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8920" r:id="rId1"/>
    <p:sldMasterId id="2147488938" r:id="rId2"/>
    <p:sldMasterId id="2147488957" r:id="rId3"/>
  </p:sldMasterIdLst>
  <p:notesMasterIdLst>
    <p:notesMasterId r:id="rId205"/>
  </p:notesMasterIdLst>
  <p:handoutMasterIdLst>
    <p:handoutMasterId r:id="rId206"/>
  </p:handoutMasterIdLst>
  <p:sldIdLst>
    <p:sldId id="11071" r:id="rId4"/>
    <p:sldId id="11101" r:id="rId5"/>
    <p:sldId id="27970" r:id="rId6"/>
    <p:sldId id="6379" r:id="rId7"/>
    <p:sldId id="6380" r:id="rId8"/>
    <p:sldId id="6381" r:id="rId9"/>
    <p:sldId id="6470" r:id="rId10"/>
    <p:sldId id="6382" r:id="rId11"/>
    <p:sldId id="6383" r:id="rId12"/>
    <p:sldId id="6384" r:id="rId13"/>
    <p:sldId id="6385" r:id="rId14"/>
    <p:sldId id="6386" r:id="rId15"/>
    <p:sldId id="6387" r:id="rId16"/>
    <p:sldId id="6388" r:id="rId17"/>
    <p:sldId id="6389" r:id="rId18"/>
    <p:sldId id="28005" r:id="rId19"/>
    <p:sldId id="6390" r:id="rId20"/>
    <p:sldId id="5865" r:id="rId21"/>
    <p:sldId id="27976" r:id="rId22"/>
    <p:sldId id="6404" r:id="rId23"/>
    <p:sldId id="28002" r:id="rId24"/>
    <p:sldId id="6450" r:id="rId25"/>
    <p:sldId id="27972" r:id="rId26"/>
    <p:sldId id="6408" r:id="rId27"/>
    <p:sldId id="6409" r:id="rId28"/>
    <p:sldId id="6410" r:id="rId29"/>
    <p:sldId id="6411" r:id="rId30"/>
    <p:sldId id="6412" r:id="rId31"/>
    <p:sldId id="6413" r:id="rId32"/>
    <p:sldId id="6414" r:id="rId33"/>
    <p:sldId id="6415" r:id="rId34"/>
    <p:sldId id="8816" r:id="rId35"/>
    <p:sldId id="8818" r:id="rId36"/>
    <p:sldId id="27974" r:id="rId37"/>
    <p:sldId id="6417" r:id="rId38"/>
    <p:sldId id="6418" r:id="rId39"/>
    <p:sldId id="6419" r:id="rId40"/>
    <p:sldId id="6420" r:id="rId41"/>
    <p:sldId id="6421" r:id="rId42"/>
    <p:sldId id="6422" r:id="rId43"/>
    <p:sldId id="6423" r:id="rId44"/>
    <p:sldId id="27973" r:id="rId45"/>
    <p:sldId id="6425" r:id="rId46"/>
    <p:sldId id="27991" r:id="rId47"/>
    <p:sldId id="11102" r:id="rId48"/>
    <p:sldId id="11103" r:id="rId49"/>
    <p:sldId id="11104" r:id="rId50"/>
    <p:sldId id="11105" r:id="rId51"/>
    <p:sldId id="11106" r:id="rId52"/>
    <p:sldId id="11107" r:id="rId53"/>
    <p:sldId id="27992" r:id="rId54"/>
    <p:sldId id="11108" r:id="rId55"/>
    <p:sldId id="28003" r:id="rId56"/>
    <p:sldId id="11109" r:id="rId57"/>
    <p:sldId id="11110" r:id="rId58"/>
    <p:sldId id="27993" r:id="rId59"/>
    <p:sldId id="11111" r:id="rId60"/>
    <p:sldId id="11114" r:id="rId61"/>
    <p:sldId id="8842" r:id="rId62"/>
    <p:sldId id="8813" r:id="rId63"/>
    <p:sldId id="11113" r:id="rId64"/>
    <p:sldId id="11112" r:id="rId65"/>
    <p:sldId id="28004" r:id="rId66"/>
    <p:sldId id="27994" r:id="rId67"/>
    <p:sldId id="11115" r:id="rId68"/>
    <p:sldId id="6430" r:id="rId69"/>
    <p:sldId id="6431" r:id="rId70"/>
    <p:sldId id="11116" r:id="rId71"/>
    <p:sldId id="11117" r:id="rId72"/>
    <p:sldId id="6432" r:id="rId73"/>
    <p:sldId id="27995" r:id="rId74"/>
    <p:sldId id="11118" r:id="rId75"/>
    <p:sldId id="27996" r:id="rId76"/>
    <p:sldId id="11119" r:id="rId77"/>
    <p:sldId id="27997" r:id="rId78"/>
    <p:sldId id="11120" r:id="rId79"/>
    <p:sldId id="6449" r:id="rId80"/>
    <p:sldId id="6436" r:id="rId81"/>
    <p:sldId id="8824" r:id="rId82"/>
    <p:sldId id="8825" r:id="rId83"/>
    <p:sldId id="11122" r:id="rId84"/>
    <p:sldId id="6437" r:id="rId85"/>
    <p:sldId id="11121" r:id="rId86"/>
    <p:sldId id="6438" r:id="rId87"/>
    <p:sldId id="8823" r:id="rId88"/>
    <p:sldId id="27998" r:id="rId89"/>
    <p:sldId id="11123" r:id="rId90"/>
    <p:sldId id="6440" r:id="rId91"/>
    <p:sldId id="11126" r:id="rId92"/>
    <p:sldId id="11125" r:id="rId93"/>
    <p:sldId id="27999" r:id="rId94"/>
    <p:sldId id="11124" r:id="rId95"/>
    <p:sldId id="27975" r:id="rId96"/>
    <p:sldId id="6443" r:id="rId97"/>
    <p:sldId id="8843" r:id="rId98"/>
    <p:sldId id="6445" r:id="rId99"/>
    <p:sldId id="11127" r:id="rId100"/>
    <p:sldId id="8844" r:id="rId101"/>
    <p:sldId id="6447" r:id="rId102"/>
    <p:sldId id="8845" r:id="rId103"/>
    <p:sldId id="6454" r:id="rId104"/>
    <p:sldId id="8846" r:id="rId105"/>
    <p:sldId id="6456" r:id="rId106"/>
    <p:sldId id="8847" r:id="rId107"/>
    <p:sldId id="6471" r:id="rId108"/>
    <p:sldId id="8848" r:id="rId109"/>
    <p:sldId id="6459" r:id="rId110"/>
    <p:sldId id="8849" r:id="rId111"/>
    <p:sldId id="27967" r:id="rId112"/>
    <p:sldId id="6461" r:id="rId113"/>
    <p:sldId id="28001" r:id="rId114"/>
    <p:sldId id="6462" r:id="rId115"/>
    <p:sldId id="6363" r:id="rId116"/>
    <p:sldId id="8850" r:id="rId117"/>
    <p:sldId id="6472" r:id="rId118"/>
    <p:sldId id="6464" r:id="rId119"/>
    <p:sldId id="8851" r:id="rId120"/>
    <p:sldId id="6466" r:id="rId121"/>
    <p:sldId id="6148" r:id="rId122"/>
    <p:sldId id="27980" r:id="rId123"/>
    <p:sldId id="6473" r:id="rId124"/>
    <p:sldId id="6474" r:id="rId125"/>
    <p:sldId id="559" r:id="rId126"/>
    <p:sldId id="6475" r:id="rId127"/>
    <p:sldId id="6012" r:id="rId128"/>
    <p:sldId id="6013" r:id="rId129"/>
    <p:sldId id="8817" r:id="rId130"/>
    <p:sldId id="5689" r:id="rId131"/>
    <p:sldId id="8819" r:id="rId132"/>
    <p:sldId id="5714" r:id="rId133"/>
    <p:sldId id="6522" r:id="rId134"/>
    <p:sldId id="5715" r:id="rId135"/>
    <p:sldId id="5821" r:id="rId136"/>
    <p:sldId id="5836" r:id="rId137"/>
    <p:sldId id="6476" r:id="rId138"/>
    <p:sldId id="560" r:id="rId139"/>
    <p:sldId id="561" r:id="rId140"/>
    <p:sldId id="2083" r:id="rId141"/>
    <p:sldId id="6014" r:id="rId142"/>
    <p:sldId id="6477" r:id="rId143"/>
    <p:sldId id="5690" r:id="rId144"/>
    <p:sldId id="563" r:id="rId145"/>
    <p:sldId id="6015" r:id="rId146"/>
    <p:sldId id="564" r:id="rId147"/>
    <p:sldId id="565" r:id="rId148"/>
    <p:sldId id="566" r:id="rId149"/>
    <p:sldId id="6478" r:id="rId150"/>
    <p:sldId id="5691" r:id="rId151"/>
    <p:sldId id="5703" r:id="rId152"/>
    <p:sldId id="5747" r:id="rId153"/>
    <p:sldId id="6479" r:id="rId154"/>
    <p:sldId id="5693" r:id="rId155"/>
    <p:sldId id="6480" r:id="rId156"/>
    <p:sldId id="2308" r:id="rId157"/>
    <p:sldId id="569" r:id="rId158"/>
    <p:sldId id="27981" r:id="rId159"/>
    <p:sldId id="5694" r:id="rId160"/>
    <p:sldId id="6481" r:id="rId161"/>
    <p:sldId id="5698" r:id="rId162"/>
    <p:sldId id="5749" r:id="rId163"/>
    <p:sldId id="5695" r:id="rId164"/>
    <p:sldId id="5696" r:id="rId165"/>
    <p:sldId id="5697" r:id="rId166"/>
    <p:sldId id="6485" r:id="rId167"/>
    <p:sldId id="8852" r:id="rId168"/>
    <p:sldId id="6488" r:id="rId169"/>
    <p:sldId id="6490" r:id="rId170"/>
    <p:sldId id="6489" r:id="rId171"/>
    <p:sldId id="6492" r:id="rId172"/>
    <p:sldId id="6493" r:id="rId173"/>
    <p:sldId id="6494" r:id="rId174"/>
    <p:sldId id="5750" r:id="rId175"/>
    <p:sldId id="3677" r:id="rId176"/>
    <p:sldId id="5751" r:id="rId177"/>
    <p:sldId id="6495" r:id="rId178"/>
    <p:sldId id="6496" r:id="rId179"/>
    <p:sldId id="5702" r:id="rId180"/>
    <p:sldId id="27977" r:id="rId181"/>
    <p:sldId id="5704" r:id="rId182"/>
    <p:sldId id="27982" r:id="rId183"/>
    <p:sldId id="6903" r:id="rId184"/>
    <p:sldId id="2901" r:id="rId185"/>
    <p:sldId id="27983" r:id="rId186"/>
    <p:sldId id="6497" r:id="rId187"/>
    <p:sldId id="27984" r:id="rId188"/>
    <p:sldId id="8855" r:id="rId189"/>
    <p:sldId id="27985" r:id="rId190"/>
    <p:sldId id="27978" r:id="rId191"/>
    <p:sldId id="5706" r:id="rId192"/>
    <p:sldId id="27979" r:id="rId193"/>
    <p:sldId id="5708" r:id="rId194"/>
    <p:sldId id="5709" r:id="rId195"/>
    <p:sldId id="27986" r:id="rId196"/>
    <p:sldId id="27987" r:id="rId197"/>
    <p:sldId id="27988" r:id="rId198"/>
    <p:sldId id="8856" r:id="rId199"/>
    <p:sldId id="27989" r:id="rId200"/>
    <p:sldId id="27990" r:id="rId201"/>
    <p:sldId id="5716" r:id="rId202"/>
    <p:sldId id="6502" r:id="rId203"/>
    <p:sldId id="28000" r:id="rId204"/>
  </p:sldIdLst>
  <p:sldSz cx="12192000" cy="6858000"/>
  <p:notesSz cx="7315200" cy="9601200"/>
  <p:custDataLst>
    <p:tags r:id="rId207"/>
  </p:custDataLst>
  <p:defaultTextStyle>
    <a:defPPr>
      <a:defRPr lang="en-US"/>
    </a:defPPr>
    <a:lvl1pPr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1pPr>
    <a:lvl2pPr marL="4572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2pPr>
    <a:lvl3pPr marL="9144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3pPr>
    <a:lvl4pPr marL="13716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4pPr>
    <a:lvl5pPr marL="18288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CC"/>
    <a:srgbClr val="FF00FF"/>
    <a:srgbClr val="FFFF99"/>
    <a:srgbClr val="66FF66"/>
    <a:srgbClr val="0000CC"/>
    <a:srgbClr val="000066"/>
    <a:srgbClr val="006600"/>
    <a:srgbClr val="0000FF"/>
    <a:srgbClr val="0099FF"/>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795" autoAdjust="0"/>
    <p:restoredTop sz="95370" autoAdjust="0"/>
  </p:normalViewPr>
  <p:slideViewPr>
    <p:cSldViewPr>
      <p:cViewPr varScale="1">
        <p:scale>
          <a:sx n="104" d="100"/>
          <a:sy n="104" d="100"/>
        </p:scale>
        <p:origin x="446" y="298"/>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85" d="100"/>
          <a:sy n="85" d="100"/>
        </p:scale>
        <p:origin x="3317" y="48"/>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63" Type="http://schemas.openxmlformats.org/officeDocument/2006/relationships/slide" Target="slides/slide60.xml"/><Relationship Id="rId84" Type="http://schemas.openxmlformats.org/officeDocument/2006/relationships/slide" Target="slides/slide81.xml"/><Relationship Id="rId138" Type="http://schemas.openxmlformats.org/officeDocument/2006/relationships/slide" Target="slides/slide135.xml"/><Relationship Id="rId159" Type="http://schemas.openxmlformats.org/officeDocument/2006/relationships/slide" Target="slides/slide156.xml"/><Relationship Id="rId170" Type="http://schemas.openxmlformats.org/officeDocument/2006/relationships/slide" Target="slides/slide167.xml"/><Relationship Id="rId191" Type="http://schemas.openxmlformats.org/officeDocument/2006/relationships/slide" Target="slides/slide188.xml"/><Relationship Id="rId205" Type="http://schemas.openxmlformats.org/officeDocument/2006/relationships/notesMaster" Target="notesMasters/notesMaster1.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53" Type="http://schemas.openxmlformats.org/officeDocument/2006/relationships/slide" Target="slides/slide50.xml"/><Relationship Id="rId74" Type="http://schemas.openxmlformats.org/officeDocument/2006/relationships/slide" Target="slides/slide71.xml"/><Relationship Id="rId128" Type="http://schemas.openxmlformats.org/officeDocument/2006/relationships/slide" Target="slides/slide125.xml"/><Relationship Id="rId149" Type="http://schemas.openxmlformats.org/officeDocument/2006/relationships/slide" Target="slides/slide146.xml"/><Relationship Id="rId5" Type="http://schemas.openxmlformats.org/officeDocument/2006/relationships/slide" Target="slides/slide2.xml"/><Relationship Id="rId95" Type="http://schemas.openxmlformats.org/officeDocument/2006/relationships/slide" Target="slides/slide92.xml"/><Relationship Id="rId160" Type="http://schemas.openxmlformats.org/officeDocument/2006/relationships/slide" Target="slides/slide157.xml"/><Relationship Id="rId181" Type="http://schemas.openxmlformats.org/officeDocument/2006/relationships/slide" Target="slides/slide178.xml"/><Relationship Id="rId22" Type="http://schemas.openxmlformats.org/officeDocument/2006/relationships/slide" Target="slides/slide19.xml"/><Relationship Id="rId43" Type="http://schemas.openxmlformats.org/officeDocument/2006/relationships/slide" Target="slides/slide40.xml"/><Relationship Id="rId64" Type="http://schemas.openxmlformats.org/officeDocument/2006/relationships/slide" Target="slides/slide61.xml"/><Relationship Id="rId118" Type="http://schemas.openxmlformats.org/officeDocument/2006/relationships/slide" Target="slides/slide115.xml"/><Relationship Id="rId139" Type="http://schemas.openxmlformats.org/officeDocument/2006/relationships/slide" Target="slides/slide136.xml"/><Relationship Id="rId85" Type="http://schemas.openxmlformats.org/officeDocument/2006/relationships/slide" Target="slides/slide82.xml"/><Relationship Id="rId150" Type="http://schemas.openxmlformats.org/officeDocument/2006/relationships/slide" Target="slides/slide147.xml"/><Relationship Id="rId171" Type="http://schemas.openxmlformats.org/officeDocument/2006/relationships/slide" Target="slides/slide168.xml"/><Relationship Id="rId192" Type="http://schemas.openxmlformats.org/officeDocument/2006/relationships/slide" Target="slides/slide189.xml"/><Relationship Id="rId206" Type="http://schemas.openxmlformats.org/officeDocument/2006/relationships/handoutMaster" Target="handoutMasters/handoutMaster1.xml"/><Relationship Id="rId12" Type="http://schemas.openxmlformats.org/officeDocument/2006/relationships/slide" Target="slides/slide9.xml"/><Relationship Id="rId33" Type="http://schemas.openxmlformats.org/officeDocument/2006/relationships/slide" Target="slides/slide30.xml"/><Relationship Id="rId108" Type="http://schemas.openxmlformats.org/officeDocument/2006/relationships/slide" Target="slides/slide105.xml"/><Relationship Id="rId129" Type="http://schemas.openxmlformats.org/officeDocument/2006/relationships/slide" Target="slides/slide126.xml"/><Relationship Id="rId54" Type="http://schemas.openxmlformats.org/officeDocument/2006/relationships/slide" Target="slides/slide51.xml"/><Relationship Id="rId75" Type="http://schemas.openxmlformats.org/officeDocument/2006/relationships/slide" Target="slides/slide72.xml"/><Relationship Id="rId96" Type="http://schemas.openxmlformats.org/officeDocument/2006/relationships/slide" Target="slides/slide93.xml"/><Relationship Id="rId140" Type="http://schemas.openxmlformats.org/officeDocument/2006/relationships/slide" Target="slides/slide137.xml"/><Relationship Id="rId161" Type="http://schemas.openxmlformats.org/officeDocument/2006/relationships/slide" Target="slides/slide158.xml"/><Relationship Id="rId182" Type="http://schemas.openxmlformats.org/officeDocument/2006/relationships/slide" Target="slides/slide179.xml"/><Relationship Id="rId6" Type="http://schemas.openxmlformats.org/officeDocument/2006/relationships/slide" Target="slides/slide3.xml"/><Relationship Id="rId23" Type="http://schemas.openxmlformats.org/officeDocument/2006/relationships/slide" Target="slides/slide20.xml"/><Relationship Id="rId119" Type="http://schemas.openxmlformats.org/officeDocument/2006/relationships/slide" Target="slides/slide116.xml"/><Relationship Id="rId44" Type="http://schemas.openxmlformats.org/officeDocument/2006/relationships/slide" Target="slides/slide41.xml"/><Relationship Id="rId65" Type="http://schemas.openxmlformats.org/officeDocument/2006/relationships/slide" Target="slides/slide62.xml"/><Relationship Id="rId86" Type="http://schemas.openxmlformats.org/officeDocument/2006/relationships/slide" Target="slides/slide83.xml"/><Relationship Id="rId130" Type="http://schemas.openxmlformats.org/officeDocument/2006/relationships/slide" Target="slides/slide127.xml"/><Relationship Id="rId151" Type="http://schemas.openxmlformats.org/officeDocument/2006/relationships/slide" Target="slides/slide148.xml"/><Relationship Id="rId172" Type="http://schemas.openxmlformats.org/officeDocument/2006/relationships/slide" Target="slides/slide169.xml"/><Relationship Id="rId193" Type="http://schemas.openxmlformats.org/officeDocument/2006/relationships/slide" Target="slides/slide190.xml"/><Relationship Id="rId207" Type="http://schemas.openxmlformats.org/officeDocument/2006/relationships/tags" Target="tags/tag1.xml"/><Relationship Id="rId13" Type="http://schemas.openxmlformats.org/officeDocument/2006/relationships/slide" Target="slides/slide10.xml"/><Relationship Id="rId109" Type="http://schemas.openxmlformats.org/officeDocument/2006/relationships/slide" Target="slides/slide106.xml"/><Relationship Id="rId34" Type="http://schemas.openxmlformats.org/officeDocument/2006/relationships/slide" Target="slides/slide31.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20" Type="http://schemas.openxmlformats.org/officeDocument/2006/relationships/slide" Target="slides/slide117.xml"/><Relationship Id="rId141" Type="http://schemas.openxmlformats.org/officeDocument/2006/relationships/slide" Target="slides/slide138.xml"/><Relationship Id="rId7" Type="http://schemas.openxmlformats.org/officeDocument/2006/relationships/slide" Target="slides/slide4.xml"/><Relationship Id="rId162" Type="http://schemas.openxmlformats.org/officeDocument/2006/relationships/slide" Target="slides/slide159.xml"/><Relationship Id="rId183" Type="http://schemas.openxmlformats.org/officeDocument/2006/relationships/slide" Target="slides/slide180.xml"/><Relationship Id="rId24" Type="http://schemas.openxmlformats.org/officeDocument/2006/relationships/slide" Target="slides/slide21.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31" Type="http://schemas.openxmlformats.org/officeDocument/2006/relationships/slide" Target="slides/slide128.xml"/><Relationship Id="rId61" Type="http://schemas.openxmlformats.org/officeDocument/2006/relationships/slide" Target="slides/slide58.xml"/><Relationship Id="rId82" Type="http://schemas.openxmlformats.org/officeDocument/2006/relationships/slide" Target="slides/slide79.xml"/><Relationship Id="rId152" Type="http://schemas.openxmlformats.org/officeDocument/2006/relationships/slide" Target="slides/slide149.xml"/><Relationship Id="rId173" Type="http://schemas.openxmlformats.org/officeDocument/2006/relationships/slide" Target="slides/slide170.xml"/><Relationship Id="rId194" Type="http://schemas.openxmlformats.org/officeDocument/2006/relationships/slide" Target="slides/slide191.xml"/><Relationship Id="rId199" Type="http://schemas.openxmlformats.org/officeDocument/2006/relationships/slide" Target="slides/slide196.xml"/><Relationship Id="rId203" Type="http://schemas.openxmlformats.org/officeDocument/2006/relationships/slide" Target="slides/slide200.xml"/><Relationship Id="rId208" Type="http://schemas.openxmlformats.org/officeDocument/2006/relationships/presProps" Target="presProps.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26" Type="http://schemas.openxmlformats.org/officeDocument/2006/relationships/slide" Target="slides/slide123.xml"/><Relationship Id="rId147" Type="http://schemas.openxmlformats.org/officeDocument/2006/relationships/slide" Target="slides/slide144.xml"/><Relationship Id="rId168" Type="http://schemas.openxmlformats.org/officeDocument/2006/relationships/slide" Target="slides/slide165.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142" Type="http://schemas.openxmlformats.org/officeDocument/2006/relationships/slide" Target="slides/slide139.xml"/><Relationship Id="rId163" Type="http://schemas.openxmlformats.org/officeDocument/2006/relationships/slide" Target="slides/slide160.xml"/><Relationship Id="rId184" Type="http://schemas.openxmlformats.org/officeDocument/2006/relationships/slide" Target="slides/slide181.xml"/><Relationship Id="rId189" Type="http://schemas.openxmlformats.org/officeDocument/2006/relationships/slide" Target="slides/slide186.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slide" Target="slides/slide113.xml"/><Relationship Id="rId137" Type="http://schemas.openxmlformats.org/officeDocument/2006/relationships/slide" Target="slides/slide134.xml"/><Relationship Id="rId158" Type="http://schemas.openxmlformats.org/officeDocument/2006/relationships/slide" Target="slides/slide155.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32" Type="http://schemas.openxmlformats.org/officeDocument/2006/relationships/slide" Target="slides/slide129.xml"/><Relationship Id="rId153" Type="http://schemas.openxmlformats.org/officeDocument/2006/relationships/slide" Target="slides/slide150.xml"/><Relationship Id="rId174" Type="http://schemas.openxmlformats.org/officeDocument/2006/relationships/slide" Target="slides/slide171.xml"/><Relationship Id="rId179" Type="http://schemas.openxmlformats.org/officeDocument/2006/relationships/slide" Target="slides/slide176.xml"/><Relationship Id="rId195" Type="http://schemas.openxmlformats.org/officeDocument/2006/relationships/slide" Target="slides/slide192.xml"/><Relationship Id="rId209" Type="http://schemas.openxmlformats.org/officeDocument/2006/relationships/viewProps" Target="viewProps.xml"/><Relationship Id="rId190" Type="http://schemas.openxmlformats.org/officeDocument/2006/relationships/slide" Target="slides/slide187.xml"/><Relationship Id="rId204" Type="http://schemas.openxmlformats.org/officeDocument/2006/relationships/slide" Target="slides/slide201.xml"/><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slide" Target="slides/slide103.xml"/><Relationship Id="rId127" Type="http://schemas.openxmlformats.org/officeDocument/2006/relationships/slide" Target="slides/slide124.xml"/><Relationship Id="rId10" Type="http://schemas.openxmlformats.org/officeDocument/2006/relationships/slide" Target="slides/slide7.xml"/><Relationship Id="rId31" Type="http://schemas.openxmlformats.org/officeDocument/2006/relationships/slide" Target="slides/slide28.xml"/><Relationship Id="rId52" Type="http://schemas.openxmlformats.org/officeDocument/2006/relationships/slide" Target="slides/slide49.xml"/><Relationship Id="rId73" Type="http://schemas.openxmlformats.org/officeDocument/2006/relationships/slide" Target="slides/slide70.xml"/><Relationship Id="rId78" Type="http://schemas.openxmlformats.org/officeDocument/2006/relationships/slide" Target="slides/slide75.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143" Type="http://schemas.openxmlformats.org/officeDocument/2006/relationships/slide" Target="slides/slide140.xml"/><Relationship Id="rId148" Type="http://schemas.openxmlformats.org/officeDocument/2006/relationships/slide" Target="slides/slide145.xml"/><Relationship Id="rId164" Type="http://schemas.openxmlformats.org/officeDocument/2006/relationships/slide" Target="slides/slide161.xml"/><Relationship Id="rId169" Type="http://schemas.openxmlformats.org/officeDocument/2006/relationships/slide" Target="slides/slide166.xml"/><Relationship Id="rId185" Type="http://schemas.openxmlformats.org/officeDocument/2006/relationships/slide" Target="slides/slide182.xml"/><Relationship Id="rId4" Type="http://schemas.openxmlformats.org/officeDocument/2006/relationships/slide" Target="slides/slide1.xml"/><Relationship Id="rId9" Type="http://schemas.openxmlformats.org/officeDocument/2006/relationships/slide" Target="slides/slide6.xml"/><Relationship Id="rId180" Type="http://schemas.openxmlformats.org/officeDocument/2006/relationships/slide" Target="slides/slide177.xml"/><Relationship Id="rId210" Type="http://schemas.openxmlformats.org/officeDocument/2006/relationships/theme" Target="theme/theme1.xml"/><Relationship Id="rId26" Type="http://schemas.openxmlformats.org/officeDocument/2006/relationships/slide" Target="slides/slide23.xml"/><Relationship Id="rId47" Type="http://schemas.openxmlformats.org/officeDocument/2006/relationships/slide" Target="slides/slide44.xml"/><Relationship Id="rId68" Type="http://schemas.openxmlformats.org/officeDocument/2006/relationships/slide" Target="slides/slide65.xml"/><Relationship Id="rId89" Type="http://schemas.openxmlformats.org/officeDocument/2006/relationships/slide" Target="slides/slide86.xml"/><Relationship Id="rId112" Type="http://schemas.openxmlformats.org/officeDocument/2006/relationships/slide" Target="slides/slide109.xml"/><Relationship Id="rId133" Type="http://schemas.openxmlformats.org/officeDocument/2006/relationships/slide" Target="slides/slide130.xml"/><Relationship Id="rId154" Type="http://schemas.openxmlformats.org/officeDocument/2006/relationships/slide" Target="slides/slide151.xml"/><Relationship Id="rId175" Type="http://schemas.openxmlformats.org/officeDocument/2006/relationships/slide" Target="slides/slide172.xml"/><Relationship Id="rId196" Type="http://schemas.openxmlformats.org/officeDocument/2006/relationships/slide" Target="slides/slide193.xml"/><Relationship Id="rId200" Type="http://schemas.openxmlformats.org/officeDocument/2006/relationships/slide" Target="slides/slide197.xml"/><Relationship Id="rId16" Type="http://schemas.openxmlformats.org/officeDocument/2006/relationships/slide" Target="slides/slide13.xml"/><Relationship Id="rId37" Type="http://schemas.openxmlformats.org/officeDocument/2006/relationships/slide" Target="slides/slide34.xml"/><Relationship Id="rId58" Type="http://schemas.openxmlformats.org/officeDocument/2006/relationships/slide" Target="slides/slide55.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44" Type="http://schemas.openxmlformats.org/officeDocument/2006/relationships/slide" Target="slides/slide141.xml"/><Relationship Id="rId90" Type="http://schemas.openxmlformats.org/officeDocument/2006/relationships/slide" Target="slides/slide87.xml"/><Relationship Id="rId165" Type="http://schemas.openxmlformats.org/officeDocument/2006/relationships/slide" Target="slides/slide162.xml"/><Relationship Id="rId186" Type="http://schemas.openxmlformats.org/officeDocument/2006/relationships/slide" Target="slides/slide183.xml"/><Relationship Id="rId211" Type="http://schemas.openxmlformats.org/officeDocument/2006/relationships/tableStyles" Target="tableStyles.xml"/><Relationship Id="rId27" Type="http://schemas.openxmlformats.org/officeDocument/2006/relationships/slide" Target="slides/slide24.xml"/><Relationship Id="rId48" Type="http://schemas.openxmlformats.org/officeDocument/2006/relationships/slide" Target="slides/slide45.xml"/><Relationship Id="rId69" Type="http://schemas.openxmlformats.org/officeDocument/2006/relationships/slide" Target="slides/slide66.xml"/><Relationship Id="rId113" Type="http://schemas.openxmlformats.org/officeDocument/2006/relationships/slide" Target="slides/slide110.xml"/><Relationship Id="rId134" Type="http://schemas.openxmlformats.org/officeDocument/2006/relationships/slide" Target="slides/slide131.xml"/><Relationship Id="rId80" Type="http://schemas.openxmlformats.org/officeDocument/2006/relationships/slide" Target="slides/slide77.xml"/><Relationship Id="rId155" Type="http://schemas.openxmlformats.org/officeDocument/2006/relationships/slide" Target="slides/slide152.xml"/><Relationship Id="rId176" Type="http://schemas.openxmlformats.org/officeDocument/2006/relationships/slide" Target="slides/slide173.xml"/><Relationship Id="rId197" Type="http://schemas.openxmlformats.org/officeDocument/2006/relationships/slide" Target="slides/slide194.xml"/><Relationship Id="rId201" Type="http://schemas.openxmlformats.org/officeDocument/2006/relationships/slide" Target="slides/slide198.xml"/><Relationship Id="rId17" Type="http://schemas.openxmlformats.org/officeDocument/2006/relationships/slide" Target="slides/slide14.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24" Type="http://schemas.openxmlformats.org/officeDocument/2006/relationships/slide" Target="slides/slide121.xml"/><Relationship Id="rId70" Type="http://schemas.openxmlformats.org/officeDocument/2006/relationships/slide" Target="slides/slide67.xml"/><Relationship Id="rId91" Type="http://schemas.openxmlformats.org/officeDocument/2006/relationships/slide" Target="slides/slide88.xml"/><Relationship Id="rId145" Type="http://schemas.openxmlformats.org/officeDocument/2006/relationships/slide" Target="slides/slide142.xml"/><Relationship Id="rId166" Type="http://schemas.openxmlformats.org/officeDocument/2006/relationships/slide" Target="slides/slide163.xml"/><Relationship Id="rId187" Type="http://schemas.openxmlformats.org/officeDocument/2006/relationships/slide" Target="slides/slide184.xml"/><Relationship Id="rId1" Type="http://schemas.openxmlformats.org/officeDocument/2006/relationships/slideMaster" Target="slideMasters/slideMaster1.xml"/><Relationship Id="rId212" Type="http://schemas.microsoft.com/office/2016/11/relationships/changesInfo" Target="changesInfos/changesInfo1.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slide" Target="slides/slide111.xml"/><Relationship Id="rId60" Type="http://schemas.openxmlformats.org/officeDocument/2006/relationships/slide" Target="slides/slide57.xml"/><Relationship Id="rId81" Type="http://schemas.openxmlformats.org/officeDocument/2006/relationships/slide" Target="slides/slide78.xml"/><Relationship Id="rId135" Type="http://schemas.openxmlformats.org/officeDocument/2006/relationships/slide" Target="slides/slide132.xml"/><Relationship Id="rId156" Type="http://schemas.openxmlformats.org/officeDocument/2006/relationships/slide" Target="slides/slide153.xml"/><Relationship Id="rId177" Type="http://schemas.openxmlformats.org/officeDocument/2006/relationships/slide" Target="slides/slide174.xml"/><Relationship Id="rId198" Type="http://schemas.openxmlformats.org/officeDocument/2006/relationships/slide" Target="slides/slide195.xml"/><Relationship Id="rId202" Type="http://schemas.openxmlformats.org/officeDocument/2006/relationships/slide" Target="slides/slide199.xml"/><Relationship Id="rId18" Type="http://schemas.openxmlformats.org/officeDocument/2006/relationships/slide" Target="slides/slide15.xml"/><Relationship Id="rId39" Type="http://schemas.openxmlformats.org/officeDocument/2006/relationships/slide" Target="slides/slide36.xml"/><Relationship Id="rId50" Type="http://schemas.openxmlformats.org/officeDocument/2006/relationships/slide" Target="slides/slide47.xml"/><Relationship Id="rId104" Type="http://schemas.openxmlformats.org/officeDocument/2006/relationships/slide" Target="slides/slide101.xml"/><Relationship Id="rId125" Type="http://schemas.openxmlformats.org/officeDocument/2006/relationships/slide" Target="slides/slide122.xml"/><Relationship Id="rId146" Type="http://schemas.openxmlformats.org/officeDocument/2006/relationships/slide" Target="slides/slide143.xml"/><Relationship Id="rId167" Type="http://schemas.openxmlformats.org/officeDocument/2006/relationships/slide" Target="slides/slide164.xml"/><Relationship Id="rId188" Type="http://schemas.openxmlformats.org/officeDocument/2006/relationships/slide" Target="slides/slide185.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40" Type="http://schemas.openxmlformats.org/officeDocument/2006/relationships/slide" Target="slides/slide37.xml"/><Relationship Id="rId115" Type="http://schemas.openxmlformats.org/officeDocument/2006/relationships/slide" Target="slides/slide112.xml"/><Relationship Id="rId136" Type="http://schemas.openxmlformats.org/officeDocument/2006/relationships/slide" Target="slides/slide133.xml"/><Relationship Id="rId157" Type="http://schemas.openxmlformats.org/officeDocument/2006/relationships/slide" Target="slides/slide154.xml"/><Relationship Id="rId178" Type="http://schemas.openxmlformats.org/officeDocument/2006/relationships/slide" Target="slides/slide17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im McGowan" userId="e2c7446dd3aca506" providerId="LiveId" clId="{7F5062D4-5B7F-46C5-8840-140B42F52188}"/>
    <pc:docChg chg="undo redo custSel addSld delSld modSld sldOrd modHandout">
      <pc:chgData name="Jim McGowan" userId="e2c7446dd3aca506" providerId="LiveId" clId="{7F5062D4-5B7F-46C5-8840-140B42F52188}" dt="2025-05-02T03:26:02.956" v="642" actId="108"/>
      <pc:docMkLst>
        <pc:docMk/>
      </pc:docMkLst>
      <pc:sldChg chg="modTransition">
        <pc:chgData name="Jim McGowan" userId="e2c7446dd3aca506" providerId="LiveId" clId="{7F5062D4-5B7F-46C5-8840-140B42F52188}" dt="2025-05-02T03:04:31.957" v="521"/>
        <pc:sldMkLst>
          <pc:docMk/>
          <pc:sldMk cId="4184482651" sldId="559"/>
        </pc:sldMkLst>
      </pc:sldChg>
      <pc:sldChg chg="modTransition">
        <pc:chgData name="Jim McGowan" userId="e2c7446dd3aca506" providerId="LiveId" clId="{7F5062D4-5B7F-46C5-8840-140B42F52188}" dt="2025-05-02T03:04:31.957" v="521"/>
        <pc:sldMkLst>
          <pc:docMk/>
          <pc:sldMk cId="988243314" sldId="560"/>
        </pc:sldMkLst>
      </pc:sldChg>
      <pc:sldChg chg="modTransition">
        <pc:chgData name="Jim McGowan" userId="e2c7446dd3aca506" providerId="LiveId" clId="{7F5062D4-5B7F-46C5-8840-140B42F52188}" dt="2025-05-02T03:04:31.957" v="521"/>
        <pc:sldMkLst>
          <pc:docMk/>
          <pc:sldMk cId="3197002964" sldId="561"/>
        </pc:sldMkLst>
      </pc:sldChg>
      <pc:sldChg chg="modTransition">
        <pc:chgData name="Jim McGowan" userId="e2c7446dd3aca506" providerId="LiveId" clId="{7F5062D4-5B7F-46C5-8840-140B42F52188}" dt="2025-05-02T03:04:31.957" v="521"/>
        <pc:sldMkLst>
          <pc:docMk/>
          <pc:sldMk cId="1035929803" sldId="563"/>
        </pc:sldMkLst>
      </pc:sldChg>
      <pc:sldChg chg="modTransition">
        <pc:chgData name="Jim McGowan" userId="e2c7446dd3aca506" providerId="LiveId" clId="{7F5062D4-5B7F-46C5-8840-140B42F52188}" dt="2025-05-02T03:04:31.957" v="521"/>
        <pc:sldMkLst>
          <pc:docMk/>
          <pc:sldMk cId="561017348" sldId="564"/>
        </pc:sldMkLst>
      </pc:sldChg>
      <pc:sldChg chg="modTransition">
        <pc:chgData name="Jim McGowan" userId="e2c7446dd3aca506" providerId="LiveId" clId="{7F5062D4-5B7F-46C5-8840-140B42F52188}" dt="2025-05-02T03:04:31.957" v="521"/>
        <pc:sldMkLst>
          <pc:docMk/>
          <pc:sldMk cId="673150936" sldId="565"/>
        </pc:sldMkLst>
      </pc:sldChg>
      <pc:sldChg chg="modTransition">
        <pc:chgData name="Jim McGowan" userId="e2c7446dd3aca506" providerId="LiveId" clId="{7F5062D4-5B7F-46C5-8840-140B42F52188}" dt="2025-05-02T03:04:31.957" v="521"/>
        <pc:sldMkLst>
          <pc:docMk/>
          <pc:sldMk cId="3802519958" sldId="566"/>
        </pc:sldMkLst>
      </pc:sldChg>
      <pc:sldChg chg="modTransition">
        <pc:chgData name="Jim McGowan" userId="e2c7446dd3aca506" providerId="LiveId" clId="{7F5062D4-5B7F-46C5-8840-140B42F52188}" dt="2025-05-02T03:04:31.957" v="521"/>
        <pc:sldMkLst>
          <pc:docMk/>
          <pc:sldMk cId="1876999119" sldId="569"/>
        </pc:sldMkLst>
      </pc:sldChg>
      <pc:sldChg chg="modTransition">
        <pc:chgData name="Jim McGowan" userId="e2c7446dd3aca506" providerId="LiveId" clId="{7F5062D4-5B7F-46C5-8840-140B42F52188}" dt="2025-05-02T03:04:31.957" v="521"/>
        <pc:sldMkLst>
          <pc:docMk/>
          <pc:sldMk cId="2684222196" sldId="2083"/>
        </pc:sldMkLst>
      </pc:sldChg>
      <pc:sldChg chg="modTransition">
        <pc:chgData name="Jim McGowan" userId="e2c7446dd3aca506" providerId="LiveId" clId="{7F5062D4-5B7F-46C5-8840-140B42F52188}" dt="2025-05-02T03:04:31.957" v="521"/>
        <pc:sldMkLst>
          <pc:docMk/>
          <pc:sldMk cId="3032829150" sldId="2308"/>
        </pc:sldMkLst>
      </pc:sldChg>
      <pc:sldChg chg="modTransition">
        <pc:chgData name="Jim McGowan" userId="e2c7446dd3aca506" providerId="LiveId" clId="{7F5062D4-5B7F-46C5-8840-140B42F52188}" dt="2025-05-02T03:04:31.957" v="521"/>
        <pc:sldMkLst>
          <pc:docMk/>
          <pc:sldMk cId="3915842696" sldId="2901"/>
        </pc:sldMkLst>
      </pc:sldChg>
      <pc:sldChg chg="modTransition">
        <pc:chgData name="Jim McGowan" userId="e2c7446dd3aca506" providerId="LiveId" clId="{7F5062D4-5B7F-46C5-8840-140B42F52188}" dt="2025-05-02T03:04:31.957" v="521"/>
        <pc:sldMkLst>
          <pc:docMk/>
          <pc:sldMk cId="189378293" sldId="3677"/>
        </pc:sldMkLst>
      </pc:sldChg>
      <pc:sldChg chg="modTransition">
        <pc:chgData name="Jim McGowan" userId="e2c7446dd3aca506" providerId="LiveId" clId="{7F5062D4-5B7F-46C5-8840-140B42F52188}" dt="2025-05-02T03:04:31.957" v="521"/>
        <pc:sldMkLst>
          <pc:docMk/>
          <pc:sldMk cId="1887032170" sldId="5689"/>
        </pc:sldMkLst>
      </pc:sldChg>
      <pc:sldChg chg="modTransition">
        <pc:chgData name="Jim McGowan" userId="e2c7446dd3aca506" providerId="LiveId" clId="{7F5062D4-5B7F-46C5-8840-140B42F52188}" dt="2025-05-02T03:04:31.957" v="521"/>
        <pc:sldMkLst>
          <pc:docMk/>
          <pc:sldMk cId="4001052525" sldId="5690"/>
        </pc:sldMkLst>
      </pc:sldChg>
      <pc:sldChg chg="modTransition">
        <pc:chgData name="Jim McGowan" userId="e2c7446dd3aca506" providerId="LiveId" clId="{7F5062D4-5B7F-46C5-8840-140B42F52188}" dt="2025-05-02T03:04:31.957" v="521"/>
        <pc:sldMkLst>
          <pc:docMk/>
          <pc:sldMk cId="1712913651" sldId="5691"/>
        </pc:sldMkLst>
      </pc:sldChg>
      <pc:sldChg chg="modTransition">
        <pc:chgData name="Jim McGowan" userId="e2c7446dd3aca506" providerId="LiveId" clId="{7F5062D4-5B7F-46C5-8840-140B42F52188}" dt="2025-05-02T03:04:31.957" v="521"/>
        <pc:sldMkLst>
          <pc:docMk/>
          <pc:sldMk cId="3881994185" sldId="5693"/>
        </pc:sldMkLst>
      </pc:sldChg>
      <pc:sldChg chg="modTransition">
        <pc:chgData name="Jim McGowan" userId="e2c7446dd3aca506" providerId="LiveId" clId="{7F5062D4-5B7F-46C5-8840-140B42F52188}" dt="2025-05-02T03:04:31.957" v="521"/>
        <pc:sldMkLst>
          <pc:docMk/>
          <pc:sldMk cId="1557203511" sldId="5694"/>
        </pc:sldMkLst>
      </pc:sldChg>
      <pc:sldChg chg="modTransition">
        <pc:chgData name="Jim McGowan" userId="e2c7446dd3aca506" providerId="LiveId" clId="{7F5062D4-5B7F-46C5-8840-140B42F52188}" dt="2025-05-02T03:04:31.957" v="521"/>
        <pc:sldMkLst>
          <pc:docMk/>
          <pc:sldMk cId="2939228335" sldId="5695"/>
        </pc:sldMkLst>
      </pc:sldChg>
      <pc:sldChg chg="modTransition">
        <pc:chgData name="Jim McGowan" userId="e2c7446dd3aca506" providerId="LiveId" clId="{7F5062D4-5B7F-46C5-8840-140B42F52188}" dt="2025-05-02T03:04:31.957" v="521"/>
        <pc:sldMkLst>
          <pc:docMk/>
          <pc:sldMk cId="795401344" sldId="5696"/>
        </pc:sldMkLst>
      </pc:sldChg>
      <pc:sldChg chg="modTransition">
        <pc:chgData name="Jim McGowan" userId="e2c7446dd3aca506" providerId="LiveId" clId="{7F5062D4-5B7F-46C5-8840-140B42F52188}" dt="2025-05-02T03:04:31.957" v="521"/>
        <pc:sldMkLst>
          <pc:docMk/>
          <pc:sldMk cId="4266913670" sldId="5697"/>
        </pc:sldMkLst>
      </pc:sldChg>
      <pc:sldChg chg="addSp delSp modSp modTransition">
        <pc:chgData name="Jim McGowan" userId="e2c7446dd3aca506" providerId="LiveId" clId="{7F5062D4-5B7F-46C5-8840-140B42F52188}" dt="2025-05-02T03:24:07.316" v="617" actId="478"/>
        <pc:sldMkLst>
          <pc:docMk/>
          <pc:sldMk cId="3865161507" sldId="5698"/>
        </pc:sldMkLst>
        <pc:picChg chg="add mod">
          <ac:chgData name="Jim McGowan" userId="e2c7446dd3aca506" providerId="LiveId" clId="{7F5062D4-5B7F-46C5-8840-140B42F52188}" dt="2025-05-02T03:24:03.356" v="616"/>
          <ac:picMkLst>
            <pc:docMk/>
            <pc:sldMk cId="3865161507" sldId="5698"/>
            <ac:picMk id="2" creationId="{2F6B1A6B-E7DB-26A4-10D3-F9F048354507}"/>
          </ac:picMkLst>
        </pc:picChg>
      </pc:sldChg>
      <pc:sldChg chg="addSp delSp modSp mod modTransition">
        <pc:chgData name="Jim McGowan" userId="e2c7446dd3aca506" providerId="LiveId" clId="{7F5062D4-5B7F-46C5-8840-140B42F52188}" dt="2025-05-02T03:09:29.571" v="561" actId="14100"/>
        <pc:sldMkLst>
          <pc:docMk/>
          <pc:sldMk cId="0" sldId="5702"/>
        </pc:sldMkLst>
        <pc:spChg chg="mod">
          <ac:chgData name="Jim McGowan" userId="e2c7446dd3aca506" providerId="LiveId" clId="{7F5062D4-5B7F-46C5-8840-140B42F52188}" dt="2025-05-02T03:09:29.571" v="561" actId="14100"/>
          <ac:spMkLst>
            <pc:docMk/>
            <pc:sldMk cId="0" sldId="5702"/>
            <ac:spMk id="105475" creationId="{00000000-0000-0000-0000-000000000000}"/>
          </ac:spMkLst>
        </pc:spChg>
        <pc:picChg chg="mod">
          <ac:chgData name="Jim McGowan" userId="e2c7446dd3aca506" providerId="LiveId" clId="{7F5062D4-5B7F-46C5-8840-140B42F52188}" dt="2025-05-02T03:07:29.914" v="551" actId="14100"/>
          <ac:picMkLst>
            <pc:docMk/>
            <pc:sldMk cId="0" sldId="5702"/>
            <ac:picMk id="47108" creationId="{00000000-0000-0000-0000-000000000000}"/>
          </ac:picMkLst>
        </pc:picChg>
      </pc:sldChg>
      <pc:sldChg chg="modTransition">
        <pc:chgData name="Jim McGowan" userId="e2c7446dd3aca506" providerId="LiveId" clId="{7F5062D4-5B7F-46C5-8840-140B42F52188}" dt="2025-05-02T03:04:31.957" v="521"/>
        <pc:sldMkLst>
          <pc:docMk/>
          <pc:sldMk cId="567789580" sldId="5703"/>
        </pc:sldMkLst>
      </pc:sldChg>
      <pc:sldChg chg="addSp delSp modSp mod modTransition">
        <pc:chgData name="Jim McGowan" userId="e2c7446dd3aca506" providerId="LiveId" clId="{7F5062D4-5B7F-46C5-8840-140B42F52188}" dt="2025-05-02T03:24:46.969" v="627"/>
        <pc:sldMkLst>
          <pc:docMk/>
          <pc:sldMk cId="3719673528" sldId="5704"/>
        </pc:sldMkLst>
        <pc:spChg chg="mod">
          <ac:chgData name="Jim McGowan" userId="e2c7446dd3aca506" providerId="LiveId" clId="{7F5062D4-5B7F-46C5-8840-140B42F52188}" dt="2025-05-01T21:29:37.457" v="151" actId="115"/>
          <ac:spMkLst>
            <pc:docMk/>
            <pc:sldMk cId="3719673528" sldId="5704"/>
            <ac:spMk id="3" creationId="{00000000-0000-0000-0000-000000000000}"/>
          </ac:spMkLst>
        </pc:spChg>
        <pc:spChg chg="mod">
          <ac:chgData name="Jim McGowan" userId="e2c7446dd3aca506" providerId="LiveId" clId="{7F5062D4-5B7F-46C5-8840-140B42F52188}" dt="2025-05-01T21:28:32.052" v="147" actId="113"/>
          <ac:spMkLst>
            <pc:docMk/>
            <pc:sldMk cId="3719673528" sldId="5704"/>
            <ac:spMk id="14338" creationId="{00000000-0000-0000-0000-000000000000}"/>
          </ac:spMkLst>
        </pc:spChg>
        <pc:picChg chg="add mod">
          <ac:chgData name="Jim McGowan" userId="e2c7446dd3aca506" providerId="LiveId" clId="{7F5062D4-5B7F-46C5-8840-140B42F52188}" dt="2025-05-02T03:24:46.969" v="627"/>
          <ac:picMkLst>
            <pc:docMk/>
            <pc:sldMk cId="3719673528" sldId="5704"/>
            <ac:picMk id="2" creationId="{C4E146E2-1690-B9BD-39C6-7818F5034331}"/>
          </ac:picMkLst>
        </pc:picChg>
      </pc:sldChg>
      <pc:sldChg chg="addSp delSp modSp mod modTransition">
        <pc:chgData name="Jim McGowan" userId="e2c7446dd3aca506" providerId="LiveId" clId="{7F5062D4-5B7F-46C5-8840-140B42F52188}" dt="2025-05-02T03:25:27.662" v="639" actId="478"/>
        <pc:sldMkLst>
          <pc:docMk/>
          <pc:sldMk cId="75053048" sldId="5706"/>
        </pc:sldMkLst>
        <pc:spChg chg="mod">
          <ac:chgData name="Jim McGowan" userId="e2c7446dd3aca506" providerId="LiveId" clId="{7F5062D4-5B7F-46C5-8840-140B42F52188}" dt="2025-05-01T21:35:01.854" v="168" actId="108"/>
          <ac:spMkLst>
            <pc:docMk/>
            <pc:sldMk cId="75053048" sldId="5706"/>
            <ac:spMk id="3" creationId="{00000000-0000-0000-0000-000000000000}"/>
          </ac:spMkLst>
        </pc:spChg>
        <pc:spChg chg="mod">
          <ac:chgData name="Jim McGowan" userId="e2c7446dd3aca506" providerId="LiveId" clId="{7F5062D4-5B7F-46C5-8840-140B42F52188}" dt="2025-05-01T21:35:07.503" v="171" actId="6549"/>
          <ac:spMkLst>
            <pc:docMk/>
            <pc:sldMk cId="75053048" sldId="5706"/>
            <ac:spMk id="14338" creationId="{00000000-0000-0000-0000-000000000000}"/>
          </ac:spMkLst>
        </pc:spChg>
        <pc:picChg chg="add mod">
          <ac:chgData name="Jim McGowan" userId="e2c7446dd3aca506" providerId="LiveId" clId="{7F5062D4-5B7F-46C5-8840-140B42F52188}" dt="2025-05-02T03:25:26.428" v="638"/>
          <ac:picMkLst>
            <pc:docMk/>
            <pc:sldMk cId="75053048" sldId="5706"/>
            <ac:picMk id="2" creationId="{2DDC5891-E862-A04C-E004-1DB20F8A0C11}"/>
          </ac:picMkLst>
        </pc:picChg>
      </pc:sldChg>
      <pc:sldChg chg="modTransition">
        <pc:chgData name="Jim McGowan" userId="e2c7446dd3aca506" providerId="LiveId" clId="{7F5062D4-5B7F-46C5-8840-140B42F52188}" dt="2025-05-02T03:04:31.957" v="521"/>
        <pc:sldMkLst>
          <pc:docMk/>
          <pc:sldMk cId="3646983782" sldId="5708"/>
        </pc:sldMkLst>
      </pc:sldChg>
      <pc:sldChg chg="modSp mod modTransition">
        <pc:chgData name="Jim McGowan" userId="e2c7446dd3aca506" providerId="LiveId" clId="{7F5062D4-5B7F-46C5-8840-140B42F52188}" dt="2025-05-02T03:04:31.957" v="521"/>
        <pc:sldMkLst>
          <pc:docMk/>
          <pc:sldMk cId="953297252" sldId="5709"/>
        </pc:sldMkLst>
        <pc:spChg chg="mod">
          <ac:chgData name="Jim McGowan" userId="e2c7446dd3aca506" providerId="LiveId" clId="{7F5062D4-5B7F-46C5-8840-140B42F52188}" dt="2025-05-01T21:37:32.525" v="188" actId="12788"/>
          <ac:spMkLst>
            <pc:docMk/>
            <pc:sldMk cId="953297252" sldId="5709"/>
            <ac:spMk id="3" creationId="{00000000-0000-0000-0000-000000000000}"/>
          </ac:spMkLst>
        </pc:spChg>
        <pc:spChg chg="mod">
          <ac:chgData name="Jim McGowan" userId="e2c7446dd3aca506" providerId="LiveId" clId="{7F5062D4-5B7F-46C5-8840-140B42F52188}" dt="2025-05-01T21:35:55.765" v="179" actId="6549"/>
          <ac:spMkLst>
            <pc:docMk/>
            <pc:sldMk cId="953297252" sldId="5709"/>
            <ac:spMk id="14338" creationId="{00000000-0000-0000-0000-000000000000}"/>
          </ac:spMkLst>
        </pc:spChg>
      </pc:sldChg>
      <pc:sldChg chg="modTransition">
        <pc:chgData name="Jim McGowan" userId="e2c7446dd3aca506" providerId="LiveId" clId="{7F5062D4-5B7F-46C5-8840-140B42F52188}" dt="2025-05-02T03:04:31.957" v="521"/>
        <pc:sldMkLst>
          <pc:docMk/>
          <pc:sldMk cId="25316969" sldId="5714"/>
        </pc:sldMkLst>
      </pc:sldChg>
      <pc:sldChg chg="modTransition">
        <pc:chgData name="Jim McGowan" userId="e2c7446dd3aca506" providerId="LiveId" clId="{7F5062D4-5B7F-46C5-8840-140B42F52188}" dt="2025-05-02T03:04:31.957" v="521"/>
        <pc:sldMkLst>
          <pc:docMk/>
          <pc:sldMk cId="214657553" sldId="5715"/>
        </pc:sldMkLst>
      </pc:sldChg>
      <pc:sldChg chg="modTransition">
        <pc:chgData name="Jim McGowan" userId="e2c7446dd3aca506" providerId="LiveId" clId="{7F5062D4-5B7F-46C5-8840-140B42F52188}" dt="2025-05-02T03:04:31.957" v="521"/>
        <pc:sldMkLst>
          <pc:docMk/>
          <pc:sldMk cId="4127943457" sldId="5716"/>
        </pc:sldMkLst>
      </pc:sldChg>
      <pc:sldChg chg="modTransition">
        <pc:chgData name="Jim McGowan" userId="e2c7446dd3aca506" providerId="LiveId" clId="{7F5062D4-5B7F-46C5-8840-140B42F52188}" dt="2025-05-02T03:04:31.957" v="521"/>
        <pc:sldMkLst>
          <pc:docMk/>
          <pc:sldMk cId="1451123617" sldId="5747"/>
        </pc:sldMkLst>
      </pc:sldChg>
      <pc:sldChg chg="del">
        <pc:chgData name="Jim McGowan" userId="e2c7446dd3aca506" providerId="LiveId" clId="{7F5062D4-5B7F-46C5-8840-140B42F52188}" dt="2025-05-01T21:27:21.613" v="137" actId="47"/>
        <pc:sldMkLst>
          <pc:docMk/>
          <pc:sldMk cId="2854414148" sldId="5748"/>
        </pc:sldMkLst>
      </pc:sldChg>
      <pc:sldChg chg="addSp delSp modSp modTransition">
        <pc:chgData name="Jim McGowan" userId="e2c7446dd3aca506" providerId="LiveId" clId="{7F5062D4-5B7F-46C5-8840-140B42F52188}" dt="2025-05-02T03:24:13.767" v="619" actId="478"/>
        <pc:sldMkLst>
          <pc:docMk/>
          <pc:sldMk cId="254646236" sldId="5749"/>
        </pc:sldMkLst>
        <pc:picChg chg="add mod">
          <ac:chgData name="Jim McGowan" userId="e2c7446dd3aca506" providerId="LiveId" clId="{7F5062D4-5B7F-46C5-8840-140B42F52188}" dt="2025-05-02T03:24:11.551" v="618"/>
          <ac:picMkLst>
            <pc:docMk/>
            <pc:sldMk cId="254646236" sldId="5749"/>
            <ac:picMk id="2" creationId="{AE7354FC-C316-FA57-FE86-0EECF9D806EB}"/>
          </ac:picMkLst>
        </pc:picChg>
      </pc:sldChg>
      <pc:sldChg chg="addSp delSp modSp modTransition">
        <pc:chgData name="Jim McGowan" userId="e2c7446dd3aca506" providerId="LiveId" clId="{7F5062D4-5B7F-46C5-8840-140B42F52188}" dt="2025-05-02T03:24:27.547" v="621" actId="478"/>
        <pc:sldMkLst>
          <pc:docMk/>
          <pc:sldMk cId="2335211010" sldId="5750"/>
        </pc:sldMkLst>
        <pc:picChg chg="add mod">
          <ac:chgData name="Jim McGowan" userId="e2c7446dd3aca506" providerId="LiveId" clId="{7F5062D4-5B7F-46C5-8840-140B42F52188}" dt="2025-05-02T03:24:25.562" v="620"/>
          <ac:picMkLst>
            <pc:docMk/>
            <pc:sldMk cId="2335211010" sldId="5750"/>
            <ac:picMk id="2" creationId="{EBCAE077-1A74-28F3-02D4-257C422A4ED1}"/>
          </ac:picMkLst>
        </pc:picChg>
      </pc:sldChg>
      <pc:sldChg chg="addSp delSp modSp modTransition">
        <pc:chgData name="Jim McGowan" userId="e2c7446dd3aca506" providerId="LiveId" clId="{7F5062D4-5B7F-46C5-8840-140B42F52188}" dt="2025-05-02T03:24:33.663" v="623" actId="478"/>
        <pc:sldMkLst>
          <pc:docMk/>
          <pc:sldMk cId="880940569" sldId="5751"/>
        </pc:sldMkLst>
        <pc:picChg chg="add mod">
          <ac:chgData name="Jim McGowan" userId="e2c7446dd3aca506" providerId="LiveId" clId="{7F5062D4-5B7F-46C5-8840-140B42F52188}" dt="2025-05-02T03:24:31.480" v="622"/>
          <ac:picMkLst>
            <pc:docMk/>
            <pc:sldMk cId="880940569" sldId="5751"/>
            <ac:picMk id="2" creationId="{29B30405-C6DE-98BF-D3E5-9CCEE675F2E1}"/>
          </ac:picMkLst>
        </pc:picChg>
      </pc:sldChg>
      <pc:sldChg chg="del">
        <pc:chgData name="Jim McGowan" userId="e2c7446dd3aca506" providerId="LiveId" clId="{7F5062D4-5B7F-46C5-8840-140B42F52188}" dt="2025-05-01T21:24:22.983" v="121" actId="47"/>
        <pc:sldMkLst>
          <pc:docMk/>
          <pc:sldMk cId="2572215595" sldId="5752"/>
        </pc:sldMkLst>
      </pc:sldChg>
      <pc:sldChg chg="del">
        <pc:chgData name="Jim McGowan" userId="e2c7446dd3aca506" providerId="LiveId" clId="{7F5062D4-5B7F-46C5-8840-140B42F52188}" dt="2025-05-01T21:25:05.087" v="125" actId="47"/>
        <pc:sldMkLst>
          <pc:docMk/>
          <pc:sldMk cId="433118308" sldId="5753"/>
        </pc:sldMkLst>
      </pc:sldChg>
      <pc:sldChg chg="del">
        <pc:chgData name="Jim McGowan" userId="e2c7446dd3aca506" providerId="LiveId" clId="{7F5062D4-5B7F-46C5-8840-140B42F52188}" dt="2025-05-01T21:25:27.720" v="129" actId="47"/>
        <pc:sldMkLst>
          <pc:docMk/>
          <pc:sldMk cId="2078876238" sldId="5754"/>
        </pc:sldMkLst>
      </pc:sldChg>
      <pc:sldChg chg="add del">
        <pc:chgData name="Jim McGowan" userId="e2c7446dd3aca506" providerId="LiveId" clId="{7F5062D4-5B7F-46C5-8840-140B42F52188}" dt="2025-05-01T21:38:11.581" v="191" actId="47"/>
        <pc:sldMkLst>
          <pc:docMk/>
          <pc:sldMk cId="4248618290" sldId="5755"/>
        </pc:sldMkLst>
      </pc:sldChg>
      <pc:sldChg chg="del">
        <pc:chgData name="Jim McGowan" userId="e2c7446dd3aca506" providerId="LiveId" clId="{7F5062D4-5B7F-46C5-8840-140B42F52188}" dt="2025-05-01T21:38:47.301" v="196" actId="47"/>
        <pc:sldMkLst>
          <pc:docMk/>
          <pc:sldMk cId="696236437" sldId="5756"/>
        </pc:sldMkLst>
      </pc:sldChg>
      <pc:sldChg chg="del">
        <pc:chgData name="Jim McGowan" userId="e2c7446dd3aca506" providerId="LiveId" clId="{7F5062D4-5B7F-46C5-8840-140B42F52188}" dt="2025-05-01T21:39:19.361" v="201" actId="47"/>
        <pc:sldMkLst>
          <pc:docMk/>
          <pc:sldMk cId="4053109012" sldId="5757"/>
        </pc:sldMkLst>
      </pc:sldChg>
      <pc:sldChg chg="del">
        <pc:chgData name="Jim McGowan" userId="e2c7446dd3aca506" providerId="LiveId" clId="{7F5062D4-5B7F-46C5-8840-140B42F52188}" dt="2025-05-01T21:39:46.178" v="207" actId="47"/>
        <pc:sldMkLst>
          <pc:docMk/>
          <pc:sldMk cId="1883661793" sldId="5758"/>
        </pc:sldMkLst>
      </pc:sldChg>
      <pc:sldChg chg="del">
        <pc:chgData name="Jim McGowan" userId="e2c7446dd3aca506" providerId="LiveId" clId="{7F5062D4-5B7F-46C5-8840-140B42F52188}" dt="2025-05-01T21:40:38.077" v="213" actId="47"/>
        <pc:sldMkLst>
          <pc:docMk/>
          <pc:sldMk cId="213474054" sldId="5759"/>
        </pc:sldMkLst>
      </pc:sldChg>
      <pc:sldChg chg="del">
        <pc:chgData name="Jim McGowan" userId="e2c7446dd3aca506" providerId="LiveId" clId="{7F5062D4-5B7F-46C5-8840-140B42F52188}" dt="2025-05-02T02:47:05.872" v="468" actId="47"/>
        <pc:sldMkLst>
          <pc:docMk/>
          <pc:sldMk cId="937193527" sldId="5760"/>
        </pc:sldMkLst>
      </pc:sldChg>
      <pc:sldChg chg="modTransition">
        <pc:chgData name="Jim McGowan" userId="e2c7446dd3aca506" providerId="LiveId" clId="{7F5062D4-5B7F-46C5-8840-140B42F52188}" dt="2025-05-02T03:04:31.957" v="521"/>
        <pc:sldMkLst>
          <pc:docMk/>
          <pc:sldMk cId="2361283975" sldId="5821"/>
        </pc:sldMkLst>
      </pc:sldChg>
      <pc:sldChg chg="modTransition">
        <pc:chgData name="Jim McGowan" userId="e2c7446dd3aca506" providerId="LiveId" clId="{7F5062D4-5B7F-46C5-8840-140B42F52188}" dt="2025-05-02T03:04:31.957" v="521"/>
        <pc:sldMkLst>
          <pc:docMk/>
          <pc:sldMk cId="3633603923" sldId="5836"/>
        </pc:sldMkLst>
      </pc:sldChg>
      <pc:sldChg chg="modSp mod modTransition">
        <pc:chgData name="Jim McGowan" userId="e2c7446dd3aca506" providerId="LiveId" clId="{7F5062D4-5B7F-46C5-8840-140B42F52188}" dt="2025-05-02T03:16:45.914" v="574" actId="1440"/>
        <pc:sldMkLst>
          <pc:docMk/>
          <pc:sldMk cId="3464967189" sldId="5865"/>
        </pc:sldMkLst>
        <pc:picChg chg="mod">
          <ac:chgData name="Jim McGowan" userId="e2c7446dd3aca506" providerId="LiveId" clId="{7F5062D4-5B7F-46C5-8840-140B42F52188}" dt="2025-05-02T03:16:45.914" v="574" actId="1440"/>
          <ac:picMkLst>
            <pc:docMk/>
            <pc:sldMk cId="3464967189" sldId="5865"/>
            <ac:picMk id="6" creationId="{0973CB4F-0EAF-4E29-9EB0-390129685531}"/>
          </ac:picMkLst>
        </pc:picChg>
      </pc:sldChg>
      <pc:sldChg chg="modTransition">
        <pc:chgData name="Jim McGowan" userId="e2c7446dd3aca506" providerId="LiveId" clId="{7F5062D4-5B7F-46C5-8840-140B42F52188}" dt="2025-05-02T03:04:31.957" v="521"/>
        <pc:sldMkLst>
          <pc:docMk/>
          <pc:sldMk cId="2171246617" sldId="6012"/>
        </pc:sldMkLst>
      </pc:sldChg>
      <pc:sldChg chg="modTransition">
        <pc:chgData name="Jim McGowan" userId="e2c7446dd3aca506" providerId="LiveId" clId="{7F5062D4-5B7F-46C5-8840-140B42F52188}" dt="2025-05-02T03:04:31.957" v="521"/>
        <pc:sldMkLst>
          <pc:docMk/>
          <pc:sldMk cId="4283508381" sldId="6013"/>
        </pc:sldMkLst>
      </pc:sldChg>
      <pc:sldChg chg="modTransition">
        <pc:chgData name="Jim McGowan" userId="e2c7446dd3aca506" providerId="LiveId" clId="{7F5062D4-5B7F-46C5-8840-140B42F52188}" dt="2025-05-02T03:04:31.957" v="521"/>
        <pc:sldMkLst>
          <pc:docMk/>
          <pc:sldMk cId="4250182875" sldId="6014"/>
        </pc:sldMkLst>
      </pc:sldChg>
      <pc:sldChg chg="modTransition">
        <pc:chgData name="Jim McGowan" userId="e2c7446dd3aca506" providerId="LiveId" clId="{7F5062D4-5B7F-46C5-8840-140B42F52188}" dt="2025-05-02T03:04:31.957" v="521"/>
        <pc:sldMkLst>
          <pc:docMk/>
          <pc:sldMk cId="759463108" sldId="6015"/>
        </pc:sldMkLst>
      </pc:sldChg>
      <pc:sldChg chg="modTransition">
        <pc:chgData name="Jim McGowan" userId="e2c7446dd3aca506" providerId="LiveId" clId="{7F5062D4-5B7F-46C5-8840-140B42F52188}" dt="2025-05-02T03:04:31.957" v="521"/>
        <pc:sldMkLst>
          <pc:docMk/>
          <pc:sldMk cId="1803355509" sldId="6363"/>
        </pc:sldMkLst>
      </pc:sldChg>
      <pc:sldChg chg="del">
        <pc:chgData name="Jim McGowan" userId="e2c7446dd3aca506" providerId="LiveId" clId="{7F5062D4-5B7F-46C5-8840-140B42F52188}" dt="2025-05-01T21:06:19.453" v="46" actId="47"/>
        <pc:sldMkLst>
          <pc:docMk/>
          <pc:sldMk cId="1859450682" sldId="6378"/>
        </pc:sldMkLst>
      </pc:sldChg>
      <pc:sldChg chg="modSp mod modTransition">
        <pc:chgData name="Jim McGowan" userId="e2c7446dd3aca506" providerId="LiveId" clId="{7F5062D4-5B7F-46C5-8840-140B42F52188}" dt="2025-05-02T03:04:31.957" v="521"/>
        <pc:sldMkLst>
          <pc:docMk/>
          <pc:sldMk cId="2791948738" sldId="6379"/>
        </pc:sldMkLst>
        <pc:spChg chg="mod">
          <ac:chgData name="Jim McGowan" userId="e2c7446dd3aca506" providerId="LiveId" clId="{7F5062D4-5B7F-46C5-8840-140B42F52188}" dt="2025-05-01T21:07:41.262" v="53" actId="11"/>
          <ac:spMkLst>
            <pc:docMk/>
            <pc:sldMk cId="2791948738" sldId="6379"/>
            <ac:spMk id="3" creationId="{00000000-0000-0000-0000-000000000000}"/>
          </ac:spMkLst>
        </pc:spChg>
        <pc:spChg chg="mod">
          <ac:chgData name="Jim McGowan" userId="e2c7446dd3aca506" providerId="LiveId" clId="{7F5062D4-5B7F-46C5-8840-140B42F52188}" dt="2025-05-01T21:44:16.968" v="215" actId="11"/>
          <ac:spMkLst>
            <pc:docMk/>
            <pc:sldMk cId="2791948738" sldId="6379"/>
            <ac:spMk id="14338" creationId="{00000000-0000-0000-0000-000000000000}"/>
          </ac:spMkLst>
        </pc:spChg>
      </pc:sldChg>
      <pc:sldChg chg="addSp delSp modSp mod modTransition">
        <pc:chgData name="Jim McGowan" userId="e2c7446dd3aca506" providerId="LiveId" clId="{7F5062D4-5B7F-46C5-8840-140B42F52188}" dt="2025-05-02T03:04:31.957" v="521"/>
        <pc:sldMkLst>
          <pc:docMk/>
          <pc:sldMk cId="2536041134" sldId="6380"/>
        </pc:sldMkLst>
        <pc:spChg chg="mod">
          <ac:chgData name="Jim McGowan" userId="e2c7446dd3aca506" providerId="LiveId" clId="{7F5062D4-5B7F-46C5-8840-140B42F52188}" dt="2025-05-01T21:19:19.260" v="110" actId="207"/>
          <ac:spMkLst>
            <pc:docMk/>
            <pc:sldMk cId="2536041134" sldId="6380"/>
            <ac:spMk id="3" creationId="{00000000-0000-0000-0000-000000000000}"/>
          </ac:spMkLst>
        </pc:spChg>
        <pc:spChg chg="add mod">
          <ac:chgData name="Jim McGowan" userId="e2c7446dd3aca506" providerId="LiveId" clId="{7F5062D4-5B7F-46C5-8840-140B42F52188}" dt="2025-05-01T21:44:31.236" v="216" actId="108"/>
          <ac:spMkLst>
            <pc:docMk/>
            <pc:sldMk cId="2536041134" sldId="6380"/>
            <ac:spMk id="4" creationId="{300B0536-D0BE-A8F7-6626-A84C79EA5990}"/>
          </ac:spMkLst>
        </pc:spChg>
      </pc:sldChg>
      <pc:sldChg chg="modTransition">
        <pc:chgData name="Jim McGowan" userId="e2c7446dd3aca506" providerId="LiveId" clId="{7F5062D4-5B7F-46C5-8840-140B42F52188}" dt="2025-05-02T03:04:31.957" v="521"/>
        <pc:sldMkLst>
          <pc:docMk/>
          <pc:sldMk cId="1978456" sldId="6381"/>
        </pc:sldMkLst>
      </pc:sldChg>
      <pc:sldChg chg="modTransition">
        <pc:chgData name="Jim McGowan" userId="e2c7446dd3aca506" providerId="LiveId" clId="{7F5062D4-5B7F-46C5-8840-140B42F52188}" dt="2025-05-02T03:04:31.957" v="521"/>
        <pc:sldMkLst>
          <pc:docMk/>
          <pc:sldMk cId="227740979" sldId="6382"/>
        </pc:sldMkLst>
      </pc:sldChg>
      <pc:sldChg chg="modTransition">
        <pc:chgData name="Jim McGowan" userId="e2c7446dd3aca506" providerId="LiveId" clId="{7F5062D4-5B7F-46C5-8840-140B42F52188}" dt="2025-05-02T03:04:31.957" v="521"/>
        <pc:sldMkLst>
          <pc:docMk/>
          <pc:sldMk cId="4269532070" sldId="6383"/>
        </pc:sldMkLst>
      </pc:sldChg>
      <pc:sldChg chg="modTransition">
        <pc:chgData name="Jim McGowan" userId="e2c7446dd3aca506" providerId="LiveId" clId="{7F5062D4-5B7F-46C5-8840-140B42F52188}" dt="2025-05-02T03:04:31.957" v="521"/>
        <pc:sldMkLst>
          <pc:docMk/>
          <pc:sldMk cId="2563055459" sldId="6384"/>
        </pc:sldMkLst>
      </pc:sldChg>
      <pc:sldChg chg="modTransition">
        <pc:chgData name="Jim McGowan" userId="e2c7446dd3aca506" providerId="LiveId" clId="{7F5062D4-5B7F-46C5-8840-140B42F52188}" dt="2025-05-02T03:04:31.957" v="521"/>
        <pc:sldMkLst>
          <pc:docMk/>
          <pc:sldMk cId="1948737995" sldId="6385"/>
        </pc:sldMkLst>
      </pc:sldChg>
      <pc:sldChg chg="modTransition">
        <pc:chgData name="Jim McGowan" userId="e2c7446dd3aca506" providerId="LiveId" clId="{7F5062D4-5B7F-46C5-8840-140B42F52188}" dt="2025-05-02T03:04:31.957" v="521"/>
        <pc:sldMkLst>
          <pc:docMk/>
          <pc:sldMk cId="3082329064" sldId="6386"/>
        </pc:sldMkLst>
      </pc:sldChg>
      <pc:sldChg chg="delSp modSp mod modTransition">
        <pc:chgData name="Jim McGowan" userId="e2c7446dd3aca506" providerId="LiveId" clId="{7F5062D4-5B7F-46C5-8840-140B42F52188}" dt="2025-05-02T03:04:31.957" v="521"/>
        <pc:sldMkLst>
          <pc:docMk/>
          <pc:sldMk cId="3568270433" sldId="6387"/>
        </pc:sldMkLst>
        <pc:spChg chg="mod">
          <ac:chgData name="Jim McGowan" userId="e2c7446dd3aca506" providerId="LiveId" clId="{7F5062D4-5B7F-46C5-8840-140B42F52188}" dt="2025-05-01T21:03:53.176" v="37" actId="20577"/>
          <ac:spMkLst>
            <pc:docMk/>
            <pc:sldMk cId="3568270433" sldId="6387"/>
            <ac:spMk id="6" creationId="{00000000-0000-0000-0000-000000000000}"/>
          </ac:spMkLst>
        </pc:spChg>
        <pc:spChg chg="mod">
          <ac:chgData name="Jim McGowan" userId="e2c7446dd3aca506" providerId="LiveId" clId="{7F5062D4-5B7F-46C5-8840-140B42F52188}" dt="2025-05-01T21:03:38.484" v="35" actId="1036"/>
          <ac:spMkLst>
            <pc:docMk/>
            <pc:sldMk cId="3568270433" sldId="6387"/>
            <ac:spMk id="145413" creationId="{00000000-0000-0000-0000-000000000000}"/>
          </ac:spMkLst>
        </pc:spChg>
      </pc:sldChg>
      <pc:sldChg chg="modTransition">
        <pc:chgData name="Jim McGowan" userId="e2c7446dd3aca506" providerId="LiveId" clId="{7F5062D4-5B7F-46C5-8840-140B42F52188}" dt="2025-05-02T03:04:31.957" v="521"/>
        <pc:sldMkLst>
          <pc:docMk/>
          <pc:sldMk cId="3306676209" sldId="6388"/>
        </pc:sldMkLst>
      </pc:sldChg>
      <pc:sldChg chg="modSp mod modTransition">
        <pc:chgData name="Jim McGowan" userId="e2c7446dd3aca506" providerId="LiveId" clId="{7F5062D4-5B7F-46C5-8840-140B42F52188}" dt="2025-05-02T03:04:31.957" v="521"/>
        <pc:sldMkLst>
          <pc:docMk/>
          <pc:sldMk cId="2349148745" sldId="6389"/>
        </pc:sldMkLst>
        <pc:spChg chg="mod">
          <ac:chgData name="Jim McGowan" userId="e2c7446dd3aca506" providerId="LiveId" clId="{7F5062D4-5B7F-46C5-8840-140B42F52188}" dt="2025-05-01T21:04:08.880" v="38" actId="1035"/>
          <ac:spMkLst>
            <pc:docMk/>
            <pc:sldMk cId="2349148745" sldId="6389"/>
            <ac:spMk id="3" creationId="{8EE002FD-3B48-499C-A419-5390C6A53357}"/>
          </ac:spMkLst>
        </pc:spChg>
      </pc:sldChg>
      <pc:sldChg chg="modSp mod modTransition">
        <pc:chgData name="Jim McGowan" userId="e2c7446dd3aca506" providerId="LiveId" clId="{7F5062D4-5B7F-46C5-8840-140B42F52188}" dt="2025-05-02T03:16:37.414" v="573" actId="1440"/>
        <pc:sldMkLst>
          <pc:docMk/>
          <pc:sldMk cId="251871498" sldId="6390"/>
        </pc:sldMkLst>
        <pc:picChg chg="mod">
          <ac:chgData name="Jim McGowan" userId="e2c7446dd3aca506" providerId="LiveId" clId="{7F5062D4-5B7F-46C5-8840-140B42F52188}" dt="2025-05-02T03:16:37.414" v="573" actId="1440"/>
          <ac:picMkLst>
            <pc:docMk/>
            <pc:sldMk cId="251871498" sldId="6390"/>
            <ac:picMk id="136196" creationId="{00000000-0000-0000-0000-000000000000}"/>
          </ac:picMkLst>
        </pc:picChg>
      </pc:sldChg>
      <pc:sldChg chg="del">
        <pc:chgData name="Jim McGowan" userId="e2c7446dd3aca506" providerId="LiveId" clId="{7F5062D4-5B7F-46C5-8840-140B42F52188}" dt="2025-05-01T21:09:54.130" v="63" actId="47"/>
        <pc:sldMkLst>
          <pc:docMk/>
          <pc:sldMk cId="3846731776" sldId="6403"/>
        </pc:sldMkLst>
      </pc:sldChg>
      <pc:sldChg chg="modSp mod modTransition">
        <pc:chgData name="Jim McGowan" userId="e2c7446dd3aca506" providerId="LiveId" clId="{7F5062D4-5B7F-46C5-8840-140B42F52188}" dt="2025-05-02T03:18:01.599" v="577" actId="108"/>
        <pc:sldMkLst>
          <pc:docMk/>
          <pc:sldMk cId="2142986547" sldId="6404"/>
        </pc:sldMkLst>
        <pc:spChg chg="mod">
          <ac:chgData name="Jim McGowan" userId="e2c7446dd3aca506" providerId="LiveId" clId="{7F5062D4-5B7F-46C5-8840-140B42F52188}" dt="2025-05-02T03:18:01.599" v="577" actId="108"/>
          <ac:spMkLst>
            <pc:docMk/>
            <pc:sldMk cId="2142986547" sldId="6404"/>
            <ac:spMk id="3" creationId="{00000000-0000-0000-0000-000000000000}"/>
          </ac:spMkLst>
        </pc:spChg>
        <pc:spChg chg="mod">
          <ac:chgData name="Jim McGowan" userId="e2c7446dd3aca506" providerId="LiveId" clId="{7F5062D4-5B7F-46C5-8840-140B42F52188}" dt="2025-05-01T21:10:54.818" v="70" actId="6549"/>
          <ac:spMkLst>
            <pc:docMk/>
            <pc:sldMk cId="2142986547" sldId="6404"/>
            <ac:spMk id="14338" creationId="{00000000-0000-0000-0000-000000000000}"/>
          </ac:spMkLst>
        </pc:spChg>
      </pc:sldChg>
      <pc:sldChg chg="del">
        <pc:chgData name="Jim McGowan" userId="e2c7446dd3aca506" providerId="LiveId" clId="{7F5062D4-5B7F-46C5-8840-140B42F52188}" dt="2025-05-01T21:11:32.627" v="75" actId="47"/>
        <pc:sldMkLst>
          <pc:docMk/>
          <pc:sldMk cId="10613854" sldId="6405"/>
        </pc:sldMkLst>
      </pc:sldChg>
      <pc:sldChg chg="del">
        <pc:chgData name="Jim McGowan" userId="e2c7446dd3aca506" providerId="LiveId" clId="{7F5062D4-5B7F-46C5-8840-140B42F52188}" dt="2025-05-01T21:15:22.207" v="87" actId="47"/>
        <pc:sldMkLst>
          <pc:docMk/>
          <pc:sldMk cId="2125904635" sldId="6406"/>
        </pc:sldMkLst>
      </pc:sldChg>
      <pc:sldChg chg="modTransition">
        <pc:chgData name="Jim McGowan" userId="e2c7446dd3aca506" providerId="LiveId" clId="{7F5062D4-5B7F-46C5-8840-140B42F52188}" dt="2025-05-02T03:04:31.957" v="521"/>
        <pc:sldMkLst>
          <pc:docMk/>
          <pc:sldMk cId="2946265201" sldId="6408"/>
        </pc:sldMkLst>
      </pc:sldChg>
      <pc:sldChg chg="modTransition">
        <pc:chgData name="Jim McGowan" userId="e2c7446dd3aca506" providerId="LiveId" clId="{7F5062D4-5B7F-46C5-8840-140B42F52188}" dt="2025-05-02T03:04:31.957" v="521"/>
        <pc:sldMkLst>
          <pc:docMk/>
          <pc:sldMk cId="831722626" sldId="6409"/>
        </pc:sldMkLst>
      </pc:sldChg>
      <pc:sldChg chg="modTransition">
        <pc:chgData name="Jim McGowan" userId="e2c7446dd3aca506" providerId="LiveId" clId="{7F5062D4-5B7F-46C5-8840-140B42F52188}" dt="2025-05-02T03:04:31.957" v="521"/>
        <pc:sldMkLst>
          <pc:docMk/>
          <pc:sldMk cId="3260388554" sldId="6410"/>
        </pc:sldMkLst>
      </pc:sldChg>
      <pc:sldChg chg="modTransition">
        <pc:chgData name="Jim McGowan" userId="e2c7446dd3aca506" providerId="LiveId" clId="{7F5062D4-5B7F-46C5-8840-140B42F52188}" dt="2025-05-02T03:04:31.957" v="521"/>
        <pc:sldMkLst>
          <pc:docMk/>
          <pc:sldMk cId="3805376630" sldId="6411"/>
        </pc:sldMkLst>
      </pc:sldChg>
      <pc:sldChg chg="modTransition">
        <pc:chgData name="Jim McGowan" userId="e2c7446dd3aca506" providerId="LiveId" clId="{7F5062D4-5B7F-46C5-8840-140B42F52188}" dt="2025-05-02T03:04:31.957" v="521"/>
        <pc:sldMkLst>
          <pc:docMk/>
          <pc:sldMk cId="2833978536" sldId="6412"/>
        </pc:sldMkLst>
      </pc:sldChg>
      <pc:sldChg chg="modTransition">
        <pc:chgData name="Jim McGowan" userId="e2c7446dd3aca506" providerId="LiveId" clId="{7F5062D4-5B7F-46C5-8840-140B42F52188}" dt="2025-05-02T03:04:31.957" v="521"/>
        <pc:sldMkLst>
          <pc:docMk/>
          <pc:sldMk cId="3030737674" sldId="6413"/>
        </pc:sldMkLst>
      </pc:sldChg>
      <pc:sldChg chg="modTransition">
        <pc:chgData name="Jim McGowan" userId="e2c7446dd3aca506" providerId="LiveId" clId="{7F5062D4-5B7F-46C5-8840-140B42F52188}" dt="2025-05-02T03:04:31.957" v="521"/>
        <pc:sldMkLst>
          <pc:docMk/>
          <pc:sldMk cId="66079838" sldId="6414"/>
        </pc:sldMkLst>
      </pc:sldChg>
      <pc:sldChg chg="modTransition">
        <pc:chgData name="Jim McGowan" userId="e2c7446dd3aca506" providerId="LiveId" clId="{7F5062D4-5B7F-46C5-8840-140B42F52188}" dt="2025-05-02T03:04:31.957" v="521"/>
        <pc:sldMkLst>
          <pc:docMk/>
          <pc:sldMk cId="1902359801" sldId="6415"/>
        </pc:sldMkLst>
      </pc:sldChg>
      <pc:sldChg chg="modTransition">
        <pc:chgData name="Jim McGowan" userId="e2c7446dd3aca506" providerId="LiveId" clId="{7F5062D4-5B7F-46C5-8840-140B42F52188}" dt="2025-05-02T03:04:31.957" v="521"/>
        <pc:sldMkLst>
          <pc:docMk/>
          <pc:sldMk cId="1330337578" sldId="6417"/>
        </pc:sldMkLst>
      </pc:sldChg>
      <pc:sldChg chg="modTransition">
        <pc:chgData name="Jim McGowan" userId="e2c7446dd3aca506" providerId="LiveId" clId="{7F5062D4-5B7F-46C5-8840-140B42F52188}" dt="2025-05-02T03:04:31.957" v="521"/>
        <pc:sldMkLst>
          <pc:docMk/>
          <pc:sldMk cId="2960459833" sldId="6418"/>
        </pc:sldMkLst>
      </pc:sldChg>
      <pc:sldChg chg="modTransition">
        <pc:chgData name="Jim McGowan" userId="e2c7446dd3aca506" providerId="LiveId" clId="{7F5062D4-5B7F-46C5-8840-140B42F52188}" dt="2025-05-02T03:04:31.957" v="521"/>
        <pc:sldMkLst>
          <pc:docMk/>
          <pc:sldMk cId="1417241827" sldId="6419"/>
        </pc:sldMkLst>
      </pc:sldChg>
      <pc:sldChg chg="modTransition">
        <pc:chgData name="Jim McGowan" userId="e2c7446dd3aca506" providerId="LiveId" clId="{7F5062D4-5B7F-46C5-8840-140B42F52188}" dt="2025-05-02T03:04:31.957" v="521"/>
        <pc:sldMkLst>
          <pc:docMk/>
          <pc:sldMk cId="701059828" sldId="6420"/>
        </pc:sldMkLst>
      </pc:sldChg>
      <pc:sldChg chg="modTransition">
        <pc:chgData name="Jim McGowan" userId="e2c7446dd3aca506" providerId="LiveId" clId="{7F5062D4-5B7F-46C5-8840-140B42F52188}" dt="2025-05-02T03:04:31.957" v="521"/>
        <pc:sldMkLst>
          <pc:docMk/>
          <pc:sldMk cId="2417126784" sldId="6421"/>
        </pc:sldMkLst>
      </pc:sldChg>
      <pc:sldChg chg="modTransition">
        <pc:chgData name="Jim McGowan" userId="e2c7446dd3aca506" providerId="LiveId" clId="{7F5062D4-5B7F-46C5-8840-140B42F52188}" dt="2025-05-02T03:04:31.957" v="521"/>
        <pc:sldMkLst>
          <pc:docMk/>
          <pc:sldMk cId="3788811411" sldId="6422"/>
        </pc:sldMkLst>
      </pc:sldChg>
      <pc:sldChg chg="modTransition">
        <pc:chgData name="Jim McGowan" userId="e2c7446dd3aca506" providerId="LiveId" clId="{7F5062D4-5B7F-46C5-8840-140B42F52188}" dt="2025-05-02T03:04:31.957" v="521"/>
        <pc:sldMkLst>
          <pc:docMk/>
          <pc:sldMk cId="2724921200" sldId="6423"/>
        </pc:sldMkLst>
      </pc:sldChg>
      <pc:sldChg chg="modSp mod modTransition">
        <pc:chgData name="Jim McGowan" userId="e2c7446dd3aca506" providerId="LiveId" clId="{7F5062D4-5B7F-46C5-8840-140B42F52188}" dt="2025-05-02T03:04:31.957" v="521"/>
        <pc:sldMkLst>
          <pc:docMk/>
          <pc:sldMk cId="645810720" sldId="6425"/>
        </pc:sldMkLst>
        <pc:spChg chg="mod">
          <ac:chgData name="Jim McGowan" userId="e2c7446dd3aca506" providerId="LiveId" clId="{7F5062D4-5B7F-46C5-8840-140B42F52188}" dt="2025-05-01T21:48:37.572" v="225" actId="6549"/>
          <ac:spMkLst>
            <pc:docMk/>
            <pc:sldMk cId="645810720" sldId="6425"/>
            <ac:spMk id="14338" creationId="{00000000-0000-0000-0000-000000000000}"/>
          </ac:spMkLst>
        </pc:spChg>
        <pc:graphicFrameChg chg="mod modGraphic">
          <ac:chgData name="Jim McGowan" userId="e2c7446dd3aca506" providerId="LiveId" clId="{7F5062D4-5B7F-46C5-8840-140B42F52188}" dt="2025-05-02T02:49:16.923" v="471" actId="14734"/>
          <ac:graphicFrameMkLst>
            <pc:docMk/>
            <pc:sldMk cId="645810720" sldId="6425"/>
            <ac:graphicFrameMk id="2" creationId="{05346782-55FB-41A9-9C27-13B266BC1410}"/>
          </ac:graphicFrameMkLst>
        </pc:graphicFrameChg>
      </pc:sldChg>
      <pc:sldChg chg="modSp del">
        <pc:chgData name="Jim McGowan" userId="e2c7446dd3aca506" providerId="LiveId" clId="{7F5062D4-5B7F-46C5-8840-140B42F52188}" dt="2025-05-01T21:56:23.387" v="292" actId="47"/>
        <pc:sldMkLst>
          <pc:docMk/>
          <pc:sldMk cId="1572001579" sldId="6426"/>
        </pc:sldMkLst>
      </pc:sldChg>
      <pc:sldChg chg="del">
        <pc:chgData name="Jim McGowan" userId="e2c7446dd3aca506" providerId="LiveId" clId="{7F5062D4-5B7F-46C5-8840-140B42F52188}" dt="2025-05-01T21:56:46.443" v="298" actId="47"/>
        <pc:sldMkLst>
          <pc:docMk/>
          <pc:sldMk cId="289420048" sldId="6427"/>
        </pc:sldMkLst>
      </pc:sldChg>
      <pc:sldChg chg="del">
        <pc:chgData name="Jim McGowan" userId="e2c7446dd3aca506" providerId="LiveId" clId="{7F5062D4-5B7F-46C5-8840-140B42F52188}" dt="2025-05-01T21:57:16.110" v="304" actId="47"/>
        <pc:sldMkLst>
          <pc:docMk/>
          <pc:sldMk cId="1100331758" sldId="6428"/>
        </pc:sldMkLst>
      </pc:sldChg>
      <pc:sldChg chg="del">
        <pc:chgData name="Jim McGowan" userId="e2c7446dd3aca506" providerId="LiveId" clId="{7F5062D4-5B7F-46C5-8840-140B42F52188}" dt="2025-05-01T21:57:40.180" v="310" actId="47"/>
        <pc:sldMkLst>
          <pc:docMk/>
          <pc:sldMk cId="1393490698" sldId="6429"/>
        </pc:sldMkLst>
      </pc:sldChg>
      <pc:sldChg chg="modTransition">
        <pc:chgData name="Jim McGowan" userId="e2c7446dd3aca506" providerId="LiveId" clId="{7F5062D4-5B7F-46C5-8840-140B42F52188}" dt="2025-05-02T03:04:31.957" v="521"/>
        <pc:sldMkLst>
          <pc:docMk/>
          <pc:sldMk cId="3229469348" sldId="6430"/>
        </pc:sldMkLst>
      </pc:sldChg>
      <pc:sldChg chg="addSp delSp modSp mod modTransition">
        <pc:chgData name="Jim McGowan" userId="e2c7446dd3aca506" providerId="LiveId" clId="{7F5062D4-5B7F-46C5-8840-140B42F52188}" dt="2025-05-02T03:04:31.957" v="521"/>
        <pc:sldMkLst>
          <pc:docMk/>
          <pc:sldMk cId="2457916034" sldId="6431"/>
        </pc:sldMkLst>
        <pc:spChg chg="add mod">
          <ac:chgData name="Jim McGowan" userId="e2c7446dd3aca506" providerId="LiveId" clId="{7F5062D4-5B7F-46C5-8840-140B42F52188}" dt="2025-05-01T22:08:26.624" v="381"/>
          <ac:spMkLst>
            <pc:docMk/>
            <pc:sldMk cId="2457916034" sldId="6431"/>
            <ac:spMk id="4" creationId="{66D66E0D-F6C0-79A6-8825-7A5DD057A912}"/>
          </ac:spMkLst>
        </pc:spChg>
        <pc:graphicFrameChg chg="mod modGraphic">
          <ac:chgData name="Jim McGowan" userId="e2c7446dd3aca506" providerId="LiveId" clId="{7F5062D4-5B7F-46C5-8840-140B42F52188}" dt="2025-05-02T02:53:15.936" v="483" actId="179"/>
          <ac:graphicFrameMkLst>
            <pc:docMk/>
            <pc:sldMk cId="2457916034" sldId="6431"/>
            <ac:graphicFrameMk id="2" creationId="{05346782-55FB-41A9-9C27-13B266BC1410}"/>
          </ac:graphicFrameMkLst>
        </pc:graphicFrameChg>
      </pc:sldChg>
      <pc:sldChg chg="modTransition">
        <pc:chgData name="Jim McGowan" userId="e2c7446dd3aca506" providerId="LiveId" clId="{7F5062D4-5B7F-46C5-8840-140B42F52188}" dt="2025-05-02T03:04:31.957" v="521"/>
        <pc:sldMkLst>
          <pc:docMk/>
          <pc:sldMk cId="3139493748" sldId="6432"/>
        </pc:sldMkLst>
      </pc:sldChg>
      <pc:sldChg chg="del">
        <pc:chgData name="Jim McGowan" userId="e2c7446dd3aca506" providerId="LiveId" clId="{7F5062D4-5B7F-46C5-8840-140B42F52188}" dt="2025-05-01T22:10:23.968" v="399" actId="47"/>
        <pc:sldMkLst>
          <pc:docMk/>
          <pc:sldMk cId="3881174140" sldId="6433"/>
        </pc:sldMkLst>
      </pc:sldChg>
      <pc:sldChg chg="del">
        <pc:chgData name="Jim McGowan" userId="e2c7446dd3aca506" providerId="LiveId" clId="{7F5062D4-5B7F-46C5-8840-140B42F52188}" dt="2025-05-01T22:10:44.934" v="405" actId="47"/>
        <pc:sldMkLst>
          <pc:docMk/>
          <pc:sldMk cId="2935604543" sldId="6434"/>
        </pc:sldMkLst>
      </pc:sldChg>
      <pc:sldChg chg="del">
        <pc:chgData name="Jim McGowan" userId="e2c7446dd3aca506" providerId="LiveId" clId="{7F5062D4-5B7F-46C5-8840-140B42F52188}" dt="2025-05-01T22:11:05.044" v="413" actId="47"/>
        <pc:sldMkLst>
          <pc:docMk/>
          <pc:sldMk cId="3793609079" sldId="6435"/>
        </pc:sldMkLst>
      </pc:sldChg>
      <pc:sldChg chg="modTransition">
        <pc:chgData name="Jim McGowan" userId="e2c7446dd3aca506" providerId="LiveId" clId="{7F5062D4-5B7F-46C5-8840-140B42F52188}" dt="2025-05-02T03:04:31.957" v="521"/>
        <pc:sldMkLst>
          <pc:docMk/>
          <pc:sldMk cId="1526064827" sldId="6436"/>
        </pc:sldMkLst>
      </pc:sldChg>
      <pc:sldChg chg="addSp delSp modSp mod modTransition">
        <pc:chgData name="Jim McGowan" userId="e2c7446dd3aca506" providerId="LiveId" clId="{7F5062D4-5B7F-46C5-8840-140B42F52188}" dt="2025-05-02T03:21:46.296" v="592" actId="255"/>
        <pc:sldMkLst>
          <pc:docMk/>
          <pc:sldMk cId="2580162722" sldId="6437"/>
        </pc:sldMkLst>
        <pc:spChg chg="mod">
          <ac:chgData name="Jim McGowan" userId="e2c7446dd3aca506" providerId="LiveId" clId="{7F5062D4-5B7F-46C5-8840-140B42F52188}" dt="2025-05-02T03:21:46.296" v="592" actId="255"/>
          <ac:spMkLst>
            <pc:docMk/>
            <pc:sldMk cId="2580162722" sldId="6437"/>
            <ac:spMk id="3" creationId="{00000000-0000-0000-0000-000000000000}"/>
          </ac:spMkLst>
        </pc:spChg>
        <pc:picChg chg="add mod">
          <ac:chgData name="Jim McGowan" userId="e2c7446dd3aca506" providerId="LiveId" clId="{7F5062D4-5B7F-46C5-8840-140B42F52188}" dt="2025-05-02T03:20:50.672" v="588"/>
          <ac:picMkLst>
            <pc:docMk/>
            <pc:sldMk cId="2580162722" sldId="6437"/>
            <ac:picMk id="4" creationId="{03BC2D75-E861-B627-5489-3763C2627D79}"/>
          </ac:picMkLst>
        </pc:picChg>
      </pc:sldChg>
      <pc:sldChg chg="addSp delSp modSp mod modTransition">
        <pc:chgData name="Jim McGowan" userId="e2c7446dd3aca506" providerId="LiveId" clId="{7F5062D4-5B7F-46C5-8840-140B42F52188}" dt="2025-05-02T03:21:53.743" v="593" actId="255"/>
        <pc:sldMkLst>
          <pc:docMk/>
          <pc:sldMk cId="3457360299" sldId="6438"/>
        </pc:sldMkLst>
        <pc:spChg chg="mod">
          <ac:chgData name="Jim McGowan" userId="e2c7446dd3aca506" providerId="LiveId" clId="{7F5062D4-5B7F-46C5-8840-140B42F52188}" dt="2025-05-02T03:21:53.743" v="593" actId="255"/>
          <ac:spMkLst>
            <pc:docMk/>
            <pc:sldMk cId="3457360299" sldId="6438"/>
            <ac:spMk id="3" creationId="{00000000-0000-0000-0000-000000000000}"/>
          </ac:spMkLst>
        </pc:spChg>
        <pc:picChg chg="add mod">
          <ac:chgData name="Jim McGowan" userId="e2c7446dd3aca506" providerId="LiveId" clId="{7F5062D4-5B7F-46C5-8840-140B42F52188}" dt="2025-05-02T03:21:09.081" v="591"/>
          <ac:picMkLst>
            <pc:docMk/>
            <pc:sldMk cId="3457360299" sldId="6438"/>
            <ac:picMk id="5" creationId="{6D808C1C-E36C-AFFB-D38C-96A0CD5B64B8}"/>
          </ac:picMkLst>
        </pc:picChg>
      </pc:sldChg>
      <pc:sldChg chg="del">
        <pc:chgData name="Jim McGowan" userId="e2c7446dd3aca506" providerId="LiveId" clId="{7F5062D4-5B7F-46C5-8840-140B42F52188}" dt="2025-05-01T22:11:30.601" v="419" actId="47"/>
        <pc:sldMkLst>
          <pc:docMk/>
          <pc:sldMk cId="3167692130" sldId="6439"/>
        </pc:sldMkLst>
      </pc:sldChg>
      <pc:sldChg chg="modTransition">
        <pc:chgData name="Jim McGowan" userId="e2c7446dd3aca506" providerId="LiveId" clId="{7F5062D4-5B7F-46C5-8840-140B42F52188}" dt="2025-05-02T03:04:31.957" v="521"/>
        <pc:sldMkLst>
          <pc:docMk/>
          <pc:sldMk cId="1974468657" sldId="6440"/>
        </pc:sldMkLst>
      </pc:sldChg>
      <pc:sldChg chg="del">
        <pc:chgData name="Jim McGowan" userId="e2c7446dd3aca506" providerId="LiveId" clId="{7F5062D4-5B7F-46C5-8840-140B42F52188}" dt="2025-05-01T22:11:52.179" v="425" actId="47"/>
        <pc:sldMkLst>
          <pc:docMk/>
          <pc:sldMk cId="1586601417" sldId="6441"/>
        </pc:sldMkLst>
      </pc:sldChg>
      <pc:sldChg chg="del">
        <pc:chgData name="Jim McGowan" userId="e2c7446dd3aca506" providerId="LiveId" clId="{7F5062D4-5B7F-46C5-8840-140B42F52188}" dt="2025-05-01T21:17:27.406" v="101" actId="47"/>
        <pc:sldMkLst>
          <pc:docMk/>
          <pc:sldMk cId="1550280443" sldId="6442"/>
        </pc:sldMkLst>
      </pc:sldChg>
      <pc:sldChg chg="modTransition">
        <pc:chgData name="Jim McGowan" userId="e2c7446dd3aca506" providerId="LiveId" clId="{7F5062D4-5B7F-46C5-8840-140B42F52188}" dt="2025-05-02T03:04:31.957" v="521"/>
        <pc:sldMkLst>
          <pc:docMk/>
          <pc:sldMk cId="1224402879" sldId="6443"/>
        </pc:sldMkLst>
      </pc:sldChg>
      <pc:sldChg chg="modTransition">
        <pc:chgData name="Jim McGowan" userId="e2c7446dd3aca506" providerId="LiveId" clId="{7F5062D4-5B7F-46C5-8840-140B42F52188}" dt="2025-05-02T03:04:31.957" v="521"/>
        <pc:sldMkLst>
          <pc:docMk/>
          <pc:sldMk cId="967272440" sldId="6445"/>
        </pc:sldMkLst>
      </pc:sldChg>
      <pc:sldChg chg="modTransition">
        <pc:chgData name="Jim McGowan" userId="e2c7446dd3aca506" providerId="LiveId" clId="{7F5062D4-5B7F-46C5-8840-140B42F52188}" dt="2025-05-02T03:04:31.957" v="521"/>
        <pc:sldMkLst>
          <pc:docMk/>
          <pc:sldMk cId="4106522747" sldId="6447"/>
        </pc:sldMkLst>
      </pc:sldChg>
      <pc:sldChg chg="modTransition">
        <pc:chgData name="Jim McGowan" userId="e2c7446dd3aca506" providerId="LiveId" clId="{7F5062D4-5B7F-46C5-8840-140B42F52188}" dt="2025-05-02T03:04:31.957" v="521"/>
        <pc:sldMkLst>
          <pc:docMk/>
          <pc:sldMk cId="1613463242" sldId="6449"/>
        </pc:sldMkLst>
      </pc:sldChg>
      <pc:sldChg chg="addSp delSp modSp mod modTransition">
        <pc:chgData name="Jim McGowan" userId="e2c7446dd3aca506" providerId="LiveId" clId="{7F5062D4-5B7F-46C5-8840-140B42F52188}" dt="2025-05-02T03:19:41.211" v="581"/>
        <pc:sldMkLst>
          <pc:docMk/>
          <pc:sldMk cId="1678034462" sldId="6450"/>
        </pc:sldMkLst>
        <pc:spChg chg="mod">
          <ac:chgData name="Jim McGowan" userId="e2c7446dd3aca506" providerId="LiveId" clId="{7F5062D4-5B7F-46C5-8840-140B42F52188}" dt="2025-05-01T21:14:45.831" v="84" actId="948"/>
          <ac:spMkLst>
            <pc:docMk/>
            <pc:sldMk cId="1678034462" sldId="6450"/>
            <ac:spMk id="3" creationId="{00000000-0000-0000-0000-000000000000}"/>
          </ac:spMkLst>
        </pc:spChg>
        <pc:spChg chg="mod">
          <ac:chgData name="Jim McGowan" userId="e2c7446dd3aca506" providerId="LiveId" clId="{7F5062D4-5B7F-46C5-8840-140B42F52188}" dt="2025-05-01T21:12:26.761" v="81" actId="108"/>
          <ac:spMkLst>
            <pc:docMk/>
            <pc:sldMk cId="1678034462" sldId="6450"/>
            <ac:spMk id="14338" creationId="{00000000-0000-0000-0000-000000000000}"/>
          </ac:spMkLst>
        </pc:spChg>
        <pc:picChg chg="add mod">
          <ac:chgData name="Jim McGowan" userId="e2c7446dd3aca506" providerId="LiveId" clId="{7F5062D4-5B7F-46C5-8840-140B42F52188}" dt="2025-05-02T03:19:41.211" v="581"/>
          <ac:picMkLst>
            <pc:docMk/>
            <pc:sldMk cId="1678034462" sldId="6450"/>
            <ac:picMk id="2" creationId="{4863F519-BBB8-D85D-F7E5-938DCA02D188}"/>
          </ac:picMkLst>
        </pc:picChg>
      </pc:sldChg>
      <pc:sldChg chg="del">
        <pc:chgData name="Jim McGowan" userId="e2c7446dd3aca506" providerId="LiveId" clId="{7F5062D4-5B7F-46C5-8840-140B42F52188}" dt="2025-05-01T21:16:49.441" v="97" actId="47"/>
        <pc:sldMkLst>
          <pc:docMk/>
          <pc:sldMk cId="3477355187" sldId="6451"/>
        </pc:sldMkLst>
      </pc:sldChg>
      <pc:sldChg chg="del">
        <pc:chgData name="Jim McGowan" userId="e2c7446dd3aca506" providerId="LiveId" clId="{7F5062D4-5B7F-46C5-8840-140B42F52188}" dt="2025-05-01T21:16:20.225" v="93" actId="47"/>
        <pc:sldMkLst>
          <pc:docMk/>
          <pc:sldMk cId="1377650837" sldId="6452"/>
        </pc:sldMkLst>
      </pc:sldChg>
      <pc:sldChg chg="modTransition">
        <pc:chgData name="Jim McGowan" userId="e2c7446dd3aca506" providerId="LiveId" clId="{7F5062D4-5B7F-46C5-8840-140B42F52188}" dt="2025-05-02T03:04:31.957" v="521"/>
        <pc:sldMkLst>
          <pc:docMk/>
          <pc:sldMk cId="1153587314" sldId="6454"/>
        </pc:sldMkLst>
      </pc:sldChg>
      <pc:sldChg chg="modTransition">
        <pc:chgData name="Jim McGowan" userId="e2c7446dd3aca506" providerId="LiveId" clId="{7F5062D4-5B7F-46C5-8840-140B42F52188}" dt="2025-05-02T03:04:31.957" v="521"/>
        <pc:sldMkLst>
          <pc:docMk/>
          <pc:sldMk cId="480793620" sldId="6456"/>
        </pc:sldMkLst>
      </pc:sldChg>
      <pc:sldChg chg="modTransition">
        <pc:chgData name="Jim McGowan" userId="e2c7446dd3aca506" providerId="LiveId" clId="{7F5062D4-5B7F-46C5-8840-140B42F52188}" dt="2025-05-02T03:04:31.957" v="521"/>
        <pc:sldMkLst>
          <pc:docMk/>
          <pc:sldMk cId="3948854698" sldId="6459"/>
        </pc:sldMkLst>
      </pc:sldChg>
      <pc:sldChg chg="modTransition">
        <pc:chgData name="Jim McGowan" userId="e2c7446dd3aca506" providerId="LiveId" clId="{7F5062D4-5B7F-46C5-8840-140B42F52188}" dt="2025-05-02T03:04:31.957" v="521"/>
        <pc:sldMkLst>
          <pc:docMk/>
          <pc:sldMk cId="3921308518" sldId="6461"/>
        </pc:sldMkLst>
      </pc:sldChg>
      <pc:sldChg chg="modTransition">
        <pc:chgData name="Jim McGowan" userId="e2c7446dd3aca506" providerId="LiveId" clId="{7F5062D4-5B7F-46C5-8840-140B42F52188}" dt="2025-05-02T03:04:31.957" v="521"/>
        <pc:sldMkLst>
          <pc:docMk/>
          <pc:sldMk cId="1322072278" sldId="6462"/>
        </pc:sldMkLst>
      </pc:sldChg>
      <pc:sldChg chg="modTransition">
        <pc:chgData name="Jim McGowan" userId="e2c7446dd3aca506" providerId="LiveId" clId="{7F5062D4-5B7F-46C5-8840-140B42F52188}" dt="2025-05-02T03:04:31.957" v="521"/>
        <pc:sldMkLst>
          <pc:docMk/>
          <pc:sldMk cId="519672699" sldId="6464"/>
        </pc:sldMkLst>
      </pc:sldChg>
      <pc:sldChg chg="modTransition">
        <pc:chgData name="Jim McGowan" userId="e2c7446dd3aca506" providerId="LiveId" clId="{7F5062D4-5B7F-46C5-8840-140B42F52188}" dt="2025-05-02T03:04:31.957" v="521"/>
        <pc:sldMkLst>
          <pc:docMk/>
          <pc:sldMk cId="1772210374" sldId="6466"/>
        </pc:sldMkLst>
      </pc:sldChg>
      <pc:sldChg chg="del">
        <pc:chgData name="Jim McGowan" userId="e2c7446dd3aca506" providerId="LiveId" clId="{7F5062D4-5B7F-46C5-8840-140B42F52188}" dt="2025-05-01T21:26:57.052" v="133" actId="47"/>
        <pc:sldMkLst>
          <pc:docMk/>
          <pc:sldMk cId="2208098952" sldId="6467"/>
        </pc:sldMkLst>
      </pc:sldChg>
      <pc:sldChg chg="modTransition">
        <pc:chgData name="Jim McGowan" userId="e2c7446dd3aca506" providerId="LiveId" clId="{7F5062D4-5B7F-46C5-8840-140B42F52188}" dt="2025-05-02T03:04:31.957" v="521"/>
        <pc:sldMkLst>
          <pc:docMk/>
          <pc:sldMk cId="3905605041" sldId="6470"/>
        </pc:sldMkLst>
      </pc:sldChg>
      <pc:sldChg chg="modTransition">
        <pc:chgData name="Jim McGowan" userId="e2c7446dd3aca506" providerId="LiveId" clId="{7F5062D4-5B7F-46C5-8840-140B42F52188}" dt="2025-05-02T03:04:31.957" v="521"/>
        <pc:sldMkLst>
          <pc:docMk/>
          <pc:sldMk cId="1314735554" sldId="6471"/>
        </pc:sldMkLst>
      </pc:sldChg>
      <pc:sldChg chg="modTransition">
        <pc:chgData name="Jim McGowan" userId="e2c7446dd3aca506" providerId="LiveId" clId="{7F5062D4-5B7F-46C5-8840-140B42F52188}" dt="2025-05-02T03:04:31.957" v="521"/>
        <pc:sldMkLst>
          <pc:docMk/>
          <pc:sldMk cId="1670389994" sldId="6472"/>
        </pc:sldMkLst>
      </pc:sldChg>
      <pc:sldChg chg="addSp delSp modSp mod modTransition">
        <pc:chgData name="Jim McGowan" userId="e2c7446dd3aca506" providerId="LiveId" clId="{7F5062D4-5B7F-46C5-8840-140B42F52188}" dt="2025-05-02T03:22:55.704" v="599" actId="478"/>
        <pc:sldMkLst>
          <pc:docMk/>
          <pc:sldMk cId="2111826438" sldId="6473"/>
        </pc:sldMkLst>
        <pc:spChg chg="mod">
          <ac:chgData name="Jim McGowan" userId="e2c7446dd3aca506" providerId="LiveId" clId="{7F5062D4-5B7F-46C5-8840-140B42F52188}" dt="2025-05-02T03:01:00.471" v="498" actId="948"/>
          <ac:spMkLst>
            <pc:docMk/>
            <pc:sldMk cId="2111826438" sldId="6473"/>
            <ac:spMk id="3" creationId="{00000000-0000-0000-0000-000000000000}"/>
          </ac:spMkLst>
        </pc:spChg>
        <pc:spChg chg="mod">
          <ac:chgData name="Jim McGowan" userId="e2c7446dd3aca506" providerId="LiveId" clId="{7F5062D4-5B7F-46C5-8840-140B42F52188}" dt="2025-05-01T22:14:33.880" v="437" actId="12788"/>
          <ac:spMkLst>
            <pc:docMk/>
            <pc:sldMk cId="2111826438" sldId="6473"/>
            <ac:spMk id="14338" creationId="{00000000-0000-0000-0000-000000000000}"/>
          </ac:spMkLst>
        </pc:spChg>
        <pc:picChg chg="add mod">
          <ac:chgData name="Jim McGowan" userId="e2c7446dd3aca506" providerId="LiveId" clId="{7F5062D4-5B7F-46C5-8840-140B42F52188}" dt="2025-05-02T03:22:54.030" v="598"/>
          <ac:picMkLst>
            <pc:docMk/>
            <pc:sldMk cId="2111826438" sldId="6473"/>
            <ac:picMk id="2" creationId="{9069F37E-F246-0E73-1518-02B8FEF26925}"/>
          </ac:picMkLst>
        </pc:picChg>
      </pc:sldChg>
      <pc:sldChg chg="addSp delSp modSp mod modTransition">
        <pc:chgData name="Jim McGowan" userId="e2c7446dd3aca506" providerId="LiveId" clId="{7F5062D4-5B7F-46C5-8840-140B42F52188}" dt="2025-05-02T03:23:00.924" v="601"/>
        <pc:sldMkLst>
          <pc:docMk/>
          <pc:sldMk cId="932612540" sldId="6474"/>
        </pc:sldMkLst>
        <pc:spChg chg="mod">
          <ac:chgData name="Jim McGowan" userId="e2c7446dd3aca506" providerId="LiveId" clId="{7F5062D4-5B7F-46C5-8840-140B42F52188}" dt="2025-05-02T03:01:23.282" v="502" actId="207"/>
          <ac:spMkLst>
            <pc:docMk/>
            <pc:sldMk cId="932612540" sldId="6474"/>
            <ac:spMk id="3" creationId="{00000000-0000-0000-0000-000000000000}"/>
          </ac:spMkLst>
        </pc:spChg>
        <pc:spChg chg="mod">
          <ac:chgData name="Jim McGowan" userId="e2c7446dd3aca506" providerId="LiveId" clId="{7F5062D4-5B7F-46C5-8840-140B42F52188}" dt="2025-05-01T22:15:18.059" v="444" actId="108"/>
          <ac:spMkLst>
            <pc:docMk/>
            <pc:sldMk cId="932612540" sldId="6474"/>
            <ac:spMk id="14338" creationId="{00000000-0000-0000-0000-000000000000}"/>
          </ac:spMkLst>
        </pc:spChg>
        <pc:picChg chg="add mod">
          <ac:chgData name="Jim McGowan" userId="e2c7446dd3aca506" providerId="LiveId" clId="{7F5062D4-5B7F-46C5-8840-140B42F52188}" dt="2025-05-02T03:23:00.924" v="601"/>
          <ac:picMkLst>
            <pc:docMk/>
            <pc:sldMk cId="932612540" sldId="6474"/>
            <ac:picMk id="2" creationId="{0883C067-932F-651E-C518-0CB4E7AE9F98}"/>
          </ac:picMkLst>
        </pc:picChg>
      </pc:sldChg>
      <pc:sldChg chg="addSp delSp modSp mod modTransition">
        <pc:chgData name="Jim McGowan" userId="e2c7446dd3aca506" providerId="LiveId" clId="{7F5062D4-5B7F-46C5-8840-140B42F52188}" dt="2025-05-02T03:23:08.643" v="603" actId="478"/>
        <pc:sldMkLst>
          <pc:docMk/>
          <pc:sldMk cId="3744876633" sldId="6475"/>
        </pc:sldMkLst>
        <pc:spChg chg="mod">
          <ac:chgData name="Jim McGowan" userId="e2c7446dd3aca506" providerId="LiveId" clId="{7F5062D4-5B7F-46C5-8840-140B42F52188}" dt="2025-05-02T03:01:48.539" v="508" actId="207"/>
          <ac:spMkLst>
            <pc:docMk/>
            <pc:sldMk cId="3744876633" sldId="6475"/>
            <ac:spMk id="3" creationId="{00000000-0000-0000-0000-000000000000}"/>
          </ac:spMkLst>
        </pc:spChg>
        <pc:spChg chg="add mod">
          <ac:chgData name="Jim McGowan" userId="e2c7446dd3aca506" providerId="LiveId" clId="{7F5062D4-5B7F-46C5-8840-140B42F52188}" dt="2025-05-01T22:15:38.363" v="446"/>
          <ac:spMkLst>
            <pc:docMk/>
            <pc:sldMk cId="3744876633" sldId="6475"/>
            <ac:spMk id="4" creationId="{87B4A420-1575-7E45-73D7-CEC4FE86B40F}"/>
          </ac:spMkLst>
        </pc:spChg>
        <pc:picChg chg="add mod">
          <ac:chgData name="Jim McGowan" userId="e2c7446dd3aca506" providerId="LiveId" clId="{7F5062D4-5B7F-46C5-8840-140B42F52188}" dt="2025-05-02T03:23:06.882" v="602"/>
          <ac:picMkLst>
            <pc:docMk/>
            <pc:sldMk cId="3744876633" sldId="6475"/>
            <ac:picMk id="2" creationId="{DDDB3C63-CB4C-D02C-7D5F-AC75DAD190C3}"/>
          </ac:picMkLst>
        </pc:picChg>
      </pc:sldChg>
      <pc:sldChg chg="addSp delSp modSp mod modTransition">
        <pc:chgData name="Jim McGowan" userId="e2c7446dd3aca506" providerId="LiveId" clId="{7F5062D4-5B7F-46C5-8840-140B42F52188}" dt="2025-05-02T03:23:19.580" v="605" actId="478"/>
        <pc:sldMkLst>
          <pc:docMk/>
          <pc:sldMk cId="229174396" sldId="6476"/>
        </pc:sldMkLst>
        <pc:spChg chg="mod">
          <ac:chgData name="Jim McGowan" userId="e2c7446dd3aca506" providerId="LiveId" clId="{7F5062D4-5B7F-46C5-8840-140B42F52188}" dt="2025-05-02T03:03:29.121" v="516" actId="207"/>
          <ac:spMkLst>
            <pc:docMk/>
            <pc:sldMk cId="229174396" sldId="6476"/>
            <ac:spMk id="3" creationId="{00000000-0000-0000-0000-000000000000}"/>
          </ac:spMkLst>
        </pc:spChg>
        <pc:spChg chg="add mod">
          <ac:chgData name="Jim McGowan" userId="e2c7446dd3aca506" providerId="LiveId" clId="{7F5062D4-5B7F-46C5-8840-140B42F52188}" dt="2025-05-01T22:15:54.455" v="449"/>
          <ac:spMkLst>
            <pc:docMk/>
            <pc:sldMk cId="229174396" sldId="6476"/>
            <ac:spMk id="4" creationId="{41076740-C813-20B1-BEC0-8878C4FDE71D}"/>
          </ac:spMkLst>
        </pc:spChg>
        <pc:picChg chg="add mod">
          <ac:chgData name="Jim McGowan" userId="e2c7446dd3aca506" providerId="LiveId" clId="{7F5062D4-5B7F-46C5-8840-140B42F52188}" dt="2025-05-02T03:23:18.052" v="604"/>
          <ac:picMkLst>
            <pc:docMk/>
            <pc:sldMk cId="229174396" sldId="6476"/>
            <ac:picMk id="2" creationId="{89B3B282-3670-D6B1-2417-D976610EA568}"/>
          </ac:picMkLst>
        </pc:picChg>
      </pc:sldChg>
      <pc:sldChg chg="addSp delSp modSp mod modTransition">
        <pc:chgData name="Jim McGowan" userId="e2c7446dd3aca506" providerId="LiveId" clId="{7F5062D4-5B7F-46C5-8840-140B42F52188}" dt="2025-05-02T03:23:27.044" v="607" actId="478"/>
        <pc:sldMkLst>
          <pc:docMk/>
          <pc:sldMk cId="2608152983" sldId="6477"/>
        </pc:sldMkLst>
        <pc:spChg chg="mod">
          <ac:chgData name="Jim McGowan" userId="e2c7446dd3aca506" providerId="LiveId" clId="{7F5062D4-5B7F-46C5-8840-140B42F52188}" dt="2025-05-02T03:04:12.346" v="520" actId="207"/>
          <ac:spMkLst>
            <pc:docMk/>
            <pc:sldMk cId="2608152983" sldId="6477"/>
            <ac:spMk id="3" creationId="{00000000-0000-0000-0000-000000000000}"/>
          </ac:spMkLst>
        </pc:spChg>
        <pc:spChg chg="add mod">
          <ac:chgData name="Jim McGowan" userId="e2c7446dd3aca506" providerId="LiveId" clId="{7F5062D4-5B7F-46C5-8840-140B42F52188}" dt="2025-05-01T22:16:05.482" v="452"/>
          <ac:spMkLst>
            <pc:docMk/>
            <pc:sldMk cId="2608152983" sldId="6477"/>
            <ac:spMk id="4" creationId="{465766FA-1D49-07BB-F9BB-2C02A0B43D94}"/>
          </ac:spMkLst>
        </pc:spChg>
        <pc:picChg chg="add mod">
          <ac:chgData name="Jim McGowan" userId="e2c7446dd3aca506" providerId="LiveId" clId="{7F5062D4-5B7F-46C5-8840-140B42F52188}" dt="2025-05-02T03:23:25.804" v="606"/>
          <ac:picMkLst>
            <pc:docMk/>
            <pc:sldMk cId="2608152983" sldId="6477"/>
            <ac:picMk id="2" creationId="{C526A311-DB2D-940C-06C3-5DEF7C0C93E5}"/>
          </ac:picMkLst>
        </pc:picChg>
      </pc:sldChg>
      <pc:sldChg chg="addSp delSp modSp mod modTransition">
        <pc:chgData name="Jim McGowan" userId="e2c7446dd3aca506" providerId="LiveId" clId="{7F5062D4-5B7F-46C5-8840-140B42F52188}" dt="2025-05-02T03:23:35.919" v="609" actId="478"/>
        <pc:sldMkLst>
          <pc:docMk/>
          <pc:sldMk cId="2970970155" sldId="6478"/>
        </pc:sldMkLst>
        <pc:spChg chg="mod">
          <ac:chgData name="Jim McGowan" userId="e2c7446dd3aca506" providerId="LiveId" clId="{7F5062D4-5B7F-46C5-8840-140B42F52188}" dt="2025-05-02T03:05:08.530" v="527" actId="207"/>
          <ac:spMkLst>
            <pc:docMk/>
            <pc:sldMk cId="2970970155" sldId="6478"/>
            <ac:spMk id="3" creationId="{00000000-0000-0000-0000-000000000000}"/>
          </ac:spMkLst>
        </pc:spChg>
        <pc:spChg chg="add mod">
          <ac:chgData name="Jim McGowan" userId="e2c7446dd3aca506" providerId="LiveId" clId="{7F5062D4-5B7F-46C5-8840-140B42F52188}" dt="2025-05-01T22:16:17.379" v="455"/>
          <ac:spMkLst>
            <pc:docMk/>
            <pc:sldMk cId="2970970155" sldId="6478"/>
            <ac:spMk id="4" creationId="{0EA7726E-4DC1-5036-1A32-3D588E4605FA}"/>
          </ac:spMkLst>
        </pc:spChg>
        <pc:picChg chg="add mod">
          <ac:chgData name="Jim McGowan" userId="e2c7446dd3aca506" providerId="LiveId" clId="{7F5062D4-5B7F-46C5-8840-140B42F52188}" dt="2025-05-02T03:23:34.632" v="608"/>
          <ac:picMkLst>
            <pc:docMk/>
            <pc:sldMk cId="2970970155" sldId="6478"/>
            <ac:picMk id="2" creationId="{A11E7D88-8A16-8256-18FC-52C9F0E4539C}"/>
          </ac:picMkLst>
        </pc:picChg>
      </pc:sldChg>
      <pc:sldChg chg="addSp delSp modSp mod modTransition">
        <pc:chgData name="Jim McGowan" userId="e2c7446dd3aca506" providerId="LiveId" clId="{7F5062D4-5B7F-46C5-8840-140B42F52188}" dt="2025-05-02T03:23:42.795" v="611" actId="478"/>
        <pc:sldMkLst>
          <pc:docMk/>
          <pc:sldMk cId="975800179" sldId="6479"/>
        </pc:sldMkLst>
        <pc:spChg chg="mod">
          <ac:chgData name="Jim McGowan" userId="e2c7446dd3aca506" providerId="LiveId" clId="{7F5062D4-5B7F-46C5-8840-140B42F52188}" dt="2025-05-02T03:05:34.558" v="531" actId="207"/>
          <ac:spMkLst>
            <pc:docMk/>
            <pc:sldMk cId="975800179" sldId="6479"/>
            <ac:spMk id="3" creationId="{00000000-0000-0000-0000-000000000000}"/>
          </ac:spMkLst>
        </pc:spChg>
        <pc:spChg chg="add mod">
          <ac:chgData name="Jim McGowan" userId="e2c7446dd3aca506" providerId="LiveId" clId="{7F5062D4-5B7F-46C5-8840-140B42F52188}" dt="2025-05-01T22:16:29.485" v="458"/>
          <ac:spMkLst>
            <pc:docMk/>
            <pc:sldMk cId="975800179" sldId="6479"/>
            <ac:spMk id="4" creationId="{32DF1AB7-2417-17C9-00F7-00A9973B39E4}"/>
          </ac:spMkLst>
        </pc:spChg>
        <pc:picChg chg="add mod">
          <ac:chgData name="Jim McGowan" userId="e2c7446dd3aca506" providerId="LiveId" clId="{7F5062D4-5B7F-46C5-8840-140B42F52188}" dt="2025-05-02T03:23:41.410" v="610"/>
          <ac:picMkLst>
            <pc:docMk/>
            <pc:sldMk cId="975800179" sldId="6479"/>
            <ac:picMk id="2" creationId="{AD72096E-6E88-6DE6-51FD-0F94679AAEC4}"/>
          </ac:picMkLst>
        </pc:picChg>
      </pc:sldChg>
      <pc:sldChg chg="addSp delSp modSp mod modTransition">
        <pc:chgData name="Jim McGowan" userId="e2c7446dd3aca506" providerId="LiveId" clId="{7F5062D4-5B7F-46C5-8840-140B42F52188}" dt="2025-05-02T03:23:48.323" v="613" actId="478"/>
        <pc:sldMkLst>
          <pc:docMk/>
          <pc:sldMk cId="3588186442" sldId="6480"/>
        </pc:sldMkLst>
        <pc:spChg chg="mod">
          <ac:chgData name="Jim McGowan" userId="e2c7446dd3aca506" providerId="LiveId" clId="{7F5062D4-5B7F-46C5-8840-140B42F52188}" dt="2025-05-02T03:05:55.620" v="535" actId="207"/>
          <ac:spMkLst>
            <pc:docMk/>
            <pc:sldMk cId="3588186442" sldId="6480"/>
            <ac:spMk id="3" creationId="{00000000-0000-0000-0000-000000000000}"/>
          </ac:spMkLst>
        </pc:spChg>
        <pc:spChg chg="add mod">
          <ac:chgData name="Jim McGowan" userId="e2c7446dd3aca506" providerId="LiveId" clId="{7F5062D4-5B7F-46C5-8840-140B42F52188}" dt="2025-05-01T22:16:38.618" v="461"/>
          <ac:spMkLst>
            <pc:docMk/>
            <pc:sldMk cId="3588186442" sldId="6480"/>
            <ac:spMk id="4" creationId="{43999374-27D1-DC02-0885-BCFF4B5D04BC}"/>
          </ac:spMkLst>
        </pc:spChg>
        <pc:picChg chg="add mod">
          <ac:chgData name="Jim McGowan" userId="e2c7446dd3aca506" providerId="LiveId" clId="{7F5062D4-5B7F-46C5-8840-140B42F52188}" dt="2025-05-02T03:23:46.969" v="612"/>
          <ac:picMkLst>
            <pc:docMk/>
            <pc:sldMk cId="3588186442" sldId="6480"/>
            <ac:picMk id="2" creationId="{6DF16DE2-4000-FCC2-2D4D-D63E0E7A63DB}"/>
          </ac:picMkLst>
        </pc:picChg>
      </pc:sldChg>
      <pc:sldChg chg="modTransition">
        <pc:chgData name="Jim McGowan" userId="e2c7446dd3aca506" providerId="LiveId" clId="{7F5062D4-5B7F-46C5-8840-140B42F52188}" dt="2025-05-02T03:04:31.957" v="521"/>
        <pc:sldMkLst>
          <pc:docMk/>
          <pc:sldMk cId="456013626" sldId="6481"/>
        </pc:sldMkLst>
      </pc:sldChg>
      <pc:sldChg chg="modTransition">
        <pc:chgData name="Jim McGowan" userId="e2c7446dd3aca506" providerId="LiveId" clId="{7F5062D4-5B7F-46C5-8840-140B42F52188}" dt="2025-05-02T03:04:31.957" v="521"/>
        <pc:sldMkLst>
          <pc:docMk/>
          <pc:sldMk cId="2403336696" sldId="6485"/>
        </pc:sldMkLst>
      </pc:sldChg>
      <pc:sldChg chg="modTransition">
        <pc:chgData name="Jim McGowan" userId="e2c7446dd3aca506" providerId="LiveId" clId="{7F5062D4-5B7F-46C5-8840-140B42F52188}" dt="2025-05-02T03:04:31.957" v="521"/>
        <pc:sldMkLst>
          <pc:docMk/>
          <pc:sldMk cId="4148273941" sldId="6488"/>
        </pc:sldMkLst>
      </pc:sldChg>
      <pc:sldChg chg="modTransition">
        <pc:chgData name="Jim McGowan" userId="e2c7446dd3aca506" providerId="LiveId" clId="{7F5062D4-5B7F-46C5-8840-140B42F52188}" dt="2025-05-02T03:04:31.957" v="521"/>
        <pc:sldMkLst>
          <pc:docMk/>
          <pc:sldMk cId="139925636" sldId="6489"/>
        </pc:sldMkLst>
      </pc:sldChg>
      <pc:sldChg chg="modTransition">
        <pc:chgData name="Jim McGowan" userId="e2c7446dd3aca506" providerId="LiveId" clId="{7F5062D4-5B7F-46C5-8840-140B42F52188}" dt="2025-05-02T03:04:31.957" v="521"/>
        <pc:sldMkLst>
          <pc:docMk/>
          <pc:sldMk cId="4264743479" sldId="6490"/>
        </pc:sldMkLst>
      </pc:sldChg>
      <pc:sldChg chg="modTransition">
        <pc:chgData name="Jim McGowan" userId="e2c7446dd3aca506" providerId="LiveId" clId="{7F5062D4-5B7F-46C5-8840-140B42F52188}" dt="2025-05-02T03:04:31.957" v="521"/>
        <pc:sldMkLst>
          <pc:docMk/>
          <pc:sldMk cId="533151402" sldId="6492"/>
        </pc:sldMkLst>
      </pc:sldChg>
      <pc:sldChg chg="modTransition">
        <pc:chgData name="Jim McGowan" userId="e2c7446dd3aca506" providerId="LiveId" clId="{7F5062D4-5B7F-46C5-8840-140B42F52188}" dt="2025-05-02T03:04:31.957" v="521"/>
        <pc:sldMkLst>
          <pc:docMk/>
          <pc:sldMk cId="2795151059" sldId="6493"/>
        </pc:sldMkLst>
      </pc:sldChg>
      <pc:sldChg chg="modTransition">
        <pc:chgData name="Jim McGowan" userId="e2c7446dd3aca506" providerId="LiveId" clId="{7F5062D4-5B7F-46C5-8840-140B42F52188}" dt="2025-05-02T03:04:31.957" v="521"/>
        <pc:sldMkLst>
          <pc:docMk/>
          <pc:sldMk cId="12045310" sldId="6494"/>
        </pc:sldMkLst>
      </pc:sldChg>
      <pc:sldChg chg="modTransition">
        <pc:chgData name="Jim McGowan" userId="e2c7446dd3aca506" providerId="LiveId" clId="{7F5062D4-5B7F-46C5-8840-140B42F52188}" dt="2025-05-02T03:04:31.957" v="521"/>
        <pc:sldMkLst>
          <pc:docMk/>
          <pc:sldMk cId="1781469548" sldId="6495"/>
        </pc:sldMkLst>
      </pc:sldChg>
      <pc:sldChg chg="modTransition">
        <pc:chgData name="Jim McGowan" userId="e2c7446dd3aca506" providerId="LiveId" clId="{7F5062D4-5B7F-46C5-8840-140B42F52188}" dt="2025-05-02T03:04:31.957" v="521"/>
        <pc:sldMkLst>
          <pc:docMk/>
          <pc:sldMk cId="2988595852" sldId="6496"/>
        </pc:sldMkLst>
      </pc:sldChg>
      <pc:sldChg chg="modTransition">
        <pc:chgData name="Jim McGowan" userId="e2c7446dd3aca506" providerId="LiveId" clId="{7F5062D4-5B7F-46C5-8840-140B42F52188}" dt="2025-05-02T03:04:31.957" v="521"/>
        <pc:sldMkLst>
          <pc:docMk/>
          <pc:sldMk cId="2698670350" sldId="6497"/>
        </pc:sldMkLst>
      </pc:sldChg>
      <pc:sldChg chg="del">
        <pc:chgData name="Jim McGowan" userId="e2c7446dd3aca506" providerId="LiveId" clId="{7F5062D4-5B7F-46C5-8840-140B42F52188}" dt="2025-05-01T21:33:39.793" v="165" actId="47"/>
        <pc:sldMkLst>
          <pc:docMk/>
          <pc:sldMk cId="2686666742" sldId="6501"/>
        </pc:sldMkLst>
      </pc:sldChg>
      <pc:sldChg chg="modTransition">
        <pc:chgData name="Jim McGowan" userId="e2c7446dd3aca506" providerId="LiveId" clId="{7F5062D4-5B7F-46C5-8840-140B42F52188}" dt="2025-05-02T03:04:31.957" v="521"/>
        <pc:sldMkLst>
          <pc:docMk/>
          <pc:sldMk cId="1046661829" sldId="6502"/>
        </pc:sldMkLst>
      </pc:sldChg>
      <pc:sldChg chg="modTransition">
        <pc:chgData name="Jim McGowan" userId="e2c7446dd3aca506" providerId="LiveId" clId="{7F5062D4-5B7F-46C5-8840-140B42F52188}" dt="2025-05-02T03:04:31.957" v="521"/>
        <pc:sldMkLst>
          <pc:docMk/>
          <pc:sldMk cId="3586822599" sldId="6522"/>
        </pc:sldMkLst>
      </pc:sldChg>
      <pc:sldChg chg="modSp mod modTransition">
        <pc:chgData name="Jim McGowan" userId="e2c7446dd3aca506" providerId="LiveId" clId="{7F5062D4-5B7F-46C5-8840-140B42F52188}" dt="2025-05-02T03:10:06.403" v="562" actId="12788"/>
        <pc:sldMkLst>
          <pc:docMk/>
          <pc:sldMk cId="2341257646" sldId="6903"/>
        </pc:sldMkLst>
        <pc:spChg chg="mod">
          <ac:chgData name="Jim McGowan" userId="e2c7446dd3aca506" providerId="LiveId" clId="{7F5062D4-5B7F-46C5-8840-140B42F52188}" dt="2025-05-02T03:10:06.403" v="562" actId="12788"/>
          <ac:spMkLst>
            <pc:docMk/>
            <pc:sldMk cId="2341257646" sldId="6903"/>
            <ac:spMk id="3" creationId="{00000000-0000-0000-0000-000000000000}"/>
          </ac:spMkLst>
        </pc:spChg>
      </pc:sldChg>
      <pc:sldChg chg="del">
        <pc:chgData name="Jim McGowan" userId="e2c7446dd3aca506" providerId="LiveId" clId="{7F5062D4-5B7F-46C5-8840-140B42F52188}" dt="2025-05-01T21:30:02.054" v="154" actId="47"/>
        <pc:sldMkLst>
          <pc:docMk/>
          <pc:sldMk cId="1273600962" sldId="6904"/>
        </pc:sldMkLst>
      </pc:sldChg>
      <pc:sldChg chg="modTransition">
        <pc:chgData name="Jim McGowan" userId="e2c7446dd3aca506" providerId="LiveId" clId="{7F5062D4-5B7F-46C5-8840-140B42F52188}" dt="2025-05-02T03:04:31.957" v="521"/>
        <pc:sldMkLst>
          <pc:docMk/>
          <pc:sldMk cId="1589003434" sldId="8813"/>
        </pc:sldMkLst>
      </pc:sldChg>
      <pc:sldChg chg="modTransition">
        <pc:chgData name="Jim McGowan" userId="e2c7446dd3aca506" providerId="LiveId" clId="{7F5062D4-5B7F-46C5-8840-140B42F52188}" dt="2025-05-02T03:04:31.957" v="521"/>
        <pc:sldMkLst>
          <pc:docMk/>
          <pc:sldMk cId="699438483" sldId="8816"/>
        </pc:sldMkLst>
      </pc:sldChg>
      <pc:sldChg chg="modTransition">
        <pc:chgData name="Jim McGowan" userId="e2c7446dd3aca506" providerId="LiveId" clId="{7F5062D4-5B7F-46C5-8840-140B42F52188}" dt="2025-05-02T03:04:31.957" v="521"/>
        <pc:sldMkLst>
          <pc:docMk/>
          <pc:sldMk cId="3821865716" sldId="8817"/>
        </pc:sldMkLst>
      </pc:sldChg>
      <pc:sldChg chg="modTransition">
        <pc:chgData name="Jim McGowan" userId="e2c7446dd3aca506" providerId="LiveId" clId="{7F5062D4-5B7F-46C5-8840-140B42F52188}" dt="2025-05-02T03:04:31.957" v="521"/>
        <pc:sldMkLst>
          <pc:docMk/>
          <pc:sldMk cId="1192839851" sldId="8818"/>
        </pc:sldMkLst>
      </pc:sldChg>
      <pc:sldChg chg="modTransition">
        <pc:chgData name="Jim McGowan" userId="e2c7446dd3aca506" providerId="LiveId" clId="{7F5062D4-5B7F-46C5-8840-140B42F52188}" dt="2025-05-02T03:04:31.957" v="521"/>
        <pc:sldMkLst>
          <pc:docMk/>
          <pc:sldMk cId="4267381110" sldId="8819"/>
        </pc:sldMkLst>
      </pc:sldChg>
      <pc:sldChg chg="modTransition">
        <pc:chgData name="Jim McGowan" userId="e2c7446dd3aca506" providerId="LiveId" clId="{7F5062D4-5B7F-46C5-8840-140B42F52188}" dt="2025-05-02T03:04:31.957" v="521"/>
        <pc:sldMkLst>
          <pc:docMk/>
          <pc:sldMk cId="3458342668" sldId="8823"/>
        </pc:sldMkLst>
      </pc:sldChg>
      <pc:sldChg chg="modTransition">
        <pc:chgData name="Jim McGowan" userId="e2c7446dd3aca506" providerId="LiveId" clId="{7F5062D4-5B7F-46C5-8840-140B42F52188}" dt="2025-05-02T03:04:31.957" v="521"/>
        <pc:sldMkLst>
          <pc:docMk/>
          <pc:sldMk cId="208947072" sldId="8824"/>
        </pc:sldMkLst>
      </pc:sldChg>
      <pc:sldChg chg="modTransition">
        <pc:chgData name="Jim McGowan" userId="e2c7446dd3aca506" providerId="LiveId" clId="{7F5062D4-5B7F-46C5-8840-140B42F52188}" dt="2025-05-02T03:04:31.957" v="521"/>
        <pc:sldMkLst>
          <pc:docMk/>
          <pc:sldMk cId="3919916256" sldId="8825"/>
        </pc:sldMkLst>
      </pc:sldChg>
      <pc:sldChg chg="modTransition">
        <pc:chgData name="Jim McGowan" userId="e2c7446dd3aca506" providerId="LiveId" clId="{7F5062D4-5B7F-46C5-8840-140B42F52188}" dt="2025-05-02T03:04:31.957" v="521"/>
        <pc:sldMkLst>
          <pc:docMk/>
          <pc:sldMk cId="148641021" sldId="8842"/>
        </pc:sldMkLst>
      </pc:sldChg>
      <pc:sldChg chg="modTransition">
        <pc:chgData name="Jim McGowan" userId="e2c7446dd3aca506" providerId="LiveId" clId="{7F5062D4-5B7F-46C5-8840-140B42F52188}" dt="2025-05-02T03:04:31.957" v="521"/>
        <pc:sldMkLst>
          <pc:docMk/>
          <pc:sldMk cId="3310871280" sldId="8843"/>
        </pc:sldMkLst>
      </pc:sldChg>
      <pc:sldChg chg="modTransition">
        <pc:chgData name="Jim McGowan" userId="e2c7446dd3aca506" providerId="LiveId" clId="{7F5062D4-5B7F-46C5-8840-140B42F52188}" dt="2025-05-02T03:04:31.957" v="521"/>
        <pc:sldMkLst>
          <pc:docMk/>
          <pc:sldMk cId="3257125351" sldId="8844"/>
        </pc:sldMkLst>
      </pc:sldChg>
      <pc:sldChg chg="modTransition">
        <pc:chgData name="Jim McGowan" userId="e2c7446dd3aca506" providerId="LiveId" clId="{7F5062D4-5B7F-46C5-8840-140B42F52188}" dt="2025-05-02T03:04:31.957" v="521"/>
        <pc:sldMkLst>
          <pc:docMk/>
          <pc:sldMk cId="4115021482" sldId="8845"/>
        </pc:sldMkLst>
      </pc:sldChg>
      <pc:sldChg chg="modTransition">
        <pc:chgData name="Jim McGowan" userId="e2c7446dd3aca506" providerId="LiveId" clId="{7F5062D4-5B7F-46C5-8840-140B42F52188}" dt="2025-05-02T03:04:31.957" v="521"/>
        <pc:sldMkLst>
          <pc:docMk/>
          <pc:sldMk cId="1046881559" sldId="8846"/>
        </pc:sldMkLst>
      </pc:sldChg>
      <pc:sldChg chg="modTransition">
        <pc:chgData name="Jim McGowan" userId="e2c7446dd3aca506" providerId="LiveId" clId="{7F5062D4-5B7F-46C5-8840-140B42F52188}" dt="2025-05-02T03:04:31.957" v="521"/>
        <pc:sldMkLst>
          <pc:docMk/>
          <pc:sldMk cId="229765336" sldId="8847"/>
        </pc:sldMkLst>
      </pc:sldChg>
      <pc:sldChg chg="modTransition">
        <pc:chgData name="Jim McGowan" userId="e2c7446dd3aca506" providerId="LiveId" clId="{7F5062D4-5B7F-46C5-8840-140B42F52188}" dt="2025-05-02T03:04:31.957" v="521"/>
        <pc:sldMkLst>
          <pc:docMk/>
          <pc:sldMk cId="1501925619" sldId="8848"/>
        </pc:sldMkLst>
      </pc:sldChg>
      <pc:sldChg chg="modTransition">
        <pc:chgData name="Jim McGowan" userId="e2c7446dd3aca506" providerId="LiveId" clId="{7F5062D4-5B7F-46C5-8840-140B42F52188}" dt="2025-05-02T03:04:31.957" v="521"/>
        <pc:sldMkLst>
          <pc:docMk/>
          <pc:sldMk cId="3155482707" sldId="8849"/>
        </pc:sldMkLst>
      </pc:sldChg>
      <pc:sldChg chg="modTransition">
        <pc:chgData name="Jim McGowan" userId="e2c7446dd3aca506" providerId="LiveId" clId="{7F5062D4-5B7F-46C5-8840-140B42F52188}" dt="2025-05-02T03:04:31.957" v="521"/>
        <pc:sldMkLst>
          <pc:docMk/>
          <pc:sldMk cId="638811893" sldId="8850"/>
        </pc:sldMkLst>
      </pc:sldChg>
      <pc:sldChg chg="modTransition">
        <pc:chgData name="Jim McGowan" userId="e2c7446dd3aca506" providerId="LiveId" clId="{7F5062D4-5B7F-46C5-8840-140B42F52188}" dt="2025-05-02T03:04:31.957" v="521"/>
        <pc:sldMkLst>
          <pc:docMk/>
          <pc:sldMk cId="3253155973" sldId="8851"/>
        </pc:sldMkLst>
      </pc:sldChg>
      <pc:sldChg chg="modTransition">
        <pc:chgData name="Jim McGowan" userId="e2c7446dd3aca506" providerId="LiveId" clId="{7F5062D4-5B7F-46C5-8840-140B42F52188}" dt="2025-05-02T03:04:31.957" v="521"/>
        <pc:sldMkLst>
          <pc:docMk/>
          <pc:sldMk cId="3013771147" sldId="8852"/>
        </pc:sldMkLst>
      </pc:sldChg>
      <pc:sldChg chg="del">
        <pc:chgData name="Jim McGowan" userId="e2c7446dd3aca506" providerId="LiveId" clId="{7F5062D4-5B7F-46C5-8840-140B42F52188}" dt="2025-05-01T21:31:35.338" v="158" actId="47"/>
        <pc:sldMkLst>
          <pc:docMk/>
          <pc:sldMk cId="889217039" sldId="8853"/>
        </pc:sldMkLst>
      </pc:sldChg>
      <pc:sldChg chg="del">
        <pc:chgData name="Jim McGowan" userId="e2c7446dd3aca506" providerId="LiveId" clId="{7F5062D4-5B7F-46C5-8840-140B42F52188}" dt="2025-05-01T21:32:12.324" v="162" actId="47"/>
        <pc:sldMkLst>
          <pc:docMk/>
          <pc:sldMk cId="1883521437" sldId="8854"/>
        </pc:sldMkLst>
      </pc:sldChg>
      <pc:sldChg chg="modTransition">
        <pc:chgData name="Jim McGowan" userId="e2c7446dd3aca506" providerId="LiveId" clId="{7F5062D4-5B7F-46C5-8840-140B42F52188}" dt="2025-05-02T03:04:31.957" v="521"/>
        <pc:sldMkLst>
          <pc:docMk/>
          <pc:sldMk cId="3096396525" sldId="8855"/>
        </pc:sldMkLst>
      </pc:sldChg>
      <pc:sldChg chg="ord modTransition">
        <pc:chgData name="Jim McGowan" userId="e2c7446dd3aca506" providerId="LiveId" clId="{7F5062D4-5B7F-46C5-8840-140B42F52188}" dt="2025-05-02T03:04:31.957" v="521"/>
        <pc:sldMkLst>
          <pc:docMk/>
          <pc:sldMk cId="1483557768" sldId="8856"/>
        </pc:sldMkLst>
      </pc:sldChg>
      <pc:sldChg chg="modTransition">
        <pc:chgData name="Jim McGowan" userId="e2c7446dd3aca506" providerId="LiveId" clId="{7F5062D4-5B7F-46C5-8840-140B42F52188}" dt="2025-05-02T03:04:31.957" v="521"/>
        <pc:sldMkLst>
          <pc:docMk/>
          <pc:sldMk cId="4274650686" sldId="11071"/>
        </pc:sldMkLst>
      </pc:sldChg>
      <pc:sldChg chg="modSp mod modTransition">
        <pc:chgData name="Jim McGowan" userId="e2c7446dd3aca506" providerId="LiveId" clId="{7F5062D4-5B7F-46C5-8840-140B42F52188}" dt="2025-05-02T03:11:27.501" v="572" actId="20577"/>
        <pc:sldMkLst>
          <pc:docMk/>
          <pc:sldMk cId="1169847031" sldId="11101"/>
        </pc:sldMkLst>
        <pc:spChg chg="mod">
          <ac:chgData name="Jim McGowan" userId="e2c7446dd3aca506" providerId="LiveId" clId="{7F5062D4-5B7F-46C5-8840-140B42F52188}" dt="2025-05-02T03:11:27.501" v="572" actId="20577"/>
          <ac:spMkLst>
            <pc:docMk/>
            <pc:sldMk cId="1169847031" sldId="11101"/>
            <ac:spMk id="3" creationId="{F80E7AB0-7C71-4EBC-0B6A-0B2BD790E2F0}"/>
          </ac:spMkLst>
        </pc:spChg>
      </pc:sldChg>
      <pc:sldChg chg="modTransition">
        <pc:chgData name="Jim McGowan" userId="e2c7446dd3aca506" providerId="LiveId" clId="{7F5062D4-5B7F-46C5-8840-140B42F52188}" dt="2025-05-02T03:04:31.957" v="521"/>
        <pc:sldMkLst>
          <pc:docMk/>
          <pc:sldMk cId="22197450" sldId="11102"/>
        </pc:sldMkLst>
      </pc:sldChg>
      <pc:sldChg chg="modTransition">
        <pc:chgData name="Jim McGowan" userId="e2c7446dd3aca506" providerId="LiveId" clId="{7F5062D4-5B7F-46C5-8840-140B42F52188}" dt="2025-05-02T03:04:31.957" v="521"/>
        <pc:sldMkLst>
          <pc:docMk/>
          <pc:sldMk cId="1506806047" sldId="11103"/>
        </pc:sldMkLst>
      </pc:sldChg>
      <pc:sldChg chg="modTransition">
        <pc:chgData name="Jim McGowan" userId="e2c7446dd3aca506" providerId="LiveId" clId="{7F5062D4-5B7F-46C5-8840-140B42F52188}" dt="2025-05-02T03:04:31.957" v="521"/>
        <pc:sldMkLst>
          <pc:docMk/>
          <pc:sldMk cId="1046254186" sldId="11104"/>
        </pc:sldMkLst>
      </pc:sldChg>
      <pc:sldChg chg="modTransition">
        <pc:chgData name="Jim McGowan" userId="e2c7446dd3aca506" providerId="LiveId" clId="{7F5062D4-5B7F-46C5-8840-140B42F52188}" dt="2025-05-02T03:04:31.957" v="521"/>
        <pc:sldMkLst>
          <pc:docMk/>
          <pc:sldMk cId="2053185661" sldId="11105"/>
        </pc:sldMkLst>
      </pc:sldChg>
      <pc:sldChg chg="modTransition">
        <pc:chgData name="Jim McGowan" userId="e2c7446dd3aca506" providerId="LiveId" clId="{7F5062D4-5B7F-46C5-8840-140B42F52188}" dt="2025-05-02T03:04:31.957" v="521"/>
        <pc:sldMkLst>
          <pc:docMk/>
          <pc:sldMk cId="203162872" sldId="11106"/>
        </pc:sldMkLst>
      </pc:sldChg>
      <pc:sldChg chg="modTransition">
        <pc:chgData name="Jim McGowan" userId="e2c7446dd3aca506" providerId="LiveId" clId="{7F5062D4-5B7F-46C5-8840-140B42F52188}" dt="2025-05-02T03:04:31.957" v="521"/>
        <pc:sldMkLst>
          <pc:docMk/>
          <pc:sldMk cId="463668697" sldId="11107"/>
        </pc:sldMkLst>
      </pc:sldChg>
      <pc:sldChg chg="modTransition">
        <pc:chgData name="Jim McGowan" userId="e2c7446dd3aca506" providerId="LiveId" clId="{7F5062D4-5B7F-46C5-8840-140B42F52188}" dt="2025-05-02T03:04:31.957" v="521"/>
        <pc:sldMkLst>
          <pc:docMk/>
          <pc:sldMk cId="1285286425" sldId="11108"/>
        </pc:sldMkLst>
      </pc:sldChg>
      <pc:sldChg chg="modTransition">
        <pc:chgData name="Jim McGowan" userId="e2c7446dd3aca506" providerId="LiveId" clId="{7F5062D4-5B7F-46C5-8840-140B42F52188}" dt="2025-05-02T03:04:31.957" v="521"/>
        <pc:sldMkLst>
          <pc:docMk/>
          <pc:sldMk cId="3732959076" sldId="11109"/>
        </pc:sldMkLst>
      </pc:sldChg>
      <pc:sldChg chg="modTransition">
        <pc:chgData name="Jim McGowan" userId="e2c7446dd3aca506" providerId="LiveId" clId="{7F5062D4-5B7F-46C5-8840-140B42F52188}" dt="2025-05-02T03:04:31.957" v="521"/>
        <pc:sldMkLst>
          <pc:docMk/>
          <pc:sldMk cId="3807377755" sldId="11110"/>
        </pc:sldMkLst>
      </pc:sldChg>
      <pc:sldChg chg="modTransition">
        <pc:chgData name="Jim McGowan" userId="e2c7446dd3aca506" providerId="LiveId" clId="{7F5062D4-5B7F-46C5-8840-140B42F52188}" dt="2025-05-02T03:04:31.957" v="521"/>
        <pc:sldMkLst>
          <pc:docMk/>
          <pc:sldMk cId="1176981486" sldId="11111"/>
        </pc:sldMkLst>
      </pc:sldChg>
      <pc:sldChg chg="modTransition">
        <pc:chgData name="Jim McGowan" userId="e2c7446dd3aca506" providerId="LiveId" clId="{7F5062D4-5B7F-46C5-8840-140B42F52188}" dt="2025-05-02T03:04:31.957" v="521"/>
        <pc:sldMkLst>
          <pc:docMk/>
          <pc:sldMk cId="1338479589" sldId="11112"/>
        </pc:sldMkLst>
      </pc:sldChg>
      <pc:sldChg chg="modTransition">
        <pc:chgData name="Jim McGowan" userId="e2c7446dd3aca506" providerId="LiveId" clId="{7F5062D4-5B7F-46C5-8840-140B42F52188}" dt="2025-05-02T03:04:31.957" v="521"/>
        <pc:sldMkLst>
          <pc:docMk/>
          <pc:sldMk cId="3557917050" sldId="11113"/>
        </pc:sldMkLst>
      </pc:sldChg>
      <pc:sldChg chg="modTransition">
        <pc:chgData name="Jim McGowan" userId="e2c7446dd3aca506" providerId="LiveId" clId="{7F5062D4-5B7F-46C5-8840-140B42F52188}" dt="2025-05-02T03:04:31.957" v="521"/>
        <pc:sldMkLst>
          <pc:docMk/>
          <pc:sldMk cId="2374499501" sldId="11114"/>
        </pc:sldMkLst>
      </pc:sldChg>
      <pc:sldChg chg="modTransition">
        <pc:chgData name="Jim McGowan" userId="e2c7446dd3aca506" providerId="LiveId" clId="{7F5062D4-5B7F-46C5-8840-140B42F52188}" dt="2025-05-02T03:04:31.957" v="521"/>
        <pc:sldMkLst>
          <pc:docMk/>
          <pc:sldMk cId="2077761094" sldId="11115"/>
        </pc:sldMkLst>
      </pc:sldChg>
      <pc:sldChg chg="modTransition">
        <pc:chgData name="Jim McGowan" userId="e2c7446dd3aca506" providerId="LiveId" clId="{7F5062D4-5B7F-46C5-8840-140B42F52188}" dt="2025-05-02T03:04:31.957" v="521"/>
        <pc:sldMkLst>
          <pc:docMk/>
          <pc:sldMk cId="936991082" sldId="11116"/>
        </pc:sldMkLst>
      </pc:sldChg>
      <pc:sldChg chg="modTransition">
        <pc:chgData name="Jim McGowan" userId="e2c7446dd3aca506" providerId="LiveId" clId="{7F5062D4-5B7F-46C5-8840-140B42F52188}" dt="2025-05-02T03:04:31.957" v="521"/>
        <pc:sldMkLst>
          <pc:docMk/>
          <pc:sldMk cId="455555032" sldId="11117"/>
        </pc:sldMkLst>
      </pc:sldChg>
      <pc:sldChg chg="modTransition">
        <pc:chgData name="Jim McGowan" userId="e2c7446dd3aca506" providerId="LiveId" clId="{7F5062D4-5B7F-46C5-8840-140B42F52188}" dt="2025-05-02T03:04:31.957" v="521"/>
        <pc:sldMkLst>
          <pc:docMk/>
          <pc:sldMk cId="1416106159" sldId="11118"/>
        </pc:sldMkLst>
      </pc:sldChg>
      <pc:sldChg chg="ord modTransition">
        <pc:chgData name="Jim McGowan" userId="e2c7446dd3aca506" providerId="LiveId" clId="{7F5062D4-5B7F-46C5-8840-140B42F52188}" dt="2025-05-02T03:04:31.957" v="521"/>
        <pc:sldMkLst>
          <pc:docMk/>
          <pc:sldMk cId="616822216" sldId="11119"/>
        </pc:sldMkLst>
      </pc:sldChg>
      <pc:sldChg chg="modTransition">
        <pc:chgData name="Jim McGowan" userId="e2c7446dd3aca506" providerId="LiveId" clId="{7F5062D4-5B7F-46C5-8840-140B42F52188}" dt="2025-05-02T03:04:31.957" v="521"/>
        <pc:sldMkLst>
          <pc:docMk/>
          <pc:sldMk cId="4239698700" sldId="11120"/>
        </pc:sldMkLst>
      </pc:sldChg>
      <pc:sldChg chg="modTransition">
        <pc:chgData name="Jim McGowan" userId="e2c7446dd3aca506" providerId="LiveId" clId="{7F5062D4-5B7F-46C5-8840-140B42F52188}" dt="2025-05-02T03:04:31.957" v="521"/>
        <pc:sldMkLst>
          <pc:docMk/>
          <pc:sldMk cId="3044587410" sldId="11121"/>
        </pc:sldMkLst>
      </pc:sldChg>
      <pc:sldChg chg="modTransition">
        <pc:chgData name="Jim McGowan" userId="e2c7446dd3aca506" providerId="LiveId" clId="{7F5062D4-5B7F-46C5-8840-140B42F52188}" dt="2025-05-02T03:04:31.957" v="521"/>
        <pc:sldMkLst>
          <pc:docMk/>
          <pc:sldMk cId="1688222823" sldId="11122"/>
        </pc:sldMkLst>
      </pc:sldChg>
      <pc:sldChg chg="modTransition">
        <pc:chgData name="Jim McGowan" userId="e2c7446dd3aca506" providerId="LiveId" clId="{7F5062D4-5B7F-46C5-8840-140B42F52188}" dt="2025-05-02T03:04:31.957" v="521"/>
        <pc:sldMkLst>
          <pc:docMk/>
          <pc:sldMk cId="293185705" sldId="11123"/>
        </pc:sldMkLst>
      </pc:sldChg>
      <pc:sldChg chg="modTransition">
        <pc:chgData name="Jim McGowan" userId="e2c7446dd3aca506" providerId="LiveId" clId="{7F5062D4-5B7F-46C5-8840-140B42F52188}" dt="2025-05-02T03:04:31.957" v="521"/>
        <pc:sldMkLst>
          <pc:docMk/>
          <pc:sldMk cId="461407556" sldId="11124"/>
        </pc:sldMkLst>
      </pc:sldChg>
      <pc:sldChg chg="modTransition">
        <pc:chgData name="Jim McGowan" userId="e2c7446dd3aca506" providerId="LiveId" clId="{7F5062D4-5B7F-46C5-8840-140B42F52188}" dt="2025-05-02T03:04:31.957" v="521"/>
        <pc:sldMkLst>
          <pc:docMk/>
          <pc:sldMk cId="321777711" sldId="11125"/>
        </pc:sldMkLst>
      </pc:sldChg>
      <pc:sldChg chg="modTransition">
        <pc:chgData name="Jim McGowan" userId="e2c7446dd3aca506" providerId="LiveId" clId="{7F5062D4-5B7F-46C5-8840-140B42F52188}" dt="2025-05-02T03:04:31.957" v="521"/>
        <pc:sldMkLst>
          <pc:docMk/>
          <pc:sldMk cId="314159990" sldId="11126"/>
        </pc:sldMkLst>
      </pc:sldChg>
      <pc:sldChg chg="modTransition">
        <pc:chgData name="Jim McGowan" userId="e2c7446dd3aca506" providerId="LiveId" clId="{7F5062D4-5B7F-46C5-8840-140B42F52188}" dt="2025-05-02T03:04:31.957" v="521"/>
        <pc:sldMkLst>
          <pc:docMk/>
          <pc:sldMk cId="231244018" sldId="11127"/>
        </pc:sldMkLst>
      </pc:sldChg>
      <pc:sldChg chg="modSp mod modTransition">
        <pc:chgData name="Jim McGowan" userId="e2c7446dd3aca506" providerId="LiveId" clId="{7F5062D4-5B7F-46C5-8840-140B42F52188}" dt="2025-05-02T03:04:31.957" v="521"/>
        <pc:sldMkLst>
          <pc:docMk/>
          <pc:sldMk cId="1458993971" sldId="27967"/>
        </pc:sldMkLst>
        <pc:spChg chg="mod">
          <ac:chgData name="Jim McGowan" userId="e2c7446dd3aca506" providerId="LiveId" clId="{7F5062D4-5B7F-46C5-8840-140B42F52188}" dt="2025-05-02T02:56:52.157" v="494" actId="2711"/>
          <ac:spMkLst>
            <pc:docMk/>
            <pc:sldMk cId="1458993971" sldId="27967"/>
            <ac:spMk id="2" creationId="{4D231FA8-2FE2-90CF-38F8-28581FC8A5DB}"/>
          </ac:spMkLst>
        </pc:spChg>
      </pc:sldChg>
      <pc:sldChg chg="modSp del mod modTransition">
        <pc:chgData name="Jim McGowan" userId="e2c7446dd3aca506" providerId="LiveId" clId="{7F5062D4-5B7F-46C5-8840-140B42F52188}" dt="2025-05-02T03:08:57.047" v="558" actId="47"/>
        <pc:sldMkLst>
          <pc:docMk/>
          <pc:sldMk cId="3104401360" sldId="27969"/>
        </pc:sldMkLst>
      </pc:sldChg>
      <pc:sldChg chg="modSp add mod modTransition">
        <pc:chgData name="Jim McGowan" userId="e2c7446dd3aca506" providerId="LiveId" clId="{7F5062D4-5B7F-46C5-8840-140B42F52188}" dt="2025-05-02T03:04:31.957" v="521"/>
        <pc:sldMkLst>
          <pc:docMk/>
          <pc:sldMk cId="3681912821" sldId="27970"/>
        </pc:sldMkLst>
        <pc:spChg chg="mod">
          <ac:chgData name="Jim McGowan" userId="e2c7446dd3aca506" providerId="LiveId" clId="{7F5062D4-5B7F-46C5-8840-140B42F52188}" dt="2025-05-01T21:43:56.238" v="214" actId="11"/>
          <ac:spMkLst>
            <pc:docMk/>
            <pc:sldMk cId="3681912821" sldId="27970"/>
            <ac:spMk id="3" creationId="{D131DF97-FF4A-FF0D-9046-9209F8F006D0}"/>
          </ac:spMkLst>
        </pc:spChg>
      </pc:sldChg>
      <pc:sldChg chg="modSp add del mod">
        <pc:chgData name="Jim McGowan" userId="e2c7446dd3aca506" providerId="LiveId" clId="{7F5062D4-5B7F-46C5-8840-140B42F52188}" dt="2025-05-01T21:20:15.087" v="115" actId="47"/>
        <pc:sldMkLst>
          <pc:docMk/>
          <pc:sldMk cId="2230643783" sldId="27971"/>
        </pc:sldMkLst>
      </pc:sldChg>
      <pc:sldChg chg="addSp delSp modSp add mod modTransition">
        <pc:chgData name="Jim McGowan" userId="e2c7446dd3aca506" providerId="LiveId" clId="{7F5062D4-5B7F-46C5-8840-140B42F52188}" dt="2025-05-02T03:19:49.924" v="583" actId="478"/>
        <pc:sldMkLst>
          <pc:docMk/>
          <pc:sldMk cId="2778011370" sldId="27972"/>
        </pc:sldMkLst>
        <pc:spChg chg="mod">
          <ac:chgData name="Jim McGowan" userId="e2c7446dd3aca506" providerId="LiveId" clId="{7F5062D4-5B7F-46C5-8840-140B42F52188}" dt="2025-05-01T21:15:14.154" v="86" actId="108"/>
          <ac:spMkLst>
            <pc:docMk/>
            <pc:sldMk cId="2778011370" sldId="27972"/>
            <ac:spMk id="3" creationId="{453C8334-B329-70B4-6AC2-F72E3A220303}"/>
          </ac:spMkLst>
        </pc:spChg>
        <pc:picChg chg="add mod">
          <ac:chgData name="Jim McGowan" userId="e2c7446dd3aca506" providerId="LiveId" clId="{7F5062D4-5B7F-46C5-8840-140B42F52188}" dt="2025-05-02T03:19:47.925" v="582"/>
          <ac:picMkLst>
            <pc:docMk/>
            <pc:sldMk cId="2778011370" sldId="27972"/>
            <ac:picMk id="2" creationId="{A49EC2EB-2464-BC2E-42AB-790E3C380156}"/>
          </ac:picMkLst>
        </pc:picChg>
      </pc:sldChg>
      <pc:sldChg chg="addSp delSp modSp add mod modTransition">
        <pc:chgData name="Jim McGowan" userId="e2c7446dd3aca506" providerId="LiveId" clId="{7F5062D4-5B7F-46C5-8840-140B42F52188}" dt="2025-05-02T03:20:11.931" v="587" actId="478"/>
        <pc:sldMkLst>
          <pc:docMk/>
          <pc:sldMk cId="2271394816" sldId="27973"/>
        </pc:sldMkLst>
        <pc:spChg chg="mod">
          <ac:chgData name="Jim McGowan" userId="e2c7446dd3aca506" providerId="LiveId" clId="{7F5062D4-5B7F-46C5-8840-140B42F52188}" dt="2025-05-01T21:16:17.250" v="92" actId="108"/>
          <ac:spMkLst>
            <pc:docMk/>
            <pc:sldMk cId="2271394816" sldId="27973"/>
            <ac:spMk id="3" creationId="{70E8D944-E82E-765D-15C3-D688A04D954A}"/>
          </ac:spMkLst>
        </pc:spChg>
        <pc:picChg chg="add mod">
          <ac:chgData name="Jim McGowan" userId="e2c7446dd3aca506" providerId="LiveId" clId="{7F5062D4-5B7F-46C5-8840-140B42F52188}" dt="2025-05-02T03:20:10.530" v="586"/>
          <ac:picMkLst>
            <pc:docMk/>
            <pc:sldMk cId="2271394816" sldId="27973"/>
            <ac:picMk id="2" creationId="{7423246C-46C1-2823-0AC5-C84F1C14165F}"/>
          </ac:picMkLst>
        </pc:picChg>
      </pc:sldChg>
      <pc:sldChg chg="addSp delSp modSp add mod modTransition">
        <pc:chgData name="Jim McGowan" userId="e2c7446dd3aca506" providerId="LiveId" clId="{7F5062D4-5B7F-46C5-8840-140B42F52188}" dt="2025-05-02T03:20:02.247" v="585" actId="478"/>
        <pc:sldMkLst>
          <pc:docMk/>
          <pc:sldMk cId="3835704624" sldId="27974"/>
        </pc:sldMkLst>
        <pc:spChg chg="mod">
          <ac:chgData name="Jim McGowan" userId="e2c7446dd3aca506" providerId="LiveId" clId="{7F5062D4-5B7F-46C5-8840-140B42F52188}" dt="2025-05-01T21:16:45.549" v="96" actId="108"/>
          <ac:spMkLst>
            <pc:docMk/>
            <pc:sldMk cId="3835704624" sldId="27974"/>
            <ac:spMk id="3" creationId="{55EE223E-2BA9-51E9-4CBD-30EC63EA60C7}"/>
          </ac:spMkLst>
        </pc:spChg>
        <pc:picChg chg="add mod">
          <ac:chgData name="Jim McGowan" userId="e2c7446dd3aca506" providerId="LiveId" clId="{7F5062D4-5B7F-46C5-8840-140B42F52188}" dt="2025-05-02T03:20:00.818" v="584"/>
          <ac:picMkLst>
            <pc:docMk/>
            <pc:sldMk cId="3835704624" sldId="27974"/>
            <ac:picMk id="2" creationId="{49AAAEF0-1A69-A0F3-073E-80F7C2CF7B22}"/>
          </ac:picMkLst>
        </pc:picChg>
      </pc:sldChg>
      <pc:sldChg chg="addSp delSp modSp add mod modTransition">
        <pc:chgData name="Jim McGowan" userId="e2c7446dd3aca506" providerId="LiveId" clId="{7F5062D4-5B7F-46C5-8840-140B42F52188}" dt="2025-05-02T03:22:15.300" v="595"/>
        <pc:sldMkLst>
          <pc:docMk/>
          <pc:sldMk cId="203324940" sldId="27975"/>
        </pc:sldMkLst>
        <pc:spChg chg="mod">
          <ac:chgData name="Jim McGowan" userId="e2c7446dd3aca506" providerId="LiveId" clId="{7F5062D4-5B7F-46C5-8840-140B42F52188}" dt="2025-05-01T21:17:20.746" v="100" actId="108"/>
          <ac:spMkLst>
            <pc:docMk/>
            <pc:sldMk cId="203324940" sldId="27975"/>
            <ac:spMk id="3" creationId="{AF7F678D-02D1-9802-5551-43432D43E1F9}"/>
          </ac:spMkLst>
        </pc:spChg>
        <pc:picChg chg="add mod">
          <ac:chgData name="Jim McGowan" userId="e2c7446dd3aca506" providerId="LiveId" clId="{7F5062D4-5B7F-46C5-8840-140B42F52188}" dt="2025-05-02T03:22:15.300" v="595"/>
          <ac:picMkLst>
            <pc:docMk/>
            <pc:sldMk cId="203324940" sldId="27975"/>
            <ac:picMk id="2" creationId="{2293A932-DE81-E6DC-3FB8-9EAA39FB1F13}"/>
          </ac:picMkLst>
        </pc:picChg>
      </pc:sldChg>
      <pc:sldChg chg="addSp delSp modSp add mod modTransition">
        <pc:chgData name="Jim McGowan" userId="e2c7446dd3aca506" providerId="LiveId" clId="{7F5062D4-5B7F-46C5-8840-140B42F52188}" dt="2025-05-02T03:17:17.136" v="576"/>
        <pc:sldMkLst>
          <pc:docMk/>
          <pc:sldMk cId="274068897" sldId="27976"/>
        </pc:sldMkLst>
        <pc:spChg chg="mod">
          <ac:chgData name="Jim McGowan" userId="e2c7446dd3aca506" providerId="LiveId" clId="{7F5062D4-5B7F-46C5-8840-140B42F52188}" dt="2025-05-01T21:20:07.332" v="114" actId="108"/>
          <ac:spMkLst>
            <pc:docMk/>
            <pc:sldMk cId="274068897" sldId="27976"/>
            <ac:spMk id="3" creationId="{831CEB38-7981-58C1-FED5-AABA183173B0}"/>
          </ac:spMkLst>
        </pc:spChg>
        <pc:spChg chg="mod">
          <ac:chgData name="Jim McGowan" userId="e2c7446dd3aca506" providerId="LiveId" clId="{7F5062D4-5B7F-46C5-8840-140B42F52188}" dt="2025-05-01T21:45:02.826" v="217" actId="11"/>
          <ac:spMkLst>
            <pc:docMk/>
            <pc:sldMk cId="274068897" sldId="27976"/>
            <ac:spMk id="4" creationId="{1019654F-7A83-E780-2D1E-66C3FD83D621}"/>
          </ac:spMkLst>
        </pc:spChg>
        <pc:picChg chg="add mod">
          <ac:chgData name="Jim McGowan" userId="e2c7446dd3aca506" providerId="LiveId" clId="{7F5062D4-5B7F-46C5-8840-140B42F52188}" dt="2025-05-02T03:17:17.136" v="576"/>
          <ac:picMkLst>
            <pc:docMk/>
            <pc:sldMk cId="274068897" sldId="27976"/>
            <ac:picMk id="2" creationId="{3CC0DAB3-C769-8B82-F3FD-CAFDAF934456}"/>
          </ac:picMkLst>
        </pc:picChg>
      </pc:sldChg>
      <pc:sldChg chg="addSp delSp modSp add mod modTransition">
        <pc:chgData name="Jim McGowan" userId="e2c7446dd3aca506" providerId="LiveId" clId="{7F5062D4-5B7F-46C5-8840-140B42F52188}" dt="2025-05-02T03:24:42.206" v="625" actId="478"/>
        <pc:sldMkLst>
          <pc:docMk/>
          <pc:sldMk cId="1517833978" sldId="27977"/>
        </pc:sldMkLst>
        <pc:spChg chg="mod">
          <ac:chgData name="Jim McGowan" userId="e2c7446dd3aca506" providerId="LiveId" clId="{7F5062D4-5B7F-46C5-8840-140B42F52188}" dt="2025-05-01T21:24:14.700" v="120" actId="108"/>
          <ac:spMkLst>
            <pc:docMk/>
            <pc:sldMk cId="1517833978" sldId="27977"/>
            <ac:spMk id="3" creationId="{4DEE9C69-2BB5-BB2F-1F5D-7080EE5B5927}"/>
          </ac:spMkLst>
        </pc:spChg>
        <pc:spChg chg="mod">
          <ac:chgData name="Jim McGowan" userId="e2c7446dd3aca506" providerId="LiveId" clId="{7F5062D4-5B7F-46C5-8840-140B42F52188}" dt="2025-05-01T21:46:27.167" v="218" actId="108"/>
          <ac:spMkLst>
            <pc:docMk/>
            <pc:sldMk cId="1517833978" sldId="27977"/>
            <ac:spMk id="4" creationId="{644B6F66-817B-C38D-CFC2-0F0B8547C650}"/>
          </ac:spMkLst>
        </pc:spChg>
        <pc:picChg chg="add mod">
          <ac:chgData name="Jim McGowan" userId="e2c7446dd3aca506" providerId="LiveId" clId="{7F5062D4-5B7F-46C5-8840-140B42F52188}" dt="2025-05-02T03:24:40.408" v="624"/>
          <ac:picMkLst>
            <pc:docMk/>
            <pc:sldMk cId="1517833978" sldId="27977"/>
            <ac:picMk id="2" creationId="{B75909B4-425E-0AF5-D0CC-FF509F5EDC19}"/>
          </ac:picMkLst>
        </pc:picChg>
      </pc:sldChg>
      <pc:sldChg chg="addSp delSp modSp add mod modTransition">
        <pc:chgData name="Jim McGowan" userId="e2c7446dd3aca506" providerId="LiveId" clId="{7F5062D4-5B7F-46C5-8840-140B42F52188}" dt="2025-05-02T03:25:20.423" v="637" actId="478"/>
        <pc:sldMkLst>
          <pc:docMk/>
          <pc:sldMk cId="1839954156" sldId="27978"/>
        </pc:sldMkLst>
        <pc:spChg chg="mod">
          <ac:chgData name="Jim McGowan" userId="e2c7446dd3aca506" providerId="LiveId" clId="{7F5062D4-5B7F-46C5-8840-140B42F52188}" dt="2025-05-01T21:24:59.116" v="124" actId="108"/>
          <ac:spMkLst>
            <pc:docMk/>
            <pc:sldMk cId="1839954156" sldId="27978"/>
            <ac:spMk id="3" creationId="{AA39102C-843A-4E6C-282F-8C7C0F2E2FD2}"/>
          </ac:spMkLst>
        </pc:spChg>
        <pc:spChg chg="mod">
          <ac:chgData name="Jim McGowan" userId="e2c7446dd3aca506" providerId="LiveId" clId="{7F5062D4-5B7F-46C5-8840-140B42F52188}" dt="2025-05-01T21:46:42.641" v="219" actId="108"/>
          <ac:spMkLst>
            <pc:docMk/>
            <pc:sldMk cId="1839954156" sldId="27978"/>
            <ac:spMk id="4" creationId="{F33053EA-32AA-D559-444F-8BFDCE8BC0B9}"/>
          </ac:spMkLst>
        </pc:spChg>
        <pc:picChg chg="add mod">
          <ac:chgData name="Jim McGowan" userId="e2c7446dd3aca506" providerId="LiveId" clId="{7F5062D4-5B7F-46C5-8840-140B42F52188}" dt="2025-05-02T03:25:18.923" v="636"/>
          <ac:picMkLst>
            <pc:docMk/>
            <pc:sldMk cId="1839954156" sldId="27978"/>
            <ac:picMk id="2" creationId="{64FD4284-ACCA-F898-12EB-9D2FB2A4C1CA}"/>
          </ac:picMkLst>
        </pc:picChg>
      </pc:sldChg>
      <pc:sldChg chg="addSp delSp modSp add mod modTransition">
        <pc:chgData name="Jim McGowan" userId="e2c7446dd3aca506" providerId="LiveId" clId="{7F5062D4-5B7F-46C5-8840-140B42F52188}" dt="2025-05-02T03:25:32.148" v="641" actId="478"/>
        <pc:sldMkLst>
          <pc:docMk/>
          <pc:sldMk cId="3194561648" sldId="27979"/>
        </pc:sldMkLst>
        <pc:spChg chg="mod">
          <ac:chgData name="Jim McGowan" userId="e2c7446dd3aca506" providerId="LiveId" clId="{7F5062D4-5B7F-46C5-8840-140B42F52188}" dt="2025-05-01T21:25:25.679" v="128" actId="108"/>
          <ac:spMkLst>
            <pc:docMk/>
            <pc:sldMk cId="3194561648" sldId="27979"/>
            <ac:spMk id="3" creationId="{D290A999-CAB7-8D58-57B4-D7825BBF1440}"/>
          </ac:spMkLst>
        </pc:spChg>
        <pc:spChg chg="mod">
          <ac:chgData name="Jim McGowan" userId="e2c7446dd3aca506" providerId="LiveId" clId="{7F5062D4-5B7F-46C5-8840-140B42F52188}" dt="2025-05-01T21:46:49.915" v="220" actId="108"/>
          <ac:spMkLst>
            <pc:docMk/>
            <pc:sldMk cId="3194561648" sldId="27979"/>
            <ac:spMk id="4" creationId="{773DAA40-A83E-941F-30BE-63BAE52BD750}"/>
          </ac:spMkLst>
        </pc:spChg>
        <pc:picChg chg="add mod">
          <ac:chgData name="Jim McGowan" userId="e2c7446dd3aca506" providerId="LiveId" clId="{7F5062D4-5B7F-46C5-8840-140B42F52188}" dt="2025-05-02T03:25:30.924" v="640"/>
          <ac:picMkLst>
            <pc:docMk/>
            <pc:sldMk cId="3194561648" sldId="27979"/>
            <ac:picMk id="2" creationId="{8E7DD8D7-A455-855E-9D49-EAC4D0A43318}"/>
          </ac:picMkLst>
        </pc:picChg>
      </pc:sldChg>
      <pc:sldChg chg="addSp delSp modSp add mod modTransition">
        <pc:chgData name="Jim McGowan" userId="e2c7446dd3aca506" providerId="LiveId" clId="{7F5062D4-5B7F-46C5-8840-140B42F52188}" dt="2025-05-02T03:22:45.536" v="597" actId="478"/>
        <pc:sldMkLst>
          <pc:docMk/>
          <pc:sldMk cId="839505369" sldId="27980"/>
        </pc:sldMkLst>
        <pc:spChg chg="mod">
          <ac:chgData name="Jim McGowan" userId="e2c7446dd3aca506" providerId="LiveId" clId="{7F5062D4-5B7F-46C5-8840-140B42F52188}" dt="2025-05-01T21:26:50.656" v="132" actId="108"/>
          <ac:spMkLst>
            <pc:docMk/>
            <pc:sldMk cId="839505369" sldId="27980"/>
            <ac:spMk id="3" creationId="{6C3F9BED-5147-71D6-03EF-C18FB128C8F9}"/>
          </ac:spMkLst>
        </pc:spChg>
        <pc:picChg chg="add mod">
          <ac:chgData name="Jim McGowan" userId="e2c7446dd3aca506" providerId="LiveId" clId="{7F5062D4-5B7F-46C5-8840-140B42F52188}" dt="2025-05-02T03:22:39.955" v="596"/>
          <ac:picMkLst>
            <pc:docMk/>
            <pc:sldMk cId="839505369" sldId="27980"/>
            <ac:picMk id="2" creationId="{DAE94D1B-5FE0-C81A-3F78-0DF77678AE16}"/>
          </ac:picMkLst>
        </pc:picChg>
      </pc:sldChg>
      <pc:sldChg chg="addSp delSp modSp add mod modTransition">
        <pc:chgData name="Jim McGowan" userId="e2c7446dd3aca506" providerId="LiveId" clId="{7F5062D4-5B7F-46C5-8840-140B42F52188}" dt="2025-05-02T03:23:57.493" v="615" actId="478"/>
        <pc:sldMkLst>
          <pc:docMk/>
          <pc:sldMk cId="3331962748" sldId="27981"/>
        </pc:sldMkLst>
        <pc:spChg chg="mod">
          <ac:chgData name="Jim McGowan" userId="e2c7446dd3aca506" providerId="LiveId" clId="{7F5062D4-5B7F-46C5-8840-140B42F52188}" dt="2025-05-01T21:27:16.834" v="136" actId="108"/>
          <ac:spMkLst>
            <pc:docMk/>
            <pc:sldMk cId="3331962748" sldId="27981"/>
            <ac:spMk id="3" creationId="{3C0626CA-D127-3C20-04FB-6172991682E2}"/>
          </ac:spMkLst>
        </pc:spChg>
        <pc:picChg chg="add mod">
          <ac:chgData name="Jim McGowan" userId="e2c7446dd3aca506" providerId="LiveId" clId="{7F5062D4-5B7F-46C5-8840-140B42F52188}" dt="2025-05-02T03:23:53.278" v="614"/>
          <ac:picMkLst>
            <pc:docMk/>
            <pc:sldMk cId="3331962748" sldId="27981"/>
            <ac:picMk id="2" creationId="{4A437EAB-D115-6AAB-249C-0CAE3C666B70}"/>
          </ac:picMkLst>
        </pc:picChg>
      </pc:sldChg>
      <pc:sldChg chg="addSp delSp modSp add mod modTransition">
        <pc:chgData name="Jim McGowan" userId="e2c7446dd3aca506" providerId="LiveId" clId="{7F5062D4-5B7F-46C5-8840-140B42F52188}" dt="2025-05-02T03:24:53.290" v="629"/>
        <pc:sldMkLst>
          <pc:docMk/>
          <pc:sldMk cId="452539505" sldId="27982"/>
        </pc:sldMkLst>
        <pc:spChg chg="mod">
          <ac:chgData name="Jim McGowan" userId="e2c7446dd3aca506" providerId="LiveId" clId="{7F5062D4-5B7F-46C5-8840-140B42F52188}" dt="2025-05-01T21:29:56.187" v="153" actId="108"/>
          <ac:spMkLst>
            <pc:docMk/>
            <pc:sldMk cId="452539505" sldId="27982"/>
            <ac:spMk id="3" creationId="{BEA479A4-8B30-F40C-D191-BD0841482F5F}"/>
          </ac:spMkLst>
        </pc:spChg>
        <pc:picChg chg="add mod">
          <ac:chgData name="Jim McGowan" userId="e2c7446dd3aca506" providerId="LiveId" clId="{7F5062D4-5B7F-46C5-8840-140B42F52188}" dt="2025-05-02T03:24:53.290" v="629"/>
          <ac:picMkLst>
            <pc:docMk/>
            <pc:sldMk cId="452539505" sldId="27982"/>
            <ac:picMk id="2" creationId="{3CE96E3F-717D-6689-872D-AB62067B1576}"/>
          </ac:picMkLst>
        </pc:picChg>
      </pc:sldChg>
      <pc:sldChg chg="addSp delSp modSp add mod modTransition">
        <pc:chgData name="Jim McGowan" userId="e2c7446dd3aca506" providerId="LiveId" clId="{7F5062D4-5B7F-46C5-8840-140B42F52188}" dt="2025-05-02T03:25:04.341" v="631" actId="478"/>
        <pc:sldMkLst>
          <pc:docMk/>
          <pc:sldMk cId="3759304741" sldId="27983"/>
        </pc:sldMkLst>
        <pc:spChg chg="mod">
          <ac:chgData name="Jim McGowan" userId="e2c7446dd3aca506" providerId="LiveId" clId="{7F5062D4-5B7F-46C5-8840-140B42F52188}" dt="2025-05-01T21:30:44.597" v="157" actId="108"/>
          <ac:spMkLst>
            <pc:docMk/>
            <pc:sldMk cId="3759304741" sldId="27983"/>
            <ac:spMk id="3" creationId="{AA33C19E-3561-FC31-EFCF-758E66AD9B59}"/>
          </ac:spMkLst>
        </pc:spChg>
        <pc:picChg chg="add mod">
          <ac:chgData name="Jim McGowan" userId="e2c7446dd3aca506" providerId="LiveId" clId="{7F5062D4-5B7F-46C5-8840-140B42F52188}" dt="2025-05-02T03:25:02.183" v="630"/>
          <ac:picMkLst>
            <pc:docMk/>
            <pc:sldMk cId="3759304741" sldId="27983"/>
            <ac:picMk id="2" creationId="{6475BCBE-2FDF-5C5A-1663-0A566119207D}"/>
          </ac:picMkLst>
        </pc:picChg>
      </pc:sldChg>
      <pc:sldChg chg="addSp delSp modSp add mod modTransition">
        <pc:chgData name="Jim McGowan" userId="e2c7446dd3aca506" providerId="LiveId" clId="{7F5062D4-5B7F-46C5-8840-140B42F52188}" dt="2025-05-02T03:25:10.363" v="633" actId="478"/>
        <pc:sldMkLst>
          <pc:docMk/>
          <pc:sldMk cId="3186510387" sldId="27984"/>
        </pc:sldMkLst>
        <pc:spChg chg="mod">
          <ac:chgData name="Jim McGowan" userId="e2c7446dd3aca506" providerId="LiveId" clId="{7F5062D4-5B7F-46C5-8840-140B42F52188}" dt="2025-05-01T21:32:08.964" v="161" actId="108"/>
          <ac:spMkLst>
            <pc:docMk/>
            <pc:sldMk cId="3186510387" sldId="27984"/>
            <ac:spMk id="3" creationId="{33C6D71B-120C-1419-AE80-0B2BE3FC233D}"/>
          </ac:spMkLst>
        </pc:spChg>
        <pc:picChg chg="add mod">
          <ac:chgData name="Jim McGowan" userId="e2c7446dd3aca506" providerId="LiveId" clId="{7F5062D4-5B7F-46C5-8840-140B42F52188}" dt="2025-05-02T03:25:08.970" v="632"/>
          <ac:picMkLst>
            <pc:docMk/>
            <pc:sldMk cId="3186510387" sldId="27984"/>
            <ac:picMk id="2" creationId="{7FDEE420-18A8-39B1-F883-917B825CE8F9}"/>
          </ac:picMkLst>
        </pc:picChg>
      </pc:sldChg>
      <pc:sldChg chg="addSp delSp modSp add mod modTransition">
        <pc:chgData name="Jim McGowan" userId="e2c7446dd3aca506" providerId="LiveId" clId="{7F5062D4-5B7F-46C5-8840-140B42F52188}" dt="2025-05-02T03:25:15.805" v="635" actId="478"/>
        <pc:sldMkLst>
          <pc:docMk/>
          <pc:sldMk cId="759960125" sldId="27985"/>
        </pc:sldMkLst>
        <pc:spChg chg="mod">
          <ac:chgData name="Jim McGowan" userId="e2c7446dd3aca506" providerId="LiveId" clId="{7F5062D4-5B7F-46C5-8840-140B42F52188}" dt="2025-05-01T21:33:20.497" v="164" actId="108"/>
          <ac:spMkLst>
            <pc:docMk/>
            <pc:sldMk cId="759960125" sldId="27985"/>
            <ac:spMk id="3" creationId="{EE6DF79F-6273-03CF-C6B3-CBA763A193DE}"/>
          </ac:spMkLst>
        </pc:spChg>
        <pc:picChg chg="add mod">
          <ac:chgData name="Jim McGowan" userId="e2c7446dd3aca506" providerId="LiveId" clId="{7F5062D4-5B7F-46C5-8840-140B42F52188}" dt="2025-05-02T03:25:14.314" v="634"/>
          <ac:picMkLst>
            <pc:docMk/>
            <pc:sldMk cId="759960125" sldId="27985"/>
            <ac:picMk id="2" creationId="{16FF9C52-2991-061E-32DD-A81F33F120DC}"/>
          </ac:picMkLst>
        </pc:picChg>
      </pc:sldChg>
      <pc:sldChg chg="modSp add mod modTransition">
        <pc:chgData name="Jim McGowan" userId="e2c7446dd3aca506" providerId="LiveId" clId="{7F5062D4-5B7F-46C5-8840-140B42F52188}" dt="2025-05-02T03:04:31.957" v="521"/>
        <pc:sldMkLst>
          <pc:docMk/>
          <pc:sldMk cId="832119444" sldId="27986"/>
        </pc:sldMkLst>
        <pc:spChg chg="mod">
          <ac:chgData name="Jim McGowan" userId="e2c7446dd3aca506" providerId="LiveId" clId="{7F5062D4-5B7F-46C5-8840-140B42F52188}" dt="2025-05-01T21:37:19.729" v="187" actId="115"/>
          <ac:spMkLst>
            <pc:docMk/>
            <pc:sldMk cId="832119444" sldId="27986"/>
            <ac:spMk id="3" creationId="{579C7261-5BFE-624F-689D-A3BD3DF19E11}"/>
          </ac:spMkLst>
        </pc:spChg>
      </pc:sldChg>
      <pc:sldChg chg="modSp add mod modTransition">
        <pc:chgData name="Jim McGowan" userId="e2c7446dd3aca506" providerId="LiveId" clId="{7F5062D4-5B7F-46C5-8840-140B42F52188}" dt="2025-05-02T03:04:31.957" v="521"/>
        <pc:sldMkLst>
          <pc:docMk/>
          <pc:sldMk cId="1515094158" sldId="27987"/>
        </pc:sldMkLst>
        <pc:spChg chg="mod">
          <ac:chgData name="Jim McGowan" userId="e2c7446dd3aca506" providerId="LiveId" clId="{7F5062D4-5B7F-46C5-8840-140B42F52188}" dt="2025-05-01T21:39:11.576" v="200" actId="115"/>
          <ac:spMkLst>
            <pc:docMk/>
            <pc:sldMk cId="1515094158" sldId="27987"/>
            <ac:spMk id="3" creationId="{4B278947-9D85-7728-19FD-7F25B0445C41}"/>
          </ac:spMkLst>
        </pc:spChg>
      </pc:sldChg>
      <pc:sldChg chg="modSp add mod modTransition">
        <pc:chgData name="Jim McGowan" userId="e2c7446dd3aca506" providerId="LiveId" clId="{7F5062D4-5B7F-46C5-8840-140B42F52188}" dt="2025-05-02T03:04:31.957" v="521"/>
        <pc:sldMkLst>
          <pc:docMk/>
          <pc:sldMk cId="1497111281" sldId="27988"/>
        </pc:sldMkLst>
        <pc:spChg chg="mod">
          <ac:chgData name="Jim McGowan" userId="e2c7446dd3aca506" providerId="LiveId" clId="{7F5062D4-5B7F-46C5-8840-140B42F52188}" dt="2025-05-01T21:39:07.092" v="199" actId="115"/>
          <ac:spMkLst>
            <pc:docMk/>
            <pc:sldMk cId="1497111281" sldId="27988"/>
            <ac:spMk id="3" creationId="{A504A500-F5DF-5A47-E584-CA3982E359D7}"/>
          </ac:spMkLst>
        </pc:spChg>
      </pc:sldChg>
      <pc:sldChg chg="modSp add mod modTransition">
        <pc:chgData name="Jim McGowan" userId="e2c7446dd3aca506" providerId="LiveId" clId="{7F5062D4-5B7F-46C5-8840-140B42F52188}" dt="2025-05-02T03:04:31.957" v="521"/>
        <pc:sldMkLst>
          <pc:docMk/>
          <pc:sldMk cId="898533493" sldId="27989"/>
        </pc:sldMkLst>
        <pc:spChg chg="mod">
          <ac:chgData name="Jim McGowan" userId="e2c7446dd3aca506" providerId="LiveId" clId="{7F5062D4-5B7F-46C5-8840-140B42F52188}" dt="2025-05-01T21:39:40.860" v="206" actId="108"/>
          <ac:spMkLst>
            <pc:docMk/>
            <pc:sldMk cId="898533493" sldId="27989"/>
            <ac:spMk id="3" creationId="{91687C7E-580D-C3F5-25EB-67C8CEC3AE4B}"/>
          </ac:spMkLst>
        </pc:spChg>
      </pc:sldChg>
      <pc:sldChg chg="modSp add mod modTransition">
        <pc:chgData name="Jim McGowan" userId="e2c7446dd3aca506" providerId="LiveId" clId="{7F5062D4-5B7F-46C5-8840-140B42F52188}" dt="2025-05-02T03:04:31.957" v="521"/>
        <pc:sldMkLst>
          <pc:docMk/>
          <pc:sldMk cId="2367537715" sldId="27990"/>
        </pc:sldMkLst>
        <pc:spChg chg="mod">
          <ac:chgData name="Jim McGowan" userId="e2c7446dd3aca506" providerId="LiveId" clId="{7F5062D4-5B7F-46C5-8840-140B42F52188}" dt="2025-05-01T21:40:33.247" v="212" actId="108"/>
          <ac:spMkLst>
            <pc:docMk/>
            <pc:sldMk cId="2367537715" sldId="27990"/>
            <ac:spMk id="3" creationId="{D5314572-C7F3-FD59-0D13-BCCEA148E214}"/>
          </ac:spMkLst>
        </pc:spChg>
      </pc:sldChg>
      <pc:sldChg chg="modSp add mod modTransition">
        <pc:chgData name="Jim McGowan" userId="e2c7446dd3aca506" providerId="LiveId" clId="{7F5062D4-5B7F-46C5-8840-140B42F52188}" dt="2025-05-02T03:04:31.957" v="521"/>
        <pc:sldMkLst>
          <pc:docMk/>
          <pc:sldMk cId="1440599188" sldId="27991"/>
        </pc:sldMkLst>
        <pc:graphicFrameChg chg="modGraphic">
          <ac:chgData name="Jim McGowan" userId="e2c7446dd3aca506" providerId="LiveId" clId="{7F5062D4-5B7F-46C5-8840-140B42F52188}" dt="2025-05-02T02:50:49.067" v="474" actId="179"/>
          <ac:graphicFrameMkLst>
            <pc:docMk/>
            <pc:sldMk cId="1440599188" sldId="27991"/>
            <ac:graphicFrameMk id="2" creationId="{AA0C791F-0D99-A0DF-8EBF-4C12BB41A2CF}"/>
          </ac:graphicFrameMkLst>
        </pc:graphicFrameChg>
      </pc:sldChg>
      <pc:sldChg chg="modSp add mod modTransition">
        <pc:chgData name="Jim McGowan" userId="e2c7446dd3aca506" providerId="LiveId" clId="{7F5062D4-5B7F-46C5-8840-140B42F52188}" dt="2025-05-02T03:04:31.957" v="521"/>
        <pc:sldMkLst>
          <pc:docMk/>
          <pc:sldMk cId="4205646221" sldId="27992"/>
        </pc:sldMkLst>
        <pc:graphicFrameChg chg="mod modGraphic">
          <ac:chgData name="Jim McGowan" userId="e2c7446dd3aca506" providerId="LiveId" clId="{7F5062D4-5B7F-46C5-8840-140B42F52188}" dt="2025-05-02T02:51:33.161" v="476" actId="179"/>
          <ac:graphicFrameMkLst>
            <pc:docMk/>
            <pc:sldMk cId="4205646221" sldId="27992"/>
            <ac:graphicFrameMk id="2" creationId="{9BE6C8DB-37F1-65F0-048A-F230EF1CB7B1}"/>
          </ac:graphicFrameMkLst>
        </pc:graphicFrameChg>
      </pc:sldChg>
      <pc:sldChg chg="modSp add mod modTransition">
        <pc:chgData name="Jim McGowan" userId="e2c7446dd3aca506" providerId="LiveId" clId="{7F5062D4-5B7F-46C5-8840-140B42F52188}" dt="2025-05-02T03:04:31.957" v="521"/>
        <pc:sldMkLst>
          <pc:docMk/>
          <pc:sldMk cId="4195131529" sldId="27993"/>
        </pc:sldMkLst>
        <pc:graphicFrameChg chg="mod modGraphic">
          <ac:chgData name="Jim McGowan" userId="e2c7446dd3aca506" providerId="LiveId" clId="{7F5062D4-5B7F-46C5-8840-140B42F52188}" dt="2025-05-02T02:52:07.307" v="478" actId="179"/>
          <ac:graphicFrameMkLst>
            <pc:docMk/>
            <pc:sldMk cId="4195131529" sldId="27993"/>
            <ac:graphicFrameMk id="2" creationId="{D8EEB99C-5396-E313-C0DA-000FAFA1416D}"/>
          </ac:graphicFrameMkLst>
        </pc:graphicFrameChg>
      </pc:sldChg>
      <pc:sldChg chg="modSp add mod modTransition">
        <pc:chgData name="Jim McGowan" userId="e2c7446dd3aca506" providerId="LiveId" clId="{7F5062D4-5B7F-46C5-8840-140B42F52188}" dt="2025-05-02T03:04:31.957" v="521"/>
        <pc:sldMkLst>
          <pc:docMk/>
          <pc:sldMk cId="3677340153" sldId="27994"/>
        </pc:sldMkLst>
        <pc:graphicFrameChg chg="mod modGraphic">
          <ac:chgData name="Jim McGowan" userId="e2c7446dd3aca506" providerId="LiveId" clId="{7F5062D4-5B7F-46C5-8840-140B42F52188}" dt="2025-05-02T02:52:38.780" v="480" actId="179"/>
          <ac:graphicFrameMkLst>
            <pc:docMk/>
            <pc:sldMk cId="3677340153" sldId="27994"/>
            <ac:graphicFrameMk id="2" creationId="{1AAFE7BC-7A9C-CF83-CAEE-A93EC2247636}"/>
          </ac:graphicFrameMkLst>
        </pc:graphicFrameChg>
      </pc:sldChg>
      <pc:sldChg chg="modSp add mod modTransition">
        <pc:chgData name="Jim McGowan" userId="e2c7446dd3aca506" providerId="LiveId" clId="{7F5062D4-5B7F-46C5-8840-140B42F52188}" dt="2025-05-02T03:04:31.957" v="521"/>
        <pc:sldMkLst>
          <pc:docMk/>
          <pc:sldMk cId="103546820" sldId="27995"/>
        </pc:sldMkLst>
        <pc:graphicFrameChg chg="mod modGraphic">
          <ac:chgData name="Jim McGowan" userId="e2c7446dd3aca506" providerId="LiveId" clId="{7F5062D4-5B7F-46C5-8840-140B42F52188}" dt="2025-05-02T02:53:45.208" v="485" actId="179"/>
          <ac:graphicFrameMkLst>
            <pc:docMk/>
            <pc:sldMk cId="103546820" sldId="27995"/>
            <ac:graphicFrameMk id="2" creationId="{0FE9339A-450E-A616-B4F3-69E754803590}"/>
          </ac:graphicFrameMkLst>
        </pc:graphicFrameChg>
      </pc:sldChg>
      <pc:sldChg chg="modSp add mod modTransition">
        <pc:chgData name="Jim McGowan" userId="e2c7446dd3aca506" providerId="LiveId" clId="{7F5062D4-5B7F-46C5-8840-140B42F52188}" dt="2025-05-02T03:04:31.957" v="521"/>
        <pc:sldMkLst>
          <pc:docMk/>
          <pc:sldMk cId="3156443446" sldId="27996"/>
        </pc:sldMkLst>
        <pc:graphicFrameChg chg="mod modGraphic">
          <ac:chgData name="Jim McGowan" userId="e2c7446dd3aca506" providerId="LiveId" clId="{7F5062D4-5B7F-46C5-8840-140B42F52188}" dt="2025-05-02T02:54:10.550" v="487" actId="179"/>
          <ac:graphicFrameMkLst>
            <pc:docMk/>
            <pc:sldMk cId="3156443446" sldId="27996"/>
            <ac:graphicFrameMk id="2" creationId="{98B603AA-789D-1C0E-FB41-C16985D17FA5}"/>
          </ac:graphicFrameMkLst>
        </pc:graphicFrameChg>
      </pc:sldChg>
      <pc:sldChg chg="modSp add mod modTransition">
        <pc:chgData name="Jim McGowan" userId="e2c7446dd3aca506" providerId="LiveId" clId="{7F5062D4-5B7F-46C5-8840-140B42F52188}" dt="2025-05-02T03:04:31.957" v="521"/>
        <pc:sldMkLst>
          <pc:docMk/>
          <pc:sldMk cId="1084938230" sldId="27997"/>
        </pc:sldMkLst>
        <pc:graphicFrameChg chg="mod modGraphic">
          <ac:chgData name="Jim McGowan" userId="e2c7446dd3aca506" providerId="LiveId" clId="{7F5062D4-5B7F-46C5-8840-140B42F52188}" dt="2025-05-02T02:54:32.204" v="489" actId="179"/>
          <ac:graphicFrameMkLst>
            <pc:docMk/>
            <pc:sldMk cId="1084938230" sldId="27997"/>
            <ac:graphicFrameMk id="2" creationId="{733ECD10-EC9E-C311-08EA-9CA4FD438470}"/>
          </ac:graphicFrameMkLst>
        </pc:graphicFrameChg>
      </pc:sldChg>
      <pc:sldChg chg="modSp add mod modTransition">
        <pc:chgData name="Jim McGowan" userId="e2c7446dd3aca506" providerId="LiveId" clId="{7F5062D4-5B7F-46C5-8840-140B42F52188}" dt="2025-05-02T03:04:31.957" v="521"/>
        <pc:sldMkLst>
          <pc:docMk/>
          <pc:sldMk cId="4001214783" sldId="27998"/>
        </pc:sldMkLst>
        <pc:graphicFrameChg chg="mod modGraphic">
          <ac:chgData name="Jim McGowan" userId="e2c7446dd3aca506" providerId="LiveId" clId="{7F5062D4-5B7F-46C5-8840-140B42F52188}" dt="2025-05-02T02:55:06.016" v="491" actId="179"/>
          <ac:graphicFrameMkLst>
            <pc:docMk/>
            <pc:sldMk cId="4001214783" sldId="27998"/>
            <ac:graphicFrameMk id="2" creationId="{7E64BEA9-2F48-9F5A-2580-F425CA57EFBB}"/>
          </ac:graphicFrameMkLst>
        </pc:graphicFrameChg>
      </pc:sldChg>
      <pc:sldChg chg="modSp add mod modTransition">
        <pc:chgData name="Jim McGowan" userId="e2c7446dd3aca506" providerId="LiveId" clId="{7F5062D4-5B7F-46C5-8840-140B42F52188}" dt="2025-05-02T03:04:31.957" v="521"/>
        <pc:sldMkLst>
          <pc:docMk/>
          <pc:sldMk cId="2786534870" sldId="27999"/>
        </pc:sldMkLst>
        <pc:graphicFrameChg chg="mod modGraphic">
          <ac:chgData name="Jim McGowan" userId="e2c7446dd3aca506" providerId="LiveId" clId="{7F5062D4-5B7F-46C5-8840-140B42F52188}" dt="2025-05-02T02:55:32.100" v="493" actId="179"/>
          <ac:graphicFrameMkLst>
            <pc:docMk/>
            <pc:sldMk cId="2786534870" sldId="27999"/>
            <ac:graphicFrameMk id="2" creationId="{142CA19A-8653-DF3F-0214-6386AED32D11}"/>
          </ac:graphicFrameMkLst>
        </pc:graphicFrameChg>
      </pc:sldChg>
      <pc:sldChg chg="modSp add mod modTransition">
        <pc:chgData name="Jim McGowan" userId="e2c7446dd3aca506" providerId="LiveId" clId="{7F5062D4-5B7F-46C5-8840-140B42F52188}" dt="2025-05-02T03:26:02.956" v="642" actId="108"/>
        <pc:sldMkLst>
          <pc:docMk/>
          <pc:sldMk cId="1260169336" sldId="28000"/>
        </pc:sldMkLst>
        <pc:spChg chg="mod">
          <ac:chgData name="Jim McGowan" userId="e2c7446dd3aca506" providerId="LiveId" clId="{7F5062D4-5B7F-46C5-8840-140B42F52188}" dt="2025-05-02T03:26:02.956" v="642" actId="108"/>
          <ac:spMkLst>
            <pc:docMk/>
            <pc:sldMk cId="1260169336" sldId="28000"/>
            <ac:spMk id="3" creationId="{D8E76888-D064-66BA-A6C1-0180AE14F1DC}"/>
          </ac:spMkLst>
        </pc:spChg>
      </pc:sldChg>
      <pc:sldChg chg="modSp add mod">
        <pc:chgData name="Jim McGowan" userId="e2c7446dd3aca506" providerId="LiveId" clId="{7F5062D4-5B7F-46C5-8840-140B42F52188}" dt="2025-05-02T03:08:49.367" v="557" actId="207"/>
        <pc:sldMkLst>
          <pc:docMk/>
          <pc:sldMk cId="4137900337" sldId="28001"/>
        </pc:sldMkLst>
        <pc:spChg chg="mod">
          <ac:chgData name="Jim McGowan" userId="e2c7446dd3aca506" providerId="LiveId" clId="{7F5062D4-5B7F-46C5-8840-140B42F52188}" dt="2025-05-02T03:08:49.367" v="557" actId="207"/>
          <ac:spMkLst>
            <pc:docMk/>
            <pc:sldMk cId="4137900337" sldId="28001"/>
            <ac:spMk id="105475" creationId="{02046EA3-33CB-9044-F0B5-A56596494908}"/>
          </ac:spMkLst>
        </pc:spChg>
      </pc:sldChg>
      <pc:sldChg chg="modSp add mod">
        <pc:chgData name="Jim McGowan" userId="e2c7446dd3aca506" providerId="LiveId" clId="{7F5062D4-5B7F-46C5-8840-140B42F52188}" dt="2025-05-02T03:18:23.914" v="579" actId="108"/>
        <pc:sldMkLst>
          <pc:docMk/>
          <pc:sldMk cId="2195591414" sldId="28002"/>
        </pc:sldMkLst>
        <pc:spChg chg="mod">
          <ac:chgData name="Jim McGowan" userId="e2c7446dd3aca506" providerId="LiveId" clId="{7F5062D4-5B7F-46C5-8840-140B42F52188}" dt="2025-05-02T03:18:23.914" v="579" actId="108"/>
          <ac:spMkLst>
            <pc:docMk/>
            <pc:sldMk cId="2195591414" sldId="28002"/>
            <ac:spMk id="3" creationId="{64129FE3-CC02-491D-D48A-20329A051866}"/>
          </ac:spMkLst>
        </pc:spChg>
      </pc:sldChg>
      <pc:sldChg chg="add del">
        <pc:chgData name="Jim McGowan" userId="e2c7446dd3aca506" providerId="LiveId" clId="{7F5062D4-5B7F-46C5-8840-140B42F52188}" dt="2025-05-02T03:09:22.526" v="560" actId="47"/>
        <pc:sldMkLst>
          <pc:docMk/>
          <pc:sldMk cId="2928728806" sldId="28002"/>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8" name="Rectangle 4"/>
          <p:cNvSpPr>
            <a:spLocks noGrp="1" noChangeArrowheads="1"/>
          </p:cNvSpPr>
          <p:nvPr>
            <p:ph type="ftr" sz="quarter" idx="2"/>
          </p:nvPr>
        </p:nvSpPr>
        <p:spPr bwMode="auto">
          <a:xfrm>
            <a:off x="1" y="9122452"/>
            <a:ext cx="3170764"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defTabSz="920970" eaLnBrk="1" hangingPunct="1">
              <a:defRPr sz="1400">
                <a:latin typeface="Times New Roman" pitchFamily="18" charset="0"/>
                <a:cs typeface="Arial" charset="0"/>
              </a:defRPr>
            </a:lvl1pPr>
          </a:lstStyle>
          <a:p>
            <a:pPr>
              <a:defRPr/>
            </a:pPr>
            <a:r>
              <a:rPr lang="en-US" dirty="0">
                <a:latin typeface="Calibri" panose="020F0502020204030204" pitchFamily="34" charset="0"/>
                <a:cs typeface="Calibri" panose="020F0502020204030204" pitchFamily="34" charset="0"/>
              </a:rPr>
              <a:t>Sugar Land Bible Church</a:t>
            </a:r>
          </a:p>
        </p:txBody>
      </p:sp>
      <p:sp>
        <p:nvSpPr>
          <p:cNvPr id="36869" name="Rectangle 5"/>
          <p:cNvSpPr>
            <a:spLocks noGrp="1" noChangeArrowheads="1"/>
          </p:cNvSpPr>
          <p:nvPr>
            <p:ph type="sldNum" sz="quarter" idx="3"/>
          </p:nvPr>
        </p:nvSpPr>
        <p:spPr bwMode="auto">
          <a:xfrm>
            <a:off x="4144437" y="9122452"/>
            <a:ext cx="3170764"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algn="r" defTabSz="919579">
              <a:defRPr sz="1400"/>
            </a:lvl1pPr>
          </a:lstStyle>
          <a:p>
            <a:fld id="{416C2B2E-E9D7-4230-8EE4-F98D0B6BB14D}" type="slidenum">
              <a:rPr lang="en-US" altLang="en-US">
                <a:latin typeface="Calibri" panose="020F0502020204030204" pitchFamily="34" charset="0"/>
                <a:cs typeface="Calibri" panose="020F0502020204030204" pitchFamily="34" charset="0"/>
              </a:rPr>
              <a:pPr/>
              <a:t>‹#›</a:t>
            </a:fld>
            <a:endParaRPr lang="en-US" altLang="en-US" dirty="0">
              <a:latin typeface="Calibri" panose="020F0502020204030204" pitchFamily="34" charset="0"/>
              <a:cs typeface="Calibri" panose="020F0502020204030204" pitchFamily="34" charset="0"/>
            </a:endParaRPr>
          </a:p>
        </p:txBody>
      </p:sp>
      <p:sp>
        <p:nvSpPr>
          <p:cNvPr id="2" name="Header Placeholder 1">
            <a:extLst>
              <a:ext uri="{FF2B5EF4-FFF2-40B4-BE49-F238E27FC236}">
                <a16:creationId xmlns:a16="http://schemas.microsoft.com/office/drawing/2014/main" id="{7F34B6AD-5CCB-11DC-672E-056F79A7B97F}"/>
              </a:ext>
            </a:extLst>
          </p:cNvPr>
          <p:cNvSpPr>
            <a:spLocks noGrp="1"/>
          </p:cNvSpPr>
          <p:nvPr>
            <p:ph type="hdr" sz="quarter"/>
          </p:nvPr>
        </p:nvSpPr>
        <p:spPr>
          <a:xfrm>
            <a:off x="1714402" y="124353"/>
            <a:ext cx="4347077" cy="820028"/>
          </a:xfrm>
          <a:prstGeom prst="rect">
            <a:avLst/>
          </a:prstGeom>
        </p:spPr>
        <p:txBody>
          <a:bodyPr vert="horz" lIns="123635" tIns="61817" rIns="123635" bIns="61817" rtlCol="0"/>
          <a:lstStyle>
            <a:lvl1pPr algn="ctr">
              <a:defRPr sz="1800" dirty="0">
                <a:latin typeface="Calibri" panose="020F0502020204030204" pitchFamily="34" charset="0"/>
                <a:cs typeface="Calibri" panose="020F0502020204030204" pitchFamily="34" charset="0"/>
              </a:defRPr>
            </a:lvl1pPr>
          </a:lstStyle>
          <a:p>
            <a:pPr>
              <a:defRPr/>
            </a:pPr>
            <a:r>
              <a:rPr lang="en-US" sz="1500" dirty="0"/>
              <a:t>Dr. Andy Woods</a:t>
            </a:r>
          </a:p>
          <a:p>
            <a:pPr>
              <a:defRPr/>
            </a:pPr>
            <a:r>
              <a:rPr lang="en-US" sz="1500" dirty="0"/>
              <a:t>Neo-Calvinism vs. the Bible - 026</a:t>
            </a:r>
          </a:p>
          <a:p>
            <a:pPr>
              <a:defRPr/>
            </a:pPr>
            <a:r>
              <a:rPr lang="en-US" sz="1500" dirty="0"/>
              <a:t>05-04-2025</a:t>
            </a: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1" y="0"/>
            <a:ext cx="3170764" cy="478748"/>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lvl1pPr defTabSz="920970" eaLnBrk="1" hangingPunct="1">
              <a:defRPr sz="1400">
                <a:latin typeface="Calibri" panose="020F0502020204030204" pitchFamily="34" charset="0"/>
                <a:cs typeface="Calibri" panose="020F0502020204030204" pitchFamily="34" charset="0"/>
              </a:defRPr>
            </a:lvl1pPr>
          </a:lstStyle>
          <a:p>
            <a:pPr>
              <a:defRPr/>
            </a:pPr>
            <a:endParaRPr lang="en-US" dirty="0"/>
          </a:p>
        </p:txBody>
      </p:sp>
      <p:sp>
        <p:nvSpPr>
          <p:cNvPr id="3" name="Date Placeholder 2"/>
          <p:cNvSpPr>
            <a:spLocks noGrp="1"/>
          </p:cNvSpPr>
          <p:nvPr>
            <p:ph type="dt" idx="1"/>
          </p:nvPr>
        </p:nvSpPr>
        <p:spPr bwMode="auto">
          <a:xfrm>
            <a:off x="4142749" y="0"/>
            <a:ext cx="3170763" cy="478748"/>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lvl1pPr algn="r" defTabSz="920970" eaLnBrk="1" hangingPunct="1">
              <a:defRPr sz="1400">
                <a:latin typeface="Calibri" panose="020F0502020204030204" pitchFamily="34" charset="0"/>
                <a:cs typeface="Calibri" panose="020F0502020204030204" pitchFamily="34" charset="0"/>
              </a:defRPr>
            </a:lvl1pPr>
          </a:lstStyle>
          <a:p>
            <a:pPr>
              <a:defRPr/>
            </a:pPr>
            <a:fld id="{5800389A-3474-4B41-9CB2-F1B2DAE08F62}" type="datetimeFigureOut">
              <a:rPr lang="en-US" smtClean="0"/>
              <a:pPr>
                <a:defRPr/>
              </a:pPr>
              <a:t>5/3/25</a:t>
            </a:fld>
            <a:endParaRPr lang="en-US" dirty="0"/>
          </a:p>
        </p:txBody>
      </p:sp>
      <p:sp>
        <p:nvSpPr>
          <p:cNvPr id="4" name="Slide Image Placeholder 3"/>
          <p:cNvSpPr>
            <a:spLocks noGrp="1" noRot="1" noChangeAspect="1"/>
          </p:cNvSpPr>
          <p:nvPr>
            <p:ph type="sldImg" idx="2"/>
          </p:nvPr>
        </p:nvSpPr>
        <p:spPr>
          <a:xfrm>
            <a:off x="457200" y="720725"/>
            <a:ext cx="6400800" cy="3600450"/>
          </a:xfrm>
          <a:prstGeom prst="rect">
            <a:avLst/>
          </a:prstGeom>
          <a:noFill/>
          <a:ln w="12700">
            <a:solidFill>
              <a:prstClr val="black"/>
            </a:solidFill>
          </a:ln>
        </p:spPr>
        <p:txBody>
          <a:bodyPr vert="horz" lIns="101038" tIns="50519" rIns="101038" bIns="50519" rtlCol="0" anchor="ctr"/>
          <a:lstStyle/>
          <a:p>
            <a:pPr lvl="0"/>
            <a:endParaRPr lang="en-US" noProof="0" dirty="0"/>
          </a:p>
        </p:txBody>
      </p:sp>
      <p:sp>
        <p:nvSpPr>
          <p:cNvPr id="5" name="Notes Placeholder 4"/>
          <p:cNvSpPr>
            <a:spLocks noGrp="1"/>
          </p:cNvSpPr>
          <p:nvPr>
            <p:ph type="body" sz="quarter" idx="3"/>
          </p:nvPr>
        </p:nvSpPr>
        <p:spPr bwMode="auto">
          <a:xfrm>
            <a:off x="732364" y="4561226"/>
            <a:ext cx="5850473" cy="4318573"/>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bwMode="auto">
          <a:xfrm>
            <a:off x="1" y="9120813"/>
            <a:ext cx="3170764"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defTabSz="920970" eaLnBrk="1" hangingPunct="1">
              <a:defRPr sz="1400">
                <a:latin typeface="Calibri" panose="020F0502020204030204" pitchFamily="34" charset="0"/>
                <a:cs typeface="Calibri" panose="020F0502020204030204" pitchFamily="34" charset="0"/>
              </a:defRPr>
            </a:lvl1pPr>
          </a:lstStyle>
          <a:p>
            <a:pPr>
              <a:defRPr/>
            </a:pPr>
            <a:endParaRPr lang="en-US" dirty="0"/>
          </a:p>
        </p:txBody>
      </p:sp>
      <p:sp>
        <p:nvSpPr>
          <p:cNvPr id="7" name="Slide Number Placeholder 6"/>
          <p:cNvSpPr>
            <a:spLocks noGrp="1"/>
          </p:cNvSpPr>
          <p:nvPr>
            <p:ph type="sldNum" sz="quarter" idx="5"/>
          </p:nvPr>
        </p:nvSpPr>
        <p:spPr bwMode="auto">
          <a:xfrm>
            <a:off x="4142749" y="9120813"/>
            <a:ext cx="3170763"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algn="r" defTabSz="919579">
              <a:defRPr sz="1400">
                <a:latin typeface="Calibri" panose="020F0502020204030204" pitchFamily="34" charset="0"/>
                <a:cs typeface="Calibri" panose="020F0502020204030204" pitchFamily="34" charset="0"/>
              </a:defRPr>
            </a:lvl1pPr>
          </a:lstStyle>
          <a:p>
            <a:fld id="{3D084339-C7C3-4022-975D-A91B6BCBB8E5}" type="slidenum">
              <a:rPr lang="en-US" altLang="en-US" smtClean="0"/>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Error of reductionism – oversimplification of a complex subject</a:t>
            </a:r>
          </a:p>
        </p:txBody>
      </p:sp>
      <p:sp>
        <p:nvSpPr>
          <p:cNvPr id="4" name="Header Placeholder 3"/>
          <p:cNvSpPr>
            <a:spLocks noGrp="1"/>
          </p:cNvSpPr>
          <p:nvPr>
            <p:ph type="hdr" sz="quarter" idx="10"/>
          </p:nvPr>
        </p:nvSpPr>
        <p:spPr/>
        <p:txBody>
          <a:bodyPr/>
          <a:lstStyle/>
          <a:p>
            <a:pPr>
              <a:defRPr/>
            </a:pPr>
            <a:r>
              <a:rPr lang="en-US"/>
              <a:t>Dr. Andy Woods - The Protestant Reformation</a:t>
            </a:r>
            <a:endParaRPr lang="en-US" dirty="0"/>
          </a:p>
        </p:txBody>
      </p:sp>
      <p:sp>
        <p:nvSpPr>
          <p:cNvPr id="5" name="Date Placeholder 4"/>
          <p:cNvSpPr>
            <a:spLocks noGrp="1"/>
          </p:cNvSpPr>
          <p:nvPr>
            <p:ph type="dt" idx="11"/>
          </p:nvPr>
        </p:nvSpPr>
        <p:spPr/>
        <p:txBody>
          <a:bodyPr/>
          <a:lstStyle/>
          <a:p>
            <a:pPr>
              <a:defRPr/>
            </a:pPr>
            <a:r>
              <a:rPr lang="en-US"/>
              <a:t>9/10/2017</a:t>
            </a:r>
            <a:endParaRPr lang="en-US" dirty="0"/>
          </a:p>
        </p:txBody>
      </p:sp>
      <p:sp>
        <p:nvSpPr>
          <p:cNvPr id="6" name="Footer Placeholder 5"/>
          <p:cNvSpPr>
            <a:spLocks noGrp="1"/>
          </p:cNvSpPr>
          <p:nvPr>
            <p:ph type="ftr" sz="quarter" idx="12"/>
          </p:nvPr>
        </p:nvSpPr>
        <p:spPr/>
        <p:txBody>
          <a:bodyPr/>
          <a:lstStyle/>
          <a:p>
            <a:pPr>
              <a:defRPr/>
            </a:pPr>
            <a:r>
              <a:rPr lang="en-US"/>
              <a:t>Sugar Land Bible Church</a:t>
            </a:r>
            <a:endParaRPr lang="en-US" dirty="0"/>
          </a:p>
        </p:txBody>
      </p:sp>
      <p:sp>
        <p:nvSpPr>
          <p:cNvPr id="7" name="Slide Number Placeholder 6"/>
          <p:cNvSpPr>
            <a:spLocks noGrp="1"/>
          </p:cNvSpPr>
          <p:nvPr>
            <p:ph type="sldNum" sz="quarter" idx="13"/>
          </p:nvPr>
        </p:nvSpPr>
        <p:spPr/>
        <p:txBody>
          <a:bodyPr/>
          <a:lstStyle/>
          <a:p>
            <a:pPr>
              <a:defRPr/>
            </a:pPr>
            <a:fld id="{B4BBA7F9-A4F9-41CD-9EEF-64BAB7350056}" type="slidenum">
              <a:rPr lang="en-US" altLang="en-US" smtClean="0"/>
              <a:pPr>
                <a:defRPr/>
              </a:pPr>
              <a:t>8</a:t>
            </a:fld>
            <a:endParaRPr lang="en-US" altLang="en-US" dirty="0"/>
          </a:p>
        </p:txBody>
      </p:sp>
    </p:spTree>
    <p:extLst>
      <p:ext uri="{BB962C8B-B14F-4D97-AF65-F5344CB8AC3E}">
        <p14:creationId xmlns:p14="http://schemas.microsoft.com/office/powerpoint/2010/main" val="4703597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66529">
              <a:defRPr/>
            </a:pPr>
            <a:fld id="{600E5424-D4B9-4AFD-9B49-AB165923F980}" type="slidenum">
              <a:rPr lang="en-US" altLang="en-US" sz="1900" kern="0">
                <a:solidFill>
                  <a:sysClr val="windowText" lastClr="000000"/>
                </a:solidFill>
              </a:rPr>
              <a:pPr defTabSz="966529">
                <a:defRPr/>
              </a:pPr>
              <a:t>107</a:t>
            </a:fld>
            <a:endParaRPr lang="en-US" altLang="en-US" sz="1900" kern="0">
              <a:solidFill>
                <a:sysClr val="windowText" lastClr="000000"/>
              </a:solidFill>
            </a:endParaRPr>
          </a:p>
        </p:txBody>
      </p:sp>
      <p:sp>
        <p:nvSpPr>
          <p:cNvPr id="5" name="Footer Placeholder 4"/>
          <p:cNvSpPr>
            <a:spLocks noGrp="1"/>
          </p:cNvSpPr>
          <p:nvPr>
            <p:ph type="ftr" sz="quarter" idx="11"/>
          </p:nvPr>
        </p:nvSpPr>
        <p:spPr/>
        <p:txBody>
          <a:bodyPr/>
          <a:lstStyle/>
          <a:p>
            <a:pPr defTabSz="966529">
              <a:defRPr/>
            </a:pPr>
            <a:r>
              <a:rPr lang="en-US" sz="1900" kern="0">
                <a:solidFill>
                  <a:sysClr val="windowText" lastClr="000000"/>
                </a:solidFill>
              </a:rPr>
              <a:t>Sugar Land Bible Church</a:t>
            </a:r>
          </a:p>
        </p:txBody>
      </p:sp>
      <p:sp>
        <p:nvSpPr>
          <p:cNvPr id="6" name="Header Placeholder 5"/>
          <p:cNvSpPr>
            <a:spLocks noGrp="1"/>
          </p:cNvSpPr>
          <p:nvPr>
            <p:ph type="hdr" sz="quarter" idx="12"/>
          </p:nvPr>
        </p:nvSpPr>
        <p:spPr/>
        <p:txBody>
          <a:bodyPr/>
          <a:lstStyle/>
          <a:p>
            <a:pPr defTabSz="966529">
              <a:defRPr/>
            </a:pPr>
            <a:r>
              <a:rPr lang="en-US" sz="1900" kern="0">
                <a:solidFill>
                  <a:sysClr val="windowText" lastClr="000000"/>
                </a:solidFill>
              </a:rPr>
              <a:t>Dr. Andy Woods - Soteriology</a:t>
            </a:r>
          </a:p>
        </p:txBody>
      </p:sp>
    </p:spTree>
    <p:extLst>
      <p:ext uri="{BB962C8B-B14F-4D97-AF65-F5344CB8AC3E}">
        <p14:creationId xmlns:p14="http://schemas.microsoft.com/office/powerpoint/2010/main" val="28029615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66529">
              <a:defRPr/>
            </a:pPr>
            <a:fld id="{600E5424-D4B9-4AFD-9B49-AB165923F980}" type="slidenum">
              <a:rPr lang="en-US" altLang="en-US" sz="1900" kern="0">
                <a:solidFill>
                  <a:sysClr val="windowText" lastClr="000000"/>
                </a:solidFill>
              </a:rPr>
              <a:pPr defTabSz="966529">
                <a:defRPr/>
              </a:pPr>
              <a:t>152</a:t>
            </a:fld>
            <a:endParaRPr lang="en-US" altLang="en-US" sz="1900" kern="0">
              <a:solidFill>
                <a:sysClr val="windowText" lastClr="000000"/>
              </a:solidFill>
            </a:endParaRPr>
          </a:p>
        </p:txBody>
      </p:sp>
      <p:sp>
        <p:nvSpPr>
          <p:cNvPr id="5" name="Footer Placeholder 4"/>
          <p:cNvSpPr>
            <a:spLocks noGrp="1"/>
          </p:cNvSpPr>
          <p:nvPr>
            <p:ph type="ftr" sz="quarter" idx="11"/>
          </p:nvPr>
        </p:nvSpPr>
        <p:spPr/>
        <p:txBody>
          <a:bodyPr/>
          <a:lstStyle/>
          <a:p>
            <a:pPr defTabSz="966529">
              <a:defRPr/>
            </a:pPr>
            <a:r>
              <a:rPr lang="en-US" sz="1900" kern="0">
                <a:solidFill>
                  <a:sysClr val="windowText" lastClr="000000"/>
                </a:solidFill>
              </a:rPr>
              <a:t>Sugar Land Bible Church</a:t>
            </a:r>
          </a:p>
        </p:txBody>
      </p:sp>
      <p:sp>
        <p:nvSpPr>
          <p:cNvPr id="6" name="Header Placeholder 5"/>
          <p:cNvSpPr>
            <a:spLocks noGrp="1"/>
          </p:cNvSpPr>
          <p:nvPr>
            <p:ph type="hdr" sz="quarter" idx="12"/>
          </p:nvPr>
        </p:nvSpPr>
        <p:spPr/>
        <p:txBody>
          <a:bodyPr/>
          <a:lstStyle/>
          <a:p>
            <a:pPr defTabSz="966529">
              <a:defRPr/>
            </a:pPr>
            <a:r>
              <a:rPr lang="en-US" sz="1900" kern="0">
                <a:solidFill>
                  <a:sysClr val="windowText" lastClr="000000"/>
                </a:solidFill>
              </a:rPr>
              <a:t>Dr. Andy Woods - Soteriology</a:t>
            </a:r>
          </a:p>
        </p:txBody>
      </p:sp>
    </p:spTree>
    <p:extLst>
      <p:ext uri="{BB962C8B-B14F-4D97-AF65-F5344CB8AC3E}">
        <p14:creationId xmlns:p14="http://schemas.microsoft.com/office/powerpoint/2010/main" val="19098883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66529">
              <a:defRPr/>
            </a:pPr>
            <a:fld id="{600E5424-D4B9-4AFD-9B49-AB165923F980}" type="slidenum">
              <a:rPr lang="en-US" altLang="en-US" sz="1900" kern="0">
                <a:solidFill>
                  <a:sysClr val="windowText" lastClr="000000"/>
                </a:solidFill>
              </a:rPr>
              <a:pPr defTabSz="966529">
                <a:defRPr/>
              </a:pPr>
              <a:t>165</a:t>
            </a:fld>
            <a:endParaRPr lang="en-US" altLang="en-US" sz="1900" kern="0">
              <a:solidFill>
                <a:sysClr val="windowText" lastClr="000000"/>
              </a:solidFill>
            </a:endParaRPr>
          </a:p>
        </p:txBody>
      </p:sp>
      <p:sp>
        <p:nvSpPr>
          <p:cNvPr id="5" name="Footer Placeholder 4"/>
          <p:cNvSpPr>
            <a:spLocks noGrp="1"/>
          </p:cNvSpPr>
          <p:nvPr>
            <p:ph type="ftr" sz="quarter" idx="11"/>
          </p:nvPr>
        </p:nvSpPr>
        <p:spPr/>
        <p:txBody>
          <a:bodyPr/>
          <a:lstStyle/>
          <a:p>
            <a:pPr defTabSz="966529">
              <a:defRPr/>
            </a:pPr>
            <a:r>
              <a:rPr lang="en-US" sz="1900" kern="0">
                <a:solidFill>
                  <a:sysClr val="windowText" lastClr="000000"/>
                </a:solidFill>
              </a:rPr>
              <a:t>Sugar Land Bible Church</a:t>
            </a:r>
          </a:p>
        </p:txBody>
      </p:sp>
      <p:sp>
        <p:nvSpPr>
          <p:cNvPr id="6" name="Header Placeholder 5"/>
          <p:cNvSpPr>
            <a:spLocks noGrp="1"/>
          </p:cNvSpPr>
          <p:nvPr>
            <p:ph type="hdr" sz="quarter" idx="12"/>
          </p:nvPr>
        </p:nvSpPr>
        <p:spPr/>
        <p:txBody>
          <a:bodyPr/>
          <a:lstStyle/>
          <a:p>
            <a:pPr defTabSz="966529">
              <a:defRPr/>
            </a:pPr>
            <a:r>
              <a:rPr lang="en-US" sz="1900" kern="0">
                <a:solidFill>
                  <a:sysClr val="windowText" lastClr="000000"/>
                </a:solidFill>
              </a:rPr>
              <a:t>Dr. Andy Woods - Soteriology</a:t>
            </a:r>
          </a:p>
        </p:txBody>
      </p:sp>
    </p:spTree>
    <p:extLst>
      <p:ext uri="{BB962C8B-B14F-4D97-AF65-F5344CB8AC3E}">
        <p14:creationId xmlns:p14="http://schemas.microsoft.com/office/powerpoint/2010/main" val="41530412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r>
              <a:rPr lang="en-US"/>
              <a:t>Dr. Andy Woods - Soteriology</a:t>
            </a:r>
          </a:p>
        </p:txBody>
      </p:sp>
      <p:sp>
        <p:nvSpPr>
          <p:cNvPr id="5" name="Footer Placeholder 4"/>
          <p:cNvSpPr>
            <a:spLocks noGrp="1"/>
          </p:cNvSpPr>
          <p:nvPr>
            <p:ph type="ftr" sz="quarter" idx="4"/>
          </p:nvPr>
        </p:nvSpPr>
        <p:spPr/>
        <p:txBody>
          <a:bodyPr/>
          <a:lstStyle/>
          <a:p>
            <a:r>
              <a:rPr lang="en-US"/>
              <a:t>Sugar Land Bible Church</a:t>
            </a:r>
          </a:p>
        </p:txBody>
      </p:sp>
      <p:sp>
        <p:nvSpPr>
          <p:cNvPr id="6" name="Slide Number Placeholder 5"/>
          <p:cNvSpPr>
            <a:spLocks noGrp="1"/>
          </p:cNvSpPr>
          <p:nvPr>
            <p:ph type="sldNum" sz="quarter" idx="5"/>
          </p:nvPr>
        </p:nvSpPr>
        <p:spPr/>
        <p:txBody>
          <a:bodyPr/>
          <a:lstStyle/>
          <a:p>
            <a:fld id="{685F063A-EE40-4242-B79D-A02668FB9303}" type="slidenum">
              <a:rPr lang="en-US" smtClean="0"/>
              <a:pPr/>
              <a:t>11</a:t>
            </a:fld>
            <a:endParaRPr lang="en-US"/>
          </a:p>
        </p:txBody>
      </p:sp>
    </p:spTree>
    <p:extLst>
      <p:ext uri="{BB962C8B-B14F-4D97-AF65-F5344CB8AC3E}">
        <p14:creationId xmlns:p14="http://schemas.microsoft.com/office/powerpoint/2010/main" val="30355006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r>
              <a:rPr lang="en-US"/>
              <a:t>Dr. Andy Woods - Soteriology</a:t>
            </a:r>
          </a:p>
        </p:txBody>
      </p:sp>
      <p:sp>
        <p:nvSpPr>
          <p:cNvPr id="5" name="Footer Placeholder 4"/>
          <p:cNvSpPr>
            <a:spLocks noGrp="1"/>
          </p:cNvSpPr>
          <p:nvPr>
            <p:ph type="ftr" sz="quarter" idx="4"/>
          </p:nvPr>
        </p:nvSpPr>
        <p:spPr/>
        <p:txBody>
          <a:bodyPr/>
          <a:lstStyle/>
          <a:p>
            <a:r>
              <a:rPr lang="en-US"/>
              <a:t>Sugar Land Bible Church</a:t>
            </a:r>
          </a:p>
        </p:txBody>
      </p:sp>
      <p:sp>
        <p:nvSpPr>
          <p:cNvPr id="6" name="Slide Number Placeholder 5"/>
          <p:cNvSpPr>
            <a:spLocks noGrp="1"/>
          </p:cNvSpPr>
          <p:nvPr>
            <p:ph type="sldNum" sz="quarter" idx="5"/>
          </p:nvPr>
        </p:nvSpPr>
        <p:spPr/>
        <p:txBody>
          <a:bodyPr/>
          <a:lstStyle/>
          <a:p>
            <a:fld id="{685F063A-EE40-4242-B79D-A02668FB9303}" type="slidenum">
              <a:rPr lang="en-US" smtClean="0"/>
              <a:pPr/>
              <a:t>12</a:t>
            </a:fld>
            <a:endParaRPr lang="en-US"/>
          </a:p>
        </p:txBody>
      </p:sp>
    </p:spTree>
    <p:extLst>
      <p:ext uri="{BB962C8B-B14F-4D97-AF65-F5344CB8AC3E}">
        <p14:creationId xmlns:p14="http://schemas.microsoft.com/office/powerpoint/2010/main" val="8347038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66529">
              <a:defRPr/>
            </a:pPr>
            <a:fld id="{600E5424-D4B9-4AFD-9B49-AB165923F980}" type="slidenum">
              <a:rPr lang="en-US" altLang="en-US" sz="1900" kern="0">
                <a:solidFill>
                  <a:sysClr val="windowText" lastClr="000000"/>
                </a:solidFill>
              </a:rPr>
              <a:pPr defTabSz="966529">
                <a:defRPr/>
              </a:pPr>
              <a:t>38</a:t>
            </a:fld>
            <a:endParaRPr lang="en-US" altLang="en-US" sz="1900" kern="0">
              <a:solidFill>
                <a:sysClr val="windowText" lastClr="000000"/>
              </a:solidFill>
            </a:endParaRPr>
          </a:p>
        </p:txBody>
      </p:sp>
      <p:sp>
        <p:nvSpPr>
          <p:cNvPr id="5" name="Footer Placeholder 4"/>
          <p:cNvSpPr>
            <a:spLocks noGrp="1"/>
          </p:cNvSpPr>
          <p:nvPr>
            <p:ph type="ftr" sz="quarter" idx="11"/>
          </p:nvPr>
        </p:nvSpPr>
        <p:spPr/>
        <p:txBody>
          <a:bodyPr/>
          <a:lstStyle/>
          <a:p>
            <a:pPr defTabSz="966529">
              <a:defRPr/>
            </a:pPr>
            <a:r>
              <a:rPr lang="en-US" sz="1900" kern="0">
                <a:solidFill>
                  <a:sysClr val="windowText" lastClr="000000"/>
                </a:solidFill>
              </a:rPr>
              <a:t>Sugar Land Bible Church</a:t>
            </a:r>
          </a:p>
        </p:txBody>
      </p:sp>
      <p:sp>
        <p:nvSpPr>
          <p:cNvPr id="6" name="Header Placeholder 5"/>
          <p:cNvSpPr>
            <a:spLocks noGrp="1"/>
          </p:cNvSpPr>
          <p:nvPr>
            <p:ph type="hdr" sz="quarter" idx="12"/>
          </p:nvPr>
        </p:nvSpPr>
        <p:spPr/>
        <p:txBody>
          <a:bodyPr/>
          <a:lstStyle/>
          <a:p>
            <a:pPr defTabSz="966529">
              <a:defRPr/>
            </a:pPr>
            <a:r>
              <a:rPr lang="en-US" sz="1900" kern="0">
                <a:solidFill>
                  <a:sysClr val="windowText" lastClr="000000"/>
                </a:solidFill>
              </a:rPr>
              <a:t>Dr. Andy Woods - Soteriology</a:t>
            </a:r>
          </a:p>
        </p:txBody>
      </p:sp>
    </p:spTree>
    <p:extLst>
      <p:ext uri="{BB962C8B-B14F-4D97-AF65-F5344CB8AC3E}">
        <p14:creationId xmlns:p14="http://schemas.microsoft.com/office/powerpoint/2010/main" val="10339180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66529">
              <a:defRPr/>
            </a:pPr>
            <a:fld id="{600E5424-D4B9-4AFD-9B49-AB165923F980}" type="slidenum">
              <a:rPr lang="en-US" altLang="en-US" sz="1900" kern="0">
                <a:solidFill>
                  <a:sysClr val="windowText" lastClr="000000"/>
                </a:solidFill>
              </a:rPr>
              <a:pPr defTabSz="966529">
                <a:defRPr/>
              </a:pPr>
              <a:t>39</a:t>
            </a:fld>
            <a:endParaRPr lang="en-US" altLang="en-US" sz="1900" kern="0">
              <a:solidFill>
                <a:sysClr val="windowText" lastClr="000000"/>
              </a:solidFill>
            </a:endParaRPr>
          </a:p>
        </p:txBody>
      </p:sp>
      <p:sp>
        <p:nvSpPr>
          <p:cNvPr id="5" name="Footer Placeholder 4"/>
          <p:cNvSpPr>
            <a:spLocks noGrp="1"/>
          </p:cNvSpPr>
          <p:nvPr>
            <p:ph type="ftr" sz="quarter" idx="11"/>
          </p:nvPr>
        </p:nvSpPr>
        <p:spPr/>
        <p:txBody>
          <a:bodyPr/>
          <a:lstStyle/>
          <a:p>
            <a:pPr defTabSz="966529">
              <a:defRPr/>
            </a:pPr>
            <a:r>
              <a:rPr lang="en-US" sz="1900" kern="0">
                <a:solidFill>
                  <a:sysClr val="windowText" lastClr="000000"/>
                </a:solidFill>
              </a:rPr>
              <a:t>Sugar Land Bible Church</a:t>
            </a:r>
          </a:p>
        </p:txBody>
      </p:sp>
      <p:sp>
        <p:nvSpPr>
          <p:cNvPr id="6" name="Header Placeholder 5"/>
          <p:cNvSpPr>
            <a:spLocks noGrp="1"/>
          </p:cNvSpPr>
          <p:nvPr>
            <p:ph type="hdr" sz="quarter" idx="12"/>
          </p:nvPr>
        </p:nvSpPr>
        <p:spPr/>
        <p:txBody>
          <a:bodyPr/>
          <a:lstStyle/>
          <a:p>
            <a:pPr defTabSz="966529">
              <a:defRPr/>
            </a:pPr>
            <a:r>
              <a:rPr lang="en-US" sz="1900" kern="0">
                <a:solidFill>
                  <a:sysClr val="windowText" lastClr="000000"/>
                </a:solidFill>
              </a:rPr>
              <a:t>Dr. Andy Woods - Soteriology</a:t>
            </a:r>
          </a:p>
        </p:txBody>
      </p:sp>
    </p:spTree>
    <p:extLst>
      <p:ext uri="{BB962C8B-B14F-4D97-AF65-F5344CB8AC3E}">
        <p14:creationId xmlns:p14="http://schemas.microsoft.com/office/powerpoint/2010/main" val="40798923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66529">
              <a:defRPr/>
            </a:pPr>
            <a:fld id="{600E5424-D4B9-4AFD-9B49-AB165923F980}" type="slidenum">
              <a:rPr lang="en-US" altLang="en-US" sz="1900" kern="0">
                <a:solidFill>
                  <a:sysClr val="windowText" lastClr="000000"/>
                </a:solidFill>
              </a:rPr>
              <a:pPr defTabSz="966529">
                <a:defRPr/>
              </a:pPr>
              <a:t>76</a:t>
            </a:fld>
            <a:endParaRPr lang="en-US" altLang="en-US" sz="1900" kern="0">
              <a:solidFill>
                <a:sysClr val="windowText" lastClr="000000"/>
              </a:solidFill>
            </a:endParaRPr>
          </a:p>
        </p:txBody>
      </p:sp>
      <p:sp>
        <p:nvSpPr>
          <p:cNvPr id="5" name="Footer Placeholder 4"/>
          <p:cNvSpPr>
            <a:spLocks noGrp="1"/>
          </p:cNvSpPr>
          <p:nvPr>
            <p:ph type="ftr" sz="quarter" idx="11"/>
          </p:nvPr>
        </p:nvSpPr>
        <p:spPr/>
        <p:txBody>
          <a:bodyPr/>
          <a:lstStyle/>
          <a:p>
            <a:pPr defTabSz="966529">
              <a:defRPr/>
            </a:pPr>
            <a:r>
              <a:rPr lang="en-US" sz="1900" kern="0">
                <a:solidFill>
                  <a:sysClr val="windowText" lastClr="000000"/>
                </a:solidFill>
              </a:rPr>
              <a:t>Sugar Land Bible Church</a:t>
            </a:r>
          </a:p>
        </p:txBody>
      </p:sp>
      <p:sp>
        <p:nvSpPr>
          <p:cNvPr id="6" name="Header Placeholder 5"/>
          <p:cNvSpPr>
            <a:spLocks noGrp="1"/>
          </p:cNvSpPr>
          <p:nvPr>
            <p:ph type="hdr" sz="quarter" idx="12"/>
          </p:nvPr>
        </p:nvSpPr>
        <p:spPr/>
        <p:txBody>
          <a:bodyPr/>
          <a:lstStyle/>
          <a:p>
            <a:pPr defTabSz="966529">
              <a:defRPr/>
            </a:pPr>
            <a:r>
              <a:rPr lang="en-US" sz="1900" kern="0">
                <a:solidFill>
                  <a:sysClr val="windowText" lastClr="000000"/>
                </a:solidFill>
              </a:rPr>
              <a:t>Dr. Andy Woods - Soteriology</a:t>
            </a:r>
          </a:p>
        </p:txBody>
      </p:sp>
    </p:spTree>
    <p:extLst>
      <p:ext uri="{BB962C8B-B14F-4D97-AF65-F5344CB8AC3E}">
        <p14:creationId xmlns:p14="http://schemas.microsoft.com/office/powerpoint/2010/main" val="40798923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66529">
              <a:defRPr/>
            </a:pPr>
            <a:fld id="{600E5424-D4B9-4AFD-9B49-AB165923F980}" type="slidenum">
              <a:rPr lang="en-US" altLang="en-US" sz="1900" kern="0">
                <a:solidFill>
                  <a:sysClr val="windowText" lastClr="000000"/>
                </a:solidFill>
              </a:rPr>
              <a:pPr defTabSz="966529">
                <a:defRPr/>
              </a:pPr>
              <a:t>78</a:t>
            </a:fld>
            <a:endParaRPr lang="en-US" altLang="en-US" sz="1900" kern="0">
              <a:solidFill>
                <a:sysClr val="windowText" lastClr="000000"/>
              </a:solidFill>
            </a:endParaRPr>
          </a:p>
        </p:txBody>
      </p:sp>
      <p:sp>
        <p:nvSpPr>
          <p:cNvPr id="5" name="Footer Placeholder 4"/>
          <p:cNvSpPr>
            <a:spLocks noGrp="1"/>
          </p:cNvSpPr>
          <p:nvPr>
            <p:ph type="ftr" sz="quarter" idx="11"/>
          </p:nvPr>
        </p:nvSpPr>
        <p:spPr/>
        <p:txBody>
          <a:bodyPr/>
          <a:lstStyle/>
          <a:p>
            <a:pPr defTabSz="966529">
              <a:defRPr/>
            </a:pPr>
            <a:r>
              <a:rPr lang="en-US" sz="1900" kern="0">
                <a:solidFill>
                  <a:sysClr val="windowText" lastClr="000000"/>
                </a:solidFill>
              </a:rPr>
              <a:t>Sugar Land Bible Church</a:t>
            </a:r>
          </a:p>
        </p:txBody>
      </p:sp>
      <p:sp>
        <p:nvSpPr>
          <p:cNvPr id="6" name="Header Placeholder 5"/>
          <p:cNvSpPr>
            <a:spLocks noGrp="1"/>
          </p:cNvSpPr>
          <p:nvPr>
            <p:ph type="hdr" sz="quarter" idx="12"/>
          </p:nvPr>
        </p:nvSpPr>
        <p:spPr/>
        <p:txBody>
          <a:bodyPr/>
          <a:lstStyle/>
          <a:p>
            <a:pPr defTabSz="966529">
              <a:defRPr/>
            </a:pPr>
            <a:r>
              <a:rPr lang="en-US" sz="1900" kern="0">
                <a:solidFill>
                  <a:sysClr val="windowText" lastClr="000000"/>
                </a:solidFill>
              </a:rPr>
              <a:t>Dr. Andy Woods - Soteriology</a:t>
            </a:r>
          </a:p>
        </p:txBody>
      </p:sp>
    </p:spTree>
    <p:extLst>
      <p:ext uri="{BB962C8B-B14F-4D97-AF65-F5344CB8AC3E}">
        <p14:creationId xmlns:p14="http://schemas.microsoft.com/office/powerpoint/2010/main" val="39277461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66529">
              <a:defRPr/>
            </a:pPr>
            <a:fld id="{600E5424-D4B9-4AFD-9B49-AB165923F980}" type="slidenum">
              <a:rPr lang="en-US" altLang="en-US" sz="1900" kern="0">
                <a:solidFill>
                  <a:sysClr val="windowText" lastClr="000000"/>
                </a:solidFill>
              </a:rPr>
              <a:pPr defTabSz="966529">
                <a:defRPr/>
              </a:pPr>
              <a:t>81</a:t>
            </a:fld>
            <a:endParaRPr lang="en-US" altLang="en-US" sz="1900" kern="0">
              <a:solidFill>
                <a:sysClr val="windowText" lastClr="000000"/>
              </a:solidFill>
            </a:endParaRPr>
          </a:p>
        </p:txBody>
      </p:sp>
      <p:sp>
        <p:nvSpPr>
          <p:cNvPr id="5" name="Footer Placeholder 4"/>
          <p:cNvSpPr>
            <a:spLocks noGrp="1"/>
          </p:cNvSpPr>
          <p:nvPr>
            <p:ph type="ftr" sz="quarter" idx="11"/>
          </p:nvPr>
        </p:nvSpPr>
        <p:spPr/>
        <p:txBody>
          <a:bodyPr/>
          <a:lstStyle/>
          <a:p>
            <a:pPr defTabSz="966529">
              <a:defRPr/>
            </a:pPr>
            <a:r>
              <a:rPr lang="en-US" sz="1900" kern="0">
                <a:solidFill>
                  <a:sysClr val="windowText" lastClr="000000"/>
                </a:solidFill>
              </a:rPr>
              <a:t>Sugar Land Bible Church</a:t>
            </a:r>
          </a:p>
        </p:txBody>
      </p:sp>
      <p:sp>
        <p:nvSpPr>
          <p:cNvPr id="6" name="Header Placeholder 5"/>
          <p:cNvSpPr>
            <a:spLocks noGrp="1"/>
          </p:cNvSpPr>
          <p:nvPr>
            <p:ph type="hdr" sz="quarter" idx="12"/>
          </p:nvPr>
        </p:nvSpPr>
        <p:spPr/>
        <p:txBody>
          <a:bodyPr/>
          <a:lstStyle/>
          <a:p>
            <a:pPr defTabSz="966529">
              <a:defRPr/>
            </a:pPr>
            <a:r>
              <a:rPr lang="en-US" sz="1900" kern="0">
                <a:solidFill>
                  <a:sysClr val="windowText" lastClr="000000"/>
                </a:solidFill>
              </a:rPr>
              <a:t>Dr. Andy Woods - Soteriology</a:t>
            </a:r>
          </a:p>
        </p:txBody>
      </p:sp>
    </p:spTree>
    <p:extLst>
      <p:ext uri="{BB962C8B-B14F-4D97-AF65-F5344CB8AC3E}">
        <p14:creationId xmlns:p14="http://schemas.microsoft.com/office/powerpoint/2010/main" val="40798923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66529">
              <a:defRPr/>
            </a:pPr>
            <a:fld id="{600E5424-D4B9-4AFD-9B49-AB165923F980}" type="slidenum">
              <a:rPr lang="en-US" altLang="en-US" sz="1900" kern="0">
                <a:solidFill>
                  <a:sysClr val="windowText" lastClr="000000"/>
                </a:solidFill>
              </a:rPr>
              <a:pPr defTabSz="966529">
                <a:defRPr/>
              </a:pPr>
              <a:t>83</a:t>
            </a:fld>
            <a:endParaRPr lang="en-US" altLang="en-US" sz="1900" kern="0">
              <a:solidFill>
                <a:sysClr val="windowText" lastClr="000000"/>
              </a:solidFill>
            </a:endParaRPr>
          </a:p>
        </p:txBody>
      </p:sp>
      <p:sp>
        <p:nvSpPr>
          <p:cNvPr id="5" name="Footer Placeholder 4"/>
          <p:cNvSpPr>
            <a:spLocks noGrp="1"/>
          </p:cNvSpPr>
          <p:nvPr>
            <p:ph type="ftr" sz="quarter" idx="11"/>
          </p:nvPr>
        </p:nvSpPr>
        <p:spPr/>
        <p:txBody>
          <a:bodyPr/>
          <a:lstStyle/>
          <a:p>
            <a:pPr defTabSz="966529">
              <a:defRPr/>
            </a:pPr>
            <a:r>
              <a:rPr lang="en-US" sz="1900" kern="0">
                <a:solidFill>
                  <a:sysClr val="windowText" lastClr="000000"/>
                </a:solidFill>
              </a:rPr>
              <a:t>Sugar Land Bible Church</a:t>
            </a:r>
          </a:p>
        </p:txBody>
      </p:sp>
      <p:sp>
        <p:nvSpPr>
          <p:cNvPr id="6" name="Header Placeholder 5"/>
          <p:cNvSpPr>
            <a:spLocks noGrp="1"/>
          </p:cNvSpPr>
          <p:nvPr>
            <p:ph type="hdr" sz="quarter" idx="12"/>
          </p:nvPr>
        </p:nvSpPr>
        <p:spPr/>
        <p:txBody>
          <a:bodyPr/>
          <a:lstStyle/>
          <a:p>
            <a:pPr defTabSz="966529">
              <a:defRPr/>
            </a:pPr>
            <a:r>
              <a:rPr lang="en-US" sz="1900" kern="0">
                <a:solidFill>
                  <a:sysClr val="windowText" lastClr="000000"/>
                </a:solidFill>
              </a:rPr>
              <a:t>Dr. Andy Woods - Soteriology</a:t>
            </a:r>
          </a:p>
        </p:txBody>
      </p:sp>
    </p:spTree>
    <p:extLst>
      <p:ext uri="{BB962C8B-B14F-4D97-AF65-F5344CB8AC3E}">
        <p14:creationId xmlns:p14="http://schemas.microsoft.com/office/powerpoint/2010/main" val="40798923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38614169"/>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ontent Placeholder 2"/>
          <p:cNvSpPr>
            <a:spLocks noGrp="1"/>
          </p:cNvSpPr>
          <p:nvPr>
            <p:ph idx="1"/>
          </p:nvPr>
        </p:nvSpPr>
        <p:spPr>
          <a:xfrm>
            <a:off x="1559984" y="1946275"/>
            <a:ext cx="10363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smtClean="0"/>
            </a:lvl1pPr>
          </a:lstStyle>
          <a:p>
            <a:pPr>
              <a:defRPr/>
            </a:pPr>
            <a:fld id="{B3C3A6CF-E9D9-4FB9-8425-0D4364AA3ACE}" type="slidenum">
              <a:rPr lang="en-US" altLang="en-US"/>
              <a:pPr>
                <a:defRPr/>
              </a:pPr>
              <a:t>‹#›</a:t>
            </a:fld>
            <a:endParaRPr lang="en-US" altLang="en-US"/>
          </a:p>
        </p:txBody>
      </p:sp>
    </p:spTree>
    <p:extLst>
      <p:ext uri="{BB962C8B-B14F-4D97-AF65-F5344CB8AC3E}">
        <p14:creationId xmlns:p14="http://schemas.microsoft.com/office/powerpoint/2010/main" val="170655375"/>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p:txBody>
          <a:bodyPr/>
          <a:lstStyle>
            <a:lvl1pPr>
              <a:defRPr/>
            </a:lvl1pPr>
          </a:lstStyle>
          <a:p>
            <a:pPr>
              <a:defRPr/>
            </a:pPr>
            <a:endParaRPr lang="en-US"/>
          </a:p>
        </p:txBody>
      </p:sp>
      <p:sp>
        <p:nvSpPr>
          <p:cNvPr id="3" name="Rectangle 36"/>
          <p:cNvSpPr>
            <a:spLocks noGrp="1" noChangeArrowheads="1"/>
          </p:cNvSpPr>
          <p:nvPr>
            <p:ph type="ftr" sz="quarter" idx="11"/>
          </p:nvPr>
        </p:nvSpPr>
        <p:spPr/>
        <p:txBody>
          <a:bodyPr/>
          <a:lstStyle>
            <a:lvl1pPr>
              <a:defRPr/>
            </a:lvl1pPr>
          </a:lstStyle>
          <a:p>
            <a:pPr>
              <a:defRPr/>
            </a:pPr>
            <a:endParaRPr lang="en-US"/>
          </a:p>
        </p:txBody>
      </p:sp>
      <p:sp>
        <p:nvSpPr>
          <p:cNvPr id="4" name="Rectangle 37"/>
          <p:cNvSpPr>
            <a:spLocks noGrp="1" noChangeArrowheads="1"/>
          </p:cNvSpPr>
          <p:nvPr>
            <p:ph type="sldNum" sz="quarter" idx="12"/>
          </p:nvPr>
        </p:nvSpPr>
        <p:spPr/>
        <p:txBody>
          <a:bodyPr/>
          <a:lstStyle>
            <a:lvl1pPr>
              <a:defRPr smtClean="0"/>
            </a:lvl1pPr>
          </a:lstStyle>
          <a:p>
            <a:pPr>
              <a:defRPr/>
            </a:pPr>
            <a:fld id="{53B3D57C-D3B2-4DA0-B014-3E13462AB546}" type="slidenum">
              <a:rPr lang="en-US" altLang="en-US"/>
              <a:pPr>
                <a:defRPr/>
              </a:pPr>
              <a:t>‹#›</a:t>
            </a:fld>
            <a:endParaRPr lang="en-US" altLang="en-US"/>
          </a:p>
        </p:txBody>
      </p:sp>
    </p:spTree>
    <p:extLst>
      <p:ext uri="{BB962C8B-B14F-4D97-AF65-F5344CB8AC3E}">
        <p14:creationId xmlns:p14="http://schemas.microsoft.com/office/powerpoint/2010/main" val="1486026445"/>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pPr lvl="0"/>
            <a:endParaRPr lang="en-US" noProof="0"/>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54D67403-144F-4AEC-BC88-67C5B66B5E64}"/>
              </a:ext>
            </a:extLst>
          </p:cNvPr>
          <p:cNvSpPr>
            <a:spLocks noGrp="1" noChangeArrowheads="1"/>
          </p:cNvSpPr>
          <p:nvPr>
            <p:ph type="dt" sz="half" idx="10"/>
          </p:nvPr>
        </p:nvSpPr>
        <p:spPr>
          <a:ln/>
        </p:spPr>
        <p:txBody>
          <a:bodyPr/>
          <a:lstStyle>
            <a:lvl1pPr>
              <a:defRPr/>
            </a:lvl1pPr>
          </a:lstStyle>
          <a:p>
            <a:pPr>
              <a:defRPr/>
            </a:pPr>
            <a:fld id="{B34F64C5-3DB7-4AC4-A6E4-BEC91B3E2FBA}" type="datetime1">
              <a:rPr lang="en-US"/>
              <a:pPr>
                <a:defRPr/>
              </a:pPr>
              <a:t>5/3/25</a:t>
            </a:fld>
            <a:endParaRPr lang="en-US"/>
          </a:p>
        </p:txBody>
      </p:sp>
      <p:sp>
        <p:nvSpPr>
          <p:cNvPr id="6" name="Rectangle 5">
            <a:extLst>
              <a:ext uri="{FF2B5EF4-FFF2-40B4-BE49-F238E27FC236}">
                <a16:creationId xmlns:a16="http://schemas.microsoft.com/office/drawing/2014/main" id="{23CB1886-C67F-4246-8472-984A0C9423EB}"/>
              </a:ext>
            </a:extLst>
          </p:cNvPr>
          <p:cNvSpPr>
            <a:spLocks noGrp="1" noChangeArrowheads="1"/>
          </p:cNvSpPr>
          <p:nvPr>
            <p:ph type="ftr" sz="quarter" idx="11"/>
          </p:nvPr>
        </p:nvSpPr>
        <p:spPr>
          <a:ln/>
        </p:spPr>
        <p:txBody>
          <a:bodyPr/>
          <a:lstStyle>
            <a:lvl1pPr>
              <a:defRPr/>
            </a:lvl1pPr>
          </a:lstStyle>
          <a:p>
            <a:pPr>
              <a:defRPr/>
            </a:pPr>
            <a:r>
              <a:rPr lang="en-US"/>
              <a:t>DANIEL 9</a:t>
            </a:r>
          </a:p>
        </p:txBody>
      </p:sp>
      <p:sp>
        <p:nvSpPr>
          <p:cNvPr id="7" name="Rectangle 6">
            <a:extLst>
              <a:ext uri="{FF2B5EF4-FFF2-40B4-BE49-F238E27FC236}">
                <a16:creationId xmlns:a16="http://schemas.microsoft.com/office/drawing/2014/main" id="{AB9FFE0C-7104-4250-9847-A3BCCD531A22}"/>
              </a:ext>
            </a:extLst>
          </p:cNvPr>
          <p:cNvSpPr>
            <a:spLocks noGrp="1" noChangeArrowheads="1"/>
          </p:cNvSpPr>
          <p:nvPr>
            <p:ph type="sldNum" sz="quarter" idx="12"/>
          </p:nvPr>
        </p:nvSpPr>
        <p:spPr>
          <a:ln/>
        </p:spPr>
        <p:txBody>
          <a:bodyPr/>
          <a:lstStyle>
            <a:lvl1pPr>
              <a:defRPr/>
            </a:lvl1pPr>
          </a:lstStyle>
          <a:p>
            <a:fld id="{F0448DBA-96FE-4E7C-9802-95FE3A1458D8}" type="slidenum">
              <a:rPr lang="en-US" altLang="en-US"/>
              <a:pPr/>
              <a:t>‹#›</a:t>
            </a:fld>
            <a:endParaRPr lang="en-US" altLang="en-US"/>
          </a:p>
        </p:txBody>
      </p:sp>
    </p:spTree>
    <p:extLst>
      <p:ext uri="{BB962C8B-B14F-4D97-AF65-F5344CB8AC3E}">
        <p14:creationId xmlns:p14="http://schemas.microsoft.com/office/powerpoint/2010/main" val="28098420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1559984" y="1946275"/>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843184" y="1946275"/>
            <a:ext cx="5080000" cy="4114800"/>
          </a:xfrm>
        </p:spPr>
        <p:txBody>
          <a:bodyPr/>
          <a:lstStyle/>
          <a:p>
            <a:pPr lvl="0"/>
            <a:endParaRPr lang="en-US" noProof="0"/>
          </a:p>
        </p:txBody>
      </p:sp>
      <p:sp>
        <p:nvSpPr>
          <p:cNvPr id="5" name="Rectangle 35">
            <a:extLst>
              <a:ext uri="{FF2B5EF4-FFF2-40B4-BE49-F238E27FC236}">
                <a16:creationId xmlns:a16="http://schemas.microsoft.com/office/drawing/2014/main" id="{6014CF87-A633-4A88-B406-42BF4EF1A4FF}"/>
              </a:ext>
            </a:extLst>
          </p:cNvPr>
          <p:cNvSpPr>
            <a:spLocks noGrp="1" noChangeArrowheads="1"/>
          </p:cNvSpPr>
          <p:nvPr>
            <p:ph type="dt" sz="half" idx="10"/>
          </p:nvPr>
        </p:nvSpPr>
        <p:spPr/>
        <p:txBody>
          <a:bodyPr/>
          <a:lstStyle>
            <a:lvl1pPr>
              <a:defRPr/>
            </a:lvl1pPr>
          </a:lstStyle>
          <a:p>
            <a:pPr>
              <a:defRPr/>
            </a:pPr>
            <a:endParaRPr lang="en-US"/>
          </a:p>
        </p:txBody>
      </p:sp>
      <p:sp>
        <p:nvSpPr>
          <p:cNvPr id="6" name="Rectangle 36">
            <a:extLst>
              <a:ext uri="{FF2B5EF4-FFF2-40B4-BE49-F238E27FC236}">
                <a16:creationId xmlns:a16="http://schemas.microsoft.com/office/drawing/2014/main" id="{ABABA954-B5DF-482C-9B34-D60C40DB9F1B}"/>
              </a:ext>
            </a:extLst>
          </p:cNvPr>
          <p:cNvSpPr>
            <a:spLocks noGrp="1" noChangeArrowheads="1"/>
          </p:cNvSpPr>
          <p:nvPr>
            <p:ph type="ftr" sz="quarter" idx="11"/>
          </p:nvPr>
        </p:nvSpPr>
        <p:spPr/>
        <p:txBody>
          <a:bodyPr/>
          <a:lstStyle>
            <a:lvl1pPr>
              <a:defRPr/>
            </a:lvl1pPr>
          </a:lstStyle>
          <a:p>
            <a:pPr>
              <a:defRPr/>
            </a:pPr>
            <a:endParaRPr lang="en-US"/>
          </a:p>
        </p:txBody>
      </p:sp>
      <p:sp>
        <p:nvSpPr>
          <p:cNvPr id="7" name="Rectangle 37">
            <a:extLst>
              <a:ext uri="{FF2B5EF4-FFF2-40B4-BE49-F238E27FC236}">
                <a16:creationId xmlns:a16="http://schemas.microsoft.com/office/drawing/2014/main" id="{262B03F8-8AEA-4077-82E6-D1343C29AFE4}"/>
              </a:ext>
            </a:extLst>
          </p:cNvPr>
          <p:cNvSpPr>
            <a:spLocks noGrp="1" noChangeArrowheads="1"/>
          </p:cNvSpPr>
          <p:nvPr>
            <p:ph type="sldNum" sz="quarter" idx="12"/>
          </p:nvPr>
        </p:nvSpPr>
        <p:spPr/>
        <p:txBody>
          <a:bodyPr/>
          <a:lstStyle>
            <a:lvl1pPr>
              <a:defRPr/>
            </a:lvl1pPr>
          </a:lstStyle>
          <a:p>
            <a:fld id="{1D50FB9A-EFFF-407F-A45E-2E37533CD2D7}" type="slidenum">
              <a:rPr lang="en-US" altLang="en-US"/>
              <a:pPr/>
              <a:t>‹#›</a:t>
            </a:fld>
            <a:endParaRPr lang="en-US" altLang="en-US"/>
          </a:p>
        </p:txBody>
      </p:sp>
    </p:spTree>
    <p:extLst>
      <p:ext uri="{BB962C8B-B14F-4D97-AF65-F5344CB8AC3E}">
        <p14:creationId xmlns:p14="http://schemas.microsoft.com/office/powerpoint/2010/main" val="35225127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fld id="{A59691FE-0289-4C30-AC1E-B4493DEEE7A5}" type="datetime1">
              <a:rPr lang="en-US"/>
              <a:pPr>
                <a:defRPr/>
              </a:pPr>
              <a:t>5/3/25</a:t>
            </a:fld>
            <a:endParaRPr lang="en-US"/>
          </a:p>
        </p:txBody>
      </p:sp>
      <p:sp>
        <p:nvSpPr>
          <p:cNvPr id="4" name="Footer Placeholder 3"/>
          <p:cNvSpPr>
            <a:spLocks noGrp="1"/>
          </p:cNvSpPr>
          <p:nvPr>
            <p:ph type="ftr" sz="quarter" idx="11"/>
          </p:nvPr>
        </p:nvSpPr>
        <p:spPr/>
        <p:txBody>
          <a:bodyPr/>
          <a:lstStyle>
            <a:lvl1pPr>
              <a:defRPr/>
            </a:lvl1pPr>
          </a:lstStyle>
          <a:p>
            <a:pPr>
              <a:defRPr/>
            </a:pPr>
            <a:r>
              <a:rPr lang="en-US"/>
              <a:t>DANIEL</a:t>
            </a:r>
          </a:p>
        </p:txBody>
      </p:sp>
      <p:sp>
        <p:nvSpPr>
          <p:cNvPr id="5" name="Slide Number Placeholder 4"/>
          <p:cNvSpPr>
            <a:spLocks noGrp="1"/>
          </p:cNvSpPr>
          <p:nvPr>
            <p:ph type="sldNum" sz="quarter" idx="12"/>
          </p:nvPr>
        </p:nvSpPr>
        <p:spPr/>
        <p:txBody>
          <a:bodyPr/>
          <a:lstStyle>
            <a:lvl1pPr>
              <a:defRPr/>
            </a:lvl1pPr>
          </a:lstStyle>
          <a:p>
            <a:fld id="{0831CE7A-67AC-4113-9A38-5E67E965B48E}" type="slidenum">
              <a:rPr lang="en-US" altLang="en-US"/>
              <a:pPr/>
              <a:t>‹#›</a:t>
            </a:fld>
            <a:endParaRPr lang="en-US" altLang="en-US"/>
          </a:p>
        </p:txBody>
      </p:sp>
    </p:spTree>
    <p:extLst>
      <p:ext uri="{BB962C8B-B14F-4D97-AF65-F5344CB8AC3E}">
        <p14:creationId xmlns:p14="http://schemas.microsoft.com/office/powerpoint/2010/main" val="29259430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76714419"/>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40591084"/>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41487428"/>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23729507"/>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26402601"/>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29311090"/>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4445606"/>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01835591"/>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46827884"/>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73959898"/>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ontent Placeholder 2"/>
          <p:cNvSpPr>
            <a:spLocks noGrp="1"/>
          </p:cNvSpPr>
          <p:nvPr>
            <p:ph idx="1"/>
          </p:nvPr>
        </p:nvSpPr>
        <p:spPr>
          <a:xfrm>
            <a:off x="1559984" y="1946275"/>
            <a:ext cx="10363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smtClean="0"/>
            </a:lvl1pPr>
          </a:lstStyle>
          <a:p>
            <a:pPr>
              <a:defRPr/>
            </a:pPr>
            <a:fld id="{B3C3A6CF-E9D9-4FB9-8425-0D4364AA3ACE}" type="slidenum">
              <a:rPr lang="en-US" altLang="en-US"/>
              <a:pPr>
                <a:defRPr/>
              </a:pPr>
              <a:t>‹#›</a:t>
            </a:fld>
            <a:endParaRPr lang="en-US" altLang="en-US"/>
          </a:p>
        </p:txBody>
      </p:sp>
    </p:spTree>
    <p:extLst>
      <p:ext uri="{BB962C8B-B14F-4D97-AF65-F5344CB8AC3E}">
        <p14:creationId xmlns:p14="http://schemas.microsoft.com/office/powerpoint/2010/main" val="3264226716"/>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p:txBody>
          <a:bodyPr/>
          <a:lstStyle>
            <a:lvl1pPr>
              <a:defRPr/>
            </a:lvl1pPr>
          </a:lstStyle>
          <a:p>
            <a:pPr>
              <a:defRPr/>
            </a:pPr>
            <a:endParaRPr lang="en-US"/>
          </a:p>
        </p:txBody>
      </p:sp>
      <p:sp>
        <p:nvSpPr>
          <p:cNvPr id="3" name="Rectangle 36"/>
          <p:cNvSpPr>
            <a:spLocks noGrp="1" noChangeArrowheads="1"/>
          </p:cNvSpPr>
          <p:nvPr>
            <p:ph type="ftr" sz="quarter" idx="11"/>
          </p:nvPr>
        </p:nvSpPr>
        <p:spPr/>
        <p:txBody>
          <a:bodyPr/>
          <a:lstStyle>
            <a:lvl1pPr>
              <a:defRPr/>
            </a:lvl1pPr>
          </a:lstStyle>
          <a:p>
            <a:pPr>
              <a:defRPr/>
            </a:pPr>
            <a:endParaRPr lang="en-US"/>
          </a:p>
        </p:txBody>
      </p:sp>
      <p:sp>
        <p:nvSpPr>
          <p:cNvPr id="4" name="Rectangle 37"/>
          <p:cNvSpPr>
            <a:spLocks noGrp="1" noChangeArrowheads="1"/>
          </p:cNvSpPr>
          <p:nvPr>
            <p:ph type="sldNum" sz="quarter" idx="12"/>
          </p:nvPr>
        </p:nvSpPr>
        <p:spPr/>
        <p:txBody>
          <a:bodyPr/>
          <a:lstStyle>
            <a:lvl1pPr>
              <a:defRPr smtClean="0"/>
            </a:lvl1pPr>
          </a:lstStyle>
          <a:p>
            <a:pPr>
              <a:defRPr/>
            </a:pPr>
            <a:fld id="{53B3D57C-D3B2-4DA0-B014-3E13462AB546}" type="slidenum">
              <a:rPr lang="en-US" altLang="en-US"/>
              <a:pPr>
                <a:defRPr/>
              </a:pPr>
              <a:t>‹#›</a:t>
            </a:fld>
            <a:endParaRPr lang="en-US" altLang="en-US"/>
          </a:p>
        </p:txBody>
      </p:sp>
    </p:spTree>
    <p:extLst>
      <p:ext uri="{BB962C8B-B14F-4D97-AF65-F5344CB8AC3E}">
        <p14:creationId xmlns:p14="http://schemas.microsoft.com/office/powerpoint/2010/main" val="2876787708"/>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fld id="{A59691FE-0289-4C30-AC1E-B4493DEEE7A5}" type="datetime1">
              <a:rPr lang="en-US"/>
              <a:pPr>
                <a:defRPr/>
              </a:pPr>
              <a:t>5/3/25</a:t>
            </a:fld>
            <a:endParaRPr lang="en-US"/>
          </a:p>
        </p:txBody>
      </p:sp>
      <p:sp>
        <p:nvSpPr>
          <p:cNvPr id="4" name="Footer Placeholder 3"/>
          <p:cNvSpPr>
            <a:spLocks noGrp="1"/>
          </p:cNvSpPr>
          <p:nvPr>
            <p:ph type="ftr" sz="quarter" idx="11"/>
          </p:nvPr>
        </p:nvSpPr>
        <p:spPr/>
        <p:txBody>
          <a:bodyPr/>
          <a:lstStyle>
            <a:lvl1pPr>
              <a:defRPr/>
            </a:lvl1pPr>
          </a:lstStyle>
          <a:p>
            <a:pPr>
              <a:defRPr/>
            </a:pPr>
            <a:r>
              <a:rPr lang="en-US"/>
              <a:t>DANIEL</a:t>
            </a:r>
          </a:p>
        </p:txBody>
      </p:sp>
      <p:sp>
        <p:nvSpPr>
          <p:cNvPr id="5" name="Slide Number Placeholder 4"/>
          <p:cNvSpPr>
            <a:spLocks noGrp="1"/>
          </p:cNvSpPr>
          <p:nvPr>
            <p:ph type="sldNum" sz="quarter" idx="12"/>
          </p:nvPr>
        </p:nvSpPr>
        <p:spPr/>
        <p:txBody>
          <a:bodyPr/>
          <a:lstStyle>
            <a:lvl1pPr>
              <a:defRPr/>
            </a:lvl1pPr>
          </a:lstStyle>
          <a:p>
            <a:fld id="{0831CE7A-67AC-4113-9A38-5E67E965B48E}" type="slidenum">
              <a:rPr lang="en-US" altLang="en-US"/>
              <a:pPr/>
              <a:t>‹#›</a:t>
            </a:fld>
            <a:endParaRPr lang="en-US" altLang="en-US"/>
          </a:p>
        </p:txBody>
      </p:sp>
    </p:spTree>
    <p:extLst>
      <p:ext uri="{BB962C8B-B14F-4D97-AF65-F5344CB8AC3E}">
        <p14:creationId xmlns:p14="http://schemas.microsoft.com/office/powerpoint/2010/main" val="32958523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pPr lvl="0"/>
            <a:endParaRPr lang="en-US" noProof="0"/>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54D67403-144F-4AEC-BC88-67C5B66B5E64}"/>
              </a:ext>
            </a:extLst>
          </p:cNvPr>
          <p:cNvSpPr>
            <a:spLocks noGrp="1" noChangeArrowheads="1"/>
          </p:cNvSpPr>
          <p:nvPr>
            <p:ph type="dt" sz="half" idx="10"/>
          </p:nvPr>
        </p:nvSpPr>
        <p:spPr>
          <a:ln/>
        </p:spPr>
        <p:txBody>
          <a:bodyPr/>
          <a:lstStyle>
            <a:lvl1pPr>
              <a:defRPr/>
            </a:lvl1pPr>
          </a:lstStyle>
          <a:p>
            <a:pPr>
              <a:defRPr/>
            </a:pPr>
            <a:fld id="{B34F64C5-3DB7-4AC4-A6E4-BEC91B3E2FBA}" type="datetime1">
              <a:rPr lang="en-US"/>
              <a:pPr>
                <a:defRPr/>
              </a:pPr>
              <a:t>5/3/25</a:t>
            </a:fld>
            <a:endParaRPr lang="en-US"/>
          </a:p>
        </p:txBody>
      </p:sp>
      <p:sp>
        <p:nvSpPr>
          <p:cNvPr id="6" name="Rectangle 5">
            <a:extLst>
              <a:ext uri="{FF2B5EF4-FFF2-40B4-BE49-F238E27FC236}">
                <a16:creationId xmlns:a16="http://schemas.microsoft.com/office/drawing/2014/main" id="{23CB1886-C67F-4246-8472-984A0C9423EB}"/>
              </a:ext>
            </a:extLst>
          </p:cNvPr>
          <p:cNvSpPr>
            <a:spLocks noGrp="1" noChangeArrowheads="1"/>
          </p:cNvSpPr>
          <p:nvPr>
            <p:ph type="ftr" sz="quarter" idx="11"/>
          </p:nvPr>
        </p:nvSpPr>
        <p:spPr>
          <a:ln/>
        </p:spPr>
        <p:txBody>
          <a:bodyPr/>
          <a:lstStyle>
            <a:lvl1pPr>
              <a:defRPr/>
            </a:lvl1pPr>
          </a:lstStyle>
          <a:p>
            <a:pPr>
              <a:defRPr/>
            </a:pPr>
            <a:r>
              <a:rPr lang="en-US"/>
              <a:t>DANIEL 9</a:t>
            </a:r>
          </a:p>
        </p:txBody>
      </p:sp>
      <p:sp>
        <p:nvSpPr>
          <p:cNvPr id="7" name="Rectangle 6">
            <a:extLst>
              <a:ext uri="{FF2B5EF4-FFF2-40B4-BE49-F238E27FC236}">
                <a16:creationId xmlns:a16="http://schemas.microsoft.com/office/drawing/2014/main" id="{AB9FFE0C-7104-4250-9847-A3BCCD531A22}"/>
              </a:ext>
            </a:extLst>
          </p:cNvPr>
          <p:cNvSpPr>
            <a:spLocks noGrp="1" noChangeArrowheads="1"/>
          </p:cNvSpPr>
          <p:nvPr>
            <p:ph type="sldNum" sz="quarter" idx="12"/>
          </p:nvPr>
        </p:nvSpPr>
        <p:spPr>
          <a:ln/>
        </p:spPr>
        <p:txBody>
          <a:bodyPr/>
          <a:lstStyle>
            <a:lvl1pPr>
              <a:defRPr/>
            </a:lvl1pPr>
          </a:lstStyle>
          <a:p>
            <a:fld id="{F0448DBA-96FE-4E7C-9802-95FE3A1458D8}" type="slidenum">
              <a:rPr lang="en-US" altLang="en-US"/>
              <a:pPr/>
              <a:t>‹#›</a:t>
            </a:fld>
            <a:endParaRPr lang="en-US" altLang="en-US"/>
          </a:p>
        </p:txBody>
      </p:sp>
    </p:spTree>
    <p:extLst>
      <p:ext uri="{BB962C8B-B14F-4D97-AF65-F5344CB8AC3E}">
        <p14:creationId xmlns:p14="http://schemas.microsoft.com/office/powerpoint/2010/main" val="22746909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1559984" y="1946275"/>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843184" y="1946275"/>
            <a:ext cx="5080000" cy="4114800"/>
          </a:xfrm>
        </p:spPr>
        <p:txBody>
          <a:bodyPr/>
          <a:lstStyle/>
          <a:p>
            <a:pPr lvl="0"/>
            <a:endParaRPr lang="en-US" noProof="0"/>
          </a:p>
        </p:txBody>
      </p:sp>
      <p:sp>
        <p:nvSpPr>
          <p:cNvPr id="5" name="Rectangle 35">
            <a:extLst>
              <a:ext uri="{FF2B5EF4-FFF2-40B4-BE49-F238E27FC236}">
                <a16:creationId xmlns:a16="http://schemas.microsoft.com/office/drawing/2014/main" id="{6014CF87-A633-4A88-B406-42BF4EF1A4FF}"/>
              </a:ext>
            </a:extLst>
          </p:cNvPr>
          <p:cNvSpPr>
            <a:spLocks noGrp="1" noChangeArrowheads="1"/>
          </p:cNvSpPr>
          <p:nvPr>
            <p:ph type="dt" sz="half" idx="10"/>
          </p:nvPr>
        </p:nvSpPr>
        <p:spPr/>
        <p:txBody>
          <a:bodyPr/>
          <a:lstStyle>
            <a:lvl1pPr>
              <a:defRPr/>
            </a:lvl1pPr>
          </a:lstStyle>
          <a:p>
            <a:pPr>
              <a:defRPr/>
            </a:pPr>
            <a:endParaRPr lang="en-US"/>
          </a:p>
        </p:txBody>
      </p:sp>
      <p:sp>
        <p:nvSpPr>
          <p:cNvPr id="6" name="Rectangle 36">
            <a:extLst>
              <a:ext uri="{FF2B5EF4-FFF2-40B4-BE49-F238E27FC236}">
                <a16:creationId xmlns:a16="http://schemas.microsoft.com/office/drawing/2014/main" id="{ABABA954-B5DF-482C-9B34-D60C40DB9F1B}"/>
              </a:ext>
            </a:extLst>
          </p:cNvPr>
          <p:cNvSpPr>
            <a:spLocks noGrp="1" noChangeArrowheads="1"/>
          </p:cNvSpPr>
          <p:nvPr>
            <p:ph type="ftr" sz="quarter" idx="11"/>
          </p:nvPr>
        </p:nvSpPr>
        <p:spPr/>
        <p:txBody>
          <a:bodyPr/>
          <a:lstStyle>
            <a:lvl1pPr>
              <a:defRPr/>
            </a:lvl1pPr>
          </a:lstStyle>
          <a:p>
            <a:pPr>
              <a:defRPr/>
            </a:pPr>
            <a:endParaRPr lang="en-US"/>
          </a:p>
        </p:txBody>
      </p:sp>
      <p:sp>
        <p:nvSpPr>
          <p:cNvPr id="7" name="Rectangle 37">
            <a:extLst>
              <a:ext uri="{FF2B5EF4-FFF2-40B4-BE49-F238E27FC236}">
                <a16:creationId xmlns:a16="http://schemas.microsoft.com/office/drawing/2014/main" id="{262B03F8-8AEA-4077-82E6-D1343C29AFE4}"/>
              </a:ext>
            </a:extLst>
          </p:cNvPr>
          <p:cNvSpPr>
            <a:spLocks noGrp="1" noChangeArrowheads="1"/>
          </p:cNvSpPr>
          <p:nvPr>
            <p:ph type="sldNum" sz="quarter" idx="12"/>
          </p:nvPr>
        </p:nvSpPr>
        <p:spPr/>
        <p:txBody>
          <a:bodyPr/>
          <a:lstStyle>
            <a:lvl1pPr>
              <a:defRPr/>
            </a:lvl1pPr>
          </a:lstStyle>
          <a:p>
            <a:fld id="{1D50FB9A-EFFF-407F-A45E-2E37533CD2D7}" type="slidenum">
              <a:rPr lang="en-US" altLang="en-US"/>
              <a:pPr/>
              <a:t>‹#›</a:t>
            </a:fld>
            <a:endParaRPr lang="en-US" altLang="en-US"/>
          </a:p>
        </p:txBody>
      </p:sp>
    </p:spTree>
    <p:extLst>
      <p:ext uri="{BB962C8B-B14F-4D97-AF65-F5344CB8AC3E}">
        <p14:creationId xmlns:p14="http://schemas.microsoft.com/office/powerpoint/2010/main" val="290733964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1524000" y="1981200"/>
            <a:ext cx="10363200" cy="4114800"/>
          </a:xfrm>
        </p:spPr>
        <p:txBody>
          <a:bodyPr/>
          <a:lstStyle/>
          <a:p>
            <a:pPr lvl="0"/>
            <a:endParaRPr lang="en-US" noProof="0"/>
          </a:p>
        </p:txBody>
      </p:sp>
      <p:sp>
        <p:nvSpPr>
          <p:cNvPr id="4" name="Rectangle 36"/>
          <p:cNvSpPr>
            <a:spLocks noGrp="1" noChangeArrowheads="1"/>
          </p:cNvSpPr>
          <p:nvPr>
            <p:ph type="dt" sz="half" idx="10"/>
          </p:nvPr>
        </p:nvSpPr>
        <p:spPr/>
        <p:txBody>
          <a:bodyPr/>
          <a:lstStyle>
            <a:lvl1pPr>
              <a:defRPr/>
            </a:lvl1pPr>
          </a:lstStyle>
          <a:p>
            <a:pPr>
              <a:defRPr/>
            </a:pPr>
            <a:endParaRPr lang="en-US"/>
          </a:p>
        </p:txBody>
      </p:sp>
      <p:sp>
        <p:nvSpPr>
          <p:cNvPr id="5" name="Rectangle 37"/>
          <p:cNvSpPr>
            <a:spLocks noGrp="1" noChangeArrowheads="1"/>
          </p:cNvSpPr>
          <p:nvPr>
            <p:ph type="ftr" sz="quarter" idx="11"/>
          </p:nvPr>
        </p:nvSpPr>
        <p:spPr/>
        <p:txBody>
          <a:bodyPr/>
          <a:lstStyle>
            <a:lvl1pPr>
              <a:defRPr/>
            </a:lvl1pPr>
          </a:lstStyle>
          <a:p>
            <a:pPr>
              <a:defRPr/>
            </a:pPr>
            <a:endParaRPr lang="en-US"/>
          </a:p>
        </p:txBody>
      </p:sp>
      <p:sp>
        <p:nvSpPr>
          <p:cNvPr id="6" name="Rectangle 38"/>
          <p:cNvSpPr>
            <a:spLocks noGrp="1" noChangeArrowheads="1"/>
          </p:cNvSpPr>
          <p:nvPr>
            <p:ph type="sldNum" sz="quarter" idx="12"/>
          </p:nvPr>
        </p:nvSpPr>
        <p:spPr/>
        <p:txBody>
          <a:bodyPr/>
          <a:lstStyle>
            <a:lvl1pPr>
              <a:defRPr/>
            </a:lvl1pPr>
          </a:lstStyle>
          <a:p>
            <a:pPr>
              <a:defRPr/>
            </a:pPr>
            <a:fld id="{1EF6323C-6C0B-4FD5-8ED5-416972F06FEC}" type="slidenum">
              <a:rPr lang="en-US"/>
              <a:pPr>
                <a:defRPr/>
              </a:pPr>
              <a:t>‹#›</a:t>
            </a:fld>
            <a:endParaRPr lang="en-US"/>
          </a:p>
        </p:txBody>
      </p:sp>
    </p:spTree>
    <p:extLst>
      <p:ext uri="{BB962C8B-B14F-4D97-AF65-F5344CB8AC3E}">
        <p14:creationId xmlns:p14="http://schemas.microsoft.com/office/powerpoint/2010/main" val="2002076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64725481"/>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54641B3E-96BD-1C43-E96E-8F77630DF770}"/>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30419B67-4BFC-6568-A611-45FEA46C650E}"/>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341D65F6-8044-5C51-F87C-FCD9CA1E3F44}"/>
              </a:ext>
            </a:extLst>
          </p:cNvPr>
          <p:cNvSpPr>
            <a:spLocks noGrp="1"/>
          </p:cNvSpPr>
          <p:nvPr>
            <p:ph type="sldNum" sz="quarter" idx="12"/>
          </p:nvPr>
        </p:nvSpPr>
        <p:spPr/>
        <p:txBody>
          <a:bodyPr/>
          <a:lstStyle>
            <a:lvl1pPr>
              <a:defRPr/>
            </a:lvl1pPr>
          </a:lstStyle>
          <a:p>
            <a:pPr>
              <a:defRPr/>
            </a:pPr>
            <a:fld id="{28494B0C-46FD-48BD-86E1-7E407442E7D3}" type="slidenum">
              <a:rPr lang="en-US" altLang="en-US"/>
              <a:pPr>
                <a:defRPr/>
              </a:pPr>
              <a:t>‹#›</a:t>
            </a:fld>
            <a:endParaRPr lang="en-US" altLang="en-US"/>
          </a:p>
        </p:txBody>
      </p:sp>
    </p:spTree>
    <p:extLst>
      <p:ext uri="{BB962C8B-B14F-4D97-AF65-F5344CB8AC3E}">
        <p14:creationId xmlns:p14="http://schemas.microsoft.com/office/powerpoint/2010/main" val="8575184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68C9A63-639B-1EDF-7BBA-03379795216F}"/>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1CC54A37-E8B7-B951-CB58-86CC2899D3C8}"/>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B10D3BCA-7D72-AEC3-1A0B-32B5590398C1}"/>
              </a:ext>
            </a:extLst>
          </p:cNvPr>
          <p:cNvSpPr>
            <a:spLocks noGrp="1"/>
          </p:cNvSpPr>
          <p:nvPr>
            <p:ph type="sldNum" sz="quarter" idx="12"/>
          </p:nvPr>
        </p:nvSpPr>
        <p:spPr/>
        <p:txBody>
          <a:bodyPr/>
          <a:lstStyle>
            <a:lvl1pPr>
              <a:defRPr/>
            </a:lvl1pPr>
          </a:lstStyle>
          <a:p>
            <a:pPr>
              <a:defRPr/>
            </a:pPr>
            <a:fld id="{43C6517E-2914-4F13-A969-DFDB0AEABC63}" type="slidenum">
              <a:rPr lang="en-US" altLang="en-US"/>
              <a:pPr>
                <a:defRPr/>
              </a:pPr>
              <a:t>‹#›</a:t>
            </a:fld>
            <a:endParaRPr lang="en-US" altLang="en-US"/>
          </a:p>
        </p:txBody>
      </p:sp>
    </p:spTree>
    <p:extLst>
      <p:ext uri="{BB962C8B-B14F-4D97-AF65-F5344CB8AC3E}">
        <p14:creationId xmlns:p14="http://schemas.microsoft.com/office/powerpoint/2010/main" val="147433851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4B44F48-0356-A835-16FE-5AABBA72AB8F}"/>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D180AE19-BEF6-B955-4F7D-7C974B1BFB26}"/>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7512152F-ABFF-1A2C-42BA-A93A25766998}"/>
              </a:ext>
            </a:extLst>
          </p:cNvPr>
          <p:cNvSpPr>
            <a:spLocks noGrp="1"/>
          </p:cNvSpPr>
          <p:nvPr>
            <p:ph type="sldNum" sz="quarter" idx="12"/>
          </p:nvPr>
        </p:nvSpPr>
        <p:spPr/>
        <p:txBody>
          <a:bodyPr/>
          <a:lstStyle>
            <a:lvl1pPr>
              <a:defRPr/>
            </a:lvl1pPr>
          </a:lstStyle>
          <a:p>
            <a:pPr>
              <a:defRPr/>
            </a:pPr>
            <a:fld id="{87D9674C-3F21-470C-97D2-7B889E1AFD02}" type="slidenum">
              <a:rPr lang="en-US" altLang="en-US"/>
              <a:pPr>
                <a:defRPr/>
              </a:pPr>
              <a:t>‹#›</a:t>
            </a:fld>
            <a:endParaRPr lang="en-US" altLang="en-US"/>
          </a:p>
        </p:txBody>
      </p:sp>
    </p:spTree>
    <p:extLst>
      <p:ext uri="{BB962C8B-B14F-4D97-AF65-F5344CB8AC3E}">
        <p14:creationId xmlns:p14="http://schemas.microsoft.com/office/powerpoint/2010/main" val="161035553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2B6C4EE3-F952-BF17-8AA1-6EC8397D2558}"/>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07914F25-4CC7-A933-CB88-1D065F96EA3D}"/>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4AA5F71F-BFEE-14C5-84D6-3B4E08894B55}"/>
              </a:ext>
            </a:extLst>
          </p:cNvPr>
          <p:cNvSpPr>
            <a:spLocks noGrp="1"/>
          </p:cNvSpPr>
          <p:nvPr>
            <p:ph type="sldNum" sz="quarter" idx="12"/>
          </p:nvPr>
        </p:nvSpPr>
        <p:spPr/>
        <p:txBody>
          <a:bodyPr/>
          <a:lstStyle>
            <a:lvl1pPr>
              <a:defRPr/>
            </a:lvl1pPr>
          </a:lstStyle>
          <a:p>
            <a:pPr>
              <a:defRPr/>
            </a:pPr>
            <a:fld id="{CCA2B622-779F-42AB-AEA6-5A68169369BF}" type="slidenum">
              <a:rPr lang="en-US" altLang="en-US"/>
              <a:pPr>
                <a:defRPr/>
              </a:pPr>
              <a:t>‹#›</a:t>
            </a:fld>
            <a:endParaRPr lang="en-US" altLang="en-US"/>
          </a:p>
        </p:txBody>
      </p:sp>
    </p:spTree>
    <p:extLst>
      <p:ext uri="{BB962C8B-B14F-4D97-AF65-F5344CB8AC3E}">
        <p14:creationId xmlns:p14="http://schemas.microsoft.com/office/powerpoint/2010/main" val="378317484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CF2DD3F6-1703-589C-3D15-2FEE051F332E}"/>
              </a:ext>
            </a:extLst>
          </p:cNvPr>
          <p:cNvSpPr>
            <a:spLocks noGrp="1"/>
          </p:cNvSpPr>
          <p:nvPr>
            <p:ph type="dt" sz="half" idx="10"/>
          </p:nvPr>
        </p:nvSpPr>
        <p:spPr/>
        <p:txBody>
          <a:bodyPr/>
          <a:lstStyle>
            <a:lvl1pPr>
              <a:defRPr/>
            </a:lvl1pPr>
          </a:lstStyle>
          <a:p>
            <a:pPr>
              <a:defRPr/>
            </a:pPr>
            <a:endParaRPr lang="en-US" altLang="en-US"/>
          </a:p>
        </p:txBody>
      </p:sp>
      <p:sp>
        <p:nvSpPr>
          <p:cNvPr id="8" name="Footer Placeholder 7">
            <a:extLst>
              <a:ext uri="{FF2B5EF4-FFF2-40B4-BE49-F238E27FC236}">
                <a16:creationId xmlns:a16="http://schemas.microsoft.com/office/drawing/2014/main" id="{2FE3A054-08A4-2E66-0257-9A130C9F1E08}"/>
              </a:ext>
            </a:extLst>
          </p:cNvPr>
          <p:cNvSpPr>
            <a:spLocks noGrp="1"/>
          </p:cNvSpPr>
          <p:nvPr>
            <p:ph type="ftr" sz="quarter" idx="11"/>
          </p:nvPr>
        </p:nvSpPr>
        <p:spPr/>
        <p:txBody>
          <a:bodyPr/>
          <a:lstStyle>
            <a:lvl1pPr>
              <a:defRPr/>
            </a:lvl1pPr>
          </a:lstStyle>
          <a:p>
            <a:pPr>
              <a:defRPr/>
            </a:pPr>
            <a:endParaRPr lang="en-US" altLang="en-US"/>
          </a:p>
        </p:txBody>
      </p:sp>
      <p:sp>
        <p:nvSpPr>
          <p:cNvPr id="9" name="Slide Number Placeholder 8">
            <a:extLst>
              <a:ext uri="{FF2B5EF4-FFF2-40B4-BE49-F238E27FC236}">
                <a16:creationId xmlns:a16="http://schemas.microsoft.com/office/drawing/2014/main" id="{BBB664B9-1567-58AD-AB68-F4CC9A4ADE38}"/>
              </a:ext>
            </a:extLst>
          </p:cNvPr>
          <p:cNvSpPr>
            <a:spLocks noGrp="1"/>
          </p:cNvSpPr>
          <p:nvPr>
            <p:ph type="sldNum" sz="quarter" idx="12"/>
          </p:nvPr>
        </p:nvSpPr>
        <p:spPr/>
        <p:txBody>
          <a:bodyPr/>
          <a:lstStyle>
            <a:lvl1pPr>
              <a:defRPr/>
            </a:lvl1pPr>
          </a:lstStyle>
          <a:p>
            <a:pPr>
              <a:defRPr/>
            </a:pPr>
            <a:fld id="{2F1148B6-DD57-4E22-8518-DC2FCFE800E1}" type="slidenum">
              <a:rPr lang="en-US" altLang="en-US"/>
              <a:pPr>
                <a:defRPr/>
              </a:pPr>
              <a:t>‹#›</a:t>
            </a:fld>
            <a:endParaRPr lang="en-US" altLang="en-US"/>
          </a:p>
        </p:txBody>
      </p:sp>
    </p:spTree>
    <p:extLst>
      <p:ext uri="{BB962C8B-B14F-4D97-AF65-F5344CB8AC3E}">
        <p14:creationId xmlns:p14="http://schemas.microsoft.com/office/powerpoint/2010/main" val="44254145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E4045A7B-A48F-8408-51A9-3FA2A735D845}"/>
              </a:ext>
            </a:extLst>
          </p:cNvPr>
          <p:cNvSpPr>
            <a:spLocks noGrp="1"/>
          </p:cNvSpPr>
          <p:nvPr>
            <p:ph type="dt" sz="half" idx="10"/>
          </p:nvPr>
        </p:nvSpPr>
        <p:spPr/>
        <p:txBody>
          <a:bodyPr/>
          <a:lstStyle>
            <a:lvl1pPr>
              <a:defRPr/>
            </a:lvl1pPr>
          </a:lstStyle>
          <a:p>
            <a:pPr>
              <a:defRPr/>
            </a:pPr>
            <a:endParaRPr lang="en-US" altLang="en-US"/>
          </a:p>
        </p:txBody>
      </p:sp>
      <p:sp>
        <p:nvSpPr>
          <p:cNvPr id="4" name="Footer Placeholder 3">
            <a:extLst>
              <a:ext uri="{FF2B5EF4-FFF2-40B4-BE49-F238E27FC236}">
                <a16:creationId xmlns:a16="http://schemas.microsoft.com/office/drawing/2014/main" id="{7E21EC14-C94A-9C72-F342-B8F0A68CA438}"/>
              </a:ext>
            </a:extLst>
          </p:cNvPr>
          <p:cNvSpPr>
            <a:spLocks noGrp="1"/>
          </p:cNvSpPr>
          <p:nvPr>
            <p:ph type="ftr" sz="quarter" idx="11"/>
          </p:nvPr>
        </p:nvSpPr>
        <p:spPr/>
        <p:txBody>
          <a:bodyPr/>
          <a:lstStyle>
            <a:lvl1pPr>
              <a:defRPr/>
            </a:lvl1pPr>
          </a:lstStyle>
          <a:p>
            <a:pPr>
              <a:defRPr/>
            </a:pPr>
            <a:endParaRPr lang="en-US" altLang="en-US"/>
          </a:p>
        </p:txBody>
      </p:sp>
      <p:sp>
        <p:nvSpPr>
          <p:cNvPr id="5" name="Slide Number Placeholder 4">
            <a:extLst>
              <a:ext uri="{FF2B5EF4-FFF2-40B4-BE49-F238E27FC236}">
                <a16:creationId xmlns:a16="http://schemas.microsoft.com/office/drawing/2014/main" id="{A0348BCE-82BC-E985-29A0-71C6C84987DA}"/>
              </a:ext>
            </a:extLst>
          </p:cNvPr>
          <p:cNvSpPr>
            <a:spLocks noGrp="1"/>
          </p:cNvSpPr>
          <p:nvPr>
            <p:ph type="sldNum" sz="quarter" idx="12"/>
          </p:nvPr>
        </p:nvSpPr>
        <p:spPr/>
        <p:txBody>
          <a:bodyPr/>
          <a:lstStyle>
            <a:lvl1pPr>
              <a:defRPr/>
            </a:lvl1pPr>
          </a:lstStyle>
          <a:p>
            <a:pPr>
              <a:defRPr/>
            </a:pPr>
            <a:fld id="{16D941E6-6B79-486D-9159-3394E04A3D92}" type="slidenum">
              <a:rPr lang="en-US" altLang="en-US"/>
              <a:pPr>
                <a:defRPr/>
              </a:pPr>
              <a:t>‹#›</a:t>
            </a:fld>
            <a:endParaRPr lang="en-US" altLang="en-US"/>
          </a:p>
        </p:txBody>
      </p:sp>
    </p:spTree>
    <p:extLst>
      <p:ext uri="{BB962C8B-B14F-4D97-AF65-F5344CB8AC3E}">
        <p14:creationId xmlns:p14="http://schemas.microsoft.com/office/powerpoint/2010/main" val="379404008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E41BEED-F7D9-C03F-077B-A506AC7DFD03}"/>
              </a:ext>
            </a:extLst>
          </p:cNvPr>
          <p:cNvSpPr>
            <a:spLocks noGrp="1"/>
          </p:cNvSpPr>
          <p:nvPr>
            <p:ph type="dt" sz="half" idx="10"/>
          </p:nvPr>
        </p:nvSpPr>
        <p:spPr/>
        <p:txBody>
          <a:bodyPr/>
          <a:lstStyle>
            <a:lvl1pPr>
              <a:defRPr/>
            </a:lvl1pPr>
          </a:lstStyle>
          <a:p>
            <a:pPr>
              <a:defRPr/>
            </a:pPr>
            <a:endParaRPr lang="en-US" altLang="en-US"/>
          </a:p>
        </p:txBody>
      </p:sp>
      <p:sp>
        <p:nvSpPr>
          <p:cNvPr id="3" name="Footer Placeholder 2">
            <a:extLst>
              <a:ext uri="{FF2B5EF4-FFF2-40B4-BE49-F238E27FC236}">
                <a16:creationId xmlns:a16="http://schemas.microsoft.com/office/drawing/2014/main" id="{F78D869A-E201-2E27-755F-70772CA488EF}"/>
              </a:ext>
            </a:extLst>
          </p:cNvPr>
          <p:cNvSpPr>
            <a:spLocks noGrp="1"/>
          </p:cNvSpPr>
          <p:nvPr>
            <p:ph type="ftr" sz="quarter" idx="11"/>
          </p:nvPr>
        </p:nvSpPr>
        <p:spPr/>
        <p:txBody>
          <a:bodyPr/>
          <a:lstStyle>
            <a:lvl1pPr>
              <a:defRPr/>
            </a:lvl1pPr>
          </a:lstStyle>
          <a:p>
            <a:pPr>
              <a:defRPr/>
            </a:pPr>
            <a:endParaRPr lang="en-US" altLang="en-US"/>
          </a:p>
        </p:txBody>
      </p:sp>
      <p:sp>
        <p:nvSpPr>
          <p:cNvPr id="4" name="Slide Number Placeholder 3">
            <a:extLst>
              <a:ext uri="{FF2B5EF4-FFF2-40B4-BE49-F238E27FC236}">
                <a16:creationId xmlns:a16="http://schemas.microsoft.com/office/drawing/2014/main" id="{7E40470A-9264-45DB-5BDA-CFF4A3F2C3AF}"/>
              </a:ext>
            </a:extLst>
          </p:cNvPr>
          <p:cNvSpPr>
            <a:spLocks noGrp="1"/>
          </p:cNvSpPr>
          <p:nvPr>
            <p:ph type="sldNum" sz="quarter" idx="12"/>
          </p:nvPr>
        </p:nvSpPr>
        <p:spPr/>
        <p:txBody>
          <a:bodyPr/>
          <a:lstStyle>
            <a:lvl1pPr>
              <a:defRPr/>
            </a:lvl1pPr>
          </a:lstStyle>
          <a:p>
            <a:pPr>
              <a:defRPr/>
            </a:pPr>
            <a:fld id="{AB11A3CC-14CF-4D94-8C77-967E77604D35}" type="slidenum">
              <a:rPr lang="en-US" altLang="en-US"/>
              <a:pPr>
                <a:defRPr/>
              </a:pPr>
              <a:t>‹#›</a:t>
            </a:fld>
            <a:endParaRPr lang="en-US" altLang="en-US"/>
          </a:p>
        </p:txBody>
      </p:sp>
    </p:spTree>
    <p:extLst>
      <p:ext uri="{BB962C8B-B14F-4D97-AF65-F5344CB8AC3E}">
        <p14:creationId xmlns:p14="http://schemas.microsoft.com/office/powerpoint/2010/main" val="110079811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FDAA105-CCD7-68AC-77F0-226F3B808A5F}"/>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26FEF770-1CE5-67AD-DCDB-0EA3D757B909}"/>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5B5D8757-81F5-7E39-405F-F2AEC20856CA}"/>
              </a:ext>
            </a:extLst>
          </p:cNvPr>
          <p:cNvSpPr>
            <a:spLocks noGrp="1"/>
          </p:cNvSpPr>
          <p:nvPr>
            <p:ph type="sldNum" sz="quarter" idx="12"/>
          </p:nvPr>
        </p:nvSpPr>
        <p:spPr/>
        <p:txBody>
          <a:bodyPr/>
          <a:lstStyle>
            <a:lvl1pPr>
              <a:defRPr/>
            </a:lvl1pPr>
          </a:lstStyle>
          <a:p>
            <a:pPr>
              <a:defRPr/>
            </a:pPr>
            <a:fld id="{524679E8-E004-4965-9EFD-BA2A5F935EAE}" type="slidenum">
              <a:rPr lang="en-US" altLang="en-US"/>
              <a:pPr>
                <a:defRPr/>
              </a:pPr>
              <a:t>‹#›</a:t>
            </a:fld>
            <a:endParaRPr lang="en-US" altLang="en-US"/>
          </a:p>
        </p:txBody>
      </p:sp>
    </p:spTree>
    <p:extLst>
      <p:ext uri="{BB962C8B-B14F-4D97-AF65-F5344CB8AC3E}">
        <p14:creationId xmlns:p14="http://schemas.microsoft.com/office/powerpoint/2010/main" val="362634299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002B48-40C0-4B35-E209-180FDB8DD1DC}"/>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5DF7F8BC-4E51-0981-F40D-9CD8D3360F93}"/>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49936BBD-BA80-4C52-0E6D-0BC478E20966}"/>
              </a:ext>
            </a:extLst>
          </p:cNvPr>
          <p:cNvSpPr>
            <a:spLocks noGrp="1"/>
          </p:cNvSpPr>
          <p:nvPr>
            <p:ph type="sldNum" sz="quarter" idx="12"/>
          </p:nvPr>
        </p:nvSpPr>
        <p:spPr/>
        <p:txBody>
          <a:bodyPr/>
          <a:lstStyle>
            <a:lvl1pPr>
              <a:defRPr/>
            </a:lvl1pPr>
          </a:lstStyle>
          <a:p>
            <a:pPr>
              <a:defRPr/>
            </a:pPr>
            <a:fld id="{354C12D0-3286-40D7-B56A-99802C527547}" type="slidenum">
              <a:rPr lang="en-US" altLang="en-US"/>
              <a:pPr>
                <a:defRPr/>
              </a:pPr>
              <a:t>‹#›</a:t>
            </a:fld>
            <a:endParaRPr lang="en-US" altLang="en-US"/>
          </a:p>
        </p:txBody>
      </p:sp>
    </p:spTree>
    <p:extLst>
      <p:ext uri="{BB962C8B-B14F-4D97-AF65-F5344CB8AC3E}">
        <p14:creationId xmlns:p14="http://schemas.microsoft.com/office/powerpoint/2010/main" val="414833764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7EFADBA-CB43-072F-5C60-602458B0FD40}"/>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51F0F473-EDE4-9E83-4080-8BEBDDE1EE75}"/>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F72BC1A0-F2B3-ED74-7067-F72E3FC21310}"/>
              </a:ext>
            </a:extLst>
          </p:cNvPr>
          <p:cNvSpPr>
            <a:spLocks noGrp="1"/>
          </p:cNvSpPr>
          <p:nvPr>
            <p:ph type="sldNum" sz="quarter" idx="12"/>
          </p:nvPr>
        </p:nvSpPr>
        <p:spPr/>
        <p:txBody>
          <a:bodyPr/>
          <a:lstStyle>
            <a:lvl1pPr>
              <a:defRPr/>
            </a:lvl1pPr>
          </a:lstStyle>
          <a:p>
            <a:pPr>
              <a:defRPr/>
            </a:pPr>
            <a:fld id="{F9ED24E1-F073-4587-B725-BB8B4004FCB0}" type="slidenum">
              <a:rPr lang="en-US" altLang="en-US"/>
              <a:pPr>
                <a:defRPr/>
              </a:pPr>
              <a:t>‹#›</a:t>
            </a:fld>
            <a:endParaRPr lang="en-US" altLang="en-US"/>
          </a:p>
        </p:txBody>
      </p:sp>
    </p:spTree>
    <p:extLst>
      <p:ext uri="{BB962C8B-B14F-4D97-AF65-F5344CB8AC3E}">
        <p14:creationId xmlns:p14="http://schemas.microsoft.com/office/powerpoint/2010/main" val="8753375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5187236"/>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3C8BE40-7EB2-F07E-20D3-D062021DD6E8}"/>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032F6EDD-6C0A-C278-C2C6-0EDB0A15A08E}"/>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F12E3EDA-3923-A261-05F8-E2713A3E9130}"/>
              </a:ext>
            </a:extLst>
          </p:cNvPr>
          <p:cNvSpPr>
            <a:spLocks noGrp="1"/>
          </p:cNvSpPr>
          <p:nvPr>
            <p:ph type="sldNum" sz="quarter" idx="12"/>
          </p:nvPr>
        </p:nvSpPr>
        <p:spPr/>
        <p:txBody>
          <a:bodyPr/>
          <a:lstStyle>
            <a:lvl1pPr>
              <a:defRPr/>
            </a:lvl1pPr>
          </a:lstStyle>
          <a:p>
            <a:pPr>
              <a:defRPr/>
            </a:pPr>
            <a:fld id="{77B7ECDA-9C3B-4099-8167-C413E88EE197}" type="slidenum">
              <a:rPr lang="en-US" altLang="en-US"/>
              <a:pPr>
                <a:defRPr/>
              </a:pPr>
              <a:t>‹#›</a:t>
            </a:fld>
            <a:endParaRPr lang="en-US" altLang="en-US"/>
          </a:p>
        </p:txBody>
      </p:sp>
    </p:spTree>
    <p:extLst>
      <p:ext uri="{BB962C8B-B14F-4D97-AF65-F5344CB8AC3E}">
        <p14:creationId xmlns:p14="http://schemas.microsoft.com/office/powerpoint/2010/main" val="388566746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itle">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4128235389"/>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46776959"/>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84905201"/>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81466289"/>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78274656"/>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97034577"/>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6" Type="http://schemas.openxmlformats.org/officeDocument/2006/relationships/theme" Target="../theme/theme2.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theme" Target="../theme/theme3.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
            <a:ext cx="1447800" cy="6854825"/>
            <a:chOff x="0" y="0"/>
            <a:chExt cx="684" cy="4318"/>
          </a:xfrm>
        </p:grpSpPr>
        <p:sp>
          <p:nvSpPr>
            <p:cNvPr id="14339"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eaLnBrk="1" hangingPunct="1">
                <a:defRPr/>
              </a:pPr>
              <a:endParaRPr lang="en-US" sz="2400" dirty="0">
                <a:latin typeface="Calibri" panose="020F0502020204030204" pitchFamily="34" charset="0"/>
                <a:cs typeface="Calibri" panose="020F0502020204030204" pitchFamily="34" charset="0"/>
              </a:endParaRPr>
            </a:p>
          </p:txBody>
        </p:sp>
        <p:grpSp>
          <p:nvGrpSpPr>
            <p:cNvPr id="1033"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grpSp>
      </p:grpSp>
      <p:sp>
        <p:nvSpPr>
          <p:cNvPr id="1027" name="Rectangle 34"/>
          <p:cNvSpPr>
            <a:spLocks noGrp="1" noChangeArrowheads="1"/>
          </p:cNvSpPr>
          <p:nvPr>
            <p:ph type="title"/>
          </p:nvPr>
        </p:nvSpPr>
        <p:spPr bwMode="auto">
          <a:xfrm>
            <a:off x="15240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dirty="0"/>
              <a:t>Click to edit Master title style</a:t>
            </a:r>
          </a:p>
        </p:txBody>
      </p:sp>
      <p:sp>
        <p:nvSpPr>
          <p:cNvPr id="14371" name="Rectangle 35"/>
          <p:cNvSpPr>
            <a:spLocks noGrp="1" noChangeArrowheads="1"/>
          </p:cNvSpPr>
          <p:nvPr>
            <p:ph type="dt" sz="half" idx="2"/>
          </p:nvPr>
        </p:nvSpPr>
        <p:spPr bwMode="auto">
          <a:xfrm>
            <a:off x="15240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latin typeface="Calibri" panose="020F0502020204030204" pitchFamily="34" charset="0"/>
                <a:cs typeface="+mn-cs"/>
              </a:defRPr>
            </a:lvl1pPr>
          </a:lstStyle>
          <a:p>
            <a:pPr>
              <a:defRPr/>
            </a:pPr>
            <a:endParaRPr lang="en-US" dirty="0"/>
          </a:p>
        </p:txBody>
      </p:sp>
      <p:sp>
        <p:nvSpPr>
          <p:cNvPr id="14372" name="Rectangle 36"/>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atin typeface="Calibri" panose="020F0502020204030204" pitchFamily="34" charset="0"/>
                <a:cs typeface="+mn-cs"/>
              </a:defRPr>
            </a:lvl1pPr>
          </a:lstStyle>
          <a:p>
            <a:pPr>
              <a:defRPr/>
            </a:pPr>
            <a:endParaRPr lang="en-US" dirty="0"/>
          </a:p>
        </p:txBody>
      </p:sp>
      <p:sp>
        <p:nvSpPr>
          <p:cNvPr id="14373" name="Rectangle 37"/>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eaLnBrk="1" hangingPunct="1">
              <a:defRPr sz="1400" smtClean="0">
                <a:latin typeface="Calibri" panose="020F0502020204030204" pitchFamily="34" charset="0"/>
                <a:cs typeface="Calibri" panose="020F0502020204030204" pitchFamily="34" charset="0"/>
              </a:defRPr>
            </a:lvl1pPr>
          </a:lstStyle>
          <a:p>
            <a:pPr>
              <a:defRPr/>
            </a:pPr>
            <a:fld id="{29634EE1-7EB7-4B53-9DE7-78AC25DB4F0A}" type="slidenum">
              <a:rPr lang="en-US" altLang="en-US" smtClean="0"/>
              <a:pPr>
                <a:defRPr/>
              </a:pPr>
              <a:t>‹#›</a:t>
            </a:fld>
            <a:endParaRPr lang="en-US" altLang="en-US" dirty="0"/>
          </a:p>
        </p:txBody>
      </p:sp>
      <p:sp>
        <p:nvSpPr>
          <p:cNvPr id="14374" name="Rectangle 38"/>
          <p:cNvSpPr>
            <a:spLocks noGrp="1" noChangeArrowheads="1"/>
          </p:cNvSpPr>
          <p:nvPr>
            <p:ph type="body" idx="1"/>
          </p:nvPr>
        </p:nvSpPr>
        <p:spPr bwMode="auto">
          <a:xfrm>
            <a:off x="1559984" y="1946275"/>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50614065"/>
      </p:ext>
    </p:extLst>
  </p:cSld>
  <p:clrMap bg1="dk2" tx1="lt1" bg2="dk1" tx2="lt2" accent1="accent1" accent2="accent2" accent3="accent3" accent4="accent4" accent5="accent5" accent6="accent6" hlink="hlink" folHlink="folHlink"/>
  <p:sldLayoutIdLst>
    <p:sldLayoutId id="2147488921" r:id="rId1"/>
    <p:sldLayoutId id="2147488922" r:id="rId2"/>
    <p:sldLayoutId id="2147488923" r:id="rId3"/>
    <p:sldLayoutId id="2147488924" r:id="rId4"/>
    <p:sldLayoutId id="2147488925" r:id="rId5"/>
    <p:sldLayoutId id="2147488926" r:id="rId6"/>
    <p:sldLayoutId id="2147488927" r:id="rId7"/>
    <p:sldLayoutId id="2147488928" r:id="rId8"/>
    <p:sldLayoutId id="2147488929" r:id="rId9"/>
    <p:sldLayoutId id="2147488930" r:id="rId10"/>
    <p:sldLayoutId id="2147488931" r:id="rId11"/>
    <p:sldLayoutId id="2147488934" r:id="rId12"/>
    <p:sldLayoutId id="2147488935" r:id="rId13"/>
    <p:sldLayoutId id="2147488971" r:id="rId14"/>
  </p:sldLayoutIdLst>
  <p:transition/>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
            <a:ext cx="1447800" cy="6854825"/>
            <a:chOff x="0" y="0"/>
            <a:chExt cx="684" cy="4318"/>
          </a:xfrm>
        </p:grpSpPr>
        <p:sp>
          <p:nvSpPr>
            <p:cNvPr id="14339"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eaLnBrk="1" hangingPunct="1">
                <a:defRPr/>
              </a:pPr>
              <a:endParaRPr lang="en-US" sz="2400" dirty="0">
                <a:latin typeface="Calibri" panose="020F0502020204030204" pitchFamily="34" charset="0"/>
                <a:cs typeface="Calibri" panose="020F0502020204030204" pitchFamily="34" charset="0"/>
              </a:endParaRPr>
            </a:p>
          </p:txBody>
        </p:sp>
        <p:grpSp>
          <p:nvGrpSpPr>
            <p:cNvPr id="1033"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grpSp>
      </p:grpSp>
      <p:sp>
        <p:nvSpPr>
          <p:cNvPr id="1027" name="Rectangle 34"/>
          <p:cNvSpPr>
            <a:spLocks noGrp="1" noChangeArrowheads="1"/>
          </p:cNvSpPr>
          <p:nvPr>
            <p:ph type="title"/>
          </p:nvPr>
        </p:nvSpPr>
        <p:spPr bwMode="auto">
          <a:xfrm>
            <a:off x="15240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dirty="0"/>
              <a:t>Click to edit Master title style</a:t>
            </a:r>
          </a:p>
        </p:txBody>
      </p:sp>
      <p:sp>
        <p:nvSpPr>
          <p:cNvPr id="14371" name="Rectangle 35"/>
          <p:cNvSpPr>
            <a:spLocks noGrp="1" noChangeArrowheads="1"/>
          </p:cNvSpPr>
          <p:nvPr>
            <p:ph type="dt" sz="half" idx="2"/>
          </p:nvPr>
        </p:nvSpPr>
        <p:spPr bwMode="auto">
          <a:xfrm>
            <a:off x="15240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latin typeface="Calibri" panose="020F0502020204030204" pitchFamily="34" charset="0"/>
                <a:cs typeface="+mn-cs"/>
              </a:defRPr>
            </a:lvl1pPr>
          </a:lstStyle>
          <a:p>
            <a:pPr>
              <a:defRPr/>
            </a:pPr>
            <a:endParaRPr lang="en-US" dirty="0"/>
          </a:p>
        </p:txBody>
      </p:sp>
      <p:sp>
        <p:nvSpPr>
          <p:cNvPr id="14372" name="Rectangle 36"/>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atin typeface="Calibri" panose="020F0502020204030204" pitchFamily="34" charset="0"/>
                <a:cs typeface="+mn-cs"/>
              </a:defRPr>
            </a:lvl1pPr>
          </a:lstStyle>
          <a:p>
            <a:pPr>
              <a:defRPr/>
            </a:pPr>
            <a:endParaRPr lang="en-US" dirty="0"/>
          </a:p>
        </p:txBody>
      </p:sp>
      <p:sp>
        <p:nvSpPr>
          <p:cNvPr id="14373" name="Rectangle 37"/>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eaLnBrk="1" hangingPunct="1">
              <a:defRPr sz="1400" smtClean="0">
                <a:latin typeface="Calibri" panose="020F0502020204030204" pitchFamily="34" charset="0"/>
                <a:cs typeface="Calibri" panose="020F0502020204030204" pitchFamily="34" charset="0"/>
              </a:defRPr>
            </a:lvl1pPr>
          </a:lstStyle>
          <a:p>
            <a:pPr>
              <a:defRPr/>
            </a:pPr>
            <a:fld id="{29634EE1-7EB7-4B53-9DE7-78AC25DB4F0A}" type="slidenum">
              <a:rPr lang="en-US" altLang="en-US" smtClean="0"/>
              <a:pPr>
                <a:defRPr/>
              </a:pPr>
              <a:t>‹#›</a:t>
            </a:fld>
            <a:endParaRPr lang="en-US" altLang="en-US" dirty="0"/>
          </a:p>
        </p:txBody>
      </p:sp>
      <p:sp>
        <p:nvSpPr>
          <p:cNvPr id="14374" name="Rectangle 38"/>
          <p:cNvSpPr>
            <a:spLocks noGrp="1" noChangeArrowheads="1"/>
          </p:cNvSpPr>
          <p:nvPr>
            <p:ph type="body" idx="1"/>
          </p:nvPr>
        </p:nvSpPr>
        <p:spPr bwMode="auto">
          <a:xfrm>
            <a:off x="1559984" y="1946275"/>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03324888"/>
      </p:ext>
    </p:extLst>
  </p:cSld>
  <p:clrMap bg1="dk2" tx1="lt1" bg2="dk1" tx2="lt2" accent1="accent1" accent2="accent2" accent3="accent3" accent4="accent4" accent5="accent5" accent6="accent6" hlink="hlink" folHlink="folHlink"/>
  <p:sldLayoutIdLst>
    <p:sldLayoutId id="2147488939" r:id="rId1"/>
    <p:sldLayoutId id="2147488940" r:id="rId2"/>
    <p:sldLayoutId id="2147488941" r:id="rId3"/>
    <p:sldLayoutId id="2147488942" r:id="rId4"/>
    <p:sldLayoutId id="2147488943" r:id="rId5"/>
    <p:sldLayoutId id="2147488944" r:id="rId6"/>
    <p:sldLayoutId id="2147488945" r:id="rId7"/>
    <p:sldLayoutId id="2147488946" r:id="rId8"/>
    <p:sldLayoutId id="2147488947" r:id="rId9"/>
    <p:sldLayoutId id="2147488948" r:id="rId10"/>
    <p:sldLayoutId id="2147488949" r:id="rId11"/>
    <p:sldLayoutId id="2147488950" r:id="rId12"/>
    <p:sldLayoutId id="2147488951" r:id="rId13"/>
    <p:sldLayoutId id="2147488952" r:id="rId14"/>
    <p:sldLayoutId id="2147488953" r:id="rId15"/>
  </p:sldLayoutIdLst>
  <p:transition/>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3F84243B-42A7-6D14-007C-A6DDD7D681D8}"/>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3A44FD62-D291-7BF3-DDC4-3CAC8DEAD56E}"/>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854489EA-493F-6C44-20FF-B178DF4D908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endParaRPr lang="en-US" altLang="en-US"/>
          </a:p>
        </p:txBody>
      </p:sp>
      <p:sp>
        <p:nvSpPr>
          <p:cNvPr id="5" name="Footer Placeholder 4">
            <a:extLst>
              <a:ext uri="{FF2B5EF4-FFF2-40B4-BE49-F238E27FC236}">
                <a16:creationId xmlns:a16="http://schemas.microsoft.com/office/drawing/2014/main" id="{46428E94-0A4D-3902-0E3C-F5D9392CDA8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ltLang="en-US"/>
          </a:p>
        </p:txBody>
      </p:sp>
      <p:sp>
        <p:nvSpPr>
          <p:cNvPr id="6" name="Slide Number Placeholder 5">
            <a:extLst>
              <a:ext uri="{FF2B5EF4-FFF2-40B4-BE49-F238E27FC236}">
                <a16:creationId xmlns:a16="http://schemas.microsoft.com/office/drawing/2014/main" id="{D5BE6B75-BC41-5C0C-3D4C-A3E7538770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defRPr>
            </a:lvl1pPr>
          </a:lstStyle>
          <a:p>
            <a:pPr>
              <a:defRPr/>
            </a:pPr>
            <a:fld id="{91122158-50D8-4B77-ADCA-79B530C41F2E}" type="slidenum">
              <a:rPr lang="en-US" altLang="en-US"/>
              <a:pPr>
                <a:defRPr/>
              </a:pPr>
              <a:t>‹#›</a:t>
            </a:fld>
            <a:endParaRPr lang="en-US" altLang="en-US"/>
          </a:p>
        </p:txBody>
      </p:sp>
    </p:spTree>
    <p:extLst>
      <p:ext uri="{BB962C8B-B14F-4D97-AF65-F5344CB8AC3E}">
        <p14:creationId xmlns:p14="http://schemas.microsoft.com/office/powerpoint/2010/main" val="3205207775"/>
      </p:ext>
    </p:extLst>
  </p:cSld>
  <p:clrMap bg1="dk1" tx1="lt1" bg2="dk2" tx2="lt2" accent1="accent1" accent2="accent2" accent3="accent3" accent4="accent4" accent5="accent5" accent6="accent6" hlink="hlink" folHlink="folHlink"/>
  <p:sldLayoutIdLst>
    <p:sldLayoutId id="2147488958" r:id="rId1"/>
    <p:sldLayoutId id="2147488959" r:id="rId2"/>
    <p:sldLayoutId id="2147488960" r:id="rId3"/>
    <p:sldLayoutId id="2147488961" r:id="rId4"/>
    <p:sldLayoutId id="2147488962" r:id="rId5"/>
    <p:sldLayoutId id="2147488963" r:id="rId6"/>
    <p:sldLayoutId id="2147488964" r:id="rId7"/>
    <p:sldLayoutId id="2147488965" r:id="rId8"/>
    <p:sldLayoutId id="2147488966" r:id="rId9"/>
    <p:sldLayoutId id="2147488967" r:id="rId10"/>
    <p:sldLayoutId id="2147488968" r:id="rId11"/>
    <p:sldLayoutId id="2147488969" r:id="rId12"/>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0.xml"/></Relationships>
</file>

<file path=ppt/slides/_rels/slide10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0.xml"/></Relationships>
</file>

<file path=ppt/slides/_rels/slide10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0.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0.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0.xml"/></Relationships>
</file>

<file path=ppt/slides/_rels/slide10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14.xml"/><Relationship Id="rId4" Type="http://schemas.openxmlformats.org/officeDocument/2006/relationships/image" Target="../media/image16.jpeg"/></Relationships>
</file>

<file path=ppt/slides/_rels/slide10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0.xml"/></Relationships>
</file>

<file path=ppt/slides/_rels/slide10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1.xml"/></Relationships>
</file>

<file path=ppt/slides/_rels/slide1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hyperlink" Target="http://www.spiritandtruth.org/questions/151.htm" TargetMode="External"/><Relationship Id="rId1" Type="http://schemas.openxmlformats.org/officeDocument/2006/relationships/slideLayout" Target="../slideLayouts/slideLayout10.xml"/></Relationships>
</file>

<file path=ppt/slides/_rels/slide1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1.xml"/></Relationships>
</file>

<file path=ppt/slides/_rels/slide11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0.xml"/></Relationships>
</file>

<file path=ppt/slides/_rels/slide1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0.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12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12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12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12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0.xml"/></Relationships>
</file>

<file path=ppt/slides/_rels/slide12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2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0.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13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13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13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13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14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14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1.xml"/></Relationships>
</file>

<file path=ppt/slides/_rels/slide14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14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14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14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14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29.png"/><Relationship Id="rId1" Type="http://schemas.openxmlformats.org/officeDocument/2006/relationships/slideLayout" Target="../slideLayouts/slideLayout11.xml"/></Relationships>
</file>

<file path=ppt/slides/_rels/slide14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14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15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5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15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0.xml"/></Relationships>
</file>

<file path=ppt/slides/_rels/slide15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0.xml"/></Relationships>
</file>

<file path=ppt/slides/_rels/slide15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15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35.png"/><Relationship Id="rId1" Type="http://schemas.openxmlformats.org/officeDocument/2006/relationships/slideLayout" Target="../slideLayouts/slideLayout10.xml"/></Relationships>
</file>

<file path=ppt/slides/_rels/slide15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35.png"/><Relationship Id="rId1" Type="http://schemas.openxmlformats.org/officeDocument/2006/relationships/slideLayout" Target="../slideLayouts/slideLayout10.xml"/></Relationships>
</file>

<file path=ppt/slides/_rels/slide15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6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16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16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16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5.png"/><Relationship Id="rId1" Type="http://schemas.openxmlformats.org/officeDocument/2006/relationships/slideLayout" Target="../slideLayouts/slideLayout10.xml"/></Relationships>
</file>

<file path=ppt/slides/_rels/slide16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0.xml"/></Relationships>
</file>

<file path=ppt/slides/_rels/slide16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14.xml"/><Relationship Id="rId4" Type="http://schemas.openxmlformats.org/officeDocument/2006/relationships/image" Target="../media/image16.jpeg"/></Relationships>
</file>

<file path=ppt/slides/_rels/slide16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5.png"/><Relationship Id="rId1" Type="http://schemas.openxmlformats.org/officeDocument/2006/relationships/slideLayout" Target="../slideLayouts/slideLayout10.xml"/></Relationships>
</file>

<file path=ppt/slides/_rels/slide16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0.xml"/></Relationships>
</file>

<file path=ppt/slides/_rels/slide16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0.xml"/></Relationships>
</file>

<file path=ppt/slides/_rels/slide16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17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17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17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17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17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17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17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11.xml"/></Relationships>
</file>

<file path=ppt/slides/_rels/slide17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hyperlink" Target="http://www.spiritandtruth.org/questions/151.htm" TargetMode="External"/><Relationship Id="rId1" Type="http://schemas.openxmlformats.org/officeDocument/2006/relationships/slideLayout" Target="../slideLayouts/slideLayout10.xml"/></Relationships>
</file>

<file path=ppt/slides/_rels/slide17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17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18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18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0.xml"/></Relationships>
</file>

<file path=ppt/slides/_rels/slide18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10.xml"/></Relationships>
</file>

<file path=ppt/slides/_rels/slide18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18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18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18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5.png"/><Relationship Id="rId1" Type="http://schemas.openxmlformats.org/officeDocument/2006/relationships/slideLayout" Target="../slideLayouts/slideLayout10.xml"/></Relationships>
</file>

<file path=ppt/slides/_rels/slide18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18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18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19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19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35.png"/><Relationship Id="rId1" Type="http://schemas.openxmlformats.org/officeDocument/2006/relationships/slideLayout" Target="../slideLayouts/slideLayout10.xml"/></Relationships>
</file>

<file path=ppt/slides/_rels/slide19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0.xml"/></Relationships>
</file>

<file path=ppt/slides/_rels/slide193.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0.xml"/></Relationships>
</file>

<file path=ppt/slides/_rels/slide194.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0.xml"/></Relationships>
</file>

<file path=ppt/slides/_rels/slide19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0.xml"/></Relationships>
</file>

<file path=ppt/slides/_rels/slide19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5.png"/><Relationship Id="rId1" Type="http://schemas.openxmlformats.org/officeDocument/2006/relationships/slideLayout" Target="../slideLayouts/slideLayout10.xml"/></Relationships>
</file>

<file path=ppt/slides/_rels/slide19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0.xml"/></Relationships>
</file>

<file path=ppt/slides/_rels/slide198.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0.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20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0.xml"/></Relationships>
</file>

<file path=ppt/slides/_rels/slide20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4.xml"/><Relationship Id="rId4" Type="http://schemas.openxmlformats.org/officeDocument/2006/relationships/image" Target="../media/image16.jpeg"/></Relationships>
</file>

<file path=ppt/slides/_rels/slide3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4.xml"/><Relationship Id="rId4" Type="http://schemas.openxmlformats.org/officeDocument/2006/relationships/image" Target="../media/image17.jpeg"/></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5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6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6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7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7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7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4.xml"/><Relationship Id="rId4" Type="http://schemas.openxmlformats.org/officeDocument/2006/relationships/image" Target="../media/image17.jpe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4.xml"/><Relationship Id="rId4" Type="http://schemas.openxmlformats.org/officeDocument/2006/relationships/image" Target="../media/image16.jpe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4.xml"/><Relationship Id="rId4" Type="http://schemas.openxmlformats.org/officeDocument/2006/relationships/image" Target="../media/image17.jpeg"/></Relationships>
</file>

<file path=ppt/slides/_rels/slide8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8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14.xml"/><Relationship Id="rId4" Type="http://schemas.openxmlformats.org/officeDocument/2006/relationships/image" Target="../media/image17.jpeg"/></Relationships>
</file>

<file path=ppt/slides/_rels/slide8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8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9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9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0.xml"/></Relationships>
</file>

<file path=ppt/slides/_rels/slide9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0.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0.xml"/></Relationships>
</file>

<file path=ppt/slides/_rels/slide9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39E1827-DFA8-9709-561D-16D549B64B8D}"/>
              </a:ext>
            </a:extLst>
          </p:cNvPr>
          <p:cNvPicPr>
            <a:picLocks noChangeAspect="1"/>
          </p:cNvPicPr>
          <p:nvPr/>
        </p:nvPicPr>
        <p:blipFill>
          <a:blip r:embed="rId2"/>
          <a:stretch>
            <a:fillRect/>
          </a:stretch>
        </p:blipFill>
        <p:spPr>
          <a:xfrm>
            <a:off x="2032000" y="609600"/>
            <a:ext cx="8128000" cy="4572000"/>
          </a:xfrm>
          <a:prstGeom prst="rect">
            <a:avLst/>
          </a:prstGeom>
        </p:spPr>
      </p:pic>
      <p:pic>
        <p:nvPicPr>
          <p:cNvPr id="2" name="Picture 1">
            <a:extLst>
              <a:ext uri="{FF2B5EF4-FFF2-40B4-BE49-F238E27FC236}">
                <a16:creationId xmlns:a16="http://schemas.microsoft.com/office/drawing/2014/main" id="{689888DC-C9D1-C00E-F779-A7614B75419E}"/>
              </a:ext>
            </a:extLst>
          </p:cNvPr>
          <p:cNvPicPr>
            <a:picLocks noChangeAspect="1"/>
          </p:cNvPicPr>
          <p:nvPr/>
        </p:nvPicPr>
        <p:blipFill>
          <a:blip r:embed="rId3"/>
          <a:stretch>
            <a:fillRect/>
          </a:stretch>
        </p:blipFill>
        <p:spPr>
          <a:xfrm>
            <a:off x="3419624" y="5486281"/>
            <a:ext cx="5352752" cy="1371719"/>
          </a:xfrm>
          <a:prstGeom prst="rect">
            <a:avLst/>
          </a:prstGeom>
        </p:spPr>
      </p:pic>
    </p:spTree>
    <p:extLst>
      <p:ext uri="{BB962C8B-B14F-4D97-AF65-F5344CB8AC3E}">
        <p14:creationId xmlns:p14="http://schemas.microsoft.com/office/powerpoint/2010/main" val="42746506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2886F8A-6E14-40C6-862A-EF23335CFA4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5" name="Subtitle 3"/>
          <p:cNvSpPr txBox="1">
            <a:spLocks/>
          </p:cNvSpPr>
          <p:nvPr/>
        </p:nvSpPr>
        <p:spPr bwMode="auto">
          <a:xfrm>
            <a:off x="609600" y="0"/>
            <a:ext cx="10972800" cy="5181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ctr">
              <a:spcBef>
                <a:spcPts val="0"/>
              </a:spcBef>
              <a:spcAft>
                <a:spcPts val="1200"/>
              </a:spcAft>
              <a:buClr>
                <a:srgbClr val="00FFFF"/>
              </a:buClr>
              <a:buNone/>
              <a:defRPr/>
            </a:pPr>
            <a:r>
              <a:rPr lang="en-US" sz="4000" dirty="0">
                <a:solidFill>
                  <a:schemeClr val="tx2"/>
                </a:solidFill>
                <a:ea typeface="+mj-ea"/>
                <a:cs typeface="Calibri" panose="020F0502020204030204" pitchFamily="34" charset="0"/>
              </a:rPr>
              <a:t>Ephesians 2:1-5</a:t>
            </a:r>
          </a:p>
          <a:p>
            <a:pPr marL="0" indent="0" algn="just">
              <a:spcBef>
                <a:spcPts val="0"/>
              </a:spcBef>
              <a:buClr>
                <a:srgbClr val="00FFFF"/>
              </a:buClr>
              <a:buNone/>
              <a:defRPr/>
            </a:pPr>
            <a:r>
              <a:rPr lang="en-US" sz="3000" baseline="30000" dirty="0">
                <a:effectLst>
                  <a:outerShdw blurRad="38100" dist="38100" dir="2700000" algn="tl">
                    <a:srgbClr val="000000">
                      <a:alpha val="43137"/>
                    </a:srgbClr>
                  </a:outerShdw>
                </a:effectLst>
              </a:rPr>
              <a:t>1 </a:t>
            </a:r>
            <a:r>
              <a:rPr lang="en-US" sz="3000" kern="0" dirty="0">
                <a:solidFill>
                  <a:srgbClr val="FFFFFF"/>
                </a:solidFill>
                <a:effectLst>
                  <a:outerShdw blurRad="38100" dist="38100" dir="2700000" algn="tl">
                    <a:srgbClr val="000000">
                      <a:alpha val="43137"/>
                    </a:srgbClr>
                  </a:outerShdw>
                </a:effectLst>
              </a:rPr>
              <a:t>“</a:t>
            </a:r>
            <a:r>
              <a:rPr lang="en-US" sz="3000" dirty="0">
                <a:effectLst/>
              </a:rPr>
              <a:t>And </a:t>
            </a:r>
            <a:r>
              <a:rPr lang="en-US" sz="3000" b="1" u="sng" dirty="0">
                <a:solidFill>
                  <a:srgbClr val="FFFFCC"/>
                </a:solidFill>
                <a:effectLst/>
              </a:rPr>
              <a:t>you were dead in your trespasses and sins</a:t>
            </a:r>
            <a:r>
              <a:rPr lang="en-US" sz="3000" dirty="0">
                <a:effectLst/>
              </a:rPr>
              <a:t>, </a:t>
            </a:r>
            <a:r>
              <a:rPr lang="en-US" sz="3000" b="1" baseline="30000" dirty="0">
                <a:effectLst/>
              </a:rPr>
              <a:t>2 </a:t>
            </a:r>
            <a:r>
              <a:rPr lang="en-US" sz="3000" dirty="0">
                <a:effectLst/>
              </a:rPr>
              <a:t>in which you formerly walked according to the course of this world, according to the prince of the power of the air, of the spirit that is now working in the sons of disobedience. </a:t>
            </a:r>
            <a:r>
              <a:rPr lang="en-US" sz="3000" b="1" baseline="30000" dirty="0">
                <a:effectLst/>
              </a:rPr>
              <a:t>3 </a:t>
            </a:r>
            <a:r>
              <a:rPr lang="en-US" sz="3000" dirty="0">
                <a:effectLst/>
              </a:rPr>
              <a:t>Among them we too all formerly lived in the lusts of our flesh, indulging the desires of the flesh and of the mind, and were by nature children of wrath, even as the rest</a:t>
            </a:r>
            <a:r>
              <a:rPr lang="en-US" sz="3000" cap="small" dirty="0">
                <a:effectLst/>
              </a:rPr>
              <a:t>. </a:t>
            </a:r>
            <a:r>
              <a:rPr lang="en-US" sz="3000" baseline="30000" dirty="0">
                <a:effectLst>
                  <a:outerShdw blurRad="38100" dist="38100" dir="2700000" algn="tl">
                    <a:srgbClr val="000000">
                      <a:alpha val="43137"/>
                    </a:srgbClr>
                  </a:outerShdw>
                </a:effectLst>
              </a:rPr>
              <a:t>4 </a:t>
            </a:r>
            <a:r>
              <a:rPr lang="en-US" sz="3000" dirty="0">
                <a:effectLst/>
              </a:rPr>
              <a:t>But God, being rich in mercy, because of His great love with which He loved us, </a:t>
            </a:r>
            <a:r>
              <a:rPr lang="en-US" sz="3000" baseline="30000" dirty="0">
                <a:effectLst>
                  <a:outerShdw blurRad="38100" dist="38100" dir="2700000" algn="tl">
                    <a:srgbClr val="000000">
                      <a:alpha val="43137"/>
                    </a:srgbClr>
                  </a:outerShdw>
                </a:effectLst>
              </a:rPr>
              <a:t>5 </a:t>
            </a:r>
            <a:r>
              <a:rPr lang="en-US" sz="3000" dirty="0">
                <a:effectLst/>
              </a:rPr>
              <a:t>even when we were dead in our transgressions, </a:t>
            </a:r>
            <a:r>
              <a:rPr lang="en-US" sz="3000" b="1" u="sng" dirty="0">
                <a:solidFill>
                  <a:srgbClr val="FFFFCC"/>
                </a:solidFill>
                <a:effectLst/>
              </a:rPr>
              <a:t>made us alive</a:t>
            </a:r>
            <a:r>
              <a:rPr lang="en-US" sz="3000" b="1" dirty="0">
                <a:solidFill>
                  <a:srgbClr val="FFFFCC"/>
                </a:solidFill>
                <a:effectLst/>
              </a:rPr>
              <a:t> </a:t>
            </a:r>
            <a:r>
              <a:rPr lang="en-US" sz="3000" dirty="0">
                <a:effectLst/>
              </a:rPr>
              <a:t>together with Christ (by grace you have been saved)”</a:t>
            </a:r>
          </a:p>
        </p:txBody>
      </p:sp>
    </p:spTree>
    <p:extLst>
      <p:ext uri="{BB962C8B-B14F-4D97-AF65-F5344CB8AC3E}">
        <p14:creationId xmlns:p14="http://schemas.microsoft.com/office/powerpoint/2010/main" val="25630554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028700" y="228600"/>
            <a:ext cx="10134600" cy="685800"/>
          </a:xfrm>
        </p:spPr>
        <p:txBody>
          <a:bodyPr/>
          <a:lstStyle/>
          <a:p>
            <a:pPr algn="ctr"/>
            <a:r>
              <a:rPr lang="en-US" sz="3600" dirty="0">
                <a:effectLst>
                  <a:outerShdw blurRad="38100" dist="38100" dir="2700000" algn="tl">
                    <a:srgbClr val="000000">
                      <a:alpha val="43137"/>
                    </a:srgbClr>
                  </a:outerShdw>
                </a:effectLst>
                <a:cs typeface="Calibri" pitchFamily="34" charset="0"/>
              </a:rPr>
              <a:t>iv. Miscellaneous Problems</a:t>
            </a:r>
            <a:endParaRPr lang="en-US" sz="40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p:cNvSpPr>
            <a:spLocks noGrp="1"/>
          </p:cNvSpPr>
          <p:nvPr>
            <p:ph idx="1"/>
          </p:nvPr>
        </p:nvSpPr>
        <p:spPr>
          <a:xfrm>
            <a:off x="609600" y="1143000"/>
            <a:ext cx="10363200" cy="5562600"/>
          </a:xfrm>
        </p:spPr>
        <p:txBody>
          <a:bodyPr/>
          <a:lstStyle/>
          <a:p>
            <a:pPr marL="457200" indent="-457200">
              <a:spcBef>
                <a:spcPts val="0"/>
              </a:spcBef>
              <a:spcAft>
                <a:spcPts val="1200"/>
              </a:spcAft>
              <a:buSzPct val="90000"/>
              <a:defRPr/>
            </a:pPr>
            <a:r>
              <a:rPr lang="en-US" sz="3000" dirty="0">
                <a:effectLst>
                  <a:outerShdw blurRad="38100" dist="38100" dir="2700000" algn="tl">
                    <a:srgbClr val="000000">
                      <a:alpha val="43137"/>
                    </a:srgbClr>
                  </a:outerShdw>
                </a:effectLst>
                <a:cs typeface="Calibri" pitchFamily="34" charset="0"/>
              </a:rPr>
              <a:t>Degree of faith mentioned? (Matt. 8:5-13)</a:t>
            </a:r>
          </a:p>
          <a:p>
            <a:pPr marL="457200" indent="-457200">
              <a:spcBef>
                <a:spcPts val="0"/>
              </a:spcBef>
              <a:spcAft>
                <a:spcPts val="1200"/>
              </a:spcAft>
              <a:buSzPct val="90000"/>
              <a:defRPr/>
            </a:pPr>
            <a:r>
              <a:rPr lang="en-US" sz="3000" dirty="0">
                <a:effectLst>
                  <a:outerShdw blurRad="38100" dist="38100" dir="2700000" algn="tl">
                    <a:srgbClr val="000000">
                      <a:alpha val="43137"/>
                    </a:srgbClr>
                  </a:outerShdw>
                </a:effectLst>
                <a:cs typeface="Calibri" pitchFamily="34" charset="0"/>
              </a:rPr>
              <a:t>Responsibility to believe?</a:t>
            </a:r>
          </a:p>
          <a:p>
            <a:pPr marL="457200" indent="-457200">
              <a:spcBef>
                <a:spcPts val="0"/>
              </a:spcBef>
              <a:spcAft>
                <a:spcPts val="1200"/>
              </a:spcAft>
              <a:buSzPct val="90000"/>
              <a:defRPr/>
            </a:pPr>
            <a:r>
              <a:rPr lang="en-US" sz="3000" b="1" u="sng" dirty="0">
                <a:solidFill>
                  <a:srgbClr val="FFFFCC"/>
                </a:solidFill>
                <a:effectLst>
                  <a:outerShdw blurRad="38100" dist="38100" dir="2700000" algn="tl">
                    <a:srgbClr val="000000">
                      <a:alpha val="43137"/>
                    </a:srgbClr>
                  </a:outerShdw>
                </a:effectLst>
                <a:cs typeface="Calibri" pitchFamily="34" charset="0"/>
              </a:rPr>
              <a:t>Responsibility for not believing (John 3:18; 5:40)</a:t>
            </a:r>
          </a:p>
          <a:p>
            <a:pPr marL="457200" indent="-457200">
              <a:spcBef>
                <a:spcPts val="0"/>
              </a:spcBef>
              <a:spcAft>
                <a:spcPts val="1200"/>
              </a:spcAft>
              <a:buSzPct val="90000"/>
              <a:defRPr/>
            </a:pPr>
            <a:r>
              <a:rPr lang="en-US" sz="3000" dirty="0">
                <a:effectLst>
                  <a:outerShdw blurRad="38100" dist="38100" dir="2700000" algn="tl">
                    <a:srgbClr val="000000">
                      <a:alpha val="43137"/>
                    </a:srgbClr>
                  </a:outerShdw>
                </a:effectLst>
                <a:cs typeface="Calibri" pitchFamily="34" charset="0"/>
              </a:rPr>
              <a:t>Confuses the instrument with the agent</a:t>
            </a:r>
          </a:p>
          <a:p>
            <a:pPr marL="457200" indent="-457200">
              <a:spcBef>
                <a:spcPts val="0"/>
              </a:spcBef>
              <a:spcAft>
                <a:spcPts val="1200"/>
              </a:spcAft>
              <a:buSzPct val="90000"/>
              <a:defRPr/>
            </a:pPr>
            <a:r>
              <a:rPr lang="en-US" sz="3000" dirty="0">
                <a:effectLst>
                  <a:outerShdw blurRad="38100" dist="38100" dir="2700000" algn="tl">
                    <a:srgbClr val="000000">
                      <a:alpha val="43137"/>
                    </a:srgbClr>
                  </a:outerShdw>
                </a:effectLst>
                <a:cs typeface="Calibri" pitchFamily="34" charset="0"/>
              </a:rPr>
              <a:t>Reverses the subject (man)‒object (God) relationship</a:t>
            </a:r>
          </a:p>
          <a:p>
            <a:pPr marL="457200" indent="-457200">
              <a:spcBef>
                <a:spcPts val="0"/>
              </a:spcBef>
              <a:spcAft>
                <a:spcPts val="1200"/>
              </a:spcAft>
              <a:buSzPct val="90000"/>
              <a:defRPr/>
            </a:pPr>
            <a:r>
              <a:rPr lang="en-US" sz="3000" dirty="0">
                <a:effectLst>
                  <a:outerShdw blurRad="38100" dist="38100" dir="2700000" algn="tl">
                    <a:srgbClr val="000000">
                      <a:alpha val="43137"/>
                    </a:srgbClr>
                  </a:outerShdw>
                </a:effectLst>
                <a:cs typeface="Calibri" pitchFamily="34" charset="0"/>
              </a:rPr>
              <a:t>Romans 10:17</a:t>
            </a:r>
          </a:p>
          <a:p>
            <a:pPr marL="457200" indent="-457200">
              <a:spcBef>
                <a:spcPts val="0"/>
              </a:spcBef>
              <a:spcAft>
                <a:spcPts val="1200"/>
              </a:spcAft>
              <a:buSzPct val="90000"/>
              <a:defRPr/>
            </a:pPr>
            <a:r>
              <a:rPr lang="en-US" sz="3000" dirty="0">
                <a:effectLst>
                  <a:outerShdw blurRad="38100" dist="38100" dir="2700000" algn="tl">
                    <a:srgbClr val="000000">
                      <a:alpha val="43137"/>
                    </a:srgbClr>
                  </a:outerShdw>
                </a:effectLst>
                <a:cs typeface="Calibri" pitchFamily="34" charset="0"/>
              </a:rPr>
              <a:t>Confuses how the Gospel is shared</a:t>
            </a:r>
          </a:p>
          <a:p>
            <a:pPr marL="457200" indent="-457200">
              <a:spcBef>
                <a:spcPts val="0"/>
              </a:spcBef>
              <a:spcAft>
                <a:spcPts val="1200"/>
              </a:spcAft>
              <a:buSzPct val="90000"/>
              <a:defRPr/>
            </a:pPr>
            <a:r>
              <a:rPr lang="en-US" sz="3000" dirty="0">
                <a:effectLst>
                  <a:outerShdw blurRad="38100" dist="38100" dir="2700000" algn="tl">
                    <a:srgbClr val="000000">
                      <a:alpha val="43137"/>
                    </a:srgbClr>
                  </a:outerShdw>
                </a:effectLst>
                <a:cs typeface="Calibri" pitchFamily="34" charset="0"/>
              </a:rPr>
              <a:t>A lively corpse indeed?</a:t>
            </a:r>
          </a:p>
          <a:p>
            <a:pPr marL="457200" indent="-457200">
              <a:spcBef>
                <a:spcPts val="0"/>
              </a:spcBef>
              <a:spcAft>
                <a:spcPts val="1200"/>
              </a:spcAft>
              <a:buSzPct val="90000"/>
              <a:defRPr/>
            </a:pPr>
            <a:r>
              <a:rPr lang="en-US" sz="3000" dirty="0">
                <a:effectLst>
                  <a:outerShdw blurRad="38100" dist="38100" dir="2700000" algn="tl">
                    <a:srgbClr val="000000">
                      <a:alpha val="43137"/>
                    </a:srgbClr>
                  </a:outerShdw>
                </a:effectLst>
                <a:cs typeface="Calibri" pitchFamily="34" charset="0"/>
              </a:rPr>
              <a:t>Roman Catholic roots </a:t>
            </a:r>
          </a:p>
        </p:txBody>
      </p:sp>
      <p:pic>
        <p:nvPicPr>
          <p:cNvPr id="6" name="Picture 2">
            <a:extLst>
              <a:ext uri="{FF2B5EF4-FFF2-40B4-BE49-F238E27FC236}">
                <a16:creationId xmlns:a16="http://schemas.microsoft.com/office/drawing/2014/main" id="{AFE29B1C-888A-4741-8BAF-E67070F2B5C8}"/>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058400" y="2514600"/>
            <a:ext cx="1537684"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50214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3"/>
          <p:cNvSpPr>
            <a:spLocks noChangeArrowheads="1"/>
          </p:cNvSpPr>
          <p:nvPr/>
        </p:nvSpPr>
        <p:spPr bwMode="auto">
          <a:xfrm>
            <a:off x="609600" y="2286000"/>
            <a:ext cx="10972800" cy="2062103"/>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spcBef>
                <a:spcPct val="20000"/>
              </a:spcBef>
              <a:buClr>
                <a:schemeClr val="tx2"/>
              </a:buClr>
              <a:buSzPct val="75000"/>
              <a:defRPr/>
            </a:pPr>
            <a:r>
              <a:rPr lang="en-US" altLang="en-US" sz="3200" dirty="0">
                <a:effectLst>
                  <a:outerShdw blurRad="38100" dist="38100" dir="2700000" algn="tl">
                    <a:srgbClr val="000000"/>
                  </a:outerShdw>
                </a:effectLst>
                <a:latin typeface="Calibri" panose="020F0502020204030204" pitchFamily="34" charset="0"/>
                <a:cs typeface="+mn-cs"/>
              </a:rPr>
              <a:t>“</a:t>
            </a:r>
            <a:r>
              <a:rPr lang="en-US" sz="3200" dirty="0">
                <a:effectLst>
                  <a:outerShdw blurRad="38100" dist="38100" dir="2700000" algn="tl">
                    <a:srgbClr val="000000"/>
                  </a:outerShdw>
                </a:effectLst>
                <a:latin typeface="Calibri" panose="020F0502020204030204" pitchFamily="34" charset="0"/>
                <a:cs typeface="+mn-cs"/>
              </a:rPr>
              <a:t>Furthermore, why would God admonish and warn unbelievers for being spiritually blind and deaf if it were not in their power to respond?…Is this not a mockery? It would be like chiding a legless man for being unable to walk.</a:t>
            </a:r>
            <a:r>
              <a:rPr lang="en-US" altLang="en-US" sz="3200" dirty="0">
                <a:effectLst>
                  <a:outerShdw blurRad="38100" dist="38100" dir="2700000" algn="tl">
                    <a:srgbClr val="000000"/>
                  </a:outerShdw>
                </a:effectLst>
                <a:latin typeface="Calibri" panose="020F0502020204030204" pitchFamily="34" charset="0"/>
                <a:cs typeface="+mn-cs"/>
              </a:rPr>
              <a:t>”</a:t>
            </a:r>
          </a:p>
        </p:txBody>
      </p:sp>
      <p:sp>
        <p:nvSpPr>
          <p:cNvPr id="5" name="Rectangle 4">
            <a:extLst>
              <a:ext uri="{FF2B5EF4-FFF2-40B4-BE49-F238E27FC236}">
                <a16:creationId xmlns:a16="http://schemas.microsoft.com/office/drawing/2014/main" id="{6D43035D-3524-49D1-9F28-B7434D9B0A13}"/>
              </a:ext>
            </a:extLst>
          </p:cNvPr>
          <p:cNvSpPr/>
          <p:nvPr/>
        </p:nvSpPr>
        <p:spPr>
          <a:xfrm>
            <a:off x="3243263" y="222900"/>
            <a:ext cx="5705475" cy="1377300"/>
          </a:xfrm>
          <a:prstGeom prst="rect">
            <a:avLst/>
          </a:prstGeom>
        </p:spPr>
        <p:txBody>
          <a:bodyPr wrap="square">
            <a:spAutoFit/>
          </a:bodyPr>
          <a:lstStyle/>
          <a:p>
            <a:pPr algn="ctr">
              <a:spcAft>
                <a:spcPts val="900"/>
              </a:spcAft>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Dr. Robert R. Congdon</a:t>
            </a:r>
          </a:p>
          <a:p>
            <a:pPr algn="ctr"/>
            <a:r>
              <a:rPr lang="en-US" sz="2000" i="1" dirty="0">
                <a:latin typeface="Calibri" panose="020F0502020204030204" pitchFamily="34" charset="0"/>
                <a:cs typeface="Calibri" panose="020F0502020204030204" pitchFamily="34" charset="0"/>
              </a:rPr>
              <a:t>Oops! I Thought I Was a Four - Pt Calvinist</a:t>
            </a:r>
            <a:r>
              <a:rPr lang="en-US" sz="2000" dirty="0">
                <a:latin typeface="Calibri" panose="020F0502020204030204" pitchFamily="34" charset="0"/>
                <a:cs typeface="Calibri" panose="020F0502020204030204" pitchFamily="34" charset="0"/>
              </a:rPr>
              <a:t> (Greer, SC: Congdon Ministries International, 2014), 51.</a:t>
            </a:r>
          </a:p>
        </p:txBody>
      </p:sp>
      <p:pic>
        <p:nvPicPr>
          <p:cNvPr id="6" name="Picture 5" descr="Image result for robert r. congdon">
            <a:extLst>
              <a:ext uri="{FF2B5EF4-FFF2-40B4-BE49-F238E27FC236}">
                <a16:creationId xmlns:a16="http://schemas.microsoft.com/office/drawing/2014/main" id="{F947C1FC-BC55-4F9C-AE32-F0D490815C98}"/>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76200"/>
            <a:ext cx="678689" cy="109728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35873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028700" y="228600"/>
            <a:ext cx="10134600" cy="685800"/>
          </a:xfrm>
        </p:spPr>
        <p:txBody>
          <a:bodyPr/>
          <a:lstStyle/>
          <a:p>
            <a:pPr algn="ctr"/>
            <a:r>
              <a:rPr lang="en-US" sz="3600" dirty="0">
                <a:effectLst>
                  <a:outerShdw blurRad="38100" dist="38100" dir="2700000" algn="tl">
                    <a:srgbClr val="000000">
                      <a:alpha val="43137"/>
                    </a:srgbClr>
                  </a:outerShdw>
                </a:effectLst>
                <a:cs typeface="Calibri" pitchFamily="34" charset="0"/>
              </a:rPr>
              <a:t>iv. Miscellaneous Problems</a:t>
            </a:r>
            <a:endParaRPr lang="en-US" sz="40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p:cNvSpPr>
            <a:spLocks noGrp="1"/>
          </p:cNvSpPr>
          <p:nvPr>
            <p:ph idx="1"/>
          </p:nvPr>
        </p:nvSpPr>
        <p:spPr>
          <a:xfrm>
            <a:off x="609600" y="1143000"/>
            <a:ext cx="10363200" cy="5562600"/>
          </a:xfrm>
        </p:spPr>
        <p:txBody>
          <a:bodyPr/>
          <a:lstStyle/>
          <a:p>
            <a:pPr marL="457200" indent="-457200">
              <a:spcBef>
                <a:spcPts val="0"/>
              </a:spcBef>
              <a:spcAft>
                <a:spcPts val="1200"/>
              </a:spcAft>
              <a:buSzPct val="90000"/>
              <a:defRPr/>
            </a:pPr>
            <a:r>
              <a:rPr lang="en-US" sz="3000" dirty="0">
                <a:effectLst>
                  <a:outerShdw blurRad="38100" dist="38100" dir="2700000" algn="tl">
                    <a:srgbClr val="000000">
                      <a:alpha val="43137"/>
                    </a:srgbClr>
                  </a:outerShdw>
                </a:effectLst>
                <a:cs typeface="Calibri" pitchFamily="34" charset="0"/>
              </a:rPr>
              <a:t>Degree of faith mentioned? (Matt. 8:5-13)</a:t>
            </a:r>
          </a:p>
          <a:p>
            <a:pPr marL="457200" indent="-457200">
              <a:spcBef>
                <a:spcPts val="0"/>
              </a:spcBef>
              <a:spcAft>
                <a:spcPts val="1200"/>
              </a:spcAft>
              <a:buSzPct val="90000"/>
              <a:defRPr/>
            </a:pPr>
            <a:r>
              <a:rPr lang="en-US" sz="3000" dirty="0">
                <a:effectLst>
                  <a:outerShdw blurRad="38100" dist="38100" dir="2700000" algn="tl">
                    <a:srgbClr val="000000">
                      <a:alpha val="43137"/>
                    </a:srgbClr>
                  </a:outerShdw>
                </a:effectLst>
                <a:cs typeface="Calibri" pitchFamily="34" charset="0"/>
              </a:rPr>
              <a:t>Responsibility to believe?</a:t>
            </a:r>
          </a:p>
          <a:p>
            <a:pPr marL="457200" indent="-457200">
              <a:spcBef>
                <a:spcPts val="0"/>
              </a:spcBef>
              <a:spcAft>
                <a:spcPts val="1200"/>
              </a:spcAft>
              <a:buSzPct val="90000"/>
              <a:defRPr/>
            </a:pPr>
            <a:r>
              <a:rPr lang="en-US" sz="3000" dirty="0">
                <a:effectLst>
                  <a:outerShdw blurRad="38100" dist="38100" dir="2700000" algn="tl">
                    <a:srgbClr val="000000">
                      <a:alpha val="43137"/>
                    </a:srgbClr>
                  </a:outerShdw>
                </a:effectLst>
                <a:cs typeface="Calibri" pitchFamily="34" charset="0"/>
              </a:rPr>
              <a:t>Responsibility for not believing (John 3:18; 5:40)</a:t>
            </a:r>
          </a:p>
          <a:p>
            <a:pPr marL="457200" indent="-457200">
              <a:spcBef>
                <a:spcPts val="0"/>
              </a:spcBef>
              <a:spcAft>
                <a:spcPts val="1200"/>
              </a:spcAft>
              <a:buSzPct val="90000"/>
              <a:defRPr/>
            </a:pPr>
            <a:r>
              <a:rPr lang="en-US" sz="3000" b="1" u="sng" dirty="0">
                <a:solidFill>
                  <a:srgbClr val="FFFFCC"/>
                </a:solidFill>
                <a:effectLst>
                  <a:outerShdw blurRad="38100" dist="38100" dir="2700000" algn="tl">
                    <a:srgbClr val="000000">
                      <a:alpha val="43137"/>
                    </a:srgbClr>
                  </a:outerShdw>
                </a:effectLst>
                <a:cs typeface="Calibri" pitchFamily="34" charset="0"/>
              </a:rPr>
              <a:t>Confuses the instrument with the agent</a:t>
            </a:r>
          </a:p>
          <a:p>
            <a:pPr marL="457200" indent="-457200">
              <a:spcBef>
                <a:spcPts val="0"/>
              </a:spcBef>
              <a:spcAft>
                <a:spcPts val="1200"/>
              </a:spcAft>
              <a:buSzPct val="90000"/>
              <a:defRPr/>
            </a:pPr>
            <a:r>
              <a:rPr lang="en-US" sz="3000" dirty="0">
                <a:effectLst>
                  <a:outerShdw blurRad="38100" dist="38100" dir="2700000" algn="tl">
                    <a:srgbClr val="000000">
                      <a:alpha val="43137"/>
                    </a:srgbClr>
                  </a:outerShdw>
                </a:effectLst>
                <a:cs typeface="Calibri" pitchFamily="34" charset="0"/>
              </a:rPr>
              <a:t>Reverses the subject (man)‒object (God) relationship</a:t>
            </a:r>
          </a:p>
          <a:p>
            <a:pPr marL="457200" indent="-457200">
              <a:spcBef>
                <a:spcPts val="0"/>
              </a:spcBef>
              <a:spcAft>
                <a:spcPts val="1200"/>
              </a:spcAft>
              <a:buSzPct val="90000"/>
              <a:defRPr/>
            </a:pPr>
            <a:r>
              <a:rPr lang="en-US" sz="3000" dirty="0">
                <a:effectLst>
                  <a:outerShdw blurRad="38100" dist="38100" dir="2700000" algn="tl">
                    <a:srgbClr val="000000">
                      <a:alpha val="43137"/>
                    </a:srgbClr>
                  </a:outerShdw>
                </a:effectLst>
                <a:cs typeface="Calibri" pitchFamily="34" charset="0"/>
              </a:rPr>
              <a:t>Romans 10:17</a:t>
            </a:r>
          </a:p>
          <a:p>
            <a:pPr marL="457200" indent="-457200">
              <a:spcBef>
                <a:spcPts val="0"/>
              </a:spcBef>
              <a:spcAft>
                <a:spcPts val="1200"/>
              </a:spcAft>
              <a:buSzPct val="90000"/>
              <a:defRPr/>
            </a:pPr>
            <a:r>
              <a:rPr lang="en-US" sz="3000" dirty="0">
                <a:effectLst>
                  <a:outerShdw blurRad="38100" dist="38100" dir="2700000" algn="tl">
                    <a:srgbClr val="000000">
                      <a:alpha val="43137"/>
                    </a:srgbClr>
                  </a:outerShdw>
                </a:effectLst>
                <a:cs typeface="Calibri" pitchFamily="34" charset="0"/>
              </a:rPr>
              <a:t>Confuses how the Gospel is shared</a:t>
            </a:r>
          </a:p>
          <a:p>
            <a:pPr marL="457200" indent="-457200">
              <a:spcBef>
                <a:spcPts val="0"/>
              </a:spcBef>
              <a:spcAft>
                <a:spcPts val="1200"/>
              </a:spcAft>
              <a:buSzPct val="90000"/>
              <a:defRPr/>
            </a:pPr>
            <a:r>
              <a:rPr lang="en-US" sz="3000" dirty="0">
                <a:effectLst>
                  <a:outerShdw blurRad="38100" dist="38100" dir="2700000" algn="tl">
                    <a:srgbClr val="000000">
                      <a:alpha val="43137"/>
                    </a:srgbClr>
                  </a:outerShdw>
                </a:effectLst>
                <a:cs typeface="Calibri" pitchFamily="34" charset="0"/>
              </a:rPr>
              <a:t>A lively corpse indeed?</a:t>
            </a:r>
          </a:p>
          <a:p>
            <a:pPr marL="457200" indent="-457200">
              <a:spcBef>
                <a:spcPts val="0"/>
              </a:spcBef>
              <a:spcAft>
                <a:spcPts val="1200"/>
              </a:spcAft>
              <a:buSzPct val="90000"/>
              <a:defRPr/>
            </a:pPr>
            <a:r>
              <a:rPr lang="en-US" sz="3000" dirty="0">
                <a:effectLst>
                  <a:outerShdw blurRad="38100" dist="38100" dir="2700000" algn="tl">
                    <a:srgbClr val="000000">
                      <a:alpha val="43137"/>
                    </a:srgbClr>
                  </a:outerShdw>
                </a:effectLst>
                <a:cs typeface="Calibri" pitchFamily="34" charset="0"/>
              </a:rPr>
              <a:t>Roman Catholic roots </a:t>
            </a:r>
          </a:p>
        </p:txBody>
      </p:sp>
      <p:pic>
        <p:nvPicPr>
          <p:cNvPr id="6" name="Picture 2">
            <a:extLst>
              <a:ext uri="{FF2B5EF4-FFF2-40B4-BE49-F238E27FC236}">
                <a16:creationId xmlns:a16="http://schemas.microsoft.com/office/drawing/2014/main" id="{AFE29B1C-888A-4741-8BAF-E67070F2B5C8}"/>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058400" y="2514600"/>
            <a:ext cx="1537684"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68815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609600" y="1295400"/>
            <a:ext cx="10972800" cy="3429000"/>
          </a:xfrm>
          <a:prstGeom prst="rect">
            <a:avLst/>
          </a:prstGeom>
          <a:noFill/>
          <a:ln w="9525">
            <a:noFill/>
            <a:miter lim="800000"/>
            <a:headEnd/>
            <a:tailEnd/>
          </a:ln>
          <a:effectLst/>
        </p:spPr>
        <p:txBody>
          <a:bodyPr/>
          <a:lstStyle/>
          <a:p>
            <a:pPr algn="just"/>
            <a:r>
              <a:rPr lang="en-US" sz="3200" dirty="0">
                <a:latin typeface="Calibri" panose="020F0502020204030204" pitchFamily="34" charset="0"/>
                <a:cs typeface="Calibri" panose="020F0502020204030204" pitchFamily="34" charset="0"/>
              </a:rPr>
              <a:t>“When faith is called a dynamic (the same as calling it a power), it is confused with the Holy Spirit. The Spirit is the agent of salvation and the Power that effects a changed life. Faith is the instrument of salvation which, when exercised as a response to God‘s grace, secures </a:t>
            </a:r>
            <a:r>
              <a:rPr lang="en-US" sz="3200">
                <a:latin typeface="Calibri" panose="020F0502020204030204" pitchFamily="34" charset="0"/>
                <a:cs typeface="Calibri" panose="020F0502020204030204" pitchFamily="34" charset="0"/>
              </a:rPr>
              <a:t>the Spirit’s salvation</a:t>
            </a:r>
            <a:r>
              <a:rPr lang="en-US" sz="3200" dirty="0">
                <a:latin typeface="Calibri" panose="020F0502020204030204" pitchFamily="34" charset="0"/>
                <a:cs typeface="Calibri" panose="020F0502020204030204" pitchFamily="34" charset="0"/>
              </a:rPr>
              <a:t>.”</a:t>
            </a:r>
          </a:p>
        </p:txBody>
      </p:sp>
      <p:sp>
        <p:nvSpPr>
          <p:cNvPr id="6" name="Rectangle 2"/>
          <p:cNvSpPr>
            <a:spLocks noChangeArrowheads="1"/>
          </p:cNvSpPr>
          <p:nvPr/>
        </p:nvSpPr>
        <p:spPr bwMode="auto">
          <a:xfrm>
            <a:off x="2362200" y="228600"/>
            <a:ext cx="6941975" cy="914400"/>
          </a:xfrm>
          <a:prstGeom prst="rect">
            <a:avLst/>
          </a:prstGeom>
          <a:noFill/>
          <a:ln w="9525">
            <a:noFill/>
            <a:miter lim="800000"/>
            <a:headEnd/>
            <a:tailEnd/>
          </a:ln>
          <a:effectLst/>
        </p:spPr>
        <p:txBody>
          <a:bodyPr anchor="ctr"/>
          <a:lstStyle/>
          <a:p>
            <a:pPr algn="ctr">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Charlie Bing </a:t>
            </a:r>
          </a:p>
        </p:txBody>
      </p:sp>
      <p:sp>
        <p:nvSpPr>
          <p:cNvPr id="3" name="TextBox 2">
            <a:extLst>
              <a:ext uri="{FF2B5EF4-FFF2-40B4-BE49-F238E27FC236}">
                <a16:creationId xmlns:a16="http://schemas.microsoft.com/office/drawing/2014/main" id="{8EE002FD-3B48-499C-A419-5390C6A53357}"/>
              </a:ext>
            </a:extLst>
          </p:cNvPr>
          <p:cNvSpPr txBox="1"/>
          <p:nvPr/>
        </p:nvSpPr>
        <p:spPr>
          <a:xfrm>
            <a:off x="1281793" y="5867400"/>
            <a:ext cx="9628414" cy="830997"/>
          </a:xfrm>
          <a:prstGeom prst="rect">
            <a:avLst/>
          </a:prstGeom>
          <a:noFill/>
        </p:spPr>
        <p:txBody>
          <a:bodyPr wrap="square" rtlCol="0">
            <a:spAutoFit/>
          </a:bodyPr>
          <a:lstStyle/>
          <a:p>
            <a:pPr algn="ctr"/>
            <a:r>
              <a:rPr lang="en-US" dirty="0">
                <a:latin typeface="Calibri" panose="020F0502020204030204" pitchFamily="34" charset="0"/>
                <a:cs typeface="Calibri" panose="020F0502020204030204" pitchFamily="34" charset="0"/>
              </a:rPr>
              <a:t>Charles C. Bing, “Lordship Salvation: A Biblical Evaluation and Response” (Th.D. diss., Dallas Theological Seminary, 1991), 53.</a:t>
            </a:r>
          </a:p>
        </p:txBody>
      </p:sp>
    </p:spTree>
    <p:extLst>
      <p:ext uri="{BB962C8B-B14F-4D97-AF65-F5344CB8AC3E}">
        <p14:creationId xmlns:p14="http://schemas.microsoft.com/office/powerpoint/2010/main" val="4807936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028700" y="228600"/>
            <a:ext cx="10134600" cy="685800"/>
          </a:xfrm>
        </p:spPr>
        <p:txBody>
          <a:bodyPr/>
          <a:lstStyle/>
          <a:p>
            <a:pPr algn="ctr"/>
            <a:r>
              <a:rPr lang="en-US" sz="3600" dirty="0">
                <a:effectLst>
                  <a:outerShdw blurRad="38100" dist="38100" dir="2700000" algn="tl">
                    <a:srgbClr val="000000">
                      <a:alpha val="43137"/>
                    </a:srgbClr>
                  </a:outerShdw>
                </a:effectLst>
                <a:cs typeface="Calibri" pitchFamily="34" charset="0"/>
              </a:rPr>
              <a:t>iv. Miscellaneous Problems</a:t>
            </a:r>
            <a:endParaRPr lang="en-US" sz="40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p:cNvSpPr>
            <a:spLocks noGrp="1"/>
          </p:cNvSpPr>
          <p:nvPr>
            <p:ph idx="1"/>
          </p:nvPr>
        </p:nvSpPr>
        <p:spPr>
          <a:xfrm>
            <a:off x="609600" y="1143000"/>
            <a:ext cx="10363200" cy="5562600"/>
          </a:xfrm>
        </p:spPr>
        <p:txBody>
          <a:bodyPr/>
          <a:lstStyle/>
          <a:p>
            <a:pPr marL="457200" indent="-457200">
              <a:spcBef>
                <a:spcPts val="0"/>
              </a:spcBef>
              <a:spcAft>
                <a:spcPts val="1200"/>
              </a:spcAft>
              <a:buSzPct val="90000"/>
              <a:defRPr/>
            </a:pPr>
            <a:r>
              <a:rPr lang="en-US" sz="3000" dirty="0">
                <a:effectLst>
                  <a:outerShdw blurRad="38100" dist="38100" dir="2700000" algn="tl">
                    <a:srgbClr val="000000">
                      <a:alpha val="43137"/>
                    </a:srgbClr>
                  </a:outerShdw>
                </a:effectLst>
                <a:cs typeface="Calibri" pitchFamily="34" charset="0"/>
              </a:rPr>
              <a:t>Degree of faith mentioned? (Matt. 8:5-13)</a:t>
            </a:r>
          </a:p>
          <a:p>
            <a:pPr marL="457200" indent="-457200">
              <a:spcBef>
                <a:spcPts val="0"/>
              </a:spcBef>
              <a:spcAft>
                <a:spcPts val="1200"/>
              </a:spcAft>
              <a:buSzPct val="90000"/>
              <a:defRPr/>
            </a:pPr>
            <a:r>
              <a:rPr lang="en-US" sz="3000" dirty="0">
                <a:effectLst>
                  <a:outerShdw blurRad="38100" dist="38100" dir="2700000" algn="tl">
                    <a:srgbClr val="000000">
                      <a:alpha val="43137"/>
                    </a:srgbClr>
                  </a:outerShdw>
                </a:effectLst>
                <a:cs typeface="Calibri" pitchFamily="34" charset="0"/>
              </a:rPr>
              <a:t>Responsibility to believe?</a:t>
            </a:r>
          </a:p>
          <a:p>
            <a:pPr marL="457200" indent="-457200">
              <a:spcBef>
                <a:spcPts val="0"/>
              </a:spcBef>
              <a:spcAft>
                <a:spcPts val="1200"/>
              </a:spcAft>
              <a:buSzPct val="90000"/>
              <a:defRPr/>
            </a:pPr>
            <a:r>
              <a:rPr lang="en-US" sz="3000" dirty="0">
                <a:effectLst>
                  <a:outerShdw blurRad="38100" dist="38100" dir="2700000" algn="tl">
                    <a:srgbClr val="000000">
                      <a:alpha val="43137"/>
                    </a:srgbClr>
                  </a:outerShdw>
                </a:effectLst>
                <a:cs typeface="Calibri" pitchFamily="34" charset="0"/>
              </a:rPr>
              <a:t>Responsibility for not believing (John 3:18; 5:40)</a:t>
            </a:r>
          </a:p>
          <a:p>
            <a:pPr marL="457200" indent="-457200">
              <a:spcBef>
                <a:spcPts val="0"/>
              </a:spcBef>
              <a:spcAft>
                <a:spcPts val="1200"/>
              </a:spcAft>
              <a:buSzPct val="90000"/>
              <a:defRPr/>
            </a:pPr>
            <a:r>
              <a:rPr lang="en-US" sz="3000" dirty="0">
                <a:effectLst>
                  <a:outerShdw blurRad="38100" dist="38100" dir="2700000" algn="tl">
                    <a:srgbClr val="000000">
                      <a:alpha val="43137"/>
                    </a:srgbClr>
                  </a:outerShdw>
                </a:effectLst>
                <a:cs typeface="Calibri" pitchFamily="34" charset="0"/>
              </a:rPr>
              <a:t>Confuses the instrument with the agent</a:t>
            </a:r>
          </a:p>
          <a:p>
            <a:pPr marL="457200" indent="-457200">
              <a:spcBef>
                <a:spcPts val="0"/>
              </a:spcBef>
              <a:spcAft>
                <a:spcPts val="1200"/>
              </a:spcAft>
              <a:buSzPct val="90000"/>
              <a:defRPr/>
            </a:pPr>
            <a:r>
              <a:rPr lang="en-US" sz="3000" b="1" u="sng" dirty="0">
                <a:solidFill>
                  <a:srgbClr val="FFFFCC"/>
                </a:solidFill>
                <a:effectLst>
                  <a:outerShdw blurRad="38100" dist="38100" dir="2700000" algn="tl">
                    <a:srgbClr val="000000">
                      <a:alpha val="43137"/>
                    </a:srgbClr>
                  </a:outerShdw>
                </a:effectLst>
                <a:cs typeface="Calibri" pitchFamily="34" charset="0"/>
              </a:rPr>
              <a:t>Reverses the subject (man)‒object (God) relationship</a:t>
            </a:r>
          </a:p>
          <a:p>
            <a:pPr marL="457200" indent="-457200">
              <a:spcBef>
                <a:spcPts val="0"/>
              </a:spcBef>
              <a:spcAft>
                <a:spcPts val="1200"/>
              </a:spcAft>
              <a:buSzPct val="90000"/>
              <a:defRPr/>
            </a:pPr>
            <a:r>
              <a:rPr lang="en-US" sz="3000" dirty="0">
                <a:effectLst>
                  <a:outerShdw blurRad="38100" dist="38100" dir="2700000" algn="tl">
                    <a:srgbClr val="000000">
                      <a:alpha val="43137"/>
                    </a:srgbClr>
                  </a:outerShdw>
                </a:effectLst>
                <a:cs typeface="Calibri" pitchFamily="34" charset="0"/>
              </a:rPr>
              <a:t>Romans 10:17</a:t>
            </a:r>
          </a:p>
          <a:p>
            <a:pPr marL="457200" indent="-457200">
              <a:spcBef>
                <a:spcPts val="0"/>
              </a:spcBef>
              <a:spcAft>
                <a:spcPts val="1200"/>
              </a:spcAft>
              <a:buSzPct val="90000"/>
              <a:defRPr/>
            </a:pPr>
            <a:r>
              <a:rPr lang="en-US" sz="3000" dirty="0">
                <a:effectLst>
                  <a:outerShdw blurRad="38100" dist="38100" dir="2700000" algn="tl">
                    <a:srgbClr val="000000">
                      <a:alpha val="43137"/>
                    </a:srgbClr>
                  </a:outerShdw>
                </a:effectLst>
                <a:cs typeface="Calibri" pitchFamily="34" charset="0"/>
              </a:rPr>
              <a:t>Confuses how the Gospel is shared</a:t>
            </a:r>
          </a:p>
          <a:p>
            <a:pPr marL="457200" indent="-457200">
              <a:spcBef>
                <a:spcPts val="0"/>
              </a:spcBef>
              <a:spcAft>
                <a:spcPts val="1200"/>
              </a:spcAft>
              <a:buSzPct val="90000"/>
              <a:defRPr/>
            </a:pPr>
            <a:r>
              <a:rPr lang="en-US" sz="3000" dirty="0">
                <a:effectLst>
                  <a:outerShdw blurRad="38100" dist="38100" dir="2700000" algn="tl">
                    <a:srgbClr val="000000">
                      <a:alpha val="43137"/>
                    </a:srgbClr>
                  </a:outerShdw>
                </a:effectLst>
                <a:cs typeface="Calibri" pitchFamily="34" charset="0"/>
              </a:rPr>
              <a:t>A lively corpse indeed?</a:t>
            </a:r>
          </a:p>
          <a:p>
            <a:pPr marL="457200" indent="-457200">
              <a:spcBef>
                <a:spcPts val="0"/>
              </a:spcBef>
              <a:spcAft>
                <a:spcPts val="1200"/>
              </a:spcAft>
              <a:buSzPct val="90000"/>
              <a:defRPr/>
            </a:pPr>
            <a:r>
              <a:rPr lang="en-US" sz="3000" dirty="0">
                <a:effectLst>
                  <a:outerShdw blurRad="38100" dist="38100" dir="2700000" algn="tl">
                    <a:srgbClr val="000000">
                      <a:alpha val="43137"/>
                    </a:srgbClr>
                  </a:outerShdw>
                </a:effectLst>
                <a:cs typeface="Calibri" pitchFamily="34" charset="0"/>
              </a:rPr>
              <a:t>Roman Catholic roots </a:t>
            </a:r>
          </a:p>
        </p:txBody>
      </p:sp>
      <p:pic>
        <p:nvPicPr>
          <p:cNvPr id="6" name="Picture 2">
            <a:extLst>
              <a:ext uri="{FF2B5EF4-FFF2-40B4-BE49-F238E27FC236}">
                <a16:creationId xmlns:a16="http://schemas.microsoft.com/office/drawing/2014/main" id="{AFE29B1C-888A-4741-8BAF-E67070F2B5C8}"/>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058400" y="2514600"/>
            <a:ext cx="1537684"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7653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609600" y="1295400"/>
            <a:ext cx="10972800" cy="3429000"/>
          </a:xfrm>
          <a:prstGeom prst="rect">
            <a:avLst/>
          </a:prstGeom>
          <a:noFill/>
          <a:ln w="9525">
            <a:noFill/>
            <a:miter lim="800000"/>
            <a:headEnd/>
            <a:tailEnd/>
          </a:ln>
          <a:effectLst/>
        </p:spPr>
        <p:txBody>
          <a:bodyPr/>
          <a:lstStyle/>
          <a:p>
            <a:pPr algn="just"/>
            <a:r>
              <a:rPr lang="en-US" sz="3600" dirty="0">
                <a:latin typeface="Calibri" panose="020F0502020204030204" pitchFamily="34" charset="0"/>
                <a:cs typeface="Calibri" panose="020F0502020204030204" pitchFamily="34" charset="0"/>
              </a:rPr>
              <a:t>“It is not God who believes but man, even though a work of God may have occurred previously to enable man to believe. It is man who performs the action. Linguistically, man is the subject, God the object. Saying that faith is a ’gift of God‘ reverses the subject-object relationship.”</a:t>
            </a:r>
          </a:p>
        </p:txBody>
      </p:sp>
      <p:sp>
        <p:nvSpPr>
          <p:cNvPr id="6" name="Rectangle 2"/>
          <p:cNvSpPr>
            <a:spLocks noChangeArrowheads="1"/>
          </p:cNvSpPr>
          <p:nvPr/>
        </p:nvSpPr>
        <p:spPr bwMode="auto">
          <a:xfrm>
            <a:off x="2362200" y="228600"/>
            <a:ext cx="6941975" cy="914400"/>
          </a:xfrm>
          <a:prstGeom prst="rect">
            <a:avLst/>
          </a:prstGeom>
          <a:noFill/>
          <a:ln w="9525">
            <a:noFill/>
            <a:miter lim="800000"/>
            <a:headEnd/>
            <a:tailEnd/>
          </a:ln>
          <a:effectLst/>
        </p:spPr>
        <p:txBody>
          <a:bodyPr anchor="ctr"/>
          <a:lstStyle/>
          <a:p>
            <a:pPr algn="ctr">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Carmen Bryant </a:t>
            </a:r>
          </a:p>
        </p:txBody>
      </p:sp>
      <p:sp>
        <p:nvSpPr>
          <p:cNvPr id="3" name="TextBox 2">
            <a:extLst>
              <a:ext uri="{FF2B5EF4-FFF2-40B4-BE49-F238E27FC236}">
                <a16:creationId xmlns:a16="http://schemas.microsoft.com/office/drawing/2014/main" id="{8EE002FD-3B48-499C-A419-5390C6A53357}"/>
              </a:ext>
            </a:extLst>
          </p:cNvPr>
          <p:cNvSpPr txBox="1"/>
          <p:nvPr/>
        </p:nvSpPr>
        <p:spPr>
          <a:xfrm>
            <a:off x="609600" y="5571067"/>
            <a:ext cx="10972800" cy="1200329"/>
          </a:xfrm>
          <a:prstGeom prst="rect">
            <a:avLst/>
          </a:prstGeom>
          <a:noFill/>
        </p:spPr>
        <p:txBody>
          <a:bodyPr wrap="square" rtlCol="0">
            <a:spAutoFit/>
          </a:bodyPr>
          <a:lstStyle/>
          <a:p>
            <a:pPr algn="ctr"/>
            <a:r>
              <a:rPr lang="en-US" dirty="0">
                <a:latin typeface="Calibri" panose="020F0502020204030204" pitchFamily="34" charset="0"/>
                <a:ea typeface="Calibri" panose="020F0502020204030204" pitchFamily="34" charset="0"/>
                <a:cs typeface="Calibri" panose="020F0502020204030204" pitchFamily="34" charset="0"/>
              </a:rPr>
              <a:t>Carmen J. Bryant, “Salvific Faith: Gift from God or Action of Man? A Linguistic Approach” (Th.M. thesis, Western Conservative Baptist Seminary, 1992), 51-53.</a:t>
            </a:r>
          </a:p>
        </p:txBody>
      </p:sp>
    </p:spTree>
    <p:extLst>
      <p:ext uri="{BB962C8B-B14F-4D97-AF65-F5344CB8AC3E}">
        <p14:creationId xmlns:p14="http://schemas.microsoft.com/office/powerpoint/2010/main" val="13147355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028700" y="228600"/>
            <a:ext cx="10134600" cy="685800"/>
          </a:xfrm>
        </p:spPr>
        <p:txBody>
          <a:bodyPr/>
          <a:lstStyle/>
          <a:p>
            <a:pPr algn="ctr"/>
            <a:r>
              <a:rPr lang="en-US" sz="3600" dirty="0">
                <a:effectLst>
                  <a:outerShdw blurRad="38100" dist="38100" dir="2700000" algn="tl">
                    <a:srgbClr val="000000">
                      <a:alpha val="43137"/>
                    </a:srgbClr>
                  </a:outerShdw>
                </a:effectLst>
                <a:cs typeface="Calibri" pitchFamily="34" charset="0"/>
              </a:rPr>
              <a:t>iv. Miscellaneous Problems</a:t>
            </a:r>
            <a:endParaRPr lang="en-US" sz="40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p:cNvSpPr>
            <a:spLocks noGrp="1"/>
          </p:cNvSpPr>
          <p:nvPr>
            <p:ph idx="1"/>
          </p:nvPr>
        </p:nvSpPr>
        <p:spPr>
          <a:xfrm>
            <a:off x="609600" y="1143000"/>
            <a:ext cx="10363200" cy="5562600"/>
          </a:xfrm>
        </p:spPr>
        <p:txBody>
          <a:bodyPr/>
          <a:lstStyle/>
          <a:p>
            <a:pPr marL="457200" indent="-457200">
              <a:spcBef>
                <a:spcPts val="0"/>
              </a:spcBef>
              <a:spcAft>
                <a:spcPts val="1200"/>
              </a:spcAft>
              <a:buSzPct val="90000"/>
              <a:defRPr/>
            </a:pPr>
            <a:r>
              <a:rPr lang="en-US" sz="3000" dirty="0">
                <a:effectLst>
                  <a:outerShdw blurRad="38100" dist="38100" dir="2700000" algn="tl">
                    <a:srgbClr val="000000">
                      <a:alpha val="43137"/>
                    </a:srgbClr>
                  </a:outerShdw>
                </a:effectLst>
                <a:cs typeface="Calibri" pitchFamily="34" charset="0"/>
              </a:rPr>
              <a:t>Degree of faith mentioned? (Matt. 8:5-13)</a:t>
            </a:r>
          </a:p>
          <a:p>
            <a:pPr marL="457200" indent="-457200">
              <a:spcBef>
                <a:spcPts val="0"/>
              </a:spcBef>
              <a:spcAft>
                <a:spcPts val="1200"/>
              </a:spcAft>
              <a:buSzPct val="90000"/>
              <a:defRPr/>
            </a:pPr>
            <a:r>
              <a:rPr lang="en-US" sz="3000" dirty="0">
                <a:effectLst>
                  <a:outerShdw blurRad="38100" dist="38100" dir="2700000" algn="tl">
                    <a:srgbClr val="000000">
                      <a:alpha val="43137"/>
                    </a:srgbClr>
                  </a:outerShdw>
                </a:effectLst>
                <a:cs typeface="Calibri" pitchFamily="34" charset="0"/>
              </a:rPr>
              <a:t>Responsibility to believe?</a:t>
            </a:r>
          </a:p>
          <a:p>
            <a:pPr marL="457200" indent="-457200">
              <a:spcBef>
                <a:spcPts val="0"/>
              </a:spcBef>
              <a:spcAft>
                <a:spcPts val="1200"/>
              </a:spcAft>
              <a:buSzPct val="90000"/>
              <a:defRPr/>
            </a:pPr>
            <a:r>
              <a:rPr lang="en-US" sz="3000" dirty="0">
                <a:effectLst>
                  <a:outerShdw blurRad="38100" dist="38100" dir="2700000" algn="tl">
                    <a:srgbClr val="000000">
                      <a:alpha val="43137"/>
                    </a:srgbClr>
                  </a:outerShdw>
                </a:effectLst>
                <a:cs typeface="Calibri" pitchFamily="34" charset="0"/>
              </a:rPr>
              <a:t>Responsibility for not believing (John 3:18; 5:40)</a:t>
            </a:r>
          </a:p>
          <a:p>
            <a:pPr marL="457200" indent="-457200">
              <a:spcBef>
                <a:spcPts val="0"/>
              </a:spcBef>
              <a:spcAft>
                <a:spcPts val="1200"/>
              </a:spcAft>
              <a:buSzPct val="90000"/>
              <a:defRPr/>
            </a:pPr>
            <a:r>
              <a:rPr lang="en-US" sz="3000" dirty="0">
                <a:effectLst>
                  <a:outerShdw blurRad="38100" dist="38100" dir="2700000" algn="tl">
                    <a:srgbClr val="000000">
                      <a:alpha val="43137"/>
                    </a:srgbClr>
                  </a:outerShdw>
                </a:effectLst>
                <a:cs typeface="Calibri" pitchFamily="34" charset="0"/>
              </a:rPr>
              <a:t>Confuses the instrument with the agent</a:t>
            </a:r>
          </a:p>
          <a:p>
            <a:pPr marL="457200" indent="-457200">
              <a:spcBef>
                <a:spcPts val="0"/>
              </a:spcBef>
              <a:spcAft>
                <a:spcPts val="1200"/>
              </a:spcAft>
              <a:buSzPct val="90000"/>
              <a:defRPr/>
            </a:pPr>
            <a:r>
              <a:rPr lang="en-US" sz="3000" dirty="0">
                <a:effectLst>
                  <a:outerShdw blurRad="38100" dist="38100" dir="2700000" algn="tl">
                    <a:srgbClr val="000000">
                      <a:alpha val="43137"/>
                    </a:srgbClr>
                  </a:outerShdw>
                </a:effectLst>
                <a:cs typeface="Calibri" pitchFamily="34" charset="0"/>
              </a:rPr>
              <a:t>Reverses the subject (man)‒object (God) relationship</a:t>
            </a:r>
          </a:p>
          <a:p>
            <a:pPr marL="457200" indent="-457200">
              <a:spcBef>
                <a:spcPts val="0"/>
              </a:spcBef>
              <a:spcAft>
                <a:spcPts val="1200"/>
              </a:spcAft>
              <a:buSzPct val="90000"/>
              <a:defRPr/>
            </a:pPr>
            <a:r>
              <a:rPr lang="en-US" sz="3000" b="1" u="sng" dirty="0">
                <a:solidFill>
                  <a:srgbClr val="FFFFCC"/>
                </a:solidFill>
                <a:effectLst>
                  <a:outerShdw blurRad="38100" dist="38100" dir="2700000" algn="tl">
                    <a:srgbClr val="000000">
                      <a:alpha val="43137"/>
                    </a:srgbClr>
                  </a:outerShdw>
                </a:effectLst>
                <a:cs typeface="Calibri" pitchFamily="34" charset="0"/>
              </a:rPr>
              <a:t>Romans 10:17</a:t>
            </a:r>
          </a:p>
          <a:p>
            <a:pPr marL="457200" indent="-457200">
              <a:spcBef>
                <a:spcPts val="0"/>
              </a:spcBef>
              <a:spcAft>
                <a:spcPts val="1200"/>
              </a:spcAft>
              <a:buSzPct val="90000"/>
              <a:defRPr/>
            </a:pPr>
            <a:r>
              <a:rPr lang="en-US" sz="3000" dirty="0">
                <a:effectLst>
                  <a:outerShdw blurRad="38100" dist="38100" dir="2700000" algn="tl">
                    <a:srgbClr val="000000">
                      <a:alpha val="43137"/>
                    </a:srgbClr>
                  </a:outerShdw>
                </a:effectLst>
                <a:cs typeface="Calibri" pitchFamily="34" charset="0"/>
              </a:rPr>
              <a:t>Confuses how the Gospel is shared</a:t>
            </a:r>
          </a:p>
          <a:p>
            <a:pPr marL="457200" indent="-457200">
              <a:spcBef>
                <a:spcPts val="0"/>
              </a:spcBef>
              <a:spcAft>
                <a:spcPts val="1200"/>
              </a:spcAft>
              <a:buSzPct val="90000"/>
              <a:defRPr/>
            </a:pPr>
            <a:r>
              <a:rPr lang="en-US" sz="3000" dirty="0">
                <a:effectLst>
                  <a:outerShdw blurRad="38100" dist="38100" dir="2700000" algn="tl">
                    <a:srgbClr val="000000">
                      <a:alpha val="43137"/>
                    </a:srgbClr>
                  </a:outerShdw>
                </a:effectLst>
                <a:cs typeface="Calibri" pitchFamily="34" charset="0"/>
              </a:rPr>
              <a:t>A lively corpse indeed?</a:t>
            </a:r>
          </a:p>
          <a:p>
            <a:pPr marL="457200" indent="-457200">
              <a:spcBef>
                <a:spcPts val="0"/>
              </a:spcBef>
              <a:spcAft>
                <a:spcPts val="1200"/>
              </a:spcAft>
              <a:buSzPct val="90000"/>
              <a:defRPr/>
            </a:pPr>
            <a:r>
              <a:rPr lang="en-US" sz="3000" dirty="0">
                <a:effectLst>
                  <a:outerShdw blurRad="38100" dist="38100" dir="2700000" algn="tl">
                    <a:srgbClr val="000000">
                      <a:alpha val="43137"/>
                    </a:srgbClr>
                  </a:outerShdw>
                </a:effectLst>
                <a:cs typeface="Calibri" pitchFamily="34" charset="0"/>
              </a:rPr>
              <a:t>Roman Catholic roots </a:t>
            </a:r>
          </a:p>
        </p:txBody>
      </p:sp>
      <p:pic>
        <p:nvPicPr>
          <p:cNvPr id="6" name="Picture 2">
            <a:extLst>
              <a:ext uri="{FF2B5EF4-FFF2-40B4-BE49-F238E27FC236}">
                <a16:creationId xmlns:a16="http://schemas.microsoft.com/office/drawing/2014/main" id="{AFE29B1C-888A-4741-8BAF-E67070F2B5C8}"/>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058400" y="2514600"/>
            <a:ext cx="1537684"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19256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307D980-7ADC-4335-BD81-CAAC59002A3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 name="Rectangle 3"/>
          <p:cNvSpPr txBox="1">
            <a:spLocks/>
          </p:cNvSpPr>
          <p:nvPr/>
        </p:nvSpPr>
        <p:spPr bwMode="auto">
          <a:xfrm>
            <a:off x="1524000" y="0"/>
            <a:ext cx="91440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spcAft>
                <a:spcPts val="1200"/>
              </a:spcAft>
              <a:buClr>
                <a:srgbClr val="00FFFF"/>
              </a:buClr>
              <a:buSzPct val="75000"/>
              <a:buNone/>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Romans 10:17</a:t>
            </a:r>
          </a:p>
          <a:p>
            <a:pPr marL="0" indent="0" algn="just">
              <a:spcBef>
                <a:spcPts val="0"/>
              </a:spcBef>
              <a:spcAft>
                <a:spcPts val="1200"/>
              </a:spcAft>
              <a:buNone/>
            </a:pPr>
            <a:r>
              <a:rPr lang="en-US" sz="3600" dirty="0">
                <a:effectLst>
                  <a:outerShdw blurRad="38100" dist="38100" dir="2700000" algn="tl">
                    <a:srgbClr val="000000">
                      <a:alpha val="43137"/>
                    </a:srgbClr>
                  </a:outerShdw>
                </a:effectLst>
                <a:latin typeface="Calibri" panose="020F0502020204030204" pitchFamily="34" charset="0"/>
              </a:rPr>
              <a:t>“</a:t>
            </a:r>
            <a:r>
              <a:rPr lang="en-US" sz="3600" dirty="0">
                <a:latin typeface="Calibri" panose="020F0502020204030204" pitchFamily="34" charset="0"/>
              </a:rPr>
              <a:t>So faith </a:t>
            </a:r>
            <a:r>
              <a:rPr lang="en-US" sz="3600" i="1" dirty="0">
                <a:latin typeface="Calibri" panose="020F0502020204030204" pitchFamily="34" charset="0"/>
              </a:rPr>
              <a:t>comes</a:t>
            </a:r>
            <a:r>
              <a:rPr lang="en-US" sz="3600" dirty="0">
                <a:latin typeface="Calibri" panose="020F0502020204030204" pitchFamily="34" charset="0"/>
              </a:rPr>
              <a:t> from hearing, and hearing by the word of Christ.”</a:t>
            </a:r>
            <a:endPar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6" name="Picture 2" descr="https://solzemli.files.wordpress.com/2010/03/saint_paul_theapostle.jpg">
            <a:extLst>
              <a:ext uri="{FF2B5EF4-FFF2-40B4-BE49-F238E27FC236}">
                <a16:creationId xmlns:a16="http://schemas.microsoft.com/office/drawing/2014/main" id="{E112DC5C-D50E-44ED-8160-BB689A426AD7}"/>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315857" y="2590800"/>
            <a:ext cx="1560286"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48854698"/>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028700" y="228600"/>
            <a:ext cx="10134600" cy="685800"/>
          </a:xfrm>
        </p:spPr>
        <p:txBody>
          <a:bodyPr/>
          <a:lstStyle/>
          <a:p>
            <a:pPr algn="ctr"/>
            <a:r>
              <a:rPr lang="en-US" sz="3600" dirty="0">
                <a:effectLst>
                  <a:outerShdw blurRad="38100" dist="38100" dir="2700000" algn="tl">
                    <a:srgbClr val="000000">
                      <a:alpha val="43137"/>
                    </a:srgbClr>
                  </a:outerShdw>
                </a:effectLst>
                <a:cs typeface="Calibri" pitchFamily="34" charset="0"/>
              </a:rPr>
              <a:t>iv. Miscellaneous Problems</a:t>
            </a:r>
            <a:endParaRPr lang="en-US" sz="40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p:cNvSpPr>
            <a:spLocks noGrp="1"/>
          </p:cNvSpPr>
          <p:nvPr>
            <p:ph idx="1"/>
          </p:nvPr>
        </p:nvSpPr>
        <p:spPr>
          <a:xfrm>
            <a:off x="609600" y="1143000"/>
            <a:ext cx="10363200" cy="5562600"/>
          </a:xfrm>
        </p:spPr>
        <p:txBody>
          <a:bodyPr/>
          <a:lstStyle/>
          <a:p>
            <a:pPr marL="457200" indent="-457200">
              <a:spcBef>
                <a:spcPts val="0"/>
              </a:spcBef>
              <a:spcAft>
                <a:spcPts val="1200"/>
              </a:spcAft>
              <a:buSzPct val="90000"/>
              <a:defRPr/>
            </a:pPr>
            <a:r>
              <a:rPr lang="en-US" sz="3000" dirty="0">
                <a:effectLst>
                  <a:outerShdw blurRad="38100" dist="38100" dir="2700000" algn="tl">
                    <a:srgbClr val="000000">
                      <a:alpha val="43137"/>
                    </a:srgbClr>
                  </a:outerShdw>
                </a:effectLst>
                <a:cs typeface="Calibri" pitchFamily="34" charset="0"/>
              </a:rPr>
              <a:t>Degree of faith mentioned? (Matt. 8:5-13)</a:t>
            </a:r>
          </a:p>
          <a:p>
            <a:pPr marL="457200" indent="-457200">
              <a:spcBef>
                <a:spcPts val="0"/>
              </a:spcBef>
              <a:spcAft>
                <a:spcPts val="1200"/>
              </a:spcAft>
              <a:buSzPct val="90000"/>
              <a:defRPr/>
            </a:pPr>
            <a:r>
              <a:rPr lang="en-US" sz="3000" dirty="0">
                <a:effectLst>
                  <a:outerShdw blurRad="38100" dist="38100" dir="2700000" algn="tl">
                    <a:srgbClr val="000000">
                      <a:alpha val="43137"/>
                    </a:srgbClr>
                  </a:outerShdw>
                </a:effectLst>
                <a:cs typeface="Calibri" pitchFamily="34" charset="0"/>
              </a:rPr>
              <a:t>Responsibility to believe?</a:t>
            </a:r>
          </a:p>
          <a:p>
            <a:pPr marL="457200" indent="-457200">
              <a:spcBef>
                <a:spcPts val="0"/>
              </a:spcBef>
              <a:spcAft>
                <a:spcPts val="1200"/>
              </a:spcAft>
              <a:buSzPct val="90000"/>
              <a:defRPr/>
            </a:pPr>
            <a:r>
              <a:rPr lang="en-US" sz="3000" dirty="0">
                <a:effectLst>
                  <a:outerShdw blurRad="38100" dist="38100" dir="2700000" algn="tl">
                    <a:srgbClr val="000000">
                      <a:alpha val="43137"/>
                    </a:srgbClr>
                  </a:outerShdw>
                </a:effectLst>
                <a:cs typeface="Calibri" pitchFamily="34" charset="0"/>
              </a:rPr>
              <a:t>Responsibility for not believing (John 3:18; 5:40)</a:t>
            </a:r>
          </a:p>
          <a:p>
            <a:pPr marL="457200" indent="-457200">
              <a:spcBef>
                <a:spcPts val="0"/>
              </a:spcBef>
              <a:spcAft>
                <a:spcPts val="1200"/>
              </a:spcAft>
              <a:buSzPct val="90000"/>
              <a:defRPr/>
            </a:pPr>
            <a:r>
              <a:rPr lang="en-US" sz="3000" dirty="0">
                <a:effectLst>
                  <a:outerShdw blurRad="38100" dist="38100" dir="2700000" algn="tl">
                    <a:srgbClr val="000000">
                      <a:alpha val="43137"/>
                    </a:srgbClr>
                  </a:outerShdw>
                </a:effectLst>
                <a:cs typeface="Calibri" pitchFamily="34" charset="0"/>
              </a:rPr>
              <a:t>Confuses the instrument with the agent</a:t>
            </a:r>
          </a:p>
          <a:p>
            <a:pPr marL="457200" indent="-457200">
              <a:spcBef>
                <a:spcPts val="0"/>
              </a:spcBef>
              <a:spcAft>
                <a:spcPts val="1200"/>
              </a:spcAft>
              <a:buSzPct val="90000"/>
              <a:defRPr/>
            </a:pPr>
            <a:r>
              <a:rPr lang="en-US" sz="3000" dirty="0">
                <a:effectLst>
                  <a:outerShdw blurRad="38100" dist="38100" dir="2700000" algn="tl">
                    <a:srgbClr val="000000">
                      <a:alpha val="43137"/>
                    </a:srgbClr>
                  </a:outerShdw>
                </a:effectLst>
                <a:cs typeface="Calibri" pitchFamily="34" charset="0"/>
              </a:rPr>
              <a:t>Reverses the subject (man)‒object (God) relationship</a:t>
            </a:r>
          </a:p>
          <a:p>
            <a:pPr marL="457200" indent="-457200">
              <a:spcBef>
                <a:spcPts val="0"/>
              </a:spcBef>
              <a:spcAft>
                <a:spcPts val="1200"/>
              </a:spcAft>
              <a:buSzPct val="90000"/>
              <a:defRPr/>
            </a:pPr>
            <a:r>
              <a:rPr lang="en-US" sz="3000" dirty="0">
                <a:effectLst>
                  <a:outerShdw blurRad="38100" dist="38100" dir="2700000" algn="tl">
                    <a:srgbClr val="000000">
                      <a:alpha val="43137"/>
                    </a:srgbClr>
                  </a:outerShdw>
                </a:effectLst>
                <a:cs typeface="Calibri" pitchFamily="34" charset="0"/>
              </a:rPr>
              <a:t>Romans 10:17</a:t>
            </a:r>
          </a:p>
          <a:p>
            <a:pPr marL="457200" indent="-457200">
              <a:spcBef>
                <a:spcPts val="0"/>
              </a:spcBef>
              <a:spcAft>
                <a:spcPts val="1200"/>
              </a:spcAft>
              <a:buSzPct val="90000"/>
              <a:defRPr/>
            </a:pPr>
            <a:r>
              <a:rPr lang="en-US" sz="3000" b="1" u="sng" dirty="0">
                <a:solidFill>
                  <a:srgbClr val="FFFFCC"/>
                </a:solidFill>
                <a:effectLst>
                  <a:outerShdw blurRad="38100" dist="38100" dir="2700000" algn="tl">
                    <a:srgbClr val="000000">
                      <a:alpha val="43137"/>
                    </a:srgbClr>
                  </a:outerShdw>
                </a:effectLst>
                <a:cs typeface="Calibri" pitchFamily="34" charset="0"/>
              </a:rPr>
              <a:t>Confuses how the Gospel is shared</a:t>
            </a:r>
          </a:p>
          <a:p>
            <a:pPr marL="457200" indent="-457200">
              <a:spcBef>
                <a:spcPts val="0"/>
              </a:spcBef>
              <a:spcAft>
                <a:spcPts val="1200"/>
              </a:spcAft>
              <a:buSzPct val="90000"/>
              <a:defRPr/>
            </a:pPr>
            <a:r>
              <a:rPr lang="en-US" sz="3000" dirty="0">
                <a:effectLst>
                  <a:outerShdw blurRad="38100" dist="38100" dir="2700000" algn="tl">
                    <a:srgbClr val="000000">
                      <a:alpha val="43137"/>
                    </a:srgbClr>
                  </a:outerShdw>
                </a:effectLst>
                <a:cs typeface="Calibri" pitchFamily="34" charset="0"/>
              </a:rPr>
              <a:t>A lively corpse indeed?</a:t>
            </a:r>
          </a:p>
          <a:p>
            <a:pPr marL="457200" indent="-457200">
              <a:spcBef>
                <a:spcPts val="0"/>
              </a:spcBef>
              <a:spcAft>
                <a:spcPts val="1200"/>
              </a:spcAft>
              <a:buSzPct val="90000"/>
              <a:defRPr/>
            </a:pPr>
            <a:r>
              <a:rPr lang="en-US" sz="3000" dirty="0">
                <a:effectLst>
                  <a:outerShdw blurRad="38100" dist="38100" dir="2700000" algn="tl">
                    <a:srgbClr val="000000">
                      <a:alpha val="43137"/>
                    </a:srgbClr>
                  </a:outerShdw>
                </a:effectLst>
                <a:cs typeface="Calibri" pitchFamily="34" charset="0"/>
              </a:rPr>
              <a:t>Roman Catholic roots </a:t>
            </a:r>
          </a:p>
        </p:txBody>
      </p:sp>
      <p:pic>
        <p:nvPicPr>
          <p:cNvPr id="6" name="Picture 2">
            <a:extLst>
              <a:ext uri="{FF2B5EF4-FFF2-40B4-BE49-F238E27FC236}">
                <a16:creationId xmlns:a16="http://schemas.microsoft.com/office/drawing/2014/main" id="{AFE29B1C-888A-4741-8BAF-E67070F2B5C8}"/>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058400" y="2514600"/>
            <a:ext cx="1537684"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54827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3AD780-FB0F-69CF-4AA6-A77FC6A62F7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D231FA8-2FE2-90CF-38F8-28581FC8A5DB}"/>
              </a:ext>
            </a:extLst>
          </p:cNvPr>
          <p:cNvSpPr>
            <a:spLocks noGrp="1"/>
          </p:cNvSpPr>
          <p:nvPr>
            <p:ph type="title"/>
          </p:nvPr>
        </p:nvSpPr>
        <p:spPr>
          <a:xfrm>
            <a:off x="609600" y="228600"/>
            <a:ext cx="10972800" cy="1143000"/>
          </a:xfrm>
        </p:spPr>
        <p:txBody>
          <a:bodyPr/>
          <a:lstStyle/>
          <a:p>
            <a:pPr algn="ctr"/>
            <a:r>
              <a:rPr lang="en-US" sz="3600" dirty="0">
                <a:solidFill>
                  <a:srgbClr val="00FFFF"/>
                </a:solidFill>
                <a:effectLst>
                  <a:outerShdw blurRad="38100" dist="38100" dir="2700000" algn="tl">
                    <a:srgbClr val="000000">
                      <a:alpha val="43137"/>
                    </a:srgbClr>
                  </a:outerShdw>
                </a:effectLst>
                <a:ea typeface="Calibri" panose="020F0502020204030204" pitchFamily="34" charset="0"/>
                <a:cs typeface="Calibri" panose="020F0502020204030204" pitchFamily="34" charset="0"/>
              </a:rPr>
              <a:t>Passages Conditioning Salvation </a:t>
            </a:r>
            <a:br>
              <a:rPr lang="en-US" sz="3600" dirty="0">
                <a:solidFill>
                  <a:srgbClr val="00FFFF"/>
                </a:solidFill>
                <a:effectLst>
                  <a:outerShdw blurRad="38100" dist="38100" dir="2700000" algn="tl">
                    <a:srgbClr val="000000">
                      <a:alpha val="43137"/>
                    </a:srgbClr>
                  </a:outerShdw>
                </a:effectLst>
                <a:ea typeface="Calibri" panose="020F0502020204030204" pitchFamily="34" charset="0"/>
                <a:cs typeface="Calibri" panose="020F0502020204030204" pitchFamily="34" charset="0"/>
              </a:rPr>
            </a:br>
            <a:r>
              <a:rPr lang="en-US" sz="3600" dirty="0">
                <a:solidFill>
                  <a:srgbClr val="00FFFF"/>
                </a:solidFill>
                <a:effectLst>
                  <a:outerShdw blurRad="38100" dist="38100" dir="2700000" algn="tl">
                    <a:srgbClr val="000000">
                      <a:alpha val="43137"/>
                    </a:srgbClr>
                  </a:outerShdw>
                </a:effectLst>
                <a:ea typeface="Calibri" panose="020F0502020204030204" pitchFamily="34" charset="0"/>
                <a:cs typeface="Calibri" panose="020F0502020204030204" pitchFamily="34" charset="0"/>
              </a:rPr>
              <a:t>on </a:t>
            </a:r>
            <a:r>
              <a:rPr lang="en-US" sz="3600" b="1" u="sng" dirty="0">
                <a:solidFill>
                  <a:srgbClr val="FFFFCC"/>
                </a:solidFill>
                <a:effectLst>
                  <a:outerShdw blurRad="38100" dist="38100" dir="2700000" algn="tl">
                    <a:srgbClr val="000000">
                      <a:alpha val="43137"/>
                    </a:srgbClr>
                  </a:outerShdw>
                </a:effectLst>
                <a:ea typeface="Calibri" panose="020F0502020204030204" pitchFamily="34" charset="0"/>
                <a:cs typeface="Calibri" panose="020F0502020204030204" pitchFamily="34" charset="0"/>
              </a:rPr>
              <a:t>Faith Alone</a:t>
            </a:r>
            <a:r>
              <a:rPr lang="en-US" sz="3600" b="1" dirty="0">
                <a:solidFill>
                  <a:srgbClr val="FFFFCC"/>
                </a:solidFill>
                <a:effectLst>
                  <a:outerShdw blurRad="38100" dist="38100" dir="2700000" algn="tl">
                    <a:srgbClr val="000000">
                      <a:alpha val="43137"/>
                    </a:srgbClr>
                  </a:outerShdw>
                </a:effectLst>
                <a:ea typeface="Calibri" panose="020F0502020204030204" pitchFamily="34" charset="0"/>
                <a:cs typeface="Calibri" panose="020F0502020204030204" pitchFamily="34" charset="0"/>
              </a:rPr>
              <a:t> </a:t>
            </a:r>
            <a:r>
              <a:rPr lang="en-US" sz="3600" i="1" dirty="0">
                <a:solidFill>
                  <a:srgbClr val="00FFFF"/>
                </a:solidFill>
                <a:effectLst>
                  <a:outerShdw blurRad="38100" dist="38100" dir="2700000" algn="tl">
                    <a:srgbClr val="000000">
                      <a:alpha val="43137"/>
                    </a:srgbClr>
                  </a:outerShdw>
                </a:effectLst>
                <a:ea typeface="Calibri" panose="020F0502020204030204" pitchFamily="34" charset="0"/>
                <a:cs typeface="Calibri" panose="020F0502020204030204" pitchFamily="34" charset="0"/>
              </a:rPr>
              <a:t>(Sola Fide)</a:t>
            </a:r>
          </a:p>
        </p:txBody>
      </p:sp>
      <p:sp>
        <p:nvSpPr>
          <p:cNvPr id="3" name="Content Placeholder 2">
            <a:extLst>
              <a:ext uri="{FF2B5EF4-FFF2-40B4-BE49-F238E27FC236}">
                <a16:creationId xmlns:a16="http://schemas.microsoft.com/office/drawing/2014/main" id="{67A2F873-A7BD-2410-E226-74FBEC9DAE05}"/>
              </a:ext>
            </a:extLst>
          </p:cNvPr>
          <p:cNvSpPr>
            <a:spLocks noGrp="1"/>
          </p:cNvSpPr>
          <p:nvPr>
            <p:ph idx="1"/>
          </p:nvPr>
        </p:nvSpPr>
        <p:spPr>
          <a:xfrm>
            <a:off x="609600" y="1752600"/>
            <a:ext cx="9525000" cy="3429000"/>
          </a:xfrm>
        </p:spPr>
        <p:txBody>
          <a:bodyPr/>
          <a:lstStyle/>
          <a:p>
            <a:pPr marL="457200" indent="-457200">
              <a:lnSpc>
                <a:spcPct val="100000"/>
              </a:lnSpc>
              <a:spcBef>
                <a:spcPts val="0"/>
              </a:spcBef>
              <a:spcAft>
                <a:spcPts val="1800"/>
              </a:spcAft>
              <a:buClr>
                <a:srgbClr val="00FFFF"/>
              </a:buClr>
            </a:pPr>
            <a:r>
              <a:rPr lang="en-US" sz="3200" dirty="0">
                <a:effectLst>
                  <a:outerShdw blurRad="38100" dist="38100" dir="2700000" algn="tl">
                    <a:srgbClr val="000000">
                      <a:alpha val="43137"/>
                    </a:srgbClr>
                  </a:outerShdw>
                </a:effectLst>
                <a:cs typeface="Times New Roman" pitchFamily="18" charset="0"/>
              </a:rPr>
              <a:t>Genesis 15:6</a:t>
            </a:r>
          </a:p>
          <a:p>
            <a:pPr marL="457200" indent="-457200">
              <a:lnSpc>
                <a:spcPct val="100000"/>
              </a:lnSpc>
              <a:spcBef>
                <a:spcPts val="0"/>
              </a:spcBef>
              <a:spcAft>
                <a:spcPts val="1800"/>
              </a:spcAft>
              <a:buClr>
                <a:srgbClr val="00FFFF"/>
              </a:buClr>
            </a:pPr>
            <a:r>
              <a:rPr lang="en-US" sz="3200" dirty="0">
                <a:effectLst>
                  <a:outerShdw blurRad="38100" dist="38100" dir="2700000" algn="tl">
                    <a:srgbClr val="000000">
                      <a:alpha val="43137"/>
                    </a:srgbClr>
                  </a:outerShdw>
                </a:effectLst>
                <a:cs typeface="Times New Roman" pitchFamily="18" charset="0"/>
              </a:rPr>
              <a:t>John 3:16; 5:24; 6:28-29, 47; 16:8-9; 20:30-31</a:t>
            </a:r>
          </a:p>
          <a:p>
            <a:pPr marL="457200" indent="-457200">
              <a:lnSpc>
                <a:spcPct val="100000"/>
              </a:lnSpc>
              <a:spcBef>
                <a:spcPts val="0"/>
              </a:spcBef>
              <a:spcAft>
                <a:spcPts val="1800"/>
              </a:spcAft>
              <a:buClr>
                <a:srgbClr val="00FFFF"/>
              </a:buClr>
            </a:pPr>
            <a:r>
              <a:rPr lang="en-US" sz="3200" dirty="0">
                <a:effectLst>
                  <a:outerShdw blurRad="38100" dist="38100" dir="2700000" algn="tl">
                    <a:srgbClr val="000000">
                      <a:alpha val="43137"/>
                    </a:srgbClr>
                  </a:outerShdw>
                </a:effectLst>
                <a:cs typeface="Times New Roman" pitchFamily="18" charset="0"/>
              </a:rPr>
              <a:t>Acts 16:30-31</a:t>
            </a:r>
          </a:p>
          <a:p>
            <a:pPr marL="457200" indent="-457200">
              <a:lnSpc>
                <a:spcPct val="100000"/>
              </a:lnSpc>
              <a:spcBef>
                <a:spcPts val="0"/>
              </a:spcBef>
              <a:spcAft>
                <a:spcPts val="1800"/>
              </a:spcAft>
              <a:buClr>
                <a:srgbClr val="00FFFF"/>
              </a:buClr>
            </a:pPr>
            <a:r>
              <a:rPr lang="en-US" sz="3200" dirty="0">
                <a:effectLst>
                  <a:outerShdw blurRad="38100" dist="38100" dir="2700000" algn="tl">
                    <a:srgbClr val="000000">
                      <a:alpha val="43137"/>
                    </a:srgbClr>
                  </a:outerShdw>
                </a:effectLst>
                <a:cs typeface="Times New Roman" pitchFamily="18" charset="0"/>
              </a:rPr>
              <a:t>Romans 1:16; Ephesians 2:8-9</a:t>
            </a:r>
          </a:p>
          <a:p>
            <a:pPr marL="457200" indent="-457200">
              <a:lnSpc>
                <a:spcPct val="100000"/>
              </a:lnSpc>
              <a:spcBef>
                <a:spcPts val="0"/>
              </a:spcBef>
              <a:spcAft>
                <a:spcPts val="1800"/>
              </a:spcAft>
              <a:buClr>
                <a:srgbClr val="00FFFF"/>
              </a:buClr>
            </a:pPr>
            <a:r>
              <a:rPr lang="en-US" sz="3200" dirty="0">
                <a:effectLst>
                  <a:outerShdw blurRad="38100" dist="38100" dir="2700000" algn="tl">
                    <a:srgbClr val="000000">
                      <a:alpha val="43137"/>
                    </a:srgbClr>
                  </a:outerShdw>
                </a:effectLst>
                <a:cs typeface="Times New Roman" pitchFamily="18" charset="0"/>
              </a:rPr>
              <a:t>Hebrews 11:6</a:t>
            </a:r>
          </a:p>
        </p:txBody>
      </p:sp>
      <p:pic>
        <p:nvPicPr>
          <p:cNvPr id="4" name="Picture 2" descr="http://4.bp.blogspot.com/-JXH-bqfBcWE/TgJAJNX1UjI/AAAAAAAAAVA/qgy871X7QgQ/s1600/ABE.gif">
            <a:extLst>
              <a:ext uri="{FF2B5EF4-FFF2-40B4-BE49-F238E27FC236}">
                <a16:creationId xmlns:a16="http://schemas.microsoft.com/office/drawing/2014/main" id="{1943D691-FBC7-1820-7F28-DF852FC6600F}"/>
              </a:ext>
            </a:extLst>
          </p:cNvPr>
          <p:cNvPicPr>
            <a:picLocks noChangeAspect="1" noChangeArrowheads="1"/>
          </p:cNvPicPr>
          <p:nvPr/>
        </p:nvPicPr>
        <p:blipFill>
          <a:blip r:embed="rId2" cstate="print"/>
          <a:srcRect/>
          <a:stretch>
            <a:fillRect/>
          </a:stretch>
        </p:blipFill>
        <p:spPr bwMode="auto">
          <a:xfrm>
            <a:off x="8995410" y="1828800"/>
            <a:ext cx="2586990" cy="3200400"/>
          </a:xfrm>
          <a:prstGeom prst="rect">
            <a:avLst/>
          </a:prstGeom>
          <a:noFill/>
          <a:ln w="28575">
            <a:solidFill>
              <a:srgbClr val="FFFF00"/>
            </a:solidFill>
            <a:miter lim="800000"/>
            <a:headEnd/>
            <a:tailEnd/>
          </a:ln>
        </p:spPr>
      </p:pic>
    </p:spTree>
    <p:extLst>
      <p:ext uri="{BB962C8B-B14F-4D97-AF65-F5344CB8AC3E}">
        <p14:creationId xmlns:p14="http://schemas.microsoft.com/office/powerpoint/2010/main" val="14589939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606056" y="2057400"/>
            <a:ext cx="10976344" cy="4114799"/>
          </a:xfrm>
          <a:prstGeom prst="rect">
            <a:avLst/>
          </a:prstGeom>
          <a:noFill/>
          <a:ln w="9525">
            <a:noFill/>
            <a:miter lim="800000"/>
            <a:headEnd/>
            <a:tailEnd/>
          </a:ln>
          <a:effectLst/>
        </p:spPr>
        <p:txBody>
          <a:bodyPr/>
          <a:lstStyle/>
          <a:p>
            <a:pPr algn="just">
              <a:spcBef>
                <a:spcPct val="30000"/>
              </a:spcBef>
              <a:spcAft>
                <a:spcPct val="30000"/>
              </a:spcAft>
              <a:buClr>
                <a:srgbClr val="0000FF"/>
              </a:buClr>
              <a:defRPr/>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 human being can possibly come to Christ unless something happens that makes it possible for him to come. That necessary condition Jesus declares is that ‘it has been granted to him by the Father.’ Jesus is saying here that the ability to come to Him is a gift from God. Man does not have the ability in and of himself to come to Christ. God must do something first.”</a:t>
            </a:r>
          </a:p>
        </p:txBody>
      </p:sp>
      <p:sp>
        <p:nvSpPr>
          <p:cNvPr id="6" name="Rectangle 2"/>
          <p:cNvSpPr>
            <a:spLocks noChangeArrowheads="1"/>
          </p:cNvSpPr>
          <p:nvPr/>
        </p:nvSpPr>
        <p:spPr bwMode="auto">
          <a:xfrm>
            <a:off x="3162300" y="248096"/>
            <a:ext cx="6057900" cy="1352104"/>
          </a:xfrm>
          <a:prstGeom prst="rect">
            <a:avLst/>
          </a:prstGeom>
          <a:noFill/>
          <a:ln w="9525">
            <a:noFill/>
            <a:miter lim="800000"/>
            <a:headEnd/>
            <a:tailEnd/>
          </a:ln>
          <a:effectLst/>
        </p:spPr>
        <p:txBody>
          <a:bodyPr anchor="ctr"/>
          <a:lstStyle/>
          <a:p>
            <a:pPr algn="ctr">
              <a:spcAft>
                <a:spcPts val="600"/>
              </a:spcAft>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R.C. Sproul</a:t>
            </a:r>
          </a:p>
          <a:p>
            <a:pPr algn="ctr">
              <a:spcAft>
                <a:spcPts val="6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R.C. Sproul, </a:t>
            </a:r>
            <a:r>
              <a:rPr lang="en-US"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Chosen by God</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(Wheaton, IL: Tyndale House, 1986), 68.</a:t>
            </a:r>
            <a:endParaRPr lang="en-US" sz="1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5" name="Picture 2" descr="Image result for rc sproul">
            <a:extLst>
              <a:ext uri="{FF2B5EF4-FFF2-40B4-BE49-F238E27FC236}">
                <a16:creationId xmlns:a16="http://schemas.microsoft.com/office/drawing/2014/main" id="{B90A40FA-29D4-453F-8CA9-61CFAC0105CD}"/>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06056" y="152400"/>
            <a:ext cx="1106021" cy="83688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87379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Content Placeholder 2"/>
          <p:cNvSpPr>
            <a:spLocks noGrp="1"/>
          </p:cNvSpPr>
          <p:nvPr>
            <p:ph idx="4294967295"/>
          </p:nvPr>
        </p:nvSpPr>
        <p:spPr>
          <a:xfrm>
            <a:off x="1752600" y="990600"/>
            <a:ext cx="6629400" cy="1524000"/>
          </a:xfrm>
          <a:solidFill>
            <a:schemeClr val="bg1"/>
          </a:solidFill>
          <a:ln w="28575">
            <a:solidFill>
              <a:srgbClr val="FF0000"/>
            </a:solidFill>
          </a:ln>
        </p:spPr>
        <p:txBody>
          <a:bodyPr/>
          <a:lstStyle/>
          <a:p>
            <a:pPr marL="0" indent="0" algn="ctr">
              <a:spcBef>
                <a:spcPts val="0"/>
              </a:spcBef>
              <a:spcAft>
                <a:spcPts val="0"/>
              </a:spcAft>
              <a:buNone/>
              <a:defRPr/>
            </a:pPr>
            <a:r>
              <a:rPr lang="en-US" altLang="en-US" sz="2800" b="1" dirty="0"/>
              <a:t>Gen 15:6</a:t>
            </a:r>
          </a:p>
          <a:p>
            <a:pPr marL="0" indent="0" algn="just">
              <a:spcBef>
                <a:spcPts val="0"/>
              </a:spcBef>
              <a:spcAft>
                <a:spcPts val="0"/>
              </a:spcAft>
              <a:buNone/>
              <a:defRPr/>
            </a:pPr>
            <a:r>
              <a:rPr lang="en-US" altLang="en-US" sz="2800" dirty="0"/>
              <a:t>Then he </a:t>
            </a:r>
            <a:r>
              <a:rPr lang="en-US" altLang="en-US" sz="2800" b="1" u="sng" kern="1200" dirty="0">
                <a:solidFill>
                  <a:srgbClr val="FFFFCC"/>
                </a:solidFill>
              </a:rPr>
              <a:t>believed</a:t>
            </a:r>
            <a:r>
              <a:rPr lang="en-US" altLang="en-US" sz="2800" dirty="0"/>
              <a:t> in the LORD; and He reckoned it to him as righteousness.</a:t>
            </a:r>
          </a:p>
        </p:txBody>
      </p:sp>
      <p:pic>
        <p:nvPicPr>
          <p:cNvPr id="104451" name="Picture 2" descr="http://4.bp.blogspot.com/-JXH-bqfBcWE/TgJAJNX1UjI/AAAAAAAAAVA/qgy871X7QgQ/s1600/ABE.gif"/>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253538" y="2000446"/>
            <a:ext cx="2371724" cy="2934092"/>
          </a:xfrm>
          <a:prstGeom prst="rect">
            <a:avLst/>
          </a:prstGeom>
          <a:noFill/>
          <a:ln w="9525">
            <a:noFill/>
            <a:miter lim="800000"/>
            <a:headEnd/>
            <a:tailEnd/>
          </a:ln>
        </p:spPr>
      </p:pic>
      <p:sp>
        <p:nvSpPr>
          <p:cNvPr id="4" name="Title 1"/>
          <p:cNvSpPr txBox="1">
            <a:spLocks/>
          </p:cNvSpPr>
          <p:nvPr/>
        </p:nvSpPr>
        <p:spPr>
          <a:xfrm>
            <a:off x="1576388" y="122238"/>
            <a:ext cx="9039225" cy="715962"/>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Belief – God’s One Condition for Justification</a:t>
            </a:r>
          </a:p>
        </p:txBody>
      </p:sp>
      <p:sp>
        <p:nvSpPr>
          <p:cNvPr id="5" name="Content Placeholder 2"/>
          <p:cNvSpPr txBox="1">
            <a:spLocks/>
          </p:cNvSpPr>
          <p:nvPr/>
        </p:nvSpPr>
        <p:spPr bwMode="auto">
          <a:xfrm>
            <a:off x="1752600" y="2667000"/>
            <a:ext cx="6629400" cy="1905000"/>
          </a:xfrm>
          <a:prstGeom prst="rect">
            <a:avLst/>
          </a:prstGeom>
          <a:solidFill>
            <a:schemeClr val="bg1"/>
          </a:solidFill>
          <a:ln w="28575">
            <a:solidFill>
              <a:srgbClr val="FF0000"/>
            </a:solid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spcAft>
                <a:spcPts val="0"/>
              </a:spcAft>
              <a:buNone/>
              <a:defRPr/>
            </a:pPr>
            <a:r>
              <a:rPr lang="en-US" altLang="en-US" sz="2800" b="1" dirty="0">
                <a:latin typeface="Calibri" panose="020F0502020204030204" pitchFamily="34" charset="0"/>
              </a:rPr>
              <a:t>John 3:16</a:t>
            </a:r>
          </a:p>
          <a:p>
            <a:pPr marL="0" indent="0" algn="just">
              <a:spcBef>
                <a:spcPts val="0"/>
              </a:spcBef>
              <a:spcAft>
                <a:spcPts val="0"/>
              </a:spcAft>
              <a:buNone/>
              <a:defRPr/>
            </a:pPr>
            <a:r>
              <a:rPr lang="en-US" altLang="en-US" sz="2800" dirty="0">
                <a:effectLst>
                  <a:outerShdw blurRad="38100" dist="38100" dir="2700000" algn="tl">
                    <a:srgbClr val="000000"/>
                  </a:outerShdw>
                </a:effectLst>
                <a:latin typeface="Calibri" panose="020F0502020204030204" pitchFamily="34" charset="0"/>
              </a:rPr>
              <a:t>For God so loved the world, that He gave His only begotten Son, that whoever </a:t>
            </a:r>
            <a:r>
              <a:rPr lang="en-US" altLang="en-US" sz="2800" b="1" u="sng" dirty="0">
                <a:solidFill>
                  <a:srgbClr val="FFFFCC"/>
                </a:solidFill>
                <a:effectLst>
                  <a:outerShdw blurRad="38100" dist="38100" dir="2700000" algn="tl">
                    <a:srgbClr val="000000"/>
                  </a:outerShdw>
                </a:effectLst>
                <a:latin typeface="Calibri" panose="020F0502020204030204" pitchFamily="34" charset="0"/>
              </a:rPr>
              <a:t>believes</a:t>
            </a:r>
            <a:r>
              <a:rPr lang="en-US" altLang="en-US" sz="2800" dirty="0">
                <a:effectLst>
                  <a:outerShdw blurRad="38100" dist="38100" dir="2700000" algn="tl">
                    <a:srgbClr val="000000"/>
                  </a:outerShdw>
                </a:effectLst>
                <a:latin typeface="Calibri" panose="020F0502020204030204" pitchFamily="34" charset="0"/>
              </a:rPr>
              <a:t> in Him shall not perish, but have eternal life.</a:t>
            </a:r>
          </a:p>
        </p:txBody>
      </p:sp>
      <p:sp>
        <p:nvSpPr>
          <p:cNvPr id="6" name="Content Placeholder 2"/>
          <p:cNvSpPr txBox="1">
            <a:spLocks/>
          </p:cNvSpPr>
          <p:nvPr/>
        </p:nvSpPr>
        <p:spPr bwMode="auto">
          <a:xfrm>
            <a:off x="1752600" y="4800600"/>
            <a:ext cx="6629400" cy="1828800"/>
          </a:xfrm>
          <a:prstGeom prst="rect">
            <a:avLst/>
          </a:prstGeom>
          <a:solidFill>
            <a:schemeClr val="bg1"/>
          </a:solidFill>
          <a:ln w="28575">
            <a:solidFill>
              <a:srgbClr val="FF0000"/>
            </a:solid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spcAft>
                <a:spcPts val="0"/>
              </a:spcAft>
              <a:buNone/>
              <a:defRPr/>
            </a:pPr>
            <a:r>
              <a:rPr lang="en-US" altLang="en-US" sz="2800" b="1" dirty="0">
                <a:latin typeface="Calibri" panose="020F0502020204030204" pitchFamily="34" charset="0"/>
              </a:rPr>
              <a:t>Acts 16:30-31</a:t>
            </a:r>
          </a:p>
          <a:p>
            <a:pPr marL="0" indent="0" algn="just">
              <a:spcBef>
                <a:spcPts val="0"/>
              </a:spcBef>
              <a:spcAft>
                <a:spcPts val="0"/>
              </a:spcAft>
              <a:buNone/>
              <a:defRPr/>
            </a:pPr>
            <a:r>
              <a:rPr lang="en-US" altLang="en-US" sz="2800" dirty="0">
                <a:effectLst>
                  <a:outerShdw blurRad="38100" dist="38100" dir="2700000" algn="tl">
                    <a:srgbClr val="000000"/>
                  </a:outerShdw>
                </a:effectLst>
                <a:latin typeface="Calibri" panose="020F0502020204030204" pitchFamily="34" charset="0"/>
              </a:rPr>
              <a:t>"Sirs, what must I do to be saved?" They said, "</a:t>
            </a:r>
            <a:r>
              <a:rPr lang="en-US" altLang="en-US" sz="2800" b="1" u="sng" dirty="0">
                <a:solidFill>
                  <a:srgbClr val="FFFFCC"/>
                </a:solidFill>
                <a:effectLst>
                  <a:outerShdw blurRad="38100" dist="38100" dir="2700000" algn="tl">
                    <a:srgbClr val="000000"/>
                  </a:outerShdw>
                </a:effectLst>
                <a:latin typeface="Calibri" panose="020F0502020204030204" pitchFamily="34" charset="0"/>
              </a:rPr>
              <a:t>Believe</a:t>
            </a:r>
            <a:r>
              <a:rPr lang="en-US" altLang="en-US" sz="2800" dirty="0">
                <a:effectLst>
                  <a:outerShdw blurRad="38100" dist="38100" dir="2700000" algn="tl">
                    <a:srgbClr val="000000"/>
                  </a:outerShdw>
                </a:effectLst>
                <a:latin typeface="Calibri" panose="020F0502020204030204" pitchFamily="34" charset="0"/>
              </a:rPr>
              <a:t> in the Lord Jesus, and you will be saved..."</a:t>
            </a:r>
          </a:p>
        </p:txBody>
      </p:sp>
    </p:spTree>
    <p:extLst>
      <p:ext uri="{BB962C8B-B14F-4D97-AF65-F5344CB8AC3E}">
        <p14:creationId xmlns:p14="http://schemas.microsoft.com/office/powerpoint/2010/main" val="39213085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09D40D-76A5-6D65-E960-D95228BC9795}"/>
            </a:ext>
          </a:extLst>
        </p:cNvPr>
        <p:cNvGrpSpPr/>
        <p:nvPr/>
      </p:nvGrpSpPr>
      <p:grpSpPr>
        <a:xfrm>
          <a:off x="0" y="0"/>
          <a:ext cx="0" cy="0"/>
          <a:chOff x="0" y="0"/>
          <a:chExt cx="0" cy="0"/>
        </a:xfrm>
      </p:grpSpPr>
      <p:sp>
        <p:nvSpPr>
          <p:cNvPr id="105474" name="Title 1">
            <a:extLst>
              <a:ext uri="{FF2B5EF4-FFF2-40B4-BE49-F238E27FC236}">
                <a16:creationId xmlns:a16="http://schemas.microsoft.com/office/drawing/2014/main" id="{99951000-EDE4-6F10-0782-110B8AAD9C97}"/>
              </a:ext>
            </a:extLst>
          </p:cNvPr>
          <p:cNvSpPr>
            <a:spLocks noGrp="1"/>
          </p:cNvSpPr>
          <p:nvPr>
            <p:ph type="title"/>
          </p:nvPr>
        </p:nvSpPr>
        <p:spPr>
          <a:xfrm>
            <a:off x="1981200" y="6019800"/>
            <a:ext cx="8229600" cy="715963"/>
          </a:xfrm>
        </p:spPr>
        <p:txBody>
          <a:bodyPr/>
          <a:lstStyle/>
          <a:p>
            <a:pPr algn="ctr" eaLnBrk="1" hangingPunct="1"/>
            <a:r>
              <a:rPr lang="en-US" altLang="en-US" sz="2000" dirty="0">
                <a:solidFill>
                  <a:schemeClr val="tx1"/>
                </a:solidFill>
              </a:rPr>
              <a:t>Lewis Sperry Chafer, vol. 7, </a:t>
            </a:r>
            <a:r>
              <a:rPr lang="en-US" altLang="en-US" sz="2000" i="1" dirty="0">
                <a:solidFill>
                  <a:schemeClr val="tx1"/>
                </a:solidFill>
              </a:rPr>
              <a:t>Systematic </a:t>
            </a:r>
            <a:r>
              <a:rPr lang="en-US" altLang="en-US" sz="2000" i="1" dirty="0" err="1">
                <a:solidFill>
                  <a:schemeClr val="tx1"/>
                </a:solidFill>
              </a:rPr>
              <a:t>Theology</a:t>
            </a:r>
            <a:r>
              <a:rPr lang="en-US" altLang="en-US" sz="2000" baseline="30000" dirty="0" err="1">
                <a:solidFill>
                  <a:schemeClr val="tx1"/>
                </a:solidFill>
                <a:hlinkClick r:id="rId2">
                  <a:extLst>
                    <a:ext uri="{A12FA001-AC4F-418D-AE19-62706E023703}">
                      <ahyp:hlinkClr xmlns:ahyp="http://schemas.microsoft.com/office/drawing/2018/hyperlinkcolor" val="tx"/>
                    </a:ext>
                  </a:extLst>
                </a:hlinkClick>
              </a:rPr>
              <a:t>b</a:t>
            </a:r>
            <a:r>
              <a:rPr lang="en-US" altLang="en-US" sz="2000" dirty="0">
                <a:solidFill>
                  <a:schemeClr val="tx1"/>
                </a:solidFill>
              </a:rPr>
              <a:t> </a:t>
            </a:r>
            <a:br>
              <a:rPr lang="en-US" altLang="en-US" sz="2000" dirty="0">
                <a:solidFill>
                  <a:schemeClr val="tx1"/>
                </a:solidFill>
              </a:rPr>
            </a:br>
            <a:r>
              <a:rPr lang="en-US" altLang="en-US" sz="2000" dirty="0">
                <a:solidFill>
                  <a:schemeClr val="tx1"/>
                </a:solidFill>
              </a:rPr>
              <a:t>(Grand Rapids, MI: Kregel Publications, 1993), 265-66.</a:t>
            </a:r>
          </a:p>
        </p:txBody>
      </p:sp>
      <p:sp>
        <p:nvSpPr>
          <p:cNvPr id="105475" name="Content Placeholder 2">
            <a:extLst>
              <a:ext uri="{FF2B5EF4-FFF2-40B4-BE49-F238E27FC236}">
                <a16:creationId xmlns:a16="http://schemas.microsoft.com/office/drawing/2014/main" id="{02046EA3-33CB-9044-F0B5-A56596494908}"/>
              </a:ext>
            </a:extLst>
          </p:cNvPr>
          <p:cNvSpPr>
            <a:spLocks noGrp="1"/>
          </p:cNvSpPr>
          <p:nvPr>
            <p:ph idx="1"/>
          </p:nvPr>
        </p:nvSpPr>
        <p:spPr>
          <a:xfrm>
            <a:off x="3733800" y="1934086"/>
            <a:ext cx="7848600" cy="1799714"/>
          </a:xfrm>
        </p:spPr>
        <p:txBody>
          <a:bodyPr/>
          <a:lstStyle/>
          <a:p>
            <a:pPr marL="0" indent="0" algn="just" eaLnBrk="1" hangingPunct="1">
              <a:buNone/>
            </a:pPr>
            <a:r>
              <a:rPr lang="en-US" altLang="en-US" b="1" u="sng" dirty="0">
                <a:solidFill>
                  <a:srgbClr val="FFFFCC"/>
                </a:solidFill>
              </a:rPr>
              <a:t>“…because upwards of 150 passages of Scripture condition salvation upon believing only</a:t>
            </a:r>
            <a:r>
              <a:rPr lang="en-US" altLang="en-US" b="1" dirty="0"/>
              <a:t> </a:t>
            </a:r>
            <a:r>
              <a:rPr lang="en-US" altLang="en-US" dirty="0"/>
              <a:t>(cf. John 3:16; Acts 16:31). </a:t>
            </a:r>
          </a:p>
        </p:txBody>
      </p:sp>
      <p:pic>
        <p:nvPicPr>
          <p:cNvPr id="47108" name="Picture 2" descr="http://t1.gstatic.com/images?q=tbn:ANd9GcQxv3vyi4YqgamHAJTIgWkNJkLqWWIuAG2pkecTpX67vjz6XE96Kw">
            <a:extLst>
              <a:ext uri="{FF2B5EF4-FFF2-40B4-BE49-F238E27FC236}">
                <a16:creationId xmlns:a16="http://schemas.microsoft.com/office/drawing/2014/main" id="{86E48C6C-E1F1-73CD-F211-E746499EBE86}"/>
              </a:ext>
            </a:extLst>
          </p:cNvPr>
          <p:cNvPicPr>
            <a:picLocks noChangeAspect="1" noChangeArrowheads="1"/>
          </p:cNvPicPr>
          <p:nvPr/>
        </p:nvPicPr>
        <p:blipFill>
          <a:blip r:embed="rId3" cstate="print"/>
          <a:srcRect/>
          <a:stretch>
            <a:fillRect/>
          </a:stretch>
        </p:blipFill>
        <p:spPr bwMode="auto">
          <a:xfrm>
            <a:off x="685796" y="1600200"/>
            <a:ext cx="2530121" cy="35661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itle 1">
            <a:extLst>
              <a:ext uri="{FF2B5EF4-FFF2-40B4-BE49-F238E27FC236}">
                <a16:creationId xmlns:a16="http://schemas.microsoft.com/office/drawing/2014/main" id="{26C6F19E-55AB-A4E0-3C7A-FA07DE741071}"/>
              </a:ext>
            </a:extLst>
          </p:cNvPr>
          <p:cNvSpPr txBox="1">
            <a:spLocks/>
          </p:cNvSpPr>
          <p:nvPr/>
        </p:nvSpPr>
        <p:spPr>
          <a:xfrm>
            <a:off x="1981200" y="274638"/>
            <a:ext cx="8229600" cy="715962"/>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Belief-God’s One Condition for Justification</a:t>
            </a:r>
          </a:p>
        </p:txBody>
      </p:sp>
    </p:spTree>
    <p:extLst>
      <p:ext uri="{BB962C8B-B14F-4D97-AF65-F5344CB8AC3E}">
        <p14:creationId xmlns:p14="http://schemas.microsoft.com/office/powerpoint/2010/main" val="41379003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609600" y="1371600"/>
            <a:ext cx="10972800" cy="5340285"/>
          </a:xfrm>
          <a:prstGeom prst="rect">
            <a:avLst/>
          </a:prstGeom>
          <a:noFill/>
          <a:ln w="9525">
            <a:noFill/>
            <a:miter lim="800000"/>
            <a:headEnd/>
            <a:tailEnd/>
          </a:ln>
          <a:effectLst/>
        </p:spPr>
        <p:txBody>
          <a:bodyPr/>
          <a:lstStyle/>
          <a:p>
            <a:pPr algn="just">
              <a:buClr>
                <a:srgbClr val="0000FF"/>
              </a:buClr>
              <a:defRPr/>
            </a:pPr>
            <a:r>
              <a:rPr lang="en-US" sz="3000" dirty="0">
                <a:latin typeface="Calibri" panose="020F0502020204030204" pitchFamily="34" charset="0"/>
                <a:cs typeface="Calibri" panose="020F0502020204030204" pitchFamily="34" charset="0"/>
              </a:rPr>
              <a:t>“If faith is a gift of God, THEN HOW DO I GET IT? Do I do nothing and hope that God will sovereignly bestow it upon me? Or, do I cry out to God and pray that He will give me the gift of saving faith? Dr. MacArthur apparently holds to this second option. At the end of one of his messages he gave a salvation appeal and said the following: "Faith is a gift from God...it is permanent...the faith that God gives begets obedience...God gave it to you and He sustains it...May God grant you a true saving faith, a permanent gift that begins in humility and brokenness over sin and ends up in obedience unto righteousness. That's true faith and it's a gift that only God can give, </a:t>
            </a:r>
            <a:r>
              <a:rPr lang="en-US" sz="3000" b="1" u="sng" dirty="0">
                <a:solidFill>
                  <a:srgbClr val="FFFFCC"/>
                </a:solidFill>
                <a:latin typeface="Calibri" panose="020F0502020204030204" pitchFamily="34" charset="0"/>
                <a:cs typeface="Calibri" panose="020F0502020204030204" pitchFamily="34" charset="0"/>
              </a:rPr>
              <a:t>and if you desire it pray and ask that He would grant it to you</a:t>
            </a:r>
            <a:r>
              <a:rPr lang="en-US" sz="3000" b="1" dirty="0">
                <a:latin typeface="Calibri" panose="020F0502020204030204" pitchFamily="34" charset="0"/>
                <a:cs typeface="Calibri" panose="020F0502020204030204" pitchFamily="34" charset="0"/>
              </a:rPr>
              <a:t>.</a:t>
            </a:r>
            <a:r>
              <a:rPr lang="en-US" sz="3000" dirty="0">
                <a:latin typeface="Calibri" panose="020F0502020204030204" pitchFamily="34" charset="0"/>
                <a:cs typeface="Calibri" panose="020F0502020204030204" pitchFamily="34" charset="0"/>
              </a:rPr>
              <a:t>”</a:t>
            </a:r>
            <a:endParaRPr lang="en-US" altLang="zh-CN" sz="3000" kern="0" dirty="0">
              <a:effectLst>
                <a:outerShdw blurRad="38100" dist="38100" dir="2700000" algn="tl">
                  <a:srgbClr val="000000"/>
                </a:outerShdw>
              </a:effectLst>
              <a:latin typeface="Calibri" panose="020F0502020204030204" pitchFamily="34" charset="0"/>
              <a:ea typeface="宋体" pitchFamily="2" charset="-122"/>
              <a:cs typeface="Calibri" panose="020F0502020204030204" pitchFamily="34" charset="0"/>
            </a:endParaRPr>
          </a:p>
        </p:txBody>
      </p:sp>
      <p:sp>
        <p:nvSpPr>
          <p:cNvPr id="6" name="Rectangle 2"/>
          <p:cNvSpPr>
            <a:spLocks noChangeArrowheads="1"/>
          </p:cNvSpPr>
          <p:nvPr/>
        </p:nvSpPr>
        <p:spPr bwMode="auto">
          <a:xfrm>
            <a:off x="3162300" y="223764"/>
            <a:ext cx="5867400" cy="919236"/>
          </a:xfrm>
          <a:prstGeom prst="rect">
            <a:avLst/>
          </a:prstGeom>
          <a:noFill/>
          <a:ln w="9525">
            <a:noFill/>
            <a:miter lim="800000"/>
            <a:headEnd/>
            <a:tailEnd/>
          </a:ln>
          <a:effectLst/>
        </p:spPr>
        <p:txBody>
          <a:bodyPr anchor="ctr"/>
          <a:lstStyle/>
          <a:p>
            <a:pPr algn="ctr">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John MacArthur, Jr.</a:t>
            </a:r>
          </a:p>
          <a:p>
            <a:pPr algn="ctr">
              <a:defRPr/>
            </a:pPr>
            <a:r>
              <a:rPr lang="en-US" sz="1600" dirty="0">
                <a:latin typeface="Calibri" panose="020F0502020204030204" pitchFamily="34" charset="0"/>
                <a:cs typeface="Calibri" panose="020F0502020204030204" pitchFamily="34" charset="0"/>
              </a:rPr>
              <a:t>Tape GC 90-21 on Lordship salvation, last part of tape, comments made during the closing invitation</a:t>
            </a:r>
            <a:r>
              <a:rPr lang="en-US" sz="1600" kern="0" dirty="0">
                <a:latin typeface="Calibri" panose="020F0502020204030204" pitchFamily="34" charset="0"/>
                <a:cs typeface="Calibri" panose="020F0502020204030204" pitchFamily="34" charset="0"/>
              </a:rPr>
              <a:t>.</a:t>
            </a:r>
          </a:p>
        </p:txBody>
      </p:sp>
      <p:pic>
        <p:nvPicPr>
          <p:cNvPr id="9" name="Picture 8"/>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51797" y="145144"/>
            <a:ext cx="1253203" cy="731520"/>
          </a:xfrm>
          <a:prstGeom prst="rect">
            <a:avLst/>
          </a:prstGeom>
          <a:ln>
            <a:solidFill>
              <a:schemeClr val="tx1"/>
            </a:solidFill>
          </a:ln>
        </p:spPr>
      </p:pic>
    </p:spTree>
    <p:extLst>
      <p:ext uri="{BB962C8B-B14F-4D97-AF65-F5344CB8AC3E}">
        <p14:creationId xmlns:p14="http://schemas.microsoft.com/office/powerpoint/2010/main" val="13220722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4218197-3EFC-486C-A3F3-D7502BE294C9}"/>
              </a:ext>
            </a:extLst>
          </p:cNvPr>
          <p:cNvSpPr/>
          <p:nvPr/>
        </p:nvSpPr>
        <p:spPr>
          <a:xfrm>
            <a:off x="609600" y="1300877"/>
            <a:ext cx="10972800" cy="5016758"/>
          </a:xfrm>
          <a:prstGeom prst="rect">
            <a:avLst/>
          </a:prstGeom>
        </p:spPr>
        <p:txBody>
          <a:bodyPr wrap="square">
            <a:spAutoFit/>
          </a:bodyPr>
          <a:lstStyle/>
          <a:p>
            <a:pPr algn="just">
              <a:defRPr/>
            </a:pPr>
            <a:r>
              <a:rPr lang="en-US" sz="3200" dirty="0">
                <a:latin typeface="Calibri" panose="020F0502020204030204" pitchFamily="34" charset="0"/>
                <a:cs typeface="Calibri" panose="020F0502020204030204" pitchFamily="34" charset="0"/>
              </a:rPr>
              <a:t>“But counselors, as Christians, are obligated to present the claims of Christ. They must present the good news that Christ Jesus died on the cross in the place of </a:t>
            </a:r>
            <a:r>
              <a:rPr lang="en-US" sz="3200" b="1" u="sng" dirty="0">
                <a:solidFill>
                  <a:srgbClr val="FFFFCC"/>
                </a:solidFill>
                <a:latin typeface="Calibri"/>
                <a:cs typeface="Times New Roman" pitchFamily="18" charset="0"/>
              </a:rPr>
              <a:t>His own</a:t>
            </a:r>
            <a:r>
              <a:rPr lang="en-US" sz="3200" dirty="0">
                <a:latin typeface="Calibri" panose="020F0502020204030204" pitchFamily="34" charset="0"/>
                <a:cs typeface="Calibri" panose="020F0502020204030204" pitchFamily="34" charset="0"/>
              </a:rPr>
              <a:t>, that He bore the guilt and suffered the penalty for their sins. He died that all whom the Father had given to Him might come unto Him and have life everlasting. As a reformed Christian, the writer believes that counselors must not tell any unsaved counselee that Christ died for him, </a:t>
            </a:r>
            <a:r>
              <a:rPr lang="en-US" sz="3200" b="1" u="sng" dirty="0">
                <a:solidFill>
                  <a:srgbClr val="FFFFCC"/>
                </a:solidFill>
                <a:latin typeface="Calibri"/>
                <a:cs typeface="Times New Roman" pitchFamily="18" charset="0"/>
              </a:rPr>
              <a:t>FOR THEY CANNOT SAY THAT</a:t>
            </a:r>
            <a:r>
              <a:rPr lang="en-US" sz="3200" dirty="0">
                <a:latin typeface="Calibri" panose="020F0502020204030204" pitchFamily="34" charset="0"/>
                <a:cs typeface="Calibri" panose="020F0502020204030204" pitchFamily="34" charset="0"/>
              </a:rPr>
              <a:t>. No man knows except Christ Himself who are </a:t>
            </a:r>
            <a:r>
              <a:rPr lang="en-US" sz="3200" b="1" u="sng" dirty="0">
                <a:solidFill>
                  <a:srgbClr val="FFFFCC"/>
                </a:solidFill>
                <a:latin typeface="Calibri"/>
                <a:cs typeface="Times New Roman" pitchFamily="18" charset="0"/>
              </a:rPr>
              <a:t>His elect</a:t>
            </a:r>
            <a:r>
              <a:rPr lang="en-US" sz="3200" dirty="0">
                <a:latin typeface="Calibri" panose="020F0502020204030204" pitchFamily="34" charset="0"/>
                <a:cs typeface="Calibri" panose="020F0502020204030204" pitchFamily="34" charset="0"/>
              </a:rPr>
              <a:t> for whom He died." [emphasis mine]</a:t>
            </a:r>
          </a:p>
        </p:txBody>
      </p:sp>
      <p:sp>
        <p:nvSpPr>
          <p:cNvPr id="5" name="TextBox 4">
            <a:extLst>
              <a:ext uri="{FF2B5EF4-FFF2-40B4-BE49-F238E27FC236}">
                <a16:creationId xmlns:a16="http://schemas.microsoft.com/office/drawing/2014/main" id="{8A75B51A-1920-408C-9909-36937B356D88}"/>
              </a:ext>
            </a:extLst>
          </p:cNvPr>
          <p:cNvSpPr txBox="1"/>
          <p:nvPr/>
        </p:nvSpPr>
        <p:spPr>
          <a:xfrm>
            <a:off x="3083719" y="228600"/>
            <a:ext cx="6024562" cy="1016000"/>
          </a:xfrm>
          <a:prstGeom prst="rect">
            <a:avLst/>
          </a:prstGeom>
          <a:noFill/>
        </p:spPr>
        <p:txBody>
          <a:bodyPr>
            <a:spAutoFit/>
          </a:bodyPr>
          <a:lstStyle/>
          <a:p>
            <a:pPr algn="ctr">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Jay Adams </a:t>
            </a:r>
          </a:p>
          <a:p>
            <a:pPr algn="ctr">
              <a:defRPr/>
            </a:pPr>
            <a:r>
              <a:rPr lang="en-US" i="1" dirty="0">
                <a:latin typeface="Calibri" panose="020F0502020204030204" pitchFamily="34" charset="0"/>
                <a:cs typeface="Calibri" panose="020F0502020204030204" pitchFamily="34" charset="0"/>
              </a:rPr>
              <a:t>Competent to Counsel</a:t>
            </a:r>
            <a:r>
              <a:rPr lang="en-US" dirty="0">
                <a:latin typeface="Calibri" panose="020F0502020204030204" pitchFamily="34" charset="0"/>
                <a:cs typeface="Calibri" panose="020F0502020204030204" pitchFamily="34" charset="0"/>
              </a:rPr>
              <a:t>,  70. </a:t>
            </a:r>
          </a:p>
        </p:txBody>
      </p:sp>
      <p:pic>
        <p:nvPicPr>
          <p:cNvPr id="3" name="Picture 2">
            <a:extLst>
              <a:ext uri="{FF2B5EF4-FFF2-40B4-BE49-F238E27FC236}">
                <a16:creationId xmlns:a16="http://schemas.microsoft.com/office/drawing/2014/main" id="{2D23B1DF-8638-4D72-92C2-E5C6F861BBF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89979" y="76200"/>
            <a:ext cx="1094773" cy="109728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8033555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028700" y="228600"/>
            <a:ext cx="10134600" cy="685800"/>
          </a:xfrm>
        </p:spPr>
        <p:txBody>
          <a:bodyPr/>
          <a:lstStyle/>
          <a:p>
            <a:pPr algn="ctr"/>
            <a:r>
              <a:rPr lang="en-US" sz="3600" dirty="0">
                <a:effectLst>
                  <a:outerShdw blurRad="38100" dist="38100" dir="2700000" algn="tl">
                    <a:srgbClr val="000000">
                      <a:alpha val="43137"/>
                    </a:srgbClr>
                  </a:outerShdw>
                </a:effectLst>
                <a:cs typeface="Calibri" pitchFamily="34" charset="0"/>
              </a:rPr>
              <a:t>iv. Miscellaneous Problems</a:t>
            </a:r>
            <a:endParaRPr lang="en-US" sz="40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p:cNvSpPr>
            <a:spLocks noGrp="1"/>
          </p:cNvSpPr>
          <p:nvPr>
            <p:ph idx="1"/>
          </p:nvPr>
        </p:nvSpPr>
        <p:spPr>
          <a:xfrm>
            <a:off x="609600" y="1143000"/>
            <a:ext cx="10363200" cy="5562600"/>
          </a:xfrm>
        </p:spPr>
        <p:txBody>
          <a:bodyPr/>
          <a:lstStyle/>
          <a:p>
            <a:pPr marL="457200" indent="-457200">
              <a:spcBef>
                <a:spcPts val="0"/>
              </a:spcBef>
              <a:spcAft>
                <a:spcPts val="1200"/>
              </a:spcAft>
              <a:buSzPct val="90000"/>
              <a:defRPr/>
            </a:pPr>
            <a:r>
              <a:rPr lang="en-US" sz="3000" dirty="0">
                <a:effectLst>
                  <a:outerShdw blurRad="38100" dist="38100" dir="2700000" algn="tl">
                    <a:srgbClr val="000000">
                      <a:alpha val="43137"/>
                    </a:srgbClr>
                  </a:outerShdw>
                </a:effectLst>
                <a:cs typeface="Calibri" pitchFamily="34" charset="0"/>
              </a:rPr>
              <a:t>Degree of faith mentioned? (Matt. 8:5-13)</a:t>
            </a:r>
          </a:p>
          <a:p>
            <a:pPr marL="457200" indent="-457200">
              <a:spcBef>
                <a:spcPts val="0"/>
              </a:spcBef>
              <a:spcAft>
                <a:spcPts val="1200"/>
              </a:spcAft>
              <a:buSzPct val="90000"/>
              <a:defRPr/>
            </a:pPr>
            <a:r>
              <a:rPr lang="en-US" sz="3000" dirty="0">
                <a:effectLst>
                  <a:outerShdw blurRad="38100" dist="38100" dir="2700000" algn="tl">
                    <a:srgbClr val="000000">
                      <a:alpha val="43137"/>
                    </a:srgbClr>
                  </a:outerShdw>
                </a:effectLst>
                <a:cs typeface="Calibri" pitchFamily="34" charset="0"/>
              </a:rPr>
              <a:t>Responsibility to believe?</a:t>
            </a:r>
          </a:p>
          <a:p>
            <a:pPr marL="457200" indent="-457200">
              <a:spcBef>
                <a:spcPts val="0"/>
              </a:spcBef>
              <a:spcAft>
                <a:spcPts val="1200"/>
              </a:spcAft>
              <a:buSzPct val="90000"/>
              <a:defRPr/>
            </a:pPr>
            <a:r>
              <a:rPr lang="en-US" sz="3000" dirty="0">
                <a:effectLst>
                  <a:outerShdw blurRad="38100" dist="38100" dir="2700000" algn="tl">
                    <a:srgbClr val="000000">
                      <a:alpha val="43137"/>
                    </a:srgbClr>
                  </a:outerShdw>
                </a:effectLst>
                <a:cs typeface="Calibri" pitchFamily="34" charset="0"/>
              </a:rPr>
              <a:t>Responsibility for not believing (John 3:18; 5:40)</a:t>
            </a:r>
          </a:p>
          <a:p>
            <a:pPr marL="457200" indent="-457200">
              <a:spcBef>
                <a:spcPts val="0"/>
              </a:spcBef>
              <a:spcAft>
                <a:spcPts val="1200"/>
              </a:spcAft>
              <a:buSzPct val="90000"/>
              <a:defRPr/>
            </a:pPr>
            <a:r>
              <a:rPr lang="en-US" sz="3000" dirty="0">
                <a:effectLst>
                  <a:outerShdw blurRad="38100" dist="38100" dir="2700000" algn="tl">
                    <a:srgbClr val="000000">
                      <a:alpha val="43137"/>
                    </a:srgbClr>
                  </a:outerShdw>
                </a:effectLst>
                <a:cs typeface="Calibri" pitchFamily="34" charset="0"/>
              </a:rPr>
              <a:t>Confuses the instrument with the agent</a:t>
            </a:r>
          </a:p>
          <a:p>
            <a:pPr marL="457200" indent="-457200">
              <a:spcBef>
                <a:spcPts val="0"/>
              </a:spcBef>
              <a:spcAft>
                <a:spcPts val="1200"/>
              </a:spcAft>
              <a:buSzPct val="90000"/>
              <a:defRPr/>
            </a:pPr>
            <a:r>
              <a:rPr lang="en-US" sz="3000" dirty="0">
                <a:effectLst>
                  <a:outerShdw blurRad="38100" dist="38100" dir="2700000" algn="tl">
                    <a:srgbClr val="000000">
                      <a:alpha val="43137"/>
                    </a:srgbClr>
                  </a:outerShdw>
                </a:effectLst>
                <a:cs typeface="Calibri" pitchFamily="34" charset="0"/>
              </a:rPr>
              <a:t>Reverses the subject (man)‒object (God) relationship</a:t>
            </a:r>
          </a:p>
          <a:p>
            <a:pPr marL="457200" indent="-457200">
              <a:spcBef>
                <a:spcPts val="0"/>
              </a:spcBef>
              <a:spcAft>
                <a:spcPts val="1200"/>
              </a:spcAft>
              <a:buSzPct val="90000"/>
              <a:defRPr/>
            </a:pPr>
            <a:r>
              <a:rPr lang="en-US" sz="3000" dirty="0">
                <a:effectLst>
                  <a:outerShdw blurRad="38100" dist="38100" dir="2700000" algn="tl">
                    <a:srgbClr val="000000">
                      <a:alpha val="43137"/>
                    </a:srgbClr>
                  </a:outerShdw>
                </a:effectLst>
                <a:cs typeface="Calibri" pitchFamily="34" charset="0"/>
              </a:rPr>
              <a:t>Romans 10:17</a:t>
            </a:r>
          </a:p>
          <a:p>
            <a:pPr marL="457200" indent="-457200">
              <a:spcBef>
                <a:spcPts val="0"/>
              </a:spcBef>
              <a:spcAft>
                <a:spcPts val="1200"/>
              </a:spcAft>
              <a:buSzPct val="90000"/>
              <a:defRPr/>
            </a:pPr>
            <a:r>
              <a:rPr lang="en-US" sz="3000" dirty="0">
                <a:effectLst>
                  <a:outerShdw blurRad="38100" dist="38100" dir="2700000" algn="tl">
                    <a:srgbClr val="000000">
                      <a:alpha val="43137"/>
                    </a:srgbClr>
                  </a:outerShdw>
                </a:effectLst>
                <a:cs typeface="Calibri" pitchFamily="34" charset="0"/>
              </a:rPr>
              <a:t>Confuses how the Gospel is shared</a:t>
            </a:r>
          </a:p>
          <a:p>
            <a:pPr marL="457200" indent="-457200">
              <a:spcBef>
                <a:spcPts val="0"/>
              </a:spcBef>
              <a:spcAft>
                <a:spcPts val="1200"/>
              </a:spcAft>
              <a:buSzPct val="90000"/>
              <a:defRPr/>
            </a:pPr>
            <a:r>
              <a:rPr lang="en-US" sz="3000" b="1" u="sng" dirty="0">
                <a:solidFill>
                  <a:srgbClr val="FFFFCC"/>
                </a:solidFill>
                <a:effectLst>
                  <a:outerShdw blurRad="38100" dist="38100" dir="2700000" algn="tl">
                    <a:srgbClr val="000000">
                      <a:alpha val="43137"/>
                    </a:srgbClr>
                  </a:outerShdw>
                </a:effectLst>
                <a:cs typeface="Calibri" pitchFamily="34" charset="0"/>
              </a:rPr>
              <a:t>A lively corpse indeed?</a:t>
            </a:r>
          </a:p>
          <a:p>
            <a:pPr marL="457200" indent="-457200">
              <a:spcBef>
                <a:spcPts val="0"/>
              </a:spcBef>
              <a:spcAft>
                <a:spcPts val="1200"/>
              </a:spcAft>
              <a:buSzPct val="90000"/>
              <a:defRPr/>
            </a:pPr>
            <a:r>
              <a:rPr lang="en-US" sz="3000" dirty="0">
                <a:effectLst>
                  <a:outerShdw blurRad="38100" dist="38100" dir="2700000" algn="tl">
                    <a:srgbClr val="000000">
                      <a:alpha val="43137"/>
                    </a:srgbClr>
                  </a:outerShdw>
                </a:effectLst>
                <a:cs typeface="Calibri" pitchFamily="34" charset="0"/>
              </a:rPr>
              <a:t>Roman Catholic roots </a:t>
            </a:r>
          </a:p>
        </p:txBody>
      </p:sp>
      <p:pic>
        <p:nvPicPr>
          <p:cNvPr id="6" name="Picture 2">
            <a:extLst>
              <a:ext uri="{FF2B5EF4-FFF2-40B4-BE49-F238E27FC236}">
                <a16:creationId xmlns:a16="http://schemas.microsoft.com/office/drawing/2014/main" id="{AFE29B1C-888A-4741-8BAF-E67070F2B5C8}"/>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058400" y="2514600"/>
            <a:ext cx="1537684"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88118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609600" y="1371600"/>
            <a:ext cx="10972800" cy="5340285"/>
          </a:xfrm>
          <a:prstGeom prst="rect">
            <a:avLst/>
          </a:prstGeom>
          <a:noFill/>
          <a:ln w="9525">
            <a:noFill/>
            <a:miter lim="800000"/>
            <a:headEnd/>
            <a:tailEnd/>
          </a:ln>
          <a:effectLst/>
        </p:spPr>
        <p:txBody>
          <a:bodyPr/>
          <a:lstStyle/>
          <a:p>
            <a:pPr algn="just">
              <a:buClr>
                <a:srgbClr val="0000FF"/>
              </a:buClr>
              <a:defRPr/>
            </a:pPr>
            <a:r>
              <a:rPr lang="en-US" sz="3000" dirty="0">
                <a:latin typeface="Calibri" panose="020F0502020204030204" pitchFamily="34" charset="0"/>
                <a:cs typeface="Calibri" panose="020F0502020204030204" pitchFamily="34" charset="0"/>
              </a:rPr>
              <a:t>“If faith is a gift of God, THEN HOW DO I GET IT? Do I do nothing and hope that God will sovereignly bestow it upon me? Or, do I cry out to God and pray that He will give me the gift of saving faith? Dr. MacArthur apparently holds to this second option. At the end of one of his messages he gave a salvation appeal and said the following: "Faith is a gift from God...it is permanent...the faith that God gives begets obedience...God gave it to you and He sustains it...May God grant you a true saving faith, a permanent gift that begins in humility and brokenness over sin and ends up in obedience unto righteousness. That's true faith and it's a gift that only God can give, </a:t>
            </a:r>
            <a:r>
              <a:rPr lang="en-US" sz="3000" b="1" u="sng" dirty="0">
                <a:solidFill>
                  <a:srgbClr val="FFFFCC"/>
                </a:solidFill>
                <a:latin typeface="Calibri" panose="020F0502020204030204" pitchFamily="34" charset="0"/>
                <a:cs typeface="Calibri" panose="020F0502020204030204" pitchFamily="34" charset="0"/>
              </a:rPr>
              <a:t>and if you desire it pray and ask that He would grant it to you</a:t>
            </a:r>
            <a:r>
              <a:rPr lang="en-US" sz="3000" b="1" dirty="0">
                <a:latin typeface="Calibri" panose="020F0502020204030204" pitchFamily="34" charset="0"/>
                <a:cs typeface="Calibri" panose="020F0502020204030204" pitchFamily="34" charset="0"/>
              </a:rPr>
              <a:t>.</a:t>
            </a:r>
            <a:r>
              <a:rPr lang="en-US" sz="3000" dirty="0">
                <a:latin typeface="Calibri" panose="020F0502020204030204" pitchFamily="34" charset="0"/>
                <a:cs typeface="Calibri" panose="020F0502020204030204" pitchFamily="34" charset="0"/>
              </a:rPr>
              <a:t>”</a:t>
            </a:r>
            <a:endParaRPr lang="en-US" altLang="zh-CN" sz="3000" kern="0" dirty="0">
              <a:effectLst>
                <a:outerShdw blurRad="38100" dist="38100" dir="2700000" algn="tl">
                  <a:srgbClr val="000000"/>
                </a:outerShdw>
              </a:effectLst>
              <a:latin typeface="Calibri" panose="020F0502020204030204" pitchFamily="34" charset="0"/>
              <a:ea typeface="宋体" pitchFamily="2" charset="-122"/>
              <a:cs typeface="Calibri" panose="020F0502020204030204" pitchFamily="34" charset="0"/>
            </a:endParaRPr>
          </a:p>
        </p:txBody>
      </p:sp>
      <p:sp>
        <p:nvSpPr>
          <p:cNvPr id="6" name="Rectangle 2"/>
          <p:cNvSpPr>
            <a:spLocks noChangeArrowheads="1"/>
          </p:cNvSpPr>
          <p:nvPr/>
        </p:nvSpPr>
        <p:spPr bwMode="auto">
          <a:xfrm>
            <a:off x="3162300" y="223764"/>
            <a:ext cx="5867400" cy="919236"/>
          </a:xfrm>
          <a:prstGeom prst="rect">
            <a:avLst/>
          </a:prstGeom>
          <a:noFill/>
          <a:ln w="9525">
            <a:noFill/>
            <a:miter lim="800000"/>
            <a:headEnd/>
            <a:tailEnd/>
          </a:ln>
          <a:effectLst/>
        </p:spPr>
        <p:txBody>
          <a:bodyPr anchor="ctr"/>
          <a:lstStyle/>
          <a:p>
            <a:pPr algn="ctr">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John MacArthur, Jr.</a:t>
            </a:r>
          </a:p>
          <a:p>
            <a:pPr algn="ctr">
              <a:defRPr/>
            </a:pPr>
            <a:r>
              <a:rPr lang="en-US" sz="1600" dirty="0">
                <a:latin typeface="Calibri" panose="020F0502020204030204" pitchFamily="34" charset="0"/>
                <a:cs typeface="Calibri" panose="020F0502020204030204" pitchFamily="34" charset="0"/>
              </a:rPr>
              <a:t>Tape GC 90-21 on Lordship salvation, last part of tape, comments made during the closing invitation</a:t>
            </a:r>
            <a:r>
              <a:rPr lang="en-US" sz="1600" kern="0" dirty="0">
                <a:latin typeface="Calibri" panose="020F0502020204030204" pitchFamily="34" charset="0"/>
                <a:cs typeface="Calibri" panose="020F0502020204030204" pitchFamily="34" charset="0"/>
              </a:rPr>
              <a:t>.</a:t>
            </a:r>
          </a:p>
        </p:txBody>
      </p:sp>
      <p:pic>
        <p:nvPicPr>
          <p:cNvPr id="9" name="Picture 8"/>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51797" y="145144"/>
            <a:ext cx="1253203" cy="731520"/>
          </a:xfrm>
          <a:prstGeom prst="rect">
            <a:avLst/>
          </a:prstGeom>
          <a:ln>
            <a:solidFill>
              <a:schemeClr val="tx1"/>
            </a:solidFill>
          </a:ln>
        </p:spPr>
      </p:pic>
    </p:spTree>
    <p:extLst>
      <p:ext uri="{BB962C8B-B14F-4D97-AF65-F5344CB8AC3E}">
        <p14:creationId xmlns:p14="http://schemas.microsoft.com/office/powerpoint/2010/main" val="16703899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609600" y="914400"/>
            <a:ext cx="10972800" cy="5029200"/>
          </a:xfrm>
          <a:prstGeom prst="rect">
            <a:avLst/>
          </a:prstGeom>
          <a:noFill/>
          <a:ln w="9525">
            <a:noFill/>
            <a:miter lim="800000"/>
            <a:headEnd/>
            <a:tailEnd/>
          </a:ln>
          <a:effectLst/>
        </p:spPr>
        <p:txBody>
          <a:bodyPr/>
          <a:lstStyle/>
          <a:p>
            <a:pPr algn="just"/>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“Thus an unscriptural doctrine of total depravity leads to an unscriptural and inconsistent plan of salvation. Doubtless the sinner is ‘dead in trespasses and sins’ (Eph. 2:1b). If this means that regeneration must precede faith, then it must also mean that regeneration must precede all three of the pious duties Shedd outlines for the lost [as seen in the following sentence]. A doctrine of total depravity that excludes the possibility of faith must also exclude the possibilities of ‘hearing the word,’ ‘giving serious application to divine truth,’ and ‘praying for the Holy Spirit for conviction and regeneration.’ The extreme Calvinist deals with a rather lively spiritual corpse after all. If the corpse has enough vitality to read the Word, and heed the message, and pray for conviction, perhaps it can also believe.”</a:t>
            </a:r>
          </a:p>
        </p:txBody>
      </p:sp>
      <p:sp>
        <p:nvSpPr>
          <p:cNvPr id="6" name="Rectangle 2"/>
          <p:cNvSpPr>
            <a:spLocks noChangeArrowheads="1"/>
          </p:cNvSpPr>
          <p:nvPr/>
        </p:nvSpPr>
        <p:spPr bwMode="auto">
          <a:xfrm>
            <a:off x="2625013" y="218388"/>
            <a:ext cx="6941975" cy="696012"/>
          </a:xfrm>
          <a:prstGeom prst="rect">
            <a:avLst/>
          </a:prstGeom>
          <a:noFill/>
          <a:ln w="9525">
            <a:noFill/>
            <a:miter lim="800000"/>
            <a:headEnd/>
            <a:tailEnd/>
          </a:ln>
          <a:effectLst/>
        </p:spPr>
        <p:txBody>
          <a:bodyPr anchor="ctr"/>
          <a:lstStyle/>
          <a:p>
            <a:pPr algn="ctr">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Roy L. Aldrich </a:t>
            </a:r>
          </a:p>
        </p:txBody>
      </p:sp>
      <p:sp>
        <p:nvSpPr>
          <p:cNvPr id="3" name="TextBox 2">
            <a:extLst>
              <a:ext uri="{FF2B5EF4-FFF2-40B4-BE49-F238E27FC236}">
                <a16:creationId xmlns:a16="http://schemas.microsoft.com/office/drawing/2014/main" id="{8EE002FD-3B48-499C-A419-5390C6A53357}"/>
              </a:ext>
            </a:extLst>
          </p:cNvPr>
          <p:cNvSpPr txBox="1"/>
          <p:nvPr/>
        </p:nvSpPr>
        <p:spPr>
          <a:xfrm>
            <a:off x="609600" y="6248400"/>
            <a:ext cx="10972800" cy="461665"/>
          </a:xfrm>
          <a:prstGeom prst="rect">
            <a:avLst/>
          </a:prstGeom>
          <a:noFill/>
        </p:spPr>
        <p:txBody>
          <a:bodyPr wrap="square" rtlCol="0">
            <a:spAutoFit/>
          </a:bodyPr>
          <a:lstStyle/>
          <a:p>
            <a:pPr algn="ct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Roy L. Aldrich, “The Gift of God,” Bibliotheca Sacra 122 (July–September 1965): 249.</a:t>
            </a:r>
          </a:p>
        </p:txBody>
      </p:sp>
    </p:spTree>
    <p:extLst>
      <p:ext uri="{BB962C8B-B14F-4D97-AF65-F5344CB8AC3E}">
        <p14:creationId xmlns:p14="http://schemas.microsoft.com/office/powerpoint/2010/main" val="5196726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028700" y="228600"/>
            <a:ext cx="10134600" cy="685800"/>
          </a:xfrm>
        </p:spPr>
        <p:txBody>
          <a:bodyPr/>
          <a:lstStyle/>
          <a:p>
            <a:pPr algn="ctr"/>
            <a:r>
              <a:rPr lang="en-US" sz="3600" dirty="0">
                <a:effectLst>
                  <a:outerShdw blurRad="38100" dist="38100" dir="2700000" algn="tl">
                    <a:srgbClr val="000000">
                      <a:alpha val="43137"/>
                    </a:srgbClr>
                  </a:outerShdw>
                </a:effectLst>
                <a:cs typeface="Calibri" pitchFamily="34" charset="0"/>
              </a:rPr>
              <a:t>iv. Miscellaneous Problems</a:t>
            </a:r>
            <a:endParaRPr lang="en-US" sz="40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p:cNvSpPr>
            <a:spLocks noGrp="1"/>
          </p:cNvSpPr>
          <p:nvPr>
            <p:ph idx="1"/>
          </p:nvPr>
        </p:nvSpPr>
        <p:spPr>
          <a:xfrm>
            <a:off x="609600" y="1143000"/>
            <a:ext cx="10363200" cy="5562600"/>
          </a:xfrm>
        </p:spPr>
        <p:txBody>
          <a:bodyPr/>
          <a:lstStyle/>
          <a:p>
            <a:pPr marL="457200" indent="-457200">
              <a:spcBef>
                <a:spcPts val="0"/>
              </a:spcBef>
              <a:spcAft>
                <a:spcPts val="1200"/>
              </a:spcAft>
              <a:buSzPct val="90000"/>
              <a:defRPr/>
            </a:pPr>
            <a:r>
              <a:rPr lang="en-US" sz="3000" dirty="0">
                <a:effectLst>
                  <a:outerShdw blurRad="38100" dist="38100" dir="2700000" algn="tl">
                    <a:srgbClr val="000000">
                      <a:alpha val="43137"/>
                    </a:srgbClr>
                  </a:outerShdw>
                </a:effectLst>
                <a:cs typeface="Calibri" pitchFamily="34" charset="0"/>
              </a:rPr>
              <a:t>Degree of faith mentioned? (Matt. 8:5-13)</a:t>
            </a:r>
          </a:p>
          <a:p>
            <a:pPr marL="457200" indent="-457200">
              <a:spcBef>
                <a:spcPts val="0"/>
              </a:spcBef>
              <a:spcAft>
                <a:spcPts val="1200"/>
              </a:spcAft>
              <a:buSzPct val="90000"/>
              <a:defRPr/>
            </a:pPr>
            <a:r>
              <a:rPr lang="en-US" sz="3000" dirty="0">
                <a:effectLst>
                  <a:outerShdw blurRad="38100" dist="38100" dir="2700000" algn="tl">
                    <a:srgbClr val="000000">
                      <a:alpha val="43137"/>
                    </a:srgbClr>
                  </a:outerShdw>
                </a:effectLst>
                <a:cs typeface="Calibri" pitchFamily="34" charset="0"/>
              </a:rPr>
              <a:t>Responsibility to believe?</a:t>
            </a:r>
          </a:p>
          <a:p>
            <a:pPr marL="457200" indent="-457200">
              <a:spcBef>
                <a:spcPts val="0"/>
              </a:spcBef>
              <a:spcAft>
                <a:spcPts val="1200"/>
              </a:spcAft>
              <a:buSzPct val="90000"/>
              <a:defRPr/>
            </a:pPr>
            <a:r>
              <a:rPr lang="en-US" sz="3000" dirty="0">
                <a:effectLst>
                  <a:outerShdw blurRad="38100" dist="38100" dir="2700000" algn="tl">
                    <a:srgbClr val="000000">
                      <a:alpha val="43137"/>
                    </a:srgbClr>
                  </a:outerShdw>
                </a:effectLst>
                <a:cs typeface="Calibri" pitchFamily="34" charset="0"/>
              </a:rPr>
              <a:t>Responsibility for not believing (John 3:18; 5:40)</a:t>
            </a:r>
          </a:p>
          <a:p>
            <a:pPr marL="457200" indent="-457200">
              <a:spcBef>
                <a:spcPts val="0"/>
              </a:spcBef>
              <a:spcAft>
                <a:spcPts val="1200"/>
              </a:spcAft>
              <a:buSzPct val="90000"/>
              <a:defRPr/>
            </a:pPr>
            <a:r>
              <a:rPr lang="en-US" sz="3000" dirty="0">
                <a:effectLst>
                  <a:outerShdw blurRad="38100" dist="38100" dir="2700000" algn="tl">
                    <a:srgbClr val="000000">
                      <a:alpha val="43137"/>
                    </a:srgbClr>
                  </a:outerShdw>
                </a:effectLst>
                <a:cs typeface="Calibri" pitchFamily="34" charset="0"/>
              </a:rPr>
              <a:t>Confuses the instrument with the agent</a:t>
            </a:r>
          </a:p>
          <a:p>
            <a:pPr marL="457200" indent="-457200">
              <a:spcBef>
                <a:spcPts val="0"/>
              </a:spcBef>
              <a:spcAft>
                <a:spcPts val="1200"/>
              </a:spcAft>
              <a:buSzPct val="90000"/>
              <a:defRPr/>
            </a:pPr>
            <a:r>
              <a:rPr lang="en-US" sz="3000" dirty="0">
                <a:effectLst>
                  <a:outerShdw blurRad="38100" dist="38100" dir="2700000" algn="tl">
                    <a:srgbClr val="000000">
                      <a:alpha val="43137"/>
                    </a:srgbClr>
                  </a:outerShdw>
                </a:effectLst>
                <a:cs typeface="Calibri" pitchFamily="34" charset="0"/>
              </a:rPr>
              <a:t>Reverses the subject (man)‒object (God) relationship</a:t>
            </a:r>
          </a:p>
          <a:p>
            <a:pPr marL="457200" indent="-457200">
              <a:spcBef>
                <a:spcPts val="0"/>
              </a:spcBef>
              <a:spcAft>
                <a:spcPts val="1200"/>
              </a:spcAft>
              <a:buSzPct val="90000"/>
              <a:defRPr/>
            </a:pPr>
            <a:r>
              <a:rPr lang="en-US" sz="3000" dirty="0">
                <a:effectLst>
                  <a:outerShdw blurRad="38100" dist="38100" dir="2700000" algn="tl">
                    <a:srgbClr val="000000">
                      <a:alpha val="43137"/>
                    </a:srgbClr>
                  </a:outerShdw>
                </a:effectLst>
                <a:cs typeface="Calibri" pitchFamily="34" charset="0"/>
              </a:rPr>
              <a:t>Romans 10:17</a:t>
            </a:r>
          </a:p>
          <a:p>
            <a:pPr marL="457200" indent="-457200">
              <a:spcBef>
                <a:spcPts val="0"/>
              </a:spcBef>
              <a:spcAft>
                <a:spcPts val="1200"/>
              </a:spcAft>
              <a:buSzPct val="90000"/>
              <a:defRPr/>
            </a:pPr>
            <a:r>
              <a:rPr lang="en-US" sz="3000" dirty="0">
                <a:effectLst>
                  <a:outerShdw blurRad="38100" dist="38100" dir="2700000" algn="tl">
                    <a:srgbClr val="000000">
                      <a:alpha val="43137"/>
                    </a:srgbClr>
                  </a:outerShdw>
                </a:effectLst>
                <a:cs typeface="Calibri" pitchFamily="34" charset="0"/>
              </a:rPr>
              <a:t>Confuses how the Gospel is shared</a:t>
            </a:r>
          </a:p>
          <a:p>
            <a:pPr marL="457200" indent="-457200">
              <a:spcBef>
                <a:spcPts val="0"/>
              </a:spcBef>
              <a:spcAft>
                <a:spcPts val="1200"/>
              </a:spcAft>
              <a:buSzPct val="90000"/>
              <a:defRPr/>
            </a:pPr>
            <a:r>
              <a:rPr lang="en-US" sz="3000" dirty="0">
                <a:effectLst>
                  <a:outerShdw blurRad="38100" dist="38100" dir="2700000" algn="tl">
                    <a:srgbClr val="000000">
                      <a:alpha val="43137"/>
                    </a:srgbClr>
                  </a:outerShdw>
                </a:effectLst>
                <a:cs typeface="Calibri" pitchFamily="34" charset="0"/>
              </a:rPr>
              <a:t>A lively corpse indeed?</a:t>
            </a:r>
          </a:p>
          <a:p>
            <a:pPr marL="457200" indent="-457200">
              <a:spcBef>
                <a:spcPts val="0"/>
              </a:spcBef>
              <a:spcAft>
                <a:spcPts val="1200"/>
              </a:spcAft>
              <a:buSzPct val="90000"/>
              <a:defRPr/>
            </a:pPr>
            <a:r>
              <a:rPr lang="en-US" sz="3000" b="1" u="sng" dirty="0">
                <a:solidFill>
                  <a:srgbClr val="FFFFCC"/>
                </a:solidFill>
                <a:effectLst>
                  <a:outerShdw blurRad="38100" dist="38100" dir="2700000" algn="tl">
                    <a:srgbClr val="000000">
                      <a:alpha val="43137"/>
                    </a:srgbClr>
                  </a:outerShdw>
                </a:effectLst>
                <a:cs typeface="Calibri" pitchFamily="34" charset="0"/>
              </a:rPr>
              <a:t>Roman Catholic roots </a:t>
            </a:r>
          </a:p>
        </p:txBody>
      </p:sp>
      <p:pic>
        <p:nvPicPr>
          <p:cNvPr id="6" name="Picture 2">
            <a:extLst>
              <a:ext uri="{FF2B5EF4-FFF2-40B4-BE49-F238E27FC236}">
                <a16:creationId xmlns:a16="http://schemas.microsoft.com/office/drawing/2014/main" id="{AFE29B1C-888A-4741-8BAF-E67070F2B5C8}"/>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058400" y="2514600"/>
            <a:ext cx="1537684"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31559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609600" y="1600200"/>
            <a:ext cx="10972800" cy="2819400"/>
          </a:xfrm>
          <a:prstGeom prst="rect">
            <a:avLst/>
          </a:prstGeom>
          <a:noFill/>
          <a:ln w="9525">
            <a:noFill/>
            <a:miter lim="800000"/>
            <a:headEnd/>
            <a:tailEnd/>
          </a:ln>
          <a:effectLst/>
        </p:spPr>
        <p:txBody>
          <a:bodyPr/>
          <a:lstStyle/>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concept of infused faith for salvation bears a marked resemblance to the sacramentalism of the Roman Catholic Church. That is to say, faith becomes a transmitted and efficacious element which God gives to men for salvation.”</a:t>
            </a:r>
          </a:p>
        </p:txBody>
      </p:sp>
      <p:sp>
        <p:nvSpPr>
          <p:cNvPr id="6" name="Rectangle 2"/>
          <p:cNvSpPr>
            <a:spLocks noChangeArrowheads="1"/>
          </p:cNvSpPr>
          <p:nvPr/>
        </p:nvSpPr>
        <p:spPr bwMode="auto">
          <a:xfrm>
            <a:off x="2362200" y="218388"/>
            <a:ext cx="6941975" cy="924612"/>
          </a:xfrm>
          <a:prstGeom prst="rect">
            <a:avLst/>
          </a:prstGeom>
          <a:noFill/>
          <a:ln w="9525">
            <a:noFill/>
            <a:miter lim="800000"/>
            <a:headEnd/>
            <a:tailEnd/>
          </a:ln>
          <a:effectLst/>
        </p:spPr>
        <p:txBody>
          <a:bodyPr anchor="ctr"/>
          <a:lstStyle/>
          <a:p>
            <a:pPr algn="ctr">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Gary L. Nebeker </a:t>
            </a:r>
          </a:p>
        </p:txBody>
      </p:sp>
      <p:sp>
        <p:nvSpPr>
          <p:cNvPr id="3" name="TextBox 2">
            <a:extLst>
              <a:ext uri="{FF2B5EF4-FFF2-40B4-BE49-F238E27FC236}">
                <a16:creationId xmlns:a16="http://schemas.microsoft.com/office/drawing/2014/main" id="{8EE002FD-3B48-499C-A419-5390C6A53357}"/>
              </a:ext>
            </a:extLst>
          </p:cNvPr>
          <p:cNvSpPr txBox="1"/>
          <p:nvPr/>
        </p:nvSpPr>
        <p:spPr>
          <a:xfrm>
            <a:off x="1748713" y="5867400"/>
            <a:ext cx="8694575" cy="830997"/>
          </a:xfrm>
          <a:prstGeom prst="rect">
            <a:avLst/>
          </a:prstGeom>
          <a:noFill/>
        </p:spPr>
        <p:txBody>
          <a:bodyPr wrap="square" rtlCol="0">
            <a:spAutoFit/>
          </a:bodyPr>
          <a:lstStyle/>
          <a:p>
            <a:pPr algn="ct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Gary L. Nebeker, “Is Faith a Gift of God? Ephesians 2:8 Reconsidered,” Grace Evangelical Society News, July 1989, 1.</a:t>
            </a:r>
          </a:p>
        </p:txBody>
      </p:sp>
    </p:spTree>
    <p:extLst>
      <p:ext uri="{BB962C8B-B14F-4D97-AF65-F5344CB8AC3E}">
        <p14:creationId xmlns:p14="http://schemas.microsoft.com/office/powerpoint/2010/main" val="17722103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609600" y="1137306"/>
            <a:ext cx="10972800" cy="4653894"/>
          </a:xfrm>
          <a:prstGeom prst="rect">
            <a:avLst/>
          </a:prstGeom>
          <a:noFill/>
          <a:ln w="9525">
            <a:noFill/>
            <a:miter lim="800000"/>
            <a:headEnd/>
            <a:tailEnd/>
          </a:ln>
          <a:effectLst/>
        </p:spPr>
        <p:txBody>
          <a:bodyPr/>
          <a:lstStyle/>
          <a:p>
            <a:pPr algn="just" eaLnBrk="0" hangingPunct="0">
              <a:spcBef>
                <a:spcPct val="20000"/>
              </a:spcBef>
              <a:buClr>
                <a:schemeClr val="tx2"/>
              </a:buClr>
              <a:buSzPct val="75000"/>
            </a:pPr>
            <a:r>
              <a:rPr lang="en-US" sz="3200" dirty="0">
                <a:effectLst>
                  <a:outerShdw blurRad="38100" dist="38100" dir="2700000" algn="tl">
                    <a:srgbClr val="000000">
                      <a:alpha val="43137"/>
                    </a:srgbClr>
                  </a:outerShdw>
                </a:effectLst>
                <a:latin typeface="Calibri" panose="020F0502020204030204" pitchFamily="34" charset="0"/>
                <a:cs typeface="+mn-cs"/>
              </a:rPr>
              <a:t>“Most of those today, including evangelical leaders who hold Calvin in great esteem, are not aware that they have been captivated by the writings of a devout Roman Catholic, newly converted to Luther’s Protestantism, who had broken with Rome only a year before. Oddly, Calvin kept himself on the payroll of the Roman Catholic Church for nearly a year after he claimed to have been miraculously delivered from the ‘deep slough’ of ‘obstinate addiction to the superstitions of the papacy.’”</a:t>
            </a:r>
          </a:p>
        </p:txBody>
      </p:sp>
      <p:sp>
        <p:nvSpPr>
          <p:cNvPr id="6" name="Rectangle 2"/>
          <p:cNvSpPr>
            <a:spLocks noChangeArrowheads="1"/>
          </p:cNvSpPr>
          <p:nvPr/>
        </p:nvSpPr>
        <p:spPr bwMode="auto">
          <a:xfrm>
            <a:off x="2625013" y="228601"/>
            <a:ext cx="6941975" cy="908706"/>
          </a:xfrm>
          <a:prstGeom prst="rect">
            <a:avLst/>
          </a:prstGeom>
          <a:noFill/>
          <a:ln w="9525">
            <a:noFill/>
            <a:miter lim="800000"/>
            <a:headEnd/>
            <a:tailEnd/>
          </a:ln>
          <a:effectLst/>
        </p:spPr>
        <p:txBody>
          <a:bodyPr anchor="ctr"/>
          <a:lstStyle/>
          <a:p>
            <a:pPr algn="ctr" eaLnBrk="0" hangingPunct="0">
              <a:spcAft>
                <a:spcPts val="600"/>
              </a:spcAft>
              <a:defRPr/>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Dave Hunt </a:t>
            </a:r>
          </a:p>
        </p:txBody>
      </p:sp>
      <p:sp>
        <p:nvSpPr>
          <p:cNvPr id="3" name="TextBox 2">
            <a:extLst>
              <a:ext uri="{FF2B5EF4-FFF2-40B4-BE49-F238E27FC236}">
                <a16:creationId xmlns:a16="http://schemas.microsoft.com/office/drawing/2014/main" id="{8EE002FD-3B48-499C-A419-5390C6A53357}"/>
              </a:ext>
            </a:extLst>
          </p:cNvPr>
          <p:cNvSpPr txBox="1"/>
          <p:nvPr/>
        </p:nvSpPr>
        <p:spPr>
          <a:xfrm>
            <a:off x="1409700" y="6400800"/>
            <a:ext cx="9372600" cy="338554"/>
          </a:xfrm>
          <a:prstGeom prst="rect">
            <a:avLst/>
          </a:prstGeom>
          <a:noFill/>
        </p:spPr>
        <p:txBody>
          <a:bodyPr wrap="square" rtlCol="0">
            <a:spAutoFit/>
          </a:bodyPr>
          <a:lstStyle/>
          <a:p>
            <a:pPr algn="ctr"/>
            <a:r>
              <a:rPr lang="en-US" sz="1600" dirty="0">
                <a:latin typeface="Calibri" panose="020F0502020204030204" pitchFamily="34" charset="0"/>
                <a:cs typeface="Calibri" panose="020F0502020204030204" pitchFamily="34" charset="0"/>
              </a:rPr>
              <a:t>Dave Hunt, </a:t>
            </a:r>
            <a:r>
              <a:rPr lang="en-US" sz="1600" i="1" dirty="0">
                <a:latin typeface="Calibri" panose="020F0502020204030204" pitchFamily="34" charset="0"/>
                <a:cs typeface="Calibri" panose="020F0502020204030204" pitchFamily="34" charset="0"/>
              </a:rPr>
              <a:t>What Love Is This? Calvinism's Misrepresentation of God</a:t>
            </a:r>
            <a:r>
              <a:rPr lang="en-US" sz="1600" dirty="0">
                <a:latin typeface="Calibri" panose="020F0502020204030204" pitchFamily="34" charset="0"/>
                <a:cs typeface="Calibri" panose="020F0502020204030204" pitchFamily="34" charset="0"/>
              </a:rPr>
              <a:t>, 4th ed. (Bend, OR: Berean Call, 2013), 42.</a:t>
            </a:r>
          </a:p>
        </p:txBody>
      </p:sp>
    </p:spTree>
    <p:extLst>
      <p:ext uri="{BB962C8B-B14F-4D97-AF65-F5344CB8AC3E}">
        <p14:creationId xmlns:p14="http://schemas.microsoft.com/office/powerpoint/2010/main" val="31488754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2171700" y="2370666"/>
            <a:ext cx="7848600" cy="2116669"/>
          </a:xfrm>
          <a:prstGeom prst="rect">
            <a:avLst/>
          </a:prstGeom>
          <a:noFill/>
          <a:ln w="9525">
            <a:noFill/>
            <a:miter lim="800000"/>
            <a:headEnd/>
            <a:tailEnd/>
          </a:ln>
          <a:effectLst/>
        </p:spPr>
        <p:txBody>
          <a:bodyPr/>
          <a:lstStyle/>
          <a:p>
            <a:pPr algn="just">
              <a:spcBef>
                <a:spcPct val="30000"/>
              </a:spcBef>
              <a:spcAft>
                <a:spcPct val="30000"/>
              </a:spcAft>
              <a:buClr>
                <a:srgbClr val="0000FF"/>
              </a:buClr>
              <a:defRPr/>
            </a:pPr>
            <a:r>
              <a:rPr lang="en-US" sz="3600" dirty="0">
                <a:latin typeface="Calibri" panose="020F0502020204030204" pitchFamily="34" charset="0"/>
                <a:cs typeface="Calibri" panose="020F0502020204030204" pitchFamily="34" charset="0"/>
              </a:rPr>
              <a:t>“God takes the initiative and enables them [the murmuring Jews] to believe.”</a:t>
            </a:r>
          </a:p>
        </p:txBody>
      </p:sp>
      <p:sp>
        <p:nvSpPr>
          <p:cNvPr id="6" name="Rectangle 2"/>
          <p:cNvSpPr>
            <a:spLocks noChangeArrowheads="1"/>
          </p:cNvSpPr>
          <p:nvPr/>
        </p:nvSpPr>
        <p:spPr bwMode="auto">
          <a:xfrm>
            <a:off x="1276350" y="228600"/>
            <a:ext cx="9639300" cy="1447800"/>
          </a:xfrm>
          <a:prstGeom prst="rect">
            <a:avLst/>
          </a:prstGeom>
          <a:noFill/>
          <a:ln w="9525">
            <a:noFill/>
            <a:miter lim="800000"/>
            <a:headEnd/>
            <a:tailEnd/>
          </a:ln>
          <a:effectLst/>
        </p:spPr>
        <p:txBody>
          <a:bodyPr anchor="ctr"/>
          <a:lstStyle/>
          <a:p>
            <a:pPr algn="ctr">
              <a:spcAft>
                <a:spcPts val="600"/>
              </a:spcAft>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Andrew T. Lincoln</a:t>
            </a:r>
          </a:p>
          <a:p>
            <a:pPr algn="ctr">
              <a:spcAft>
                <a:spcPts val="600"/>
              </a:spcAft>
              <a:defRPr/>
            </a:pPr>
            <a:r>
              <a:rPr lang="en-US" dirty="0">
                <a:latin typeface="Calibri" panose="020F0502020204030204" pitchFamily="34" charset="0"/>
                <a:cs typeface="Calibri" panose="020F0502020204030204" pitchFamily="34" charset="0"/>
              </a:rPr>
              <a:t>Andrew T. Lincoln, </a:t>
            </a:r>
            <a:r>
              <a:rPr lang="en-US" i="1" dirty="0">
                <a:latin typeface="Calibri" panose="020F0502020204030204" pitchFamily="34" charset="0"/>
                <a:cs typeface="Calibri" panose="020F0502020204030204" pitchFamily="34" charset="0"/>
              </a:rPr>
              <a:t>The Gospel according to Saint John</a:t>
            </a:r>
            <a:r>
              <a:rPr lang="en-US" dirty="0">
                <a:latin typeface="Calibri" panose="020F0502020204030204" pitchFamily="34" charset="0"/>
                <a:cs typeface="Calibri" panose="020F0502020204030204" pitchFamily="34" charset="0"/>
              </a:rPr>
              <a:t>, Black‘s New Testament Commentaries (Peabody, MA: Hendrickson, 2005), 230.</a:t>
            </a:r>
            <a:endParaRPr lang="en-US" sz="1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823290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23BC05-46E1-6DB7-FBBB-99E449AAACFD}"/>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5742FCFA-F50E-6C40-861E-56728FAB85A3}"/>
              </a:ext>
            </a:extLst>
          </p:cNvPr>
          <p:cNvSpPr>
            <a:spLocks noGrp="1"/>
          </p:cNvSpPr>
          <p:nvPr>
            <p:ph type="title"/>
          </p:nvPr>
        </p:nvSpPr>
        <p:spPr>
          <a:xfrm>
            <a:off x="1028700" y="228600"/>
            <a:ext cx="10134600" cy="914400"/>
          </a:xfrm>
        </p:spPr>
        <p:txBody>
          <a:bodyPr/>
          <a:lstStyle/>
          <a:p>
            <a:pPr marL="742950" indent="-742950" algn="ctr">
              <a:buClr>
                <a:srgbClr val="66FF66"/>
              </a:buClr>
              <a:buFont typeface="+mj-lt"/>
              <a:buAutoNum type="arabicPeriod" startAt="2"/>
            </a:pPr>
            <a:r>
              <a:rPr lang="en-US" sz="3600" dirty="0">
                <a:effectLst>
                  <a:outerShdw blurRad="38100" dist="38100" dir="2700000" algn="tl">
                    <a:srgbClr val="000000">
                      <a:alpha val="43137"/>
                    </a:srgbClr>
                  </a:outerShdw>
                </a:effectLst>
              </a:rPr>
              <a:t>Calvinistic Arguments</a:t>
            </a:r>
          </a:p>
        </p:txBody>
      </p:sp>
      <p:sp>
        <p:nvSpPr>
          <p:cNvPr id="3" name="Content Placeholder 2">
            <a:extLst>
              <a:ext uri="{FF2B5EF4-FFF2-40B4-BE49-F238E27FC236}">
                <a16:creationId xmlns:a16="http://schemas.microsoft.com/office/drawing/2014/main" id="{6C3F9BED-5147-71D6-03EF-C18FB128C8F9}"/>
              </a:ext>
            </a:extLst>
          </p:cNvPr>
          <p:cNvSpPr>
            <a:spLocks noGrp="1"/>
          </p:cNvSpPr>
          <p:nvPr>
            <p:ph idx="1"/>
          </p:nvPr>
        </p:nvSpPr>
        <p:spPr>
          <a:xfrm>
            <a:off x="609600" y="1600200"/>
            <a:ext cx="8229600" cy="2819400"/>
          </a:xfrm>
        </p:spPr>
        <p:txBody>
          <a:bodyPr/>
          <a:lstStyle/>
          <a:p>
            <a:pPr marL="742950" indent="-742950" algn="just">
              <a:spcBef>
                <a:spcPts val="0"/>
              </a:spcBef>
              <a:spcAft>
                <a:spcPts val="2400"/>
              </a:spcAft>
              <a:buClr>
                <a:srgbClr val="FFC000"/>
              </a:buClr>
              <a:buSzPct val="100000"/>
              <a:buFont typeface="+mj-lt"/>
              <a:buAutoNum type="alphaLcParenR"/>
              <a:defRPr/>
            </a:pPr>
            <a:r>
              <a:rPr lang="en-US" dirty="0">
                <a:cs typeface="Calibri" pitchFamily="34" charset="0"/>
              </a:rPr>
              <a:t>Faith is a gift</a:t>
            </a:r>
          </a:p>
          <a:p>
            <a:pPr marL="742950" indent="-742950" algn="just">
              <a:spcBef>
                <a:spcPts val="0"/>
              </a:spcBef>
              <a:spcAft>
                <a:spcPts val="2400"/>
              </a:spcAft>
              <a:buClr>
                <a:srgbClr val="FFC000"/>
              </a:buClr>
              <a:buSzPct val="100000"/>
              <a:buFont typeface="+mj-lt"/>
              <a:buAutoNum type="alphaLcParenR"/>
              <a:defRPr/>
            </a:pPr>
            <a:r>
              <a:rPr lang="en-US" b="1" u="sng" dirty="0">
                <a:solidFill>
                  <a:srgbClr val="FFFFCC"/>
                </a:solidFill>
                <a:cs typeface="Calibri" pitchFamily="34" charset="0"/>
              </a:rPr>
              <a:t>Regeneration precedes faith</a:t>
            </a:r>
          </a:p>
          <a:p>
            <a:pPr marL="742950" indent="-742950" algn="just">
              <a:spcBef>
                <a:spcPts val="0"/>
              </a:spcBef>
              <a:spcAft>
                <a:spcPts val="2400"/>
              </a:spcAft>
              <a:buClr>
                <a:srgbClr val="FFC000"/>
              </a:buClr>
              <a:buSzPct val="100000"/>
              <a:buFont typeface="+mj-lt"/>
              <a:buAutoNum type="alphaLcParenR"/>
              <a:defRPr/>
            </a:pPr>
            <a:r>
              <a:rPr lang="en-US" dirty="0">
                <a:cs typeface="Calibri" pitchFamily="34" charset="0"/>
              </a:rPr>
              <a:t>Lost man cannot seek God (Rom. 3:11)</a:t>
            </a:r>
          </a:p>
        </p:txBody>
      </p:sp>
      <p:pic>
        <p:nvPicPr>
          <p:cNvPr id="2" name="Picture 2">
            <a:extLst>
              <a:ext uri="{FF2B5EF4-FFF2-40B4-BE49-F238E27FC236}">
                <a16:creationId xmlns:a16="http://schemas.microsoft.com/office/drawing/2014/main" id="{DAE94D1B-5FE0-C81A-3F78-0DF77678AE16}"/>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159863" y="1828800"/>
            <a:ext cx="2498737" cy="297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95053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609600" y="228600"/>
            <a:ext cx="10972800" cy="914400"/>
          </a:xfrm>
        </p:spPr>
        <p:txBody>
          <a:bodyPr/>
          <a:lstStyle/>
          <a:p>
            <a:pPr marL="742950" indent="-742950" algn="ctr">
              <a:spcBef>
                <a:spcPts val="0"/>
              </a:spcBef>
              <a:spcAft>
                <a:spcPts val="2400"/>
              </a:spcAft>
              <a:buClr>
                <a:srgbClr val="FFC000"/>
              </a:buClr>
              <a:buSzPct val="100000"/>
              <a:buFont typeface="+mj-lt"/>
              <a:buAutoNum type="alphaLcParenR"/>
              <a:defRPr/>
            </a:pPr>
            <a:r>
              <a:rPr lang="en-US" sz="3600" dirty="0">
                <a:effectLst>
                  <a:outerShdw blurRad="38100" dist="38100" dir="2700000" algn="tl">
                    <a:srgbClr val="000000"/>
                  </a:outerShdw>
                </a:effectLst>
                <a:ea typeface="+mn-ea"/>
                <a:cs typeface="Calibri" pitchFamily="34" charset="0"/>
              </a:rPr>
              <a:t>Regeneration Precedes Faith?</a:t>
            </a:r>
          </a:p>
        </p:txBody>
      </p:sp>
      <p:sp>
        <p:nvSpPr>
          <p:cNvPr id="3" name="Content Placeholder 2"/>
          <p:cNvSpPr>
            <a:spLocks noGrp="1"/>
          </p:cNvSpPr>
          <p:nvPr>
            <p:ph idx="1"/>
          </p:nvPr>
        </p:nvSpPr>
        <p:spPr>
          <a:xfrm>
            <a:off x="1524000" y="1600200"/>
            <a:ext cx="5943600" cy="4956980"/>
          </a:xfrm>
        </p:spPr>
        <p:txBody>
          <a:bodyPr/>
          <a:lstStyle/>
          <a:p>
            <a:pPr marL="685800" lvl="1" indent="-681038" algn="just">
              <a:spcBef>
                <a:spcPts val="0"/>
              </a:spcBef>
              <a:spcAft>
                <a:spcPts val="1800"/>
              </a:spcAft>
              <a:buClr>
                <a:schemeClr val="tx2"/>
              </a:buClr>
              <a:buSzPct val="100000"/>
              <a:buFont typeface="+mj-lt"/>
              <a:buAutoNum type="romanLcPeriod"/>
              <a:defRPr/>
            </a:pPr>
            <a:r>
              <a:rPr lang="en-US" dirty="0">
                <a:effectLst/>
                <a:cs typeface="Calibri" pitchFamily="34" charset="0"/>
              </a:rPr>
              <a:t>Definition</a:t>
            </a:r>
          </a:p>
          <a:p>
            <a:pPr marL="685800" lvl="1" indent="-681038" algn="just">
              <a:spcBef>
                <a:spcPts val="0"/>
              </a:spcBef>
              <a:spcAft>
                <a:spcPts val="1800"/>
              </a:spcAft>
              <a:buClr>
                <a:schemeClr val="tx2"/>
              </a:buClr>
              <a:buSzPct val="100000"/>
              <a:buFont typeface="+mj-lt"/>
              <a:buAutoNum type="romanLcPeriod"/>
              <a:defRPr/>
            </a:pPr>
            <a:r>
              <a:rPr lang="en-US" dirty="0">
                <a:effectLst/>
                <a:cs typeface="Calibri" pitchFamily="34" charset="0"/>
              </a:rPr>
              <a:t>Calvinistic examples </a:t>
            </a:r>
          </a:p>
          <a:p>
            <a:pPr marL="685800" lvl="1" indent="-681038" algn="just">
              <a:spcBef>
                <a:spcPts val="0"/>
              </a:spcBef>
              <a:spcAft>
                <a:spcPts val="1800"/>
              </a:spcAft>
              <a:buClr>
                <a:schemeClr val="tx2"/>
              </a:buClr>
              <a:buSzPct val="100000"/>
              <a:buFont typeface="+mj-lt"/>
              <a:buAutoNum type="romanLcPeriod"/>
              <a:defRPr/>
            </a:pPr>
            <a:r>
              <a:rPr lang="en-US" dirty="0">
                <a:effectLst/>
                <a:cs typeface="Calibri" pitchFamily="34" charset="0"/>
              </a:rPr>
              <a:t>Calvinist Proof texts</a:t>
            </a:r>
          </a:p>
          <a:p>
            <a:pPr marL="685800" lvl="1" indent="-681038" algn="just">
              <a:spcBef>
                <a:spcPts val="0"/>
              </a:spcBef>
              <a:spcAft>
                <a:spcPts val="1800"/>
              </a:spcAft>
              <a:buClr>
                <a:schemeClr val="tx2"/>
              </a:buClr>
              <a:buSzPct val="100000"/>
              <a:buFont typeface="+mj-lt"/>
              <a:buAutoNum type="romanLcPeriod"/>
              <a:defRPr/>
            </a:pPr>
            <a:r>
              <a:rPr lang="en-US" dirty="0">
                <a:effectLst/>
                <a:cs typeface="Calibri" pitchFamily="34" charset="0"/>
              </a:rPr>
              <a:t>Biblical order</a:t>
            </a:r>
          </a:p>
          <a:p>
            <a:pPr marL="685800" lvl="1" indent="-681038" algn="just">
              <a:spcBef>
                <a:spcPts val="0"/>
              </a:spcBef>
              <a:spcAft>
                <a:spcPts val="1800"/>
              </a:spcAft>
              <a:buClr>
                <a:schemeClr val="tx2"/>
              </a:buClr>
              <a:buSzPct val="100000"/>
              <a:buFont typeface="+mj-lt"/>
              <a:buAutoNum type="romanLcPeriod"/>
              <a:defRPr/>
            </a:pPr>
            <a:r>
              <a:rPr lang="en-US" dirty="0">
                <a:effectLst/>
                <a:cs typeface="Calibri" pitchFamily="34" charset="0"/>
              </a:rPr>
              <a:t>Ordo-</a:t>
            </a:r>
            <a:r>
              <a:rPr lang="en-US" dirty="0" err="1">
                <a:effectLst/>
                <a:cs typeface="Calibri" pitchFamily="34" charset="0"/>
              </a:rPr>
              <a:t>Salutis</a:t>
            </a:r>
            <a:endParaRPr lang="en-US" dirty="0">
              <a:effectLst/>
              <a:cs typeface="Calibri" pitchFamily="34" charset="0"/>
            </a:endParaRPr>
          </a:p>
          <a:p>
            <a:pPr marL="685800" lvl="1" indent="-681038" algn="just">
              <a:spcBef>
                <a:spcPts val="0"/>
              </a:spcBef>
              <a:spcAft>
                <a:spcPts val="1800"/>
              </a:spcAft>
              <a:buClr>
                <a:schemeClr val="tx2"/>
              </a:buClr>
              <a:buSzPct val="100000"/>
              <a:buFont typeface="+mj-lt"/>
              <a:buAutoNum type="romanLcPeriod"/>
              <a:defRPr/>
            </a:pPr>
            <a:r>
              <a:rPr lang="en-US" dirty="0">
                <a:effectLst/>
                <a:cs typeface="Calibri" pitchFamily="34" charset="0"/>
              </a:rPr>
              <a:t>An eschatological parallel</a:t>
            </a:r>
          </a:p>
          <a:p>
            <a:pPr marL="685800" lvl="1" indent="-681038" algn="just">
              <a:spcBef>
                <a:spcPts val="0"/>
              </a:spcBef>
              <a:spcAft>
                <a:spcPts val="1800"/>
              </a:spcAft>
              <a:buClr>
                <a:schemeClr val="tx2"/>
              </a:buClr>
              <a:buSzPct val="100000"/>
              <a:buFont typeface="+mj-lt"/>
              <a:buAutoNum type="romanLcPeriod"/>
              <a:defRPr/>
            </a:pPr>
            <a:r>
              <a:rPr lang="en-US" dirty="0">
                <a:effectLst/>
                <a:cs typeface="Calibri" pitchFamily="34" charset="0"/>
              </a:rPr>
              <a:t>Why believe?</a:t>
            </a:r>
          </a:p>
        </p:txBody>
      </p:sp>
      <p:pic>
        <p:nvPicPr>
          <p:cNvPr id="2" name="Picture 2">
            <a:extLst>
              <a:ext uri="{FF2B5EF4-FFF2-40B4-BE49-F238E27FC236}">
                <a16:creationId xmlns:a16="http://schemas.microsoft.com/office/drawing/2014/main" id="{9069F37E-F246-0E73-1518-02B8FEF26925}"/>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007463" y="1676400"/>
            <a:ext cx="2498737" cy="297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18264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266700" y="228600"/>
            <a:ext cx="11658600" cy="914400"/>
          </a:xfrm>
        </p:spPr>
        <p:txBody>
          <a:bodyPr/>
          <a:lstStyle/>
          <a:p>
            <a:pPr marL="742950" indent="-742950" algn="ctr">
              <a:spcBef>
                <a:spcPts val="0"/>
              </a:spcBef>
              <a:spcAft>
                <a:spcPts val="2400"/>
              </a:spcAft>
              <a:buClr>
                <a:srgbClr val="FFC000"/>
              </a:buClr>
              <a:buSzPct val="100000"/>
              <a:buFont typeface="+mj-lt"/>
              <a:buAutoNum type="alphaLcParenR"/>
              <a:defRPr/>
            </a:pPr>
            <a:r>
              <a:rPr lang="en-US" sz="3600" dirty="0">
                <a:effectLst>
                  <a:outerShdw blurRad="38100" dist="38100" dir="2700000" algn="tl">
                    <a:srgbClr val="000000"/>
                  </a:outerShdw>
                </a:effectLst>
                <a:ea typeface="+mn-ea"/>
                <a:cs typeface="Calibri" pitchFamily="34" charset="0"/>
              </a:rPr>
              <a:t>Regeneration Precedes Faith?</a:t>
            </a:r>
          </a:p>
        </p:txBody>
      </p:sp>
      <p:sp>
        <p:nvSpPr>
          <p:cNvPr id="3" name="Content Placeholder 2"/>
          <p:cNvSpPr>
            <a:spLocks noGrp="1"/>
          </p:cNvSpPr>
          <p:nvPr>
            <p:ph idx="1"/>
          </p:nvPr>
        </p:nvSpPr>
        <p:spPr>
          <a:xfrm>
            <a:off x="1524000" y="1600200"/>
            <a:ext cx="5943600" cy="4956980"/>
          </a:xfrm>
        </p:spPr>
        <p:txBody>
          <a:bodyPr/>
          <a:lstStyle/>
          <a:p>
            <a:pPr marL="685800" lvl="1" indent="-681038" algn="just">
              <a:spcBef>
                <a:spcPts val="0"/>
              </a:spcBef>
              <a:spcAft>
                <a:spcPts val="1800"/>
              </a:spcAft>
              <a:buClr>
                <a:schemeClr val="tx2"/>
              </a:buClr>
              <a:buSzPct val="100000"/>
              <a:buFont typeface="+mj-lt"/>
              <a:buAutoNum type="romanLcPeriod"/>
              <a:defRPr/>
            </a:pPr>
            <a:r>
              <a:rPr lang="en-US" b="1" u="sng" dirty="0">
                <a:solidFill>
                  <a:srgbClr val="FFFFCC"/>
                </a:solidFill>
                <a:effectLst/>
                <a:cs typeface="Calibri" pitchFamily="34" charset="0"/>
              </a:rPr>
              <a:t>Definition</a:t>
            </a:r>
          </a:p>
          <a:p>
            <a:pPr marL="685800" lvl="1" indent="-681038" algn="just">
              <a:spcBef>
                <a:spcPts val="0"/>
              </a:spcBef>
              <a:spcAft>
                <a:spcPts val="1800"/>
              </a:spcAft>
              <a:buClr>
                <a:schemeClr val="tx2"/>
              </a:buClr>
              <a:buSzPct val="100000"/>
              <a:buFont typeface="+mj-lt"/>
              <a:buAutoNum type="romanLcPeriod"/>
              <a:defRPr/>
            </a:pPr>
            <a:r>
              <a:rPr lang="en-US" dirty="0">
                <a:effectLst/>
                <a:cs typeface="Calibri" pitchFamily="34" charset="0"/>
              </a:rPr>
              <a:t>Calvinistic examples </a:t>
            </a:r>
          </a:p>
          <a:p>
            <a:pPr marL="685800" lvl="1" indent="-681038" algn="just">
              <a:spcBef>
                <a:spcPts val="0"/>
              </a:spcBef>
              <a:spcAft>
                <a:spcPts val="1800"/>
              </a:spcAft>
              <a:buClr>
                <a:schemeClr val="tx2"/>
              </a:buClr>
              <a:buSzPct val="100000"/>
              <a:buFont typeface="+mj-lt"/>
              <a:buAutoNum type="romanLcPeriod"/>
              <a:defRPr/>
            </a:pPr>
            <a:r>
              <a:rPr lang="en-US" dirty="0">
                <a:effectLst/>
                <a:cs typeface="Calibri" pitchFamily="34" charset="0"/>
              </a:rPr>
              <a:t>Calvinist Proof texts</a:t>
            </a:r>
          </a:p>
          <a:p>
            <a:pPr marL="685800" lvl="1" indent="-681038" algn="just">
              <a:spcBef>
                <a:spcPts val="0"/>
              </a:spcBef>
              <a:spcAft>
                <a:spcPts val="1800"/>
              </a:spcAft>
              <a:buClr>
                <a:schemeClr val="tx2"/>
              </a:buClr>
              <a:buSzPct val="100000"/>
              <a:buFont typeface="+mj-lt"/>
              <a:buAutoNum type="romanLcPeriod"/>
              <a:defRPr/>
            </a:pPr>
            <a:r>
              <a:rPr lang="en-US" dirty="0">
                <a:effectLst/>
                <a:cs typeface="Calibri" pitchFamily="34" charset="0"/>
              </a:rPr>
              <a:t>Biblical order</a:t>
            </a:r>
          </a:p>
          <a:p>
            <a:pPr marL="685800" lvl="1" indent="-681038" algn="just">
              <a:spcBef>
                <a:spcPts val="0"/>
              </a:spcBef>
              <a:spcAft>
                <a:spcPts val="1800"/>
              </a:spcAft>
              <a:buClr>
                <a:schemeClr val="tx2"/>
              </a:buClr>
              <a:buSzPct val="100000"/>
              <a:buFont typeface="+mj-lt"/>
              <a:buAutoNum type="romanLcPeriod"/>
              <a:defRPr/>
            </a:pPr>
            <a:r>
              <a:rPr lang="en-US" dirty="0">
                <a:effectLst/>
                <a:cs typeface="Calibri" pitchFamily="34" charset="0"/>
              </a:rPr>
              <a:t>Ordo-</a:t>
            </a:r>
            <a:r>
              <a:rPr lang="en-US" dirty="0" err="1">
                <a:effectLst/>
                <a:cs typeface="Calibri" pitchFamily="34" charset="0"/>
              </a:rPr>
              <a:t>Salutis</a:t>
            </a:r>
            <a:endParaRPr lang="en-US" dirty="0">
              <a:effectLst/>
              <a:cs typeface="Calibri" pitchFamily="34" charset="0"/>
            </a:endParaRPr>
          </a:p>
          <a:p>
            <a:pPr marL="685800" lvl="1" indent="-681038" algn="just">
              <a:spcBef>
                <a:spcPts val="0"/>
              </a:spcBef>
              <a:spcAft>
                <a:spcPts val="1800"/>
              </a:spcAft>
              <a:buClr>
                <a:schemeClr val="tx2"/>
              </a:buClr>
              <a:buSzPct val="100000"/>
              <a:buFont typeface="+mj-lt"/>
              <a:buAutoNum type="romanLcPeriod"/>
              <a:defRPr/>
            </a:pPr>
            <a:r>
              <a:rPr lang="en-US" dirty="0">
                <a:effectLst/>
                <a:cs typeface="Calibri" pitchFamily="34" charset="0"/>
              </a:rPr>
              <a:t>An eschatological parallel</a:t>
            </a:r>
          </a:p>
          <a:p>
            <a:pPr marL="685800" lvl="1" indent="-681038" algn="just">
              <a:spcBef>
                <a:spcPts val="0"/>
              </a:spcBef>
              <a:spcAft>
                <a:spcPts val="1800"/>
              </a:spcAft>
              <a:buClr>
                <a:schemeClr val="tx2"/>
              </a:buClr>
              <a:buSzPct val="100000"/>
              <a:buFont typeface="+mj-lt"/>
              <a:buAutoNum type="romanLcPeriod"/>
              <a:defRPr/>
            </a:pPr>
            <a:r>
              <a:rPr lang="en-US" dirty="0">
                <a:effectLst/>
                <a:cs typeface="Calibri" pitchFamily="34" charset="0"/>
              </a:rPr>
              <a:t>Why believe?</a:t>
            </a:r>
          </a:p>
        </p:txBody>
      </p:sp>
      <p:pic>
        <p:nvPicPr>
          <p:cNvPr id="2" name="Picture 2">
            <a:extLst>
              <a:ext uri="{FF2B5EF4-FFF2-40B4-BE49-F238E27FC236}">
                <a16:creationId xmlns:a16="http://schemas.microsoft.com/office/drawing/2014/main" id="{0883C067-932F-651E-C518-0CB4E7AE9F98}"/>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007463" y="1676400"/>
            <a:ext cx="2498737" cy="297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26125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228600"/>
            <a:ext cx="8534400" cy="709191"/>
          </a:xfrm>
        </p:spPr>
        <p:txBody>
          <a:bodyPr/>
          <a:lstStyle/>
          <a:p>
            <a:pPr algn="ctr"/>
            <a:r>
              <a:rPr lang="en-US" sz="3600" dirty="0">
                <a:solidFill>
                  <a:srgbClr val="00FFFF"/>
                </a:solidFill>
                <a:effectLst>
                  <a:outerShdw blurRad="38100" dist="38100" dir="2700000" algn="tl">
                    <a:srgbClr val="000000">
                      <a:alpha val="43137"/>
                    </a:srgbClr>
                  </a:outerShdw>
                </a:effectLst>
              </a:rPr>
              <a:t>Regeneration</a:t>
            </a:r>
          </a:p>
        </p:txBody>
      </p:sp>
      <p:sp>
        <p:nvSpPr>
          <p:cNvPr id="3" name="Content Placeholder 2"/>
          <p:cNvSpPr>
            <a:spLocks noGrp="1"/>
          </p:cNvSpPr>
          <p:nvPr>
            <p:ph idx="1"/>
          </p:nvPr>
        </p:nvSpPr>
        <p:spPr>
          <a:xfrm>
            <a:off x="609600" y="1295400"/>
            <a:ext cx="10972800" cy="5105400"/>
          </a:xfrm>
        </p:spPr>
        <p:txBody>
          <a:bodyPr/>
          <a:lstStyle/>
          <a:p>
            <a:pPr marL="457200" indent="-457200">
              <a:spcBef>
                <a:spcPts val="0"/>
              </a:spcBef>
              <a:spcAft>
                <a:spcPts val="1800"/>
              </a:spcAft>
              <a:buClr>
                <a:srgbClr val="66FFFF"/>
              </a:buClr>
            </a:pPr>
            <a:r>
              <a:rPr lang="en-US" dirty="0"/>
              <a:t>Definition – impartation of divine life</a:t>
            </a:r>
          </a:p>
          <a:p>
            <a:pPr marL="457200" indent="-457200">
              <a:spcBef>
                <a:spcPts val="0"/>
              </a:spcBef>
              <a:spcAft>
                <a:spcPts val="1800"/>
              </a:spcAft>
              <a:buClr>
                <a:srgbClr val="66FFFF"/>
              </a:buClr>
            </a:pPr>
            <a:r>
              <a:rPr lang="en-US" i="1" dirty="0"/>
              <a:t>Palingenesia</a:t>
            </a:r>
            <a:r>
              <a:rPr lang="en-US" dirty="0"/>
              <a:t> (Titus 3:5)</a:t>
            </a:r>
          </a:p>
          <a:p>
            <a:pPr marL="457200" indent="-457200">
              <a:spcBef>
                <a:spcPts val="0"/>
              </a:spcBef>
              <a:spcAft>
                <a:spcPts val="1800"/>
              </a:spcAft>
              <a:buClr>
                <a:srgbClr val="66FFFF"/>
              </a:buClr>
            </a:pPr>
            <a:r>
              <a:rPr lang="en-US" dirty="0"/>
              <a:t>Needed because of spiritual death – Gen. 2:16-17; Eph. 2:1</a:t>
            </a:r>
          </a:p>
          <a:p>
            <a:pPr marL="457200" indent="-457200">
              <a:spcBef>
                <a:spcPts val="0"/>
              </a:spcBef>
              <a:spcAft>
                <a:spcPts val="1800"/>
              </a:spcAft>
              <a:buClr>
                <a:srgbClr val="66FFFF"/>
              </a:buClr>
            </a:pPr>
            <a:r>
              <a:rPr lang="en-US" dirty="0"/>
              <a:t>New birth – John 3:5</a:t>
            </a:r>
          </a:p>
          <a:p>
            <a:pPr marL="457200" indent="-457200">
              <a:spcBef>
                <a:spcPts val="0"/>
              </a:spcBef>
              <a:spcAft>
                <a:spcPts val="1800"/>
              </a:spcAft>
              <a:buClr>
                <a:srgbClr val="66FFFF"/>
              </a:buClr>
            </a:pPr>
            <a:r>
              <a:rPr lang="en-US" dirty="0"/>
              <a:t>Accomplished through exposure to God’s Word (Jas. 1:18;      1 Pet. 1:23; Rom. 10:17; 2 Tim. 3:15) </a:t>
            </a:r>
          </a:p>
          <a:p>
            <a:pPr marL="457200" indent="-457200">
              <a:spcBef>
                <a:spcPts val="0"/>
              </a:spcBef>
              <a:spcAft>
                <a:spcPts val="1800"/>
              </a:spcAft>
              <a:buClr>
                <a:srgbClr val="66FFFF"/>
              </a:buClr>
            </a:pPr>
            <a:r>
              <a:rPr lang="en-US" dirty="0"/>
              <a:t>If you are born </a:t>
            </a:r>
            <a:r>
              <a:rPr lang="en-US" b="1" u="sng" dirty="0">
                <a:solidFill>
                  <a:srgbClr val="FFFFCC"/>
                </a:solidFill>
              </a:rPr>
              <a:t>once</a:t>
            </a:r>
            <a:r>
              <a:rPr lang="en-US" dirty="0"/>
              <a:t> you will die </a:t>
            </a:r>
            <a:r>
              <a:rPr lang="en-US" b="1" u="sng" dirty="0">
                <a:solidFill>
                  <a:srgbClr val="FFFFCC"/>
                </a:solidFill>
              </a:rPr>
              <a:t>twice</a:t>
            </a:r>
            <a:r>
              <a:rPr lang="en-US" dirty="0"/>
              <a:t>; if you are born </a:t>
            </a:r>
            <a:r>
              <a:rPr lang="en-US" b="1" u="sng" dirty="0">
                <a:solidFill>
                  <a:srgbClr val="FFFFCC"/>
                </a:solidFill>
              </a:rPr>
              <a:t>twice</a:t>
            </a:r>
            <a:r>
              <a:rPr lang="en-US" dirty="0"/>
              <a:t> you will die </a:t>
            </a:r>
            <a:r>
              <a:rPr lang="en-US" b="1" u="sng" dirty="0">
                <a:solidFill>
                  <a:srgbClr val="FFFFCC"/>
                </a:solidFill>
              </a:rPr>
              <a:t>once</a:t>
            </a:r>
          </a:p>
        </p:txBody>
      </p:sp>
      <p:pic>
        <p:nvPicPr>
          <p:cNvPr id="5" name="Picture 2" descr="http://tableprepared.files.wordpress.com/2014/03/regeneration.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296400" y="642257"/>
            <a:ext cx="2245179" cy="1796143"/>
          </a:xfrm>
          <a:prstGeom prst="rect">
            <a:avLst/>
          </a:prstGeom>
          <a:noFill/>
        </p:spPr>
      </p:pic>
    </p:spTree>
    <p:extLst>
      <p:ext uri="{BB962C8B-B14F-4D97-AF65-F5344CB8AC3E}">
        <p14:creationId xmlns:p14="http://schemas.microsoft.com/office/powerpoint/2010/main" val="41844826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0" y="1600200"/>
            <a:ext cx="5943600" cy="4956980"/>
          </a:xfrm>
        </p:spPr>
        <p:txBody>
          <a:bodyPr/>
          <a:lstStyle/>
          <a:p>
            <a:pPr marL="685800" lvl="1" indent="-681038" algn="just">
              <a:spcBef>
                <a:spcPts val="0"/>
              </a:spcBef>
              <a:spcAft>
                <a:spcPts val="1800"/>
              </a:spcAft>
              <a:buClr>
                <a:schemeClr val="tx2"/>
              </a:buClr>
              <a:buSzPct val="100000"/>
              <a:buFont typeface="+mj-lt"/>
              <a:buAutoNum type="romanLcPeriod"/>
              <a:defRPr/>
            </a:pPr>
            <a:r>
              <a:rPr lang="en-US" dirty="0">
                <a:effectLst/>
                <a:cs typeface="Calibri" pitchFamily="34" charset="0"/>
              </a:rPr>
              <a:t>Definition</a:t>
            </a:r>
          </a:p>
          <a:p>
            <a:pPr marL="685800" lvl="1" indent="-681038" algn="just">
              <a:spcBef>
                <a:spcPts val="0"/>
              </a:spcBef>
              <a:spcAft>
                <a:spcPts val="1800"/>
              </a:spcAft>
              <a:buClr>
                <a:schemeClr val="tx2"/>
              </a:buClr>
              <a:buSzPct val="100000"/>
              <a:buFont typeface="+mj-lt"/>
              <a:buAutoNum type="romanLcPeriod"/>
              <a:defRPr/>
            </a:pPr>
            <a:r>
              <a:rPr lang="en-US" b="1" u="sng" dirty="0">
                <a:solidFill>
                  <a:srgbClr val="FFFFCC"/>
                </a:solidFill>
                <a:effectLst/>
                <a:cs typeface="Calibri" pitchFamily="34" charset="0"/>
              </a:rPr>
              <a:t>Calvinistic examples </a:t>
            </a:r>
          </a:p>
          <a:p>
            <a:pPr marL="685800" lvl="1" indent="-681038" algn="just">
              <a:spcBef>
                <a:spcPts val="0"/>
              </a:spcBef>
              <a:spcAft>
                <a:spcPts val="1800"/>
              </a:spcAft>
              <a:buClr>
                <a:schemeClr val="tx2"/>
              </a:buClr>
              <a:buSzPct val="100000"/>
              <a:buFont typeface="+mj-lt"/>
              <a:buAutoNum type="romanLcPeriod"/>
              <a:defRPr/>
            </a:pPr>
            <a:r>
              <a:rPr lang="en-US" dirty="0">
                <a:effectLst/>
                <a:cs typeface="Calibri" pitchFamily="34" charset="0"/>
              </a:rPr>
              <a:t>Calvinist Proof texts</a:t>
            </a:r>
          </a:p>
          <a:p>
            <a:pPr marL="685800" lvl="1" indent="-681038" algn="just">
              <a:spcBef>
                <a:spcPts val="0"/>
              </a:spcBef>
              <a:spcAft>
                <a:spcPts val="1800"/>
              </a:spcAft>
              <a:buClr>
                <a:schemeClr val="tx2"/>
              </a:buClr>
              <a:buSzPct val="100000"/>
              <a:buFont typeface="+mj-lt"/>
              <a:buAutoNum type="romanLcPeriod"/>
              <a:defRPr/>
            </a:pPr>
            <a:r>
              <a:rPr lang="en-US" dirty="0">
                <a:effectLst/>
                <a:cs typeface="Calibri" pitchFamily="34" charset="0"/>
              </a:rPr>
              <a:t>Biblical order</a:t>
            </a:r>
          </a:p>
          <a:p>
            <a:pPr marL="685800" lvl="1" indent="-681038" algn="just">
              <a:spcBef>
                <a:spcPts val="0"/>
              </a:spcBef>
              <a:spcAft>
                <a:spcPts val="1800"/>
              </a:spcAft>
              <a:buClr>
                <a:schemeClr val="tx2"/>
              </a:buClr>
              <a:buSzPct val="100000"/>
              <a:buFont typeface="+mj-lt"/>
              <a:buAutoNum type="romanLcPeriod"/>
              <a:defRPr/>
            </a:pPr>
            <a:r>
              <a:rPr lang="en-US" dirty="0">
                <a:effectLst/>
                <a:cs typeface="Calibri" pitchFamily="34" charset="0"/>
              </a:rPr>
              <a:t>Ordo-</a:t>
            </a:r>
            <a:r>
              <a:rPr lang="en-US" dirty="0" err="1">
                <a:effectLst/>
                <a:cs typeface="Calibri" pitchFamily="34" charset="0"/>
              </a:rPr>
              <a:t>Salutis</a:t>
            </a:r>
            <a:endParaRPr lang="en-US" dirty="0">
              <a:effectLst/>
              <a:cs typeface="Calibri" pitchFamily="34" charset="0"/>
            </a:endParaRPr>
          </a:p>
          <a:p>
            <a:pPr marL="685800" lvl="1" indent="-681038" algn="just">
              <a:spcBef>
                <a:spcPts val="0"/>
              </a:spcBef>
              <a:spcAft>
                <a:spcPts val="1800"/>
              </a:spcAft>
              <a:buClr>
                <a:schemeClr val="tx2"/>
              </a:buClr>
              <a:buSzPct val="100000"/>
              <a:buFont typeface="+mj-lt"/>
              <a:buAutoNum type="romanLcPeriod"/>
              <a:defRPr/>
            </a:pPr>
            <a:r>
              <a:rPr lang="en-US" dirty="0">
                <a:effectLst/>
                <a:cs typeface="Calibri" pitchFamily="34" charset="0"/>
              </a:rPr>
              <a:t>An eschatological parallel</a:t>
            </a:r>
          </a:p>
          <a:p>
            <a:pPr marL="685800" lvl="1" indent="-681038" algn="just">
              <a:spcBef>
                <a:spcPts val="0"/>
              </a:spcBef>
              <a:spcAft>
                <a:spcPts val="1800"/>
              </a:spcAft>
              <a:buClr>
                <a:schemeClr val="tx2"/>
              </a:buClr>
              <a:buSzPct val="100000"/>
              <a:buFont typeface="+mj-lt"/>
              <a:buAutoNum type="romanLcPeriod"/>
              <a:defRPr/>
            </a:pPr>
            <a:r>
              <a:rPr lang="en-US" dirty="0">
                <a:effectLst/>
                <a:cs typeface="Calibri" pitchFamily="34" charset="0"/>
              </a:rPr>
              <a:t>Why believe?</a:t>
            </a:r>
          </a:p>
        </p:txBody>
      </p:sp>
      <p:sp>
        <p:nvSpPr>
          <p:cNvPr id="4" name="Title 1">
            <a:extLst>
              <a:ext uri="{FF2B5EF4-FFF2-40B4-BE49-F238E27FC236}">
                <a16:creationId xmlns:a16="http://schemas.microsoft.com/office/drawing/2014/main" id="{87B4A420-1575-7E45-73D7-CEC4FE86B40F}"/>
              </a:ext>
            </a:extLst>
          </p:cNvPr>
          <p:cNvSpPr txBox="1">
            <a:spLocks/>
          </p:cNvSpPr>
          <p:nvPr/>
        </p:nvSpPr>
        <p:spPr bwMode="auto">
          <a:xfrm>
            <a:off x="609600" y="228600"/>
            <a:ext cx="10972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marL="742950" indent="-742950" algn="ctr">
              <a:spcBef>
                <a:spcPts val="0"/>
              </a:spcBef>
              <a:spcAft>
                <a:spcPts val="2400"/>
              </a:spcAft>
              <a:buClr>
                <a:srgbClr val="FFC000"/>
              </a:buClr>
              <a:buSzPct val="100000"/>
              <a:buFont typeface="+mj-lt"/>
              <a:buAutoNum type="alphaLcParenR"/>
              <a:defRPr/>
            </a:pPr>
            <a:r>
              <a:rPr lang="en-US" sz="3600" kern="0">
                <a:effectLst>
                  <a:outerShdw blurRad="38100" dist="38100" dir="2700000" algn="tl">
                    <a:srgbClr val="000000"/>
                  </a:outerShdw>
                </a:effectLst>
                <a:ea typeface="+mn-ea"/>
                <a:cs typeface="Calibri" pitchFamily="34" charset="0"/>
              </a:rPr>
              <a:t>Regeneration Precedes Faith?</a:t>
            </a:r>
            <a:endParaRPr lang="en-US" sz="3600" kern="0" dirty="0">
              <a:effectLst>
                <a:outerShdw blurRad="38100" dist="38100" dir="2700000" algn="tl">
                  <a:srgbClr val="000000"/>
                </a:outerShdw>
              </a:effectLst>
              <a:ea typeface="+mn-ea"/>
              <a:cs typeface="Calibri" pitchFamily="34" charset="0"/>
            </a:endParaRPr>
          </a:p>
        </p:txBody>
      </p:sp>
      <p:pic>
        <p:nvPicPr>
          <p:cNvPr id="2" name="Picture 2">
            <a:extLst>
              <a:ext uri="{FF2B5EF4-FFF2-40B4-BE49-F238E27FC236}">
                <a16:creationId xmlns:a16="http://schemas.microsoft.com/office/drawing/2014/main" id="{DDDB3C63-CB4C-D02C-7D5F-AC75DAD190C3}"/>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007463" y="1676400"/>
            <a:ext cx="2498737" cy="297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48766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609600" y="1828800"/>
            <a:ext cx="11049000" cy="1401257"/>
          </a:xfrm>
          <a:prstGeom prst="rect">
            <a:avLst/>
          </a:prstGeom>
          <a:noFill/>
          <a:ln w="9525">
            <a:noFill/>
            <a:miter lim="800000"/>
            <a:headEnd/>
            <a:tailEnd/>
          </a:ln>
          <a:effectLst/>
        </p:spPr>
        <p:txBody>
          <a:bodyPr/>
          <a:lstStyle/>
          <a:p>
            <a:pPr algn="just"/>
            <a:r>
              <a:rPr lang="en-US" sz="3200" dirty="0">
                <a:effectLst>
                  <a:outerShdw blurRad="38100" dist="38100" dir="2700000" algn="tl">
                    <a:srgbClr val="000000"/>
                  </a:outerShdw>
                </a:effectLst>
                <a:latin typeface="Calibri" panose="020F0502020204030204" pitchFamily="34" charset="0"/>
                <a:cs typeface="+mn-cs"/>
              </a:rPr>
              <a:t>“Thus, the once dead sinner is drawn to Christ by the inward, supernatural call of the Spirit, who through regeneration makes him alive and creates faith and repentance within him.”</a:t>
            </a:r>
          </a:p>
        </p:txBody>
      </p:sp>
      <p:sp>
        <p:nvSpPr>
          <p:cNvPr id="6" name="Rectangle 2"/>
          <p:cNvSpPr>
            <a:spLocks noChangeArrowheads="1"/>
          </p:cNvSpPr>
          <p:nvPr/>
        </p:nvSpPr>
        <p:spPr bwMode="auto">
          <a:xfrm>
            <a:off x="2286000" y="0"/>
            <a:ext cx="6941975" cy="1143000"/>
          </a:xfrm>
          <a:prstGeom prst="rect">
            <a:avLst/>
          </a:prstGeom>
          <a:noFill/>
          <a:ln w="9525">
            <a:noFill/>
            <a:miter lim="800000"/>
            <a:headEnd/>
            <a:tailEnd/>
          </a:ln>
          <a:effectLst/>
        </p:spPr>
        <p:txBody>
          <a:bodyPr anchor="ctr"/>
          <a:lstStyle/>
          <a:p>
            <a:pPr algn="ctr">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David N. Steele &amp; Curtis C. Thomas </a:t>
            </a:r>
          </a:p>
        </p:txBody>
      </p:sp>
      <p:sp>
        <p:nvSpPr>
          <p:cNvPr id="3" name="TextBox 2">
            <a:extLst>
              <a:ext uri="{FF2B5EF4-FFF2-40B4-BE49-F238E27FC236}">
                <a16:creationId xmlns:a16="http://schemas.microsoft.com/office/drawing/2014/main" id="{8EE002FD-3B48-499C-A419-5390C6A53357}"/>
              </a:ext>
            </a:extLst>
          </p:cNvPr>
          <p:cNvSpPr txBox="1"/>
          <p:nvPr/>
        </p:nvSpPr>
        <p:spPr>
          <a:xfrm>
            <a:off x="862693" y="5867400"/>
            <a:ext cx="10466614" cy="830997"/>
          </a:xfrm>
          <a:prstGeom prst="rect">
            <a:avLst/>
          </a:prstGeom>
          <a:noFill/>
        </p:spPr>
        <p:txBody>
          <a:bodyPr wrap="square" rtlCol="0">
            <a:spAutoFit/>
          </a:bodyPr>
          <a:lstStyle/>
          <a:p>
            <a:pPr algn="ctr"/>
            <a:r>
              <a:rPr lang="en-US" dirty="0">
                <a:latin typeface="Calibri" panose="020F0502020204030204" pitchFamily="34" charset="0"/>
                <a:cs typeface="Calibri" panose="020F0502020204030204" pitchFamily="34" charset="0"/>
              </a:rPr>
              <a:t>David N. Steele, Curtis C. Thomas, and S. Lance Quinn, The Five Points of Calvinism, 2nd ed. (Phillipsburg, NJ: Presbyterian and Reformed Publishing, 1963), 53.</a:t>
            </a:r>
          </a:p>
        </p:txBody>
      </p:sp>
    </p:spTree>
    <p:extLst>
      <p:ext uri="{BB962C8B-B14F-4D97-AF65-F5344CB8AC3E}">
        <p14:creationId xmlns:p14="http://schemas.microsoft.com/office/powerpoint/2010/main" val="21712466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593632" y="1538924"/>
            <a:ext cx="10985224" cy="3780152"/>
          </a:xfrm>
          <a:prstGeom prst="rect">
            <a:avLst/>
          </a:prstGeom>
          <a:noFill/>
          <a:ln w="9525">
            <a:noFill/>
            <a:miter lim="800000"/>
            <a:headEnd/>
            <a:tailEnd/>
          </a:ln>
          <a:effectLst/>
        </p:spPr>
        <p:txBody>
          <a:bodyPr/>
          <a:lstStyle/>
          <a:p>
            <a:pPr algn="just">
              <a:spcBef>
                <a:spcPct val="30000"/>
              </a:spcBef>
              <a:spcAft>
                <a:spcPct val="30000"/>
              </a:spcAft>
              <a:buClr>
                <a:srgbClr val="0000FF"/>
              </a:buClr>
              <a:defRPr/>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“Furthermore, because of human depravity, there is nothing in a fallen, reprobate sinner that desires God or is capable of responding in faith...From the viewpoint of reason,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regeneration logically must initiate faith</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repentance.”</a:t>
            </a:r>
            <a:endParaRPr lang="en-US" altLang="zh-CN" sz="3600" kern="0" dirty="0">
              <a:effectLst>
                <a:outerShdw blurRad="38100" dist="38100" dir="2700000" algn="tl">
                  <a:srgbClr val="000000">
                    <a:alpha val="43137"/>
                  </a:srgbClr>
                </a:outerShdw>
              </a:effectLst>
              <a:latin typeface="Calibri" panose="020F0502020204030204" pitchFamily="34" charset="0"/>
              <a:ea typeface="宋体" pitchFamily="2" charset="-122"/>
              <a:cs typeface="Calibri" panose="020F0502020204030204" pitchFamily="34" charset="0"/>
            </a:endParaRPr>
          </a:p>
        </p:txBody>
      </p:sp>
      <p:sp>
        <p:nvSpPr>
          <p:cNvPr id="6" name="Rectangle 2"/>
          <p:cNvSpPr>
            <a:spLocks noChangeArrowheads="1"/>
          </p:cNvSpPr>
          <p:nvPr/>
        </p:nvSpPr>
        <p:spPr bwMode="auto">
          <a:xfrm>
            <a:off x="4381009" y="262792"/>
            <a:ext cx="3429982" cy="956885"/>
          </a:xfrm>
          <a:prstGeom prst="rect">
            <a:avLst/>
          </a:prstGeom>
          <a:noFill/>
          <a:ln w="9525">
            <a:noFill/>
            <a:miter lim="800000"/>
            <a:headEnd/>
            <a:tailEnd/>
          </a:ln>
          <a:effectLst/>
        </p:spPr>
        <p:txBody>
          <a:bodyPr anchor="ctr"/>
          <a:lstStyle/>
          <a:p>
            <a:pPr algn="ctr">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John MacArthur</a:t>
            </a:r>
          </a:p>
        </p:txBody>
      </p:sp>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181600" y="4292123"/>
            <a:ext cx="2349755" cy="1371600"/>
          </a:xfrm>
          <a:prstGeom prst="rect">
            <a:avLst/>
          </a:prstGeom>
        </p:spPr>
      </p:pic>
      <p:sp>
        <p:nvSpPr>
          <p:cNvPr id="2" name="TextBox 1">
            <a:extLst>
              <a:ext uri="{FF2B5EF4-FFF2-40B4-BE49-F238E27FC236}">
                <a16:creationId xmlns:a16="http://schemas.microsoft.com/office/drawing/2014/main" id="{0719C482-5695-47D2-89C1-46BF5A67B2BD}"/>
              </a:ext>
            </a:extLst>
          </p:cNvPr>
          <p:cNvSpPr txBox="1"/>
          <p:nvPr/>
        </p:nvSpPr>
        <p:spPr>
          <a:xfrm>
            <a:off x="2533650" y="5867400"/>
            <a:ext cx="7124700" cy="830997"/>
          </a:xfrm>
          <a:prstGeom prst="rect">
            <a:avLst/>
          </a:prstGeom>
          <a:noFill/>
        </p:spPr>
        <p:txBody>
          <a:bodyPr wrap="square" rtlCol="0">
            <a:spAutoFit/>
          </a:bodyPr>
          <a:lstStyle/>
          <a:p>
            <a:pPr algn="ctr"/>
            <a:r>
              <a:rPr lang="en-US" dirty="0">
                <a:latin typeface="Calibri" panose="020F0502020204030204" pitchFamily="34" charset="0"/>
                <a:cs typeface="Calibri" panose="020F0502020204030204" pitchFamily="34" charset="0"/>
              </a:rPr>
              <a:t>John F. MacArthur, </a:t>
            </a:r>
            <a:r>
              <a:rPr lang="en-US" i="1" dirty="0">
                <a:latin typeface="Calibri" panose="020F0502020204030204" pitchFamily="34" charset="0"/>
                <a:cs typeface="Calibri" panose="020F0502020204030204" pitchFamily="34" charset="0"/>
              </a:rPr>
              <a:t>Faith Works: The Gospel According to the Apostles</a:t>
            </a:r>
            <a:r>
              <a:rPr lang="en-US" dirty="0">
                <a:latin typeface="Calibri" panose="020F0502020204030204" pitchFamily="34" charset="0"/>
                <a:cs typeface="Calibri" panose="020F0502020204030204" pitchFamily="34" charset="0"/>
              </a:rPr>
              <a:t> (Dallas, TX: Word, 1993), 62 &amp;  n. 8.</a:t>
            </a:r>
          </a:p>
        </p:txBody>
      </p:sp>
    </p:spTree>
    <p:extLst>
      <p:ext uri="{BB962C8B-B14F-4D97-AF65-F5344CB8AC3E}">
        <p14:creationId xmlns:p14="http://schemas.microsoft.com/office/powerpoint/2010/main" val="42835083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8451314-7638-56E3-4D56-4DF7EB72BC8D}"/>
              </a:ext>
            </a:extLst>
          </p:cNvPr>
          <p:cNvPicPr>
            <a:picLocks noChangeAspect="1"/>
          </p:cNvPicPr>
          <p:nvPr/>
        </p:nvPicPr>
        <p:blipFill>
          <a:blip r:embed="rId2"/>
          <a:stretch>
            <a:fillRect/>
          </a:stretch>
        </p:blipFill>
        <p:spPr>
          <a:xfrm>
            <a:off x="3124200" y="457200"/>
            <a:ext cx="5943600" cy="5943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218657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609600" y="1600200"/>
            <a:ext cx="10972800" cy="3886200"/>
          </a:xfrm>
          <a:prstGeom prst="rect">
            <a:avLst/>
          </a:prstGeom>
          <a:noFill/>
          <a:ln w="9525">
            <a:noFill/>
            <a:miter lim="800000"/>
            <a:headEnd/>
            <a:tailEnd/>
          </a:ln>
          <a:effectLst/>
        </p:spPr>
        <p:txBody>
          <a:bodyPr/>
          <a:lstStyle/>
          <a:p>
            <a:pPr algn="just"/>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am afraid we have come to think of faith and the new birth in just the opposite way. . . . If a man must repent and have faith in order to be born again—if he must make some such decision about it—then he is the cause, in part at least, of his own birth. No, the Biblical view is quite the opposite. Put simply, it is this. A man must be born again in order to exercise faith.”</a:t>
            </a:r>
          </a:p>
        </p:txBody>
      </p:sp>
      <p:sp>
        <p:nvSpPr>
          <p:cNvPr id="6" name="Rectangle 2"/>
          <p:cNvSpPr>
            <a:spLocks noChangeArrowheads="1"/>
          </p:cNvSpPr>
          <p:nvPr/>
        </p:nvSpPr>
        <p:spPr bwMode="auto">
          <a:xfrm>
            <a:off x="2625013" y="218389"/>
            <a:ext cx="6941975" cy="924612"/>
          </a:xfrm>
          <a:prstGeom prst="rect">
            <a:avLst/>
          </a:prstGeom>
          <a:noFill/>
          <a:ln w="9525">
            <a:noFill/>
            <a:miter lim="800000"/>
            <a:headEnd/>
            <a:tailEnd/>
          </a:ln>
          <a:effectLst/>
        </p:spPr>
        <p:txBody>
          <a:bodyPr anchor="ctr"/>
          <a:lstStyle/>
          <a:p>
            <a:pPr algn="ctr">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Tom Wells </a:t>
            </a:r>
          </a:p>
        </p:txBody>
      </p:sp>
      <p:sp>
        <p:nvSpPr>
          <p:cNvPr id="3" name="TextBox 2">
            <a:extLst>
              <a:ext uri="{FF2B5EF4-FFF2-40B4-BE49-F238E27FC236}">
                <a16:creationId xmlns:a16="http://schemas.microsoft.com/office/drawing/2014/main" id="{8EE002FD-3B48-499C-A419-5390C6A53357}"/>
              </a:ext>
            </a:extLst>
          </p:cNvPr>
          <p:cNvSpPr txBox="1"/>
          <p:nvPr/>
        </p:nvSpPr>
        <p:spPr>
          <a:xfrm>
            <a:off x="952500" y="6248400"/>
            <a:ext cx="10287000" cy="461665"/>
          </a:xfrm>
          <a:prstGeom prst="rect">
            <a:avLst/>
          </a:prstGeom>
          <a:noFill/>
        </p:spPr>
        <p:txBody>
          <a:bodyPr wrap="square" rtlCol="0">
            <a:spAutoFit/>
          </a:bodyPr>
          <a:lstStyle/>
          <a:p>
            <a:pPr algn="ct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Tom Wells, </a:t>
            </a:r>
            <a:r>
              <a:rPr lang="en-US"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Faith: The Gift of God</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(Carlisle, PA: Banner of Truth Trust, 1983), 58.</a:t>
            </a:r>
          </a:p>
        </p:txBody>
      </p:sp>
    </p:spTree>
    <p:extLst>
      <p:ext uri="{BB962C8B-B14F-4D97-AF65-F5344CB8AC3E}">
        <p14:creationId xmlns:p14="http://schemas.microsoft.com/office/powerpoint/2010/main" val="18870321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C94154D-2677-F580-8A77-0A61A9EA825E}"/>
              </a:ext>
            </a:extLst>
          </p:cNvPr>
          <p:cNvPicPr>
            <a:picLocks noChangeAspect="1"/>
          </p:cNvPicPr>
          <p:nvPr/>
        </p:nvPicPr>
        <p:blipFill>
          <a:blip r:embed="rId2"/>
          <a:stretch>
            <a:fillRect/>
          </a:stretch>
        </p:blipFill>
        <p:spPr>
          <a:xfrm>
            <a:off x="3124200" y="457200"/>
            <a:ext cx="5943600" cy="5943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2673811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609600" y="1930139"/>
            <a:ext cx="10972800" cy="3632461"/>
          </a:xfrm>
          <a:prstGeom prst="rect">
            <a:avLst/>
          </a:prstGeom>
          <a:noFill/>
          <a:ln w="9525">
            <a:noFill/>
            <a:miter lim="800000"/>
            <a:headEnd/>
            <a:tailEnd/>
          </a:ln>
          <a:effectLst/>
        </p:spPr>
        <p:txBody>
          <a:bodyPr/>
          <a:lstStyle/>
          <a:p>
            <a:pPr algn="just">
              <a:spcBef>
                <a:spcPct val="30000"/>
              </a:spcBef>
              <a:spcAft>
                <a:spcPct val="30000"/>
              </a:spcAft>
              <a:buClr>
                <a:srgbClr val="0000FF"/>
              </a:buClr>
              <a:defRPr/>
            </a:pPr>
            <a:r>
              <a:rPr lang="en-US" sz="3200" dirty="0">
                <a:latin typeface="Calibri" panose="020F0502020204030204" pitchFamily="34" charset="0"/>
                <a:cs typeface="Calibri" panose="020F0502020204030204" pitchFamily="34" charset="0"/>
              </a:rPr>
              <a:t>Gerstner argues that if John 3:16 “is supposed to teach that God so loved everyone in the world that He gave His only son to provide them an opportunity to be saved by faith...such love on God’s part...would be a refinement of cruelty…Offering a gift of life to a spiritual corpse, a brilliant sunset to a blind man, and a reward to a legless cripple if only he will come and get it, are horrible mockeries.”</a:t>
            </a:r>
          </a:p>
        </p:txBody>
      </p:sp>
      <p:sp>
        <p:nvSpPr>
          <p:cNvPr id="6" name="Rectangle 2"/>
          <p:cNvSpPr>
            <a:spLocks noChangeArrowheads="1"/>
          </p:cNvSpPr>
          <p:nvPr/>
        </p:nvSpPr>
        <p:spPr bwMode="auto">
          <a:xfrm>
            <a:off x="609600" y="228600"/>
            <a:ext cx="10972800" cy="1444752"/>
          </a:xfrm>
          <a:prstGeom prst="rect">
            <a:avLst/>
          </a:prstGeom>
          <a:noFill/>
          <a:ln w="9525">
            <a:noFill/>
            <a:miter lim="800000"/>
            <a:headEnd/>
            <a:tailEnd/>
          </a:ln>
          <a:effectLst/>
        </p:spPr>
        <p:txBody>
          <a:bodyPr anchor="ctr"/>
          <a:lstStyle/>
          <a:p>
            <a:pPr algn="ctr">
              <a:spcAft>
                <a:spcPts val="600"/>
              </a:spcAft>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John H. Gerstner</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John H. Gerstner, </a:t>
            </a:r>
            <a:r>
              <a:rPr kumimoji="0" lang="en-US" sz="2400" b="0" i="1"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Wrongly Dividing the Word of Truth: A Critique of Dispensationalism </a:t>
            </a:r>
            <a:r>
              <a:rPr kumimoji="0" lang="en-US" sz="24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(Brentwood, TN: Wolgemuth and Hyatt, Publishers, Inc., 1991), 124.</a:t>
            </a:r>
            <a:endPar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endParaRPr>
          </a:p>
        </p:txBody>
      </p:sp>
    </p:spTree>
    <p:extLst>
      <p:ext uri="{BB962C8B-B14F-4D97-AF65-F5344CB8AC3E}">
        <p14:creationId xmlns:p14="http://schemas.microsoft.com/office/powerpoint/2010/main" val="35682704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1524000" y="2475601"/>
            <a:ext cx="9144000" cy="1906799"/>
          </a:xfrm>
          <a:prstGeom prst="rect">
            <a:avLst/>
          </a:prstGeom>
          <a:noFill/>
          <a:ln w="9525">
            <a:noFill/>
            <a:miter lim="800000"/>
            <a:headEnd/>
            <a:tailEnd/>
          </a:ln>
          <a:effectLst/>
        </p:spPr>
        <p:txBody>
          <a:bodyPr/>
          <a:lstStyle/>
          <a:p>
            <a:pPr algn="just"/>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Sproul explains that according to the “Reformed view of predestination before a person can choose Christ he must be born again.”</a:t>
            </a:r>
          </a:p>
        </p:txBody>
      </p:sp>
      <p:sp>
        <p:nvSpPr>
          <p:cNvPr id="6" name="Rectangle 2"/>
          <p:cNvSpPr>
            <a:spLocks noChangeArrowheads="1"/>
          </p:cNvSpPr>
          <p:nvPr/>
        </p:nvSpPr>
        <p:spPr bwMode="auto">
          <a:xfrm>
            <a:off x="2625013" y="269449"/>
            <a:ext cx="6941975" cy="873551"/>
          </a:xfrm>
          <a:prstGeom prst="rect">
            <a:avLst/>
          </a:prstGeom>
          <a:noFill/>
          <a:ln w="9525">
            <a:noFill/>
            <a:miter lim="800000"/>
            <a:headEnd/>
            <a:tailEnd/>
          </a:ln>
          <a:effectLst/>
        </p:spPr>
        <p:txBody>
          <a:bodyPr anchor="ctr"/>
          <a:lstStyle/>
          <a:p>
            <a:pPr algn="ctr">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R.C. Sproul </a:t>
            </a:r>
          </a:p>
        </p:txBody>
      </p:sp>
      <p:sp>
        <p:nvSpPr>
          <p:cNvPr id="3" name="TextBox 2">
            <a:extLst>
              <a:ext uri="{FF2B5EF4-FFF2-40B4-BE49-F238E27FC236}">
                <a16:creationId xmlns:a16="http://schemas.microsoft.com/office/drawing/2014/main" id="{8EE002FD-3B48-499C-A419-5390C6A53357}"/>
              </a:ext>
            </a:extLst>
          </p:cNvPr>
          <p:cNvSpPr txBox="1"/>
          <p:nvPr/>
        </p:nvSpPr>
        <p:spPr>
          <a:xfrm>
            <a:off x="609600" y="6248400"/>
            <a:ext cx="10972800" cy="461665"/>
          </a:xfrm>
          <a:prstGeom prst="rect">
            <a:avLst/>
          </a:prstGeom>
          <a:noFill/>
        </p:spPr>
        <p:txBody>
          <a:bodyPr wrap="square" rtlCol="0">
            <a:spAutoFit/>
          </a:bodyPr>
          <a:lstStyle/>
          <a:p>
            <a:pPr algn="ct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 C. Sproul, </a:t>
            </a:r>
            <a:r>
              <a:rPr lang="en-US"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Chosen by God </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(Carol Stream, IL: Tyndale House Publishers, Inc., 1986), 72.</a:t>
            </a:r>
            <a:endParaRPr lang="en-US" dirty="0"/>
          </a:p>
        </p:txBody>
      </p:sp>
    </p:spTree>
    <p:extLst>
      <p:ext uri="{BB962C8B-B14F-4D97-AF65-F5344CB8AC3E}">
        <p14:creationId xmlns:p14="http://schemas.microsoft.com/office/powerpoint/2010/main" val="253169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1752600" y="1981200"/>
            <a:ext cx="8908403" cy="1830599"/>
          </a:xfrm>
          <a:prstGeom prst="rect">
            <a:avLst/>
          </a:prstGeom>
          <a:noFill/>
          <a:ln w="9525">
            <a:noFill/>
            <a:miter lim="800000"/>
            <a:headEnd/>
            <a:tailEnd/>
          </a:ln>
          <a:effectLst/>
        </p:spPr>
        <p:txBody>
          <a:bodyPr/>
          <a:lstStyle/>
          <a:p>
            <a:pPr algn="just"/>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White writes, “The Reformed assertion is that man cannot understand and embrace the gospel nor respond in faith and repentance toward Christ without God first freeing him from sin and giving him spiritual life (regeneration).” </a:t>
            </a:r>
          </a:p>
        </p:txBody>
      </p:sp>
      <p:sp>
        <p:nvSpPr>
          <p:cNvPr id="6" name="Rectangle 2"/>
          <p:cNvSpPr>
            <a:spLocks noChangeArrowheads="1"/>
          </p:cNvSpPr>
          <p:nvPr/>
        </p:nvSpPr>
        <p:spPr bwMode="auto">
          <a:xfrm>
            <a:off x="2625013" y="269449"/>
            <a:ext cx="6941975" cy="873551"/>
          </a:xfrm>
          <a:prstGeom prst="rect">
            <a:avLst/>
          </a:prstGeom>
          <a:noFill/>
          <a:ln w="9525">
            <a:noFill/>
            <a:miter lim="800000"/>
            <a:headEnd/>
            <a:tailEnd/>
          </a:ln>
          <a:effectLst/>
        </p:spPr>
        <p:txBody>
          <a:bodyPr anchor="ctr"/>
          <a:lstStyle/>
          <a:p>
            <a:pPr algn="ctr">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James White </a:t>
            </a:r>
          </a:p>
        </p:txBody>
      </p:sp>
      <p:sp>
        <p:nvSpPr>
          <p:cNvPr id="3" name="TextBox 2">
            <a:extLst>
              <a:ext uri="{FF2B5EF4-FFF2-40B4-BE49-F238E27FC236}">
                <a16:creationId xmlns:a16="http://schemas.microsoft.com/office/drawing/2014/main" id="{8EE002FD-3B48-499C-A419-5390C6A53357}"/>
              </a:ext>
            </a:extLst>
          </p:cNvPr>
          <p:cNvSpPr txBox="1"/>
          <p:nvPr/>
        </p:nvSpPr>
        <p:spPr>
          <a:xfrm>
            <a:off x="609599" y="6324600"/>
            <a:ext cx="10972801" cy="400110"/>
          </a:xfrm>
          <a:prstGeom prst="rect">
            <a:avLst/>
          </a:prstGeom>
          <a:noFill/>
        </p:spPr>
        <p:txBody>
          <a:bodyPr wrap="square" rtlCol="0">
            <a:spAutoFit/>
          </a:bodyPr>
          <a:lstStyle/>
          <a:p>
            <a:pPr algn="ctr"/>
            <a:r>
              <a:rPr 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James R. White, </a:t>
            </a:r>
            <a:r>
              <a:rPr lang="en-US" sz="20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Potter’s Freedom </a:t>
            </a:r>
            <a:r>
              <a:rPr 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(Amityville, NY: Calvary Press Publishing, 2000), 101.</a:t>
            </a:r>
          </a:p>
        </p:txBody>
      </p:sp>
    </p:spTree>
    <p:extLst>
      <p:ext uri="{BB962C8B-B14F-4D97-AF65-F5344CB8AC3E}">
        <p14:creationId xmlns:p14="http://schemas.microsoft.com/office/powerpoint/2010/main" val="35868225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1641799" y="2513701"/>
            <a:ext cx="8908403" cy="1830599"/>
          </a:xfrm>
          <a:prstGeom prst="rect">
            <a:avLst/>
          </a:prstGeom>
          <a:noFill/>
          <a:ln w="9525">
            <a:noFill/>
            <a:miter lim="800000"/>
            <a:headEnd/>
            <a:tailEnd/>
          </a:ln>
          <a:effectLst/>
        </p:spPr>
        <p:txBody>
          <a:bodyPr/>
          <a:lstStyle/>
          <a:p>
            <a:pPr algn="just"/>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White writes, “‘Irresistible grace’ is a reference to God’s sovereign regeneration of His elect: any other use of this phrase is in error.” </a:t>
            </a:r>
          </a:p>
        </p:txBody>
      </p:sp>
      <p:sp>
        <p:nvSpPr>
          <p:cNvPr id="6" name="Rectangle 2"/>
          <p:cNvSpPr>
            <a:spLocks noChangeArrowheads="1"/>
          </p:cNvSpPr>
          <p:nvPr/>
        </p:nvSpPr>
        <p:spPr bwMode="auto">
          <a:xfrm>
            <a:off x="2625013" y="269449"/>
            <a:ext cx="6941975" cy="873551"/>
          </a:xfrm>
          <a:prstGeom prst="rect">
            <a:avLst/>
          </a:prstGeom>
          <a:noFill/>
          <a:ln w="9525">
            <a:noFill/>
            <a:miter lim="800000"/>
            <a:headEnd/>
            <a:tailEnd/>
          </a:ln>
          <a:effectLst/>
        </p:spPr>
        <p:txBody>
          <a:bodyPr anchor="ctr"/>
          <a:lstStyle/>
          <a:p>
            <a:pPr algn="ctr">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James White </a:t>
            </a:r>
          </a:p>
        </p:txBody>
      </p:sp>
      <p:sp>
        <p:nvSpPr>
          <p:cNvPr id="3" name="TextBox 2">
            <a:extLst>
              <a:ext uri="{FF2B5EF4-FFF2-40B4-BE49-F238E27FC236}">
                <a16:creationId xmlns:a16="http://schemas.microsoft.com/office/drawing/2014/main" id="{8EE002FD-3B48-499C-A419-5390C6A53357}"/>
              </a:ext>
            </a:extLst>
          </p:cNvPr>
          <p:cNvSpPr txBox="1"/>
          <p:nvPr/>
        </p:nvSpPr>
        <p:spPr>
          <a:xfrm>
            <a:off x="609599" y="6324600"/>
            <a:ext cx="10972801" cy="400110"/>
          </a:xfrm>
          <a:prstGeom prst="rect">
            <a:avLst/>
          </a:prstGeom>
          <a:noFill/>
        </p:spPr>
        <p:txBody>
          <a:bodyPr wrap="square" rtlCol="0">
            <a:spAutoFit/>
          </a:bodyPr>
          <a:lstStyle/>
          <a:p>
            <a:pPr algn="ctr"/>
            <a:r>
              <a:rPr 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James R. White, </a:t>
            </a:r>
            <a:r>
              <a:rPr lang="en-US" sz="20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Potter’s Freedom </a:t>
            </a:r>
            <a:r>
              <a:rPr 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(Amityville, NY: Calvary Press Publishing, 2000), 137.</a:t>
            </a:r>
          </a:p>
        </p:txBody>
      </p:sp>
    </p:spTree>
    <p:extLst>
      <p:ext uri="{BB962C8B-B14F-4D97-AF65-F5344CB8AC3E}">
        <p14:creationId xmlns:p14="http://schemas.microsoft.com/office/powerpoint/2010/main" val="2146575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0B86CA1-DDAD-47F4-B170-807886F3DB6B}"/>
              </a:ext>
            </a:extLst>
          </p:cNvPr>
          <p:cNvSpPr/>
          <p:nvPr/>
        </p:nvSpPr>
        <p:spPr>
          <a:xfrm>
            <a:off x="609600" y="2397949"/>
            <a:ext cx="10972800" cy="2062103"/>
          </a:xfrm>
          <a:prstGeom prst="rect">
            <a:avLst/>
          </a:prstGeom>
        </p:spPr>
        <p:txBody>
          <a:bodyPr wrap="square">
            <a:spAutoFit/>
          </a:bodyPr>
          <a:lstStyle/>
          <a:p>
            <a:pPr algn="just">
              <a:spcBef>
                <a:spcPts val="600"/>
              </a:spcBef>
              <a:spcAft>
                <a:spcPts val="600"/>
              </a:spcAft>
              <a:defRPr/>
            </a:pPr>
            <a:r>
              <a:rPr lang="en-US" sz="32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“Without [regeneration] there is no faith in the redeemer, and therefore no benefit from His death…we are impotent to turn to Christ in repentance and faith; part of the effect of regeneration, however, is that faith dawns in our hearts.” </a:t>
            </a:r>
          </a:p>
        </p:txBody>
      </p:sp>
      <p:pic>
        <p:nvPicPr>
          <p:cNvPr id="8" name="Picture 7">
            <a:extLst>
              <a:ext uri="{FF2B5EF4-FFF2-40B4-BE49-F238E27FC236}">
                <a16:creationId xmlns:a16="http://schemas.microsoft.com/office/drawing/2014/main" id="{D5997EEC-513C-4EE5-AB92-AFAED8CF826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152400"/>
            <a:ext cx="917458" cy="1143000"/>
          </a:xfrm>
          <a:prstGeom prst="rect">
            <a:avLst/>
          </a:prstGeom>
          <a:ln>
            <a:solidFill>
              <a:schemeClr val="tx1"/>
            </a:solidFill>
          </a:ln>
        </p:spPr>
      </p:pic>
      <p:sp>
        <p:nvSpPr>
          <p:cNvPr id="4" name="Rectangle 3">
            <a:extLst>
              <a:ext uri="{FF2B5EF4-FFF2-40B4-BE49-F238E27FC236}">
                <a16:creationId xmlns:a16="http://schemas.microsoft.com/office/drawing/2014/main" id="{FDD3816A-A320-45D7-8FB1-0A0BD502E870}"/>
              </a:ext>
            </a:extLst>
          </p:cNvPr>
          <p:cNvSpPr/>
          <p:nvPr/>
        </p:nvSpPr>
        <p:spPr>
          <a:xfrm>
            <a:off x="1415903" y="6248400"/>
            <a:ext cx="9360195" cy="461665"/>
          </a:xfrm>
          <a:prstGeom prst="rect">
            <a:avLst/>
          </a:prstGeom>
        </p:spPr>
        <p:txBody>
          <a:bodyPr wrap="square">
            <a:spAutoFit/>
          </a:bodyPr>
          <a:lstStyle/>
          <a:p>
            <a:pPr algn="ctr">
              <a:defRPr/>
            </a:pPr>
            <a:r>
              <a:rPr lang="en-US" dirty="0">
                <a:latin typeface="Calibri" panose="020F0502020204030204" pitchFamily="34" charset="0"/>
                <a:cs typeface="Calibri" panose="020F0502020204030204" pitchFamily="34" charset="0"/>
              </a:rPr>
              <a:t>J. I. Packer, </a:t>
            </a:r>
            <a:r>
              <a:rPr lang="en-US" i="1" dirty="0">
                <a:latin typeface="Calibri" panose="020F0502020204030204" pitchFamily="34" charset="0"/>
                <a:cs typeface="Calibri" panose="020F0502020204030204" pitchFamily="34" charset="0"/>
              </a:rPr>
              <a:t>Great Grace</a:t>
            </a:r>
            <a:r>
              <a:rPr lang="en-US" dirty="0">
                <a:latin typeface="Calibri" panose="020F0502020204030204" pitchFamily="34" charset="0"/>
                <a:cs typeface="Calibri" panose="020F0502020204030204" pitchFamily="34" charset="0"/>
              </a:rPr>
              <a:t> (Ann Arbor, MI: Vine Books, 1997), 67.</a:t>
            </a:r>
            <a:r>
              <a:rPr lang="en-US" kern="0" dirty="0">
                <a:solidFill>
                  <a:prstClr val="white"/>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endParaRPr lang="en-US" altLang="zh-CN" kern="0" dirty="0">
              <a:solidFill>
                <a:prstClr val="white"/>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9" name="Rectangle 2">
            <a:extLst>
              <a:ext uri="{FF2B5EF4-FFF2-40B4-BE49-F238E27FC236}">
                <a16:creationId xmlns:a16="http://schemas.microsoft.com/office/drawing/2014/main" id="{CB2EA45F-727F-4327-AD60-FD79BC6216FD}"/>
              </a:ext>
            </a:extLst>
          </p:cNvPr>
          <p:cNvSpPr>
            <a:spLocks noChangeArrowheads="1"/>
          </p:cNvSpPr>
          <p:nvPr/>
        </p:nvSpPr>
        <p:spPr bwMode="auto">
          <a:xfrm>
            <a:off x="2625013" y="269449"/>
            <a:ext cx="6941975" cy="873551"/>
          </a:xfrm>
          <a:prstGeom prst="rect">
            <a:avLst/>
          </a:prstGeom>
          <a:noFill/>
          <a:ln w="9525">
            <a:noFill/>
            <a:miter lim="800000"/>
            <a:headEnd/>
            <a:tailEnd/>
          </a:ln>
          <a:effectLst/>
        </p:spPr>
        <p:txBody>
          <a:bodyPr anchor="ctr"/>
          <a:lstStyle/>
          <a:p>
            <a:pPr algn="ctr">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J. I. Packer</a:t>
            </a:r>
          </a:p>
        </p:txBody>
      </p:sp>
    </p:spTree>
    <p:extLst>
      <p:ext uri="{BB962C8B-B14F-4D97-AF65-F5344CB8AC3E}">
        <p14:creationId xmlns:p14="http://schemas.microsoft.com/office/powerpoint/2010/main" val="23612839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609600" y="1143000"/>
            <a:ext cx="10972800" cy="4724399"/>
          </a:xfrm>
          <a:prstGeom prst="rect">
            <a:avLst/>
          </a:prstGeom>
          <a:noFill/>
          <a:ln w="9525">
            <a:noFill/>
            <a:miter lim="800000"/>
            <a:headEnd/>
            <a:tailEnd/>
          </a:ln>
          <a:effectLst/>
        </p:spPr>
        <p:txBody>
          <a:bodyPr/>
          <a:lstStyle/>
          <a:p>
            <a:pPr algn="just"/>
            <a:r>
              <a:rPr lang="en-US" sz="3000" dirty="0">
                <a:latin typeface="Calibri" panose="020F0502020204030204" pitchFamily="34" charset="0"/>
                <a:cs typeface="Calibri" panose="020F0502020204030204" pitchFamily="34" charset="0"/>
              </a:rPr>
              <a:t>“Because of the fall, man is an unable of himself to savingly believe the gospel. The sinner is dead, blind, and deaf to the things of God; his heart is deceitful and desperately corrupt. His will is not free, it is in bondage to his evil nature, therefore, he will not – indeed he cannot – choose good over evil in the spiritual realm. </a:t>
            </a:r>
            <a:r>
              <a:rPr lang="en-US" sz="3000" b="1" u="sng" dirty="0">
                <a:solidFill>
                  <a:srgbClr val="FFFFCC"/>
                </a:solidFill>
                <a:latin typeface="Calibri" panose="020F0502020204030204" pitchFamily="34" charset="0"/>
                <a:cs typeface="Calibri" panose="020F0502020204030204" pitchFamily="34" charset="0"/>
              </a:rPr>
              <a:t>Consequently, it takes much more than the Spirit’s assistance to bring a sinner to Christ – it takes regeneration by which He makes the sinner alive and gives him a new nature</a:t>
            </a:r>
            <a:r>
              <a:rPr lang="en-US" sz="3000" dirty="0">
                <a:latin typeface="Calibri" panose="020F0502020204030204" pitchFamily="34" charset="0"/>
                <a:cs typeface="Calibri" panose="020F0502020204030204" pitchFamily="34" charset="0"/>
              </a:rPr>
              <a:t>. Faith is not something man contributes to salvation, but is itself a part of God‘s gift of salvation – it is God’s gift to the sinner, not the sinner’s gift to God.”</a:t>
            </a:r>
          </a:p>
        </p:txBody>
      </p:sp>
      <p:sp>
        <p:nvSpPr>
          <p:cNvPr id="6" name="Rectangle 2"/>
          <p:cNvSpPr>
            <a:spLocks noChangeArrowheads="1"/>
          </p:cNvSpPr>
          <p:nvPr/>
        </p:nvSpPr>
        <p:spPr bwMode="auto">
          <a:xfrm>
            <a:off x="2625013" y="228601"/>
            <a:ext cx="6941975" cy="914400"/>
          </a:xfrm>
          <a:prstGeom prst="rect">
            <a:avLst/>
          </a:prstGeom>
          <a:noFill/>
          <a:ln w="9525">
            <a:noFill/>
            <a:miter lim="800000"/>
            <a:headEnd/>
            <a:tailEnd/>
          </a:ln>
          <a:effectLst/>
        </p:spPr>
        <p:txBody>
          <a:bodyPr anchor="ctr"/>
          <a:lstStyle/>
          <a:p>
            <a:pPr algn="ctr">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David N. Steele &amp; Curtis C. Thomas </a:t>
            </a:r>
          </a:p>
        </p:txBody>
      </p:sp>
      <p:sp>
        <p:nvSpPr>
          <p:cNvPr id="3" name="TextBox 2">
            <a:extLst>
              <a:ext uri="{FF2B5EF4-FFF2-40B4-BE49-F238E27FC236}">
                <a16:creationId xmlns:a16="http://schemas.microsoft.com/office/drawing/2014/main" id="{8EE002FD-3B48-499C-A419-5390C6A53357}"/>
              </a:ext>
            </a:extLst>
          </p:cNvPr>
          <p:cNvSpPr txBox="1"/>
          <p:nvPr/>
        </p:nvSpPr>
        <p:spPr>
          <a:xfrm>
            <a:off x="609600" y="6019800"/>
            <a:ext cx="10953750" cy="707886"/>
          </a:xfrm>
          <a:prstGeom prst="rect">
            <a:avLst/>
          </a:prstGeom>
          <a:noFill/>
        </p:spPr>
        <p:txBody>
          <a:bodyPr wrap="square" rtlCol="0">
            <a:spAutoFit/>
          </a:bodyPr>
          <a:lstStyle/>
          <a:p>
            <a:pPr algn="ctr"/>
            <a:r>
              <a:rPr lang="en-US" sz="2000" dirty="0">
                <a:latin typeface="Calibri" panose="020F0502020204030204" pitchFamily="34" charset="0"/>
                <a:cs typeface="Calibri" panose="020F0502020204030204" pitchFamily="34" charset="0"/>
              </a:rPr>
              <a:t>David N. Steele, Curtis C. Thomas, and S. Lance Quinn, The Five Points of Calvinism, 2nd ed. (Phillipsburg, NJ: Presbyterian and Reformed Publishing, 1963), 5-6.</a:t>
            </a:r>
          </a:p>
        </p:txBody>
      </p:sp>
    </p:spTree>
    <p:extLst>
      <p:ext uri="{BB962C8B-B14F-4D97-AF65-F5344CB8AC3E}">
        <p14:creationId xmlns:p14="http://schemas.microsoft.com/office/powerpoint/2010/main" val="36336039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0" y="1600200"/>
            <a:ext cx="5943600" cy="4956980"/>
          </a:xfrm>
        </p:spPr>
        <p:txBody>
          <a:bodyPr/>
          <a:lstStyle/>
          <a:p>
            <a:pPr marL="685800" lvl="1" indent="-681038" algn="just">
              <a:spcBef>
                <a:spcPts val="0"/>
              </a:spcBef>
              <a:spcAft>
                <a:spcPts val="1800"/>
              </a:spcAft>
              <a:buClr>
                <a:schemeClr val="tx2"/>
              </a:buClr>
              <a:buSzPct val="100000"/>
              <a:buFont typeface="+mj-lt"/>
              <a:buAutoNum type="romanLcPeriod"/>
              <a:defRPr/>
            </a:pPr>
            <a:r>
              <a:rPr lang="en-US" dirty="0">
                <a:effectLst/>
                <a:cs typeface="Calibri" pitchFamily="34" charset="0"/>
              </a:rPr>
              <a:t>Definition</a:t>
            </a:r>
          </a:p>
          <a:p>
            <a:pPr marL="685800" lvl="1" indent="-681038" algn="just">
              <a:spcBef>
                <a:spcPts val="0"/>
              </a:spcBef>
              <a:spcAft>
                <a:spcPts val="1800"/>
              </a:spcAft>
              <a:buClr>
                <a:schemeClr val="tx2"/>
              </a:buClr>
              <a:buSzPct val="100000"/>
              <a:buFont typeface="+mj-lt"/>
              <a:buAutoNum type="romanLcPeriod"/>
              <a:defRPr/>
            </a:pPr>
            <a:r>
              <a:rPr lang="en-US" dirty="0">
                <a:effectLst/>
                <a:cs typeface="Calibri" pitchFamily="34" charset="0"/>
              </a:rPr>
              <a:t>Calvinistic examples </a:t>
            </a:r>
          </a:p>
          <a:p>
            <a:pPr marL="685800" lvl="1" indent="-681038" algn="just">
              <a:spcBef>
                <a:spcPts val="0"/>
              </a:spcBef>
              <a:spcAft>
                <a:spcPts val="1800"/>
              </a:spcAft>
              <a:buClr>
                <a:schemeClr val="tx2"/>
              </a:buClr>
              <a:buSzPct val="100000"/>
              <a:buFont typeface="+mj-lt"/>
              <a:buAutoNum type="romanLcPeriod"/>
              <a:defRPr/>
            </a:pPr>
            <a:r>
              <a:rPr lang="en-US" b="1" u="sng" dirty="0">
                <a:solidFill>
                  <a:srgbClr val="FFFFCC"/>
                </a:solidFill>
                <a:effectLst/>
                <a:cs typeface="Calibri" pitchFamily="34" charset="0"/>
              </a:rPr>
              <a:t>Calvinist Proof texts</a:t>
            </a:r>
          </a:p>
          <a:p>
            <a:pPr marL="685800" lvl="1" indent="-681038" algn="just">
              <a:spcBef>
                <a:spcPts val="0"/>
              </a:spcBef>
              <a:spcAft>
                <a:spcPts val="1800"/>
              </a:spcAft>
              <a:buClr>
                <a:schemeClr val="tx2"/>
              </a:buClr>
              <a:buSzPct val="100000"/>
              <a:buFont typeface="+mj-lt"/>
              <a:buAutoNum type="romanLcPeriod"/>
              <a:defRPr/>
            </a:pPr>
            <a:r>
              <a:rPr lang="en-US" dirty="0">
                <a:effectLst/>
                <a:cs typeface="Calibri" pitchFamily="34" charset="0"/>
              </a:rPr>
              <a:t>Biblical order</a:t>
            </a:r>
          </a:p>
          <a:p>
            <a:pPr marL="685800" lvl="1" indent="-681038" algn="just">
              <a:spcBef>
                <a:spcPts val="0"/>
              </a:spcBef>
              <a:spcAft>
                <a:spcPts val="1800"/>
              </a:spcAft>
              <a:buClr>
                <a:schemeClr val="tx2"/>
              </a:buClr>
              <a:buSzPct val="100000"/>
              <a:buFont typeface="+mj-lt"/>
              <a:buAutoNum type="romanLcPeriod"/>
              <a:defRPr/>
            </a:pPr>
            <a:r>
              <a:rPr lang="en-US" dirty="0">
                <a:effectLst/>
                <a:cs typeface="Calibri" pitchFamily="34" charset="0"/>
              </a:rPr>
              <a:t>Ordo-</a:t>
            </a:r>
            <a:r>
              <a:rPr lang="en-US" dirty="0" err="1">
                <a:effectLst/>
                <a:cs typeface="Calibri" pitchFamily="34" charset="0"/>
              </a:rPr>
              <a:t>Salutis</a:t>
            </a:r>
            <a:endParaRPr lang="en-US" dirty="0">
              <a:effectLst/>
              <a:cs typeface="Calibri" pitchFamily="34" charset="0"/>
            </a:endParaRPr>
          </a:p>
          <a:p>
            <a:pPr marL="685800" lvl="1" indent="-681038" algn="just">
              <a:spcBef>
                <a:spcPts val="0"/>
              </a:spcBef>
              <a:spcAft>
                <a:spcPts val="1800"/>
              </a:spcAft>
              <a:buClr>
                <a:schemeClr val="tx2"/>
              </a:buClr>
              <a:buSzPct val="100000"/>
              <a:buFont typeface="+mj-lt"/>
              <a:buAutoNum type="romanLcPeriod"/>
              <a:defRPr/>
            </a:pPr>
            <a:r>
              <a:rPr lang="en-US" dirty="0">
                <a:effectLst/>
                <a:cs typeface="Calibri" pitchFamily="34" charset="0"/>
              </a:rPr>
              <a:t>An eschatological parallel</a:t>
            </a:r>
          </a:p>
          <a:p>
            <a:pPr marL="685800" lvl="1" indent="-681038" algn="just">
              <a:spcBef>
                <a:spcPts val="0"/>
              </a:spcBef>
              <a:spcAft>
                <a:spcPts val="1800"/>
              </a:spcAft>
              <a:buClr>
                <a:schemeClr val="tx2"/>
              </a:buClr>
              <a:buSzPct val="100000"/>
              <a:buFont typeface="+mj-lt"/>
              <a:buAutoNum type="romanLcPeriod"/>
              <a:defRPr/>
            </a:pPr>
            <a:r>
              <a:rPr lang="en-US" dirty="0">
                <a:effectLst/>
                <a:cs typeface="Calibri" pitchFamily="34" charset="0"/>
              </a:rPr>
              <a:t>Why believe?</a:t>
            </a:r>
          </a:p>
        </p:txBody>
      </p:sp>
      <p:sp>
        <p:nvSpPr>
          <p:cNvPr id="4" name="Title 1">
            <a:extLst>
              <a:ext uri="{FF2B5EF4-FFF2-40B4-BE49-F238E27FC236}">
                <a16:creationId xmlns:a16="http://schemas.microsoft.com/office/drawing/2014/main" id="{41076740-C813-20B1-BEC0-8878C4FDE71D}"/>
              </a:ext>
            </a:extLst>
          </p:cNvPr>
          <p:cNvSpPr txBox="1">
            <a:spLocks/>
          </p:cNvSpPr>
          <p:nvPr/>
        </p:nvSpPr>
        <p:spPr bwMode="auto">
          <a:xfrm>
            <a:off x="609600" y="228600"/>
            <a:ext cx="10972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marL="742950" indent="-742950" algn="ctr">
              <a:spcBef>
                <a:spcPts val="0"/>
              </a:spcBef>
              <a:spcAft>
                <a:spcPts val="2400"/>
              </a:spcAft>
              <a:buClr>
                <a:srgbClr val="FFC000"/>
              </a:buClr>
              <a:buSzPct val="100000"/>
              <a:buFont typeface="+mj-lt"/>
              <a:buAutoNum type="alphaLcParenR"/>
              <a:defRPr/>
            </a:pPr>
            <a:r>
              <a:rPr lang="en-US" sz="3600" kern="0">
                <a:effectLst>
                  <a:outerShdw blurRad="38100" dist="38100" dir="2700000" algn="tl">
                    <a:srgbClr val="000000"/>
                  </a:outerShdw>
                </a:effectLst>
                <a:ea typeface="+mn-ea"/>
                <a:cs typeface="Calibri" pitchFamily="34" charset="0"/>
              </a:rPr>
              <a:t>Regeneration Precedes Faith?</a:t>
            </a:r>
            <a:endParaRPr lang="en-US" sz="3600" kern="0" dirty="0">
              <a:effectLst>
                <a:outerShdw blurRad="38100" dist="38100" dir="2700000" algn="tl">
                  <a:srgbClr val="000000"/>
                </a:outerShdw>
              </a:effectLst>
              <a:ea typeface="+mn-ea"/>
              <a:cs typeface="Calibri" pitchFamily="34" charset="0"/>
            </a:endParaRPr>
          </a:p>
        </p:txBody>
      </p:sp>
      <p:pic>
        <p:nvPicPr>
          <p:cNvPr id="2" name="Picture 2">
            <a:extLst>
              <a:ext uri="{FF2B5EF4-FFF2-40B4-BE49-F238E27FC236}">
                <a16:creationId xmlns:a16="http://schemas.microsoft.com/office/drawing/2014/main" id="{89B3B282-3670-D6B1-2417-D976610EA568}"/>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007463" y="1676400"/>
            <a:ext cx="2498737" cy="297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1743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F1C6710-E755-4A78-A4CB-52FB26EE85D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4147" name="Rectangle 1"/>
          <p:cNvSpPr>
            <a:spLocks noChangeArrowheads="1"/>
          </p:cNvSpPr>
          <p:nvPr/>
        </p:nvSpPr>
        <p:spPr bwMode="auto">
          <a:xfrm>
            <a:off x="1333500" y="0"/>
            <a:ext cx="9525000" cy="1969770"/>
          </a:xfrm>
          <a:prstGeom prst="rect">
            <a:avLst/>
          </a:prstGeom>
          <a:noFill/>
          <a:ln w="28575">
            <a:noFill/>
            <a:miter lim="800000"/>
            <a:headEnd/>
            <a:tailEnd/>
          </a:ln>
        </p:spPr>
        <p:txBody>
          <a:bodyPr wrap="square">
            <a:spAutoFit/>
          </a:bodyPr>
          <a:lstStyle/>
          <a:p>
            <a:pPr algn="ctr" eaLnBrk="0" hangingPunct="0">
              <a:spcBef>
                <a:spcPts val="0"/>
              </a:spcBef>
              <a:spcAft>
                <a:spcPts val="1200"/>
              </a:spcAft>
              <a:buClr>
                <a:srgbClr val="00FFFF"/>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John 1:13</a:t>
            </a:r>
          </a:p>
          <a:p>
            <a:pPr algn="just">
              <a:spcBef>
                <a:spcPts val="0"/>
              </a:spcBef>
              <a:spcAft>
                <a:spcPts val="0"/>
              </a:spcAft>
            </a:pPr>
            <a:r>
              <a:rPr lang="en-US" altLang="en-US" sz="3600" kern="0" dirty="0">
                <a:latin typeface="Calibri" panose="020F0502020204030204" pitchFamily="34" charset="0"/>
                <a:cs typeface="Calibri" panose="020F0502020204030204" pitchFamily="34" charset="0"/>
              </a:rPr>
              <a:t>“</a:t>
            </a:r>
            <a:r>
              <a:rPr lang="en-US" sz="3600" dirty="0">
                <a:latin typeface="Calibri" panose="020F0502020204030204" pitchFamily="34" charset="0"/>
                <a:cs typeface="Calibri" panose="020F0502020204030204" pitchFamily="34" charset="0"/>
              </a:rPr>
              <a:t>who were born, not of blood nor of the will of the flesh nor of the will of man, but of God.”</a:t>
            </a:r>
            <a:endParaRPr lang="en-US" altLang="en-US" sz="3600" kern="0" dirty="0">
              <a:latin typeface="Calibri" panose="020F0502020204030204" pitchFamily="34" charset="0"/>
              <a:cs typeface="Calibri" panose="020F0502020204030204" pitchFamily="34" charset="0"/>
            </a:endParaRPr>
          </a:p>
        </p:txBody>
      </p:sp>
      <p:pic>
        <p:nvPicPr>
          <p:cNvPr id="5" name="Picture 6" descr="http://www.maggiesnotebook.com/wp-content/uploads/2011/08/Apostle_John_35.jpg">
            <a:extLst>
              <a:ext uri="{FF2B5EF4-FFF2-40B4-BE49-F238E27FC236}">
                <a16:creationId xmlns:a16="http://schemas.microsoft.com/office/drawing/2014/main" id="{29891EF1-9F19-441D-97BA-16C010D69A18}"/>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152931" y="2590800"/>
            <a:ext cx="1886139" cy="22860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9882433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C826D2C-B5F8-4419-917F-0D12C3EC0A4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0"/>
            <a:ext cx="10972800" cy="3139321"/>
          </a:xfrm>
          <a:prstGeom prst="rect">
            <a:avLst/>
          </a:prstGeom>
          <a:noFill/>
          <a:ln w="28575">
            <a:noFill/>
            <a:miter lim="800000"/>
            <a:headEnd/>
            <a:tailEnd/>
          </a:ln>
        </p:spPr>
        <p:txBody>
          <a:bodyPr wrap="square">
            <a:spAutoFit/>
          </a:bodyPr>
          <a:lstStyle/>
          <a:p>
            <a:pPr algn="ctr" eaLnBrk="0" hangingPunct="0">
              <a:spcBef>
                <a:spcPts val="0"/>
              </a:spcBef>
              <a:spcAft>
                <a:spcPts val="1200"/>
              </a:spcAft>
              <a:buClr>
                <a:srgbClr val="00FFFF"/>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John 1:12-13</a:t>
            </a:r>
          </a:p>
          <a:p>
            <a:pPr algn="just">
              <a:spcBef>
                <a:spcPts val="0"/>
              </a:spcBef>
              <a:spcAft>
                <a:spcPts val="0"/>
              </a:spcAft>
            </a:pPr>
            <a:r>
              <a:rPr lang="en-US" altLang="en-US" sz="3600" kern="0" dirty="0">
                <a:latin typeface="Calibri" panose="020F0502020204030204" pitchFamily="34" charset="0"/>
                <a:cs typeface="Calibri" panose="020F0502020204030204" pitchFamily="34" charset="0"/>
              </a:rPr>
              <a:t>“</a:t>
            </a:r>
            <a:r>
              <a:rPr lang="en-US" sz="3600" dirty="0">
                <a:latin typeface="Calibri" panose="020F0502020204030204" pitchFamily="34" charset="0"/>
                <a:cs typeface="Calibri" panose="020F0502020204030204" pitchFamily="34" charset="0"/>
              </a:rPr>
              <a:t>But as many as </a:t>
            </a:r>
            <a:r>
              <a:rPr lang="en-US" sz="3600" b="1" u="sng" dirty="0">
                <a:solidFill>
                  <a:srgbClr val="FFFFCC"/>
                </a:solidFill>
                <a:latin typeface="Calibri" panose="020F0502020204030204" pitchFamily="34" charset="0"/>
                <a:cs typeface="Calibri" panose="020F0502020204030204" pitchFamily="34" charset="0"/>
              </a:rPr>
              <a:t>received</a:t>
            </a:r>
            <a:r>
              <a:rPr lang="en-US" sz="3600" dirty="0">
                <a:latin typeface="Calibri" panose="020F0502020204030204" pitchFamily="34" charset="0"/>
                <a:cs typeface="Calibri" panose="020F0502020204030204" pitchFamily="34" charset="0"/>
              </a:rPr>
              <a:t> Him, to them He gave the right to become children of God, </a:t>
            </a:r>
            <a:r>
              <a:rPr lang="en-US" sz="3600" i="1" dirty="0">
                <a:latin typeface="Calibri" panose="020F0502020204030204" pitchFamily="34" charset="0"/>
                <a:cs typeface="Calibri" panose="020F0502020204030204" pitchFamily="34" charset="0"/>
              </a:rPr>
              <a:t>even</a:t>
            </a:r>
            <a:r>
              <a:rPr lang="en-US" sz="3600" dirty="0">
                <a:latin typeface="Calibri" panose="020F0502020204030204" pitchFamily="34" charset="0"/>
                <a:cs typeface="Calibri" panose="020F0502020204030204" pitchFamily="34" charset="0"/>
              </a:rPr>
              <a:t> to those who </a:t>
            </a:r>
            <a:r>
              <a:rPr lang="en-US" sz="3600" b="1" u="sng" dirty="0">
                <a:solidFill>
                  <a:srgbClr val="FFFFCC"/>
                </a:solidFill>
                <a:latin typeface="Calibri" panose="020F0502020204030204" pitchFamily="34" charset="0"/>
                <a:cs typeface="Calibri" panose="020F0502020204030204" pitchFamily="34" charset="0"/>
              </a:rPr>
              <a:t>believe</a:t>
            </a:r>
            <a:r>
              <a:rPr lang="en-US" sz="3600" dirty="0">
                <a:latin typeface="Calibri" panose="020F0502020204030204" pitchFamily="34" charset="0"/>
                <a:cs typeface="Calibri" panose="020F0502020204030204" pitchFamily="34" charset="0"/>
              </a:rPr>
              <a:t> in His name, </a:t>
            </a:r>
            <a:r>
              <a:rPr lang="en-US" sz="3600" baseline="30000" dirty="0">
                <a:latin typeface="Calibri" panose="020F0502020204030204" pitchFamily="34" charset="0"/>
                <a:cs typeface="Calibri" panose="020F0502020204030204" pitchFamily="34" charset="0"/>
              </a:rPr>
              <a:t>13 </a:t>
            </a:r>
            <a:r>
              <a:rPr lang="en-US" sz="3600" dirty="0">
                <a:latin typeface="Calibri" panose="020F0502020204030204" pitchFamily="34" charset="0"/>
                <a:cs typeface="Calibri" panose="020F0502020204030204" pitchFamily="34" charset="0"/>
              </a:rPr>
              <a:t>who were born, not of blood nor of the will of the flesh nor of the will of man, but of God.”</a:t>
            </a:r>
            <a:endParaRPr lang="en-US" altLang="en-US" sz="3600" kern="0" dirty="0">
              <a:latin typeface="Calibri" panose="020F0502020204030204" pitchFamily="34" charset="0"/>
              <a:cs typeface="Calibri" panose="020F0502020204030204" pitchFamily="34" charset="0"/>
            </a:endParaRPr>
          </a:p>
        </p:txBody>
      </p:sp>
      <p:pic>
        <p:nvPicPr>
          <p:cNvPr id="5" name="Picture 6" descr="http://www.maggiesnotebook.com/wp-content/uploads/2011/08/Apostle_John_35.jpg">
            <a:extLst>
              <a:ext uri="{FF2B5EF4-FFF2-40B4-BE49-F238E27FC236}">
                <a16:creationId xmlns:a16="http://schemas.microsoft.com/office/drawing/2014/main" id="{B6216B61-5AC8-4508-84AA-921521F86FB2}"/>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341545" y="3048000"/>
            <a:ext cx="1508911" cy="18288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1970029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E5620FE-26D4-4CE6-9830-CDE3C69DE30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0"/>
            <a:ext cx="10972800" cy="4947508"/>
          </a:xfrm>
          <a:prstGeom prst="rect">
            <a:avLst/>
          </a:prstGeom>
          <a:noFill/>
          <a:ln w="28575">
            <a:noFill/>
            <a:miter lim="800000"/>
            <a:headEnd/>
            <a:tailEnd/>
          </a:ln>
        </p:spPr>
        <p:txBody>
          <a:bodyPr wrap="square">
            <a:spAutoFit/>
          </a:bodyPr>
          <a:lstStyle/>
          <a:p>
            <a:pPr algn="ctr">
              <a:spcAft>
                <a:spcPts val="1200"/>
              </a:spcAft>
            </a:pPr>
            <a:r>
              <a:rPr lang="en-US" sz="2600" baseline="30000" dirty="0">
                <a:effectLst>
                  <a:outerShdw blurRad="38100" dist="38100" dir="2700000" algn="tl">
                    <a:srgbClr val="000000">
                      <a:alpha val="43137"/>
                    </a:srgbClr>
                  </a:outerShdw>
                </a:effectLst>
                <a:latin typeface="Calibri" panose="020F0502020204030204" pitchFamily="34" charset="0"/>
              </a:rPr>
              <a:t> </a:t>
            </a: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Ezekiel 36:24-28</a:t>
            </a:r>
          </a:p>
          <a:p>
            <a:pPr algn="just"/>
            <a:r>
              <a:rPr lang="en-US" sz="295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I will take you from the nations, </a:t>
            </a:r>
            <a:r>
              <a:rPr lang="en-US" sz="295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gather you from all the lands and bring you into your own land</a:t>
            </a:r>
            <a:r>
              <a:rPr lang="en-US" sz="295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950" b="1" baseline="30000"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25 </a:t>
            </a:r>
            <a:r>
              <a:rPr lang="en-US" sz="295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Then I will sprinkle clean water on you, and you will be clean</a:t>
            </a:r>
            <a:r>
              <a:rPr lang="en-US" sz="295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 will cleanse you from all your filthiness and from all your idols. </a:t>
            </a:r>
            <a:r>
              <a:rPr lang="en-US" sz="295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26 </a:t>
            </a:r>
            <a:r>
              <a:rPr lang="en-US" sz="295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Moreover, I will give you a new heart and </a:t>
            </a:r>
            <a:r>
              <a:rPr lang="en-US" sz="295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put a new spirit within you</a:t>
            </a:r>
            <a:r>
              <a:rPr lang="en-US" sz="295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I will remove the heart of stone from your flesh and give you a heart of flesh. </a:t>
            </a:r>
            <a:r>
              <a:rPr lang="en-US" sz="295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27 </a:t>
            </a:r>
            <a:r>
              <a:rPr lang="en-US" sz="295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will put My Spirit within you and cause you to walk in My statutes, and you will be careful to observe My ordinances. </a:t>
            </a:r>
            <a:r>
              <a:rPr lang="en-US" sz="295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28 </a:t>
            </a:r>
            <a:r>
              <a:rPr lang="en-US" sz="295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You will live in the land that I gave to your forefathers; so you will be My people, and I will be your God.”</a:t>
            </a:r>
          </a:p>
        </p:txBody>
      </p:sp>
    </p:spTree>
    <p:extLst>
      <p:ext uri="{BB962C8B-B14F-4D97-AF65-F5344CB8AC3E}">
        <p14:creationId xmlns:p14="http://schemas.microsoft.com/office/powerpoint/2010/main" val="26842221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D2D7435-9D5A-4996-BA9A-9DB6CE145BC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0"/>
            <a:ext cx="10972800" cy="4801314"/>
          </a:xfrm>
          <a:prstGeom prst="rect">
            <a:avLst/>
          </a:prstGeom>
          <a:noFill/>
          <a:ln w="28575">
            <a:noFill/>
            <a:miter lim="800000"/>
            <a:headEnd/>
            <a:tailEnd/>
          </a:ln>
        </p:spPr>
        <p:txBody>
          <a:bodyPr wrap="square">
            <a:spAutoFit/>
          </a:bodyPr>
          <a:lstStyle/>
          <a:p>
            <a:pPr algn="ctr">
              <a:spcAft>
                <a:spcPts val="1200"/>
              </a:spcAft>
            </a:pPr>
            <a:r>
              <a:rPr lang="en-US" sz="2600" baseline="30000" dirty="0">
                <a:effectLst>
                  <a:outerShdw blurRad="38100" dist="38100" dir="2700000" algn="tl">
                    <a:srgbClr val="000000">
                      <a:alpha val="43137"/>
                    </a:srgbClr>
                  </a:outerShdw>
                </a:effectLst>
                <a:latin typeface="Calibri" panose="020F0502020204030204" pitchFamily="34" charset="0"/>
              </a:rPr>
              <a:t> </a:t>
            </a: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Matthew 23:37-39</a:t>
            </a:r>
          </a:p>
          <a:p>
            <a:pPr algn="just"/>
            <a:r>
              <a:rPr lang="en-US" sz="3600" dirty="0">
                <a:effectLst>
                  <a:outerShdw blurRad="38100" dist="38100" dir="2700000" algn="tl">
                    <a:srgbClr val="000000">
                      <a:alpha val="43137"/>
                    </a:srgbClr>
                  </a:outerShdw>
                </a:effectLst>
                <a:latin typeface="Calibri" panose="020F0502020204030204" pitchFamily="34" charset="0"/>
              </a:rPr>
              <a:t>“</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Jerusalem, Jerusalem</a:t>
            </a:r>
            <a:r>
              <a:rPr lang="en-US" sz="3600" b="1" u="sng" dirty="0">
                <a:effectLst>
                  <a:outerShdw blurRad="38100" dist="38100" dir="2700000" algn="tl">
                    <a:srgbClr val="000000">
                      <a:alpha val="43137"/>
                    </a:srgbClr>
                  </a:outerShdw>
                </a:effectLst>
                <a:latin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rPr>
              <a:t> who kills the prophets and stones those who are sent to her! How often I wanted to gather your children together, the way a hen gathers her chicks under her wings, and you were unwilling. </a:t>
            </a:r>
            <a:r>
              <a:rPr lang="en-US" sz="3600" baseline="30000" dirty="0">
                <a:effectLst>
                  <a:outerShdw blurRad="38100" dist="38100" dir="2700000" algn="tl">
                    <a:srgbClr val="000000">
                      <a:alpha val="43137"/>
                    </a:srgbClr>
                  </a:outerShdw>
                </a:effectLst>
                <a:latin typeface="Calibri" panose="020F0502020204030204" pitchFamily="34" charset="0"/>
              </a:rPr>
              <a:t>38 </a:t>
            </a:r>
            <a:r>
              <a:rPr lang="en-US" sz="3600" dirty="0">
                <a:effectLst>
                  <a:outerShdw blurRad="38100" dist="38100" dir="2700000" algn="tl">
                    <a:srgbClr val="000000">
                      <a:alpha val="43137"/>
                    </a:srgbClr>
                  </a:outerShdw>
                </a:effectLst>
                <a:latin typeface="Calibri" panose="020F0502020204030204" pitchFamily="34" charset="0"/>
              </a:rPr>
              <a:t>Behold, your house is being left to you desolate! </a:t>
            </a:r>
            <a:r>
              <a:rPr lang="en-US" sz="3600" baseline="30000" dirty="0">
                <a:effectLst>
                  <a:outerShdw blurRad="38100" dist="38100" dir="2700000" algn="tl">
                    <a:srgbClr val="000000">
                      <a:alpha val="43137"/>
                    </a:srgbClr>
                  </a:outerShdw>
                </a:effectLst>
                <a:latin typeface="Calibri" panose="020F0502020204030204" pitchFamily="34" charset="0"/>
              </a:rPr>
              <a:t>39 </a:t>
            </a:r>
            <a:r>
              <a:rPr lang="en-US" sz="3600" dirty="0">
                <a:effectLst>
                  <a:outerShdw blurRad="38100" dist="38100" dir="2700000" algn="tl">
                    <a:srgbClr val="000000">
                      <a:alpha val="43137"/>
                    </a:srgbClr>
                  </a:outerShdw>
                </a:effectLst>
                <a:latin typeface="Calibri" panose="020F0502020204030204" pitchFamily="34" charset="0"/>
              </a:rPr>
              <a:t>For I say to you, from now on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you will not see Me until you say</a:t>
            </a:r>
            <a:r>
              <a:rPr lang="en-US" sz="3600" dirty="0">
                <a:effectLst>
                  <a:outerShdw blurRad="38100" dist="38100" dir="2700000" algn="tl">
                    <a:srgbClr val="000000">
                      <a:alpha val="43137"/>
                    </a:srgbClr>
                  </a:outerShdw>
                </a:effectLst>
                <a:latin typeface="Calibri" panose="020F0502020204030204" pitchFamily="34" charset="0"/>
              </a:rPr>
              <a:t>, ‘</a:t>
            </a:r>
            <a:r>
              <a:rPr lang="en-US" sz="3600" cap="small" dirty="0">
                <a:effectLst>
                  <a:outerShdw blurRad="38100" dist="38100" dir="2700000" algn="tl">
                    <a:srgbClr val="000000">
                      <a:alpha val="43137"/>
                    </a:srgbClr>
                  </a:outerShdw>
                </a:effectLst>
                <a:latin typeface="Calibri" panose="020F0502020204030204" pitchFamily="34" charset="0"/>
              </a:rPr>
              <a:t>Blessed is He who comes in the name of the Lord</a:t>
            </a:r>
            <a:r>
              <a:rPr lang="en-US" sz="3600" dirty="0">
                <a:effectLst>
                  <a:outerShdw blurRad="38100" dist="38100" dir="2700000" algn="tl">
                    <a:srgbClr val="000000">
                      <a:alpha val="43137"/>
                    </a:srgbClr>
                  </a:outerShdw>
                </a:effectLst>
                <a:latin typeface="Calibri" panose="020F0502020204030204" pitchFamily="34" charset="0"/>
              </a:rPr>
              <a:t>!’”</a:t>
            </a:r>
          </a:p>
        </p:txBody>
      </p:sp>
    </p:spTree>
    <p:extLst>
      <p:ext uri="{BB962C8B-B14F-4D97-AF65-F5344CB8AC3E}">
        <p14:creationId xmlns:p14="http://schemas.microsoft.com/office/powerpoint/2010/main" val="42501828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609601" y="1600200"/>
            <a:ext cx="10972800" cy="2209799"/>
          </a:xfrm>
          <a:prstGeom prst="rect">
            <a:avLst/>
          </a:prstGeom>
          <a:noFill/>
          <a:ln w="9525">
            <a:noFill/>
            <a:miter lim="800000"/>
            <a:headEnd/>
            <a:tailEnd/>
          </a:ln>
          <a:effectLst/>
        </p:spPr>
        <p:txBody>
          <a:bodyPr/>
          <a:lstStyle/>
          <a:p>
            <a:pPr algn="just"/>
            <a:r>
              <a:rPr lang="en-US" sz="3400" dirty="0">
                <a:latin typeface="Calibri" panose="020F0502020204030204" pitchFamily="34" charset="0"/>
                <a:cs typeface="Calibri" panose="020F0502020204030204" pitchFamily="34" charset="0"/>
              </a:rPr>
              <a:t>“Personally, we have no more to do with our spiritual birth than we had with our natural birth…[Man is] utterly incapable of willing anything…the sinner, of himself, </a:t>
            </a:r>
            <a:r>
              <a:rPr lang="en-US" sz="3400" b="1" u="sng" dirty="0">
                <a:solidFill>
                  <a:srgbClr val="FFFFCC"/>
                </a:solidFill>
                <a:latin typeface="Calibri" panose="020F0502020204030204" pitchFamily="34" charset="0"/>
                <a:cs typeface="Calibri" panose="020F0502020204030204" pitchFamily="34" charset="0"/>
              </a:rPr>
              <a:t>cannot</a:t>
            </a:r>
            <a:r>
              <a:rPr lang="en-US" sz="3400" dirty="0">
                <a:latin typeface="Calibri" panose="020F0502020204030204" pitchFamily="34" charset="0"/>
                <a:cs typeface="Calibri" panose="020F0502020204030204" pitchFamily="34" charset="0"/>
              </a:rPr>
              <a:t> repent and believe.”</a:t>
            </a:r>
          </a:p>
        </p:txBody>
      </p:sp>
      <p:sp>
        <p:nvSpPr>
          <p:cNvPr id="6" name="Rectangle 2"/>
          <p:cNvSpPr>
            <a:spLocks noChangeArrowheads="1"/>
          </p:cNvSpPr>
          <p:nvPr/>
        </p:nvSpPr>
        <p:spPr bwMode="auto">
          <a:xfrm>
            <a:off x="2625013" y="218388"/>
            <a:ext cx="6941975" cy="1025951"/>
          </a:xfrm>
          <a:prstGeom prst="rect">
            <a:avLst/>
          </a:prstGeom>
          <a:noFill/>
          <a:ln w="9525">
            <a:noFill/>
            <a:miter lim="800000"/>
            <a:headEnd/>
            <a:tailEnd/>
          </a:ln>
          <a:effectLst/>
        </p:spPr>
        <p:txBody>
          <a:bodyPr anchor="ctr"/>
          <a:lstStyle/>
          <a:p>
            <a:pPr algn="ctr">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A. W. Pink </a:t>
            </a:r>
          </a:p>
          <a:p>
            <a:pPr algn="ctr">
              <a:defRPr/>
            </a:pPr>
            <a:r>
              <a:rPr lang="en-US" i="1"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Sovereignty of God</a:t>
            </a:r>
            <a:r>
              <a:rPr lang="en-US"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p. 57, 113, 120.</a:t>
            </a:r>
          </a:p>
        </p:txBody>
      </p:sp>
      <p:pic>
        <p:nvPicPr>
          <p:cNvPr id="5" name="Picture 4">
            <a:extLst>
              <a:ext uri="{FF2B5EF4-FFF2-40B4-BE49-F238E27FC236}">
                <a16:creationId xmlns:a16="http://schemas.microsoft.com/office/drawing/2014/main" id="{689F9B93-1F27-4445-8B2E-C0B5B8B4F5C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197706" y="3733800"/>
            <a:ext cx="3796589" cy="2743200"/>
          </a:xfrm>
          <a:prstGeom prst="rect">
            <a:avLst/>
          </a:prstGeom>
        </p:spPr>
      </p:pic>
    </p:spTree>
    <p:extLst>
      <p:ext uri="{BB962C8B-B14F-4D97-AF65-F5344CB8AC3E}">
        <p14:creationId xmlns:p14="http://schemas.microsoft.com/office/powerpoint/2010/main" val="33066762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0" y="1600200"/>
            <a:ext cx="5943600" cy="4956980"/>
          </a:xfrm>
        </p:spPr>
        <p:txBody>
          <a:bodyPr/>
          <a:lstStyle/>
          <a:p>
            <a:pPr marL="685800" lvl="1" indent="-681038" algn="just">
              <a:spcBef>
                <a:spcPts val="0"/>
              </a:spcBef>
              <a:spcAft>
                <a:spcPts val="1800"/>
              </a:spcAft>
              <a:buClr>
                <a:schemeClr val="tx2"/>
              </a:buClr>
              <a:buSzPct val="100000"/>
              <a:buFont typeface="+mj-lt"/>
              <a:buAutoNum type="romanLcPeriod"/>
              <a:defRPr/>
            </a:pPr>
            <a:r>
              <a:rPr lang="en-US" dirty="0">
                <a:effectLst/>
                <a:cs typeface="Calibri" pitchFamily="34" charset="0"/>
              </a:rPr>
              <a:t>Definition</a:t>
            </a:r>
          </a:p>
          <a:p>
            <a:pPr marL="685800" lvl="1" indent="-681038" algn="just">
              <a:spcBef>
                <a:spcPts val="0"/>
              </a:spcBef>
              <a:spcAft>
                <a:spcPts val="1800"/>
              </a:spcAft>
              <a:buClr>
                <a:schemeClr val="tx2"/>
              </a:buClr>
              <a:buSzPct val="100000"/>
              <a:buFont typeface="+mj-lt"/>
              <a:buAutoNum type="romanLcPeriod"/>
              <a:defRPr/>
            </a:pPr>
            <a:r>
              <a:rPr lang="en-US" dirty="0">
                <a:effectLst/>
                <a:cs typeface="Calibri" pitchFamily="34" charset="0"/>
              </a:rPr>
              <a:t>Calvinistic examples </a:t>
            </a:r>
          </a:p>
          <a:p>
            <a:pPr marL="685800" lvl="1" indent="-681038" algn="just">
              <a:spcBef>
                <a:spcPts val="0"/>
              </a:spcBef>
              <a:spcAft>
                <a:spcPts val="1800"/>
              </a:spcAft>
              <a:buClr>
                <a:schemeClr val="tx2"/>
              </a:buClr>
              <a:buSzPct val="100000"/>
              <a:buFont typeface="+mj-lt"/>
              <a:buAutoNum type="romanLcPeriod"/>
              <a:defRPr/>
            </a:pPr>
            <a:r>
              <a:rPr lang="en-US" dirty="0">
                <a:effectLst/>
                <a:cs typeface="Calibri" pitchFamily="34" charset="0"/>
              </a:rPr>
              <a:t>Calvinist Proof texts</a:t>
            </a:r>
          </a:p>
          <a:p>
            <a:pPr marL="685800" lvl="1" indent="-681038" algn="just">
              <a:spcBef>
                <a:spcPts val="0"/>
              </a:spcBef>
              <a:spcAft>
                <a:spcPts val="1800"/>
              </a:spcAft>
              <a:buClr>
                <a:schemeClr val="tx2"/>
              </a:buClr>
              <a:buSzPct val="100000"/>
              <a:buFont typeface="+mj-lt"/>
              <a:buAutoNum type="romanLcPeriod"/>
              <a:defRPr/>
            </a:pPr>
            <a:r>
              <a:rPr lang="en-US" b="1" u="sng" dirty="0">
                <a:solidFill>
                  <a:srgbClr val="FFFFCC"/>
                </a:solidFill>
                <a:effectLst/>
                <a:cs typeface="Calibri" pitchFamily="34" charset="0"/>
              </a:rPr>
              <a:t>Biblical order</a:t>
            </a:r>
          </a:p>
          <a:p>
            <a:pPr marL="685800" lvl="1" indent="-681038" algn="just">
              <a:spcBef>
                <a:spcPts val="0"/>
              </a:spcBef>
              <a:spcAft>
                <a:spcPts val="1800"/>
              </a:spcAft>
              <a:buClr>
                <a:schemeClr val="tx2"/>
              </a:buClr>
              <a:buSzPct val="100000"/>
              <a:buFont typeface="+mj-lt"/>
              <a:buAutoNum type="romanLcPeriod"/>
              <a:defRPr/>
            </a:pPr>
            <a:r>
              <a:rPr lang="en-US" dirty="0">
                <a:effectLst/>
                <a:cs typeface="Calibri" pitchFamily="34" charset="0"/>
              </a:rPr>
              <a:t>Ordo-</a:t>
            </a:r>
            <a:r>
              <a:rPr lang="en-US" dirty="0" err="1">
                <a:effectLst/>
                <a:cs typeface="Calibri" pitchFamily="34" charset="0"/>
              </a:rPr>
              <a:t>Salutis</a:t>
            </a:r>
            <a:endParaRPr lang="en-US" dirty="0">
              <a:effectLst/>
              <a:cs typeface="Calibri" pitchFamily="34" charset="0"/>
            </a:endParaRPr>
          </a:p>
          <a:p>
            <a:pPr marL="685800" lvl="1" indent="-681038" algn="just">
              <a:spcBef>
                <a:spcPts val="0"/>
              </a:spcBef>
              <a:spcAft>
                <a:spcPts val="1800"/>
              </a:spcAft>
              <a:buClr>
                <a:schemeClr val="tx2"/>
              </a:buClr>
              <a:buSzPct val="100000"/>
              <a:buFont typeface="+mj-lt"/>
              <a:buAutoNum type="romanLcPeriod"/>
              <a:defRPr/>
            </a:pPr>
            <a:r>
              <a:rPr lang="en-US" dirty="0">
                <a:effectLst/>
                <a:cs typeface="Calibri" pitchFamily="34" charset="0"/>
              </a:rPr>
              <a:t>An eschatological parallel</a:t>
            </a:r>
          </a:p>
          <a:p>
            <a:pPr marL="685800" lvl="1" indent="-681038" algn="just">
              <a:spcBef>
                <a:spcPts val="0"/>
              </a:spcBef>
              <a:spcAft>
                <a:spcPts val="1800"/>
              </a:spcAft>
              <a:buClr>
                <a:schemeClr val="tx2"/>
              </a:buClr>
              <a:buSzPct val="100000"/>
              <a:buFont typeface="+mj-lt"/>
              <a:buAutoNum type="romanLcPeriod"/>
              <a:defRPr/>
            </a:pPr>
            <a:r>
              <a:rPr lang="en-US" dirty="0">
                <a:effectLst/>
                <a:cs typeface="Calibri" pitchFamily="34" charset="0"/>
              </a:rPr>
              <a:t>Why believe?</a:t>
            </a:r>
          </a:p>
        </p:txBody>
      </p:sp>
      <p:sp>
        <p:nvSpPr>
          <p:cNvPr id="4" name="Title 1">
            <a:extLst>
              <a:ext uri="{FF2B5EF4-FFF2-40B4-BE49-F238E27FC236}">
                <a16:creationId xmlns:a16="http://schemas.microsoft.com/office/drawing/2014/main" id="{465766FA-1D49-07BB-F9BB-2C02A0B43D94}"/>
              </a:ext>
            </a:extLst>
          </p:cNvPr>
          <p:cNvSpPr txBox="1">
            <a:spLocks/>
          </p:cNvSpPr>
          <p:nvPr/>
        </p:nvSpPr>
        <p:spPr bwMode="auto">
          <a:xfrm>
            <a:off x="609600" y="228600"/>
            <a:ext cx="10972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marL="742950" indent="-742950" algn="ctr">
              <a:spcBef>
                <a:spcPts val="0"/>
              </a:spcBef>
              <a:spcAft>
                <a:spcPts val="2400"/>
              </a:spcAft>
              <a:buClr>
                <a:srgbClr val="FFC000"/>
              </a:buClr>
              <a:buSzPct val="100000"/>
              <a:buFont typeface="+mj-lt"/>
              <a:buAutoNum type="alphaLcParenR"/>
              <a:defRPr/>
            </a:pPr>
            <a:r>
              <a:rPr lang="en-US" sz="3600" kern="0">
                <a:effectLst>
                  <a:outerShdw blurRad="38100" dist="38100" dir="2700000" algn="tl">
                    <a:srgbClr val="000000"/>
                  </a:outerShdw>
                </a:effectLst>
                <a:ea typeface="+mn-ea"/>
                <a:cs typeface="Calibri" pitchFamily="34" charset="0"/>
              </a:rPr>
              <a:t>Regeneration Precedes Faith?</a:t>
            </a:r>
            <a:endParaRPr lang="en-US" sz="3600" kern="0" dirty="0">
              <a:effectLst>
                <a:outerShdw blurRad="38100" dist="38100" dir="2700000" algn="tl">
                  <a:srgbClr val="000000"/>
                </a:outerShdw>
              </a:effectLst>
              <a:ea typeface="+mn-ea"/>
              <a:cs typeface="Calibri" pitchFamily="34" charset="0"/>
            </a:endParaRPr>
          </a:p>
        </p:txBody>
      </p:sp>
      <p:pic>
        <p:nvPicPr>
          <p:cNvPr id="2" name="Picture 2">
            <a:extLst>
              <a:ext uri="{FF2B5EF4-FFF2-40B4-BE49-F238E27FC236}">
                <a16:creationId xmlns:a16="http://schemas.microsoft.com/office/drawing/2014/main" id="{C526A311-DB2D-940C-06C3-5DEF7C0C93E5}"/>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007463" y="1676400"/>
            <a:ext cx="2498737" cy="297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81529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Content Placeholder 2"/>
          <p:cNvSpPr>
            <a:spLocks noGrp="1"/>
          </p:cNvSpPr>
          <p:nvPr>
            <p:ph idx="4294967295"/>
          </p:nvPr>
        </p:nvSpPr>
        <p:spPr>
          <a:xfrm>
            <a:off x="1752600" y="990600"/>
            <a:ext cx="6629400" cy="1524000"/>
          </a:xfrm>
          <a:solidFill>
            <a:schemeClr val="bg1"/>
          </a:solidFill>
          <a:ln w="28575">
            <a:solidFill>
              <a:srgbClr val="FF0000"/>
            </a:solidFill>
          </a:ln>
        </p:spPr>
        <p:txBody>
          <a:bodyPr/>
          <a:lstStyle/>
          <a:p>
            <a:pPr marL="0" indent="0" algn="ctr">
              <a:spcBef>
                <a:spcPts val="0"/>
              </a:spcBef>
              <a:spcAft>
                <a:spcPts val="0"/>
              </a:spcAft>
              <a:buNone/>
              <a:defRPr/>
            </a:pPr>
            <a:r>
              <a:rPr lang="en-US" altLang="en-US" sz="2800" b="1" dirty="0"/>
              <a:t>Gen 15:6</a:t>
            </a:r>
          </a:p>
          <a:p>
            <a:pPr marL="0" indent="0" algn="just">
              <a:spcBef>
                <a:spcPts val="0"/>
              </a:spcBef>
              <a:spcAft>
                <a:spcPts val="0"/>
              </a:spcAft>
              <a:buNone/>
              <a:defRPr/>
            </a:pPr>
            <a:r>
              <a:rPr lang="en-US" altLang="en-US" sz="2800" dirty="0"/>
              <a:t>Then he </a:t>
            </a:r>
            <a:r>
              <a:rPr lang="en-US" altLang="en-US" sz="2800" b="1" u="sng" kern="1200" dirty="0">
                <a:solidFill>
                  <a:srgbClr val="FFFFCC"/>
                </a:solidFill>
              </a:rPr>
              <a:t>believed</a:t>
            </a:r>
            <a:r>
              <a:rPr lang="en-US" altLang="en-US" sz="2800" dirty="0"/>
              <a:t> in the LORD; and He reckoned it to him as righteousness.</a:t>
            </a:r>
          </a:p>
        </p:txBody>
      </p:sp>
      <p:pic>
        <p:nvPicPr>
          <p:cNvPr id="104451" name="Picture 2" descr="http://4.bp.blogspot.com/-JXH-bqfBcWE/TgJAJNX1UjI/AAAAAAAAAVA/qgy871X7QgQ/s1600/ABE.gif"/>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253538" y="2000446"/>
            <a:ext cx="2371724" cy="2934092"/>
          </a:xfrm>
          <a:prstGeom prst="rect">
            <a:avLst/>
          </a:prstGeom>
          <a:noFill/>
          <a:ln w="9525">
            <a:noFill/>
            <a:miter lim="800000"/>
            <a:headEnd/>
            <a:tailEnd/>
          </a:ln>
        </p:spPr>
      </p:pic>
      <p:sp>
        <p:nvSpPr>
          <p:cNvPr id="4" name="Title 1"/>
          <p:cNvSpPr txBox="1">
            <a:spLocks/>
          </p:cNvSpPr>
          <p:nvPr/>
        </p:nvSpPr>
        <p:spPr>
          <a:xfrm>
            <a:off x="1576388" y="122238"/>
            <a:ext cx="9039225" cy="715962"/>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Belief – God’s One Condition for Justification</a:t>
            </a:r>
          </a:p>
        </p:txBody>
      </p:sp>
      <p:sp>
        <p:nvSpPr>
          <p:cNvPr id="5" name="Content Placeholder 2"/>
          <p:cNvSpPr txBox="1">
            <a:spLocks/>
          </p:cNvSpPr>
          <p:nvPr/>
        </p:nvSpPr>
        <p:spPr bwMode="auto">
          <a:xfrm>
            <a:off x="1752600" y="2667000"/>
            <a:ext cx="6629400" cy="1905000"/>
          </a:xfrm>
          <a:prstGeom prst="rect">
            <a:avLst/>
          </a:prstGeom>
          <a:solidFill>
            <a:schemeClr val="bg1"/>
          </a:solidFill>
          <a:ln w="28575">
            <a:solidFill>
              <a:srgbClr val="FF0000"/>
            </a:solid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spcAft>
                <a:spcPts val="0"/>
              </a:spcAft>
              <a:buNone/>
              <a:defRPr/>
            </a:pPr>
            <a:r>
              <a:rPr lang="en-US" altLang="en-US" sz="2800" b="1" dirty="0">
                <a:latin typeface="Calibri" panose="020F0502020204030204" pitchFamily="34" charset="0"/>
              </a:rPr>
              <a:t>John 3:16</a:t>
            </a:r>
          </a:p>
          <a:p>
            <a:pPr marL="0" indent="0" algn="just">
              <a:spcBef>
                <a:spcPts val="0"/>
              </a:spcBef>
              <a:spcAft>
                <a:spcPts val="0"/>
              </a:spcAft>
              <a:buNone/>
              <a:defRPr/>
            </a:pPr>
            <a:r>
              <a:rPr lang="en-US" altLang="en-US" sz="2800" dirty="0">
                <a:effectLst>
                  <a:outerShdw blurRad="38100" dist="38100" dir="2700000" algn="tl">
                    <a:srgbClr val="000000"/>
                  </a:outerShdw>
                </a:effectLst>
                <a:latin typeface="Calibri" panose="020F0502020204030204" pitchFamily="34" charset="0"/>
              </a:rPr>
              <a:t>For God so loved the world, that He gave His only begotten Son, that whoever </a:t>
            </a:r>
            <a:r>
              <a:rPr lang="en-US" altLang="en-US" sz="2800" b="1" u="sng" dirty="0">
                <a:solidFill>
                  <a:srgbClr val="FFFFCC"/>
                </a:solidFill>
                <a:effectLst>
                  <a:outerShdw blurRad="38100" dist="38100" dir="2700000" algn="tl">
                    <a:srgbClr val="000000"/>
                  </a:outerShdw>
                </a:effectLst>
                <a:latin typeface="Calibri" panose="020F0502020204030204" pitchFamily="34" charset="0"/>
              </a:rPr>
              <a:t>believes</a:t>
            </a:r>
            <a:r>
              <a:rPr lang="en-US" altLang="en-US" sz="2800" dirty="0">
                <a:effectLst>
                  <a:outerShdw blurRad="38100" dist="38100" dir="2700000" algn="tl">
                    <a:srgbClr val="000000"/>
                  </a:outerShdw>
                </a:effectLst>
                <a:latin typeface="Calibri" panose="020F0502020204030204" pitchFamily="34" charset="0"/>
              </a:rPr>
              <a:t> in Him shall not perish, but have </a:t>
            </a:r>
            <a:r>
              <a:rPr lang="en-US" altLang="en-US" sz="2800" b="1" u="sng" dirty="0">
                <a:solidFill>
                  <a:srgbClr val="FFFFCC"/>
                </a:solidFill>
                <a:effectLst>
                  <a:outerShdw blurRad="38100" dist="38100" dir="2700000" algn="tl">
                    <a:srgbClr val="000000"/>
                  </a:outerShdw>
                </a:effectLst>
                <a:latin typeface="Calibri" panose="020F0502020204030204" pitchFamily="34" charset="0"/>
              </a:rPr>
              <a:t>eternal life</a:t>
            </a:r>
            <a:r>
              <a:rPr lang="en-US" altLang="en-US" sz="2800" dirty="0">
                <a:effectLst>
                  <a:outerShdw blurRad="38100" dist="38100" dir="2700000" algn="tl">
                    <a:srgbClr val="000000"/>
                  </a:outerShdw>
                </a:effectLst>
                <a:latin typeface="Calibri" panose="020F0502020204030204" pitchFamily="34" charset="0"/>
              </a:rPr>
              <a:t>.</a:t>
            </a:r>
          </a:p>
        </p:txBody>
      </p:sp>
      <p:sp>
        <p:nvSpPr>
          <p:cNvPr id="6" name="Content Placeholder 2"/>
          <p:cNvSpPr txBox="1">
            <a:spLocks/>
          </p:cNvSpPr>
          <p:nvPr/>
        </p:nvSpPr>
        <p:spPr bwMode="auto">
          <a:xfrm>
            <a:off x="1752600" y="4800600"/>
            <a:ext cx="6629400" cy="1828800"/>
          </a:xfrm>
          <a:prstGeom prst="rect">
            <a:avLst/>
          </a:prstGeom>
          <a:solidFill>
            <a:schemeClr val="bg1"/>
          </a:solidFill>
          <a:ln w="28575">
            <a:solidFill>
              <a:srgbClr val="FF0000"/>
            </a:solid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spcAft>
                <a:spcPts val="0"/>
              </a:spcAft>
              <a:buNone/>
              <a:defRPr/>
            </a:pPr>
            <a:r>
              <a:rPr lang="en-US" altLang="en-US" sz="2800" b="1" dirty="0">
                <a:latin typeface="Calibri" panose="020F0502020204030204" pitchFamily="34" charset="0"/>
              </a:rPr>
              <a:t>Acts 16:30-31</a:t>
            </a:r>
          </a:p>
          <a:p>
            <a:pPr marL="0" indent="0" algn="just">
              <a:spcBef>
                <a:spcPts val="0"/>
              </a:spcBef>
              <a:spcAft>
                <a:spcPts val="0"/>
              </a:spcAft>
              <a:buNone/>
              <a:defRPr/>
            </a:pPr>
            <a:r>
              <a:rPr lang="en-US" altLang="en-US" sz="2800" dirty="0">
                <a:effectLst>
                  <a:outerShdw blurRad="38100" dist="38100" dir="2700000" algn="tl">
                    <a:srgbClr val="000000"/>
                  </a:outerShdw>
                </a:effectLst>
                <a:latin typeface="Calibri" panose="020F0502020204030204" pitchFamily="34" charset="0"/>
              </a:rPr>
              <a:t>"Sirs, what must I do to be saved?" They said, "</a:t>
            </a:r>
            <a:r>
              <a:rPr lang="en-US" altLang="en-US" sz="2800" b="1" u="sng" dirty="0">
                <a:solidFill>
                  <a:srgbClr val="FFFFCC"/>
                </a:solidFill>
                <a:effectLst>
                  <a:outerShdw blurRad="38100" dist="38100" dir="2700000" algn="tl">
                    <a:srgbClr val="000000"/>
                  </a:outerShdw>
                </a:effectLst>
                <a:latin typeface="Calibri" panose="020F0502020204030204" pitchFamily="34" charset="0"/>
              </a:rPr>
              <a:t>Believe</a:t>
            </a:r>
            <a:r>
              <a:rPr lang="en-US" altLang="en-US" sz="2800" dirty="0">
                <a:effectLst>
                  <a:outerShdw blurRad="38100" dist="38100" dir="2700000" algn="tl">
                    <a:srgbClr val="000000"/>
                  </a:outerShdw>
                </a:effectLst>
                <a:latin typeface="Calibri" panose="020F0502020204030204" pitchFamily="34" charset="0"/>
              </a:rPr>
              <a:t> in the Lord Jesus, and you will be saved..."</a:t>
            </a:r>
          </a:p>
        </p:txBody>
      </p:sp>
    </p:spTree>
    <p:extLst>
      <p:ext uri="{BB962C8B-B14F-4D97-AF65-F5344CB8AC3E}">
        <p14:creationId xmlns:p14="http://schemas.microsoft.com/office/powerpoint/2010/main" val="40010525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270692F-94C7-4DF3-A321-2247841AA7B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pic>
        <p:nvPicPr>
          <p:cNvPr id="5" name="Picture 6" descr="http://www.maggiesnotebook.com/wp-content/uploads/2011/08/Apostle_John_35.jpg">
            <a:extLst>
              <a:ext uri="{FF2B5EF4-FFF2-40B4-BE49-F238E27FC236}">
                <a16:creationId xmlns:a16="http://schemas.microsoft.com/office/drawing/2014/main" id="{C09C9A85-24AD-44D7-9E21-FB750BE65E90}"/>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152931" y="2590800"/>
            <a:ext cx="1886139" cy="22860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Rectangle 1">
            <a:extLst>
              <a:ext uri="{FF2B5EF4-FFF2-40B4-BE49-F238E27FC236}">
                <a16:creationId xmlns:a16="http://schemas.microsoft.com/office/drawing/2014/main" id="{D4CB73B6-13A1-4C19-BB3A-27A5337BEEE3}"/>
              </a:ext>
            </a:extLst>
          </p:cNvPr>
          <p:cNvSpPr>
            <a:spLocks noChangeArrowheads="1"/>
          </p:cNvSpPr>
          <p:nvPr/>
        </p:nvSpPr>
        <p:spPr bwMode="auto">
          <a:xfrm>
            <a:off x="609600" y="0"/>
            <a:ext cx="10972800" cy="2523768"/>
          </a:xfrm>
          <a:prstGeom prst="rect">
            <a:avLst/>
          </a:prstGeom>
          <a:noFill/>
          <a:ln w="28575">
            <a:noFill/>
            <a:miter lim="800000"/>
            <a:headEnd/>
            <a:tailEnd/>
          </a:ln>
        </p:spPr>
        <p:txBody>
          <a:bodyPr wrap="square">
            <a:spAutoFit/>
          </a:bodyPr>
          <a:lstStyle/>
          <a:p>
            <a:pPr algn="ctr" eaLnBrk="0" hangingPunct="0">
              <a:spcBef>
                <a:spcPts val="0"/>
              </a:spcBef>
              <a:spcAft>
                <a:spcPts val="1200"/>
              </a:spcAft>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John 3:16</a:t>
            </a:r>
          </a:p>
          <a:p>
            <a:pPr algn="just">
              <a:spcBef>
                <a:spcPts val="0"/>
              </a:spcBef>
              <a:spcAft>
                <a:spcPts val="0"/>
              </a:spcAft>
            </a:pPr>
            <a:r>
              <a:rPr lang="en-US" altLang="en-US" sz="3600" kern="0" dirty="0">
                <a:latin typeface="Calibri" panose="020F0502020204030204" pitchFamily="34" charset="0"/>
                <a:cs typeface="Calibri" panose="020F0502020204030204" pitchFamily="34" charset="0"/>
              </a:rPr>
              <a:t>“</a:t>
            </a:r>
            <a:r>
              <a:rPr lang="en-US" altLang="en-US" sz="3600" dirty="0">
                <a:effectLst>
                  <a:outerShdw blurRad="38100" dist="38100" dir="2700000" algn="tl">
                    <a:srgbClr val="000000"/>
                  </a:outerShdw>
                </a:effectLst>
                <a:latin typeface="Calibri" panose="020F0502020204030204" pitchFamily="34" charset="0"/>
                <a:cs typeface="Calibri" panose="020F0502020204030204" pitchFamily="34" charset="0"/>
              </a:rPr>
              <a:t>For God so loved the world, that He gave His only begotten Son, that whoever </a:t>
            </a:r>
            <a:r>
              <a:rPr lang="en-US" altLang="en-US" sz="3600" b="1" u="sng" dirty="0">
                <a:solidFill>
                  <a:srgbClr val="FFFFCC"/>
                </a:solidFill>
                <a:effectLst>
                  <a:outerShdw blurRad="38100" dist="38100" dir="2700000" algn="tl">
                    <a:srgbClr val="000000"/>
                  </a:outerShdw>
                </a:effectLst>
                <a:latin typeface="Calibri" panose="020F0502020204030204" pitchFamily="34" charset="0"/>
                <a:cs typeface="Calibri" panose="020F0502020204030204" pitchFamily="34" charset="0"/>
              </a:rPr>
              <a:t>believes</a:t>
            </a:r>
            <a:r>
              <a:rPr lang="en-US" altLang="en-US" sz="3600" dirty="0">
                <a:effectLst>
                  <a:outerShdw blurRad="38100" dist="38100" dir="2700000" algn="tl">
                    <a:srgbClr val="000000"/>
                  </a:outerShdw>
                </a:effectLst>
                <a:latin typeface="Calibri" panose="020F0502020204030204" pitchFamily="34" charset="0"/>
                <a:cs typeface="Calibri" panose="020F0502020204030204" pitchFamily="34" charset="0"/>
              </a:rPr>
              <a:t> in Him shall not perish, but have </a:t>
            </a:r>
            <a:r>
              <a:rPr lang="en-US" altLang="en-US" sz="3600" b="1" u="sng" dirty="0">
                <a:solidFill>
                  <a:srgbClr val="FFFFCC"/>
                </a:solidFill>
                <a:effectLst>
                  <a:outerShdw blurRad="38100" dist="38100" dir="2700000" algn="tl">
                    <a:srgbClr val="000000"/>
                  </a:outerShdw>
                </a:effectLst>
                <a:latin typeface="Calibri" panose="020F0502020204030204" pitchFamily="34" charset="0"/>
                <a:cs typeface="Calibri" panose="020F0502020204030204" pitchFamily="34" charset="0"/>
              </a:rPr>
              <a:t>eternal life</a:t>
            </a:r>
            <a:r>
              <a:rPr lang="en-US" altLang="en-US" sz="3600" kern="0" dirty="0">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10359298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270692F-94C7-4DF3-A321-2247841AA7B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0"/>
            <a:ext cx="10972800" cy="2477601"/>
          </a:xfrm>
          <a:prstGeom prst="rect">
            <a:avLst/>
          </a:prstGeom>
          <a:noFill/>
          <a:ln w="28575">
            <a:noFill/>
            <a:miter lim="800000"/>
            <a:headEnd/>
            <a:tailEnd/>
          </a:ln>
        </p:spPr>
        <p:txBody>
          <a:bodyPr wrap="square">
            <a:spAutoFit/>
          </a:bodyPr>
          <a:lstStyle/>
          <a:p>
            <a:pPr algn="ctr" eaLnBrk="0" hangingPunct="0">
              <a:spcBef>
                <a:spcPts val="0"/>
              </a:spcBef>
              <a:spcAft>
                <a:spcPts val="1200"/>
              </a:spcAft>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John 5:24</a:t>
            </a:r>
          </a:p>
          <a:p>
            <a:pPr algn="just">
              <a:spcBef>
                <a:spcPts val="0"/>
              </a:spcBef>
              <a:spcAft>
                <a:spcPts val="0"/>
              </a:spcAft>
            </a:pPr>
            <a:r>
              <a:rPr lang="en-US" altLang="en-US" sz="3500" kern="0" dirty="0">
                <a:latin typeface="Calibri" panose="020F0502020204030204" pitchFamily="34" charset="0"/>
                <a:cs typeface="Calibri" panose="020F0502020204030204" pitchFamily="34" charset="0"/>
              </a:rPr>
              <a:t>“Truly, truly, I say to you, he who hears My word, and </a:t>
            </a:r>
            <a:r>
              <a:rPr lang="en-US" altLang="en-US" sz="3500" b="1" u="sng" kern="0" dirty="0">
                <a:solidFill>
                  <a:srgbClr val="FFFFCC"/>
                </a:solidFill>
                <a:latin typeface="Calibri" panose="020F0502020204030204" pitchFamily="34" charset="0"/>
                <a:cs typeface="Calibri" panose="020F0502020204030204" pitchFamily="34" charset="0"/>
              </a:rPr>
              <a:t>believes Him</a:t>
            </a:r>
            <a:r>
              <a:rPr lang="en-US" altLang="en-US" sz="3500" b="1" kern="0" dirty="0">
                <a:latin typeface="Calibri" panose="020F0502020204030204" pitchFamily="34" charset="0"/>
                <a:cs typeface="Calibri" panose="020F0502020204030204" pitchFamily="34" charset="0"/>
              </a:rPr>
              <a:t> </a:t>
            </a:r>
            <a:r>
              <a:rPr lang="en-US" altLang="en-US" sz="3500" kern="0" dirty="0">
                <a:latin typeface="Calibri" panose="020F0502020204030204" pitchFamily="34" charset="0"/>
                <a:cs typeface="Calibri" panose="020F0502020204030204" pitchFamily="34" charset="0"/>
              </a:rPr>
              <a:t>who sent Me, </a:t>
            </a:r>
            <a:r>
              <a:rPr lang="en-US" altLang="en-US" sz="3500" b="1" u="sng" kern="0" dirty="0">
                <a:solidFill>
                  <a:srgbClr val="FFFFCC"/>
                </a:solidFill>
                <a:latin typeface="Calibri" panose="020F0502020204030204" pitchFamily="34" charset="0"/>
                <a:cs typeface="Calibri" panose="020F0502020204030204" pitchFamily="34" charset="0"/>
              </a:rPr>
              <a:t>has eternal life</a:t>
            </a:r>
            <a:r>
              <a:rPr lang="en-US" altLang="en-US" sz="3500" kern="0" dirty="0">
                <a:latin typeface="Calibri" panose="020F0502020204030204" pitchFamily="34" charset="0"/>
                <a:cs typeface="Calibri" panose="020F0502020204030204" pitchFamily="34" charset="0"/>
              </a:rPr>
              <a:t>, and does not come into judgment, but has passed out of death into life.”</a:t>
            </a:r>
          </a:p>
        </p:txBody>
      </p:sp>
      <p:pic>
        <p:nvPicPr>
          <p:cNvPr id="5" name="Picture 6" descr="http://www.maggiesnotebook.com/wp-content/uploads/2011/08/Apostle_John_35.jpg">
            <a:extLst>
              <a:ext uri="{FF2B5EF4-FFF2-40B4-BE49-F238E27FC236}">
                <a16:creationId xmlns:a16="http://schemas.microsoft.com/office/drawing/2014/main" id="{C09C9A85-24AD-44D7-9E21-FB750BE65E90}"/>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152931" y="2590800"/>
            <a:ext cx="1886139" cy="22860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7594631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4F41054-5C61-41E8-875B-FAF7E2949CE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0"/>
            <a:ext cx="10972800" cy="2585323"/>
          </a:xfrm>
          <a:prstGeom prst="rect">
            <a:avLst/>
          </a:prstGeom>
          <a:noFill/>
          <a:ln w="28575">
            <a:noFill/>
            <a:miter lim="800000"/>
            <a:headEnd/>
            <a:tailEnd/>
          </a:ln>
        </p:spPr>
        <p:txBody>
          <a:bodyPr wrap="square">
            <a:spAutoFit/>
          </a:bodyPr>
          <a:lstStyle/>
          <a:p>
            <a:pPr algn="ctr" eaLnBrk="0" hangingPunct="0">
              <a:spcBef>
                <a:spcPts val="0"/>
              </a:spcBef>
              <a:spcAft>
                <a:spcPts val="1200"/>
              </a:spcAft>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John 6:40</a:t>
            </a:r>
          </a:p>
          <a:p>
            <a:pPr algn="just">
              <a:spcBef>
                <a:spcPts val="0"/>
              </a:spcBef>
              <a:spcAft>
                <a:spcPts val="0"/>
              </a:spcAft>
            </a:pPr>
            <a:r>
              <a:rPr lang="en-US" altLang="en-US" sz="3600" kern="0" dirty="0">
                <a:latin typeface="Calibri" panose="020F0502020204030204" pitchFamily="34" charset="0"/>
                <a:cs typeface="Calibri" panose="020F0502020204030204" pitchFamily="34" charset="0"/>
              </a:rPr>
              <a:t>“</a:t>
            </a:r>
            <a:r>
              <a:rPr lang="en-US" sz="3600" dirty="0">
                <a:latin typeface="Calibri" panose="020F0502020204030204" pitchFamily="34" charset="0"/>
                <a:cs typeface="Calibri" panose="020F0502020204030204" pitchFamily="34" charset="0"/>
              </a:rPr>
              <a:t>For this is the will of My Father, that everyone who </a:t>
            </a:r>
            <a:r>
              <a:rPr lang="en-US" sz="3600" b="1" u="sng" dirty="0">
                <a:solidFill>
                  <a:srgbClr val="FFFFCC"/>
                </a:solidFill>
                <a:latin typeface="Calibri" panose="020F0502020204030204" pitchFamily="34" charset="0"/>
                <a:cs typeface="Calibri" panose="020F0502020204030204" pitchFamily="34" charset="0"/>
              </a:rPr>
              <a:t>beholds</a:t>
            </a:r>
            <a:r>
              <a:rPr lang="en-US" sz="3600" dirty="0">
                <a:latin typeface="Calibri" panose="020F0502020204030204" pitchFamily="34" charset="0"/>
                <a:cs typeface="Calibri" panose="020F0502020204030204" pitchFamily="34" charset="0"/>
              </a:rPr>
              <a:t> the Son and </a:t>
            </a:r>
            <a:r>
              <a:rPr lang="en-US" sz="3600" b="1" u="sng" dirty="0">
                <a:solidFill>
                  <a:srgbClr val="FFFFCC"/>
                </a:solidFill>
                <a:latin typeface="Calibri" panose="020F0502020204030204" pitchFamily="34" charset="0"/>
                <a:cs typeface="Calibri" panose="020F0502020204030204" pitchFamily="34" charset="0"/>
              </a:rPr>
              <a:t>believes</a:t>
            </a:r>
            <a:r>
              <a:rPr lang="en-US" sz="3600" dirty="0">
                <a:latin typeface="Calibri" panose="020F0502020204030204" pitchFamily="34" charset="0"/>
                <a:cs typeface="Calibri" panose="020F0502020204030204" pitchFamily="34" charset="0"/>
              </a:rPr>
              <a:t> in Him </a:t>
            </a:r>
            <a:r>
              <a:rPr lang="en-US" sz="3600" b="1" u="sng" dirty="0">
                <a:solidFill>
                  <a:srgbClr val="FFFFCC"/>
                </a:solidFill>
                <a:latin typeface="Calibri" panose="020F0502020204030204" pitchFamily="34" charset="0"/>
                <a:cs typeface="Calibri" panose="020F0502020204030204" pitchFamily="34" charset="0"/>
              </a:rPr>
              <a:t>will have eternal life</a:t>
            </a:r>
            <a:r>
              <a:rPr lang="en-US" sz="3600" dirty="0">
                <a:latin typeface="Calibri" panose="020F0502020204030204" pitchFamily="34" charset="0"/>
                <a:cs typeface="Calibri" panose="020F0502020204030204" pitchFamily="34" charset="0"/>
              </a:rPr>
              <a:t>, and I Myself will raise him up on the last day</a:t>
            </a:r>
            <a:r>
              <a:rPr lang="en-US" altLang="en-US" sz="3600" kern="0" dirty="0">
                <a:latin typeface="Calibri" panose="020F0502020204030204" pitchFamily="34" charset="0"/>
                <a:cs typeface="Calibri" panose="020F0502020204030204" pitchFamily="34" charset="0"/>
              </a:rPr>
              <a:t>.”</a:t>
            </a:r>
          </a:p>
        </p:txBody>
      </p:sp>
      <p:pic>
        <p:nvPicPr>
          <p:cNvPr id="5" name="Picture 6" descr="http://www.maggiesnotebook.com/wp-content/uploads/2011/08/Apostle_John_35.jpg">
            <a:extLst>
              <a:ext uri="{FF2B5EF4-FFF2-40B4-BE49-F238E27FC236}">
                <a16:creationId xmlns:a16="http://schemas.microsoft.com/office/drawing/2014/main" id="{DE97B775-485B-4ADF-8277-BEBD010403C3}"/>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152931" y="2590800"/>
            <a:ext cx="1886139" cy="22860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5610173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392DF03-6582-437E-8EF8-32D7C34A39E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4147" name="Rectangle 1"/>
          <p:cNvSpPr>
            <a:spLocks noChangeArrowheads="1"/>
          </p:cNvSpPr>
          <p:nvPr/>
        </p:nvSpPr>
        <p:spPr bwMode="auto">
          <a:xfrm>
            <a:off x="2057400" y="0"/>
            <a:ext cx="8077200" cy="2031325"/>
          </a:xfrm>
          <a:prstGeom prst="rect">
            <a:avLst/>
          </a:prstGeom>
          <a:noFill/>
          <a:ln w="28575">
            <a:noFill/>
            <a:miter lim="800000"/>
            <a:headEnd/>
            <a:tailEnd/>
          </a:ln>
        </p:spPr>
        <p:txBody>
          <a:bodyPr>
            <a:spAutoFit/>
          </a:bodyPr>
          <a:lstStyle/>
          <a:p>
            <a:pPr algn="ctr" eaLnBrk="0" hangingPunct="0">
              <a:spcBef>
                <a:spcPts val="0"/>
              </a:spcBef>
              <a:spcAft>
                <a:spcPts val="1200"/>
              </a:spcAft>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John 6:47</a:t>
            </a:r>
          </a:p>
          <a:p>
            <a:pPr algn="just">
              <a:spcBef>
                <a:spcPts val="0"/>
              </a:spcBef>
              <a:spcAft>
                <a:spcPts val="0"/>
              </a:spcAft>
            </a:pPr>
            <a:r>
              <a:rPr lang="en-US" altLang="en-US" sz="3600" kern="0" dirty="0">
                <a:latin typeface="Calibri" panose="020F0502020204030204" pitchFamily="34" charset="0"/>
                <a:cs typeface="Calibri" panose="020F0502020204030204" pitchFamily="34" charset="0"/>
              </a:rPr>
              <a:t>“</a:t>
            </a:r>
            <a:r>
              <a:rPr lang="en-US" sz="3600" dirty="0">
                <a:latin typeface="Calibri" panose="020F0502020204030204" pitchFamily="34" charset="0"/>
                <a:cs typeface="Calibri" panose="020F0502020204030204" pitchFamily="34" charset="0"/>
              </a:rPr>
              <a:t>Truly, truly, I say to you, he who </a:t>
            </a:r>
            <a:r>
              <a:rPr lang="en-US" sz="3600" b="1" u="sng" dirty="0">
                <a:solidFill>
                  <a:srgbClr val="FFFFCC"/>
                </a:solidFill>
                <a:latin typeface="Calibri" panose="020F0502020204030204" pitchFamily="34" charset="0"/>
                <a:cs typeface="Calibri" panose="020F0502020204030204" pitchFamily="34" charset="0"/>
              </a:rPr>
              <a:t>believes</a:t>
            </a:r>
            <a:r>
              <a:rPr lang="en-US" sz="3600" dirty="0">
                <a:latin typeface="Calibri" panose="020F0502020204030204" pitchFamily="34" charset="0"/>
                <a:cs typeface="Calibri" panose="020F0502020204030204" pitchFamily="34" charset="0"/>
              </a:rPr>
              <a:t> has </a:t>
            </a:r>
            <a:r>
              <a:rPr lang="en-US" sz="3600" b="1" u="sng" dirty="0">
                <a:solidFill>
                  <a:srgbClr val="FFFFCC"/>
                </a:solidFill>
                <a:latin typeface="Calibri" panose="020F0502020204030204" pitchFamily="34" charset="0"/>
                <a:cs typeface="Calibri" panose="020F0502020204030204" pitchFamily="34" charset="0"/>
              </a:rPr>
              <a:t>eternal life</a:t>
            </a:r>
            <a:r>
              <a:rPr lang="en-US" altLang="en-US" sz="3600" kern="0" dirty="0">
                <a:latin typeface="Calibri" panose="020F0502020204030204" pitchFamily="34" charset="0"/>
                <a:cs typeface="Calibri" panose="020F0502020204030204" pitchFamily="34" charset="0"/>
              </a:rPr>
              <a:t>.”</a:t>
            </a:r>
          </a:p>
        </p:txBody>
      </p:sp>
      <p:pic>
        <p:nvPicPr>
          <p:cNvPr id="5" name="Picture 6" descr="http://www.maggiesnotebook.com/wp-content/uploads/2011/08/Apostle_John_35.jpg">
            <a:extLst>
              <a:ext uri="{FF2B5EF4-FFF2-40B4-BE49-F238E27FC236}">
                <a16:creationId xmlns:a16="http://schemas.microsoft.com/office/drawing/2014/main" id="{91B7161F-630E-4DD7-BE72-E5E817B26F4F}"/>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152931" y="2590800"/>
            <a:ext cx="1886139" cy="22860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6731509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AF47D9E-39F1-411B-9909-C946680BB1A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27650" name="Rectangle 3"/>
          <p:cNvSpPr>
            <a:spLocks noGrp="1"/>
          </p:cNvSpPr>
          <p:nvPr>
            <p:ph type="body" idx="4294967295"/>
          </p:nvPr>
        </p:nvSpPr>
        <p:spPr>
          <a:xfrm>
            <a:off x="609600" y="0"/>
            <a:ext cx="10972800" cy="4724400"/>
          </a:xfrm>
        </p:spPr>
        <p:txBody>
          <a:bodyPr/>
          <a:lstStyle/>
          <a:p>
            <a:pPr marL="0" indent="0" algn="ctr">
              <a:spcBef>
                <a:spcPts val="0"/>
              </a:spcBef>
              <a:spcAft>
                <a:spcPts val="1200"/>
              </a:spcAft>
              <a:buNone/>
              <a:defRPr/>
            </a:pPr>
            <a:r>
              <a:rPr lang="en-US" altLang="en-US" sz="4000" kern="1200" dirty="0">
                <a:solidFill>
                  <a:schemeClr val="tx2"/>
                </a:solidFill>
                <a:ea typeface="+mj-ea"/>
                <a:cs typeface="Calibri" panose="020F0502020204030204" pitchFamily="34" charset="0"/>
              </a:rPr>
              <a:t>John 20:30-31</a:t>
            </a:r>
          </a:p>
          <a:p>
            <a:pPr marL="0" indent="0" algn="just">
              <a:spcBef>
                <a:spcPts val="0"/>
              </a:spcBef>
              <a:buNone/>
              <a:defRPr/>
            </a:pPr>
            <a:r>
              <a:rPr lang="en-US" sz="3500" dirty="0">
                <a:cs typeface="Calibri" panose="020F0502020204030204" pitchFamily="34" charset="0"/>
              </a:rPr>
              <a:t>“Therefore many other signs Jesus also performed in the presence of the disciples, which are not written in this book; but these have been written so that you may </a:t>
            </a:r>
            <a:r>
              <a:rPr lang="en-US" sz="3500" b="1" u="sng" dirty="0">
                <a:solidFill>
                  <a:srgbClr val="FFFFCC"/>
                </a:solidFill>
                <a:cs typeface="Calibri" panose="020F0502020204030204" pitchFamily="34" charset="0"/>
              </a:rPr>
              <a:t>believe</a:t>
            </a:r>
            <a:r>
              <a:rPr lang="en-US" sz="3500" dirty="0">
                <a:cs typeface="Calibri" panose="020F0502020204030204" pitchFamily="34" charset="0"/>
              </a:rPr>
              <a:t> that Jesus is the Christ, the Son of God; and that believing</a:t>
            </a:r>
            <a:r>
              <a:rPr lang="en-US" sz="3500" b="1" dirty="0">
                <a:cs typeface="Calibri" panose="020F0502020204030204" pitchFamily="34" charset="0"/>
              </a:rPr>
              <a:t> </a:t>
            </a:r>
            <a:r>
              <a:rPr lang="en-US" sz="3500" dirty="0">
                <a:cs typeface="Calibri" panose="020F0502020204030204" pitchFamily="34" charset="0"/>
              </a:rPr>
              <a:t>you may have </a:t>
            </a:r>
            <a:r>
              <a:rPr lang="en-US" sz="3500" b="1" u="sng" dirty="0">
                <a:solidFill>
                  <a:srgbClr val="FFFFCC"/>
                </a:solidFill>
                <a:cs typeface="Calibri" panose="020F0502020204030204" pitchFamily="34" charset="0"/>
              </a:rPr>
              <a:t>life</a:t>
            </a:r>
            <a:r>
              <a:rPr lang="en-US" sz="3500" dirty="0">
                <a:cs typeface="Calibri" panose="020F0502020204030204" pitchFamily="34" charset="0"/>
              </a:rPr>
              <a:t> in His name.”</a:t>
            </a:r>
          </a:p>
        </p:txBody>
      </p:sp>
      <p:pic>
        <p:nvPicPr>
          <p:cNvPr id="5126" name="Picture 6" descr="http://www.maggiesnotebook.com/wp-content/uploads/2011/08/Apostle_John_35.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492435" y="3505200"/>
            <a:ext cx="1207130" cy="146304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025199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0" y="1600200"/>
            <a:ext cx="5943600" cy="4956980"/>
          </a:xfrm>
        </p:spPr>
        <p:txBody>
          <a:bodyPr/>
          <a:lstStyle/>
          <a:p>
            <a:pPr marL="685800" lvl="1" indent="-681038" algn="just">
              <a:spcBef>
                <a:spcPts val="0"/>
              </a:spcBef>
              <a:spcAft>
                <a:spcPts val="1800"/>
              </a:spcAft>
              <a:buClr>
                <a:schemeClr val="tx2"/>
              </a:buClr>
              <a:buSzPct val="100000"/>
              <a:buFont typeface="+mj-lt"/>
              <a:buAutoNum type="romanLcPeriod"/>
              <a:defRPr/>
            </a:pPr>
            <a:r>
              <a:rPr lang="en-US" dirty="0">
                <a:effectLst/>
                <a:cs typeface="Calibri" pitchFamily="34" charset="0"/>
              </a:rPr>
              <a:t>Definition</a:t>
            </a:r>
          </a:p>
          <a:p>
            <a:pPr marL="685800" lvl="1" indent="-681038" algn="just">
              <a:spcBef>
                <a:spcPts val="0"/>
              </a:spcBef>
              <a:spcAft>
                <a:spcPts val="1800"/>
              </a:spcAft>
              <a:buClr>
                <a:schemeClr val="tx2"/>
              </a:buClr>
              <a:buSzPct val="100000"/>
              <a:buFont typeface="+mj-lt"/>
              <a:buAutoNum type="romanLcPeriod"/>
              <a:defRPr/>
            </a:pPr>
            <a:r>
              <a:rPr lang="en-US" dirty="0">
                <a:effectLst/>
                <a:cs typeface="Calibri" pitchFamily="34" charset="0"/>
              </a:rPr>
              <a:t>Calvinistic examples </a:t>
            </a:r>
          </a:p>
          <a:p>
            <a:pPr marL="685800" lvl="1" indent="-681038" algn="just">
              <a:spcBef>
                <a:spcPts val="0"/>
              </a:spcBef>
              <a:spcAft>
                <a:spcPts val="1800"/>
              </a:spcAft>
              <a:buClr>
                <a:schemeClr val="tx2"/>
              </a:buClr>
              <a:buSzPct val="100000"/>
              <a:buFont typeface="+mj-lt"/>
              <a:buAutoNum type="romanLcPeriod"/>
              <a:defRPr/>
            </a:pPr>
            <a:r>
              <a:rPr lang="en-US" dirty="0">
                <a:effectLst/>
                <a:cs typeface="Calibri" pitchFamily="34" charset="0"/>
              </a:rPr>
              <a:t>Calvinist Proof texts</a:t>
            </a:r>
          </a:p>
          <a:p>
            <a:pPr marL="685800" lvl="1" indent="-681038" algn="just">
              <a:spcBef>
                <a:spcPts val="0"/>
              </a:spcBef>
              <a:spcAft>
                <a:spcPts val="1800"/>
              </a:spcAft>
              <a:buClr>
                <a:schemeClr val="tx2"/>
              </a:buClr>
              <a:buSzPct val="100000"/>
              <a:buFont typeface="+mj-lt"/>
              <a:buAutoNum type="romanLcPeriod"/>
              <a:defRPr/>
            </a:pPr>
            <a:r>
              <a:rPr lang="en-US" dirty="0">
                <a:effectLst/>
                <a:cs typeface="Calibri" pitchFamily="34" charset="0"/>
              </a:rPr>
              <a:t>Biblical order</a:t>
            </a:r>
          </a:p>
          <a:p>
            <a:pPr marL="685800" lvl="1" indent="-681038" algn="just">
              <a:spcBef>
                <a:spcPts val="0"/>
              </a:spcBef>
              <a:spcAft>
                <a:spcPts val="1800"/>
              </a:spcAft>
              <a:buClr>
                <a:schemeClr val="tx2"/>
              </a:buClr>
              <a:buSzPct val="100000"/>
              <a:buFont typeface="+mj-lt"/>
              <a:buAutoNum type="romanLcPeriod"/>
              <a:defRPr/>
            </a:pPr>
            <a:r>
              <a:rPr lang="en-US" b="1" u="sng" dirty="0">
                <a:solidFill>
                  <a:srgbClr val="FFFFCC"/>
                </a:solidFill>
                <a:effectLst/>
                <a:cs typeface="Calibri" pitchFamily="34" charset="0"/>
              </a:rPr>
              <a:t>Ordo-</a:t>
            </a:r>
            <a:r>
              <a:rPr lang="en-US" b="1" u="sng" dirty="0" err="1">
                <a:solidFill>
                  <a:srgbClr val="FFFFCC"/>
                </a:solidFill>
                <a:effectLst/>
                <a:cs typeface="Calibri" pitchFamily="34" charset="0"/>
              </a:rPr>
              <a:t>Salutis</a:t>
            </a:r>
            <a:endParaRPr lang="en-US" b="1" u="sng" dirty="0">
              <a:solidFill>
                <a:srgbClr val="FFFFCC"/>
              </a:solidFill>
              <a:effectLst/>
              <a:cs typeface="Calibri" pitchFamily="34" charset="0"/>
            </a:endParaRPr>
          </a:p>
          <a:p>
            <a:pPr marL="685800" lvl="1" indent="-681038" algn="just">
              <a:spcBef>
                <a:spcPts val="0"/>
              </a:spcBef>
              <a:spcAft>
                <a:spcPts val="1800"/>
              </a:spcAft>
              <a:buClr>
                <a:schemeClr val="tx2"/>
              </a:buClr>
              <a:buSzPct val="100000"/>
              <a:buFont typeface="+mj-lt"/>
              <a:buAutoNum type="romanLcPeriod"/>
              <a:defRPr/>
            </a:pPr>
            <a:r>
              <a:rPr lang="en-US" dirty="0">
                <a:effectLst/>
                <a:cs typeface="Calibri" pitchFamily="34" charset="0"/>
              </a:rPr>
              <a:t>An eschatological parallel</a:t>
            </a:r>
          </a:p>
          <a:p>
            <a:pPr marL="685800" lvl="1" indent="-681038" algn="just">
              <a:spcBef>
                <a:spcPts val="0"/>
              </a:spcBef>
              <a:spcAft>
                <a:spcPts val="1800"/>
              </a:spcAft>
              <a:buClr>
                <a:schemeClr val="tx2"/>
              </a:buClr>
              <a:buSzPct val="100000"/>
              <a:buFont typeface="+mj-lt"/>
              <a:buAutoNum type="romanLcPeriod"/>
              <a:defRPr/>
            </a:pPr>
            <a:r>
              <a:rPr lang="en-US" dirty="0">
                <a:effectLst/>
                <a:cs typeface="Calibri" pitchFamily="34" charset="0"/>
              </a:rPr>
              <a:t>Why believe?</a:t>
            </a:r>
          </a:p>
        </p:txBody>
      </p:sp>
      <p:sp>
        <p:nvSpPr>
          <p:cNvPr id="4" name="Title 1">
            <a:extLst>
              <a:ext uri="{FF2B5EF4-FFF2-40B4-BE49-F238E27FC236}">
                <a16:creationId xmlns:a16="http://schemas.microsoft.com/office/drawing/2014/main" id="{0EA7726E-4DC1-5036-1A32-3D588E4605FA}"/>
              </a:ext>
            </a:extLst>
          </p:cNvPr>
          <p:cNvSpPr txBox="1">
            <a:spLocks/>
          </p:cNvSpPr>
          <p:nvPr/>
        </p:nvSpPr>
        <p:spPr bwMode="auto">
          <a:xfrm>
            <a:off x="609600" y="228600"/>
            <a:ext cx="10972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marL="742950" indent="-742950" algn="ctr">
              <a:spcBef>
                <a:spcPts val="0"/>
              </a:spcBef>
              <a:spcAft>
                <a:spcPts val="2400"/>
              </a:spcAft>
              <a:buClr>
                <a:srgbClr val="FFC000"/>
              </a:buClr>
              <a:buSzPct val="100000"/>
              <a:buFont typeface="+mj-lt"/>
              <a:buAutoNum type="alphaLcParenR"/>
              <a:defRPr/>
            </a:pPr>
            <a:r>
              <a:rPr lang="en-US" sz="3600" kern="0">
                <a:effectLst>
                  <a:outerShdw blurRad="38100" dist="38100" dir="2700000" algn="tl">
                    <a:srgbClr val="000000"/>
                  </a:outerShdw>
                </a:effectLst>
                <a:ea typeface="+mn-ea"/>
                <a:cs typeface="Calibri" pitchFamily="34" charset="0"/>
              </a:rPr>
              <a:t>Regeneration Precedes Faith?</a:t>
            </a:r>
            <a:endParaRPr lang="en-US" sz="3600" kern="0" dirty="0">
              <a:effectLst>
                <a:outerShdw blurRad="38100" dist="38100" dir="2700000" algn="tl">
                  <a:srgbClr val="000000"/>
                </a:outerShdw>
              </a:effectLst>
              <a:ea typeface="+mn-ea"/>
              <a:cs typeface="Calibri" pitchFamily="34" charset="0"/>
            </a:endParaRPr>
          </a:p>
        </p:txBody>
      </p:sp>
      <p:pic>
        <p:nvPicPr>
          <p:cNvPr id="2" name="Picture 2">
            <a:extLst>
              <a:ext uri="{FF2B5EF4-FFF2-40B4-BE49-F238E27FC236}">
                <a16:creationId xmlns:a16="http://schemas.microsoft.com/office/drawing/2014/main" id="{A11E7D88-8A16-8256-18FC-52C9F0E4539C}"/>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007463" y="1676400"/>
            <a:ext cx="2498737" cy="297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09701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5452EC2-23D8-4C8F-9D3E-4868B025910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0"/>
            <a:ext cx="10972800" cy="4862870"/>
          </a:xfrm>
          <a:prstGeom prst="rect">
            <a:avLst/>
          </a:prstGeom>
          <a:noFill/>
          <a:ln w="28575">
            <a:noFill/>
            <a:miter lim="800000"/>
            <a:headEnd/>
            <a:tailEnd/>
          </a:ln>
        </p:spPr>
        <p:txBody>
          <a:bodyPr wrap="square">
            <a:spAutoFit/>
          </a:bodyPr>
          <a:lstStyle/>
          <a:p>
            <a:pPr algn="ctr" eaLnBrk="0" hangingPunct="0">
              <a:spcBef>
                <a:spcPts val="0"/>
              </a:spcBef>
              <a:spcAft>
                <a:spcPts val="12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John 16:7-11</a:t>
            </a:r>
          </a:p>
          <a:p>
            <a:pPr algn="just">
              <a:spcAft>
                <a:spcPts val="600"/>
              </a:spcAft>
            </a:pPr>
            <a:r>
              <a:rPr lang="en-US" altLang="en-US" sz="3200" kern="0" dirty="0">
                <a:latin typeface="Calibri" panose="020F0502020204030204" pitchFamily="34" charset="0"/>
                <a:cs typeface="Calibri" panose="020F0502020204030204" pitchFamily="34" charset="0"/>
              </a:rPr>
              <a:t>“</a:t>
            </a:r>
            <a:r>
              <a:rPr lang="en-US" sz="3200" baseline="30000" dirty="0">
                <a:latin typeface="Calibri" panose="020F0502020204030204" pitchFamily="34" charset="0"/>
                <a:cs typeface="Calibri" panose="020F0502020204030204" pitchFamily="34" charset="0"/>
              </a:rPr>
              <a:t>7 </a:t>
            </a:r>
            <a:r>
              <a:rPr lang="en-US" sz="3200" dirty="0">
                <a:latin typeface="Calibri" panose="020F0502020204030204" pitchFamily="34" charset="0"/>
                <a:cs typeface="Calibri" panose="020F0502020204030204" pitchFamily="34" charset="0"/>
              </a:rPr>
              <a:t>But I tell you the truth, it is to your advantage that I go away; for if I do not go away, the </a:t>
            </a:r>
            <a:r>
              <a:rPr lang="en-US" sz="3200" b="1" u="sng" dirty="0">
                <a:solidFill>
                  <a:srgbClr val="FFFFCC"/>
                </a:solidFill>
                <a:latin typeface="Calibri" panose="020F0502020204030204" pitchFamily="34" charset="0"/>
                <a:cs typeface="Calibri" panose="020F0502020204030204" pitchFamily="34" charset="0"/>
              </a:rPr>
              <a:t>Helper</a:t>
            </a:r>
            <a:r>
              <a:rPr lang="en-US" sz="3200" dirty="0">
                <a:latin typeface="Calibri" panose="020F0502020204030204" pitchFamily="34" charset="0"/>
                <a:cs typeface="Calibri" panose="020F0502020204030204" pitchFamily="34" charset="0"/>
              </a:rPr>
              <a:t> will not come to you; but if I go, I will send Him to you. </a:t>
            </a:r>
            <a:r>
              <a:rPr lang="en-US" sz="3200" baseline="30000" dirty="0">
                <a:latin typeface="Calibri" panose="020F0502020204030204" pitchFamily="34" charset="0"/>
                <a:cs typeface="Calibri" panose="020F0502020204030204" pitchFamily="34" charset="0"/>
              </a:rPr>
              <a:t>8 </a:t>
            </a:r>
            <a:r>
              <a:rPr lang="en-US" sz="3200" dirty="0">
                <a:latin typeface="Calibri" panose="020F0502020204030204" pitchFamily="34" charset="0"/>
                <a:cs typeface="Calibri" panose="020F0502020204030204" pitchFamily="34" charset="0"/>
              </a:rPr>
              <a:t>And He, when He comes, will </a:t>
            </a:r>
            <a:r>
              <a:rPr lang="en-US" sz="3200" b="1" u="sng" dirty="0">
                <a:solidFill>
                  <a:srgbClr val="FFFFCC"/>
                </a:solidFill>
                <a:latin typeface="Calibri" panose="020F0502020204030204" pitchFamily="34" charset="0"/>
                <a:cs typeface="Calibri" panose="020F0502020204030204" pitchFamily="34" charset="0"/>
              </a:rPr>
              <a:t>convict the world</a:t>
            </a:r>
            <a:r>
              <a:rPr lang="en-US" sz="3200" b="1" dirty="0">
                <a:latin typeface="Calibri" panose="020F0502020204030204" pitchFamily="34" charset="0"/>
                <a:cs typeface="Calibri" panose="020F0502020204030204" pitchFamily="34" charset="0"/>
              </a:rPr>
              <a:t> </a:t>
            </a:r>
            <a:r>
              <a:rPr lang="en-US" sz="3200" dirty="0">
                <a:latin typeface="Calibri" panose="020F0502020204030204" pitchFamily="34" charset="0"/>
                <a:cs typeface="Calibri" panose="020F0502020204030204" pitchFamily="34" charset="0"/>
              </a:rPr>
              <a:t>concerning </a:t>
            </a:r>
            <a:r>
              <a:rPr lang="en-US" sz="3200" b="1" u="sng" dirty="0">
                <a:solidFill>
                  <a:srgbClr val="FFFFCC"/>
                </a:solidFill>
                <a:latin typeface="Calibri" panose="020F0502020204030204" pitchFamily="34" charset="0"/>
                <a:cs typeface="Calibri" panose="020F0502020204030204" pitchFamily="34" charset="0"/>
              </a:rPr>
              <a:t>sin (</a:t>
            </a:r>
            <a:r>
              <a:rPr lang="en-US" sz="3200" b="1" i="1" u="sng" dirty="0">
                <a:solidFill>
                  <a:srgbClr val="FFFFCC"/>
                </a:solidFill>
                <a:latin typeface="Calibri" panose="020F0502020204030204" pitchFamily="34" charset="0"/>
                <a:cs typeface="Calibri" panose="020F0502020204030204" pitchFamily="34" charset="0"/>
              </a:rPr>
              <a:t>hamartia</a:t>
            </a:r>
            <a:r>
              <a:rPr lang="en-US" sz="3200" b="1" u="sng" dirty="0">
                <a:solidFill>
                  <a:srgbClr val="FFFFCC"/>
                </a:solidFill>
                <a:latin typeface="Calibri" panose="020F0502020204030204" pitchFamily="34" charset="0"/>
                <a:cs typeface="Calibri" panose="020F0502020204030204" pitchFamily="34" charset="0"/>
              </a:rPr>
              <a:t>, singular noun)</a:t>
            </a:r>
            <a:r>
              <a:rPr lang="en-US" sz="3200" b="1" dirty="0">
                <a:solidFill>
                  <a:srgbClr val="FFFFCC"/>
                </a:solidFill>
                <a:latin typeface="Calibri" panose="020F0502020204030204" pitchFamily="34" charset="0"/>
                <a:cs typeface="Calibri" panose="020F0502020204030204" pitchFamily="34" charset="0"/>
              </a:rPr>
              <a:t> </a:t>
            </a:r>
            <a:r>
              <a:rPr lang="en-US" sz="3200" dirty="0">
                <a:latin typeface="Calibri" panose="020F0502020204030204" pitchFamily="34" charset="0"/>
                <a:cs typeface="Calibri" panose="020F0502020204030204" pitchFamily="34" charset="0"/>
              </a:rPr>
              <a:t>and righteousness and judgment; </a:t>
            </a:r>
            <a:r>
              <a:rPr lang="en-US" sz="3200" baseline="30000" dirty="0">
                <a:latin typeface="Calibri" panose="020F0502020204030204" pitchFamily="34" charset="0"/>
                <a:cs typeface="Calibri" panose="020F0502020204030204" pitchFamily="34" charset="0"/>
              </a:rPr>
              <a:t>9 </a:t>
            </a:r>
            <a:r>
              <a:rPr lang="en-US" sz="3200" dirty="0">
                <a:latin typeface="Calibri" panose="020F0502020204030204" pitchFamily="34" charset="0"/>
                <a:cs typeface="Calibri" panose="020F0502020204030204" pitchFamily="34" charset="0"/>
              </a:rPr>
              <a:t>concerning sin, </a:t>
            </a:r>
            <a:r>
              <a:rPr lang="en-US" sz="3200" b="1" u="sng" dirty="0">
                <a:solidFill>
                  <a:srgbClr val="FFFFCC"/>
                </a:solidFill>
                <a:latin typeface="Calibri" panose="020F0502020204030204" pitchFamily="34" charset="0"/>
                <a:cs typeface="Calibri" panose="020F0502020204030204" pitchFamily="34" charset="0"/>
              </a:rPr>
              <a:t>because they do not believe in Me</a:t>
            </a:r>
            <a:r>
              <a:rPr lang="en-US" sz="3200" dirty="0">
                <a:latin typeface="Calibri" panose="020F0502020204030204" pitchFamily="34" charset="0"/>
                <a:cs typeface="Calibri" panose="020F0502020204030204" pitchFamily="34" charset="0"/>
              </a:rPr>
              <a:t>; </a:t>
            </a:r>
            <a:r>
              <a:rPr lang="en-US" sz="3200" baseline="30000" dirty="0">
                <a:latin typeface="Calibri" panose="020F0502020204030204" pitchFamily="34" charset="0"/>
                <a:cs typeface="Calibri" panose="020F0502020204030204" pitchFamily="34" charset="0"/>
              </a:rPr>
              <a:t>10 </a:t>
            </a:r>
            <a:r>
              <a:rPr lang="en-US" sz="3200" dirty="0">
                <a:latin typeface="Calibri" panose="020F0502020204030204" pitchFamily="34" charset="0"/>
                <a:cs typeface="Calibri" panose="020F0502020204030204" pitchFamily="34" charset="0"/>
              </a:rPr>
              <a:t>and concerning righteousness, because I go to the Father and you no longer see Me; </a:t>
            </a:r>
            <a:r>
              <a:rPr lang="en-US" sz="3200" baseline="30000" dirty="0">
                <a:latin typeface="Calibri" panose="020F0502020204030204" pitchFamily="34" charset="0"/>
                <a:cs typeface="Calibri" panose="020F0502020204030204" pitchFamily="34" charset="0"/>
              </a:rPr>
              <a:t>11 </a:t>
            </a:r>
            <a:r>
              <a:rPr lang="en-US" sz="3200" dirty="0">
                <a:latin typeface="Calibri" panose="020F0502020204030204" pitchFamily="34" charset="0"/>
                <a:cs typeface="Calibri" panose="020F0502020204030204" pitchFamily="34" charset="0"/>
              </a:rPr>
              <a:t>and concerning judgment, because the ruler of this world has been judged</a:t>
            </a:r>
            <a:r>
              <a:rPr lang="en-US" altLang="en-US" sz="3200" kern="0" dirty="0">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17129136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6CDCD4-3FAB-41A2-A747-7282BA4069DD}"/>
              </a:ext>
            </a:extLst>
          </p:cNvPr>
          <p:cNvSpPr>
            <a:spLocks noGrp="1"/>
          </p:cNvSpPr>
          <p:nvPr>
            <p:ph type="title"/>
          </p:nvPr>
        </p:nvSpPr>
        <p:spPr>
          <a:xfrm>
            <a:off x="1197428" y="228600"/>
            <a:ext cx="10363200" cy="914400"/>
          </a:xfrm>
        </p:spPr>
        <p:txBody>
          <a:bodyPr/>
          <a:lstStyle/>
          <a:p>
            <a:pPr algn="ctr"/>
            <a:r>
              <a:rPr lang="en-US" sz="4000" dirty="0"/>
              <a:t>Divine Drawing vs. Divine Coercion</a:t>
            </a:r>
          </a:p>
        </p:txBody>
      </p:sp>
      <p:sp>
        <p:nvSpPr>
          <p:cNvPr id="3" name="Content Placeholder 2">
            <a:extLst>
              <a:ext uri="{FF2B5EF4-FFF2-40B4-BE49-F238E27FC236}">
                <a16:creationId xmlns:a16="http://schemas.microsoft.com/office/drawing/2014/main" id="{C6B44EFD-44EA-418A-8CD4-A78ED7739FE7}"/>
              </a:ext>
            </a:extLst>
          </p:cNvPr>
          <p:cNvSpPr>
            <a:spLocks noGrp="1"/>
          </p:cNvSpPr>
          <p:nvPr>
            <p:ph idx="1"/>
          </p:nvPr>
        </p:nvSpPr>
        <p:spPr>
          <a:xfrm>
            <a:off x="609600" y="2286000"/>
            <a:ext cx="10951028" cy="2286000"/>
          </a:xfrm>
        </p:spPr>
        <p:txBody>
          <a:bodyPr/>
          <a:lstStyle/>
          <a:p>
            <a:pPr marL="0" indent="0" algn="just">
              <a:buNone/>
            </a:pPr>
            <a:r>
              <a:rPr lang="en-US" dirty="0">
                <a:effectLst/>
              </a:rPr>
              <a:t>“We see then that while it is the Holy Spirit’s work to draw men to the Savior, it is incumbent on each individual to respond of his own free will prior to conversion.”   </a:t>
            </a:r>
          </a:p>
        </p:txBody>
      </p:sp>
      <p:sp>
        <p:nvSpPr>
          <p:cNvPr id="4" name="TextBox 3">
            <a:extLst>
              <a:ext uri="{FF2B5EF4-FFF2-40B4-BE49-F238E27FC236}">
                <a16:creationId xmlns:a16="http://schemas.microsoft.com/office/drawing/2014/main" id="{7DAA45AA-E297-4E3F-AA25-FDEFDE9A0D88}"/>
              </a:ext>
            </a:extLst>
          </p:cNvPr>
          <p:cNvSpPr txBox="1"/>
          <p:nvPr/>
        </p:nvSpPr>
        <p:spPr>
          <a:xfrm>
            <a:off x="1333500" y="5867400"/>
            <a:ext cx="9525000" cy="830997"/>
          </a:xfrm>
          <a:prstGeom prst="rect">
            <a:avLst/>
          </a:prstGeom>
          <a:noFill/>
        </p:spPr>
        <p:txBody>
          <a:bodyPr wrap="square" rtlCol="0">
            <a:spAutoFit/>
          </a:bodyPr>
          <a:lstStyle/>
          <a:p>
            <a:pPr algn="ctr"/>
            <a:r>
              <a:rPr lang="en-US" dirty="0">
                <a:latin typeface="Calibri" panose="020F0502020204030204" pitchFamily="34" charset="0"/>
                <a:cs typeface="Calibri" panose="020F0502020204030204" pitchFamily="34" charset="0"/>
              </a:rPr>
              <a:t>Bob Kirkland, </a:t>
            </a:r>
            <a:r>
              <a:rPr lang="en-US" i="1" dirty="0">
                <a:latin typeface="Calibri" panose="020F0502020204030204" pitchFamily="34" charset="0"/>
                <a:cs typeface="Calibri" panose="020F0502020204030204" pitchFamily="34" charset="0"/>
              </a:rPr>
              <a:t>Calvinism: None Dare Call It Heresy; Spotlight on the Life and Teachings of John Calvin</a:t>
            </a:r>
            <a:r>
              <a:rPr lang="en-US" dirty="0">
                <a:latin typeface="Calibri" panose="020F0502020204030204" pitchFamily="34" charset="0"/>
                <a:cs typeface="Calibri" panose="020F0502020204030204" pitchFamily="34" charset="0"/>
              </a:rPr>
              <a:t> (Eureka, MT: Lighthouse Trails, 2018), 40.</a:t>
            </a:r>
          </a:p>
        </p:txBody>
      </p:sp>
    </p:spTree>
    <p:extLst>
      <p:ext uri="{BB962C8B-B14F-4D97-AF65-F5344CB8AC3E}">
        <p14:creationId xmlns:p14="http://schemas.microsoft.com/office/powerpoint/2010/main" val="5677895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609600" y="1143000"/>
            <a:ext cx="10972800" cy="4648199"/>
          </a:xfrm>
          <a:prstGeom prst="rect">
            <a:avLst/>
          </a:prstGeom>
          <a:noFill/>
          <a:ln w="9525">
            <a:noFill/>
            <a:miter lim="800000"/>
            <a:headEnd/>
            <a:tailEnd/>
          </a:ln>
          <a:effectLst/>
        </p:spPr>
        <p:txBody>
          <a:bodyPr/>
          <a:lstStyle/>
          <a:p>
            <a:pPr algn="just"/>
            <a:r>
              <a:rPr lang="en-US" sz="3000" dirty="0">
                <a:latin typeface="Calibri" panose="020F0502020204030204" pitchFamily="34" charset="0"/>
                <a:cs typeface="Calibri" panose="020F0502020204030204" pitchFamily="34" charset="0"/>
              </a:rPr>
              <a:t>“Because of the fall, man is an unable of himself to savingly believe the gospel. The sinner is dead, blind, and deaf to the things of God; his heart is deceitful and desperately corrupt. His will is not free, it is in bondage to his evil nature, therefore, he will not – indeed he cannot – choose good over evil in the spiritual realm. </a:t>
            </a:r>
            <a:r>
              <a:rPr lang="en-US" sz="3000" b="1" u="sng" dirty="0">
                <a:solidFill>
                  <a:srgbClr val="FFFFCC"/>
                </a:solidFill>
                <a:latin typeface="Calibri" panose="020F0502020204030204" pitchFamily="34" charset="0"/>
                <a:cs typeface="Calibri" panose="020F0502020204030204" pitchFamily="34" charset="0"/>
              </a:rPr>
              <a:t>Consequently, it takes much more than the Spirit’s assistance to bring a sinner to Christ – it takes regeneration by which He makes the sinner alive and gives him a new nature. Faith is not something man contributes to salvation, but is itself a part of God‘s gift of salvation</a:t>
            </a:r>
            <a:r>
              <a:rPr lang="en-US" sz="3000" dirty="0">
                <a:latin typeface="Calibri" panose="020F0502020204030204" pitchFamily="34" charset="0"/>
                <a:cs typeface="Calibri" panose="020F0502020204030204" pitchFamily="34" charset="0"/>
              </a:rPr>
              <a:t> – it is God’s gift to the sinner, not the sinner’s gift to God.”</a:t>
            </a:r>
          </a:p>
        </p:txBody>
      </p:sp>
      <p:sp>
        <p:nvSpPr>
          <p:cNvPr id="6" name="Rectangle 2"/>
          <p:cNvSpPr>
            <a:spLocks noChangeArrowheads="1"/>
          </p:cNvSpPr>
          <p:nvPr/>
        </p:nvSpPr>
        <p:spPr bwMode="auto">
          <a:xfrm>
            <a:off x="2625013" y="228601"/>
            <a:ext cx="6941975" cy="914400"/>
          </a:xfrm>
          <a:prstGeom prst="rect">
            <a:avLst/>
          </a:prstGeom>
          <a:noFill/>
          <a:ln w="9525">
            <a:noFill/>
            <a:miter lim="800000"/>
            <a:headEnd/>
            <a:tailEnd/>
          </a:ln>
          <a:effectLst/>
        </p:spPr>
        <p:txBody>
          <a:bodyPr anchor="ctr"/>
          <a:lstStyle/>
          <a:p>
            <a:pPr algn="ctr">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David N. Steele &amp; Curtis C. Thomas </a:t>
            </a:r>
          </a:p>
        </p:txBody>
      </p:sp>
      <p:sp>
        <p:nvSpPr>
          <p:cNvPr id="3" name="TextBox 2">
            <a:extLst>
              <a:ext uri="{FF2B5EF4-FFF2-40B4-BE49-F238E27FC236}">
                <a16:creationId xmlns:a16="http://schemas.microsoft.com/office/drawing/2014/main" id="{8EE002FD-3B48-499C-A419-5390C6A53357}"/>
              </a:ext>
            </a:extLst>
          </p:cNvPr>
          <p:cNvSpPr txBox="1"/>
          <p:nvPr/>
        </p:nvSpPr>
        <p:spPr>
          <a:xfrm>
            <a:off x="1524000" y="6019800"/>
            <a:ext cx="9628414" cy="707886"/>
          </a:xfrm>
          <a:prstGeom prst="rect">
            <a:avLst/>
          </a:prstGeom>
          <a:noFill/>
        </p:spPr>
        <p:txBody>
          <a:bodyPr wrap="square" rtlCol="0">
            <a:spAutoFit/>
          </a:bodyPr>
          <a:lstStyle/>
          <a:p>
            <a:pPr algn="ctr"/>
            <a:r>
              <a:rPr lang="en-US" sz="2000" dirty="0">
                <a:latin typeface="Calibri" panose="020F0502020204030204" pitchFamily="34" charset="0"/>
                <a:cs typeface="Calibri" panose="020F0502020204030204" pitchFamily="34" charset="0"/>
              </a:rPr>
              <a:t>David N. Steele, Curtis C. Thomas, and S. Lance Quinn, The Five Points of Calvinism, 2nd ed. (Phillipsburg, NJ: Presbyterian and Reformed Publishing, 1963), 5-6.</a:t>
            </a:r>
          </a:p>
        </p:txBody>
      </p:sp>
    </p:spTree>
    <p:extLst>
      <p:ext uri="{BB962C8B-B14F-4D97-AF65-F5344CB8AC3E}">
        <p14:creationId xmlns:p14="http://schemas.microsoft.com/office/powerpoint/2010/main" val="23491487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609600" y="1066800"/>
            <a:ext cx="10972800" cy="3810000"/>
          </a:xfrm>
          <a:prstGeom prst="rect">
            <a:avLst/>
          </a:prstGeom>
          <a:noFill/>
          <a:ln w="9525">
            <a:noFill/>
            <a:miter lim="800000"/>
            <a:headEnd/>
            <a:tailEnd/>
          </a:ln>
          <a:effectLst/>
        </p:spPr>
        <p:txBody>
          <a:bodyPr/>
          <a:lstStyle/>
          <a:p>
            <a:pPr algn="just"/>
            <a:r>
              <a:rPr lang="en-US" sz="3200" dirty="0">
                <a:latin typeface="Calibri" panose="020F0502020204030204" pitchFamily="34" charset="0"/>
                <a:cs typeface="Calibri" panose="020F0502020204030204" pitchFamily="34" charset="0"/>
              </a:rPr>
              <a:t>“In His convicting work the Holy Spirit draws sinners to Himself and waits for their simple response of faith. God then imparts eternal life to them the moment they believe. As Paul and Silas told the Philippian jailer, ‘Believe on the Lord Jesus Christ, and you will be saved‖ (Acts 16:31).’”</a:t>
            </a:r>
          </a:p>
        </p:txBody>
      </p:sp>
      <p:sp>
        <p:nvSpPr>
          <p:cNvPr id="6" name="Rectangle 2"/>
          <p:cNvSpPr>
            <a:spLocks noChangeArrowheads="1"/>
          </p:cNvSpPr>
          <p:nvPr/>
        </p:nvSpPr>
        <p:spPr bwMode="auto">
          <a:xfrm>
            <a:off x="914401" y="218388"/>
            <a:ext cx="10363199" cy="696012"/>
          </a:xfrm>
          <a:prstGeom prst="rect">
            <a:avLst/>
          </a:prstGeom>
          <a:noFill/>
          <a:ln w="9525">
            <a:noFill/>
            <a:miter lim="800000"/>
            <a:headEnd/>
            <a:tailEnd/>
          </a:ln>
          <a:effectLst/>
        </p:spPr>
        <p:txBody>
          <a:bodyPr anchor="ctr"/>
          <a:lstStyle/>
          <a:p>
            <a:pPr algn="ctr">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René A. Lopez</a:t>
            </a:r>
          </a:p>
        </p:txBody>
      </p:sp>
      <p:sp>
        <p:nvSpPr>
          <p:cNvPr id="2" name="Rectangle 1">
            <a:extLst>
              <a:ext uri="{FF2B5EF4-FFF2-40B4-BE49-F238E27FC236}">
                <a16:creationId xmlns:a16="http://schemas.microsoft.com/office/drawing/2014/main" id="{B3A1C6A8-DD6B-4946-A05C-D3B350B1DE81}"/>
              </a:ext>
            </a:extLst>
          </p:cNvPr>
          <p:cNvSpPr/>
          <p:nvPr/>
        </p:nvSpPr>
        <p:spPr>
          <a:xfrm>
            <a:off x="419100" y="6400800"/>
            <a:ext cx="11353800" cy="369332"/>
          </a:xfrm>
          <a:prstGeom prst="rect">
            <a:avLst/>
          </a:prstGeom>
        </p:spPr>
        <p:txBody>
          <a:bodyPr wrap="square">
            <a:spAutoFit/>
          </a:bodyPr>
          <a:lstStyle/>
          <a:p>
            <a:pPr algn="ctr">
              <a:defRPr/>
            </a:pPr>
            <a:r>
              <a:rPr lang="en-US" sz="1800" i="1" dirty="0">
                <a:latin typeface="Calibri" panose="020F0502020204030204" pitchFamily="34" charset="0"/>
                <a:cs typeface="Calibri" panose="020F0502020204030204" pitchFamily="34" charset="0"/>
              </a:rPr>
              <a:t>“Is Faith a Gift From God or a Human Exercise?,”</a:t>
            </a:r>
            <a:r>
              <a:rPr lang="en-US" sz="1800" dirty="0">
                <a:latin typeface="Calibri" panose="020F0502020204030204" pitchFamily="34" charset="0"/>
                <a:cs typeface="Calibri" panose="020F0502020204030204" pitchFamily="34" charset="0"/>
              </a:rPr>
              <a:t> Bibliotheca Sacra 164 (July–September 2007): 276.</a:t>
            </a:r>
            <a:endPar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511236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0" y="1600200"/>
            <a:ext cx="6400800" cy="4956980"/>
          </a:xfrm>
        </p:spPr>
        <p:txBody>
          <a:bodyPr/>
          <a:lstStyle/>
          <a:p>
            <a:pPr marL="685800" lvl="1" indent="-681038" algn="just">
              <a:spcBef>
                <a:spcPts val="0"/>
              </a:spcBef>
              <a:spcAft>
                <a:spcPts val="1800"/>
              </a:spcAft>
              <a:buClr>
                <a:schemeClr val="tx2"/>
              </a:buClr>
              <a:buSzPct val="100000"/>
              <a:buFont typeface="+mj-lt"/>
              <a:buAutoNum type="romanLcPeriod"/>
              <a:defRPr/>
            </a:pPr>
            <a:r>
              <a:rPr lang="en-US" dirty="0">
                <a:effectLst/>
                <a:cs typeface="Calibri" pitchFamily="34" charset="0"/>
              </a:rPr>
              <a:t>Definition</a:t>
            </a:r>
          </a:p>
          <a:p>
            <a:pPr marL="685800" lvl="1" indent="-681038" algn="just">
              <a:spcBef>
                <a:spcPts val="0"/>
              </a:spcBef>
              <a:spcAft>
                <a:spcPts val="1800"/>
              </a:spcAft>
              <a:buClr>
                <a:schemeClr val="tx2"/>
              </a:buClr>
              <a:buSzPct val="100000"/>
              <a:buFont typeface="+mj-lt"/>
              <a:buAutoNum type="romanLcPeriod"/>
              <a:defRPr/>
            </a:pPr>
            <a:r>
              <a:rPr lang="en-US" dirty="0">
                <a:effectLst/>
                <a:cs typeface="Calibri" pitchFamily="34" charset="0"/>
              </a:rPr>
              <a:t>Calvinistic examples </a:t>
            </a:r>
          </a:p>
          <a:p>
            <a:pPr marL="685800" lvl="1" indent="-681038" algn="just">
              <a:spcBef>
                <a:spcPts val="0"/>
              </a:spcBef>
              <a:spcAft>
                <a:spcPts val="1800"/>
              </a:spcAft>
              <a:buClr>
                <a:schemeClr val="tx2"/>
              </a:buClr>
              <a:buSzPct val="100000"/>
              <a:buFont typeface="+mj-lt"/>
              <a:buAutoNum type="romanLcPeriod"/>
              <a:defRPr/>
            </a:pPr>
            <a:r>
              <a:rPr lang="en-US" dirty="0">
                <a:effectLst/>
                <a:cs typeface="Calibri" pitchFamily="34" charset="0"/>
              </a:rPr>
              <a:t>Calvinist Proof texts</a:t>
            </a:r>
          </a:p>
          <a:p>
            <a:pPr marL="685800" lvl="1" indent="-681038" algn="just">
              <a:spcBef>
                <a:spcPts val="0"/>
              </a:spcBef>
              <a:spcAft>
                <a:spcPts val="1800"/>
              </a:spcAft>
              <a:buClr>
                <a:schemeClr val="tx2"/>
              </a:buClr>
              <a:buSzPct val="100000"/>
              <a:buFont typeface="+mj-lt"/>
              <a:buAutoNum type="romanLcPeriod"/>
              <a:defRPr/>
            </a:pPr>
            <a:r>
              <a:rPr lang="en-US" dirty="0">
                <a:effectLst/>
                <a:cs typeface="Calibri" pitchFamily="34" charset="0"/>
              </a:rPr>
              <a:t>Biblical order</a:t>
            </a:r>
          </a:p>
          <a:p>
            <a:pPr marL="685800" lvl="1" indent="-681038" algn="just">
              <a:spcBef>
                <a:spcPts val="0"/>
              </a:spcBef>
              <a:spcAft>
                <a:spcPts val="1800"/>
              </a:spcAft>
              <a:buClr>
                <a:schemeClr val="tx2"/>
              </a:buClr>
              <a:buSzPct val="100000"/>
              <a:buFont typeface="+mj-lt"/>
              <a:buAutoNum type="romanLcPeriod"/>
              <a:defRPr/>
            </a:pPr>
            <a:r>
              <a:rPr lang="en-US" dirty="0">
                <a:effectLst/>
                <a:cs typeface="Calibri" pitchFamily="34" charset="0"/>
              </a:rPr>
              <a:t>Ordo-</a:t>
            </a:r>
            <a:r>
              <a:rPr lang="en-US" dirty="0" err="1">
                <a:effectLst/>
                <a:cs typeface="Calibri" pitchFamily="34" charset="0"/>
              </a:rPr>
              <a:t>Salutis</a:t>
            </a:r>
            <a:endParaRPr lang="en-US" dirty="0">
              <a:effectLst/>
              <a:cs typeface="Calibri" pitchFamily="34" charset="0"/>
            </a:endParaRPr>
          </a:p>
          <a:p>
            <a:pPr marL="685800" lvl="1" indent="-681038" algn="just">
              <a:spcBef>
                <a:spcPts val="0"/>
              </a:spcBef>
              <a:spcAft>
                <a:spcPts val="1800"/>
              </a:spcAft>
              <a:buClr>
                <a:schemeClr val="tx2"/>
              </a:buClr>
              <a:buSzPct val="100000"/>
              <a:buFont typeface="+mj-lt"/>
              <a:buAutoNum type="romanLcPeriod"/>
              <a:defRPr/>
            </a:pPr>
            <a:r>
              <a:rPr lang="en-US" b="1" u="sng" dirty="0">
                <a:solidFill>
                  <a:srgbClr val="FFFFCC"/>
                </a:solidFill>
                <a:effectLst/>
                <a:cs typeface="Calibri" pitchFamily="34" charset="0"/>
              </a:rPr>
              <a:t>An eschatological parallel</a:t>
            </a:r>
          </a:p>
          <a:p>
            <a:pPr marL="685800" lvl="1" indent="-681038" algn="just">
              <a:spcBef>
                <a:spcPts val="0"/>
              </a:spcBef>
              <a:spcAft>
                <a:spcPts val="1800"/>
              </a:spcAft>
              <a:buClr>
                <a:schemeClr val="tx2"/>
              </a:buClr>
              <a:buSzPct val="100000"/>
              <a:buFont typeface="+mj-lt"/>
              <a:buAutoNum type="romanLcPeriod"/>
              <a:defRPr/>
            </a:pPr>
            <a:r>
              <a:rPr lang="en-US" dirty="0">
                <a:effectLst/>
                <a:cs typeface="Calibri" pitchFamily="34" charset="0"/>
              </a:rPr>
              <a:t>Why believe?</a:t>
            </a:r>
          </a:p>
        </p:txBody>
      </p:sp>
      <p:sp>
        <p:nvSpPr>
          <p:cNvPr id="4" name="Title 1">
            <a:extLst>
              <a:ext uri="{FF2B5EF4-FFF2-40B4-BE49-F238E27FC236}">
                <a16:creationId xmlns:a16="http://schemas.microsoft.com/office/drawing/2014/main" id="{32DF1AB7-2417-17C9-00F7-00A9973B39E4}"/>
              </a:ext>
            </a:extLst>
          </p:cNvPr>
          <p:cNvSpPr txBox="1">
            <a:spLocks/>
          </p:cNvSpPr>
          <p:nvPr/>
        </p:nvSpPr>
        <p:spPr bwMode="auto">
          <a:xfrm>
            <a:off x="609600" y="228600"/>
            <a:ext cx="10972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marL="742950" indent="-742950" algn="ctr">
              <a:spcBef>
                <a:spcPts val="0"/>
              </a:spcBef>
              <a:spcAft>
                <a:spcPts val="2400"/>
              </a:spcAft>
              <a:buClr>
                <a:srgbClr val="FFC000"/>
              </a:buClr>
              <a:buSzPct val="100000"/>
              <a:buFont typeface="+mj-lt"/>
              <a:buAutoNum type="alphaLcParenR"/>
              <a:defRPr/>
            </a:pPr>
            <a:r>
              <a:rPr lang="en-US" sz="3600" kern="0">
                <a:effectLst>
                  <a:outerShdw blurRad="38100" dist="38100" dir="2700000" algn="tl">
                    <a:srgbClr val="000000"/>
                  </a:outerShdw>
                </a:effectLst>
                <a:ea typeface="+mn-ea"/>
                <a:cs typeface="Calibri" pitchFamily="34" charset="0"/>
              </a:rPr>
              <a:t>Regeneration Precedes Faith?</a:t>
            </a:r>
            <a:endParaRPr lang="en-US" sz="3600" kern="0" dirty="0">
              <a:effectLst>
                <a:outerShdw blurRad="38100" dist="38100" dir="2700000" algn="tl">
                  <a:srgbClr val="000000"/>
                </a:outerShdw>
              </a:effectLst>
              <a:ea typeface="+mn-ea"/>
              <a:cs typeface="Calibri" pitchFamily="34" charset="0"/>
            </a:endParaRPr>
          </a:p>
        </p:txBody>
      </p:sp>
      <p:pic>
        <p:nvPicPr>
          <p:cNvPr id="2" name="Picture 2">
            <a:extLst>
              <a:ext uri="{FF2B5EF4-FFF2-40B4-BE49-F238E27FC236}">
                <a16:creationId xmlns:a16="http://schemas.microsoft.com/office/drawing/2014/main" id="{AD72096E-6E88-6DE6-51FD-0F94679AAEC4}"/>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007463" y="1676400"/>
            <a:ext cx="2498737" cy="297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58001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307D980-7ADC-4335-BD81-CAAC59002A3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 name="Rectangle 3"/>
          <p:cNvSpPr txBox="1">
            <a:spLocks/>
          </p:cNvSpPr>
          <p:nvPr/>
        </p:nvSpPr>
        <p:spPr bwMode="auto">
          <a:xfrm>
            <a:off x="609600" y="0"/>
            <a:ext cx="1097280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spcAft>
                <a:spcPts val="1200"/>
              </a:spcAft>
              <a:buClr>
                <a:schemeClr val="tx2"/>
              </a:buClr>
              <a:buSzPct val="75000"/>
              <a:buNone/>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Matthew 19:28</a:t>
            </a:r>
          </a:p>
          <a:p>
            <a:pPr marL="0" indent="0" algn="just">
              <a:spcBef>
                <a:spcPts val="0"/>
              </a:spcBef>
              <a:spcAft>
                <a:spcPts val="0"/>
              </a:spcAft>
              <a:buNone/>
            </a:pPr>
            <a:r>
              <a:rPr lang="en-US" sz="3600" dirty="0">
                <a:effectLst>
                  <a:outerShdw blurRad="38100" dist="38100" dir="2700000" algn="tl">
                    <a:srgbClr val="000000">
                      <a:alpha val="43137"/>
                    </a:srgbClr>
                  </a:outerShdw>
                </a:effectLst>
                <a:latin typeface="Calibri" panose="020F0502020204030204" pitchFamily="34" charset="0"/>
              </a:rPr>
              <a:t>“</a:t>
            </a:r>
            <a:r>
              <a:rPr lang="en-US" sz="3600" dirty="0">
                <a:latin typeface="Calibri" panose="020F0502020204030204" pitchFamily="34" charset="0"/>
              </a:rPr>
              <a:t>And Jesus said to them, ’Truly I say to you, that you who have followed Me, in the </a:t>
            </a:r>
            <a:r>
              <a:rPr lang="en-US" sz="3600" b="1" u="sng" dirty="0">
                <a:solidFill>
                  <a:srgbClr val="FFFFCC"/>
                </a:solidFill>
                <a:latin typeface="Calibri" panose="020F0502020204030204" pitchFamily="34" charset="0"/>
              </a:rPr>
              <a:t>regeneration [</a:t>
            </a:r>
            <a:r>
              <a:rPr lang="en-US" sz="3600" b="1" i="1" u="sng" dirty="0">
                <a:solidFill>
                  <a:srgbClr val="FFFFCC"/>
                </a:solidFill>
                <a:latin typeface="Calibri" panose="020F0502020204030204" pitchFamily="34" charset="0"/>
              </a:rPr>
              <a:t>palingenesia</a:t>
            </a:r>
            <a:r>
              <a:rPr lang="en-US" sz="3600" b="1" u="sng" dirty="0">
                <a:solidFill>
                  <a:srgbClr val="FFFFCC"/>
                </a:solidFill>
                <a:latin typeface="Calibri" panose="020F0502020204030204" pitchFamily="34" charset="0"/>
              </a:rPr>
              <a:t>]</a:t>
            </a:r>
            <a:r>
              <a:rPr lang="en-US" sz="3600" i="1" dirty="0">
                <a:latin typeface="Calibri" panose="020F0502020204030204" pitchFamily="34" charset="0"/>
              </a:rPr>
              <a:t> </a:t>
            </a:r>
            <a:r>
              <a:rPr lang="en-US" sz="3600" dirty="0">
                <a:latin typeface="Calibri" panose="020F0502020204030204" pitchFamily="34" charset="0"/>
              </a:rPr>
              <a:t>when the Son of Man will sit on His glorious throne, you also shall sit upon twelve thrones, judging the twelve tribes of Israel.’”</a:t>
            </a:r>
          </a:p>
        </p:txBody>
      </p:sp>
    </p:spTree>
    <p:extLst>
      <p:ext uri="{BB962C8B-B14F-4D97-AF65-F5344CB8AC3E}">
        <p14:creationId xmlns:p14="http://schemas.microsoft.com/office/powerpoint/2010/main" val="3881994185"/>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0" y="1600200"/>
            <a:ext cx="5943600" cy="4956980"/>
          </a:xfrm>
        </p:spPr>
        <p:txBody>
          <a:bodyPr/>
          <a:lstStyle/>
          <a:p>
            <a:pPr marL="685800" lvl="1" indent="-681038" algn="just">
              <a:spcBef>
                <a:spcPts val="0"/>
              </a:spcBef>
              <a:spcAft>
                <a:spcPts val="1800"/>
              </a:spcAft>
              <a:buClr>
                <a:schemeClr val="tx2"/>
              </a:buClr>
              <a:buSzPct val="100000"/>
              <a:buFont typeface="+mj-lt"/>
              <a:buAutoNum type="romanLcPeriod"/>
              <a:defRPr/>
            </a:pPr>
            <a:r>
              <a:rPr lang="en-US" dirty="0">
                <a:effectLst/>
                <a:cs typeface="Calibri" pitchFamily="34" charset="0"/>
              </a:rPr>
              <a:t>Definition</a:t>
            </a:r>
          </a:p>
          <a:p>
            <a:pPr marL="685800" lvl="1" indent="-681038" algn="just">
              <a:spcBef>
                <a:spcPts val="0"/>
              </a:spcBef>
              <a:spcAft>
                <a:spcPts val="1800"/>
              </a:spcAft>
              <a:buClr>
                <a:schemeClr val="tx2"/>
              </a:buClr>
              <a:buSzPct val="100000"/>
              <a:buFont typeface="+mj-lt"/>
              <a:buAutoNum type="romanLcPeriod"/>
              <a:defRPr/>
            </a:pPr>
            <a:r>
              <a:rPr lang="en-US" dirty="0">
                <a:effectLst/>
                <a:cs typeface="Calibri" pitchFamily="34" charset="0"/>
              </a:rPr>
              <a:t>Calvinistic examples </a:t>
            </a:r>
          </a:p>
          <a:p>
            <a:pPr marL="685800" lvl="1" indent="-681038" algn="just">
              <a:spcBef>
                <a:spcPts val="0"/>
              </a:spcBef>
              <a:spcAft>
                <a:spcPts val="1800"/>
              </a:spcAft>
              <a:buClr>
                <a:schemeClr val="tx2"/>
              </a:buClr>
              <a:buSzPct val="100000"/>
              <a:buFont typeface="+mj-lt"/>
              <a:buAutoNum type="romanLcPeriod"/>
              <a:defRPr/>
            </a:pPr>
            <a:r>
              <a:rPr lang="en-US" dirty="0">
                <a:effectLst/>
                <a:cs typeface="Calibri" pitchFamily="34" charset="0"/>
              </a:rPr>
              <a:t>Calvinist Proof texts</a:t>
            </a:r>
          </a:p>
          <a:p>
            <a:pPr marL="685800" lvl="1" indent="-681038" algn="just">
              <a:spcBef>
                <a:spcPts val="0"/>
              </a:spcBef>
              <a:spcAft>
                <a:spcPts val="1800"/>
              </a:spcAft>
              <a:buClr>
                <a:schemeClr val="tx2"/>
              </a:buClr>
              <a:buSzPct val="100000"/>
              <a:buFont typeface="+mj-lt"/>
              <a:buAutoNum type="romanLcPeriod"/>
              <a:defRPr/>
            </a:pPr>
            <a:r>
              <a:rPr lang="en-US" dirty="0">
                <a:effectLst/>
                <a:cs typeface="Calibri" pitchFamily="34" charset="0"/>
              </a:rPr>
              <a:t>Biblical order</a:t>
            </a:r>
          </a:p>
          <a:p>
            <a:pPr marL="685800" lvl="1" indent="-681038" algn="just">
              <a:spcBef>
                <a:spcPts val="0"/>
              </a:spcBef>
              <a:spcAft>
                <a:spcPts val="1800"/>
              </a:spcAft>
              <a:buClr>
                <a:schemeClr val="tx2"/>
              </a:buClr>
              <a:buSzPct val="100000"/>
              <a:buFont typeface="+mj-lt"/>
              <a:buAutoNum type="romanLcPeriod"/>
              <a:defRPr/>
            </a:pPr>
            <a:r>
              <a:rPr lang="en-US" dirty="0">
                <a:effectLst/>
                <a:cs typeface="Calibri" pitchFamily="34" charset="0"/>
              </a:rPr>
              <a:t>Ordo-</a:t>
            </a:r>
            <a:r>
              <a:rPr lang="en-US" dirty="0" err="1">
                <a:effectLst/>
                <a:cs typeface="Calibri" pitchFamily="34" charset="0"/>
              </a:rPr>
              <a:t>Salutis</a:t>
            </a:r>
            <a:endParaRPr lang="en-US" dirty="0">
              <a:effectLst/>
              <a:cs typeface="Calibri" pitchFamily="34" charset="0"/>
            </a:endParaRPr>
          </a:p>
          <a:p>
            <a:pPr marL="685800" lvl="1" indent="-681038" algn="just">
              <a:spcBef>
                <a:spcPts val="0"/>
              </a:spcBef>
              <a:spcAft>
                <a:spcPts val="1800"/>
              </a:spcAft>
              <a:buClr>
                <a:schemeClr val="tx2"/>
              </a:buClr>
              <a:buSzPct val="100000"/>
              <a:buFont typeface="+mj-lt"/>
              <a:buAutoNum type="romanLcPeriod"/>
              <a:defRPr/>
            </a:pPr>
            <a:r>
              <a:rPr lang="en-US" dirty="0">
                <a:effectLst/>
                <a:cs typeface="Calibri" pitchFamily="34" charset="0"/>
              </a:rPr>
              <a:t>An eschatological parallel</a:t>
            </a:r>
          </a:p>
          <a:p>
            <a:pPr marL="685800" lvl="1" indent="-681038" algn="just">
              <a:spcBef>
                <a:spcPts val="0"/>
              </a:spcBef>
              <a:spcAft>
                <a:spcPts val="1800"/>
              </a:spcAft>
              <a:buClr>
                <a:schemeClr val="tx2"/>
              </a:buClr>
              <a:buSzPct val="100000"/>
              <a:buFont typeface="+mj-lt"/>
              <a:buAutoNum type="romanLcPeriod"/>
              <a:defRPr/>
            </a:pPr>
            <a:r>
              <a:rPr lang="en-US" b="1" u="sng" dirty="0">
                <a:solidFill>
                  <a:srgbClr val="FFFFCC"/>
                </a:solidFill>
                <a:effectLst/>
                <a:cs typeface="Calibri" pitchFamily="34" charset="0"/>
              </a:rPr>
              <a:t>Why believe?</a:t>
            </a:r>
          </a:p>
        </p:txBody>
      </p:sp>
      <p:sp>
        <p:nvSpPr>
          <p:cNvPr id="4" name="Title 1">
            <a:extLst>
              <a:ext uri="{FF2B5EF4-FFF2-40B4-BE49-F238E27FC236}">
                <a16:creationId xmlns:a16="http://schemas.microsoft.com/office/drawing/2014/main" id="{43999374-27D1-DC02-0885-BCFF4B5D04BC}"/>
              </a:ext>
            </a:extLst>
          </p:cNvPr>
          <p:cNvSpPr txBox="1">
            <a:spLocks/>
          </p:cNvSpPr>
          <p:nvPr/>
        </p:nvSpPr>
        <p:spPr bwMode="auto">
          <a:xfrm>
            <a:off x="609600" y="228600"/>
            <a:ext cx="10972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marL="742950" indent="-742950" algn="ctr">
              <a:spcBef>
                <a:spcPts val="0"/>
              </a:spcBef>
              <a:spcAft>
                <a:spcPts val="2400"/>
              </a:spcAft>
              <a:buClr>
                <a:srgbClr val="FFC000"/>
              </a:buClr>
              <a:buSzPct val="100000"/>
              <a:buFont typeface="+mj-lt"/>
              <a:buAutoNum type="alphaLcParenR"/>
              <a:defRPr/>
            </a:pPr>
            <a:r>
              <a:rPr lang="en-US" sz="3600" kern="0">
                <a:effectLst>
                  <a:outerShdw blurRad="38100" dist="38100" dir="2700000" algn="tl">
                    <a:srgbClr val="000000"/>
                  </a:outerShdw>
                </a:effectLst>
                <a:ea typeface="+mn-ea"/>
                <a:cs typeface="Calibri" pitchFamily="34" charset="0"/>
              </a:rPr>
              <a:t>Regeneration Precedes Faith?</a:t>
            </a:r>
            <a:endParaRPr lang="en-US" sz="3600" kern="0" dirty="0">
              <a:effectLst>
                <a:outerShdw blurRad="38100" dist="38100" dir="2700000" algn="tl">
                  <a:srgbClr val="000000"/>
                </a:outerShdw>
              </a:effectLst>
              <a:ea typeface="+mn-ea"/>
              <a:cs typeface="Calibri" pitchFamily="34" charset="0"/>
            </a:endParaRPr>
          </a:p>
        </p:txBody>
      </p:sp>
      <p:pic>
        <p:nvPicPr>
          <p:cNvPr id="2" name="Picture 2">
            <a:extLst>
              <a:ext uri="{FF2B5EF4-FFF2-40B4-BE49-F238E27FC236}">
                <a16:creationId xmlns:a16="http://schemas.microsoft.com/office/drawing/2014/main" id="{6DF16DE2-4000-FCC2-2D4D-D63E0E7A63DB}"/>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007463" y="1676400"/>
            <a:ext cx="2498737" cy="297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81864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3009900" y="228600"/>
            <a:ext cx="6172200" cy="914400"/>
          </a:xfrm>
        </p:spPr>
        <p:txBody>
          <a:bodyPr/>
          <a:lstStyle/>
          <a:p>
            <a:pPr algn="ctr"/>
            <a:r>
              <a:rPr lang="en-US" sz="3600" dirty="0"/>
              <a:t>Charles Ryrie</a:t>
            </a:r>
            <a:endParaRPr lang="en-US" sz="2000" dirty="0"/>
          </a:p>
        </p:txBody>
      </p:sp>
      <p:sp>
        <p:nvSpPr>
          <p:cNvPr id="16387" name="Rectangle 3"/>
          <p:cNvSpPr>
            <a:spLocks noGrp="1" noChangeArrowheads="1"/>
          </p:cNvSpPr>
          <p:nvPr>
            <p:ph type="body" idx="1"/>
          </p:nvPr>
        </p:nvSpPr>
        <p:spPr>
          <a:xfrm>
            <a:off x="609600" y="1524000"/>
            <a:ext cx="10972800" cy="3200400"/>
          </a:xfrm>
        </p:spPr>
        <p:txBody>
          <a:bodyPr/>
          <a:lstStyle/>
          <a:p>
            <a:pPr marL="0" indent="0" algn="just">
              <a:buNone/>
              <a:defRPr/>
            </a:pPr>
            <a:r>
              <a:rPr lang="en-US" dirty="0"/>
              <a:t>“In the Reformed statement of the ordo salutis, regeneration precedes faith, for, it is argued, a sinner must be given new life in order to be able to believe. While this is admittedly stated only as a logical order, it is not wise to insist even on that; for it may as well be argued that if a sinner has new life through regeneration, why does he need to believe?</a:t>
            </a:r>
            <a:r>
              <a:rPr lang="en-US" sz="2800" i="1" dirty="0"/>
              <a:t>”</a:t>
            </a:r>
          </a:p>
        </p:txBody>
      </p:sp>
      <p:pic>
        <p:nvPicPr>
          <p:cNvPr id="29700"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152400"/>
            <a:ext cx="944563" cy="1143000"/>
          </a:xfrm>
          <a:prstGeom prst="rect">
            <a:avLst/>
          </a:prstGeom>
          <a:noFill/>
          <a:ln w="9525">
            <a:solidFill>
              <a:schemeClr val="tx1"/>
            </a:solidFill>
            <a:miter lim="800000"/>
            <a:headEnd/>
            <a:tailEnd/>
          </a:ln>
        </p:spPr>
      </p:pic>
      <p:sp>
        <p:nvSpPr>
          <p:cNvPr id="2" name="TextBox 1">
            <a:extLst>
              <a:ext uri="{FF2B5EF4-FFF2-40B4-BE49-F238E27FC236}">
                <a16:creationId xmlns:a16="http://schemas.microsoft.com/office/drawing/2014/main" id="{26C24F24-C583-4FE3-9866-52B5C59C1BAA}"/>
              </a:ext>
            </a:extLst>
          </p:cNvPr>
          <p:cNvSpPr txBox="1"/>
          <p:nvPr/>
        </p:nvSpPr>
        <p:spPr>
          <a:xfrm>
            <a:off x="609600" y="6324600"/>
            <a:ext cx="10972800" cy="400110"/>
          </a:xfrm>
          <a:prstGeom prst="rect">
            <a:avLst/>
          </a:prstGeom>
          <a:noFill/>
        </p:spPr>
        <p:txBody>
          <a:bodyPr wrap="square" rtlCol="0">
            <a:spAutoFit/>
          </a:bodyPr>
          <a:lstStyle/>
          <a:p>
            <a:pPr algn="ctr"/>
            <a:r>
              <a:rPr lang="en-US" sz="2000" dirty="0">
                <a:latin typeface="Calibri" panose="020F0502020204030204" pitchFamily="34" charset="0"/>
                <a:cs typeface="Calibri" panose="020F0502020204030204" pitchFamily="34" charset="0"/>
              </a:rPr>
              <a:t>Charles C. Ryrie, </a:t>
            </a:r>
            <a:r>
              <a:rPr lang="en-US" sz="2000" i="1" dirty="0">
                <a:latin typeface="Calibri" panose="020F0502020204030204" pitchFamily="34" charset="0"/>
                <a:cs typeface="Calibri" panose="020F0502020204030204" pitchFamily="34" charset="0"/>
              </a:rPr>
              <a:t>Basic Theology</a:t>
            </a:r>
            <a:r>
              <a:rPr lang="en-US" sz="2000" dirty="0">
                <a:latin typeface="Calibri" panose="020F0502020204030204" pitchFamily="34" charset="0"/>
                <a:cs typeface="Calibri" panose="020F0502020204030204" pitchFamily="34" charset="0"/>
              </a:rPr>
              <a:t> (Wheaton, IL: Victor, 1986; reprint, Chicago: Moody, 1999), 326.</a:t>
            </a:r>
          </a:p>
        </p:txBody>
      </p:sp>
    </p:spTree>
    <p:extLst>
      <p:ext uri="{BB962C8B-B14F-4D97-AF65-F5344CB8AC3E}">
        <p14:creationId xmlns:p14="http://schemas.microsoft.com/office/powerpoint/2010/main" val="30328291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Title 1"/>
          <p:cNvSpPr>
            <a:spLocks noGrp="1"/>
          </p:cNvSpPr>
          <p:nvPr>
            <p:ph type="title"/>
          </p:nvPr>
        </p:nvSpPr>
        <p:spPr>
          <a:xfrm>
            <a:off x="1981200" y="274637"/>
            <a:ext cx="8229600" cy="842471"/>
          </a:xfrm>
        </p:spPr>
        <p:txBody>
          <a:bodyPr/>
          <a:lstStyle/>
          <a:p>
            <a:pPr algn="ctr" eaLnBrk="1" hangingPunct="1">
              <a:defRPr/>
            </a:pPr>
            <a:r>
              <a:rPr lang="en-US" altLang="en-US" sz="3600" dirty="0">
                <a:solidFill>
                  <a:srgbClr val="00FFFF"/>
                </a:solidFill>
                <a:effectLst>
                  <a:outerShdw blurRad="38100" dist="38100" dir="2700000" algn="tl">
                    <a:srgbClr val="000000">
                      <a:alpha val="43137"/>
                    </a:srgbClr>
                  </a:outerShdw>
                </a:effectLst>
              </a:rPr>
              <a:t>Does Regeneration Precede Faith?</a:t>
            </a:r>
          </a:p>
        </p:txBody>
      </p:sp>
      <p:sp>
        <p:nvSpPr>
          <p:cNvPr id="106499" name="Content Placeholder 2"/>
          <p:cNvSpPr>
            <a:spLocks noGrp="1"/>
          </p:cNvSpPr>
          <p:nvPr>
            <p:ph idx="1"/>
          </p:nvPr>
        </p:nvSpPr>
        <p:spPr>
          <a:xfrm>
            <a:off x="609600" y="1600199"/>
            <a:ext cx="10972800" cy="3581401"/>
          </a:xfrm>
        </p:spPr>
        <p:txBody>
          <a:bodyPr/>
          <a:lstStyle/>
          <a:p>
            <a:pPr marL="0" indent="0" algn="just" eaLnBrk="1" hangingPunct="1">
              <a:spcBef>
                <a:spcPts val="0"/>
              </a:spcBef>
              <a:spcAft>
                <a:spcPts val="0"/>
              </a:spcAft>
              <a:buNone/>
              <a:defRPr/>
            </a:pPr>
            <a:r>
              <a:rPr lang="en-US" dirty="0"/>
              <a:t>"If I am to preach the faith in Christ to a man who is regenerated, then the man, being regenerated, is saved already, and it is an unnecessary and ridiculous thing for me to preach Christ to him, and bid him to believe in order to be saved when he is saved already, being regenerate. Am I only to preach faith to those who have it? Absurd, indeed! Is not this waiting till the man is cured and then bringing him the medicine? This is preaching Christ to the righteous and not to sinners." </a:t>
            </a:r>
          </a:p>
        </p:txBody>
      </p:sp>
      <p:pic>
        <p:nvPicPr>
          <p:cNvPr id="19458" name="Picture 2" descr="https://blog.logoscdn.com/wp-content/uploads/Spurgeon.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843907" y="228600"/>
            <a:ext cx="738493" cy="970547"/>
          </a:xfrm>
          <a:prstGeom prst="rect">
            <a:avLst/>
          </a:prstGeom>
          <a:noFill/>
          <a:ln>
            <a:solidFill>
              <a:schemeClr val="tx1"/>
            </a:solidFill>
          </a:ln>
        </p:spPr>
      </p:pic>
      <p:sp>
        <p:nvSpPr>
          <p:cNvPr id="2" name="Rectangle 1">
            <a:extLst>
              <a:ext uri="{FF2B5EF4-FFF2-40B4-BE49-F238E27FC236}">
                <a16:creationId xmlns:a16="http://schemas.microsoft.com/office/drawing/2014/main" id="{2A60A7FA-1D1C-44FE-B1FF-FD4DC5AF6E0B}"/>
              </a:ext>
            </a:extLst>
          </p:cNvPr>
          <p:cNvSpPr/>
          <p:nvPr/>
        </p:nvSpPr>
        <p:spPr>
          <a:xfrm>
            <a:off x="2762250" y="6248400"/>
            <a:ext cx="6667500" cy="461665"/>
          </a:xfrm>
          <a:prstGeom prst="rect">
            <a:avLst/>
          </a:prstGeom>
        </p:spPr>
        <p:txBody>
          <a:bodyPr wrap="square">
            <a:spAutoFit/>
          </a:bodyPr>
          <a:lstStyle/>
          <a:p>
            <a:pPr marL="0" indent="0" algn="ctr" eaLnBrk="1" hangingPunct="1">
              <a:spcBef>
                <a:spcPts val="600"/>
              </a:spcBef>
              <a:spcAft>
                <a:spcPts val="0"/>
              </a:spcAft>
              <a:buNone/>
              <a:defRPr/>
            </a:pPr>
            <a:r>
              <a:rPr lang="en-US" dirty="0">
                <a:effectLst>
                  <a:outerShdw blurRad="38100" dist="38100" dir="2700000" algn="tl">
                    <a:srgbClr val="000000"/>
                  </a:outerShdw>
                </a:effectLst>
                <a:latin typeface="Calibri" panose="020F0502020204030204" pitchFamily="34" charset="0"/>
                <a:cs typeface="+mn-cs"/>
              </a:rPr>
              <a:t>[Spurgeon - Sermon entitled, </a:t>
            </a:r>
            <a:r>
              <a:rPr lang="en-US" i="1" dirty="0">
                <a:effectLst>
                  <a:outerShdw blurRad="38100" dist="38100" dir="2700000" algn="tl">
                    <a:srgbClr val="000000"/>
                  </a:outerShdw>
                </a:effectLst>
                <a:latin typeface="Calibri" panose="020F0502020204030204" pitchFamily="34" charset="0"/>
                <a:cs typeface="+mn-cs"/>
              </a:rPr>
              <a:t>The Warrant of Faith</a:t>
            </a:r>
            <a:r>
              <a:rPr lang="en-US" dirty="0">
                <a:effectLst>
                  <a:outerShdw blurRad="38100" dist="38100" dir="2700000" algn="tl">
                    <a:srgbClr val="000000"/>
                  </a:outerShdw>
                </a:effectLst>
                <a:latin typeface="Calibri" panose="020F0502020204030204" pitchFamily="34" charset="0"/>
                <a:cs typeface="+mn-cs"/>
              </a:rPr>
              <a:t>].</a:t>
            </a:r>
            <a:endParaRPr lang="en-US" altLang="en-US" dirty="0">
              <a:effectLst>
                <a:outerShdw blurRad="38100" dist="38100" dir="2700000" algn="tl">
                  <a:srgbClr val="000000"/>
                </a:outerShdw>
              </a:effectLst>
              <a:latin typeface="Calibri" panose="020F0502020204030204" pitchFamily="34" charset="0"/>
              <a:cs typeface="+mn-cs"/>
            </a:endParaRPr>
          </a:p>
        </p:txBody>
      </p:sp>
    </p:spTree>
    <p:extLst>
      <p:ext uri="{BB962C8B-B14F-4D97-AF65-F5344CB8AC3E}">
        <p14:creationId xmlns:p14="http://schemas.microsoft.com/office/powerpoint/2010/main" val="18769991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BA6EC5-8E71-B178-BF03-40C6C1B5DB17}"/>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6F511CDE-9F4F-025E-5FEC-ED4B77455324}"/>
              </a:ext>
            </a:extLst>
          </p:cNvPr>
          <p:cNvSpPr>
            <a:spLocks noGrp="1"/>
          </p:cNvSpPr>
          <p:nvPr>
            <p:ph type="title"/>
          </p:nvPr>
        </p:nvSpPr>
        <p:spPr>
          <a:xfrm>
            <a:off x="1028700" y="228600"/>
            <a:ext cx="10134600" cy="914400"/>
          </a:xfrm>
        </p:spPr>
        <p:txBody>
          <a:bodyPr/>
          <a:lstStyle/>
          <a:p>
            <a:pPr marL="742950" indent="-742950" algn="ctr">
              <a:buClr>
                <a:srgbClr val="66FF66"/>
              </a:buClr>
              <a:buFont typeface="+mj-lt"/>
              <a:buAutoNum type="arabicPeriod" startAt="2"/>
            </a:pPr>
            <a:r>
              <a:rPr lang="en-US" sz="3600" dirty="0">
                <a:effectLst>
                  <a:outerShdw blurRad="38100" dist="38100" dir="2700000" algn="tl">
                    <a:srgbClr val="000000">
                      <a:alpha val="43137"/>
                    </a:srgbClr>
                  </a:outerShdw>
                </a:effectLst>
              </a:rPr>
              <a:t>Calvinistic Arguments</a:t>
            </a:r>
          </a:p>
        </p:txBody>
      </p:sp>
      <p:sp>
        <p:nvSpPr>
          <p:cNvPr id="3" name="Content Placeholder 2">
            <a:extLst>
              <a:ext uri="{FF2B5EF4-FFF2-40B4-BE49-F238E27FC236}">
                <a16:creationId xmlns:a16="http://schemas.microsoft.com/office/drawing/2014/main" id="{3C0626CA-D127-3C20-04FB-6172991682E2}"/>
              </a:ext>
            </a:extLst>
          </p:cNvPr>
          <p:cNvSpPr>
            <a:spLocks noGrp="1"/>
          </p:cNvSpPr>
          <p:nvPr>
            <p:ph idx="1"/>
          </p:nvPr>
        </p:nvSpPr>
        <p:spPr>
          <a:xfrm>
            <a:off x="609600" y="1600200"/>
            <a:ext cx="8229600" cy="2819400"/>
          </a:xfrm>
        </p:spPr>
        <p:txBody>
          <a:bodyPr/>
          <a:lstStyle/>
          <a:p>
            <a:pPr marL="742950" indent="-742950" algn="just">
              <a:spcBef>
                <a:spcPts val="0"/>
              </a:spcBef>
              <a:spcAft>
                <a:spcPts val="2400"/>
              </a:spcAft>
              <a:buClr>
                <a:srgbClr val="FFC000"/>
              </a:buClr>
              <a:buSzPct val="100000"/>
              <a:buFont typeface="+mj-lt"/>
              <a:buAutoNum type="alphaLcParenR"/>
              <a:defRPr/>
            </a:pPr>
            <a:r>
              <a:rPr lang="en-US" dirty="0">
                <a:cs typeface="Calibri" pitchFamily="34" charset="0"/>
              </a:rPr>
              <a:t>Faith is a gift</a:t>
            </a:r>
          </a:p>
          <a:p>
            <a:pPr marL="742950" indent="-742950" algn="just">
              <a:spcBef>
                <a:spcPts val="0"/>
              </a:spcBef>
              <a:spcAft>
                <a:spcPts val="2400"/>
              </a:spcAft>
              <a:buClr>
                <a:srgbClr val="FFC000"/>
              </a:buClr>
              <a:buSzPct val="100000"/>
              <a:buFont typeface="+mj-lt"/>
              <a:buAutoNum type="alphaLcParenR"/>
              <a:defRPr/>
            </a:pPr>
            <a:r>
              <a:rPr lang="en-US" dirty="0">
                <a:cs typeface="Calibri" pitchFamily="34" charset="0"/>
              </a:rPr>
              <a:t>Regeneration precedes faith</a:t>
            </a:r>
          </a:p>
          <a:p>
            <a:pPr marL="742950" indent="-742950" algn="just">
              <a:spcBef>
                <a:spcPts val="0"/>
              </a:spcBef>
              <a:spcAft>
                <a:spcPts val="2400"/>
              </a:spcAft>
              <a:buClr>
                <a:srgbClr val="FFC000"/>
              </a:buClr>
              <a:buSzPct val="100000"/>
              <a:buFont typeface="+mj-lt"/>
              <a:buAutoNum type="alphaLcParenR"/>
              <a:defRPr/>
            </a:pPr>
            <a:r>
              <a:rPr lang="en-US" b="1" u="sng" dirty="0">
                <a:solidFill>
                  <a:srgbClr val="FFFFCC"/>
                </a:solidFill>
                <a:cs typeface="Calibri" pitchFamily="34" charset="0"/>
              </a:rPr>
              <a:t>Lost man cannot seek God (Rom. 3:11)</a:t>
            </a:r>
          </a:p>
        </p:txBody>
      </p:sp>
      <p:pic>
        <p:nvPicPr>
          <p:cNvPr id="2" name="Picture 2">
            <a:extLst>
              <a:ext uri="{FF2B5EF4-FFF2-40B4-BE49-F238E27FC236}">
                <a16:creationId xmlns:a16="http://schemas.microsoft.com/office/drawing/2014/main" id="{4A437EAB-D115-6AAB-249C-0CAE3C666B70}"/>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159863" y="1828800"/>
            <a:ext cx="2498737" cy="297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19627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4B0EB09-825B-440E-965D-E5299BE71C2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5" name="Subtitle 3"/>
          <p:cNvSpPr txBox="1">
            <a:spLocks/>
          </p:cNvSpPr>
          <p:nvPr/>
        </p:nvSpPr>
        <p:spPr bwMode="auto">
          <a:xfrm>
            <a:off x="1981200" y="0"/>
            <a:ext cx="8229600" cy="2438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ctr">
              <a:spcBef>
                <a:spcPts val="0"/>
              </a:spcBef>
              <a:spcAft>
                <a:spcPts val="1200"/>
              </a:spcAft>
              <a:buNone/>
              <a:defRPr/>
            </a:pPr>
            <a:r>
              <a:rPr lang="en-US" sz="4000" dirty="0">
                <a:solidFill>
                  <a:schemeClr val="tx2"/>
                </a:solidFill>
                <a:ea typeface="+mj-ea"/>
                <a:cs typeface="Calibri" panose="020F0502020204030204" pitchFamily="34" charset="0"/>
              </a:rPr>
              <a:t>Romans 3:11</a:t>
            </a:r>
          </a:p>
          <a:p>
            <a:pPr marL="0" indent="0">
              <a:spcBef>
                <a:spcPts val="0"/>
              </a:spcBef>
              <a:buClr>
                <a:srgbClr val="00FFFF"/>
              </a:buClr>
              <a:buNone/>
              <a:defRPr/>
            </a:pPr>
            <a:r>
              <a:rPr lang="en-US" sz="3600" kern="0" dirty="0">
                <a:solidFill>
                  <a:srgbClr val="FFFFFF"/>
                </a:solidFill>
                <a:effectLst>
                  <a:outerShdw blurRad="38100" dist="38100" dir="2700000" algn="tl">
                    <a:srgbClr val="000000">
                      <a:alpha val="43137"/>
                    </a:srgbClr>
                  </a:outerShdw>
                </a:effectLst>
              </a:rPr>
              <a:t>“</a:t>
            </a:r>
            <a:r>
              <a:rPr lang="en-US" sz="3600" cap="small" dirty="0">
                <a:effectLst/>
              </a:rPr>
              <a:t>There is none who understands</a:t>
            </a:r>
            <a:r>
              <a:rPr lang="en-US" sz="3600" dirty="0">
                <a:effectLst/>
              </a:rPr>
              <a:t>, </a:t>
            </a:r>
            <a:r>
              <a:rPr lang="en-US" sz="3600" cap="small" dirty="0">
                <a:effectLst/>
              </a:rPr>
              <a:t>There is none who seeks for God.”</a:t>
            </a:r>
          </a:p>
        </p:txBody>
      </p:sp>
      <p:pic>
        <p:nvPicPr>
          <p:cNvPr id="4" name="Picture 2" descr="https://solzemli.files.wordpress.com/2010/03/saint_paul_theapostle.jpg">
            <a:extLst>
              <a:ext uri="{FF2B5EF4-FFF2-40B4-BE49-F238E27FC236}">
                <a16:creationId xmlns:a16="http://schemas.microsoft.com/office/drawing/2014/main" id="{588F511B-365A-4F13-9EF3-C2A6810F5C58}"/>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315857" y="2590800"/>
            <a:ext cx="1560286"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572035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4B0EB09-825B-440E-965D-E5299BE71C2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5" name="Subtitle 3"/>
          <p:cNvSpPr txBox="1">
            <a:spLocks/>
          </p:cNvSpPr>
          <p:nvPr/>
        </p:nvSpPr>
        <p:spPr bwMode="auto">
          <a:xfrm>
            <a:off x="609600" y="0"/>
            <a:ext cx="10972800" cy="2438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ctr">
              <a:spcBef>
                <a:spcPts val="0"/>
              </a:spcBef>
              <a:spcAft>
                <a:spcPts val="1200"/>
              </a:spcAft>
              <a:buNone/>
              <a:defRPr/>
            </a:pPr>
            <a:r>
              <a:rPr lang="en-US" sz="4000" dirty="0">
                <a:solidFill>
                  <a:schemeClr val="tx2"/>
                </a:solidFill>
                <a:ea typeface="+mj-ea"/>
                <a:cs typeface="Calibri" panose="020F0502020204030204" pitchFamily="34" charset="0"/>
              </a:rPr>
              <a:t>2 Corinthians 4:4</a:t>
            </a:r>
          </a:p>
          <a:p>
            <a:pPr marL="0" indent="0" algn="just">
              <a:spcBef>
                <a:spcPts val="0"/>
              </a:spcBef>
              <a:buClr>
                <a:srgbClr val="00FFFF"/>
              </a:buClr>
              <a:buNone/>
              <a:defRPr/>
            </a:pPr>
            <a:r>
              <a:rPr lang="en-US" dirty="0">
                <a:cs typeface="Calibri" panose="020F0502020204030204" pitchFamily="34" charset="0"/>
              </a:rPr>
              <a:t>“in whose case the god of this world has blinded the minds of the unbelieving so that they might not see the light of the gospel of the glory of Christ, who is the image of God.”</a:t>
            </a:r>
          </a:p>
        </p:txBody>
      </p:sp>
      <p:pic>
        <p:nvPicPr>
          <p:cNvPr id="4" name="Picture 2" descr="https://solzemli.files.wordpress.com/2010/03/saint_paul_theapostle.jpg">
            <a:extLst>
              <a:ext uri="{FF2B5EF4-FFF2-40B4-BE49-F238E27FC236}">
                <a16:creationId xmlns:a16="http://schemas.microsoft.com/office/drawing/2014/main" id="{588F511B-365A-4F13-9EF3-C2A6810F5C58}"/>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315857" y="2590800"/>
            <a:ext cx="1560286"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560136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266700" y="228600"/>
            <a:ext cx="11658600" cy="914400"/>
          </a:xfrm>
        </p:spPr>
        <p:txBody>
          <a:bodyPr/>
          <a:lstStyle/>
          <a:p>
            <a:pPr algn="ctr"/>
            <a:r>
              <a:rPr lang="en-US" sz="3600" kern="1200" dirty="0">
                <a:solidFill>
                  <a:srgbClr val="00FFFF"/>
                </a:solidFill>
                <a:effectLst>
                  <a:outerShdw blurRad="38100" dist="38100" dir="2700000" algn="tl">
                    <a:srgbClr val="000000">
                      <a:alpha val="43137"/>
                    </a:srgbClr>
                  </a:outerShdw>
                </a:effectLst>
              </a:rPr>
              <a:t>Lost Man Cannot Seek God?</a:t>
            </a:r>
            <a:endParaRPr lang="en-US" sz="40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p:cNvSpPr>
            <a:spLocks noGrp="1"/>
          </p:cNvSpPr>
          <p:nvPr>
            <p:ph idx="1"/>
          </p:nvPr>
        </p:nvSpPr>
        <p:spPr>
          <a:xfrm>
            <a:off x="609600" y="1600200"/>
            <a:ext cx="7696200" cy="4495800"/>
          </a:xfrm>
        </p:spPr>
        <p:txBody>
          <a:bodyPr/>
          <a:lstStyle/>
          <a:p>
            <a:pPr marL="742950" indent="-742950" algn="just">
              <a:spcBef>
                <a:spcPts val="0"/>
              </a:spcBef>
              <a:spcAft>
                <a:spcPts val="3600"/>
              </a:spcAft>
              <a:buSzPct val="100000"/>
              <a:buFont typeface="+mj-lt"/>
              <a:buAutoNum type="arabicPeriod"/>
              <a:defRPr/>
            </a:pPr>
            <a:r>
              <a:rPr lang="en-US" dirty="0">
                <a:latin typeface="Calibri" pitchFamily="34" charset="0"/>
                <a:cs typeface="Calibri" pitchFamily="34" charset="0"/>
              </a:rPr>
              <a:t>No biblical verse indicates that lost man cannot believe when convicted</a:t>
            </a:r>
          </a:p>
          <a:p>
            <a:pPr marL="742950" indent="-742950" algn="just">
              <a:spcBef>
                <a:spcPts val="0"/>
              </a:spcBef>
              <a:spcAft>
                <a:spcPts val="3600"/>
              </a:spcAft>
              <a:buSzPct val="100000"/>
              <a:buFont typeface="Wingdings" panose="05000000000000000000" pitchFamily="2" charset="2"/>
              <a:buAutoNum type="arabicPeriod"/>
              <a:defRPr/>
            </a:pPr>
            <a:r>
              <a:rPr lang="en-US" dirty="0">
                <a:cs typeface="Calibri" pitchFamily="34" charset="0"/>
              </a:rPr>
              <a:t>Lost man is held accountable for not believing (Matt. 23:37; John 3:18; 4:48; 5:40)   </a:t>
            </a:r>
          </a:p>
          <a:p>
            <a:pPr marL="742950" indent="-742950" algn="just">
              <a:spcBef>
                <a:spcPts val="0"/>
              </a:spcBef>
              <a:spcAft>
                <a:spcPts val="3600"/>
              </a:spcAft>
              <a:buSzPct val="100000"/>
              <a:buFont typeface="+mj-lt"/>
              <a:buAutoNum type="arabicPeriod"/>
              <a:defRPr/>
            </a:pPr>
            <a:r>
              <a:rPr lang="en-US" dirty="0">
                <a:cs typeface="Calibri" pitchFamily="34" charset="0"/>
              </a:rPr>
              <a:t>Lost man can believe (John 1:12; 20:31; 1 Cor. 1:21; 1 John 5:10)</a:t>
            </a:r>
          </a:p>
        </p:txBody>
      </p:sp>
      <p:pic>
        <p:nvPicPr>
          <p:cNvPr id="2" name="Picture 2">
            <a:extLst>
              <a:ext uri="{FF2B5EF4-FFF2-40B4-BE49-F238E27FC236}">
                <a16:creationId xmlns:a16="http://schemas.microsoft.com/office/drawing/2014/main" id="{2F6B1A6B-E7DB-26A4-10D3-F9F048354507}"/>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007463" y="1676400"/>
            <a:ext cx="2498737" cy="297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51615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1C6527F-A73E-432F-A194-E04861FDE7C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4147" name="Rectangle 1"/>
          <p:cNvSpPr>
            <a:spLocks noChangeArrowheads="1"/>
          </p:cNvSpPr>
          <p:nvPr/>
        </p:nvSpPr>
        <p:spPr bwMode="auto">
          <a:xfrm>
            <a:off x="533400" y="0"/>
            <a:ext cx="11049000" cy="4862870"/>
          </a:xfrm>
          <a:prstGeom prst="rect">
            <a:avLst/>
          </a:prstGeom>
          <a:noFill/>
          <a:ln w="28575">
            <a:noFill/>
            <a:miter lim="800000"/>
            <a:headEnd/>
            <a:tailEnd/>
          </a:ln>
        </p:spPr>
        <p:txBody>
          <a:bodyPr wrap="square">
            <a:spAutoFit/>
          </a:bodyPr>
          <a:lstStyle/>
          <a:p>
            <a:pPr algn="ctr" eaLnBrk="0" hangingPunct="0">
              <a:spcBef>
                <a:spcPts val="0"/>
              </a:spcBef>
              <a:spcAft>
                <a:spcPts val="1200"/>
              </a:spcAft>
              <a:buClr>
                <a:srgbClr val="00FFFF"/>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John 16:7-11</a:t>
            </a:r>
          </a:p>
          <a:p>
            <a:pPr algn="just">
              <a:spcAft>
                <a:spcPts val="600"/>
              </a:spcAft>
            </a:pPr>
            <a:r>
              <a:rPr lang="en-US" altLang="en-US" sz="3200" kern="0" dirty="0">
                <a:latin typeface="Calibri" panose="020F0502020204030204" pitchFamily="34" charset="0"/>
                <a:cs typeface="Calibri" panose="020F0502020204030204" pitchFamily="34" charset="0"/>
              </a:rPr>
              <a:t>“</a:t>
            </a:r>
            <a:r>
              <a:rPr lang="en-US" sz="3200" baseline="30000" dirty="0">
                <a:latin typeface="Calibri" panose="020F0502020204030204" pitchFamily="34" charset="0"/>
                <a:cs typeface="Calibri" panose="020F0502020204030204" pitchFamily="34" charset="0"/>
              </a:rPr>
              <a:t>7 </a:t>
            </a:r>
            <a:r>
              <a:rPr lang="en-US" sz="3200" dirty="0">
                <a:latin typeface="Calibri" panose="020F0502020204030204" pitchFamily="34" charset="0"/>
                <a:cs typeface="Calibri" panose="020F0502020204030204" pitchFamily="34" charset="0"/>
              </a:rPr>
              <a:t>But I tell you the truth, it is to your advantage that I go away; for if I do not go away, the </a:t>
            </a:r>
            <a:r>
              <a:rPr lang="en-US" sz="3200" b="1" u="sng" dirty="0">
                <a:solidFill>
                  <a:srgbClr val="FFFFCC"/>
                </a:solidFill>
                <a:latin typeface="Calibri" panose="020F0502020204030204" pitchFamily="34" charset="0"/>
                <a:cs typeface="Calibri" panose="020F0502020204030204" pitchFamily="34" charset="0"/>
              </a:rPr>
              <a:t>Helper</a:t>
            </a:r>
            <a:r>
              <a:rPr lang="en-US" sz="3200" dirty="0">
                <a:latin typeface="Calibri" panose="020F0502020204030204" pitchFamily="34" charset="0"/>
                <a:cs typeface="Calibri" panose="020F0502020204030204" pitchFamily="34" charset="0"/>
              </a:rPr>
              <a:t> will not come to you; but if I go, I will send Him to you. </a:t>
            </a:r>
            <a:r>
              <a:rPr lang="en-US" sz="3200" baseline="30000" dirty="0">
                <a:latin typeface="Calibri" panose="020F0502020204030204" pitchFamily="34" charset="0"/>
                <a:cs typeface="Calibri" panose="020F0502020204030204" pitchFamily="34" charset="0"/>
              </a:rPr>
              <a:t>8 </a:t>
            </a:r>
            <a:r>
              <a:rPr lang="en-US" sz="3200" dirty="0">
                <a:latin typeface="Calibri" panose="020F0502020204030204" pitchFamily="34" charset="0"/>
                <a:cs typeface="Calibri" panose="020F0502020204030204" pitchFamily="34" charset="0"/>
              </a:rPr>
              <a:t>And He, when He comes, will </a:t>
            </a:r>
            <a:r>
              <a:rPr lang="en-US" sz="3200" b="1" u="sng" dirty="0">
                <a:solidFill>
                  <a:srgbClr val="FFFFCC"/>
                </a:solidFill>
                <a:latin typeface="Calibri" panose="020F0502020204030204" pitchFamily="34" charset="0"/>
                <a:cs typeface="Calibri" panose="020F0502020204030204" pitchFamily="34" charset="0"/>
              </a:rPr>
              <a:t>convict the world</a:t>
            </a:r>
            <a:r>
              <a:rPr lang="en-US" sz="3200" b="1" dirty="0">
                <a:latin typeface="Calibri" panose="020F0502020204030204" pitchFamily="34" charset="0"/>
                <a:cs typeface="Calibri" panose="020F0502020204030204" pitchFamily="34" charset="0"/>
              </a:rPr>
              <a:t> </a:t>
            </a:r>
            <a:r>
              <a:rPr lang="en-US" sz="3200" dirty="0">
                <a:latin typeface="Calibri" panose="020F0502020204030204" pitchFamily="34" charset="0"/>
                <a:cs typeface="Calibri" panose="020F0502020204030204" pitchFamily="34" charset="0"/>
              </a:rPr>
              <a:t>concerning </a:t>
            </a:r>
            <a:r>
              <a:rPr lang="en-US" sz="3200" b="1" u="sng" dirty="0">
                <a:solidFill>
                  <a:srgbClr val="FFFFCC"/>
                </a:solidFill>
                <a:latin typeface="Calibri" panose="020F0502020204030204" pitchFamily="34" charset="0"/>
                <a:cs typeface="Calibri" panose="020F0502020204030204" pitchFamily="34" charset="0"/>
              </a:rPr>
              <a:t>sin</a:t>
            </a:r>
            <a:r>
              <a:rPr lang="en-US" sz="3200" dirty="0">
                <a:latin typeface="Calibri" panose="020F0502020204030204" pitchFamily="34" charset="0"/>
                <a:cs typeface="Calibri" panose="020F0502020204030204" pitchFamily="34" charset="0"/>
              </a:rPr>
              <a:t> and righteousness and judgment; </a:t>
            </a:r>
            <a:r>
              <a:rPr lang="en-US" sz="3200" baseline="30000" dirty="0">
                <a:latin typeface="Calibri" panose="020F0502020204030204" pitchFamily="34" charset="0"/>
                <a:cs typeface="Calibri" panose="020F0502020204030204" pitchFamily="34" charset="0"/>
              </a:rPr>
              <a:t>9 </a:t>
            </a:r>
            <a:r>
              <a:rPr lang="en-US" sz="3200" dirty="0">
                <a:latin typeface="Calibri" panose="020F0502020204030204" pitchFamily="34" charset="0"/>
                <a:cs typeface="Calibri" panose="020F0502020204030204" pitchFamily="34" charset="0"/>
              </a:rPr>
              <a:t>concerning sin, </a:t>
            </a:r>
            <a:r>
              <a:rPr lang="en-US" sz="3200" b="1" u="sng" dirty="0">
                <a:solidFill>
                  <a:srgbClr val="FFFFCC"/>
                </a:solidFill>
                <a:latin typeface="Calibri" panose="020F0502020204030204" pitchFamily="34" charset="0"/>
                <a:cs typeface="Calibri" panose="020F0502020204030204" pitchFamily="34" charset="0"/>
              </a:rPr>
              <a:t>because they do not believe in Me</a:t>
            </a:r>
            <a:r>
              <a:rPr lang="en-US" sz="3200" dirty="0">
                <a:latin typeface="Calibri" panose="020F0502020204030204" pitchFamily="34" charset="0"/>
                <a:cs typeface="Calibri" panose="020F0502020204030204" pitchFamily="34" charset="0"/>
              </a:rPr>
              <a:t>; </a:t>
            </a:r>
            <a:r>
              <a:rPr lang="en-US" sz="3200" baseline="30000" dirty="0">
                <a:latin typeface="Calibri" panose="020F0502020204030204" pitchFamily="34" charset="0"/>
                <a:cs typeface="Calibri" panose="020F0502020204030204" pitchFamily="34" charset="0"/>
              </a:rPr>
              <a:t>10 </a:t>
            </a:r>
            <a:r>
              <a:rPr lang="en-US" sz="3200" dirty="0">
                <a:latin typeface="Calibri" panose="020F0502020204030204" pitchFamily="34" charset="0"/>
                <a:cs typeface="Calibri" panose="020F0502020204030204" pitchFamily="34" charset="0"/>
              </a:rPr>
              <a:t>and concerning righteousness, because I go to the Father and you no longer see Me; </a:t>
            </a:r>
            <a:r>
              <a:rPr lang="en-US" sz="3200" baseline="30000" dirty="0">
                <a:latin typeface="Calibri" panose="020F0502020204030204" pitchFamily="34" charset="0"/>
                <a:cs typeface="Calibri" panose="020F0502020204030204" pitchFamily="34" charset="0"/>
              </a:rPr>
              <a:t>11 </a:t>
            </a:r>
            <a:r>
              <a:rPr lang="en-US" sz="3200" dirty="0">
                <a:latin typeface="Calibri" panose="020F0502020204030204" pitchFamily="34" charset="0"/>
                <a:cs typeface="Calibri" panose="020F0502020204030204" pitchFamily="34" charset="0"/>
              </a:rPr>
              <a:t>and concerning judgment, because the ruler of this world has been judged</a:t>
            </a:r>
            <a:r>
              <a:rPr lang="en-US" altLang="en-US" sz="3200" kern="0" dirty="0">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280188589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266700" y="228600"/>
            <a:ext cx="11658600" cy="914400"/>
          </a:xfrm>
        </p:spPr>
        <p:txBody>
          <a:bodyPr/>
          <a:lstStyle/>
          <a:p>
            <a:pPr algn="ctr"/>
            <a:r>
              <a:rPr lang="en-US" sz="3600" kern="1200" dirty="0">
                <a:solidFill>
                  <a:srgbClr val="00FFFF"/>
                </a:solidFill>
                <a:effectLst>
                  <a:outerShdw blurRad="38100" dist="38100" dir="2700000" algn="tl">
                    <a:srgbClr val="000000">
                      <a:alpha val="43137"/>
                    </a:srgbClr>
                  </a:outerShdw>
                </a:effectLst>
              </a:rPr>
              <a:t>Lost Man Cannot Seek God?</a:t>
            </a:r>
            <a:endParaRPr lang="en-US" sz="40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p:cNvSpPr>
            <a:spLocks noGrp="1"/>
          </p:cNvSpPr>
          <p:nvPr>
            <p:ph idx="1"/>
          </p:nvPr>
        </p:nvSpPr>
        <p:spPr>
          <a:xfrm>
            <a:off x="609600" y="1600200"/>
            <a:ext cx="7696200" cy="4495800"/>
          </a:xfrm>
        </p:spPr>
        <p:txBody>
          <a:bodyPr/>
          <a:lstStyle/>
          <a:p>
            <a:pPr marL="742950" indent="-742950" algn="just">
              <a:spcBef>
                <a:spcPts val="0"/>
              </a:spcBef>
              <a:spcAft>
                <a:spcPts val="3600"/>
              </a:spcAft>
              <a:buSzPct val="100000"/>
              <a:buFont typeface="+mj-lt"/>
              <a:buAutoNum type="arabicPeriod"/>
              <a:defRPr/>
            </a:pPr>
            <a:r>
              <a:rPr lang="en-US" b="1" u="sng" dirty="0">
                <a:solidFill>
                  <a:srgbClr val="FFFFCC"/>
                </a:solidFill>
                <a:latin typeface="Calibri" pitchFamily="34" charset="0"/>
                <a:cs typeface="Calibri" pitchFamily="34" charset="0"/>
              </a:rPr>
              <a:t>No biblical verse indicates that lost man cannot believe when convicted</a:t>
            </a:r>
          </a:p>
          <a:p>
            <a:pPr marL="742950" indent="-742950" algn="just">
              <a:spcBef>
                <a:spcPts val="0"/>
              </a:spcBef>
              <a:spcAft>
                <a:spcPts val="3600"/>
              </a:spcAft>
              <a:buSzPct val="100000"/>
              <a:buFont typeface="Wingdings" panose="05000000000000000000" pitchFamily="2" charset="2"/>
              <a:buAutoNum type="arabicPeriod"/>
              <a:defRPr/>
            </a:pPr>
            <a:r>
              <a:rPr lang="en-US" dirty="0">
                <a:cs typeface="Calibri" pitchFamily="34" charset="0"/>
              </a:rPr>
              <a:t>Lost man is held accountable for not believing (Matt. 23:37; John 3:18; 4:48; 5:40)   </a:t>
            </a:r>
          </a:p>
          <a:p>
            <a:pPr marL="742950" indent="-742950" algn="just">
              <a:spcBef>
                <a:spcPts val="0"/>
              </a:spcBef>
              <a:spcAft>
                <a:spcPts val="3600"/>
              </a:spcAft>
              <a:buSzPct val="100000"/>
              <a:buFont typeface="+mj-lt"/>
              <a:buAutoNum type="arabicPeriod"/>
              <a:defRPr/>
            </a:pPr>
            <a:r>
              <a:rPr lang="en-US" dirty="0">
                <a:cs typeface="Calibri" pitchFamily="34" charset="0"/>
              </a:rPr>
              <a:t>Lost man can believe (John 1:12; 20:31; 1 Cor. 1:21; 1 John 5:10)</a:t>
            </a:r>
          </a:p>
        </p:txBody>
      </p:sp>
      <p:pic>
        <p:nvPicPr>
          <p:cNvPr id="2" name="Picture 2">
            <a:extLst>
              <a:ext uri="{FF2B5EF4-FFF2-40B4-BE49-F238E27FC236}">
                <a16:creationId xmlns:a16="http://schemas.microsoft.com/office/drawing/2014/main" id="{AE7354FC-C316-FA57-FE86-0EECF9D806EB}"/>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007463" y="1676400"/>
            <a:ext cx="2498737" cy="297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6462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CE51BD2-6B77-485F-B61C-39AC845D7CE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0"/>
            <a:ext cx="10972800" cy="4862870"/>
          </a:xfrm>
          <a:prstGeom prst="rect">
            <a:avLst/>
          </a:prstGeom>
          <a:noFill/>
          <a:ln w="28575">
            <a:noFill/>
            <a:miter lim="800000"/>
            <a:headEnd/>
            <a:tailEnd/>
          </a:ln>
        </p:spPr>
        <p:txBody>
          <a:bodyPr wrap="square">
            <a:spAutoFit/>
          </a:bodyPr>
          <a:lstStyle/>
          <a:p>
            <a:pPr algn="ctr" eaLnBrk="0" hangingPunct="0">
              <a:spcBef>
                <a:spcPts val="0"/>
              </a:spcBef>
              <a:spcAft>
                <a:spcPts val="12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John 16:7-11</a:t>
            </a:r>
          </a:p>
          <a:p>
            <a:pPr algn="just">
              <a:spcAft>
                <a:spcPts val="600"/>
              </a:spcAft>
            </a:pPr>
            <a:r>
              <a:rPr lang="en-US" altLang="en-US" sz="3200" kern="0" dirty="0">
                <a:latin typeface="Calibri" panose="020F0502020204030204" pitchFamily="34" charset="0"/>
                <a:cs typeface="Calibri" panose="020F0502020204030204" pitchFamily="34" charset="0"/>
              </a:rPr>
              <a:t>“</a:t>
            </a:r>
            <a:r>
              <a:rPr lang="en-US" sz="3200" baseline="30000" dirty="0">
                <a:latin typeface="Calibri" panose="020F0502020204030204" pitchFamily="34" charset="0"/>
                <a:cs typeface="Calibri" panose="020F0502020204030204" pitchFamily="34" charset="0"/>
              </a:rPr>
              <a:t>7 </a:t>
            </a:r>
            <a:r>
              <a:rPr lang="en-US" sz="3200" dirty="0">
                <a:latin typeface="Calibri" panose="020F0502020204030204" pitchFamily="34" charset="0"/>
                <a:cs typeface="Calibri" panose="020F0502020204030204" pitchFamily="34" charset="0"/>
              </a:rPr>
              <a:t>But I tell you the truth, it is to your advantage that I go away; for if I do not go away, the </a:t>
            </a:r>
            <a:r>
              <a:rPr lang="en-US" sz="3200" b="1" u="sng" dirty="0">
                <a:solidFill>
                  <a:srgbClr val="FFFFCC"/>
                </a:solidFill>
                <a:latin typeface="Calibri" panose="020F0502020204030204" pitchFamily="34" charset="0"/>
                <a:cs typeface="Calibri" panose="020F0502020204030204" pitchFamily="34" charset="0"/>
              </a:rPr>
              <a:t>Helper</a:t>
            </a:r>
            <a:r>
              <a:rPr lang="en-US" sz="3200" dirty="0">
                <a:latin typeface="Calibri" panose="020F0502020204030204" pitchFamily="34" charset="0"/>
                <a:cs typeface="Calibri" panose="020F0502020204030204" pitchFamily="34" charset="0"/>
              </a:rPr>
              <a:t> will not come to you; but if I go, I will send Him to you. </a:t>
            </a:r>
            <a:r>
              <a:rPr lang="en-US" sz="3200" baseline="30000" dirty="0">
                <a:latin typeface="Calibri" panose="020F0502020204030204" pitchFamily="34" charset="0"/>
                <a:cs typeface="Calibri" panose="020F0502020204030204" pitchFamily="34" charset="0"/>
              </a:rPr>
              <a:t>8 </a:t>
            </a:r>
            <a:r>
              <a:rPr lang="en-US" sz="3200" dirty="0">
                <a:latin typeface="Calibri" panose="020F0502020204030204" pitchFamily="34" charset="0"/>
                <a:cs typeface="Calibri" panose="020F0502020204030204" pitchFamily="34" charset="0"/>
              </a:rPr>
              <a:t>And He, when He comes, will </a:t>
            </a:r>
            <a:r>
              <a:rPr lang="en-US" sz="3200" b="1" u="sng" dirty="0">
                <a:solidFill>
                  <a:srgbClr val="FFFFCC"/>
                </a:solidFill>
                <a:latin typeface="Calibri" panose="020F0502020204030204" pitchFamily="34" charset="0"/>
                <a:cs typeface="Calibri" panose="020F0502020204030204" pitchFamily="34" charset="0"/>
              </a:rPr>
              <a:t>convict the world</a:t>
            </a:r>
            <a:r>
              <a:rPr lang="en-US" sz="3200" b="1" dirty="0">
                <a:latin typeface="Calibri" panose="020F0502020204030204" pitchFamily="34" charset="0"/>
                <a:cs typeface="Calibri" panose="020F0502020204030204" pitchFamily="34" charset="0"/>
              </a:rPr>
              <a:t> </a:t>
            </a:r>
            <a:r>
              <a:rPr lang="en-US" sz="3200" dirty="0">
                <a:latin typeface="Calibri" panose="020F0502020204030204" pitchFamily="34" charset="0"/>
                <a:cs typeface="Calibri" panose="020F0502020204030204" pitchFamily="34" charset="0"/>
              </a:rPr>
              <a:t>concerning </a:t>
            </a:r>
            <a:r>
              <a:rPr lang="en-US" sz="3200" b="1" u="sng" dirty="0">
                <a:solidFill>
                  <a:srgbClr val="FFFFCC"/>
                </a:solidFill>
                <a:latin typeface="Calibri" panose="020F0502020204030204" pitchFamily="34" charset="0"/>
                <a:cs typeface="Calibri" panose="020F0502020204030204" pitchFamily="34" charset="0"/>
              </a:rPr>
              <a:t>sin (</a:t>
            </a:r>
            <a:r>
              <a:rPr lang="en-US" sz="3200" b="1" i="1" u="sng" dirty="0">
                <a:solidFill>
                  <a:srgbClr val="FFFFCC"/>
                </a:solidFill>
                <a:latin typeface="Calibri" panose="020F0502020204030204" pitchFamily="34" charset="0"/>
                <a:cs typeface="Calibri" panose="020F0502020204030204" pitchFamily="34" charset="0"/>
              </a:rPr>
              <a:t>hamartia</a:t>
            </a:r>
            <a:r>
              <a:rPr lang="en-US" sz="3200" b="1" u="sng" dirty="0">
                <a:solidFill>
                  <a:srgbClr val="FFFFCC"/>
                </a:solidFill>
                <a:latin typeface="Calibri" panose="020F0502020204030204" pitchFamily="34" charset="0"/>
                <a:cs typeface="Calibri" panose="020F0502020204030204" pitchFamily="34" charset="0"/>
              </a:rPr>
              <a:t>, singular noun)</a:t>
            </a:r>
            <a:r>
              <a:rPr lang="en-US" sz="3200" b="1" dirty="0">
                <a:solidFill>
                  <a:srgbClr val="FFFFCC"/>
                </a:solidFill>
                <a:latin typeface="Calibri" panose="020F0502020204030204" pitchFamily="34" charset="0"/>
                <a:cs typeface="Calibri" panose="020F0502020204030204" pitchFamily="34" charset="0"/>
              </a:rPr>
              <a:t> </a:t>
            </a:r>
            <a:r>
              <a:rPr lang="en-US" sz="3200" dirty="0">
                <a:latin typeface="Calibri" panose="020F0502020204030204" pitchFamily="34" charset="0"/>
                <a:cs typeface="Calibri" panose="020F0502020204030204" pitchFamily="34" charset="0"/>
              </a:rPr>
              <a:t>and righteousness and judgment; </a:t>
            </a:r>
            <a:r>
              <a:rPr lang="en-US" sz="3200" baseline="30000" dirty="0">
                <a:latin typeface="Calibri" panose="020F0502020204030204" pitchFamily="34" charset="0"/>
                <a:cs typeface="Calibri" panose="020F0502020204030204" pitchFamily="34" charset="0"/>
              </a:rPr>
              <a:t>9 </a:t>
            </a:r>
            <a:r>
              <a:rPr lang="en-US" sz="3200" dirty="0">
                <a:latin typeface="Calibri" panose="020F0502020204030204" pitchFamily="34" charset="0"/>
                <a:cs typeface="Calibri" panose="020F0502020204030204" pitchFamily="34" charset="0"/>
              </a:rPr>
              <a:t>concerning sin, </a:t>
            </a:r>
            <a:r>
              <a:rPr lang="en-US" sz="3200" b="1" u="sng" dirty="0">
                <a:solidFill>
                  <a:srgbClr val="FFFFCC"/>
                </a:solidFill>
                <a:latin typeface="Calibri" panose="020F0502020204030204" pitchFamily="34" charset="0"/>
                <a:cs typeface="Calibri" panose="020F0502020204030204" pitchFamily="34" charset="0"/>
              </a:rPr>
              <a:t>because they do not believe in Me</a:t>
            </a:r>
            <a:r>
              <a:rPr lang="en-US" sz="3200" dirty="0">
                <a:latin typeface="Calibri" panose="020F0502020204030204" pitchFamily="34" charset="0"/>
                <a:cs typeface="Calibri" panose="020F0502020204030204" pitchFamily="34" charset="0"/>
              </a:rPr>
              <a:t>; </a:t>
            </a:r>
            <a:r>
              <a:rPr lang="en-US" sz="3200" baseline="30000" dirty="0">
                <a:latin typeface="Calibri" panose="020F0502020204030204" pitchFamily="34" charset="0"/>
                <a:cs typeface="Calibri" panose="020F0502020204030204" pitchFamily="34" charset="0"/>
              </a:rPr>
              <a:t>10 </a:t>
            </a:r>
            <a:r>
              <a:rPr lang="en-US" sz="3200" dirty="0">
                <a:latin typeface="Calibri" panose="020F0502020204030204" pitchFamily="34" charset="0"/>
                <a:cs typeface="Calibri" panose="020F0502020204030204" pitchFamily="34" charset="0"/>
              </a:rPr>
              <a:t>and concerning righteousness, because I go to the Father and you no longer see Me; </a:t>
            </a:r>
            <a:r>
              <a:rPr lang="en-US" sz="3200" baseline="30000" dirty="0">
                <a:latin typeface="Calibri" panose="020F0502020204030204" pitchFamily="34" charset="0"/>
                <a:cs typeface="Calibri" panose="020F0502020204030204" pitchFamily="34" charset="0"/>
              </a:rPr>
              <a:t>11 </a:t>
            </a:r>
            <a:r>
              <a:rPr lang="en-US" sz="3200" dirty="0">
                <a:latin typeface="Calibri" panose="020F0502020204030204" pitchFamily="34" charset="0"/>
                <a:cs typeface="Calibri" panose="020F0502020204030204" pitchFamily="34" charset="0"/>
              </a:rPr>
              <a:t>and concerning judgment, because the ruler of this world has been judged</a:t>
            </a:r>
            <a:r>
              <a:rPr lang="en-US" altLang="en-US" sz="3200" kern="0" dirty="0">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29392283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8AF1C7B-A9DE-4FFC-ABE6-48AD63DCA60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0"/>
            <a:ext cx="10972799" cy="2600712"/>
          </a:xfrm>
          <a:prstGeom prst="rect">
            <a:avLst/>
          </a:prstGeom>
          <a:noFill/>
          <a:ln w="28575">
            <a:noFill/>
            <a:miter lim="800000"/>
            <a:headEnd/>
            <a:tailEnd/>
          </a:ln>
        </p:spPr>
        <p:txBody>
          <a:bodyPr wrap="square">
            <a:spAutoFit/>
          </a:bodyPr>
          <a:lstStyle/>
          <a:p>
            <a:pPr algn="ctr" eaLnBrk="0" hangingPunct="0">
              <a:spcBef>
                <a:spcPts val="0"/>
              </a:spcBef>
              <a:spcAft>
                <a:spcPts val="12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2 Timothy 3:15</a:t>
            </a:r>
          </a:p>
          <a:p>
            <a:pPr algn="just">
              <a:spcBef>
                <a:spcPts val="0"/>
              </a:spcBef>
              <a:spcAft>
                <a:spcPts val="0"/>
              </a:spcAft>
            </a:pPr>
            <a:r>
              <a:rPr lang="en-US" altLang="en-US" sz="3600" dirty="0">
                <a:latin typeface="Calibri" panose="020F0502020204030204" pitchFamily="34" charset="0"/>
                <a:cs typeface="Calibri" panose="020F0502020204030204" pitchFamily="34" charset="0"/>
              </a:rPr>
              <a:t>“</a:t>
            </a:r>
            <a:r>
              <a:rPr lang="en-US" sz="3600" dirty="0">
                <a:latin typeface="Calibri" panose="020F0502020204030204" pitchFamily="34" charset="0"/>
                <a:cs typeface="Calibri" panose="020F0502020204030204" pitchFamily="34" charset="0"/>
              </a:rPr>
              <a:t>and that from childhood you have known the sacred writings which are able </a:t>
            </a:r>
            <a:r>
              <a:rPr lang="en-US" sz="3600" b="1" u="sng" dirty="0">
                <a:solidFill>
                  <a:srgbClr val="FFFFCC"/>
                </a:solidFill>
                <a:latin typeface="Calibri" panose="020F0502020204030204" pitchFamily="34" charset="0"/>
                <a:cs typeface="Calibri" panose="020F0502020204030204" pitchFamily="34" charset="0"/>
              </a:rPr>
              <a:t>to give you the wisdom that leads to salvation through faith which is in Christ Jesus</a:t>
            </a:r>
            <a:r>
              <a:rPr lang="en-US" sz="3600" dirty="0">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endPar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35B819E9-B9DB-8C67-9563-A06BB7B233E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246626" y="2590800"/>
            <a:ext cx="3698748" cy="22860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7954013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46D6281-9AA2-4648-8C7B-844DD3BC17D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3" name="Content Placeholder 2"/>
          <p:cNvSpPr>
            <a:spLocks noGrp="1"/>
          </p:cNvSpPr>
          <p:nvPr>
            <p:ph idx="1"/>
          </p:nvPr>
        </p:nvSpPr>
        <p:spPr>
          <a:xfrm>
            <a:off x="609600" y="0"/>
            <a:ext cx="10972798" cy="2819400"/>
          </a:xfrm>
        </p:spPr>
        <p:txBody>
          <a:bodyPr/>
          <a:lstStyle/>
          <a:p>
            <a:pPr marL="0" indent="0" algn="ctr">
              <a:spcBef>
                <a:spcPts val="0"/>
              </a:spcBef>
              <a:spcAft>
                <a:spcPts val="1200"/>
              </a:spcAft>
              <a:buNone/>
              <a:defRPr/>
            </a:pPr>
            <a:r>
              <a:rPr lang="en-US" sz="4000" kern="1200" dirty="0">
                <a:solidFill>
                  <a:schemeClr val="tx2"/>
                </a:solidFill>
                <a:ea typeface="+mj-ea"/>
                <a:cs typeface="Calibri" panose="020F0502020204030204" pitchFamily="34" charset="0"/>
              </a:rPr>
              <a:t>2 Timothy 3:16-17</a:t>
            </a:r>
          </a:p>
          <a:p>
            <a:pPr marL="0" indent="0" algn="just">
              <a:spcBef>
                <a:spcPts val="0"/>
              </a:spcBef>
              <a:buNone/>
            </a:pPr>
            <a:r>
              <a:rPr lang="en-US" sz="3600" dirty="0"/>
              <a:t>“All Scripture is </a:t>
            </a:r>
            <a:r>
              <a:rPr lang="en-US" sz="3600" b="1" u="sng" dirty="0">
                <a:solidFill>
                  <a:srgbClr val="FFFFCC"/>
                </a:solidFill>
              </a:rPr>
              <a:t>inspired by God [</a:t>
            </a:r>
            <a:r>
              <a:rPr lang="en-US" sz="3600" b="1" i="1" u="sng" dirty="0" err="1">
                <a:solidFill>
                  <a:srgbClr val="FFFFCC"/>
                </a:solidFill>
              </a:rPr>
              <a:t>theopneustos</a:t>
            </a:r>
            <a:r>
              <a:rPr lang="en-US" sz="3600" b="1" u="sng" dirty="0">
                <a:solidFill>
                  <a:srgbClr val="FFFFCC"/>
                </a:solidFill>
              </a:rPr>
              <a:t>]</a:t>
            </a:r>
            <a:r>
              <a:rPr lang="en-US" sz="3600" b="1" dirty="0">
                <a:solidFill>
                  <a:srgbClr val="FFFFCC"/>
                </a:solidFill>
              </a:rPr>
              <a:t> </a:t>
            </a:r>
            <a:r>
              <a:rPr lang="en-US" sz="3600" dirty="0"/>
              <a:t>and profitable for teaching, for reproof, for correction, for training in righteousness</a:t>
            </a:r>
            <a:r>
              <a:rPr lang="en-US" sz="3600" dirty="0">
                <a:effectLst/>
              </a:rPr>
              <a:t>; </a:t>
            </a:r>
            <a:r>
              <a:rPr lang="en-US" sz="3600" dirty="0">
                <a:latin typeface="Calibri" panose="020F0502020204030204" pitchFamily="34" charset="0"/>
              </a:rPr>
              <a:t>so that the man of God may be adequate, equipped for </a:t>
            </a:r>
            <a:r>
              <a:rPr lang="en-US" sz="3600" dirty="0"/>
              <a:t>every</a:t>
            </a:r>
            <a:r>
              <a:rPr lang="en-US" sz="3600" dirty="0">
                <a:latin typeface="Calibri" panose="020F0502020204030204" pitchFamily="34" charset="0"/>
              </a:rPr>
              <a:t> good work.”</a:t>
            </a:r>
          </a:p>
        </p:txBody>
      </p:sp>
      <p:pic>
        <p:nvPicPr>
          <p:cNvPr id="4" name="Picture 2" descr="http://biblepic.com/53/29871.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181600" y="3048000"/>
            <a:ext cx="1828800" cy="1828800"/>
          </a:xfrm>
          <a:prstGeom prst="rect">
            <a:avLst/>
          </a:prstGeom>
          <a:noFill/>
        </p:spPr>
      </p:pic>
    </p:spTree>
    <p:extLst>
      <p:ext uri="{BB962C8B-B14F-4D97-AF65-F5344CB8AC3E}">
        <p14:creationId xmlns:p14="http://schemas.microsoft.com/office/powerpoint/2010/main" val="42669136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4B0EB09-825B-440E-965D-E5299BE71C2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5" name="Subtitle 3"/>
          <p:cNvSpPr txBox="1">
            <a:spLocks/>
          </p:cNvSpPr>
          <p:nvPr/>
        </p:nvSpPr>
        <p:spPr bwMode="auto">
          <a:xfrm>
            <a:off x="609600" y="0"/>
            <a:ext cx="10972800" cy="441959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ctr">
              <a:spcBef>
                <a:spcPts val="0"/>
              </a:spcBef>
              <a:spcAft>
                <a:spcPts val="1200"/>
              </a:spcAft>
              <a:buNone/>
              <a:defRPr/>
            </a:pPr>
            <a:r>
              <a:rPr lang="en-US" sz="4000" dirty="0">
                <a:solidFill>
                  <a:schemeClr val="tx2"/>
                </a:solidFill>
                <a:ea typeface="+mj-ea"/>
                <a:cs typeface="Calibri" panose="020F0502020204030204" pitchFamily="34" charset="0"/>
              </a:rPr>
              <a:t>Isaiah 55:10-11</a:t>
            </a:r>
          </a:p>
          <a:p>
            <a:pPr marL="0" indent="0" algn="just">
              <a:spcBef>
                <a:spcPts val="0"/>
              </a:spcBef>
              <a:buClr>
                <a:srgbClr val="00FFFF"/>
              </a:buClr>
              <a:buNone/>
              <a:defRPr/>
            </a:pPr>
            <a:r>
              <a:rPr lang="en-US" sz="3600" baseline="30000" dirty="0">
                <a:effectLst>
                  <a:outerShdw blurRad="38100" dist="38100" dir="2700000" algn="tl">
                    <a:srgbClr val="000000">
                      <a:alpha val="43137"/>
                    </a:srgbClr>
                  </a:outerShdw>
                </a:effectLst>
              </a:rPr>
              <a:t>10 </a:t>
            </a:r>
            <a:r>
              <a:rPr lang="en-US" sz="3600" kern="0" dirty="0">
                <a:solidFill>
                  <a:srgbClr val="FFFFFF"/>
                </a:solidFill>
                <a:effectLst>
                  <a:outerShdw blurRad="38100" dist="38100" dir="2700000" algn="tl">
                    <a:srgbClr val="000000">
                      <a:alpha val="43137"/>
                    </a:srgbClr>
                  </a:outerShdw>
                </a:effectLst>
              </a:rPr>
              <a:t>“</a:t>
            </a:r>
            <a:r>
              <a:rPr lang="en-US" sz="3600" dirty="0">
                <a:effectLst/>
              </a:rPr>
              <a:t>For as the rain and the snow come down from heaven, And do not return there without watering the earth And making it bear and sprout, And furnishing seed to the sower and bread to the eater; </a:t>
            </a:r>
            <a:r>
              <a:rPr lang="en-US" sz="3600" b="1" baseline="30000" dirty="0">
                <a:effectLst/>
              </a:rPr>
              <a:t>11 </a:t>
            </a:r>
            <a:r>
              <a:rPr lang="en-US" sz="3600" dirty="0">
                <a:effectLst/>
              </a:rPr>
              <a:t>So will My word be which goes forth from My mouth; It will not return to Me empty, Without accomplishing what I desire, And without succeeding </a:t>
            </a:r>
            <a:r>
              <a:rPr lang="en-US" sz="3600" i="1" dirty="0">
                <a:effectLst/>
              </a:rPr>
              <a:t>in the matter</a:t>
            </a:r>
            <a:r>
              <a:rPr lang="en-US" sz="3600" dirty="0">
                <a:effectLst/>
              </a:rPr>
              <a:t> for which I sent it</a:t>
            </a:r>
            <a:r>
              <a:rPr lang="en-US" sz="3600" cap="small" dirty="0">
                <a:effectLst/>
              </a:rPr>
              <a:t>.”</a:t>
            </a:r>
          </a:p>
        </p:txBody>
      </p:sp>
    </p:spTree>
    <p:extLst>
      <p:ext uri="{BB962C8B-B14F-4D97-AF65-F5344CB8AC3E}">
        <p14:creationId xmlns:p14="http://schemas.microsoft.com/office/powerpoint/2010/main" val="24033366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307D980-7ADC-4335-BD81-CAAC59002A3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 name="Rectangle 3"/>
          <p:cNvSpPr txBox="1">
            <a:spLocks/>
          </p:cNvSpPr>
          <p:nvPr/>
        </p:nvSpPr>
        <p:spPr bwMode="auto">
          <a:xfrm>
            <a:off x="1524000" y="0"/>
            <a:ext cx="91440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spcAft>
                <a:spcPts val="1200"/>
              </a:spcAft>
              <a:buClr>
                <a:srgbClr val="00FFFF"/>
              </a:buClr>
              <a:buSzPct val="75000"/>
              <a:buNone/>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Romans 10:17</a:t>
            </a:r>
          </a:p>
          <a:p>
            <a:pPr marL="0" indent="0" algn="just">
              <a:spcBef>
                <a:spcPts val="0"/>
              </a:spcBef>
              <a:spcAft>
                <a:spcPts val="1200"/>
              </a:spcAft>
              <a:buNone/>
            </a:pPr>
            <a:r>
              <a:rPr lang="en-US" sz="3600" dirty="0">
                <a:effectLst>
                  <a:outerShdw blurRad="38100" dist="38100" dir="2700000" algn="tl">
                    <a:srgbClr val="000000">
                      <a:alpha val="43137"/>
                    </a:srgbClr>
                  </a:outerShdw>
                </a:effectLst>
                <a:latin typeface="Calibri" panose="020F0502020204030204" pitchFamily="34" charset="0"/>
              </a:rPr>
              <a:t>“</a:t>
            </a:r>
            <a:r>
              <a:rPr lang="en-US" sz="3600" dirty="0">
                <a:latin typeface="Calibri" panose="020F0502020204030204" pitchFamily="34" charset="0"/>
              </a:rPr>
              <a:t>So faith </a:t>
            </a:r>
            <a:r>
              <a:rPr lang="en-US" sz="3600" i="1" dirty="0">
                <a:latin typeface="Calibri" panose="020F0502020204030204" pitchFamily="34" charset="0"/>
              </a:rPr>
              <a:t>comes</a:t>
            </a:r>
            <a:r>
              <a:rPr lang="en-US" sz="3600" dirty="0">
                <a:latin typeface="Calibri" panose="020F0502020204030204" pitchFamily="34" charset="0"/>
              </a:rPr>
              <a:t> from hearing, and hearing by the word of Christ.”</a:t>
            </a:r>
            <a:endPar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6" name="Picture 2" descr="https://solzemli.files.wordpress.com/2010/03/saint_paul_theapostle.jpg">
            <a:extLst>
              <a:ext uri="{FF2B5EF4-FFF2-40B4-BE49-F238E27FC236}">
                <a16:creationId xmlns:a16="http://schemas.microsoft.com/office/drawing/2014/main" id="{E112DC5C-D50E-44ED-8160-BB689A426AD7}"/>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315857" y="2590800"/>
            <a:ext cx="1560286"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13771147"/>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4B0EB09-825B-440E-965D-E5299BE71C2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5" name="Subtitle 3"/>
          <p:cNvSpPr txBox="1">
            <a:spLocks/>
          </p:cNvSpPr>
          <p:nvPr/>
        </p:nvSpPr>
        <p:spPr bwMode="auto">
          <a:xfrm>
            <a:off x="609600" y="0"/>
            <a:ext cx="10972800" cy="441959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ctr">
              <a:spcBef>
                <a:spcPts val="0"/>
              </a:spcBef>
              <a:spcAft>
                <a:spcPts val="1200"/>
              </a:spcAft>
              <a:buNone/>
              <a:defRPr/>
            </a:pPr>
            <a:r>
              <a:rPr lang="en-US" sz="4000" dirty="0">
                <a:solidFill>
                  <a:schemeClr val="tx2"/>
                </a:solidFill>
                <a:ea typeface="+mj-ea"/>
                <a:cs typeface="Calibri" panose="020F0502020204030204" pitchFamily="34" charset="0"/>
              </a:rPr>
              <a:t>Romans 1:16</a:t>
            </a:r>
          </a:p>
          <a:p>
            <a:pPr marL="0" indent="0" algn="just">
              <a:spcBef>
                <a:spcPts val="0"/>
              </a:spcBef>
              <a:buClr>
                <a:srgbClr val="00FFFF"/>
              </a:buClr>
              <a:buNone/>
              <a:defRPr/>
            </a:pPr>
            <a:r>
              <a:rPr lang="en-US" sz="3600" kern="0" dirty="0">
                <a:solidFill>
                  <a:srgbClr val="FFFFFF"/>
                </a:solidFill>
                <a:effectLst>
                  <a:outerShdw blurRad="38100" dist="38100" dir="2700000" algn="tl">
                    <a:srgbClr val="000000">
                      <a:alpha val="43137"/>
                    </a:srgbClr>
                  </a:outerShdw>
                </a:effectLst>
              </a:rPr>
              <a:t>“</a:t>
            </a:r>
            <a:r>
              <a:rPr lang="en-US" sz="3600" dirty="0">
                <a:effectLst/>
              </a:rPr>
              <a:t>For I am not ashamed of the gospel, for it is the </a:t>
            </a:r>
            <a:r>
              <a:rPr lang="en-US" sz="3600" b="1" u="sng" dirty="0">
                <a:solidFill>
                  <a:srgbClr val="FFFFCC"/>
                </a:solidFill>
                <a:effectLst/>
              </a:rPr>
              <a:t>power</a:t>
            </a:r>
            <a:r>
              <a:rPr lang="en-US" sz="3600" dirty="0">
                <a:effectLst/>
              </a:rPr>
              <a:t> of God for salvation to everyone who believes, to the Jew first and also to the Greek</a:t>
            </a:r>
            <a:r>
              <a:rPr lang="en-US" sz="3600" cap="small" dirty="0">
                <a:effectLst/>
              </a:rPr>
              <a:t>.”</a:t>
            </a:r>
          </a:p>
        </p:txBody>
      </p:sp>
      <p:pic>
        <p:nvPicPr>
          <p:cNvPr id="2" name="Picture 1">
            <a:extLst>
              <a:ext uri="{FF2B5EF4-FFF2-40B4-BE49-F238E27FC236}">
                <a16:creationId xmlns:a16="http://schemas.microsoft.com/office/drawing/2014/main" id="{8F66C276-B684-685D-A7E3-313C40B67641}"/>
              </a:ext>
            </a:extLst>
          </p:cNvPr>
          <p:cNvPicPr>
            <a:picLocks noChangeAspect="1"/>
          </p:cNvPicPr>
          <p:nvPr/>
        </p:nvPicPr>
        <p:blipFill>
          <a:blip r:embed="rId3"/>
          <a:stretch>
            <a:fillRect/>
          </a:stretch>
        </p:blipFill>
        <p:spPr>
          <a:xfrm>
            <a:off x="4064000" y="2590800"/>
            <a:ext cx="4064000" cy="22860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1482739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4B0EB09-825B-440E-965D-E5299BE71C2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5" name="Subtitle 3"/>
          <p:cNvSpPr txBox="1">
            <a:spLocks/>
          </p:cNvSpPr>
          <p:nvPr/>
        </p:nvSpPr>
        <p:spPr bwMode="auto">
          <a:xfrm>
            <a:off x="609600" y="0"/>
            <a:ext cx="10972800" cy="4953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ctr">
              <a:spcBef>
                <a:spcPts val="0"/>
              </a:spcBef>
              <a:spcAft>
                <a:spcPts val="1200"/>
              </a:spcAft>
              <a:buNone/>
              <a:defRPr/>
            </a:pPr>
            <a:r>
              <a:rPr lang="en-US" sz="4000" dirty="0">
                <a:solidFill>
                  <a:schemeClr val="tx2"/>
                </a:solidFill>
                <a:ea typeface="+mj-ea"/>
                <a:cs typeface="Calibri" panose="020F0502020204030204" pitchFamily="34" charset="0"/>
              </a:rPr>
              <a:t>Psalm 19:1-4</a:t>
            </a:r>
          </a:p>
          <a:p>
            <a:pPr marL="0" indent="0" algn="just">
              <a:spcBef>
                <a:spcPts val="0"/>
              </a:spcBef>
              <a:buClr>
                <a:srgbClr val="00FFFF"/>
              </a:buClr>
              <a:buNone/>
              <a:defRPr/>
            </a:pPr>
            <a:r>
              <a:rPr lang="en-US" sz="3600" dirty="0">
                <a:effectLst/>
              </a:rPr>
              <a:t>“</a:t>
            </a:r>
            <a:r>
              <a:rPr lang="en-US" sz="3600" baseline="30000" dirty="0">
                <a:effectLst/>
              </a:rPr>
              <a:t>1 </a:t>
            </a:r>
            <a:r>
              <a:rPr lang="en-US" sz="3600" dirty="0">
                <a:effectLst/>
              </a:rPr>
              <a:t>The heavens are telling of the glory of God; And their expanse is declaring the work of His hands. </a:t>
            </a:r>
            <a:r>
              <a:rPr lang="en-US" sz="3600" baseline="30000" dirty="0">
                <a:effectLst/>
              </a:rPr>
              <a:t>2 </a:t>
            </a:r>
            <a:r>
              <a:rPr lang="en-US" sz="3600" dirty="0">
                <a:effectLst/>
              </a:rPr>
              <a:t>Day to day pours forth speech, And night to night reveals knowledge. </a:t>
            </a:r>
            <a:r>
              <a:rPr lang="en-US" sz="3600" baseline="30000" dirty="0">
                <a:effectLst/>
              </a:rPr>
              <a:t>3 </a:t>
            </a:r>
            <a:r>
              <a:rPr lang="en-US" sz="3600" dirty="0">
                <a:effectLst/>
              </a:rPr>
              <a:t>There is no speech, nor are there words; Their voice is not heard. </a:t>
            </a:r>
            <a:r>
              <a:rPr lang="en-US" sz="3600" baseline="30000" dirty="0">
                <a:effectLst/>
              </a:rPr>
              <a:t>4 </a:t>
            </a:r>
            <a:r>
              <a:rPr lang="en-US" sz="3600" dirty="0">
                <a:effectLst/>
              </a:rPr>
              <a:t>Their line has gone out through all the earth, And their utterances to the end of the world. In them He has placed a tent for the sun</a:t>
            </a:r>
            <a:r>
              <a:rPr lang="en-US" sz="3600" cap="small" dirty="0">
                <a:effectLst/>
              </a:rPr>
              <a:t>.”</a:t>
            </a:r>
          </a:p>
        </p:txBody>
      </p:sp>
    </p:spTree>
    <p:extLst>
      <p:ext uri="{BB962C8B-B14F-4D97-AF65-F5344CB8AC3E}">
        <p14:creationId xmlns:p14="http://schemas.microsoft.com/office/powerpoint/2010/main" val="42647434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4B0EB09-825B-440E-965D-E5299BE71C2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5" name="Subtitle 3"/>
          <p:cNvSpPr txBox="1">
            <a:spLocks/>
          </p:cNvSpPr>
          <p:nvPr/>
        </p:nvSpPr>
        <p:spPr bwMode="auto">
          <a:xfrm>
            <a:off x="609600" y="0"/>
            <a:ext cx="10972800" cy="441959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ctr">
              <a:spcBef>
                <a:spcPts val="0"/>
              </a:spcBef>
              <a:spcAft>
                <a:spcPts val="1200"/>
              </a:spcAft>
              <a:buNone/>
              <a:defRPr/>
            </a:pPr>
            <a:r>
              <a:rPr lang="en-US" sz="4000" dirty="0">
                <a:solidFill>
                  <a:schemeClr val="tx2"/>
                </a:solidFill>
                <a:ea typeface="+mj-ea"/>
                <a:cs typeface="Calibri" panose="020F0502020204030204" pitchFamily="34" charset="0"/>
              </a:rPr>
              <a:t>Romans 1:18-20</a:t>
            </a:r>
          </a:p>
          <a:p>
            <a:pPr marL="0" indent="0" algn="just">
              <a:spcBef>
                <a:spcPts val="0"/>
              </a:spcBef>
              <a:buClr>
                <a:srgbClr val="00FFFF"/>
              </a:buClr>
              <a:buNone/>
              <a:defRPr/>
            </a:pPr>
            <a:r>
              <a:rPr lang="en-US" dirty="0">
                <a:effectLst/>
              </a:rPr>
              <a:t>“</a:t>
            </a:r>
            <a:r>
              <a:rPr lang="en-US" baseline="30000" dirty="0">
                <a:effectLst/>
              </a:rPr>
              <a:t>18</a:t>
            </a:r>
            <a:r>
              <a:rPr lang="en-US" dirty="0">
                <a:effectLst/>
              </a:rPr>
              <a:t> For the wrath of God is revealed from heaven against all ungodliness and unrighteousness of men who suppress the truth in unrighteousness, </a:t>
            </a:r>
            <a:r>
              <a:rPr lang="en-US" baseline="30000" dirty="0">
                <a:effectLst/>
              </a:rPr>
              <a:t>19</a:t>
            </a:r>
            <a:r>
              <a:rPr lang="en-US" dirty="0">
                <a:effectLst/>
              </a:rPr>
              <a:t> because that which is known about God is evident within them; for God made it evident to them. </a:t>
            </a:r>
            <a:r>
              <a:rPr lang="en-US" baseline="30000" dirty="0">
                <a:effectLst/>
              </a:rPr>
              <a:t>20</a:t>
            </a:r>
            <a:r>
              <a:rPr lang="en-US" dirty="0">
                <a:effectLst/>
              </a:rPr>
              <a:t> For since the creation of the world His invisible attributes, His eternal power and divine nature, have been clearly seen, being understood through what has been made, so that they are without excuse</a:t>
            </a:r>
            <a:r>
              <a:rPr lang="en-US" cap="small" dirty="0">
                <a:effectLst/>
              </a:rPr>
              <a:t>.”</a:t>
            </a:r>
          </a:p>
        </p:txBody>
      </p:sp>
    </p:spTree>
    <p:extLst>
      <p:ext uri="{BB962C8B-B14F-4D97-AF65-F5344CB8AC3E}">
        <p14:creationId xmlns:p14="http://schemas.microsoft.com/office/powerpoint/2010/main" val="1399256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BE47C35-B676-42F5-ACA1-C7E5D2018CD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4" name="Rectangle 3">
            <a:extLst>
              <a:ext uri="{FF2B5EF4-FFF2-40B4-BE49-F238E27FC236}">
                <a16:creationId xmlns:a16="http://schemas.microsoft.com/office/drawing/2014/main" id="{E5D3E0B1-6F50-403A-8A11-3536F5096CF6}"/>
              </a:ext>
            </a:extLst>
          </p:cNvPr>
          <p:cNvSpPr/>
          <p:nvPr/>
        </p:nvSpPr>
        <p:spPr>
          <a:xfrm>
            <a:off x="609600" y="0"/>
            <a:ext cx="10972800" cy="4416594"/>
          </a:xfrm>
          <a:prstGeom prst="rect">
            <a:avLst/>
          </a:prstGeom>
        </p:spPr>
        <p:txBody>
          <a:bodyPr wrap="square">
            <a:spAutoFit/>
          </a:bodyPr>
          <a:lstStyle/>
          <a:p>
            <a:pPr algn="ctr" defTabSz="685800" eaLnBrk="0" hangingPunct="0">
              <a:spcBef>
                <a:spcPts val="0"/>
              </a:spcBef>
              <a:spcAft>
                <a:spcPts val="1200"/>
              </a:spcAft>
              <a:buClr>
                <a:schemeClr val="tx2"/>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Romans 2:14–16</a:t>
            </a:r>
          </a:p>
          <a:p>
            <a:pPr algn="just">
              <a:spcBef>
                <a:spcPts val="0"/>
              </a:spcBef>
              <a:spcAft>
                <a:spcPts val="1000"/>
              </a:spcAft>
            </a:pPr>
            <a:r>
              <a:rPr lang="en-US" sz="3300" baseline="30000" dirty="0">
                <a:latin typeface="Calibri" panose="020F0502020204030204" pitchFamily="34" charset="0"/>
              </a:rPr>
              <a:t>14 </a:t>
            </a:r>
            <a:r>
              <a:rPr lang="en-US" sz="3300" dirty="0">
                <a:latin typeface="Calibri" panose="020F0502020204030204" pitchFamily="34" charset="0"/>
              </a:rPr>
              <a:t>“For when Gentiles who do not have the Law do instinctively the things of the Law, these, not having the Law, are a law to themselves, </a:t>
            </a:r>
            <a:r>
              <a:rPr lang="en-US" sz="3300" baseline="30000" dirty="0">
                <a:latin typeface="Calibri" panose="020F0502020204030204" pitchFamily="34" charset="0"/>
              </a:rPr>
              <a:t>15</a:t>
            </a:r>
            <a:r>
              <a:rPr lang="en-US" sz="3300" dirty="0">
                <a:latin typeface="Calibri" panose="020F0502020204030204" pitchFamily="34" charset="0"/>
              </a:rPr>
              <a:t> in that they show the work of the Law written in their hearts, their conscience bearing witness and their thoughts alternately accusing or else defending them, </a:t>
            </a:r>
            <a:r>
              <a:rPr lang="en-US" sz="3300" baseline="30000" dirty="0">
                <a:latin typeface="Calibri" panose="020F0502020204030204" pitchFamily="34" charset="0"/>
              </a:rPr>
              <a:t>16</a:t>
            </a:r>
            <a:r>
              <a:rPr lang="en-US" sz="3300" dirty="0">
                <a:latin typeface="Calibri" panose="020F0502020204030204" pitchFamily="34" charset="0"/>
              </a:rPr>
              <a:t> on the day when, according to my gospel, God will judge the secrets of men through Christ Jesus.”</a:t>
            </a:r>
          </a:p>
        </p:txBody>
      </p:sp>
    </p:spTree>
    <p:extLst>
      <p:ext uri="{BB962C8B-B14F-4D97-AF65-F5344CB8AC3E}">
        <p14:creationId xmlns:p14="http://schemas.microsoft.com/office/powerpoint/2010/main" val="5331514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3"/>
          <p:cNvSpPr>
            <a:spLocks noChangeArrowheads="1"/>
          </p:cNvSpPr>
          <p:nvPr/>
        </p:nvSpPr>
        <p:spPr bwMode="auto">
          <a:xfrm>
            <a:off x="3581400" y="2133600"/>
            <a:ext cx="7991462" cy="3046988"/>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defRPr/>
            </a:pPr>
            <a:r>
              <a:rPr lang="en-US" alt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If our doctrine of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total depravity</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is true, there can be no salvation without the reality of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irresistible grace</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If we are dead in our sins,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totally unable</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to submit to God, then we will never believe in Christ unless God overcomes our rebellion</a:t>
            </a:r>
            <a:r>
              <a:rPr lang="en-US" alt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136196" name="Picture 2" descr="http://larrydixon.files.wordpress.com/2011/05/john-piper.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19138" y="2286817"/>
            <a:ext cx="2691940" cy="3657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Rectangle 1"/>
          <p:cNvSpPr/>
          <p:nvPr/>
        </p:nvSpPr>
        <p:spPr>
          <a:xfrm>
            <a:off x="1795130" y="232938"/>
            <a:ext cx="8601740" cy="1415772"/>
          </a:xfrm>
          <a:prstGeom prst="rect">
            <a:avLst/>
          </a:prstGeom>
        </p:spPr>
        <p:txBody>
          <a:bodyPr wrap="square">
            <a:spAutoFit/>
          </a:bodyPr>
          <a:lstStyle/>
          <a:p>
            <a:pPr algn="ctr">
              <a:spcAft>
                <a:spcPts val="1200"/>
              </a:spcAft>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John Piper</a:t>
            </a:r>
          </a:p>
          <a:p>
            <a:pPr algn="ctr">
              <a:defRPr/>
            </a:pPr>
            <a:r>
              <a:rPr 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John Piper and Pastoral Staff, TULIP: What We Believe about the Five Points of Calvinism: Position Paper of the Pastoral Staff (Desiring God Ministries, 1997), 10.</a:t>
            </a:r>
            <a:endParaRPr lang="en-US" sz="200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18714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3"/>
          <p:cNvSpPr>
            <a:spLocks noChangeArrowheads="1"/>
          </p:cNvSpPr>
          <p:nvPr/>
        </p:nvSpPr>
        <p:spPr bwMode="auto">
          <a:xfrm>
            <a:off x="687072" y="1702268"/>
            <a:ext cx="10895328" cy="5016758"/>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defRPr/>
            </a:pPr>
            <a:r>
              <a:rPr lang="en-US" alt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dirty="0">
                <a:latin typeface="Calibri" panose="020F0502020204030204" pitchFamily="34" charset="0"/>
                <a:cs typeface="Calibri" panose="020F0502020204030204" pitchFamily="34" charset="0"/>
              </a:rPr>
              <a:t>While I do agree that salvation comes through the workings of the Holy Spirit and the Word of God, I disagree with the idea that God must first predispose some to believe and receive it, for the Word of God and the Holy Spirit are sufficient in and of themselves in bringing about the new birth. Instead of forcing individuals to be saved through the irresistible prompting of the Holy Spirit, God uses His Word and the convicting work of the Holy Spirit to confirm its truth in order to bring individuals to the point of decision. It is certainly God’s grace that offers it, but at this point they are free to accept or reject salvation</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alt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
        <p:nvSpPr>
          <p:cNvPr id="2" name="Rectangle 1"/>
          <p:cNvSpPr/>
          <p:nvPr/>
        </p:nvSpPr>
        <p:spPr>
          <a:xfrm>
            <a:off x="3181350" y="228600"/>
            <a:ext cx="5829300" cy="1377300"/>
          </a:xfrm>
          <a:prstGeom prst="rect">
            <a:avLst/>
          </a:prstGeom>
        </p:spPr>
        <p:txBody>
          <a:bodyPr wrap="square">
            <a:spAutoFit/>
          </a:bodyPr>
          <a:lstStyle/>
          <a:p>
            <a:pPr algn="ctr">
              <a:spcAft>
                <a:spcPts val="900"/>
              </a:spcAft>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Dr. Robert R. Congdon</a:t>
            </a:r>
          </a:p>
          <a:p>
            <a:pPr algn="ctr"/>
            <a:r>
              <a:rPr lang="en-US" sz="2000" i="1" dirty="0">
                <a:latin typeface="Calibri" panose="020F0502020204030204" pitchFamily="34" charset="0"/>
                <a:cs typeface="Calibri" panose="020F0502020204030204" pitchFamily="34" charset="0"/>
              </a:rPr>
              <a:t>Oops! I Thought I Was a Four - Pt Calvinist</a:t>
            </a:r>
            <a:r>
              <a:rPr lang="en-US" sz="2000" dirty="0">
                <a:latin typeface="Calibri" panose="020F0502020204030204" pitchFamily="34" charset="0"/>
                <a:cs typeface="Calibri" panose="020F0502020204030204" pitchFamily="34" charset="0"/>
              </a:rPr>
              <a:t> (Greer, SC: Congdon Ministries International, 2014), 48.</a:t>
            </a:r>
          </a:p>
        </p:txBody>
      </p:sp>
      <p:pic>
        <p:nvPicPr>
          <p:cNvPr id="3" name="Picture 2" descr="Image result for robert r. congdon">
            <a:extLst>
              <a:ext uri="{FF2B5EF4-FFF2-40B4-BE49-F238E27FC236}">
                <a16:creationId xmlns:a16="http://schemas.microsoft.com/office/drawing/2014/main" id="{DA119865-AE1C-4B47-8858-BDB9F679D87F}"/>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69111" y="152400"/>
            <a:ext cx="678689" cy="109728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51510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3"/>
          <p:cNvSpPr>
            <a:spLocks noChangeArrowheads="1"/>
          </p:cNvSpPr>
          <p:nvPr/>
        </p:nvSpPr>
        <p:spPr bwMode="auto">
          <a:xfrm>
            <a:off x="687070" y="2286000"/>
            <a:ext cx="10895330" cy="1569660"/>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defRPr/>
            </a:pPr>
            <a:r>
              <a:rPr lang="en-US" altLang="en-US" sz="3200" dirty="0">
                <a:latin typeface="Calibri" panose="020F0502020204030204" pitchFamily="34" charset="0"/>
                <a:cs typeface="Calibri" panose="020F0502020204030204" pitchFamily="34" charset="0"/>
              </a:rPr>
              <a:t>“</a:t>
            </a:r>
            <a:r>
              <a:rPr lang="en-US" sz="3200" dirty="0">
                <a:latin typeface="Calibri" panose="020F0502020204030204" pitchFamily="34" charset="0"/>
                <a:cs typeface="Calibri" panose="020F0502020204030204" pitchFamily="34" charset="0"/>
              </a:rPr>
              <a:t>…their [Calvinism’s] definition of total depravity negates the sufficiency of the power of the Word of God and the Holy Spirit to give life...</a:t>
            </a:r>
            <a:r>
              <a:rPr lang="en-US" altLang="en-US" sz="3200" dirty="0">
                <a:latin typeface="Calibri" panose="020F0502020204030204" pitchFamily="34" charset="0"/>
                <a:cs typeface="Calibri" panose="020F0502020204030204" pitchFamily="34" charset="0"/>
              </a:rPr>
              <a:t>”</a:t>
            </a:r>
          </a:p>
        </p:txBody>
      </p:sp>
      <p:sp>
        <p:nvSpPr>
          <p:cNvPr id="2" name="Rectangle 1"/>
          <p:cNvSpPr/>
          <p:nvPr/>
        </p:nvSpPr>
        <p:spPr>
          <a:xfrm>
            <a:off x="3219450" y="228600"/>
            <a:ext cx="5753100" cy="1377300"/>
          </a:xfrm>
          <a:prstGeom prst="rect">
            <a:avLst/>
          </a:prstGeom>
        </p:spPr>
        <p:txBody>
          <a:bodyPr wrap="square">
            <a:spAutoFit/>
          </a:bodyPr>
          <a:lstStyle/>
          <a:p>
            <a:pPr algn="ctr">
              <a:spcAft>
                <a:spcPts val="900"/>
              </a:spcAft>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Dr. Robert R. Congdon</a:t>
            </a:r>
          </a:p>
          <a:p>
            <a:pPr algn="ctr"/>
            <a:r>
              <a:rPr lang="en-US" sz="2000" i="1" dirty="0">
                <a:latin typeface="Calibri" panose="020F0502020204030204" pitchFamily="34" charset="0"/>
                <a:cs typeface="Calibri" panose="020F0502020204030204" pitchFamily="34" charset="0"/>
              </a:rPr>
              <a:t>Oops! I Thought I Was a Four - Pt Calvinist</a:t>
            </a:r>
            <a:r>
              <a:rPr lang="en-US" sz="2000" dirty="0">
                <a:latin typeface="Calibri" panose="020F0502020204030204" pitchFamily="34" charset="0"/>
                <a:cs typeface="Calibri" panose="020F0502020204030204" pitchFamily="34" charset="0"/>
              </a:rPr>
              <a:t> (Greer, SC: Congdon Ministries International, 2014), 69-70.</a:t>
            </a:r>
          </a:p>
        </p:txBody>
      </p:sp>
      <p:pic>
        <p:nvPicPr>
          <p:cNvPr id="5" name="Picture 4" descr="Image result for robert r. congdon">
            <a:extLst>
              <a:ext uri="{FF2B5EF4-FFF2-40B4-BE49-F238E27FC236}">
                <a16:creationId xmlns:a16="http://schemas.microsoft.com/office/drawing/2014/main" id="{21310D4A-DBBF-42C8-8A19-285A2520173A}"/>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69111" y="152400"/>
            <a:ext cx="678689" cy="10972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453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266700" y="228600"/>
            <a:ext cx="11658600" cy="914400"/>
          </a:xfrm>
        </p:spPr>
        <p:txBody>
          <a:bodyPr/>
          <a:lstStyle/>
          <a:p>
            <a:pPr algn="ctr"/>
            <a:r>
              <a:rPr lang="en-US" sz="3600" kern="1200" dirty="0">
                <a:solidFill>
                  <a:srgbClr val="00FFFF"/>
                </a:solidFill>
                <a:effectLst>
                  <a:outerShdw blurRad="38100" dist="38100" dir="2700000" algn="tl">
                    <a:srgbClr val="000000">
                      <a:alpha val="43137"/>
                    </a:srgbClr>
                  </a:outerShdw>
                </a:effectLst>
              </a:rPr>
              <a:t>Lost Man Cannot Seek God?</a:t>
            </a:r>
            <a:endParaRPr lang="en-US" sz="40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p:cNvSpPr>
            <a:spLocks noGrp="1"/>
          </p:cNvSpPr>
          <p:nvPr>
            <p:ph idx="1"/>
          </p:nvPr>
        </p:nvSpPr>
        <p:spPr>
          <a:xfrm>
            <a:off x="609600" y="1600200"/>
            <a:ext cx="7696200" cy="4495800"/>
          </a:xfrm>
        </p:spPr>
        <p:txBody>
          <a:bodyPr/>
          <a:lstStyle/>
          <a:p>
            <a:pPr marL="742950" indent="-742950" algn="just">
              <a:spcBef>
                <a:spcPts val="0"/>
              </a:spcBef>
              <a:spcAft>
                <a:spcPts val="3600"/>
              </a:spcAft>
              <a:buSzPct val="100000"/>
              <a:buFont typeface="+mj-lt"/>
              <a:buAutoNum type="arabicPeriod"/>
              <a:defRPr/>
            </a:pPr>
            <a:r>
              <a:rPr lang="en-US" dirty="0">
                <a:cs typeface="Calibri" pitchFamily="34" charset="0"/>
              </a:rPr>
              <a:t>No biblical verse indicates that lost man cannot believe when convicted</a:t>
            </a:r>
          </a:p>
          <a:p>
            <a:pPr marL="742950" indent="-742950" algn="just">
              <a:spcBef>
                <a:spcPts val="0"/>
              </a:spcBef>
              <a:spcAft>
                <a:spcPts val="3600"/>
              </a:spcAft>
              <a:buSzPct val="100000"/>
              <a:buFont typeface="Wingdings" panose="05000000000000000000" pitchFamily="2" charset="2"/>
              <a:buAutoNum type="arabicPeriod"/>
              <a:defRPr/>
            </a:pPr>
            <a:r>
              <a:rPr lang="en-US" b="1" u="sng" dirty="0">
                <a:solidFill>
                  <a:srgbClr val="FFFFCC"/>
                </a:solidFill>
                <a:cs typeface="Calibri" pitchFamily="34" charset="0"/>
              </a:rPr>
              <a:t>Lost man is held accountable for not believing (Matt. 23:37; John 3:18; 4:48; 5:40)   </a:t>
            </a:r>
          </a:p>
          <a:p>
            <a:pPr marL="742950" indent="-742950" algn="just">
              <a:spcBef>
                <a:spcPts val="0"/>
              </a:spcBef>
              <a:spcAft>
                <a:spcPts val="3600"/>
              </a:spcAft>
              <a:buSzPct val="100000"/>
              <a:buFont typeface="+mj-lt"/>
              <a:buAutoNum type="arabicPeriod"/>
              <a:defRPr/>
            </a:pPr>
            <a:r>
              <a:rPr lang="en-US" dirty="0">
                <a:cs typeface="Calibri" pitchFamily="34" charset="0"/>
              </a:rPr>
              <a:t>Lost man can believe (John 1:12; 20:31; 1 Cor. 1:21; 1 John 5:10)</a:t>
            </a:r>
          </a:p>
        </p:txBody>
      </p:sp>
      <p:pic>
        <p:nvPicPr>
          <p:cNvPr id="2" name="Picture 2">
            <a:extLst>
              <a:ext uri="{FF2B5EF4-FFF2-40B4-BE49-F238E27FC236}">
                <a16:creationId xmlns:a16="http://schemas.microsoft.com/office/drawing/2014/main" id="{EBCAE077-1A74-28F3-02D4-257C422A4ED1}"/>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007463" y="1676400"/>
            <a:ext cx="2498737" cy="297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52110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350E3C1-D2F9-44D1-AF41-A3A7B84B2AC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0"/>
            <a:ext cx="10972800" cy="4801314"/>
          </a:xfrm>
          <a:prstGeom prst="rect">
            <a:avLst/>
          </a:prstGeom>
          <a:noFill/>
          <a:ln w="28575">
            <a:noFill/>
            <a:miter lim="800000"/>
            <a:headEnd/>
            <a:tailEnd/>
          </a:ln>
        </p:spPr>
        <p:txBody>
          <a:bodyPr wrap="square">
            <a:spAutoFit/>
          </a:bodyPr>
          <a:lstStyle/>
          <a:p>
            <a:pPr algn="ctr" defTabSz="685800" eaLnBrk="0" hangingPunct="0">
              <a:spcBef>
                <a:spcPts val="0"/>
              </a:spcBef>
              <a:spcAft>
                <a:spcPts val="1200"/>
              </a:spcAft>
              <a:buClr>
                <a:schemeClr val="tx2"/>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 Matthew 23:37-39</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“Jerusalem, Jerusalem, who kills the prophets and stones those who are sent to her! How often I wanted to gather your children together, the way a hen gathers her chicks under her wings,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you were unwilling</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38 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Behold, your house is being left to you desolate!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39 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I say to you, from now on you will not see Me until you say, ‘</a:t>
            </a:r>
            <a:r>
              <a:rPr lang="en-US" sz="36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Blessed is He who comes in the name of the Lord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1893782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266700" y="228600"/>
            <a:ext cx="11658600" cy="914400"/>
          </a:xfrm>
        </p:spPr>
        <p:txBody>
          <a:bodyPr/>
          <a:lstStyle/>
          <a:p>
            <a:pPr algn="ctr"/>
            <a:r>
              <a:rPr lang="en-US" sz="3600" kern="1200" dirty="0">
                <a:solidFill>
                  <a:srgbClr val="00FFFF"/>
                </a:solidFill>
                <a:effectLst>
                  <a:outerShdw blurRad="38100" dist="38100" dir="2700000" algn="tl">
                    <a:srgbClr val="000000">
                      <a:alpha val="43137"/>
                    </a:srgbClr>
                  </a:outerShdw>
                </a:effectLst>
              </a:rPr>
              <a:t>Lost Man Cannot Seek God?</a:t>
            </a:r>
            <a:endParaRPr lang="en-US" sz="40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p:cNvSpPr>
            <a:spLocks noGrp="1"/>
          </p:cNvSpPr>
          <p:nvPr>
            <p:ph idx="1"/>
          </p:nvPr>
        </p:nvSpPr>
        <p:spPr>
          <a:xfrm>
            <a:off x="609600" y="1600200"/>
            <a:ext cx="7696200" cy="4495800"/>
          </a:xfrm>
        </p:spPr>
        <p:txBody>
          <a:bodyPr/>
          <a:lstStyle/>
          <a:p>
            <a:pPr marL="742950" indent="-742950" algn="just">
              <a:spcBef>
                <a:spcPts val="0"/>
              </a:spcBef>
              <a:spcAft>
                <a:spcPts val="3600"/>
              </a:spcAft>
              <a:buSzPct val="100000"/>
              <a:buFont typeface="+mj-lt"/>
              <a:buAutoNum type="arabicPeriod"/>
              <a:defRPr/>
            </a:pPr>
            <a:r>
              <a:rPr lang="en-US" dirty="0">
                <a:cs typeface="Calibri" pitchFamily="34" charset="0"/>
              </a:rPr>
              <a:t>No biblical verse indicates that lost man cannot believe when convicted</a:t>
            </a:r>
          </a:p>
          <a:p>
            <a:pPr marL="742950" indent="-742950" algn="just">
              <a:spcBef>
                <a:spcPts val="0"/>
              </a:spcBef>
              <a:spcAft>
                <a:spcPts val="3600"/>
              </a:spcAft>
              <a:buSzPct val="100000"/>
              <a:buFont typeface="Wingdings" panose="05000000000000000000" pitchFamily="2" charset="2"/>
              <a:buAutoNum type="arabicPeriod"/>
              <a:defRPr/>
            </a:pPr>
            <a:r>
              <a:rPr lang="en-US" dirty="0">
                <a:cs typeface="Calibri" pitchFamily="34" charset="0"/>
              </a:rPr>
              <a:t>Lost man is held accountable for not believing (Matt. 23:37; John 3:18; 4:48; 5:40)   </a:t>
            </a:r>
          </a:p>
          <a:p>
            <a:pPr marL="742950" indent="-742950" algn="just">
              <a:spcBef>
                <a:spcPts val="0"/>
              </a:spcBef>
              <a:spcAft>
                <a:spcPts val="3600"/>
              </a:spcAft>
              <a:buSzPct val="100000"/>
              <a:buFont typeface="+mj-lt"/>
              <a:buAutoNum type="arabicPeriod"/>
              <a:defRPr/>
            </a:pPr>
            <a:r>
              <a:rPr lang="en-US" b="1" u="sng" dirty="0">
                <a:solidFill>
                  <a:srgbClr val="FFFFCC"/>
                </a:solidFill>
                <a:cs typeface="Calibri" pitchFamily="34" charset="0"/>
              </a:rPr>
              <a:t>Lost man can believe (John 1:12; 20:31; 1 Cor. 1:21; 1 John 5:10)</a:t>
            </a:r>
          </a:p>
        </p:txBody>
      </p:sp>
      <p:pic>
        <p:nvPicPr>
          <p:cNvPr id="2" name="Picture 2">
            <a:extLst>
              <a:ext uri="{FF2B5EF4-FFF2-40B4-BE49-F238E27FC236}">
                <a16:creationId xmlns:a16="http://schemas.microsoft.com/office/drawing/2014/main" id="{29B30405-C6DE-98BF-D3E5-9CCEE675F2E1}"/>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007463" y="1676400"/>
            <a:ext cx="2498737" cy="297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09405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C826D2C-B5F8-4419-917F-0D12C3EC0A4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0"/>
            <a:ext cx="10972800" cy="2954655"/>
          </a:xfrm>
          <a:prstGeom prst="rect">
            <a:avLst/>
          </a:prstGeom>
          <a:noFill/>
          <a:ln w="28575">
            <a:noFill/>
            <a:miter lim="800000"/>
            <a:headEnd/>
            <a:tailEnd/>
          </a:ln>
        </p:spPr>
        <p:txBody>
          <a:bodyPr wrap="square">
            <a:spAutoFit/>
          </a:bodyPr>
          <a:lstStyle/>
          <a:p>
            <a:pPr algn="ctr" defTabSz="685800" eaLnBrk="0" hangingPunct="0">
              <a:spcBef>
                <a:spcPts val="0"/>
              </a:spcBef>
              <a:spcAft>
                <a:spcPts val="12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John 1:12-13</a:t>
            </a:r>
          </a:p>
          <a:p>
            <a:pPr algn="just">
              <a:spcBef>
                <a:spcPts val="0"/>
              </a:spcBef>
              <a:spcAft>
                <a:spcPts val="0"/>
              </a:spcAft>
            </a:pPr>
            <a:r>
              <a:rPr lang="en-US" altLang="en-US" sz="3400" kern="0" dirty="0">
                <a:latin typeface="Calibri" panose="020F0502020204030204" pitchFamily="34" charset="0"/>
                <a:cs typeface="Calibri" panose="020F0502020204030204" pitchFamily="34" charset="0"/>
              </a:rPr>
              <a:t>“</a:t>
            </a:r>
            <a:r>
              <a:rPr lang="en-US" sz="3400" dirty="0">
                <a:latin typeface="Calibri" panose="020F0502020204030204" pitchFamily="34" charset="0"/>
                <a:cs typeface="Calibri" panose="020F0502020204030204" pitchFamily="34" charset="0"/>
              </a:rPr>
              <a:t>But as many as </a:t>
            </a:r>
            <a:r>
              <a:rPr lang="en-US" sz="3400" b="1" u="sng" dirty="0">
                <a:solidFill>
                  <a:srgbClr val="FFFFCC"/>
                </a:solidFill>
                <a:latin typeface="Calibri" panose="020F0502020204030204" pitchFamily="34" charset="0"/>
                <a:cs typeface="Calibri" panose="020F0502020204030204" pitchFamily="34" charset="0"/>
              </a:rPr>
              <a:t>received</a:t>
            </a:r>
            <a:r>
              <a:rPr lang="en-US" sz="3400" dirty="0">
                <a:latin typeface="Calibri" panose="020F0502020204030204" pitchFamily="34" charset="0"/>
                <a:cs typeface="Calibri" panose="020F0502020204030204" pitchFamily="34" charset="0"/>
              </a:rPr>
              <a:t> Him, to them He gave the right to become children of God, </a:t>
            </a:r>
            <a:r>
              <a:rPr lang="en-US" sz="3400" i="1" dirty="0">
                <a:latin typeface="Calibri" panose="020F0502020204030204" pitchFamily="34" charset="0"/>
                <a:cs typeface="Calibri" panose="020F0502020204030204" pitchFamily="34" charset="0"/>
              </a:rPr>
              <a:t>even</a:t>
            </a:r>
            <a:r>
              <a:rPr lang="en-US" sz="3400" dirty="0">
                <a:latin typeface="Calibri" panose="020F0502020204030204" pitchFamily="34" charset="0"/>
                <a:cs typeface="Calibri" panose="020F0502020204030204" pitchFamily="34" charset="0"/>
              </a:rPr>
              <a:t> to those who </a:t>
            </a:r>
            <a:r>
              <a:rPr lang="en-US" sz="3400" b="1" u="sng" dirty="0">
                <a:solidFill>
                  <a:srgbClr val="FFFFCC"/>
                </a:solidFill>
                <a:latin typeface="Calibri" panose="020F0502020204030204" pitchFamily="34" charset="0"/>
                <a:cs typeface="Calibri" panose="020F0502020204030204" pitchFamily="34" charset="0"/>
              </a:rPr>
              <a:t>believe</a:t>
            </a:r>
            <a:r>
              <a:rPr lang="en-US" sz="3400" dirty="0">
                <a:latin typeface="Calibri" panose="020F0502020204030204" pitchFamily="34" charset="0"/>
                <a:cs typeface="Calibri" panose="020F0502020204030204" pitchFamily="34" charset="0"/>
              </a:rPr>
              <a:t> in His name, </a:t>
            </a:r>
            <a:r>
              <a:rPr lang="en-US" sz="3400" baseline="30000" dirty="0">
                <a:latin typeface="Calibri" panose="020F0502020204030204" pitchFamily="34" charset="0"/>
                <a:cs typeface="Calibri" panose="020F0502020204030204" pitchFamily="34" charset="0"/>
              </a:rPr>
              <a:t>13 </a:t>
            </a:r>
            <a:r>
              <a:rPr lang="en-US" sz="3400" dirty="0">
                <a:latin typeface="Calibri" panose="020F0502020204030204" pitchFamily="34" charset="0"/>
                <a:cs typeface="Calibri" panose="020F0502020204030204" pitchFamily="34" charset="0"/>
              </a:rPr>
              <a:t>who were born, not of blood nor of the will of the flesh nor of the will of man, but of God.”</a:t>
            </a:r>
            <a:endParaRPr lang="en-US" altLang="en-US" sz="3400" kern="0" dirty="0">
              <a:latin typeface="Calibri" panose="020F0502020204030204" pitchFamily="34" charset="0"/>
              <a:cs typeface="Calibri" panose="020F0502020204030204" pitchFamily="34" charset="0"/>
            </a:endParaRPr>
          </a:p>
        </p:txBody>
      </p:sp>
      <p:pic>
        <p:nvPicPr>
          <p:cNvPr id="5" name="Picture 6" descr="http://www.maggiesnotebook.com/wp-content/uploads/2011/08/Apostle_John_35.jpg">
            <a:extLst>
              <a:ext uri="{FF2B5EF4-FFF2-40B4-BE49-F238E27FC236}">
                <a16:creationId xmlns:a16="http://schemas.microsoft.com/office/drawing/2014/main" id="{B6216B61-5AC8-4508-84AA-921521F86FB2}"/>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341545" y="3048000"/>
            <a:ext cx="1508911" cy="18288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7814695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AF47D9E-39F1-411B-9909-C946680BB1A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27650" name="Rectangle 3"/>
          <p:cNvSpPr>
            <a:spLocks noGrp="1"/>
          </p:cNvSpPr>
          <p:nvPr>
            <p:ph type="body" idx="4294967295"/>
          </p:nvPr>
        </p:nvSpPr>
        <p:spPr>
          <a:xfrm>
            <a:off x="609600" y="0"/>
            <a:ext cx="10972800" cy="4724400"/>
          </a:xfrm>
        </p:spPr>
        <p:txBody>
          <a:bodyPr/>
          <a:lstStyle/>
          <a:p>
            <a:pPr marL="0" indent="0" algn="ctr" defTabSz="685800">
              <a:spcBef>
                <a:spcPts val="0"/>
              </a:spcBef>
              <a:spcAft>
                <a:spcPts val="1200"/>
              </a:spcAft>
              <a:buNone/>
              <a:defRPr/>
            </a:pPr>
            <a:r>
              <a:rPr lang="en-US" altLang="en-US" sz="4000" kern="1200" dirty="0">
                <a:solidFill>
                  <a:schemeClr val="tx2"/>
                </a:solidFill>
                <a:ea typeface="+mj-ea"/>
                <a:cs typeface="Calibri" panose="020F0502020204030204" pitchFamily="34" charset="0"/>
              </a:rPr>
              <a:t>John 20:30-31</a:t>
            </a:r>
          </a:p>
          <a:p>
            <a:pPr marL="0" indent="0" algn="just">
              <a:spcBef>
                <a:spcPts val="0"/>
              </a:spcBef>
              <a:buNone/>
              <a:defRPr/>
            </a:pPr>
            <a:r>
              <a:rPr lang="en-US" sz="3400" dirty="0">
                <a:cs typeface="Calibri" panose="020F0502020204030204" pitchFamily="34" charset="0"/>
              </a:rPr>
              <a:t>“Therefore many other signs Jesus also performed in the presence of the disciples, which are not written in this book; but these have been written so that you may </a:t>
            </a:r>
            <a:r>
              <a:rPr lang="en-US" sz="3400" b="1" u="sng" dirty="0">
                <a:solidFill>
                  <a:srgbClr val="FFFFCC"/>
                </a:solidFill>
                <a:cs typeface="Calibri" panose="020F0502020204030204" pitchFamily="34" charset="0"/>
              </a:rPr>
              <a:t>believe</a:t>
            </a:r>
            <a:r>
              <a:rPr lang="en-US" sz="3400" dirty="0">
                <a:cs typeface="Calibri" panose="020F0502020204030204" pitchFamily="34" charset="0"/>
              </a:rPr>
              <a:t> that Jesus is the Christ, the Son of God; and that believing</a:t>
            </a:r>
            <a:r>
              <a:rPr lang="en-US" sz="3400" b="1" dirty="0">
                <a:cs typeface="Calibri" panose="020F0502020204030204" pitchFamily="34" charset="0"/>
              </a:rPr>
              <a:t> </a:t>
            </a:r>
            <a:r>
              <a:rPr lang="en-US" sz="3400" dirty="0">
                <a:cs typeface="Calibri" panose="020F0502020204030204" pitchFamily="34" charset="0"/>
              </a:rPr>
              <a:t>you may have </a:t>
            </a:r>
            <a:r>
              <a:rPr lang="en-US" sz="3400" b="1" u="sng" dirty="0">
                <a:solidFill>
                  <a:srgbClr val="FFFFCC"/>
                </a:solidFill>
                <a:cs typeface="Calibri" panose="020F0502020204030204" pitchFamily="34" charset="0"/>
              </a:rPr>
              <a:t>life</a:t>
            </a:r>
            <a:r>
              <a:rPr lang="en-US" sz="3400" dirty="0">
                <a:cs typeface="Calibri" panose="020F0502020204030204" pitchFamily="34" charset="0"/>
              </a:rPr>
              <a:t> in His name.”</a:t>
            </a:r>
          </a:p>
        </p:txBody>
      </p:sp>
      <p:pic>
        <p:nvPicPr>
          <p:cNvPr id="3" name="Picture 6" descr="http://www.maggiesnotebook.com/wp-content/uploads/2011/08/Apostle_John_35.jpg">
            <a:extLst>
              <a:ext uri="{FF2B5EF4-FFF2-40B4-BE49-F238E27FC236}">
                <a16:creationId xmlns:a16="http://schemas.microsoft.com/office/drawing/2014/main" id="{1BEE64D4-310D-DD10-BF99-E46F1720377F}"/>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416991" y="3307080"/>
            <a:ext cx="1358019" cy="164592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9885958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itle 1"/>
          <p:cNvSpPr>
            <a:spLocks noGrp="1"/>
          </p:cNvSpPr>
          <p:nvPr>
            <p:ph type="title"/>
          </p:nvPr>
        </p:nvSpPr>
        <p:spPr>
          <a:xfrm>
            <a:off x="1981200" y="6019800"/>
            <a:ext cx="8229600" cy="715963"/>
          </a:xfrm>
        </p:spPr>
        <p:txBody>
          <a:bodyPr/>
          <a:lstStyle/>
          <a:p>
            <a:pPr algn="ctr" eaLnBrk="1" hangingPunct="1"/>
            <a:r>
              <a:rPr lang="en-US" altLang="en-US" sz="2000" dirty="0">
                <a:solidFill>
                  <a:schemeClr val="tx1"/>
                </a:solidFill>
              </a:rPr>
              <a:t>Lewis Sperry Chafer, vol. 7, </a:t>
            </a:r>
            <a:r>
              <a:rPr lang="en-US" altLang="en-US" sz="2000" i="1" dirty="0">
                <a:solidFill>
                  <a:schemeClr val="tx1"/>
                </a:solidFill>
              </a:rPr>
              <a:t>Systematic </a:t>
            </a:r>
            <a:r>
              <a:rPr lang="en-US" altLang="en-US" sz="2000" i="1" dirty="0" err="1">
                <a:solidFill>
                  <a:schemeClr val="tx1"/>
                </a:solidFill>
              </a:rPr>
              <a:t>Theology</a:t>
            </a:r>
            <a:r>
              <a:rPr lang="en-US" altLang="en-US" sz="2000" baseline="30000" dirty="0" err="1">
                <a:solidFill>
                  <a:schemeClr val="tx1"/>
                </a:solidFill>
                <a:hlinkClick r:id="rId2">
                  <a:extLst>
                    <a:ext uri="{A12FA001-AC4F-418D-AE19-62706E023703}">
                      <ahyp:hlinkClr xmlns:ahyp="http://schemas.microsoft.com/office/drawing/2018/hyperlinkcolor" val="tx"/>
                    </a:ext>
                  </a:extLst>
                </a:hlinkClick>
              </a:rPr>
              <a:t>b</a:t>
            </a:r>
            <a:r>
              <a:rPr lang="en-US" altLang="en-US" sz="2000" dirty="0">
                <a:solidFill>
                  <a:schemeClr val="tx1"/>
                </a:solidFill>
              </a:rPr>
              <a:t> </a:t>
            </a:r>
            <a:br>
              <a:rPr lang="en-US" altLang="en-US" sz="2000" dirty="0">
                <a:solidFill>
                  <a:schemeClr val="tx1"/>
                </a:solidFill>
              </a:rPr>
            </a:br>
            <a:r>
              <a:rPr lang="en-US" altLang="en-US" sz="2000" dirty="0">
                <a:solidFill>
                  <a:schemeClr val="tx1"/>
                </a:solidFill>
              </a:rPr>
              <a:t>(Grand Rapids, MI: Kregel Publications, 1993), 265-66.</a:t>
            </a:r>
          </a:p>
        </p:txBody>
      </p:sp>
      <p:sp>
        <p:nvSpPr>
          <p:cNvPr id="105475" name="Content Placeholder 2"/>
          <p:cNvSpPr>
            <a:spLocks noGrp="1"/>
          </p:cNvSpPr>
          <p:nvPr>
            <p:ph idx="1"/>
          </p:nvPr>
        </p:nvSpPr>
        <p:spPr>
          <a:xfrm>
            <a:off x="3733800" y="1934086"/>
            <a:ext cx="7848600" cy="1799714"/>
          </a:xfrm>
        </p:spPr>
        <p:txBody>
          <a:bodyPr/>
          <a:lstStyle/>
          <a:p>
            <a:pPr marL="0" indent="0" algn="just" eaLnBrk="1" hangingPunct="1">
              <a:buNone/>
            </a:pPr>
            <a:r>
              <a:rPr lang="en-US" altLang="en-US" dirty="0"/>
              <a:t>“…because upwards of 150 passages of Scripture condition salvation upon believing only</a:t>
            </a:r>
            <a:r>
              <a:rPr lang="en-US" altLang="en-US" b="1" dirty="0"/>
              <a:t> </a:t>
            </a:r>
            <a:r>
              <a:rPr lang="en-US" altLang="en-US" dirty="0"/>
              <a:t>(cf. John 3:16; Acts 16:31). </a:t>
            </a:r>
          </a:p>
        </p:txBody>
      </p:sp>
      <p:pic>
        <p:nvPicPr>
          <p:cNvPr id="47108" name="Picture 2" descr="http://t1.gstatic.com/images?q=tbn:ANd9GcQxv3vyi4YqgamHAJTIgWkNJkLqWWIuAG2pkecTpX67vjz6XE96Kw"/>
          <p:cNvPicPr>
            <a:picLocks noChangeAspect="1" noChangeArrowheads="1"/>
          </p:cNvPicPr>
          <p:nvPr/>
        </p:nvPicPr>
        <p:blipFill>
          <a:blip r:embed="rId3" cstate="print"/>
          <a:srcRect/>
          <a:stretch>
            <a:fillRect/>
          </a:stretch>
        </p:blipFill>
        <p:spPr bwMode="auto">
          <a:xfrm>
            <a:off x="685796" y="1600200"/>
            <a:ext cx="2530121" cy="35661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itle 1"/>
          <p:cNvSpPr txBox="1">
            <a:spLocks/>
          </p:cNvSpPr>
          <p:nvPr/>
        </p:nvSpPr>
        <p:spPr>
          <a:xfrm>
            <a:off x="1981200" y="274638"/>
            <a:ext cx="8229600" cy="715962"/>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Belief-God’s One Condition for Justification</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5A0A5D-82A8-D78A-237D-25C318661FCE}"/>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DEE9C69-2BB5-BB2F-1F5D-7080EE5B5927}"/>
              </a:ext>
            </a:extLst>
          </p:cNvPr>
          <p:cNvSpPr>
            <a:spLocks noGrp="1"/>
          </p:cNvSpPr>
          <p:nvPr>
            <p:ph idx="1"/>
          </p:nvPr>
        </p:nvSpPr>
        <p:spPr>
          <a:xfrm>
            <a:off x="609600" y="1600200"/>
            <a:ext cx="7620000" cy="5029200"/>
          </a:xfrm>
        </p:spPr>
        <p:txBody>
          <a:bodyPr/>
          <a:lstStyle/>
          <a:p>
            <a:pPr marL="746125" lvl="1" indent="-742950">
              <a:spcBef>
                <a:spcPts val="0"/>
              </a:spcBef>
              <a:spcAft>
                <a:spcPts val="3000"/>
              </a:spcAft>
              <a:buClr>
                <a:srgbClr val="66FF66"/>
              </a:buClr>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ea typeface="+mn-ea"/>
                <a:cs typeface="Calibri" pitchFamily="34" charset="0"/>
              </a:rPr>
              <a:t>Calvinistic definition</a:t>
            </a:r>
          </a:p>
          <a:p>
            <a:pPr marL="746125" lvl="1" indent="-742950">
              <a:spcBef>
                <a:spcPts val="0"/>
              </a:spcBef>
              <a:spcAft>
                <a:spcPts val="3000"/>
              </a:spcAft>
              <a:buClr>
                <a:srgbClr val="66FF66"/>
              </a:buClr>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ea typeface="+mn-ea"/>
                <a:cs typeface="Calibri" pitchFamily="34" charset="0"/>
              </a:rPr>
              <a:t>Calvinistic arguments</a:t>
            </a:r>
          </a:p>
          <a:p>
            <a:pPr marL="746125" lvl="1" indent="-742950">
              <a:spcBef>
                <a:spcPts val="0"/>
              </a:spcBef>
              <a:spcAft>
                <a:spcPts val="3000"/>
              </a:spcAft>
              <a:buClr>
                <a:srgbClr val="66FF66"/>
              </a:buClr>
              <a:buSzPct val="100000"/>
              <a:buFont typeface="Wingdings" panose="05000000000000000000" pitchFamily="2" charset="2"/>
              <a:buAutoNum type="arabicPeriod"/>
              <a:defRPr/>
            </a:pPr>
            <a:r>
              <a:rPr lang="en-US" b="1" u="sng" dirty="0">
                <a:solidFill>
                  <a:srgbClr val="FFFFCC"/>
                </a:solidFill>
                <a:effectLst>
                  <a:outerShdw blurRad="38100" dist="38100" dir="2700000" algn="tl">
                    <a:srgbClr val="000000">
                      <a:alpha val="43137"/>
                    </a:srgbClr>
                  </a:outerShdw>
                </a:effectLst>
                <a:ea typeface="+mn-ea"/>
                <a:cs typeface="Calibri" pitchFamily="34" charset="0"/>
              </a:rPr>
              <a:t>Man can resist God’s grace</a:t>
            </a:r>
          </a:p>
          <a:p>
            <a:pPr marL="746125" lvl="1" indent="-742950">
              <a:spcBef>
                <a:spcPts val="0"/>
              </a:spcBef>
              <a:spcAft>
                <a:spcPts val="3000"/>
              </a:spcAft>
              <a:buClr>
                <a:srgbClr val="66FF66"/>
              </a:buClr>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ea typeface="+mn-ea"/>
                <a:cs typeface="Calibri" pitchFamily="34" charset="0"/>
              </a:rPr>
              <a:t>Man can resist God by disbelieving</a:t>
            </a:r>
          </a:p>
          <a:p>
            <a:pPr marL="746125" lvl="1" indent="-742950">
              <a:spcBef>
                <a:spcPts val="0"/>
              </a:spcBef>
              <a:spcAft>
                <a:spcPts val="3000"/>
              </a:spcAft>
              <a:buClr>
                <a:srgbClr val="66FF66"/>
              </a:buClr>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ea typeface="+mn-ea"/>
                <a:cs typeface="Calibri" pitchFamily="34" charset="0"/>
              </a:rPr>
              <a:t>John 6:44?</a:t>
            </a:r>
          </a:p>
        </p:txBody>
      </p:sp>
      <p:sp>
        <p:nvSpPr>
          <p:cNvPr id="4" name="Title 1">
            <a:extLst>
              <a:ext uri="{FF2B5EF4-FFF2-40B4-BE49-F238E27FC236}">
                <a16:creationId xmlns:a16="http://schemas.microsoft.com/office/drawing/2014/main" id="{644B6F66-817B-C38D-CFC2-0F0B8547C650}"/>
              </a:ext>
            </a:extLst>
          </p:cNvPr>
          <p:cNvSpPr>
            <a:spLocks noGrp="1"/>
          </p:cNvSpPr>
          <p:nvPr>
            <p:ph type="title"/>
          </p:nvPr>
        </p:nvSpPr>
        <p:spPr>
          <a:xfrm>
            <a:off x="1143000" y="228600"/>
            <a:ext cx="9220200" cy="914400"/>
          </a:xfrm>
        </p:spPr>
        <p:txBody>
          <a:bodyPr/>
          <a:lstStyle/>
          <a:p>
            <a:pPr marL="742950" indent="-742950" algn="ctr">
              <a:buClr>
                <a:srgbClr val="CC66FF"/>
              </a:buClr>
              <a:buFont typeface="+mj-lt"/>
              <a:buAutoNum type="alphaUcPeriod" startAt="4"/>
            </a:pPr>
            <a:r>
              <a:rPr lang="en-US" sz="3600" dirty="0">
                <a:effectLst>
                  <a:outerShdw blurRad="38100" dist="38100" dir="2700000" algn="tl">
                    <a:srgbClr val="000000">
                      <a:alpha val="43137"/>
                    </a:srgbClr>
                  </a:outerShdw>
                </a:effectLst>
              </a:rPr>
              <a:t>Irresistible Grace</a:t>
            </a:r>
          </a:p>
        </p:txBody>
      </p:sp>
      <p:pic>
        <p:nvPicPr>
          <p:cNvPr id="2" name="Picture 2">
            <a:extLst>
              <a:ext uri="{FF2B5EF4-FFF2-40B4-BE49-F238E27FC236}">
                <a16:creationId xmlns:a16="http://schemas.microsoft.com/office/drawing/2014/main" id="{B75909B4-425E-0AF5-D0CC-FF509F5EDC19}"/>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007463" y="1676400"/>
            <a:ext cx="2498737" cy="297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78339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485900" y="228600"/>
            <a:ext cx="9220200" cy="914400"/>
          </a:xfrm>
        </p:spPr>
        <p:txBody>
          <a:bodyPr/>
          <a:lstStyle/>
          <a:p>
            <a:pPr marL="746125" lvl="1" indent="-742950" algn="ctr">
              <a:spcBef>
                <a:spcPts val="0"/>
              </a:spcBef>
              <a:spcAft>
                <a:spcPts val="3000"/>
              </a:spcAft>
              <a:buClr>
                <a:srgbClr val="66FF66"/>
              </a:buClr>
              <a:buSzPct val="100000"/>
              <a:buFont typeface="+mj-lt"/>
              <a:buAutoNum type="arabicPeriod" startAt="3"/>
              <a:defRPr/>
            </a:pPr>
            <a:r>
              <a:rPr lang="en-US" sz="3600" dirty="0">
                <a:effectLst>
                  <a:outerShdw blurRad="38100" dist="38100" dir="2700000" algn="tl">
                    <a:srgbClr val="000000">
                      <a:alpha val="43137"/>
                    </a:srgbClr>
                  </a:outerShdw>
                </a:effectLst>
                <a:latin typeface="Calibri" panose="020F0502020204030204" pitchFamily="34" charset="0"/>
                <a:ea typeface="+mn-ea"/>
                <a:cs typeface="Calibri" pitchFamily="34" charset="0"/>
              </a:rPr>
              <a:t>Man Can Resist God’s Grace</a:t>
            </a:r>
          </a:p>
        </p:txBody>
      </p:sp>
      <p:sp>
        <p:nvSpPr>
          <p:cNvPr id="3" name="Content Placeholder 2"/>
          <p:cNvSpPr>
            <a:spLocks noGrp="1"/>
          </p:cNvSpPr>
          <p:nvPr>
            <p:ph idx="1"/>
          </p:nvPr>
        </p:nvSpPr>
        <p:spPr>
          <a:xfrm>
            <a:off x="609600" y="1371600"/>
            <a:ext cx="6934200" cy="4947557"/>
          </a:xfrm>
        </p:spPr>
        <p:txBody>
          <a:bodyPr/>
          <a:lstStyle/>
          <a:p>
            <a:pPr marL="742950" indent="-742950" algn="just">
              <a:spcBef>
                <a:spcPts val="0"/>
              </a:spcBef>
              <a:spcAft>
                <a:spcPts val="2400"/>
              </a:spcAft>
              <a:buClr>
                <a:srgbClr val="FFC000"/>
              </a:buClr>
              <a:buSzPct val="100000"/>
              <a:buFont typeface="+mj-lt"/>
              <a:buAutoNum type="alphaLcParenR"/>
              <a:defRPr/>
            </a:pPr>
            <a:r>
              <a:rPr lang="en-US" dirty="0">
                <a:cs typeface="Calibri" pitchFamily="34" charset="0"/>
              </a:rPr>
              <a:t>Gen. 6:3 (1 Pet. 3:20; 2 Pet. 2:5)</a:t>
            </a:r>
          </a:p>
          <a:p>
            <a:pPr marL="742950" indent="-742950" algn="just">
              <a:spcBef>
                <a:spcPts val="0"/>
              </a:spcBef>
              <a:spcAft>
                <a:spcPts val="2400"/>
              </a:spcAft>
              <a:buClr>
                <a:srgbClr val="FFC000"/>
              </a:buClr>
              <a:buSzPct val="100000"/>
              <a:buFont typeface="+mj-lt"/>
              <a:buAutoNum type="alphaLcParenR"/>
              <a:defRPr/>
            </a:pPr>
            <a:r>
              <a:rPr lang="en-US" dirty="0">
                <a:cs typeface="Calibri" pitchFamily="34" charset="0"/>
              </a:rPr>
              <a:t>Prov. 1:24-25; 29:1</a:t>
            </a:r>
          </a:p>
          <a:p>
            <a:pPr marL="742950" indent="-742950" algn="just">
              <a:spcBef>
                <a:spcPts val="0"/>
              </a:spcBef>
              <a:spcAft>
                <a:spcPts val="2400"/>
              </a:spcAft>
              <a:buClr>
                <a:srgbClr val="FFC000"/>
              </a:buClr>
              <a:buSzPct val="100000"/>
              <a:buFont typeface="+mj-lt"/>
              <a:buAutoNum type="alphaLcParenR"/>
              <a:defRPr/>
            </a:pPr>
            <a:r>
              <a:rPr lang="en-US" dirty="0">
                <a:cs typeface="Calibri" pitchFamily="34" charset="0"/>
              </a:rPr>
              <a:t>Matt. 23:37</a:t>
            </a:r>
          </a:p>
          <a:p>
            <a:pPr marL="742950" indent="-742950" algn="just">
              <a:spcBef>
                <a:spcPts val="0"/>
              </a:spcBef>
              <a:spcAft>
                <a:spcPts val="2400"/>
              </a:spcAft>
              <a:buClr>
                <a:srgbClr val="FFC000"/>
              </a:buClr>
              <a:buSzPct val="100000"/>
              <a:buFont typeface="+mj-lt"/>
              <a:buAutoNum type="alphaLcParenR"/>
              <a:defRPr/>
            </a:pPr>
            <a:r>
              <a:rPr lang="en-US" dirty="0">
                <a:cs typeface="Calibri" pitchFamily="34" charset="0"/>
              </a:rPr>
              <a:t>John 12:32 (Rev. 20:11-15)</a:t>
            </a:r>
          </a:p>
          <a:p>
            <a:pPr marL="742950" indent="-742950" algn="just">
              <a:spcBef>
                <a:spcPts val="0"/>
              </a:spcBef>
              <a:spcAft>
                <a:spcPts val="2400"/>
              </a:spcAft>
              <a:buClr>
                <a:srgbClr val="FFC000"/>
              </a:buClr>
              <a:buSzPct val="100000"/>
              <a:buFont typeface="+mj-lt"/>
              <a:buAutoNum type="alphaLcParenR"/>
              <a:defRPr/>
            </a:pPr>
            <a:r>
              <a:rPr lang="en-US" dirty="0">
                <a:cs typeface="Calibri" pitchFamily="34" charset="0"/>
              </a:rPr>
              <a:t>Acts 7:51</a:t>
            </a:r>
          </a:p>
          <a:p>
            <a:pPr marL="742950" indent="-742950" algn="just">
              <a:spcBef>
                <a:spcPts val="0"/>
              </a:spcBef>
              <a:spcAft>
                <a:spcPts val="2400"/>
              </a:spcAft>
              <a:buClr>
                <a:srgbClr val="FFC000"/>
              </a:buClr>
              <a:buSzPct val="100000"/>
              <a:buFont typeface="+mj-lt"/>
              <a:buAutoNum type="alphaLcParenR"/>
              <a:defRPr/>
            </a:pPr>
            <a:r>
              <a:rPr lang="en-US" dirty="0">
                <a:cs typeface="Calibri" pitchFamily="34" charset="0"/>
              </a:rPr>
              <a:t>Heb. 12:25</a:t>
            </a:r>
          </a:p>
        </p:txBody>
      </p:sp>
      <p:pic>
        <p:nvPicPr>
          <p:cNvPr id="2" name="Picture 2">
            <a:extLst>
              <a:ext uri="{FF2B5EF4-FFF2-40B4-BE49-F238E27FC236}">
                <a16:creationId xmlns:a16="http://schemas.microsoft.com/office/drawing/2014/main" id="{C4E146E2-1690-B9BD-39C6-7818F5034331}"/>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007463" y="1676400"/>
            <a:ext cx="2498737" cy="297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96735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3"/>
          <p:cNvSpPr>
            <a:spLocks noChangeArrowheads="1"/>
          </p:cNvSpPr>
          <p:nvPr/>
        </p:nvSpPr>
        <p:spPr bwMode="auto">
          <a:xfrm>
            <a:off x="3657601" y="2057400"/>
            <a:ext cx="7915262" cy="4524315"/>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defRPr/>
            </a:pPr>
            <a:r>
              <a:rPr lang="en-US" alt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Since men are blinded to the words of Christ, a miracle is needed for them to come to see and believe…Those who are called have their eyes opened by the sovereign creative power of God so that they no longer see the cross as foolishness but as the power and the wisdom of God. The effectual call is the miracle of having our blindness removed. This is irresistible grace</a:t>
            </a:r>
            <a:r>
              <a:rPr lang="en-US" alt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
        <p:nvSpPr>
          <p:cNvPr id="5" name="Rectangle 4">
            <a:extLst>
              <a:ext uri="{FF2B5EF4-FFF2-40B4-BE49-F238E27FC236}">
                <a16:creationId xmlns:a16="http://schemas.microsoft.com/office/drawing/2014/main" id="{211B388E-9E3E-4C8C-8BFD-E90C20617C1B}"/>
              </a:ext>
            </a:extLst>
          </p:cNvPr>
          <p:cNvSpPr/>
          <p:nvPr/>
        </p:nvSpPr>
        <p:spPr>
          <a:xfrm>
            <a:off x="1795130" y="232938"/>
            <a:ext cx="8601740" cy="1415772"/>
          </a:xfrm>
          <a:prstGeom prst="rect">
            <a:avLst/>
          </a:prstGeom>
        </p:spPr>
        <p:txBody>
          <a:bodyPr wrap="square">
            <a:spAutoFit/>
          </a:bodyPr>
          <a:lstStyle/>
          <a:p>
            <a:pPr algn="ctr">
              <a:spcAft>
                <a:spcPts val="1200"/>
              </a:spcAft>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John Piper</a:t>
            </a:r>
          </a:p>
          <a:p>
            <a:pPr algn="ctr">
              <a:defRPr/>
            </a:pPr>
            <a:r>
              <a:rPr 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John Piper and Pastoral Staff, TULIP: What We Believe about the Five Points of Calvinism: Position Paper of the Pastoral Staff (Desiring God Ministries, 1997), 10.</a:t>
            </a:r>
            <a:endParaRPr lang="en-US" sz="200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6" name="Picture 2" descr="http://larrydixon.files.wordpress.com/2011/05/john-piper.jpg">
            <a:extLst>
              <a:ext uri="{FF2B5EF4-FFF2-40B4-BE49-F238E27FC236}">
                <a16:creationId xmlns:a16="http://schemas.microsoft.com/office/drawing/2014/main" id="{0973CB4F-0EAF-4E29-9EB0-390129685531}"/>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19138" y="2286817"/>
            <a:ext cx="2691940" cy="3657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4649671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0E605F-7DCF-032D-596D-B5E2D51F0606}"/>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287F1495-428D-F049-6BF2-904CDC82DEAD}"/>
              </a:ext>
            </a:extLst>
          </p:cNvPr>
          <p:cNvSpPr>
            <a:spLocks noGrp="1"/>
          </p:cNvSpPr>
          <p:nvPr>
            <p:ph type="title"/>
          </p:nvPr>
        </p:nvSpPr>
        <p:spPr>
          <a:xfrm>
            <a:off x="1485900" y="228600"/>
            <a:ext cx="9220200" cy="914400"/>
          </a:xfrm>
        </p:spPr>
        <p:txBody>
          <a:bodyPr/>
          <a:lstStyle/>
          <a:p>
            <a:pPr marL="746125" lvl="1" indent="-742950" algn="ctr">
              <a:spcBef>
                <a:spcPts val="0"/>
              </a:spcBef>
              <a:spcAft>
                <a:spcPts val="3000"/>
              </a:spcAft>
              <a:buClr>
                <a:srgbClr val="66FF66"/>
              </a:buClr>
              <a:buSzPct val="100000"/>
              <a:buFont typeface="+mj-lt"/>
              <a:buAutoNum type="arabicPeriod" startAt="3"/>
              <a:defRPr/>
            </a:pPr>
            <a:r>
              <a:rPr lang="en-US" sz="3600" dirty="0">
                <a:effectLst>
                  <a:outerShdw blurRad="38100" dist="38100" dir="2700000" algn="tl">
                    <a:srgbClr val="000000">
                      <a:alpha val="43137"/>
                    </a:srgbClr>
                  </a:outerShdw>
                </a:effectLst>
                <a:latin typeface="Calibri" panose="020F0502020204030204" pitchFamily="34" charset="0"/>
                <a:ea typeface="+mn-ea"/>
                <a:cs typeface="Calibri" pitchFamily="34" charset="0"/>
              </a:rPr>
              <a:t>Man Can Resist God’s Grace</a:t>
            </a:r>
          </a:p>
        </p:txBody>
      </p:sp>
      <p:sp>
        <p:nvSpPr>
          <p:cNvPr id="3" name="Content Placeholder 2">
            <a:extLst>
              <a:ext uri="{FF2B5EF4-FFF2-40B4-BE49-F238E27FC236}">
                <a16:creationId xmlns:a16="http://schemas.microsoft.com/office/drawing/2014/main" id="{BEA479A4-8B30-F40C-D191-BD0841482F5F}"/>
              </a:ext>
            </a:extLst>
          </p:cNvPr>
          <p:cNvSpPr>
            <a:spLocks noGrp="1"/>
          </p:cNvSpPr>
          <p:nvPr>
            <p:ph idx="1"/>
          </p:nvPr>
        </p:nvSpPr>
        <p:spPr>
          <a:xfrm>
            <a:off x="609600" y="1371600"/>
            <a:ext cx="6934200" cy="4947557"/>
          </a:xfrm>
        </p:spPr>
        <p:txBody>
          <a:bodyPr/>
          <a:lstStyle/>
          <a:p>
            <a:pPr marL="742950" indent="-742950" algn="just">
              <a:spcBef>
                <a:spcPts val="0"/>
              </a:spcBef>
              <a:spcAft>
                <a:spcPts val="2400"/>
              </a:spcAft>
              <a:buClr>
                <a:srgbClr val="FFC000"/>
              </a:buClr>
              <a:buSzPct val="100000"/>
              <a:buFont typeface="+mj-lt"/>
              <a:buAutoNum type="alphaLcParenR"/>
              <a:defRPr/>
            </a:pPr>
            <a:r>
              <a:rPr lang="en-US" b="1" u="sng" dirty="0">
                <a:solidFill>
                  <a:srgbClr val="FFFFCC"/>
                </a:solidFill>
                <a:effectLst>
                  <a:outerShdw blurRad="38100" dist="38100" dir="2700000" algn="tl">
                    <a:srgbClr val="000000">
                      <a:alpha val="43137"/>
                    </a:srgbClr>
                  </a:outerShdw>
                </a:effectLst>
                <a:cs typeface="Calibri" pitchFamily="34" charset="0"/>
              </a:rPr>
              <a:t>Gen. 6:3 (1 Pet. 3:20; 2 Pet. 2:5)</a:t>
            </a:r>
          </a:p>
          <a:p>
            <a:pPr marL="742950" indent="-742950" algn="just">
              <a:spcBef>
                <a:spcPts val="0"/>
              </a:spcBef>
              <a:spcAft>
                <a:spcPts val="2400"/>
              </a:spcAft>
              <a:buClr>
                <a:srgbClr val="FFC000"/>
              </a:buClr>
              <a:buSzPct val="100000"/>
              <a:buFont typeface="+mj-lt"/>
              <a:buAutoNum type="alphaLcParenR"/>
              <a:defRPr/>
            </a:pPr>
            <a:r>
              <a:rPr lang="en-US" dirty="0">
                <a:cs typeface="Calibri" pitchFamily="34" charset="0"/>
              </a:rPr>
              <a:t>Prov. 1:24-25; 29:1</a:t>
            </a:r>
          </a:p>
          <a:p>
            <a:pPr marL="742950" indent="-742950" algn="just">
              <a:spcBef>
                <a:spcPts val="0"/>
              </a:spcBef>
              <a:spcAft>
                <a:spcPts val="2400"/>
              </a:spcAft>
              <a:buClr>
                <a:srgbClr val="FFC000"/>
              </a:buClr>
              <a:buSzPct val="100000"/>
              <a:buFont typeface="+mj-lt"/>
              <a:buAutoNum type="alphaLcParenR"/>
              <a:defRPr/>
            </a:pPr>
            <a:r>
              <a:rPr lang="en-US" dirty="0">
                <a:cs typeface="Calibri" pitchFamily="34" charset="0"/>
              </a:rPr>
              <a:t>Matt. 23:37</a:t>
            </a:r>
          </a:p>
          <a:p>
            <a:pPr marL="742950" indent="-742950" algn="just">
              <a:spcBef>
                <a:spcPts val="0"/>
              </a:spcBef>
              <a:spcAft>
                <a:spcPts val="2400"/>
              </a:spcAft>
              <a:buClr>
                <a:srgbClr val="FFC000"/>
              </a:buClr>
              <a:buSzPct val="100000"/>
              <a:buFont typeface="+mj-lt"/>
              <a:buAutoNum type="alphaLcParenR"/>
              <a:defRPr/>
            </a:pPr>
            <a:r>
              <a:rPr lang="en-US" dirty="0">
                <a:cs typeface="Calibri" pitchFamily="34" charset="0"/>
              </a:rPr>
              <a:t>John 12:32 (Rev. 20:11-15)</a:t>
            </a:r>
          </a:p>
          <a:p>
            <a:pPr marL="742950" indent="-742950" algn="just">
              <a:spcBef>
                <a:spcPts val="0"/>
              </a:spcBef>
              <a:spcAft>
                <a:spcPts val="2400"/>
              </a:spcAft>
              <a:buClr>
                <a:srgbClr val="FFC000"/>
              </a:buClr>
              <a:buSzPct val="100000"/>
              <a:buFont typeface="+mj-lt"/>
              <a:buAutoNum type="alphaLcParenR"/>
              <a:defRPr/>
            </a:pPr>
            <a:r>
              <a:rPr lang="en-US" dirty="0">
                <a:cs typeface="Calibri" pitchFamily="34" charset="0"/>
              </a:rPr>
              <a:t>Acts 7:51</a:t>
            </a:r>
          </a:p>
          <a:p>
            <a:pPr marL="742950" indent="-742950" algn="just">
              <a:spcBef>
                <a:spcPts val="0"/>
              </a:spcBef>
              <a:spcAft>
                <a:spcPts val="2400"/>
              </a:spcAft>
              <a:buClr>
                <a:srgbClr val="FFC000"/>
              </a:buClr>
              <a:buSzPct val="100000"/>
              <a:buFont typeface="+mj-lt"/>
              <a:buAutoNum type="alphaLcParenR"/>
              <a:defRPr/>
            </a:pPr>
            <a:r>
              <a:rPr lang="en-US" dirty="0">
                <a:cs typeface="Calibri" pitchFamily="34" charset="0"/>
              </a:rPr>
              <a:t>Heb. 12:25</a:t>
            </a:r>
          </a:p>
        </p:txBody>
      </p:sp>
      <p:pic>
        <p:nvPicPr>
          <p:cNvPr id="2" name="Picture 2">
            <a:extLst>
              <a:ext uri="{FF2B5EF4-FFF2-40B4-BE49-F238E27FC236}">
                <a16:creationId xmlns:a16="http://schemas.microsoft.com/office/drawing/2014/main" id="{3CE96E3F-717D-6689-872D-AB62067B1576}"/>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007463" y="1676400"/>
            <a:ext cx="2498737" cy="297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25395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3055E19-9EAB-4716-BF97-4F82CC6117D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3" name="Content Placeholder 2"/>
          <p:cNvSpPr>
            <a:spLocks noGrp="1"/>
          </p:cNvSpPr>
          <p:nvPr>
            <p:ph idx="1"/>
          </p:nvPr>
        </p:nvSpPr>
        <p:spPr>
          <a:xfrm>
            <a:off x="609600" y="0"/>
            <a:ext cx="10972800" cy="4876800"/>
          </a:xfrm>
        </p:spPr>
        <p:txBody>
          <a:bodyPr/>
          <a:lstStyle/>
          <a:p>
            <a:pPr marL="0" indent="0" algn="ctr" defTabSz="685800">
              <a:spcBef>
                <a:spcPts val="0"/>
              </a:spcBef>
              <a:spcAft>
                <a:spcPts val="1200"/>
              </a:spcAft>
              <a:buNone/>
              <a:defRPr/>
            </a:pPr>
            <a:r>
              <a:rPr lang="en-US" sz="4000" kern="1200" dirty="0">
                <a:solidFill>
                  <a:schemeClr val="tx2"/>
                </a:solidFill>
                <a:ea typeface="+mj-ea"/>
                <a:cs typeface="Calibri" panose="020F0502020204030204" pitchFamily="34" charset="0"/>
              </a:rPr>
              <a:t>Genesis 6:1-4</a:t>
            </a:r>
          </a:p>
          <a:p>
            <a:pPr marL="0" indent="0" algn="just">
              <a:spcBef>
                <a:spcPts val="0"/>
              </a:spcBef>
              <a:buNone/>
            </a:pPr>
            <a:r>
              <a:rPr lang="en-US" sz="2900" dirty="0">
                <a:effectLst>
                  <a:outerShdw blurRad="38100" dist="38100" dir="2700000" algn="tl">
                    <a:srgbClr val="000000">
                      <a:alpha val="43137"/>
                    </a:srgbClr>
                  </a:outerShdw>
                </a:effectLst>
              </a:rPr>
              <a:t>“</a:t>
            </a:r>
            <a:r>
              <a:rPr lang="en-US" sz="2900" baseline="30000" dirty="0">
                <a:effectLst/>
              </a:rPr>
              <a:t>1 </a:t>
            </a:r>
            <a:r>
              <a:rPr lang="en-US" sz="2900" dirty="0">
                <a:effectLst>
                  <a:outerShdw blurRad="38100" dist="38100" dir="2700000" algn="tl">
                    <a:srgbClr val="000000">
                      <a:alpha val="43137"/>
                    </a:srgbClr>
                  </a:outerShdw>
                </a:effectLst>
              </a:rPr>
              <a:t>Now it came about, when men began to multiply on the face of the land, and daughters were born to them</a:t>
            </a:r>
            <a:r>
              <a:rPr lang="en-US" sz="2900" dirty="0">
                <a:effectLst/>
              </a:rPr>
              <a:t>, </a:t>
            </a:r>
            <a:r>
              <a:rPr lang="en-US" sz="2900" baseline="30000" dirty="0">
                <a:effectLst/>
              </a:rPr>
              <a:t>2 </a:t>
            </a:r>
            <a:r>
              <a:rPr lang="en-US" sz="2900" dirty="0">
                <a:effectLst>
                  <a:outerShdw blurRad="38100" dist="38100" dir="2700000" algn="tl">
                    <a:srgbClr val="000000">
                      <a:alpha val="43137"/>
                    </a:srgbClr>
                  </a:outerShdw>
                </a:effectLst>
              </a:rPr>
              <a:t>that the sons of God saw that the daughters of men were beautiful; and they took wives for themselves, whomever they chose. </a:t>
            </a:r>
            <a:r>
              <a:rPr lang="en-US" sz="2900" baseline="30000" dirty="0">
                <a:effectLst/>
              </a:rPr>
              <a:t>3</a:t>
            </a:r>
            <a:r>
              <a:rPr lang="en-US" sz="2900" dirty="0">
                <a:effectLst>
                  <a:outerShdw blurRad="38100" dist="38100" dir="2700000" algn="tl">
                    <a:srgbClr val="000000">
                      <a:alpha val="43137"/>
                    </a:srgbClr>
                  </a:outerShdw>
                </a:effectLst>
              </a:rPr>
              <a:t> </a:t>
            </a:r>
            <a:r>
              <a:rPr lang="en-US" sz="2900" b="1" u="sng" dirty="0">
                <a:solidFill>
                  <a:srgbClr val="FFFFCC"/>
                </a:solidFill>
                <a:effectLst>
                  <a:outerShdw blurRad="38100" dist="38100" dir="2700000" algn="tl">
                    <a:srgbClr val="000000">
                      <a:alpha val="43137"/>
                    </a:srgbClr>
                  </a:outerShdw>
                </a:effectLst>
              </a:rPr>
              <a:t>Then the Lord said, ‘My Spirit shall not strive with man forever, because he also is flesh; nevertheless his days shall be one hundred and twenty years.’</a:t>
            </a:r>
            <a:r>
              <a:rPr lang="en-US" sz="2900" dirty="0">
                <a:effectLst>
                  <a:outerShdw blurRad="38100" dist="38100" dir="2700000" algn="tl">
                    <a:srgbClr val="000000">
                      <a:alpha val="43137"/>
                    </a:srgbClr>
                  </a:outerShdw>
                </a:effectLst>
              </a:rPr>
              <a:t> </a:t>
            </a:r>
            <a:r>
              <a:rPr lang="en-US" sz="2900" baseline="30000" dirty="0">
                <a:effectLst/>
              </a:rPr>
              <a:t>4</a:t>
            </a:r>
            <a:r>
              <a:rPr lang="en-US" sz="2900" dirty="0">
                <a:effectLst>
                  <a:outerShdw blurRad="38100" dist="38100" dir="2700000" algn="tl">
                    <a:srgbClr val="000000">
                      <a:alpha val="43137"/>
                    </a:srgbClr>
                  </a:outerShdw>
                </a:effectLst>
              </a:rPr>
              <a:t> The Nephilim were on the earth in those days, and also afterward, when the sons of God came in to the daughters of men, and they bore children to them. Those were the mighty men who were of old, men of renown.”</a:t>
            </a:r>
          </a:p>
        </p:txBody>
      </p:sp>
    </p:spTree>
    <p:extLst>
      <p:ext uri="{BB962C8B-B14F-4D97-AF65-F5344CB8AC3E}">
        <p14:creationId xmlns:p14="http://schemas.microsoft.com/office/powerpoint/2010/main" val="23412576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447800"/>
            <a:ext cx="10972800" cy="3733800"/>
          </a:xfrm>
        </p:spPr>
        <p:txBody>
          <a:bodyPr/>
          <a:lstStyle/>
          <a:p>
            <a:pPr marL="0" indent="0" algn="just">
              <a:buNone/>
            </a:pPr>
            <a:r>
              <a:rPr lang="en-US" altLang="en-US" dirty="0">
                <a:effectLst>
                  <a:outerShdw blurRad="38100" dist="38100" dir="2700000" algn="tl">
                    <a:srgbClr val="000000">
                      <a:alpha val="43137"/>
                    </a:srgbClr>
                  </a:outerShdw>
                </a:effectLst>
              </a:rPr>
              <a:t>“The ancient quibble about ‘Cain’s wife’ is thus seen to be quite trivial. </a:t>
            </a:r>
            <a:r>
              <a:rPr lang="en-US" dirty="0">
                <a:effectLst>
                  <a:outerShdw blurRad="38100" dist="38100" dir="2700000" algn="tl">
                    <a:srgbClr val="000000">
                      <a:alpha val="43137"/>
                    </a:srgbClr>
                  </a:outerShdw>
                </a:effectLst>
              </a:rPr>
              <a:t>Long before Cain died, there was a large population in the earth. By the time of the Deluge, 1,656 years after Creation by the Ussher chronology, even using the above conservative assumptions, the world population would have been </a:t>
            </a:r>
            <a:r>
              <a:rPr lang="en-US" b="1" u="sng" dirty="0">
                <a:solidFill>
                  <a:srgbClr val="FFFFCC"/>
                </a:solidFill>
                <a:effectLst>
                  <a:outerShdw blurRad="38100" dist="38100" dir="2700000" algn="tl">
                    <a:srgbClr val="000000">
                      <a:alpha val="43137"/>
                    </a:srgbClr>
                  </a:outerShdw>
                </a:effectLst>
              </a:rPr>
              <a:t>at least seven billion people!</a:t>
            </a:r>
            <a:r>
              <a:rPr lang="en-US" altLang="en-US" dirty="0">
                <a:effectLst>
                  <a:outerShdw blurRad="38100" dist="38100" dir="2700000" algn="tl">
                    <a:srgbClr val="000000">
                      <a:alpha val="43137"/>
                    </a:srgbClr>
                  </a:outerShdw>
                </a:effectLst>
                <a:cs typeface="Calibri" panose="020F0502020204030204" pitchFamily="34" charset="0"/>
              </a:rPr>
              <a:t>”</a:t>
            </a:r>
            <a:endParaRPr lang="en-US" altLang="en-US" dirty="0">
              <a:effectLst>
                <a:outerShdw blurRad="38100" dist="38100" dir="2700000" algn="tl">
                  <a:srgbClr val="000000">
                    <a:alpha val="43137"/>
                  </a:srgbClr>
                </a:outerShdw>
              </a:effectLst>
            </a:endParaRPr>
          </a:p>
        </p:txBody>
      </p:sp>
      <p:sp>
        <p:nvSpPr>
          <p:cNvPr id="4" name="Text Box 5"/>
          <p:cNvSpPr txBox="1">
            <a:spLocks noChangeArrowheads="1"/>
          </p:cNvSpPr>
          <p:nvPr/>
        </p:nvSpPr>
        <p:spPr bwMode="auto">
          <a:xfrm>
            <a:off x="4095750" y="219670"/>
            <a:ext cx="400050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Henry M. Morris</a:t>
            </a:r>
          </a:p>
          <a:p>
            <a:pPr algn="ctr"/>
            <a:r>
              <a:rPr lang="en-US" altLang="en-US" sz="1800" i="1" dirty="0">
                <a:effectLst>
                  <a:outerShdw blurRad="38100" dist="38100" dir="2700000" algn="tl">
                    <a:srgbClr val="000000"/>
                  </a:outerShdw>
                </a:effectLst>
                <a:latin typeface="Calibri" panose="020F0502020204030204" pitchFamily="34" charset="0"/>
                <a:cs typeface="+mn-cs"/>
              </a:rPr>
              <a:t>The Genesis Record, 144</a:t>
            </a:r>
          </a:p>
        </p:txBody>
      </p:sp>
      <p:pic>
        <p:nvPicPr>
          <p:cNvPr id="5" name="Picture 2" descr="Genesis Record: Morris, Henry M.: 9780801072826: Amazon.com: Books">
            <a:extLst>
              <a:ext uri="{FF2B5EF4-FFF2-40B4-BE49-F238E27FC236}">
                <a16:creationId xmlns:a16="http://schemas.microsoft.com/office/drawing/2014/main" id="{7129DEAE-1D12-4A47-88C8-DE2AD62C3A2A}"/>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41410" y="76200"/>
            <a:ext cx="73019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2AE0A5B4-998D-40CB-A55D-86C9B5FDC5A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82835" y="76200"/>
            <a:ext cx="1075765" cy="914400"/>
          </a:xfrm>
          <a:prstGeom prst="rect">
            <a:avLst/>
          </a:prstGeom>
        </p:spPr>
      </p:pic>
    </p:spTree>
    <p:extLst>
      <p:ext uri="{BB962C8B-B14F-4D97-AF65-F5344CB8AC3E}">
        <p14:creationId xmlns:p14="http://schemas.microsoft.com/office/powerpoint/2010/main" val="39158426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D3AC3C-3051-EC8F-2D49-EC7062F0897E}"/>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35D01E68-A90A-475E-133D-329118A06F01}"/>
              </a:ext>
            </a:extLst>
          </p:cNvPr>
          <p:cNvSpPr>
            <a:spLocks noGrp="1"/>
          </p:cNvSpPr>
          <p:nvPr>
            <p:ph type="title"/>
          </p:nvPr>
        </p:nvSpPr>
        <p:spPr>
          <a:xfrm>
            <a:off x="1485900" y="228600"/>
            <a:ext cx="9220200" cy="914400"/>
          </a:xfrm>
        </p:spPr>
        <p:txBody>
          <a:bodyPr/>
          <a:lstStyle/>
          <a:p>
            <a:pPr marL="746125" lvl="1" indent="-742950" algn="ctr">
              <a:spcBef>
                <a:spcPts val="0"/>
              </a:spcBef>
              <a:spcAft>
                <a:spcPts val="3000"/>
              </a:spcAft>
              <a:buClr>
                <a:srgbClr val="66FF66"/>
              </a:buClr>
              <a:buSzPct val="100000"/>
              <a:buFont typeface="+mj-lt"/>
              <a:buAutoNum type="arabicPeriod" startAt="3"/>
              <a:defRPr/>
            </a:pPr>
            <a:r>
              <a:rPr lang="en-US" sz="3600" dirty="0">
                <a:effectLst>
                  <a:outerShdw blurRad="38100" dist="38100" dir="2700000" algn="tl">
                    <a:srgbClr val="000000">
                      <a:alpha val="43137"/>
                    </a:srgbClr>
                  </a:outerShdw>
                </a:effectLst>
                <a:latin typeface="Calibri" panose="020F0502020204030204" pitchFamily="34" charset="0"/>
                <a:ea typeface="+mn-ea"/>
                <a:cs typeface="Calibri" pitchFamily="34" charset="0"/>
              </a:rPr>
              <a:t>Man Can Resist God’s Grace</a:t>
            </a:r>
          </a:p>
        </p:txBody>
      </p:sp>
      <p:sp>
        <p:nvSpPr>
          <p:cNvPr id="3" name="Content Placeholder 2">
            <a:extLst>
              <a:ext uri="{FF2B5EF4-FFF2-40B4-BE49-F238E27FC236}">
                <a16:creationId xmlns:a16="http://schemas.microsoft.com/office/drawing/2014/main" id="{AA33C19E-3561-FC31-EFCF-758E66AD9B59}"/>
              </a:ext>
            </a:extLst>
          </p:cNvPr>
          <p:cNvSpPr>
            <a:spLocks noGrp="1"/>
          </p:cNvSpPr>
          <p:nvPr>
            <p:ph idx="1"/>
          </p:nvPr>
        </p:nvSpPr>
        <p:spPr>
          <a:xfrm>
            <a:off x="609600" y="1371600"/>
            <a:ext cx="6934200" cy="4947557"/>
          </a:xfrm>
        </p:spPr>
        <p:txBody>
          <a:bodyPr/>
          <a:lstStyle/>
          <a:p>
            <a:pPr marL="742950" indent="-742950" algn="just">
              <a:spcBef>
                <a:spcPts val="0"/>
              </a:spcBef>
              <a:spcAft>
                <a:spcPts val="2400"/>
              </a:spcAft>
              <a:buClr>
                <a:srgbClr val="FFC000"/>
              </a:buClr>
              <a:buSzPct val="100000"/>
              <a:buFont typeface="+mj-lt"/>
              <a:buAutoNum type="alphaLcParenR"/>
              <a:defRPr/>
            </a:pPr>
            <a:r>
              <a:rPr lang="en-US" dirty="0">
                <a:cs typeface="Calibri" pitchFamily="34" charset="0"/>
              </a:rPr>
              <a:t>Gen. 6:3 (1 Pet. 3:20; 2 Pet. 2:5)</a:t>
            </a:r>
          </a:p>
          <a:p>
            <a:pPr marL="742950" indent="-742950" algn="just">
              <a:spcBef>
                <a:spcPts val="0"/>
              </a:spcBef>
              <a:spcAft>
                <a:spcPts val="2400"/>
              </a:spcAft>
              <a:buClr>
                <a:srgbClr val="FFC000"/>
              </a:buClr>
              <a:buSzPct val="100000"/>
              <a:buFont typeface="+mj-lt"/>
              <a:buAutoNum type="alphaLcParenR"/>
              <a:defRPr/>
            </a:pPr>
            <a:r>
              <a:rPr lang="en-US" dirty="0">
                <a:cs typeface="Calibri" pitchFamily="34" charset="0"/>
              </a:rPr>
              <a:t>Prov. 1:24-25; 29:1</a:t>
            </a:r>
          </a:p>
          <a:p>
            <a:pPr marL="742950" indent="-742950" algn="just">
              <a:spcBef>
                <a:spcPts val="0"/>
              </a:spcBef>
              <a:spcAft>
                <a:spcPts val="2400"/>
              </a:spcAft>
              <a:buClr>
                <a:srgbClr val="FFC000"/>
              </a:buClr>
              <a:buSzPct val="100000"/>
              <a:buFont typeface="+mj-lt"/>
              <a:buAutoNum type="alphaLcParenR"/>
              <a:defRPr/>
            </a:pPr>
            <a:r>
              <a:rPr lang="en-US" b="1" u="sng" dirty="0">
                <a:solidFill>
                  <a:srgbClr val="FFFFCC"/>
                </a:solidFill>
                <a:effectLst>
                  <a:outerShdw blurRad="38100" dist="38100" dir="2700000" algn="tl">
                    <a:srgbClr val="000000">
                      <a:alpha val="43137"/>
                    </a:srgbClr>
                  </a:outerShdw>
                </a:effectLst>
                <a:cs typeface="Calibri" pitchFamily="34" charset="0"/>
              </a:rPr>
              <a:t>Matt. 23:37</a:t>
            </a:r>
          </a:p>
          <a:p>
            <a:pPr marL="742950" indent="-742950" algn="just">
              <a:spcBef>
                <a:spcPts val="0"/>
              </a:spcBef>
              <a:spcAft>
                <a:spcPts val="2400"/>
              </a:spcAft>
              <a:buClr>
                <a:srgbClr val="FFC000"/>
              </a:buClr>
              <a:buSzPct val="100000"/>
              <a:buFont typeface="+mj-lt"/>
              <a:buAutoNum type="alphaLcParenR"/>
              <a:defRPr/>
            </a:pPr>
            <a:r>
              <a:rPr lang="en-US" dirty="0">
                <a:cs typeface="Calibri" pitchFamily="34" charset="0"/>
              </a:rPr>
              <a:t>John 12:32 (Rev. 20:11-15)</a:t>
            </a:r>
          </a:p>
          <a:p>
            <a:pPr marL="742950" indent="-742950" algn="just">
              <a:spcBef>
                <a:spcPts val="0"/>
              </a:spcBef>
              <a:spcAft>
                <a:spcPts val="2400"/>
              </a:spcAft>
              <a:buClr>
                <a:srgbClr val="FFC000"/>
              </a:buClr>
              <a:buSzPct val="100000"/>
              <a:buFont typeface="+mj-lt"/>
              <a:buAutoNum type="alphaLcParenR"/>
              <a:defRPr/>
            </a:pPr>
            <a:r>
              <a:rPr lang="en-US" dirty="0">
                <a:cs typeface="Calibri" pitchFamily="34" charset="0"/>
              </a:rPr>
              <a:t>Acts 7:51</a:t>
            </a:r>
          </a:p>
          <a:p>
            <a:pPr marL="742950" indent="-742950" algn="just">
              <a:spcBef>
                <a:spcPts val="0"/>
              </a:spcBef>
              <a:spcAft>
                <a:spcPts val="2400"/>
              </a:spcAft>
              <a:buClr>
                <a:srgbClr val="FFC000"/>
              </a:buClr>
              <a:buSzPct val="100000"/>
              <a:buFont typeface="+mj-lt"/>
              <a:buAutoNum type="alphaLcParenR"/>
              <a:defRPr/>
            </a:pPr>
            <a:r>
              <a:rPr lang="en-US" dirty="0">
                <a:cs typeface="Calibri" pitchFamily="34" charset="0"/>
              </a:rPr>
              <a:t>Heb. 12:25</a:t>
            </a:r>
          </a:p>
        </p:txBody>
      </p:sp>
      <p:pic>
        <p:nvPicPr>
          <p:cNvPr id="2" name="Picture 2">
            <a:extLst>
              <a:ext uri="{FF2B5EF4-FFF2-40B4-BE49-F238E27FC236}">
                <a16:creationId xmlns:a16="http://schemas.microsoft.com/office/drawing/2014/main" id="{6475BCBE-2FDF-5C5A-1663-0A566119207D}"/>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007463" y="1676400"/>
            <a:ext cx="2498737" cy="297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93047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350E3C1-D2F9-44D1-AF41-A3A7B84B2AC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0"/>
            <a:ext cx="10972800" cy="4801314"/>
          </a:xfrm>
          <a:prstGeom prst="rect">
            <a:avLst/>
          </a:prstGeom>
          <a:noFill/>
          <a:ln w="28575">
            <a:noFill/>
            <a:miter lim="800000"/>
            <a:headEnd/>
            <a:tailEnd/>
          </a:ln>
        </p:spPr>
        <p:txBody>
          <a:bodyPr wrap="square">
            <a:spAutoFit/>
          </a:bodyPr>
          <a:lstStyle/>
          <a:p>
            <a:pPr algn="ctr" defTabSz="685800" eaLnBrk="0" hangingPunct="0">
              <a:spcBef>
                <a:spcPts val="0"/>
              </a:spcBef>
              <a:spcAft>
                <a:spcPts val="1200"/>
              </a:spcAft>
              <a:buClr>
                <a:schemeClr val="tx2"/>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 Matthew 23:37-39</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“Jerusalem, Jerusalem, who kills the prophets and stones those who are sent to her! How often I wanted to gather your children together, the way a hen gathers her chicks under her wings,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you were unwilling</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38 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Behold, your house is being left to you desolate!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39 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I say to you, from now on you will not see Me until you say, ‘</a:t>
            </a:r>
            <a:r>
              <a:rPr lang="en-US" sz="36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Blessed is He who comes in the name of the Lord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26986703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A9C27B-0F54-0100-C3ED-F078E9B4920F}"/>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2EBBABEF-AFC3-BDF1-E9C7-222888FCCB4A}"/>
              </a:ext>
            </a:extLst>
          </p:cNvPr>
          <p:cNvSpPr>
            <a:spLocks noGrp="1"/>
          </p:cNvSpPr>
          <p:nvPr>
            <p:ph type="title"/>
          </p:nvPr>
        </p:nvSpPr>
        <p:spPr>
          <a:xfrm>
            <a:off x="1485900" y="228600"/>
            <a:ext cx="9220200" cy="914400"/>
          </a:xfrm>
        </p:spPr>
        <p:txBody>
          <a:bodyPr/>
          <a:lstStyle/>
          <a:p>
            <a:pPr marL="746125" lvl="1" indent="-742950" algn="ctr">
              <a:spcBef>
                <a:spcPts val="0"/>
              </a:spcBef>
              <a:spcAft>
                <a:spcPts val="3000"/>
              </a:spcAft>
              <a:buClr>
                <a:srgbClr val="66FF66"/>
              </a:buClr>
              <a:buSzPct val="100000"/>
              <a:buFont typeface="+mj-lt"/>
              <a:buAutoNum type="arabicPeriod" startAt="3"/>
              <a:defRPr/>
            </a:pPr>
            <a:r>
              <a:rPr lang="en-US" sz="3600" dirty="0">
                <a:effectLst>
                  <a:outerShdw blurRad="38100" dist="38100" dir="2700000" algn="tl">
                    <a:srgbClr val="000000">
                      <a:alpha val="43137"/>
                    </a:srgbClr>
                  </a:outerShdw>
                </a:effectLst>
                <a:latin typeface="Calibri" panose="020F0502020204030204" pitchFamily="34" charset="0"/>
                <a:ea typeface="+mn-ea"/>
                <a:cs typeface="Calibri" pitchFamily="34" charset="0"/>
              </a:rPr>
              <a:t>Man Can Resist God’s Grace</a:t>
            </a:r>
          </a:p>
        </p:txBody>
      </p:sp>
      <p:sp>
        <p:nvSpPr>
          <p:cNvPr id="3" name="Content Placeholder 2">
            <a:extLst>
              <a:ext uri="{FF2B5EF4-FFF2-40B4-BE49-F238E27FC236}">
                <a16:creationId xmlns:a16="http://schemas.microsoft.com/office/drawing/2014/main" id="{33C6D71B-120C-1419-AE80-0B2BE3FC233D}"/>
              </a:ext>
            </a:extLst>
          </p:cNvPr>
          <p:cNvSpPr>
            <a:spLocks noGrp="1"/>
          </p:cNvSpPr>
          <p:nvPr>
            <p:ph idx="1"/>
          </p:nvPr>
        </p:nvSpPr>
        <p:spPr>
          <a:xfrm>
            <a:off x="609600" y="1371600"/>
            <a:ext cx="6934200" cy="4947557"/>
          </a:xfrm>
        </p:spPr>
        <p:txBody>
          <a:bodyPr/>
          <a:lstStyle/>
          <a:p>
            <a:pPr marL="742950" indent="-742950" algn="just">
              <a:spcBef>
                <a:spcPts val="0"/>
              </a:spcBef>
              <a:spcAft>
                <a:spcPts val="2400"/>
              </a:spcAft>
              <a:buClr>
                <a:srgbClr val="FFC000"/>
              </a:buClr>
              <a:buSzPct val="100000"/>
              <a:buFont typeface="+mj-lt"/>
              <a:buAutoNum type="alphaLcParenR"/>
              <a:defRPr/>
            </a:pPr>
            <a:r>
              <a:rPr lang="en-US" dirty="0">
                <a:cs typeface="Calibri" pitchFamily="34" charset="0"/>
              </a:rPr>
              <a:t>Gen. 6:3 (1 Pet. 3:20; 2 Pet. 2:5)</a:t>
            </a:r>
          </a:p>
          <a:p>
            <a:pPr marL="742950" indent="-742950" algn="just">
              <a:spcBef>
                <a:spcPts val="0"/>
              </a:spcBef>
              <a:spcAft>
                <a:spcPts val="2400"/>
              </a:spcAft>
              <a:buClr>
                <a:srgbClr val="FFC000"/>
              </a:buClr>
              <a:buSzPct val="100000"/>
              <a:buFont typeface="+mj-lt"/>
              <a:buAutoNum type="alphaLcParenR"/>
              <a:defRPr/>
            </a:pPr>
            <a:r>
              <a:rPr lang="en-US" dirty="0">
                <a:cs typeface="Calibri" pitchFamily="34" charset="0"/>
              </a:rPr>
              <a:t>Prov. 1:24-25; 29:1</a:t>
            </a:r>
          </a:p>
          <a:p>
            <a:pPr marL="742950" indent="-742950" algn="just">
              <a:spcBef>
                <a:spcPts val="0"/>
              </a:spcBef>
              <a:spcAft>
                <a:spcPts val="2400"/>
              </a:spcAft>
              <a:buClr>
                <a:srgbClr val="FFC000"/>
              </a:buClr>
              <a:buSzPct val="100000"/>
              <a:buFont typeface="+mj-lt"/>
              <a:buAutoNum type="alphaLcParenR"/>
              <a:defRPr/>
            </a:pPr>
            <a:r>
              <a:rPr lang="en-US" dirty="0">
                <a:cs typeface="Calibri" pitchFamily="34" charset="0"/>
              </a:rPr>
              <a:t>Matt. 23:37</a:t>
            </a:r>
          </a:p>
          <a:p>
            <a:pPr marL="742950" indent="-742950" algn="just">
              <a:spcBef>
                <a:spcPts val="0"/>
              </a:spcBef>
              <a:spcAft>
                <a:spcPts val="2400"/>
              </a:spcAft>
              <a:buClr>
                <a:srgbClr val="FFC000"/>
              </a:buClr>
              <a:buSzPct val="100000"/>
              <a:buFont typeface="+mj-lt"/>
              <a:buAutoNum type="alphaLcParenR"/>
              <a:defRPr/>
            </a:pPr>
            <a:r>
              <a:rPr lang="en-US" b="1" u="sng" dirty="0">
                <a:solidFill>
                  <a:srgbClr val="FFFFCC"/>
                </a:solidFill>
                <a:effectLst>
                  <a:outerShdw blurRad="38100" dist="38100" dir="2700000" algn="tl">
                    <a:srgbClr val="000000">
                      <a:alpha val="43137"/>
                    </a:srgbClr>
                  </a:outerShdw>
                </a:effectLst>
                <a:cs typeface="Calibri" pitchFamily="34" charset="0"/>
              </a:rPr>
              <a:t>John 12:32 (Rev. 20:11-15)</a:t>
            </a:r>
          </a:p>
          <a:p>
            <a:pPr marL="742950" indent="-742950" algn="just">
              <a:spcBef>
                <a:spcPts val="0"/>
              </a:spcBef>
              <a:spcAft>
                <a:spcPts val="2400"/>
              </a:spcAft>
              <a:buClr>
                <a:srgbClr val="FFC000"/>
              </a:buClr>
              <a:buSzPct val="100000"/>
              <a:buFont typeface="+mj-lt"/>
              <a:buAutoNum type="alphaLcParenR"/>
              <a:defRPr/>
            </a:pPr>
            <a:r>
              <a:rPr lang="en-US" dirty="0">
                <a:cs typeface="Calibri" pitchFamily="34" charset="0"/>
              </a:rPr>
              <a:t>Acts 7:51</a:t>
            </a:r>
          </a:p>
          <a:p>
            <a:pPr marL="742950" indent="-742950" algn="just">
              <a:spcBef>
                <a:spcPts val="0"/>
              </a:spcBef>
              <a:spcAft>
                <a:spcPts val="2400"/>
              </a:spcAft>
              <a:buClr>
                <a:srgbClr val="FFC000"/>
              </a:buClr>
              <a:buSzPct val="100000"/>
              <a:buFont typeface="+mj-lt"/>
              <a:buAutoNum type="alphaLcParenR"/>
              <a:defRPr/>
            </a:pPr>
            <a:r>
              <a:rPr lang="en-US" dirty="0">
                <a:cs typeface="Calibri" pitchFamily="34" charset="0"/>
              </a:rPr>
              <a:t>Heb. 12:25</a:t>
            </a:r>
          </a:p>
        </p:txBody>
      </p:sp>
      <p:pic>
        <p:nvPicPr>
          <p:cNvPr id="2" name="Picture 2">
            <a:extLst>
              <a:ext uri="{FF2B5EF4-FFF2-40B4-BE49-F238E27FC236}">
                <a16:creationId xmlns:a16="http://schemas.microsoft.com/office/drawing/2014/main" id="{7FDEE420-18A8-39B1-F883-917B825CE8F9}"/>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007463" y="1676400"/>
            <a:ext cx="2498737" cy="297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65103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4B0EB09-825B-440E-965D-E5299BE71C2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5" name="Subtitle 3"/>
          <p:cNvSpPr txBox="1">
            <a:spLocks/>
          </p:cNvSpPr>
          <p:nvPr/>
        </p:nvSpPr>
        <p:spPr bwMode="auto">
          <a:xfrm>
            <a:off x="1524000" y="0"/>
            <a:ext cx="9144000" cy="441959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algn="ctr" defTabSz="685800">
              <a:lnSpc>
                <a:spcPct val="90000"/>
              </a:lnSpc>
              <a:spcBef>
                <a:spcPct val="0"/>
              </a:spcBef>
              <a:spcAft>
                <a:spcPts val="1200"/>
              </a:spcAft>
              <a:buClr>
                <a:srgbClr val="00FFFF"/>
              </a:buClr>
              <a:buNone/>
              <a:defRPr/>
            </a:pPr>
            <a:r>
              <a:rPr lang="en-US" sz="4000" dirty="0">
                <a:solidFill>
                  <a:schemeClr val="tx2"/>
                </a:solidFill>
                <a:ea typeface="+mj-ea"/>
                <a:cs typeface="Calibri" panose="020F0502020204030204" pitchFamily="34" charset="0"/>
              </a:rPr>
              <a:t>John 12:32</a:t>
            </a:r>
          </a:p>
          <a:p>
            <a:pPr marL="0" indent="0" algn="just">
              <a:spcBef>
                <a:spcPts val="0"/>
              </a:spcBef>
              <a:buClr>
                <a:srgbClr val="00FFFF"/>
              </a:buClr>
              <a:buNone/>
              <a:defRPr/>
            </a:pPr>
            <a:r>
              <a:rPr lang="en-US" sz="3600" kern="0" dirty="0">
                <a:solidFill>
                  <a:srgbClr val="FFFFFF"/>
                </a:solidFill>
                <a:effectLst>
                  <a:outerShdw blurRad="38100" dist="38100" dir="2700000" algn="tl">
                    <a:srgbClr val="000000">
                      <a:alpha val="43137"/>
                    </a:srgbClr>
                  </a:outerShdw>
                </a:effectLst>
              </a:rPr>
              <a:t>“</a:t>
            </a:r>
            <a:r>
              <a:rPr lang="en-US" sz="3600" dirty="0">
                <a:effectLst/>
              </a:rPr>
              <a:t>And I, if I am lifted up from the earth, will </a:t>
            </a:r>
            <a:r>
              <a:rPr lang="en-US" sz="3600" b="1" dirty="0">
                <a:solidFill>
                  <a:srgbClr val="FFFFCC"/>
                </a:solidFill>
                <a:effectLst/>
              </a:rPr>
              <a:t> </a:t>
            </a:r>
            <a:r>
              <a:rPr lang="en-US" sz="3600" b="1" u="sng" dirty="0">
                <a:solidFill>
                  <a:srgbClr val="FFFFCC"/>
                </a:solidFill>
                <a:effectLst/>
              </a:rPr>
              <a:t>draw (</a:t>
            </a:r>
            <a:r>
              <a:rPr lang="en-US" sz="3600" b="1" i="1" u="sng" dirty="0" err="1">
                <a:solidFill>
                  <a:srgbClr val="FFFFCC"/>
                </a:solidFill>
                <a:effectLst/>
              </a:rPr>
              <a:t>helkyō</a:t>
            </a:r>
            <a:r>
              <a:rPr lang="en-US" sz="3600" b="1" u="sng" dirty="0">
                <a:solidFill>
                  <a:srgbClr val="FFFFCC"/>
                </a:solidFill>
                <a:effectLst/>
              </a:rPr>
              <a:t>)</a:t>
            </a:r>
            <a:r>
              <a:rPr lang="en-US" sz="3600" b="1" dirty="0">
                <a:solidFill>
                  <a:srgbClr val="FFFFCC"/>
                </a:solidFill>
                <a:effectLst/>
              </a:rPr>
              <a:t> </a:t>
            </a:r>
            <a:r>
              <a:rPr lang="en-US" sz="3600" dirty="0">
                <a:effectLst/>
              </a:rPr>
              <a:t>all men to Myself.”</a:t>
            </a:r>
          </a:p>
        </p:txBody>
      </p:sp>
      <p:pic>
        <p:nvPicPr>
          <p:cNvPr id="2" name="Picture 1">
            <a:extLst>
              <a:ext uri="{FF2B5EF4-FFF2-40B4-BE49-F238E27FC236}">
                <a16:creationId xmlns:a16="http://schemas.microsoft.com/office/drawing/2014/main" id="{41B89EA4-7DFE-9B4C-2573-66FC2FD47E32}"/>
              </a:ext>
            </a:extLst>
          </p:cNvPr>
          <p:cNvPicPr>
            <a:picLocks noChangeAspect="1"/>
          </p:cNvPicPr>
          <p:nvPr/>
        </p:nvPicPr>
        <p:blipFill>
          <a:blip r:embed="rId3"/>
          <a:stretch>
            <a:fillRect/>
          </a:stretch>
        </p:blipFill>
        <p:spPr>
          <a:xfrm>
            <a:off x="4886251" y="2057400"/>
            <a:ext cx="2419498" cy="27432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963965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44BCC1-A0E3-B82E-C1FF-9BE7E2B881BC}"/>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7B0947F3-AB82-2997-2AF2-FC62A8F228BF}"/>
              </a:ext>
            </a:extLst>
          </p:cNvPr>
          <p:cNvSpPr>
            <a:spLocks noGrp="1"/>
          </p:cNvSpPr>
          <p:nvPr>
            <p:ph type="title"/>
          </p:nvPr>
        </p:nvSpPr>
        <p:spPr>
          <a:xfrm>
            <a:off x="1485900" y="228600"/>
            <a:ext cx="9220200" cy="914400"/>
          </a:xfrm>
        </p:spPr>
        <p:txBody>
          <a:bodyPr/>
          <a:lstStyle/>
          <a:p>
            <a:pPr marL="746125" lvl="1" indent="-742950" algn="ctr">
              <a:spcBef>
                <a:spcPts val="0"/>
              </a:spcBef>
              <a:spcAft>
                <a:spcPts val="3000"/>
              </a:spcAft>
              <a:buClr>
                <a:srgbClr val="66FF66"/>
              </a:buClr>
              <a:buSzPct val="100000"/>
              <a:buFont typeface="+mj-lt"/>
              <a:buAutoNum type="arabicPeriod" startAt="3"/>
              <a:defRPr/>
            </a:pPr>
            <a:r>
              <a:rPr lang="en-US" sz="3600" dirty="0">
                <a:effectLst>
                  <a:outerShdw blurRad="38100" dist="38100" dir="2700000" algn="tl">
                    <a:srgbClr val="000000">
                      <a:alpha val="43137"/>
                    </a:srgbClr>
                  </a:outerShdw>
                </a:effectLst>
                <a:latin typeface="Calibri" panose="020F0502020204030204" pitchFamily="34" charset="0"/>
                <a:ea typeface="+mn-ea"/>
                <a:cs typeface="Calibri" pitchFamily="34" charset="0"/>
              </a:rPr>
              <a:t>Man Can Resist God’s Grace</a:t>
            </a:r>
          </a:p>
        </p:txBody>
      </p:sp>
      <p:sp>
        <p:nvSpPr>
          <p:cNvPr id="3" name="Content Placeholder 2">
            <a:extLst>
              <a:ext uri="{FF2B5EF4-FFF2-40B4-BE49-F238E27FC236}">
                <a16:creationId xmlns:a16="http://schemas.microsoft.com/office/drawing/2014/main" id="{EE6DF79F-6273-03CF-C6B3-CBA763A193DE}"/>
              </a:ext>
            </a:extLst>
          </p:cNvPr>
          <p:cNvSpPr>
            <a:spLocks noGrp="1"/>
          </p:cNvSpPr>
          <p:nvPr>
            <p:ph idx="1"/>
          </p:nvPr>
        </p:nvSpPr>
        <p:spPr>
          <a:xfrm>
            <a:off x="609600" y="1371600"/>
            <a:ext cx="6934200" cy="4947557"/>
          </a:xfrm>
        </p:spPr>
        <p:txBody>
          <a:bodyPr/>
          <a:lstStyle/>
          <a:p>
            <a:pPr marL="742950" indent="-742950" algn="just">
              <a:spcBef>
                <a:spcPts val="0"/>
              </a:spcBef>
              <a:spcAft>
                <a:spcPts val="2400"/>
              </a:spcAft>
              <a:buClr>
                <a:srgbClr val="FFC000"/>
              </a:buClr>
              <a:buSzPct val="100000"/>
              <a:buFont typeface="+mj-lt"/>
              <a:buAutoNum type="alphaLcParenR"/>
              <a:defRPr/>
            </a:pPr>
            <a:r>
              <a:rPr lang="en-US" dirty="0">
                <a:cs typeface="Calibri" pitchFamily="34" charset="0"/>
              </a:rPr>
              <a:t>Gen. 6:3 (1 Pet. 3:20; 2 Pet. 2:5)</a:t>
            </a:r>
          </a:p>
          <a:p>
            <a:pPr marL="742950" indent="-742950" algn="just">
              <a:spcBef>
                <a:spcPts val="0"/>
              </a:spcBef>
              <a:spcAft>
                <a:spcPts val="2400"/>
              </a:spcAft>
              <a:buClr>
                <a:srgbClr val="FFC000"/>
              </a:buClr>
              <a:buSzPct val="100000"/>
              <a:buFont typeface="+mj-lt"/>
              <a:buAutoNum type="alphaLcParenR"/>
              <a:defRPr/>
            </a:pPr>
            <a:r>
              <a:rPr lang="en-US" dirty="0">
                <a:cs typeface="Calibri" pitchFamily="34" charset="0"/>
              </a:rPr>
              <a:t>Prov. 1:24-25; 29:1</a:t>
            </a:r>
          </a:p>
          <a:p>
            <a:pPr marL="742950" indent="-742950" algn="just">
              <a:spcBef>
                <a:spcPts val="0"/>
              </a:spcBef>
              <a:spcAft>
                <a:spcPts val="2400"/>
              </a:spcAft>
              <a:buClr>
                <a:srgbClr val="FFC000"/>
              </a:buClr>
              <a:buSzPct val="100000"/>
              <a:buFont typeface="+mj-lt"/>
              <a:buAutoNum type="alphaLcParenR"/>
              <a:defRPr/>
            </a:pPr>
            <a:r>
              <a:rPr lang="en-US" dirty="0">
                <a:cs typeface="Calibri" pitchFamily="34" charset="0"/>
              </a:rPr>
              <a:t>Matt. 23:37</a:t>
            </a:r>
          </a:p>
          <a:p>
            <a:pPr marL="742950" indent="-742950" algn="just">
              <a:spcBef>
                <a:spcPts val="0"/>
              </a:spcBef>
              <a:spcAft>
                <a:spcPts val="2400"/>
              </a:spcAft>
              <a:buClr>
                <a:srgbClr val="FFC000"/>
              </a:buClr>
              <a:buSzPct val="100000"/>
              <a:buFont typeface="+mj-lt"/>
              <a:buAutoNum type="alphaLcParenR"/>
              <a:defRPr/>
            </a:pPr>
            <a:r>
              <a:rPr lang="en-US" dirty="0">
                <a:cs typeface="Calibri" pitchFamily="34" charset="0"/>
              </a:rPr>
              <a:t>John 12:32 (Rev. 20:11-15)</a:t>
            </a:r>
          </a:p>
          <a:p>
            <a:pPr marL="742950" indent="-742950" algn="just">
              <a:spcBef>
                <a:spcPts val="0"/>
              </a:spcBef>
              <a:spcAft>
                <a:spcPts val="2400"/>
              </a:spcAft>
              <a:buClr>
                <a:srgbClr val="FFC000"/>
              </a:buClr>
              <a:buSzPct val="100000"/>
              <a:buFont typeface="+mj-lt"/>
              <a:buAutoNum type="alphaLcParenR"/>
              <a:defRPr/>
            </a:pPr>
            <a:r>
              <a:rPr lang="en-US" dirty="0">
                <a:cs typeface="Calibri" pitchFamily="34" charset="0"/>
              </a:rPr>
              <a:t>Acts 7:51</a:t>
            </a:r>
          </a:p>
          <a:p>
            <a:pPr marL="742950" indent="-742950" algn="just">
              <a:spcBef>
                <a:spcPts val="0"/>
              </a:spcBef>
              <a:spcAft>
                <a:spcPts val="2400"/>
              </a:spcAft>
              <a:buClr>
                <a:srgbClr val="FFC000"/>
              </a:buClr>
              <a:buSzPct val="100000"/>
              <a:buFont typeface="+mj-lt"/>
              <a:buAutoNum type="alphaLcParenR"/>
              <a:defRPr/>
            </a:pPr>
            <a:r>
              <a:rPr lang="en-US" dirty="0">
                <a:cs typeface="Calibri" pitchFamily="34" charset="0"/>
              </a:rPr>
              <a:t>Heb. 12:25</a:t>
            </a:r>
          </a:p>
        </p:txBody>
      </p:sp>
      <p:pic>
        <p:nvPicPr>
          <p:cNvPr id="2" name="Picture 2">
            <a:extLst>
              <a:ext uri="{FF2B5EF4-FFF2-40B4-BE49-F238E27FC236}">
                <a16:creationId xmlns:a16="http://schemas.microsoft.com/office/drawing/2014/main" id="{16FF9C52-2991-061E-32DD-A81F33F120DC}"/>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007463" y="1676400"/>
            <a:ext cx="2498737" cy="297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99601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F18941-03AC-2666-918D-87A2F7C5F35A}"/>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A39102C-843A-4E6C-282F-8C7C0F2E2FD2}"/>
              </a:ext>
            </a:extLst>
          </p:cNvPr>
          <p:cNvSpPr>
            <a:spLocks noGrp="1"/>
          </p:cNvSpPr>
          <p:nvPr>
            <p:ph idx="1"/>
          </p:nvPr>
        </p:nvSpPr>
        <p:spPr>
          <a:xfrm>
            <a:off x="609600" y="1600200"/>
            <a:ext cx="7620000" cy="5029200"/>
          </a:xfrm>
        </p:spPr>
        <p:txBody>
          <a:bodyPr/>
          <a:lstStyle/>
          <a:p>
            <a:pPr marL="746125" lvl="1" indent="-742950">
              <a:spcBef>
                <a:spcPts val="0"/>
              </a:spcBef>
              <a:spcAft>
                <a:spcPts val="3000"/>
              </a:spcAft>
              <a:buClr>
                <a:srgbClr val="66FF66"/>
              </a:buClr>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ea typeface="+mn-ea"/>
                <a:cs typeface="Calibri" pitchFamily="34" charset="0"/>
              </a:rPr>
              <a:t>Calvinistic definition</a:t>
            </a:r>
          </a:p>
          <a:p>
            <a:pPr marL="746125" lvl="1" indent="-742950">
              <a:spcBef>
                <a:spcPts val="0"/>
              </a:spcBef>
              <a:spcAft>
                <a:spcPts val="3000"/>
              </a:spcAft>
              <a:buClr>
                <a:srgbClr val="66FF66"/>
              </a:buClr>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ea typeface="+mn-ea"/>
                <a:cs typeface="Calibri" pitchFamily="34" charset="0"/>
              </a:rPr>
              <a:t>Calvinistic arguments</a:t>
            </a:r>
          </a:p>
          <a:p>
            <a:pPr marL="746125" lvl="1" indent="-742950">
              <a:spcBef>
                <a:spcPts val="0"/>
              </a:spcBef>
              <a:spcAft>
                <a:spcPts val="3000"/>
              </a:spcAft>
              <a:buClr>
                <a:srgbClr val="66FF66"/>
              </a:buClr>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ea typeface="+mn-ea"/>
                <a:cs typeface="Calibri" pitchFamily="34" charset="0"/>
              </a:rPr>
              <a:t>Man can resist God’s grace</a:t>
            </a:r>
          </a:p>
          <a:p>
            <a:pPr marL="746125" lvl="1" indent="-742950">
              <a:spcBef>
                <a:spcPts val="0"/>
              </a:spcBef>
              <a:spcAft>
                <a:spcPts val="3000"/>
              </a:spcAft>
              <a:buClr>
                <a:srgbClr val="66FF66"/>
              </a:buClr>
              <a:buSzPct val="100000"/>
              <a:buFont typeface="Wingdings" panose="05000000000000000000" pitchFamily="2" charset="2"/>
              <a:buAutoNum type="arabicPeriod"/>
              <a:defRPr/>
            </a:pPr>
            <a:r>
              <a:rPr lang="en-US" b="1" u="sng" dirty="0">
                <a:solidFill>
                  <a:srgbClr val="FFFFCC"/>
                </a:solidFill>
                <a:effectLst>
                  <a:outerShdw blurRad="38100" dist="38100" dir="2700000" algn="tl">
                    <a:srgbClr val="000000">
                      <a:alpha val="43137"/>
                    </a:srgbClr>
                  </a:outerShdw>
                </a:effectLst>
                <a:ea typeface="+mn-ea"/>
                <a:cs typeface="Calibri" pitchFamily="34" charset="0"/>
              </a:rPr>
              <a:t>Man can resist God by disbelieving</a:t>
            </a:r>
          </a:p>
          <a:p>
            <a:pPr marL="746125" lvl="1" indent="-742950">
              <a:spcBef>
                <a:spcPts val="0"/>
              </a:spcBef>
              <a:spcAft>
                <a:spcPts val="3000"/>
              </a:spcAft>
              <a:buClr>
                <a:srgbClr val="66FF66"/>
              </a:buClr>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ea typeface="+mn-ea"/>
                <a:cs typeface="Calibri" pitchFamily="34" charset="0"/>
              </a:rPr>
              <a:t>John 6:44?</a:t>
            </a:r>
          </a:p>
        </p:txBody>
      </p:sp>
      <p:sp>
        <p:nvSpPr>
          <p:cNvPr id="4" name="Title 1">
            <a:extLst>
              <a:ext uri="{FF2B5EF4-FFF2-40B4-BE49-F238E27FC236}">
                <a16:creationId xmlns:a16="http://schemas.microsoft.com/office/drawing/2014/main" id="{F33053EA-32AA-D559-444F-8BFDCE8BC0B9}"/>
              </a:ext>
            </a:extLst>
          </p:cNvPr>
          <p:cNvSpPr>
            <a:spLocks noGrp="1"/>
          </p:cNvSpPr>
          <p:nvPr>
            <p:ph type="title"/>
          </p:nvPr>
        </p:nvSpPr>
        <p:spPr>
          <a:xfrm>
            <a:off x="1143000" y="228600"/>
            <a:ext cx="9220200" cy="914400"/>
          </a:xfrm>
        </p:spPr>
        <p:txBody>
          <a:bodyPr/>
          <a:lstStyle/>
          <a:p>
            <a:pPr marL="742950" indent="-742950" algn="ctr">
              <a:buClr>
                <a:srgbClr val="CC66FF"/>
              </a:buClr>
              <a:buFont typeface="+mj-lt"/>
              <a:buAutoNum type="alphaUcPeriod" startAt="4"/>
            </a:pPr>
            <a:r>
              <a:rPr lang="en-US" sz="3600" dirty="0">
                <a:effectLst>
                  <a:outerShdw blurRad="38100" dist="38100" dir="2700000" algn="tl">
                    <a:srgbClr val="000000">
                      <a:alpha val="43137"/>
                    </a:srgbClr>
                  </a:outerShdw>
                </a:effectLst>
              </a:rPr>
              <a:t>Irresistible Grace</a:t>
            </a:r>
          </a:p>
        </p:txBody>
      </p:sp>
      <p:pic>
        <p:nvPicPr>
          <p:cNvPr id="2" name="Picture 2">
            <a:extLst>
              <a:ext uri="{FF2B5EF4-FFF2-40B4-BE49-F238E27FC236}">
                <a16:creationId xmlns:a16="http://schemas.microsoft.com/office/drawing/2014/main" id="{64FD4284-ACCA-F898-12EB-9D2FB2A4C1CA}"/>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007463" y="1676400"/>
            <a:ext cx="2498737" cy="297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99541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485900" y="228599"/>
            <a:ext cx="9220200" cy="923925"/>
          </a:xfrm>
        </p:spPr>
        <p:txBody>
          <a:bodyPr/>
          <a:lstStyle/>
          <a:p>
            <a:pPr marL="746125" lvl="1" indent="-742950" algn="ctr">
              <a:spcBef>
                <a:spcPts val="0"/>
              </a:spcBef>
              <a:spcAft>
                <a:spcPts val="3000"/>
              </a:spcAft>
              <a:buClr>
                <a:srgbClr val="66FF66"/>
              </a:buClr>
              <a:buSzPct val="100000"/>
              <a:buFont typeface="+mj-lt"/>
              <a:buAutoNum type="arabicPeriod" startAt="4"/>
              <a:defRPr/>
            </a:pPr>
            <a:r>
              <a:rPr lang="en-US" sz="3600" dirty="0">
                <a:effectLst>
                  <a:outerShdw blurRad="38100" dist="38100" dir="2700000" algn="tl">
                    <a:srgbClr val="000000">
                      <a:alpha val="43137"/>
                    </a:srgbClr>
                  </a:outerShdw>
                </a:effectLst>
                <a:latin typeface="Calibri" panose="020F0502020204030204" pitchFamily="34" charset="0"/>
                <a:ea typeface="+mn-ea"/>
                <a:cs typeface="Calibri" pitchFamily="34" charset="0"/>
              </a:rPr>
              <a:t>Man Can Resist God By Disbelieving</a:t>
            </a:r>
          </a:p>
        </p:txBody>
      </p:sp>
      <p:sp>
        <p:nvSpPr>
          <p:cNvPr id="3" name="Content Placeholder 2"/>
          <p:cNvSpPr>
            <a:spLocks noGrp="1"/>
          </p:cNvSpPr>
          <p:nvPr>
            <p:ph idx="1"/>
          </p:nvPr>
        </p:nvSpPr>
        <p:spPr>
          <a:xfrm>
            <a:off x="609600" y="1600200"/>
            <a:ext cx="6705600" cy="3657600"/>
          </a:xfrm>
        </p:spPr>
        <p:txBody>
          <a:bodyPr/>
          <a:lstStyle/>
          <a:p>
            <a:pPr marL="742950" indent="-742950" algn="just">
              <a:spcBef>
                <a:spcPts val="0"/>
              </a:spcBef>
              <a:spcAft>
                <a:spcPts val="2400"/>
              </a:spcAft>
              <a:buClr>
                <a:srgbClr val="FFC000"/>
              </a:buClr>
              <a:buSzPct val="100000"/>
              <a:buFont typeface="+mj-lt"/>
              <a:buAutoNum type="alphaLcParenR"/>
              <a:defRPr/>
            </a:pPr>
            <a:r>
              <a:rPr lang="en-US" dirty="0">
                <a:cs typeface="Calibri" pitchFamily="34" charset="0"/>
              </a:rPr>
              <a:t>John 10:25</a:t>
            </a:r>
          </a:p>
          <a:p>
            <a:pPr marL="742950" indent="-742950" algn="just">
              <a:spcBef>
                <a:spcPts val="0"/>
              </a:spcBef>
              <a:spcAft>
                <a:spcPts val="2400"/>
              </a:spcAft>
              <a:buClr>
                <a:srgbClr val="FFC000"/>
              </a:buClr>
              <a:buSzPct val="100000"/>
              <a:buFont typeface="+mj-lt"/>
              <a:buAutoNum type="alphaLcParenR"/>
              <a:defRPr/>
            </a:pPr>
            <a:r>
              <a:rPr lang="en-US" dirty="0">
                <a:cs typeface="Calibri" pitchFamily="34" charset="0"/>
              </a:rPr>
              <a:t>John 12:37</a:t>
            </a:r>
          </a:p>
          <a:p>
            <a:pPr marL="742950" indent="-742950" algn="just">
              <a:spcBef>
                <a:spcPts val="0"/>
              </a:spcBef>
              <a:spcAft>
                <a:spcPts val="2400"/>
              </a:spcAft>
              <a:buClr>
                <a:srgbClr val="FFC000"/>
              </a:buClr>
              <a:buSzPct val="100000"/>
              <a:buFont typeface="+mj-lt"/>
              <a:buAutoNum type="alphaLcParenR"/>
              <a:defRPr/>
            </a:pPr>
            <a:r>
              <a:rPr lang="en-US" dirty="0">
                <a:cs typeface="Calibri" pitchFamily="34" charset="0"/>
              </a:rPr>
              <a:t>Acts 9:26; Acts 17:5; 19:9; 28:4</a:t>
            </a:r>
          </a:p>
          <a:p>
            <a:pPr marL="742950" indent="-742950" algn="just">
              <a:spcBef>
                <a:spcPts val="0"/>
              </a:spcBef>
              <a:spcAft>
                <a:spcPts val="2400"/>
              </a:spcAft>
              <a:buClr>
                <a:srgbClr val="FFC000"/>
              </a:buClr>
              <a:buSzPct val="100000"/>
              <a:buFont typeface="+mj-lt"/>
              <a:buAutoNum type="alphaLcParenR"/>
              <a:defRPr/>
            </a:pPr>
            <a:r>
              <a:rPr lang="en-US" dirty="0">
                <a:cs typeface="Calibri" pitchFamily="34" charset="0"/>
              </a:rPr>
              <a:t>2 Thess. 2:12</a:t>
            </a:r>
          </a:p>
        </p:txBody>
      </p:sp>
      <p:pic>
        <p:nvPicPr>
          <p:cNvPr id="2" name="Picture 2">
            <a:extLst>
              <a:ext uri="{FF2B5EF4-FFF2-40B4-BE49-F238E27FC236}">
                <a16:creationId xmlns:a16="http://schemas.microsoft.com/office/drawing/2014/main" id="{2DDC5891-E862-A04C-E004-1DB20F8A0C11}"/>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007463" y="1676400"/>
            <a:ext cx="2498737" cy="297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0530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068926-E958-4FBB-7DE5-7733D35D8678}"/>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31CEB38-7981-58C1-FED5-AABA183173B0}"/>
              </a:ext>
            </a:extLst>
          </p:cNvPr>
          <p:cNvSpPr>
            <a:spLocks noGrp="1"/>
          </p:cNvSpPr>
          <p:nvPr>
            <p:ph idx="1"/>
          </p:nvPr>
        </p:nvSpPr>
        <p:spPr>
          <a:xfrm>
            <a:off x="609600" y="1600200"/>
            <a:ext cx="7620000" cy="5029200"/>
          </a:xfrm>
        </p:spPr>
        <p:txBody>
          <a:bodyPr/>
          <a:lstStyle/>
          <a:p>
            <a:pPr marL="746125" lvl="1" indent="-742950">
              <a:spcBef>
                <a:spcPts val="0"/>
              </a:spcBef>
              <a:spcAft>
                <a:spcPts val="3000"/>
              </a:spcAft>
              <a:buClr>
                <a:srgbClr val="66FF66"/>
              </a:buClr>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ea typeface="+mn-ea"/>
                <a:cs typeface="Calibri" pitchFamily="34" charset="0"/>
              </a:rPr>
              <a:t>Calvinistic definition</a:t>
            </a:r>
          </a:p>
          <a:p>
            <a:pPr marL="746125" lvl="1" indent="-742950">
              <a:spcBef>
                <a:spcPts val="0"/>
              </a:spcBef>
              <a:spcAft>
                <a:spcPts val="3000"/>
              </a:spcAft>
              <a:buClr>
                <a:srgbClr val="66FF66"/>
              </a:buClr>
              <a:buSzPct val="100000"/>
              <a:buFont typeface="Wingdings" panose="05000000000000000000" pitchFamily="2" charset="2"/>
              <a:buAutoNum type="arabicPeriod"/>
              <a:defRPr/>
            </a:pPr>
            <a:r>
              <a:rPr lang="en-US" b="1" u="sng" dirty="0">
                <a:solidFill>
                  <a:srgbClr val="FFFFCC"/>
                </a:solidFill>
                <a:effectLst>
                  <a:outerShdw blurRad="38100" dist="38100" dir="2700000" algn="tl">
                    <a:srgbClr val="000000">
                      <a:alpha val="43137"/>
                    </a:srgbClr>
                  </a:outerShdw>
                </a:effectLst>
                <a:ea typeface="+mn-ea"/>
                <a:cs typeface="Calibri" pitchFamily="34" charset="0"/>
              </a:rPr>
              <a:t>Calvinistic arguments</a:t>
            </a:r>
          </a:p>
          <a:p>
            <a:pPr marL="746125" lvl="1" indent="-742950">
              <a:spcBef>
                <a:spcPts val="0"/>
              </a:spcBef>
              <a:spcAft>
                <a:spcPts val="3000"/>
              </a:spcAft>
              <a:buClr>
                <a:srgbClr val="66FF66"/>
              </a:buClr>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ea typeface="+mn-ea"/>
                <a:cs typeface="Calibri" pitchFamily="34" charset="0"/>
              </a:rPr>
              <a:t>Man can resist God’s grace</a:t>
            </a:r>
          </a:p>
          <a:p>
            <a:pPr marL="746125" lvl="1" indent="-742950">
              <a:spcBef>
                <a:spcPts val="0"/>
              </a:spcBef>
              <a:spcAft>
                <a:spcPts val="3000"/>
              </a:spcAft>
              <a:buClr>
                <a:srgbClr val="66FF66"/>
              </a:buClr>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ea typeface="+mn-ea"/>
                <a:cs typeface="Calibri" pitchFamily="34" charset="0"/>
              </a:rPr>
              <a:t>Man can resist God by disbelieving</a:t>
            </a:r>
          </a:p>
          <a:p>
            <a:pPr marL="746125" lvl="1" indent="-742950">
              <a:spcBef>
                <a:spcPts val="0"/>
              </a:spcBef>
              <a:spcAft>
                <a:spcPts val="3000"/>
              </a:spcAft>
              <a:buClr>
                <a:srgbClr val="66FF66"/>
              </a:buClr>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ea typeface="+mn-ea"/>
                <a:cs typeface="Calibri" pitchFamily="34" charset="0"/>
              </a:rPr>
              <a:t>John 6:44?</a:t>
            </a:r>
          </a:p>
        </p:txBody>
      </p:sp>
      <p:sp>
        <p:nvSpPr>
          <p:cNvPr id="4" name="Title 1">
            <a:extLst>
              <a:ext uri="{FF2B5EF4-FFF2-40B4-BE49-F238E27FC236}">
                <a16:creationId xmlns:a16="http://schemas.microsoft.com/office/drawing/2014/main" id="{1019654F-7A83-E780-2D1E-66C3FD83D621}"/>
              </a:ext>
            </a:extLst>
          </p:cNvPr>
          <p:cNvSpPr>
            <a:spLocks noGrp="1"/>
          </p:cNvSpPr>
          <p:nvPr>
            <p:ph type="title"/>
          </p:nvPr>
        </p:nvSpPr>
        <p:spPr>
          <a:xfrm>
            <a:off x="1143000" y="228600"/>
            <a:ext cx="9220200" cy="914400"/>
          </a:xfrm>
        </p:spPr>
        <p:txBody>
          <a:bodyPr/>
          <a:lstStyle/>
          <a:p>
            <a:pPr marL="742950" indent="-742950" algn="ctr">
              <a:buClr>
                <a:srgbClr val="CC66FF"/>
              </a:buClr>
              <a:buFont typeface="+mj-lt"/>
              <a:buAutoNum type="alphaUcPeriod" startAt="4"/>
            </a:pPr>
            <a:r>
              <a:rPr lang="en-US" sz="3600" dirty="0">
                <a:effectLst>
                  <a:outerShdw blurRad="38100" dist="38100" dir="2700000" algn="tl">
                    <a:srgbClr val="000000">
                      <a:alpha val="43137"/>
                    </a:srgbClr>
                  </a:outerShdw>
                </a:effectLst>
              </a:rPr>
              <a:t>Irresistible Grace</a:t>
            </a:r>
          </a:p>
        </p:txBody>
      </p:sp>
      <p:pic>
        <p:nvPicPr>
          <p:cNvPr id="2" name="Picture 2">
            <a:extLst>
              <a:ext uri="{FF2B5EF4-FFF2-40B4-BE49-F238E27FC236}">
                <a16:creationId xmlns:a16="http://schemas.microsoft.com/office/drawing/2014/main" id="{3CC0DAB3-C769-8B82-F3FD-CAFDAF934456}"/>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007463" y="1676400"/>
            <a:ext cx="2498737" cy="297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0688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75207B-4BFF-7629-E0C9-8EB71B33FDF5}"/>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290A999-CAB7-8D58-57B4-D7825BBF1440}"/>
              </a:ext>
            </a:extLst>
          </p:cNvPr>
          <p:cNvSpPr>
            <a:spLocks noGrp="1"/>
          </p:cNvSpPr>
          <p:nvPr>
            <p:ph idx="1"/>
          </p:nvPr>
        </p:nvSpPr>
        <p:spPr>
          <a:xfrm>
            <a:off x="609600" y="1600200"/>
            <a:ext cx="7620000" cy="5029200"/>
          </a:xfrm>
        </p:spPr>
        <p:txBody>
          <a:bodyPr/>
          <a:lstStyle/>
          <a:p>
            <a:pPr marL="746125" lvl="1" indent="-742950">
              <a:spcBef>
                <a:spcPts val="0"/>
              </a:spcBef>
              <a:spcAft>
                <a:spcPts val="3000"/>
              </a:spcAft>
              <a:buClr>
                <a:srgbClr val="66FF66"/>
              </a:buClr>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ea typeface="+mn-ea"/>
                <a:cs typeface="Calibri" pitchFamily="34" charset="0"/>
              </a:rPr>
              <a:t>Calvinistic definition</a:t>
            </a:r>
          </a:p>
          <a:p>
            <a:pPr marL="746125" lvl="1" indent="-742950">
              <a:spcBef>
                <a:spcPts val="0"/>
              </a:spcBef>
              <a:spcAft>
                <a:spcPts val="3000"/>
              </a:spcAft>
              <a:buClr>
                <a:srgbClr val="66FF66"/>
              </a:buClr>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ea typeface="+mn-ea"/>
                <a:cs typeface="Calibri" pitchFamily="34" charset="0"/>
              </a:rPr>
              <a:t>Calvinistic arguments</a:t>
            </a:r>
          </a:p>
          <a:p>
            <a:pPr marL="746125" lvl="1" indent="-742950">
              <a:spcBef>
                <a:spcPts val="0"/>
              </a:spcBef>
              <a:spcAft>
                <a:spcPts val="3000"/>
              </a:spcAft>
              <a:buClr>
                <a:srgbClr val="66FF66"/>
              </a:buClr>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ea typeface="+mn-ea"/>
                <a:cs typeface="Calibri" pitchFamily="34" charset="0"/>
              </a:rPr>
              <a:t>Man can resist God’s grace</a:t>
            </a:r>
          </a:p>
          <a:p>
            <a:pPr marL="746125" lvl="1" indent="-742950">
              <a:spcBef>
                <a:spcPts val="0"/>
              </a:spcBef>
              <a:spcAft>
                <a:spcPts val="3000"/>
              </a:spcAft>
              <a:buClr>
                <a:srgbClr val="66FF66"/>
              </a:buClr>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ea typeface="+mn-ea"/>
                <a:cs typeface="Calibri" pitchFamily="34" charset="0"/>
              </a:rPr>
              <a:t>Man can resist God by disbelieving</a:t>
            </a:r>
          </a:p>
          <a:p>
            <a:pPr marL="746125" lvl="1" indent="-742950">
              <a:spcBef>
                <a:spcPts val="0"/>
              </a:spcBef>
              <a:spcAft>
                <a:spcPts val="3000"/>
              </a:spcAft>
              <a:buClr>
                <a:srgbClr val="66FF66"/>
              </a:buClr>
              <a:buSzPct val="100000"/>
              <a:buFont typeface="Wingdings" panose="05000000000000000000" pitchFamily="2" charset="2"/>
              <a:buAutoNum type="arabicPeriod"/>
              <a:defRPr/>
            </a:pPr>
            <a:r>
              <a:rPr lang="en-US" b="1" u="sng" dirty="0">
                <a:solidFill>
                  <a:srgbClr val="FFFFCC"/>
                </a:solidFill>
                <a:effectLst>
                  <a:outerShdw blurRad="38100" dist="38100" dir="2700000" algn="tl">
                    <a:srgbClr val="000000">
                      <a:alpha val="43137"/>
                    </a:srgbClr>
                  </a:outerShdw>
                </a:effectLst>
                <a:ea typeface="+mn-ea"/>
                <a:cs typeface="Calibri" pitchFamily="34" charset="0"/>
              </a:rPr>
              <a:t>John 6:44?</a:t>
            </a:r>
          </a:p>
        </p:txBody>
      </p:sp>
      <p:sp>
        <p:nvSpPr>
          <p:cNvPr id="4" name="Title 1">
            <a:extLst>
              <a:ext uri="{FF2B5EF4-FFF2-40B4-BE49-F238E27FC236}">
                <a16:creationId xmlns:a16="http://schemas.microsoft.com/office/drawing/2014/main" id="{773DAA40-A83E-941F-30BE-63BAE52BD750}"/>
              </a:ext>
            </a:extLst>
          </p:cNvPr>
          <p:cNvSpPr>
            <a:spLocks noGrp="1"/>
          </p:cNvSpPr>
          <p:nvPr>
            <p:ph type="title"/>
          </p:nvPr>
        </p:nvSpPr>
        <p:spPr>
          <a:xfrm>
            <a:off x="1143000" y="228600"/>
            <a:ext cx="9220200" cy="914400"/>
          </a:xfrm>
        </p:spPr>
        <p:txBody>
          <a:bodyPr/>
          <a:lstStyle/>
          <a:p>
            <a:pPr marL="742950" indent="-742950" algn="ctr">
              <a:buClr>
                <a:srgbClr val="CC66FF"/>
              </a:buClr>
              <a:buFont typeface="+mj-lt"/>
              <a:buAutoNum type="alphaUcPeriod" startAt="4"/>
            </a:pPr>
            <a:r>
              <a:rPr lang="en-US" sz="3600" dirty="0">
                <a:effectLst>
                  <a:outerShdw blurRad="38100" dist="38100" dir="2700000" algn="tl">
                    <a:srgbClr val="000000">
                      <a:alpha val="43137"/>
                    </a:srgbClr>
                  </a:outerShdw>
                </a:effectLst>
              </a:rPr>
              <a:t>Irresistible Grace</a:t>
            </a:r>
          </a:p>
        </p:txBody>
      </p:sp>
      <p:pic>
        <p:nvPicPr>
          <p:cNvPr id="2" name="Picture 2">
            <a:extLst>
              <a:ext uri="{FF2B5EF4-FFF2-40B4-BE49-F238E27FC236}">
                <a16:creationId xmlns:a16="http://schemas.microsoft.com/office/drawing/2014/main" id="{8E7DD8D7-A455-855E-9D49-EAC4D0A43318}"/>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007463" y="1676400"/>
            <a:ext cx="2498737" cy="297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45616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4B0EB09-825B-440E-965D-E5299BE71C2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5" name="Subtitle 3"/>
          <p:cNvSpPr txBox="1">
            <a:spLocks/>
          </p:cNvSpPr>
          <p:nvPr/>
        </p:nvSpPr>
        <p:spPr bwMode="auto">
          <a:xfrm>
            <a:off x="609600" y="0"/>
            <a:ext cx="10972800" cy="2895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ctr" defTabSz="685800">
              <a:spcBef>
                <a:spcPts val="0"/>
              </a:spcBef>
              <a:spcAft>
                <a:spcPts val="1200"/>
              </a:spcAft>
              <a:buNone/>
              <a:defRPr/>
            </a:pPr>
            <a:r>
              <a:rPr lang="en-US" sz="4000" dirty="0">
                <a:solidFill>
                  <a:schemeClr val="tx2"/>
                </a:solidFill>
                <a:ea typeface="+mj-ea"/>
                <a:cs typeface="Calibri" panose="020F0502020204030204" pitchFamily="34" charset="0"/>
              </a:rPr>
              <a:t>John 6:44</a:t>
            </a:r>
          </a:p>
          <a:p>
            <a:pPr marL="0" indent="0" algn="just">
              <a:spcBef>
                <a:spcPts val="0"/>
              </a:spcBef>
              <a:buClr>
                <a:srgbClr val="00FFFF"/>
              </a:buClr>
              <a:buNone/>
              <a:defRPr/>
            </a:pPr>
            <a:r>
              <a:rPr lang="en-US" sz="3700" kern="0" dirty="0">
                <a:solidFill>
                  <a:srgbClr val="FFFFFF"/>
                </a:solidFill>
                <a:effectLst>
                  <a:outerShdw blurRad="38100" dist="38100" dir="2700000" algn="tl">
                    <a:srgbClr val="000000">
                      <a:alpha val="43137"/>
                    </a:srgbClr>
                  </a:outerShdw>
                </a:effectLst>
              </a:rPr>
              <a:t>“</a:t>
            </a:r>
            <a:r>
              <a:rPr lang="en-US" sz="3700" dirty="0">
                <a:effectLst/>
              </a:rPr>
              <a:t>No one can come to Me unless the Father who sent Me </a:t>
            </a:r>
            <a:r>
              <a:rPr lang="en-US" sz="3700" b="1" u="sng" dirty="0">
                <a:solidFill>
                  <a:srgbClr val="FFFFCC"/>
                </a:solidFill>
                <a:effectLst/>
              </a:rPr>
              <a:t>draws (</a:t>
            </a:r>
            <a:r>
              <a:rPr lang="en-US" sz="3700" b="1" i="1" u="sng" dirty="0">
                <a:solidFill>
                  <a:srgbClr val="FFFFCC"/>
                </a:solidFill>
                <a:effectLst/>
              </a:rPr>
              <a:t>helkyō</a:t>
            </a:r>
            <a:r>
              <a:rPr lang="en-US" sz="3700" b="1" u="sng" dirty="0">
                <a:solidFill>
                  <a:srgbClr val="FFFFCC"/>
                </a:solidFill>
                <a:effectLst/>
              </a:rPr>
              <a:t>)</a:t>
            </a:r>
            <a:r>
              <a:rPr lang="en-US" sz="3700" dirty="0">
                <a:effectLst/>
              </a:rPr>
              <a:t> him; and I will raise him up on the last day.</a:t>
            </a:r>
            <a:r>
              <a:rPr lang="en-US" sz="3700" cap="small" dirty="0">
                <a:effectLst/>
              </a:rPr>
              <a:t>”</a:t>
            </a:r>
          </a:p>
        </p:txBody>
      </p:sp>
      <p:pic>
        <p:nvPicPr>
          <p:cNvPr id="4" name="Picture 6" descr="http://www.maggiesnotebook.com/wp-content/uploads/2011/08/Apostle_John_35.jpg">
            <a:extLst>
              <a:ext uri="{FF2B5EF4-FFF2-40B4-BE49-F238E27FC236}">
                <a16:creationId xmlns:a16="http://schemas.microsoft.com/office/drawing/2014/main" id="{BA8A48BF-55CC-4FDA-98D4-D6EBCC33C45F}"/>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152931" y="2590800"/>
            <a:ext cx="1886139" cy="22860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469837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143000" y="228600"/>
            <a:ext cx="9220200" cy="914400"/>
          </a:xfrm>
        </p:spPr>
        <p:txBody>
          <a:bodyPr/>
          <a:lstStyle/>
          <a:p>
            <a:pPr marL="746125" lvl="1" indent="-742950" algn="ctr">
              <a:spcBef>
                <a:spcPts val="0"/>
              </a:spcBef>
              <a:spcAft>
                <a:spcPts val="3000"/>
              </a:spcAft>
              <a:buClr>
                <a:srgbClr val="66FF66"/>
              </a:buClr>
              <a:buSzPct val="100000"/>
              <a:buFont typeface="+mj-lt"/>
              <a:buAutoNum type="arabicPeriod" startAt="5"/>
              <a:defRPr/>
            </a:pPr>
            <a:r>
              <a:rPr lang="en-US" sz="3600" dirty="0">
                <a:effectLst>
                  <a:outerShdw blurRad="38100" dist="38100" dir="2700000" algn="tl">
                    <a:srgbClr val="000000">
                      <a:alpha val="43137"/>
                    </a:srgbClr>
                  </a:outerShdw>
                </a:effectLst>
                <a:latin typeface="Calibri" panose="020F0502020204030204" pitchFamily="34" charset="0"/>
                <a:ea typeface="+mn-ea"/>
                <a:cs typeface="Calibri" pitchFamily="34" charset="0"/>
              </a:rPr>
              <a:t>John 6:44?</a:t>
            </a:r>
          </a:p>
        </p:txBody>
      </p:sp>
      <p:sp>
        <p:nvSpPr>
          <p:cNvPr id="3" name="Content Placeholder 2"/>
          <p:cNvSpPr>
            <a:spLocks noGrp="1"/>
          </p:cNvSpPr>
          <p:nvPr>
            <p:ph idx="1"/>
          </p:nvPr>
        </p:nvSpPr>
        <p:spPr>
          <a:xfrm>
            <a:off x="609600" y="1371600"/>
            <a:ext cx="10972800" cy="4800600"/>
          </a:xfrm>
        </p:spPr>
        <p:txBody>
          <a:bodyPr/>
          <a:lstStyle/>
          <a:p>
            <a:pPr marL="742950" indent="-742950" algn="just">
              <a:spcBef>
                <a:spcPts val="0"/>
              </a:spcBef>
              <a:spcAft>
                <a:spcPts val="2400"/>
              </a:spcAft>
              <a:buClr>
                <a:srgbClr val="FFC000"/>
              </a:buClr>
              <a:buSzPct val="100000"/>
              <a:buFont typeface="+mj-lt"/>
              <a:buAutoNum type="alphaLcParenR"/>
              <a:defRPr/>
            </a:pPr>
            <a:r>
              <a:rPr lang="en-US" dirty="0">
                <a:cs typeface="Calibri" pitchFamily="34" charset="0"/>
              </a:rPr>
              <a:t>Verb </a:t>
            </a:r>
            <a:r>
              <a:rPr lang="en-US" i="1" dirty="0">
                <a:cs typeface="Calibri" pitchFamily="34" charset="0"/>
              </a:rPr>
              <a:t>helkyō</a:t>
            </a:r>
            <a:r>
              <a:rPr lang="en-US" dirty="0">
                <a:cs typeface="Calibri" pitchFamily="34" charset="0"/>
              </a:rPr>
              <a:t> can mean “drag” (Acts 21:30; Jas. 2:6)</a:t>
            </a:r>
          </a:p>
          <a:p>
            <a:pPr marL="742950" indent="-742950" algn="just">
              <a:spcBef>
                <a:spcPts val="0"/>
              </a:spcBef>
              <a:spcAft>
                <a:spcPts val="2400"/>
              </a:spcAft>
              <a:buClr>
                <a:srgbClr val="FFC000"/>
              </a:buClr>
              <a:buSzPct val="100000"/>
              <a:buFont typeface="+mj-lt"/>
              <a:buAutoNum type="alphaLcParenR"/>
              <a:defRPr/>
            </a:pPr>
            <a:r>
              <a:rPr lang="en-US" dirty="0">
                <a:cs typeface="Calibri" pitchFamily="34" charset="0"/>
              </a:rPr>
              <a:t>What does it mean in John’s Gospel?</a:t>
            </a:r>
          </a:p>
          <a:p>
            <a:pPr marL="1143000" lvl="1" indent="-571500">
              <a:spcBef>
                <a:spcPts val="0"/>
              </a:spcBef>
              <a:spcAft>
                <a:spcPts val="3000"/>
              </a:spcAft>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ea typeface="+mn-ea"/>
                <a:cs typeface="Calibri" pitchFamily="34" charset="0"/>
              </a:rPr>
              <a:t>John 12:32, 37-40</a:t>
            </a:r>
          </a:p>
          <a:p>
            <a:pPr marL="1143000" lvl="1" indent="-571500">
              <a:spcBef>
                <a:spcPts val="0"/>
              </a:spcBef>
              <a:spcAft>
                <a:spcPts val="3000"/>
              </a:spcAft>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ea typeface="+mn-ea"/>
                <a:cs typeface="Calibri" pitchFamily="34" charset="0"/>
              </a:rPr>
              <a:t>John 18:10; 21:6, 11 (inanimate objects)</a:t>
            </a:r>
          </a:p>
          <a:p>
            <a:pPr marL="742950" indent="-742950" algn="just">
              <a:spcBef>
                <a:spcPts val="0"/>
              </a:spcBef>
              <a:spcAft>
                <a:spcPts val="2400"/>
              </a:spcAft>
              <a:buClr>
                <a:srgbClr val="FFC000"/>
              </a:buClr>
              <a:buSzPct val="100000"/>
              <a:buFont typeface="+mj-lt"/>
              <a:buAutoNum type="alphaLcParenR"/>
              <a:defRPr/>
            </a:pPr>
            <a:r>
              <a:rPr lang="en-US" dirty="0">
                <a:cs typeface="Calibri" pitchFamily="34" charset="0"/>
              </a:rPr>
              <a:t>Verb </a:t>
            </a:r>
            <a:r>
              <a:rPr lang="en-US" i="1" dirty="0">
                <a:cs typeface="Calibri" pitchFamily="34" charset="0"/>
              </a:rPr>
              <a:t>helkyō</a:t>
            </a:r>
            <a:r>
              <a:rPr lang="en-US" dirty="0">
                <a:cs typeface="Calibri" pitchFamily="34" charset="0"/>
              </a:rPr>
              <a:t> can mean “attract” or “draw” rather than coerce</a:t>
            </a:r>
          </a:p>
        </p:txBody>
      </p:sp>
      <p:pic>
        <p:nvPicPr>
          <p:cNvPr id="3074" name="Picture 2">
            <a:extLst>
              <a:ext uri="{FF2B5EF4-FFF2-40B4-BE49-F238E27FC236}">
                <a16:creationId xmlns:a16="http://schemas.microsoft.com/office/drawing/2014/main" id="{C6918F4F-A2FF-4A55-885A-DFB3DCE6CF0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044713" y="2514600"/>
            <a:ext cx="1537687"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32972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D7BC12-D90B-5164-0AB2-73A6A666BFDB}"/>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650F3CAD-7113-8BC3-1733-127BA5133B6C}"/>
              </a:ext>
            </a:extLst>
          </p:cNvPr>
          <p:cNvSpPr>
            <a:spLocks noGrp="1"/>
          </p:cNvSpPr>
          <p:nvPr>
            <p:ph type="title"/>
          </p:nvPr>
        </p:nvSpPr>
        <p:spPr>
          <a:xfrm>
            <a:off x="1143000" y="228600"/>
            <a:ext cx="9220200" cy="914400"/>
          </a:xfrm>
        </p:spPr>
        <p:txBody>
          <a:bodyPr/>
          <a:lstStyle/>
          <a:p>
            <a:pPr marL="746125" lvl="1" indent="-742950" algn="ctr">
              <a:spcBef>
                <a:spcPts val="0"/>
              </a:spcBef>
              <a:spcAft>
                <a:spcPts val="3000"/>
              </a:spcAft>
              <a:buClr>
                <a:srgbClr val="66FF66"/>
              </a:buClr>
              <a:buSzPct val="100000"/>
              <a:buFont typeface="+mj-lt"/>
              <a:buAutoNum type="arabicPeriod" startAt="5"/>
              <a:defRPr/>
            </a:pPr>
            <a:r>
              <a:rPr lang="en-US" sz="3600" dirty="0">
                <a:effectLst>
                  <a:outerShdw blurRad="38100" dist="38100" dir="2700000" algn="tl">
                    <a:srgbClr val="000000">
                      <a:alpha val="43137"/>
                    </a:srgbClr>
                  </a:outerShdw>
                </a:effectLst>
                <a:latin typeface="Calibri" panose="020F0502020204030204" pitchFamily="34" charset="0"/>
                <a:ea typeface="+mn-ea"/>
                <a:cs typeface="Calibri" pitchFamily="34" charset="0"/>
              </a:rPr>
              <a:t>John 6:44?</a:t>
            </a:r>
          </a:p>
        </p:txBody>
      </p:sp>
      <p:sp>
        <p:nvSpPr>
          <p:cNvPr id="3" name="Content Placeholder 2">
            <a:extLst>
              <a:ext uri="{FF2B5EF4-FFF2-40B4-BE49-F238E27FC236}">
                <a16:creationId xmlns:a16="http://schemas.microsoft.com/office/drawing/2014/main" id="{579C7261-5BFE-624F-689D-A3BD3DF19E11}"/>
              </a:ext>
            </a:extLst>
          </p:cNvPr>
          <p:cNvSpPr>
            <a:spLocks noGrp="1"/>
          </p:cNvSpPr>
          <p:nvPr>
            <p:ph idx="1"/>
          </p:nvPr>
        </p:nvSpPr>
        <p:spPr>
          <a:xfrm>
            <a:off x="609600" y="1371600"/>
            <a:ext cx="10972800" cy="4800600"/>
          </a:xfrm>
        </p:spPr>
        <p:txBody>
          <a:bodyPr/>
          <a:lstStyle/>
          <a:p>
            <a:pPr marL="742950" indent="-742950" algn="just">
              <a:spcBef>
                <a:spcPts val="0"/>
              </a:spcBef>
              <a:spcAft>
                <a:spcPts val="2400"/>
              </a:spcAft>
              <a:buClr>
                <a:srgbClr val="FFC000"/>
              </a:buClr>
              <a:buSzPct val="100000"/>
              <a:buFont typeface="+mj-lt"/>
              <a:buAutoNum type="alphaLcParenR"/>
              <a:defRPr/>
            </a:pPr>
            <a:r>
              <a:rPr lang="en-US" b="1" u="sng" dirty="0">
                <a:solidFill>
                  <a:srgbClr val="FFFFCC"/>
                </a:solidFill>
                <a:cs typeface="Calibri" pitchFamily="34" charset="0"/>
              </a:rPr>
              <a:t>Verb </a:t>
            </a:r>
            <a:r>
              <a:rPr lang="en-US" b="1" i="1" u="sng" dirty="0">
                <a:solidFill>
                  <a:srgbClr val="FFFFCC"/>
                </a:solidFill>
                <a:cs typeface="Calibri" pitchFamily="34" charset="0"/>
              </a:rPr>
              <a:t>helkyō</a:t>
            </a:r>
            <a:r>
              <a:rPr lang="en-US" b="1" u="sng" dirty="0">
                <a:solidFill>
                  <a:srgbClr val="FFFFCC"/>
                </a:solidFill>
                <a:cs typeface="Calibri" pitchFamily="34" charset="0"/>
              </a:rPr>
              <a:t> can mean “drag” (Acts 21:30; Jas. 2:6)</a:t>
            </a:r>
          </a:p>
          <a:p>
            <a:pPr marL="742950" indent="-742950" algn="just">
              <a:spcBef>
                <a:spcPts val="0"/>
              </a:spcBef>
              <a:spcAft>
                <a:spcPts val="2400"/>
              </a:spcAft>
              <a:buClr>
                <a:srgbClr val="FFC000"/>
              </a:buClr>
              <a:buSzPct val="100000"/>
              <a:buFont typeface="+mj-lt"/>
              <a:buAutoNum type="alphaLcParenR"/>
              <a:defRPr/>
            </a:pPr>
            <a:r>
              <a:rPr lang="en-US" dirty="0">
                <a:cs typeface="Calibri" pitchFamily="34" charset="0"/>
              </a:rPr>
              <a:t>What does it mean in John’s Gospel?</a:t>
            </a:r>
          </a:p>
          <a:p>
            <a:pPr marL="1143000" lvl="1" indent="-571500">
              <a:spcBef>
                <a:spcPts val="0"/>
              </a:spcBef>
              <a:spcAft>
                <a:spcPts val="3000"/>
              </a:spcAft>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ea typeface="+mn-ea"/>
                <a:cs typeface="Calibri" pitchFamily="34" charset="0"/>
              </a:rPr>
              <a:t>John 12:32, 37-40</a:t>
            </a:r>
          </a:p>
          <a:p>
            <a:pPr marL="1143000" lvl="1" indent="-571500">
              <a:spcBef>
                <a:spcPts val="0"/>
              </a:spcBef>
              <a:spcAft>
                <a:spcPts val="3000"/>
              </a:spcAft>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ea typeface="+mn-ea"/>
                <a:cs typeface="Calibri" pitchFamily="34" charset="0"/>
              </a:rPr>
              <a:t>John 18:10; 21:6, 11 (inanimate objects)</a:t>
            </a:r>
          </a:p>
          <a:p>
            <a:pPr marL="742950" indent="-742950" algn="just">
              <a:spcBef>
                <a:spcPts val="0"/>
              </a:spcBef>
              <a:spcAft>
                <a:spcPts val="2400"/>
              </a:spcAft>
              <a:buClr>
                <a:srgbClr val="FFC000"/>
              </a:buClr>
              <a:buSzPct val="100000"/>
              <a:buFont typeface="+mj-lt"/>
              <a:buAutoNum type="alphaLcParenR"/>
              <a:defRPr/>
            </a:pPr>
            <a:r>
              <a:rPr lang="en-US" dirty="0">
                <a:cs typeface="Calibri" pitchFamily="34" charset="0"/>
              </a:rPr>
              <a:t>Verb </a:t>
            </a:r>
            <a:r>
              <a:rPr lang="en-US" i="1" dirty="0">
                <a:cs typeface="Calibri" pitchFamily="34" charset="0"/>
              </a:rPr>
              <a:t>helkyō</a:t>
            </a:r>
            <a:r>
              <a:rPr lang="en-US" dirty="0">
                <a:cs typeface="Calibri" pitchFamily="34" charset="0"/>
              </a:rPr>
              <a:t> can mean “attract” or “draw” rather than coerce</a:t>
            </a:r>
          </a:p>
        </p:txBody>
      </p:sp>
      <p:pic>
        <p:nvPicPr>
          <p:cNvPr id="3074" name="Picture 2">
            <a:extLst>
              <a:ext uri="{FF2B5EF4-FFF2-40B4-BE49-F238E27FC236}">
                <a16:creationId xmlns:a16="http://schemas.microsoft.com/office/drawing/2014/main" id="{5BF6A92F-6B8E-3493-F1DB-C86A643C9C0F}"/>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044713" y="2514600"/>
            <a:ext cx="1537687"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21194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E87194-785A-FDF4-9252-D1A173176D94}"/>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5985EAED-9146-A7CE-B731-BDF2E6B4091B}"/>
              </a:ext>
            </a:extLst>
          </p:cNvPr>
          <p:cNvSpPr>
            <a:spLocks noGrp="1"/>
          </p:cNvSpPr>
          <p:nvPr>
            <p:ph type="title"/>
          </p:nvPr>
        </p:nvSpPr>
        <p:spPr>
          <a:xfrm>
            <a:off x="1143000" y="228600"/>
            <a:ext cx="9220200" cy="914400"/>
          </a:xfrm>
        </p:spPr>
        <p:txBody>
          <a:bodyPr/>
          <a:lstStyle/>
          <a:p>
            <a:pPr marL="746125" lvl="1" indent="-742950" algn="ctr">
              <a:spcBef>
                <a:spcPts val="0"/>
              </a:spcBef>
              <a:spcAft>
                <a:spcPts val="3000"/>
              </a:spcAft>
              <a:buClr>
                <a:srgbClr val="66FF66"/>
              </a:buClr>
              <a:buSzPct val="100000"/>
              <a:buFont typeface="+mj-lt"/>
              <a:buAutoNum type="arabicPeriod" startAt="5"/>
              <a:defRPr/>
            </a:pPr>
            <a:r>
              <a:rPr lang="en-US" sz="3600" dirty="0">
                <a:effectLst>
                  <a:outerShdw blurRad="38100" dist="38100" dir="2700000" algn="tl">
                    <a:srgbClr val="000000">
                      <a:alpha val="43137"/>
                    </a:srgbClr>
                  </a:outerShdw>
                </a:effectLst>
                <a:latin typeface="Calibri" panose="020F0502020204030204" pitchFamily="34" charset="0"/>
                <a:ea typeface="+mn-ea"/>
                <a:cs typeface="Calibri" pitchFamily="34" charset="0"/>
              </a:rPr>
              <a:t>John 6:44?</a:t>
            </a:r>
          </a:p>
        </p:txBody>
      </p:sp>
      <p:sp>
        <p:nvSpPr>
          <p:cNvPr id="3" name="Content Placeholder 2">
            <a:extLst>
              <a:ext uri="{FF2B5EF4-FFF2-40B4-BE49-F238E27FC236}">
                <a16:creationId xmlns:a16="http://schemas.microsoft.com/office/drawing/2014/main" id="{4B278947-9D85-7728-19FD-7F25B0445C41}"/>
              </a:ext>
            </a:extLst>
          </p:cNvPr>
          <p:cNvSpPr>
            <a:spLocks noGrp="1"/>
          </p:cNvSpPr>
          <p:nvPr>
            <p:ph idx="1"/>
          </p:nvPr>
        </p:nvSpPr>
        <p:spPr>
          <a:xfrm>
            <a:off x="609600" y="1371600"/>
            <a:ext cx="10972800" cy="4800600"/>
          </a:xfrm>
        </p:spPr>
        <p:txBody>
          <a:bodyPr/>
          <a:lstStyle/>
          <a:p>
            <a:pPr marL="742950" indent="-742950" algn="just">
              <a:spcBef>
                <a:spcPts val="0"/>
              </a:spcBef>
              <a:spcAft>
                <a:spcPts val="2400"/>
              </a:spcAft>
              <a:buClr>
                <a:srgbClr val="FFC000"/>
              </a:buClr>
              <a:buSzPct val="100000"/>
              <a:buFont typeface="+mj-lt"/>
              <a:buAutoNum type="alphaLcParenR"/>
              <a:defRPr/>
            </a:pPr>
            <a:r>
              <a:rPr lang="en-US" dirty="0">
                <a:effectLst>
                  <a:outerShdw blurRad="38100" dist="38100" dir="2700000" algn="tl">
                    <a:srgbClr val="000000">
                      <a:alpha val="43137"/>
                    </a:srgbClr>
                  </a:outerShdw>
                </a:effectLst>
                <a:cs typeface="Calibri" pitchFamily="34" charset="0"/>
              </a:rPr>
              <a:t>Verb </a:t>
            </a:r>
            <a:r>
              <a:rPr lang="en-US" i="1" dirty="0">
                <a:effectLst>
                  <a:outerShdw blurRad="38100" dist="38100" dir="2700000" algn="tl">
                    <a:srgbClr val="000000">
                      <a:alpha val="43137"/>
                    </a:srgbClr>
                  </a:outerShdw>
                </a:effectLst>
                <a:cs typeface="Calibri" pitchFamily="34" charset="0"/>
              </a:rPr>
              <a:t>helkyō</a:t>
            </a:r>
            <a:r>
              <a:rPr lang="en-US" dirty="0">
                <a:effectLst>
                  <a:outerShdw blurRad="38100" dist="38100" dir="2700000" algn="tl">
                    <a:srgbClr val="000000">
                      <a:alpha val="43137"/>
                    </a:srgbClr>
                  </a:outerShdw>
                </a:effectLst>
                <a:cs typeface="Calibri" pitchFamily="34" charset="0"/>
              </a:rPr>
              <a:t> can mean “drag” (Acts 21:30; Jas. 2:6)</a:t>
            </a:r>
          </a:p>
          <a:p>
            <a:pPr marL="742950" indent="-742950" algn="just">
              <a:spcBef>
                <a:spcPts val="0"/>
              </a:spcBef>
              <a:spcAft>
                <a:spcPts val="2400"/>
              </a:spcAft>
              <a:buClr>
                <a:srgbClr val="FFC000"/>
              </a:buClr>
              <a:buSzPct val="100000"/>
              <a:buFont typeface="+mj-lt"/>
              <a:buAutoNum type="alphaLcParenR"/>
              <a:defRPr/>
            </a:pPr>
            <a:r>
              <a:rPr lang="en-US" b="1" u="sng" dirty="0">
                <a:solidFill>
                  <a:srgbClr val="FFFFCC"/>
                </a:solidFill>
                <a:cs typeface="Calibri" pitchFamily="34" charset="0"/>
              </a:rPr>
              <a:t>What does it mean in John’s Gospel</a:t>
            </a:r>
            <a:r>
              <a:rPr lang="en-US" b="1" dirty="0">
                <a:solidFill>
                  <a:srgbClr val="FFFFCC"/>
                </a:solidFill>
                <a:cs typeface="Calibri" pitchFamily="34" charset="0"/>
              </a:rPr>
              <a:t>?</a:t>
            </a:r>
          </a:p>
          <a:p>
            <a:pPr marL="1143000" lvl="1" indent="-571500">
              <a:spcBef>
                <a:spcPts val="0"/>
              </a:spcBef>
              <a:spcAft>
                <a:spcPts val="3000"/>
              </a:spcAft>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ea typeface="+mn-ea"/>
                <a:cs typeface="Calibri" pitchFamily="34" charset="0"/>
              </a:rPr>
              <a:t>John 12:32, 37-40</a:t>
            </a:r>
          </a:p>
          <a:p>
            <a:pPr marL="1143000" lvl="1" indent="-571500">
              <a:spcBef>
                <a:spcPts val="0"/>
              </a:spcBef>
              <a:spcAft>
                <a:spcPts val="3000"/>
              </a:spcAft>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ea typeface="+mn-ea"/>
                <a:cs typeface="Calibri" pitchFamily="34" charset="0"/>
              </a:rPr>
              <a:t>John 18:10; 21:6, 11 (inanimate objects)</a:t>
            </a:r>
          </a:p>
          <a:p>
            <a:pPr marL="742950" indent="-742950" algn="just">
              <a:spcBef>
                <a:spcPts val="0"/>
              </a:spcBef>
              <a:spcAft>
                <a:spcPts val="2400"/>
              </a:spcAft>
              <a:buClr>
                <a:srgbClr val="FFC000"/>
              </a:buClr>
              <a:buSzPct val="100000"/>
              <a:buFont typeface="+mj-lt"/>
              <a:buAutoNum type="alphaLcParenR"/>
              <a:defRPr/>
            </a:pPr>
            <a:r>
              <a:rPr lang="en-US" dirty="0">
                <a:cs typeface="Calibri" pitchFamily="34" charset="0"/>
              </a:rPr>
              <a:t>Verb </a:t>
            </a:r>
            <a:r>
              <a:rPr lang="en-US" i="1" dirty="0">
                <a:cs typeface="Calibri" pitchFamily="34" charset="0"/>
              </a:rPr>
              <a:t>helkyō</a:t>
            </a:r>
            <a:r>
              <a:rPr lang="en-US" dirty="0">
                <a:cs typeface="Calibri" pitchFamily="34" charset="0"/>
              </a:rPr>
              <a:t> can mean “attract” or “draw” rather than coerce</a:t>
            </a:r>
          </a:p>
        </p:txBody>
      </p:sp>
      <p:pic>
        <p:nvPicPr>
          <p:cNvPr id="3074" name="Picture 2">
            <a:extLst>
              <a:ext uri="{FF2B5EF4-FFF2-40B4-BE49-F238E27FC236}">
                <a16:creationId xmlns:a16="http://schemas.microsoft.com/office/drawing/2014/main" id="{14697D40-8172-46A3-1A47-B485B55785CB}"/>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044713" y="2514600"/>
            <a:ext cx="1537687"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50941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502068-7129-1BBD-4388-DF9A82E67355}"/>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1C1ABEF0-CE41-AE26-CF58-BC5F57815069}"/>
              </a:ext>
            </a:extLst>
          </p:cNvPr>
          <p:cNvSpPr>
            <a:spLocks noGrp="1"/>
          </p:cNvSpPr>
          <p:nvPr>
            <p:ph type="title"/>
          </p:nvPr>
        </p:nvSpPr>
        <p:spPr>
          <a:xfrm>
            <a:off x="1143000" y="228600"/>
            <a:ext cx="9220200" cy="914400"/>
          </a:xfrm>
        </p:spPr>
        <p:txBody>
          <a:bodyPr/>
          <a:lstStyle/>
          <a:p>
            <a:pPr marL="746125" lvl="1" indent="-742950" algn="ctr">
              <a:spcBef>
                <a:spcPts val="0"/>
              </a:spcBef>
              <a:spcAft>
                <a:spcPts val="3000"/>
              </a:spcAft>
              <a:buClr>
                <a:srgbClr val="66FF66"/>
              </a:buClr>
              <a:buSzPct val="100000"/>
              <a:buFont typeface="+mj-lt"/>
              <a:buAutoNum type="arabicPeriod" startAt="5"/>
              <a:defRPr/>
            </a:pPr>
            <a:r>
              <a:rPr lang="en-US" sz="3600" dirty="0">
                <a:effectLst>
                  <a:outerShdw blurRad="38100" dist="38100" dir="2700000" algn="tl">
                    <a:srgbClr val="000000">
                      <a:alpha val="43137"/>
                    </a:srgbClr>
                  </a:outerShdw>
                </a:effectLst>
                <a:latin typeface="Calibri" panose="020F0502020204030204" pitchFamily="34" charset="0"/>
                <a:ea typeface="+mn-ea"/>
                <a:cs typeface="Calibri" pitchFamily="34" charset="0"/>
              </a:rPr>
              <a:t>John 6:44?</a:t>
            </a:r>
          </a:p>
        </p:txBody>
      </p:sp>
      <p:sp>
        <p:nvSpPr>
          <p:cNvPr id="3" name="Content Placeholder 2">
            <a:extLst>
              <a:ext uri="{FF2B5EF4-FFF2-40B4-BE49-F238E27FC236}">
                <a16:creationId xmlns:a16="http://schemas.microsoft.com/office/drawing/2014/main" id="{A504A500-F5DF-5A47-E584-CA3982E359D7}"/>
              </a:ext>
            </a:extLst>
          </p:cNvPr>
          <p:cNvSpPr>
            <a:spLocks noGrp="1"/>
          </p:cNvSpPr>
          <p:nvPr>
            <p:ph idx="1"/>
          </p:nvPr>
        </p:nvSpPr>
        <p:spPr>
          <a:xfrm>
            <a:off x="609600" y="1371600"/>
            <a:ext cx="10972800" cy="4800600"/>
          </a:xfrm>
        </p:spPr>
        <p:txBody>
          <a:bodyPr/>
          <a:lstStyle/>
          <a:p>
            <a:pPr marL="742950" indent="-742950" algn="just">
              <a:spcBef>
                <a:spcPts val="0"/>
              </a:spcBef>
              <a:spcAft>
                <a:spcPts val="2400"/>
              </a:spcAft>
              <a:buClr>
                <a:srgbClr val="FFC000"/>
              </a:buClr>
              <a:buSzPct val="100000"/>
              <a:buFont typeface="+mj-lt"/>
              <a:buAutoNum type="alphaLcParenR"/>
              <a:defRPr/>
            </a:pPr>
            <a:r>
              <a:rPr lang="en-US" dirty="0">
                <a:effectLst>
                  <a:outerShdw blurRad="38100" dist="38100" dir="2700000" algn="tl">
                    <a:srgbClr val="000000">
                      <a:alpha val="43137"/>
                    </a:srgbClr>
                  </a:outerShdw>
                </a:effectLst>
                <a:cs typeface="Calibri" pitchFamily="34" charset="0"/>
              </a:rPr>
              <a:t>Verb </a:t>
            </a:r>
            <a:r>
              <a:rPr lang="en-US" i="1" dirty="0">
                <a:effectLst>
                  <a:outerShdw blurRad="38100" dist="38100" dir="2700000" algn="tl">
                    <a:srgbClr val="000000">
                      <a:alpha val="43137"/>
                    </a:srgbClr>
                  </a:outerShdw>
                </a:effectLst>
                <a:cs typeface="Calibri" pitchFamily="34" charset="0"/>
              </a:rPr>
              <a:t>helkyō</a:t>
            </a:r>
            <a:r>
              <a:rPr lang="en-US" dirty="0">
                <a:effectLst>
                  <a:outerShdw blurRad="38100" dist="38100" dir="2700000" algn="tl">
                    <a:srgbClr val="000000">
                      <a:alpha val="43137"/>
                    </a:srgbClr>
                  </a:outerShdw>
                </a:effectLst>
                <a:cs typeface="Calibri" pitchFamily="34" charset="0"/>
              </a:rPr>
              <a:t> can mean “drag” (Acts 21:30; Jas. 2:6)</a:t>
            </a:r>
          </a:p>
          <a:p>
            <a:pPr marL="742950" indent="-742950" algn="just">
              <a:spcBef>
                <a:spcPts val="0"/>
              </a:spcBef>
              <a:spcAft>
                <a:spcPts val="2400"/>
              </a:spcAft>
              <a:buClr>
                <a:srgbClr val="FFC000"/>
              </a:buClr>
              <a:buSzPct val="100000"/>
              <a:buFont typeface="+mj-lt"/>
              <a:buAutoNum type="alphaLcParenR"/>
              <a:defRPr/>
            </a:pPr>
            <a:r>
              <a:rPr lang="en-US" b="1" dirty="0">
                <a:solidFill>
                  <a:srgbClr val="FFFFCC"/>
                </a:solidFill>
                <a:cs typeface="Calibri" pitchFamily="34" charset="0"/>
              </a:rPr>
              <a:t>What does it mean in John’s Gospel?</a:t>
            </a:r>
          </a:p>
          <a:p>
            <a:pPr marL="1143000" lvl="1" indent="-571500">
              <a:spcBef>
                <a:spcPts val="0"/>
              </a:spcBef>
              <a:spcAft>
                <a:spcPts val="3000"/>
              </a:spcAft>
              <a:buSzPct val="100000"/>
              <a:buFont typeface="Wingdings" panose="05000000000000000000" pitchFamily="2" charset="2"/>
              <a:buAutoNum type="arabicPeriod"/>
              <a:defRPr/>
            </a:pPr>
            <a:r>
              <a:rPr lang="en-US" b="1" u="sng" dirty="0">
                <a:solidFill>
                  <a:srgbClr val="FFFFCC"/>
                </a:solidFill>
                <a:ea typeface="+mn-ea"/>
                <a:cs typeface="Calibri" pitchFamily="34" charset="0"/>
              </a:rPr>
              <a:t>John 12:32, 37-40</a:t>
            </a:r>
          </a:p>
          <a:p>
            <a:pPr marL="1143000" lvl="1" indent="-571500">
              <a:spcBef>
                <a:spcPts val="0"/>
              </a:spcBef>
              <a:spcAft>
                <a:spcPts val="3000"/>
              </a:spcAft>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ea typeface="+mn-ea"/>
                <a:cs typeface="Calibri" pitchFamily="34" charset="0"/>
              </a:rPr>
              <a:t>John 18:10; 21:6, 11 (inanimate objects)</a:t>
            </a:r>
          </a:p>
          <a:p>
            <a:pPr marL="742950" indent="-742950" algn="just">
              <a:spcBef>
                <a:spcPts val="0"/>
              </a:spcBef>
              <a:spcAft>
                <a:spcPts val="2400"/>
              </a:spcAft>
              <a:buClr>
                <a:srgbClr val="FFC000"/>
              </a:buClr>
              <a:buSzPct val="100000"/>
              <a:buFont typeface="+mj-lt"/>
              <a:buAutoNum type="alphaLcParenR"/>
              <a:defRPr/>
            </a:pPr>
            <a:r>
              <a:rPr lang="en-US" dirty="0">
                <a:cs typeface="Calibri" pitchFamily="34" charset="0"/>
              </a:rPr>
              <a:t>Verb </a:t>
            </a:r>
            <a:r>
              <a:rPr lang="en-US" i="1" dirty="0">
                <a:cs typeface="Calibri" pitchFamily="34" charset="0"/>
              </a:rPr>
              <a:t>helkyō</a:t>
            </a:r>
            <a:r>
              <a:rPr lang="en-US" dirty="0">
                <a:cs typeface="Calibri" pitchFamily="34" charset="0"/>
              </a:rPr>
              <a:t> can mean “attract” or “draw” rather than coerce</a:t>
            </a:r>
          </a:p>
        </p:txBody>
      </p:sp>
      <p:pic>
        <p:nvPicPr>
          <p:cNvPr id="3074" name="Picture 2">
            <a:extLst>
              <a:ext uri="{FF2B5EF4-FFF2-40B4-BE49-F238E27FC236}">
                <a16:creationId xmlns:a16="http://schemas.microsoft.com/office/drawing/2014/main" id="{8E7D78BF-3D8D-CDE5-F8FE-06FE089C36E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044713" y="2514600"/>
            <a:ext cx="1537687"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71112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4B0EB09-825B-440E-965D-E5299BE71C2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5" name="Subtitle 3"/>
          <p:cNvSpPr txBox="1">
            <a:spLocks/>
          </p:cNvSpPr>
          <p:nvPr/>
        </p:nvSpPr>
        <p:spPr bwMode="auto">
          <a:xfrm>
            <a:off x="1524000" y="0"/>
            <a:ext cx="9144000" cy="441959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algn="ctr" defTabSz="685800">
              <a:lnSpc>
                <a:spcPct val="90000"/>
              </a:lnSpc>
              <a:spcBef>
                <a:spcPct val="0"/>
              </a:spcBef>
              <a:spcAft>
                <a:spcPts val="1200"/>
              </a:spcAft>
              <a:buClr>
                <a:srgbClr val="00FFFF"/>
              </a:buClr>
              <a:buNone/>
              <a:defRPr/>
            </a:pPr>
            <a:r>
              <a:rPr lang="en-US" sz="4000" dirty="0">
                <a:solidFill>
                  <a:schemeClr val="tx2"/>
                </a:solidFill>
                <a:ea typeface="+mj-ea"/>
                <a:cs typeface="Calibri" panose="020F0502020204030204" pitchFamily="34" charset="0"/>
              </a:rPr>
              <a:t>John 12:32</a:t>
            </a:r>
          </a:p>
          <a:p>
            <a:pPr marL="0" indent="0" algn="just">
              <a:spcBef>
                <a:spcPts val="0"/>
              </a:spcBef>
              <a:buClr>
                <a:srgbClr val="00FFFF"/>
              </a:buClr>
              <a:buNone/>
              <a:defRPr/>
            </a:pPr>
            <a:r>
              <a:rPr lang="en-US" sz="3600" kern="0" dirty="0">
                <a:solidFill>
                  <a:srgbClr val="FFFFFF"/>
                </a:solidFill>
                <a:effectLst>
                  <a:outerShdw blurRad="38100" dist="38100" dir="2700000" algn="tl">
                    <a:srgbClr val="000000">
                      <a:alpha val="43137"/>
                    </a:srgbClr>
                  </a:outerShdw>
                </a:effectLst>
              </a:rPr>
              <a:t>“</a:t>
            </a:r>
            <a:r>
              <a:rPr lang="en-US" sz="3600" dirty="0">
                <a:effectLst/>
              </a:rPr>
              <a:t>And I, if I am lifted up from the earth, will </a:t>
            </a:r>
            <a:r>
              <a:rPr lang="en-US" sz="3600" b="1" dirty="0">
                <a:solidFill>
                  <a:srgbClr val="FFFFCC"/>
                </a:solidFill>
                <a:effectLst/>
              </a:rPr>
              <a:t> </a:t>
            </a:r>
            <a:r>
              <a:rPr lang="en-US" sz="3600" b="1" u="sng" dirty="0">
                <a:solidFill>
                  <a:srgbClr val="FFFFCC"/>
                </a:solidFill>
                <a:effectLst/>
              </a:rPr>
              <a:t>draw (</a:t>
            </a:r>
            <a:r>
              <a:rPr lang="en-US" sz="3600" b="1" i="1" u="sng" dirty="0" err="1">
                <a:solidFill>
                  <a:srgbClr val="FFFFCC"/>
                </a:solidFill>
                <a:effectLst/>
              </a:rPr>
              <a:t>helkyō</a:t>
            </a:r>
            <a:r>
              <a:rPr lang="en-US" sz="3600" b="1" u="sng" dirty="0">
                <a:solidFill>
                  <a:srgbClr val="FFFFCC"/>
                </a:solidFill>
                <a:effectLst/>
              </a:rPr>
              <a:t>)</a:t>
            </a:r>
            <a:r>
              <a:rPr lang="en-US" sz="3600" b="1" dirty="0">
                <a:solidFill>
                  <a:srgbClr val="FFFFCC"/>
                </a:solidFill>
                <a:effectLst/>
              </a:rPr>
              <a:t> </a:t>
            </a:r>
            <a:r>
              <a:rPr lang="en-US" sz="3600" dirty="0">
                <a:effectLst/>
              </a:rPr>
              <a:t>all men to Myself.”</a:t>
            </a:r>
          </a:p>
        </p:txBody>
      </p:sp>
      <p:pic>
        <p:nvPicPr>
          <p:cNvPr id="2" name="Picture 1">
            <a:extLst>
              <a:ext uri="{FF2B5EF4-FFF2-40B4-BE49-F238E27FC236}">
                <a16:creationId xmlns:a16="http://schemas.microsoft.com/office/drawing/2014/main" id="{41B89EA4-7DFE-9B4C-2573-66FC2FD47E32}"/>
              </a:ext>
            </a:extLst>
          </p:cNvPr>
          <p:cNvPicPr>
            <a:picLocks noChangeAspect="1"/>
          </p:cNvPicPr>
          <p:nvPr/>
        </p:nvPicPr>
        <p:blipFill>
          <a:blip r:embed="rId3"/>
          <a:stretch>
            <a:fillRect/>
          </a:stretch>
        </p:blipFill>
        <p:spPr>
          <a:xfrm>
            <a:off x="4886251" y="2057400"/>
            <a:ext cx="2419498" cy="27432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4835577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E1370A-8206-7531-4064-A82045EA852C}"/>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C4FDA292-A236-C8D1-0551-1E32D89E1F2E}"/>
              </a:ext>
            </a:extLst>
          </p:cNvPr>
          <p:cNvSpPr>
            <a:spLocks noGrp="1"/>
          </p:cNvSpPr>
          <p:nvPr>
            <p:ph type="title"/>
          </p:nvPr>
        </p:nvSpPr>
        <p:spPr>
          <a:xfrm>
            <a:off x="1143000" y="228600"/>
            <a:ext cx="9220200" cy="914400"/>
          </a:xfrm>
        </p:spPr>
        <p:txBody>
          <a:bodyPr/>
          <a:lstStyle/>
          <a:p>
            <a:pPr marL="746125" lvl="1" indent="-742950" algn="ctr">
              <a:spcBef>
                <a:spcPts val="0"/>
              </a:spcBef>
              <a:spcAft>
                <a:spcPts val="3000"/>
              </a:spcAft>
              <a:buClr>
                <a:srgbClr val="66FF66"/>
              </a:buClr>
              <a:buSzPct val="100000"/>
              <a:buFont typeface="+mj-lt"/>
              <a:buAutoNum type="arabicPeriod" startAt="5"/>
              <a:defRPr/>
            </a:pPr>
            <a:r>
              <a:rPr lang="en-US" sz="3600" dirty="0">
                <a:effectLst>
                  <a:outerShdw blurRad="38100" dist="38100" dir="2700000" algn="tl">
                    <a:srgbClr val="000000">
                      <a:alpha val="43137"/>
                    </a:srgbClr>
                  </a:outerShdw>
                </a:effectLst>
                <a:latin typeface="Calibri" panose="020F0502020204030204" pitchFamily="34" charset="0"/>
                <a:ea typeface="+mn-ea"/>
                <a:cs typeface="Calibri" pitchFamily="34" charset="0"/>
              </a:rPr>
              <a:t>John 6:44?</a:t>
            </a:r>
          </a:p>
        </p:txBody>
      </p:sp>
      <p:sp>
        <p:nvSpPr>
          <p:cNvPr id="3" name="Content Placeholder 2">
            <a:extLst>
              <a:ext uri="{FF2B5EF4-FFF2-40B4-BE49-F238E27FC236}">
                <a16:creationId xmlns:a16="http://schemas.microsoft.com/office/drawing/2014/main" id="{91687C7E-580D-C3F5-25EB-67C8CEC3AE4B}"/>
              </a:ext>
            </a:extLst>
          </p:cNvPr>
          <p:cNvSpPr>
            <a:spLocks noGrp="1"/>
          </p:cNvSpPr>
          <p:nvPr>
            <p:ph idx="1"/>
          </p:nvPr>
        </p:nvSpPr>
        <p:spPr>
          <a:xfrm>
            <a:off x="609600" y="1371600"/>
            <a:ext cx="10972800" cy="4800600"/>
          </a:xfrm>
        </p:spPr>
        <p:txBody>
          <a:bodyPr/>
          <a:lstStyle/>
          <a:p>
            <a:pPr marL="742950" indent="-742950" algn="just">
              <a:spcBef>
                <a:spcPts val="0"/>
              </a:spcBef>
              <a:spcAft>
                <a:spcPts val="2400"/>
              </a:spcAft>
              <a:buClr>
                <a:srgbClr val="FFC000"/>
              </a:buClr>
              <a:buSzPct val="100000"/>
              <a:buFont typeface="+mj-lt"/>
              <a:buAutoNum type="alphaLcParenR"/>
              <a:defRPr/>
            </a:pPr>
            <a:r>
              <a:rPr lang="en-US" dirty="0">
                <a:effectLst>
                  <a:outerShdw blurRad="38100" dist="38100" dir="2700000" algn="tl">
                    <a:srgbClr val="000000">
                      <a:alpha val="43137"/>
                    </a:srgbClr>
                  </a:outerShdw>
                </a:effectLst>
                <a:cs typeface="Calibri" pitchFamily="34" charset="0"/>
              </a:rPr>
              <a:t>Verb </a:t>
            </a:r>
            <a:r>
              <a:rPr lang="en-US" i="1" dirty="0">
                <a:effectLst>
                  <a:outerShdw blurRad="38100" dist="38100" dir="2700000" algn="tl">
                    <a:srgbClr val="000000">
                      <a:alpha val="43137"/>
                    </a:srgbClr>
                  </a:outerShdw>
                </a:effectLst>
                <a:cs typeface="Calibri" pitchFamily="34" charset="0"/>
              </a:rPr>
              <a:t>helkyō</a:t>
            </a:r>
            <a:r>
              <a:rPr lang="en-US" dirty="0">
                <a:effectLst>
                  <a:outerShdw blurRad="38100" dist="38100" dir="2700000" algn="tl">
                    <a:srgbClr val="000000">
                      <a:alpha val="43137"/>
                    </a:srgbClr>
                  </a:outerShdw>
                </a:effectLst>
                <a:cs typeface="Calibri" pitchFamily="34" charset="0"/>
              </a:rPr>
              <a:t> can mean “drag” (Acts 21:30; Jas. 2:6)</a:t>
            </a:r>
          </a:p>
          <a:p>
            <a:pPr marL="742950" indent="-742950" algn="just">
              <a:spcBef>
                <a:spcPts val="0"/>
              </a:spcBef>
              <a:spcAft>
                <a:spcPts val="2400"/>
              </a:spcAft>
              <a:buClr>
                <a:srgbClr val="FFC000"/>
              </a:buClr>
              <a:buSzPct val="100000"/>
              <a:buFont typeface="+mj-lt"/>
              <a:buAutoNum type="alphaLcParenR"/>
              <a:defRPr/>
            </a:pPr>
            <a:r>
              <a:rPr lang="en-US" b="1" dirty="0">
                <a:solidFill>
                  <a:srgbClr val="FFFFCC"/>
                </a:solidFill>
                <a:cs typeface="Calibri" pitchFamily="34" charset="0"/>
              </a:rPr>
              <a:t>What does it mean in John’s Gospel?</a:t>
            </a:r>
          </a:p>
          <a:p>
            <a:pPr marL="1143000" lvl="1" indent="-571500">
              <a:spcBef>
                <a:spcPts val="0"/>
              </a:spcBef>
              <a:spcAft>
                <a:spcPts val="3000"/>
              </a:spcAft>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ea typeface="+mn-ea"/>
                <a:cs typeface="Calibri" pitchFamily="34" charset="0"/>
              </a:rPr>
              <a:t>John 12:32, 37-40</a:t>
            </a:r>
          </a:p>
          <a:p>
            <a:pPr marL="1143000" lvl="1" indent="-571500">
              <a:spcBef>
                <a:spcPts val="0"/>
              </a:spcBef>
              <a:spcAft>
                <a:spcPts val="3000"/>
              </a:spcAft>
              <a:buSzPct val="100000"/>
              <a:buFont typeface="Wingdings" panose="05000000000000000000" pitchFamily="2" charset="2"/>
              <a:buAutoNum type="arabicPeriod"/>
              <a:defRPr/>
            </a:pPr>
            <a:r>
              <a:rPr lang="en-US" b="1" u="sng" dirty="0">
                <a:solidFill>
                  <a:srgbClr val="FFFFCC"/>
                </a:solidFill>
                <a:ea typeface="+mn-ea"/>
                <a:cs typeface="Calibri" pitchFamily="34" charset="0"/>
              </a:rPr>
              <a:t>John 18:10; 21:6, 11 (inanimate objects)</a:t>
            </a:r>
          </a:p>
          <a:p>
            <a:pPr marL="742950" indent="-742950" algn="just">
              <a:spcBef>
                <a:spcPts val="0"/>
              </a:spcBef>
              <a:spcAft>
                <a:spcPts val="2400"/>
              </a:spcAft>
              <a:buClr>
                <a:srgbClr val="FFC000"/>
              </a:buClr>
              <a:buSzPct val="100000"/>
              <a:buFont typeface="+mj-lt"/>
              <a:buAutoNum type="alphaLcParenR"/>
              <a:defRPr/>
            </a:pPr>
            <a:r>
              <a:rPr lang="en-US" dirty="0">
                <a:cs typeface="Calibri" pitchFamily="34" charset="0"/>
              </a:rPr>
              <a:t>Verb </a:t>
            </a:r>
            <a:r>
              <a:rPr lang="en-US" i="1" dirty="0">
                <a:cs typeface="Calibri" pitchFamily="34" charset="0"/>
              </a:rPr>
              <a:t>helkyō</a:t>
            </a:r>
            <a:r>
              <a:rPr lang="en-US" dirty="0">
                <a:cs typeface="Calibri" pitchFamily="34" charset="0"/>
              </a:rPr>
              <a:t> can mean “attract” or “draw” rather than coerce</a:t>
            </a:r>
          </a:p>
        </p:txBody>
      </p:sp>
      <p:pic>
        <p:nvPicPr>
          <p:cNvPr id="3074" name="Picture 2">
            <a:extLst>
              <a:ext uri="{FF2B5EF4-FFF2-40B4-BE49-F238E27FC236}">
                <a16:creationId xmlns:a16="http://schemas.microsoft.com/office/drawing/2014/main" id="{2BBF2AB5-6568-E4EB-4C31-43D8BBB050F8}"/>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044713" y="2514600"/>
            <a:ext cx="1537687"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85334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C26FC3-ADA7-85B9-852B-D4AC2B75AC23}"/>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2861F71F-DA5E-566B-37DF-86B853001C5D}"/>
              </a:ext>
            </a:extLst>
          </p:cNvPr>
          <p:cNvSpPr>
            <a:spLocks noGrp="1"/>
          </p:cNvSpPr>
          <p:nvPr>
            <p:ph type="title"/>
          </p:nvPr>
        </p:nvSpPr>
        <p:spPr>
          <a:xfrm>
            <a:off x="1143000" y="228600"/>
            <a:ext cx="9220200" cy="914400"/>
          </a:xfrm>
        </p:spPr>
        <p:txBody>
          <a:bodyPr/>
          <a:lstStyle/>
          <a:p>
            <a:pPr marL="746125" lvl="1" indent="-742950" algn="ctr">
              <a:spcBef>
                <a:spcPts val="0"/>
              </a:spcBef>
              <a:spcAft>
                <a:spcPts val="3000"/>
              </a:spcAft>
              <a:buClr>
                <a:srgbClr val="66FF66"/>
              </a:buClr>
              <a:buSzPct val="100000"/>
              <a:buFont typeface="+mj-lt"/>
              <a:buAutoNum type="arabicPeriod" startAt="5"/>
              <a:defRPr/>
            </a:pPr>
            <a:r>
              <a:rPr lang="en-US" sz="3600" dirty="0">
                <a:effectLst>
                  <a:outerShdw blurRad="38100" dist="38100" dir="2700000" algn="tl">
                    <a:srgbClr val="000000">
                      <a:alpha val="43137"/>
                    </a:srgbClr>
                  </a:outerShdw>
                </a:effectLst>
                <a:latin typeface="Calibri" panose="020F0502020204030204" pitchFamily="34" charset="0"/>
                <a:ea typeface="+mn-ea"/>
                <a:cs typeface="Calibri" pitchFamily="34" charset="0"/>
              </a:rPr>
              <a:t>John 6:44?</a:t>
            </a:r>
          </a:p>
        </p:txBody>
      </p:sp>
      <p:sp>
        <p:nvSpPr>
          <p:cNvPr id="3" name="Content Placeholder 2">
            <a:extLst>
              <a:ext uri="{FF2B5EF4-FFF2-40B4-BE49-F238E27FC236}">
                <a16:creationId xmlns:a16="http://schemas.microsoft.com/office/drawing/2014/main" id="{D5314572-C7F3-FD59-0D13-BCCEA148E214}"/>
              </a:ext>
            </a:extLst>
          </p:cNvPr>
          <p:cNvSpPr>
            <a:spLocks noGrp="1"/>
          </p:cNvSpPr>
          <p:nvPr>
            <p:ph idx="1"/>
          </p:nvPr>
        </p:nvSpPr>
        <p:spPr>
          <a:xfrm>
            <a:off x="609600" y="1371600"/>
            <a:ext cx="10972800" cy="4800600"/>
          </a:xfrm>
        </p:spPr>
        <p:txBody>
          <a:bodyPr/>
          <a:lstStyle/>
          <a:p>
            <a:pPr marL="742950" indent="-742950" algn="just">
              <a:spcBef>
                <a:spcPts val="0"/>
              </a:spcBef>
              <a:spcAft>
                <a:spcPts val="2400"/>
              </a:spcAft>
              <a:buClr>
                <a:srgbClr val="FFC000"/>
              </a:buClr>
              <a:buSzPct val="100000"/>
              <a:buFont typeface="+mj-lt"/>
              <a:buAutoNum type="alphaLcParenR"/>
              <a:defRPr/>
            </a:pPr>
            <a:r>
              <a:rPr lang="en-US" dirty="0">
                <a:effectLst>
                  <a:outerShdw blurRad="38100" dist="38100" dir="2700000" algn="tl">
                    <a:srgbClr val="000000">
                      <a:alpha val="43137"/>
                    </a:srgbClr>
                  </a:outerShdw>
                </a:effectLst>
                <a:cs typeface="Calibri" pitchFamily="34" charset="0"/>
              </a:rPr>
              <a:t>Verb </a:t>
            </a:r>
            <a:r>
              <a:rPr lang="en-US" i="1" dirty="0">
                <a:effectLst>
                  <a:outerShdw blurRad="38100" dist="38100" dir="2700000" algn="tl">
                    <a:srgbClr val="000000">
                      <a:alpha val="43137"/>
                    </a:srgbClr>
                  </a:outerShdw>
                </a:effectLst>
                <a:cs typeface="Calibri" pitchFamily="34" charset="0"/>
              </a:rPr>
              <a:t>helkyō</a:t>
            </a:r>
            <a:r>
              <a:rPr lang="en-US" dirty="0">
                <a:effectLst>
                  <a:outerShdw blurRad="38100" dist="38100" dir="2700000" algn="tl">
                    <a:srgbClr val="000000">
                      <a:alpha val="43137"/>
                    </a:srgbClr>
                  </a:outerShdw>
                </a:effectLst>
                <a:cs typeface="Calibri" pitchFamily="34" charset="0"/>
              </a:rPr>
              <a:t> can mean “drag” (Acts 21:30; Jas. 2:6)</a:t>
            </a:r>
          </a:p>
          <a:p>
            <a:pPr marL="742950" indent="-742950" algn="just">
              <a:spcBef>
                <a:spcPts val="0"/>
              </a:spcBef>
              <a:spcAft>
                <a:spcPts val="2400"/>
              </a:spcAft>
              <a:buClr>
                <a:srgbClr val="FFC000"/>
              </a:buClr>
              <a:buSzPct val="100000"/>
              <a:buFont typeface="+mj-lt"/>
              <a:buAutoNum type="alphaLcParenR"/>
              <a:defRPr/>
            </a:pPr>
            <a:r>
              <a:rPr lang="en-US" dirty="0">
                <a:effectLst>
                  <a:outerShdw blurRad="38100" dist="38100" dir="2700000" algn="tl">
                    <a:srgbClr val="000000">
                      <a:alpha val="43137"/>
                    </a:srgbClr>
                  </a:outerShdw>
                </a:effectLst>
                <a:cs typeface="Calibri" pitchFamily="34" charset="0"/>
              </a:rPr>
              <a:t>What does it mean in John’s Gospel?</a:t>
            </a:r>
          </a:p>
          <a:p>
            <a:pPr marL="1143000" lvl="1" indent="-571500">
              <a:spcBef>
                <a:spcPts val="0"/>
              </a:spcBef>
              <a:spcAft>
                <a:spcPts val="3000"/>
              </a:spcAft>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ea typeface="+mn-ea"/>
                <a:cs typeface="Calibri" pitchFamily="34" charset="0"/>
              </a:rPr>
              <a:t>John 12:32, 37-40</a:t>
            </a:r>
          </a:p>
          <a:p>
            <a:pPr marL="1143000" lvl="1" indent="-571500">
              <a:spcBef>
                <a:spcPts val="0"/>
              </a:spcBef>
              <a:spcAft>
                <a:spcPts val="3000"/>
              </a:spcAft>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ea typeface="+mn-ea"/>
                <a:cs typeface="Calibri" pitchFamily="34" charset="0"/>
              </a:rPr>
              <a:t>John 18:10; 21:6, 11 (inanimate objects)</a:t>
            </a:r>
          </a:p>
          <a:p>
            <a:pPr marL="742950" indent="-742950" algn="just">
              <a:spcBef>
                <a:spcPts val="0"/>
              </a:spcBef>
              <a:spcAft>
                <a:spcPts val="2400"/>
              </a:spcAft>
              <a:buClr>
                <a:srgbClr val="FFC000"/>
              </a:buClr>
              <a:buSzPct val="100000"/>
              <a:buFont typeface="+mj-lt"/>
              <a:buAutoNum type="alphaLcParenR"/>
              <a:defRPr/>
            </a:pPr>
            <a:r>
              <a:rPr lang="en-US" b="1" u="sng" dirty="0">
                <a:solidFill>
                  <a:srgbClr val="FFFFCC"/>
                </a:solidFill>
                <a:cs typeface="Calibri" pitchFamily="34" charset="0"/>
              </a:rPr>
              <a:t>Verb </a:t>
            </a:r>
            <a:r>
              <a:rPr lang="en-US" b="1" i="1" u="sng" dirty="0">
                <a:solidFill>
                  <a:srgbClr val="FFFFCC"/>
                </a:solidFill>
                <a:cs typeface="Calibri" pitchFamily="34" charset="0"/>
              </a:rPr>
              <a:t>helkyō</a:t>
            </a:r>
            <a:r>
              <a:rPr lang="en-US" b="1" u="sng" dirty="0">
                <a:solidFill>
                  <a:srgbClr val="FFFFCC"/>
                </a:solidFill>
                <a:cs typeface="Calibri" pitchFamily="34" charset="0"/>
              </a:rPr>
              <a:t> can mean “attract” or “draw” rather than coerce</a:t>
            </a:r>
          </a:p>
        </p:txBody>
      </p:sp>
      <p:pic>
        <p:nvPicPr>
          <p:cNvPr id="3074" name="Picture 2">
            <a:extLst>
              <a:ext uri="{FF2B5EF4-FFF2-40B4-BE49-F238E27FC236}">
                <a16:creationId xmlns:a16="http://schemas.microsoft.com/office/drawing/2014/main" id="{7895164B-4E67-C12C-D9A6-C08DED52BE11}"/>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044713" y="2514600"/>
            <a:ext cx="1537687"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75377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609600" y="2324100"/>
            <a:ext cx="10972800" cy="2209800"/>
          </a:xfrm>
          <a:prstGeom prst="rect">
            <a:avLst/>
          </a:prstGeom>
          <a:noFill/>
          <a:ln w="9525">
            <a:noFill/>
            <a:miter lim="800000"/>
            <a:headEnd/>
            <a:tailEnd/>
          </a:ln>
          <a:effectLst/>
        </p:spPr>
        <p:txBody>
          <a:bodyPr/>
          <a:lstStyle/>
          <a:p>
            <a:pPr algn="just"/>
            <a:r>
              <a:rPr lang="en-US" sz="3200" dirty="0">
                <a:latin typeface="Calibri" panose="020F0502020204030204" pitchFamily="34" charset="0"/>
                <a:cs typeface="Calibri" panose="020F0502020204030204" pitchFamily="34" charset="0"/>
              </a:rPr>
              <a:t>“</a:t>
            </a:r>
            <a:r>
              <a:rPr lang="en-US" sz="3200" i="1" dirty="0">
                <a:latin typeface="Calibri" panose="020F0502020204030204" pitchFamily="34" charset="0"/>
                <a:cs typeface="Calibri" panose="020F0502020204030204" pitchFamily="34" charset="0"/>
              </a:rPr>
              <a:t>helkyō</a:t>
            </a:r>
            <a:r>
              <a:rPr lang="en-US" sz="3200" dirty="0">
                <a:latin typeface="Calibri" panose="020F0502020204030204" pitchFamily="34" charset="0"/>
                <a:cs typeface="Calibri" panose="020F0502020204030204" pitchFamily="34" charset="0"/>
              </a:rPr>
              <a:t>, to draw, does not necessarily denote an effectual drawing. This word may refer only to the preaching of the cross throughout the whole world and the action of the Holy Spirit which accompanies it. This heavenly drawing is not irresistible.”</a:t>
            </a:r>
          </a:p>
        </p:txBody>
      </p:sp>
      <p:sp>
        <p:nvSpPr>
          <p:cNvPr id="6" name="Rectangle 2"/>
          <p:cNvSpPr>
            <a:spLocks noChangeArrowheads="1"/>
          </p:cNvSpPr>
          <p:nvPr/>
        </p:nvSpPr>
        <p:spPr bwMode="auto">
          <a:xfrm>
            <a:off x="2362200" y="218388"/>
            <a:ext cx="6941975" cy="924612"/>
          </a:xfrm>
          <a:prstGeom prst="rect">
            <a:avLst/>
          </a:prstGeom>
          <a:noFill/>
          <a:ln w="9525">
            <a:noFill/>
            <a:miter lim="800000"/>
            <a:headEnd/>
            <a:tailEnd/>
          </a:ln>
          <a:effectLst/>
        </p:spPr>
        <p:txBody>
          <a:bodyPr anchor="ctr"/>
          <a:lstStyle/>
          <a:p>
            <a:pPr algn="ctr">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Frederick L. Godet </a:t>
            </a:r>
          </a:p>
        </p:txBody>
      </p:sp>
      <p:sp>
        <p:nvSpPr>
          <p:cNvPr id="3" name="TextBox 2">
            <a:extLst>
              <a:ext uri="{FF2B5EF4-FFF2-40B4-BE49-F238E27FC236}">
                <a16:creationId xmlns:a16="http://schemas.microsoft.com/office/drawing/2014/main" id="{8EE002FD-3B48-499C-A419-5390C6A53357}"/>
              </a:ext>
            </a:extLst>
          </p:cNvPr>
          <p:cNvSpPr txBox="1"/>
          <p:nvPr/>
        </p:nvSpPr>
        <p:spPr>
          <a:xfrm>
            <a:off x="710293" y="5867400"/>
            <a:ext cx="10771414" cy="830997"/>
          </a:xfrm>
          <a:prstGeom prst="rect">
            <a:avLst/>
          </a:prstGeom>
          <a:noFill/>
        </p:spPr>
        <p:txBody>
          <a:bodyPr wrap="square" rtlCol="0">
            <a:spAutoFit/>
          </a:bodyPr>
          <a:lstStyle/>
          <a:p>
            <a:pPr algn="ctr"/>
            <a:r>
              <a:rPr lang="en-US" dirty="0">
                <a:latin typeface="Calibri" panose="020F0502020204030204" pitchFamily="34" charset="0"/>
                <a:cs typeface="Calibri" panose="020F0502020204030204" pitchFamily="34" charset="0"/>
              </a:rPr>
              <a:t>Frederick L. Godet, </a:t>
            </a:r>
            <a:r>
              <a:rPr lang="en-US" i="1" dirty="0">
                <a:latin typeface="Calibri" panose="020F0502020204030204" pitchFamily="34" charset="0"/>
                <a:cs typeface="Calibri" panose="020F0502020204030204" pitchFamily="34" charset="0"/>
              </a:rPr>
              <a:t>Commentary on the Gospel of John</a:t>
            </a:r>
            <a:r>
              <a:rPr lang="en-US" dirty="0">
                <a:latin typeface="Calibri" panose="020F0502020204030204" pitchFamily="34" charset="0"/>
                <a:cs typeface="Calibri" panose="020F0502020204030204" pitchFamily="34" charset="0"/>
              </a:rPr>
              <a:t>, trans. Timothy Dwight [</a:t>
            </a:r>
            <a:r>
              <a:rPr lang="en-US" dirty="0" err="1">
                <a:latin typeface="Calibri" panose="020F0502020204030204" pitchFamily="34" charset="0"/>
                <a:cs typeface="Calibri" panose="020F0502020204030204" pitchFamily="34" charset="0"/>
              </a:rPr>
              <a:t>n.p.</a:t>
            </a:r>
            <a:r>
              <a:rPr lang="en-US" dirty="0">
                <a:latin typeface="Calibri" panose="020F0502020204030204" pitchFamily="34" charset="0"/>
                <a:cs typeface="Calibri" panose="020F0502020204030204" pitchFamily="34" charset="0"/>
              </a:rPr>
              <a:t>: Funk &amp; Wagnalls, 1893; reprint, Grand Rapids: Zondervan, n.d.], 228</a:t>
            </a:r>
            <a:r>
              <a:rPr lang="en-US" sz="1200" dirty="0">
                <a:latin typeface="Calibri" panose="020F0502020204030204" pitchFamily="34" charset="0"/>
                <a:cs typeface="Calibri" panose="020F0502020204030204" pitchFamily="34" charset="0"/>
              </a:rPr>
              <a:t>.</a:t>
            </a:r>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279434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BA3BFA-DD38-CD23-69C8-41FECD5F55B6}"/>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A3F2E4E3-1555-0430-0F3C-59EE9B3702D4}"/>
              </a:ext>
            </a:extLst>
          </p:cNvPr>
          <p:cNvSpPr>
            <a:spLocks noGrp="1"/>
          </p:cNvSpPr>
          <p:nvPr>
            <p:ph type="title"/>
          </p:nvPr>
        </p:nvSpPr>
        <p:spPr>
          <a:xfrm>
            <a:off x="1828800" y="228600"/>
            <a:ext cx="8534400" cy="914400"/>
          </a:xfrm>
        </p:spPr>
        <p:txBody>
          <a:bodyPr/>
          <a:lstStyle/>
          <a:p>
            <a:pPr algn="ctr"/>
            <a:r>
              <a:rPr lang="en-US" sz="3600" dirty="0">
                <a:effectLst>
                  <a:outerShdw blurRad="38100" dist="38100" dir="2700000" algn="tl">
                    <a:srgbClr val="000000">
                      <a:alpha val="43137"/>
                    </a:srgbClr>
                  </a:outerShdw>
                </a:effectLst>
                <a:ea typeface="Calibri" pitchFamily="34" charset="0"/>
                <a:cs typeface="Calibri" pitchFamily="34" charset="0"/>
              </a:rPr>
              <a:t>Neo-Calvinism vs. The Bible</a:t>
            </a:r>
          </a:p>
        </p:txBody>
      </p:sp>
      <p:sp>
        <p:nvSpPr>
          <p:cNvPr id="3" name="Content Placeholder 2">
            <a:extLst>
              <a:ext uri="{FF2B5EF4-FFF2-40B4-BE49-F238E27FC236}">
                <a16:creationId xmlns:a16="http://schemas.microsoft.com/office/drawing/2014/main" id="{F80E7AB0-7C71-4EBC-0B6A-0B2BD790E2F0}"/>
              </a:ext>
            </a:extLst>
          </p:cNvPr>
          <p:cNvSpPr>
            <a:spLocks noGrp="1"/>
          </p:cNvSpPr>
          <p:nvPr>
            <p:ph idx="1"/>
          </p:nvPr>
        </p:nvSpPr>
        <p:spPr>
          <a:xfrm>
            <a:off x="609600" y="1143000"/>
            <a:ext cx="7543800" cy="5562600"/>
          </a:xfrm>
        </p:spPr>
        <p:txBody>
          <a:bodyPr/>
          <a:lstStyle/>
          <a:p>
            <a:pPr marL="576263" indent="-576263">
              <a:spcBef>
                <a:spcPts val="0"/>
              </a:spcBef>
              <a:spcAft>
                <a:spcPts val="24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Calvinism’s </a:t>
            </a:r>
            <a:r>
              <a:rPr lang="en-US">
                <a:effectLst>
                  <a:outerShdw blurRad="38100" dist="38100" dir="2700000" algn="tl">
                    <a:srgbClr val="000000">
                      <a:alpha val="43137"/>
                    </a:srgbClr>
                  </a:outerShdw>
                </a:effectLst>
                <a:cs typeface="Calibri" pitchFamily="34" charset="0"/>
              </a:rPr>
              <a:t>Mixed Blessing</a:t>
            </a:r>
            <a:endParaRPr lang="en-US" dirty="0">
              <a:effectLst>
                <a:outerShdw blurRad="38100" dist="38100" dir="2700000" algn="tl">
                  <a:srgbClr val="000000">
                    <a:alpha val="43137"/>
                  </a:srgbClr>
                </a:outerShdw>
              </a:effectLst>
              <a:cs typeface="Calibri" pitchFamily="34" charset="0"/>
            </a:endParaRPr>
          </a:p>
          <a:p>
            <a:pPr marL="576263" indent="-576263">
              <a:spcBef>
                <a:spcPts val="0"/>
              </a:spcBef>
              <a:spcAft>
                <a:spcPts val="24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Why Critique Calvinism? </a:t>
            </a:r>
          </a:p>
          <a:p>
            <a:pPr marL="576263" indent="-576263">
              <a:spcBef>
                <a:spcPts val="0"/>
              </a:spcBef>
              <a:spcAft>
                <a:spcPts val="24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The Source of Calvin’s Theology</a:t>
            </a:r>
          </a:p>
          <a:p>
            <a:pPr marL="576263" indent="-576263">
              <a:spcBef>
                <a:spcPts val="0"/>
              </a:spcBef>
              <a:spcAft>
                <a:spcPts val="24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Calvin’s Manner of Life</a:t>
            </a:r>
          </a:p>
          <a:p>
            <a:pPr marL="576263" indent="-576263">
              <a:spcBef>
                <a:spcPts val="0"/>
              </a:spcBef>
              <a:spcAft>
                <a:spcPts val="2400"/>
              </a:spcAft>
              <a:buSzPct val="100000"/>
              <a:buFont typeface="+mj-lt"/>
              <a:buAutoNum type="romanUcPeriod"/>
              <a:defRPr/>
            </a:pPr>
            <a:r>
              <a:rPr lang="en-US" b="1" u="sng" dirty="0">
                <a:solidFill>
                  <a:srgbClr val="FFFFCC"/>
                </a:solidFill>
                <a:effectLst>
                  <a:outerShdw blurRad="38100" dist="38100" dir="2700000" algn="tl">
                    <a:srgbClr val="000000">
                      <a:alpha val="43137"/>
                    </a:srgbClr>
                  </a:outerShdw>
                </a:effectLst>
                <a:cs typeface="Calibri" pitchFamily="34" charset="0"/>
              </a:rPr>
              <a:t>TULIP Through the Grid of Scripture</a:t>
            </a:r>
          </a:p>
          <a:p>
            <a:pPr marL="576263" indent="-576263">
              <a:spcBef>
                <a:spcPts val="0"/>
              </a:spcBef>
              <a:spcAft>
                <a:spcPts val="24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Conclusion</a:t>
            </a:r>
            <a:endParaRPr lang="en-US" dirty="0">
              <a:effectLst>
                <a:outerShdw blurRad="38100" dist="38100" dir="2700000" algn="tl">
                  <a:srgbClr val="000000">
                    <a:alpha val="43137"/>
                  </a:srgbClr>
                </a:outerShdw>
              </a:effectLst>
              <a:latin typeface="Calibri" pitchFamily="34" charset="0"/>
              <a:cs typeface="Calibri" pitchFamily="34" charset="0"/>
            </a:endParaRPr>
          </a:p>
        </p:txBody>
      </p:sp>
      <p:pic>
        <p:nvPicPr>
          <p:cNvPr id="5" name="Picture 2" descr="Related image">
            <a:extLst>
              <a:ext uri="{FF2B5EF4-FFF2-40B4-BE49-F238E27FC236}">
                <a16:creationId xmlns:a16="http://schemas.microsoft.com/office/drawing/2014/main" id="{548C11ED-236B-E5E2-8DF8-39470E641DD7}"/>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914553" y="1371600"/>
            <a:ext cx="2667847" cy="365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98470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028700" y="228600"/>
            <a:ext cx="10134600" cy="914400"/>
          </a:xfrm>
        </p:spPr>
        <p:txBody>
          <a:bodyPr/>
          <a:lstStyle/>
          <a:p>
            <a:pPr marL="742950" indent="-742950" algn="ctr">
              <a:buClr>
                <a:srgbClr val="66FF66"/>
              </a:buClr>
              <a:buFont typeface="+mj-lt"/>
              <a:buAutoNum type="arabicPeriod" startAt="2"/>
            </a:pPr>
            <a:r>
              <a:rPr lang="en-US" sz="3600" dirty="0">
                <a:effectLst>
                  <a:outerShdw blurRad="38100" dist="38100" dir="2700000" algn="tl">
                    <a:srgbClr val="000000">
                      <a:alpha val="43137"/>
                    </a:srgbClr>
                  </a:outerShdw>
                </a:effectLst>
              </a:rPr>
              <a:t>Calvinistic Arguments</a:t>
            </a:r>
          </a:p>
        </p:txBody>
      </p:sp>
      <p:sp>
        <p:nvSpPr>
          <p:cNvPr id="3" name="Content Placeholder 2"/>
          <p:cNvSpPr>
            <a:spLocks noGrp="1"/>
          </p:cNvSpPr>
          <p:nvPr>
            <p:ph idx="1"/>
          </p:nvPr>
        </p:nvSpPr>
        <p:spPr>
          <a:xfrm>
            <a:off x="609600" y="1600200"/>
            <a:ext cx="8229600" cy="2819400"/>
          </a:xfrm>
        </p:spPr>
        <p:txBody>
          <a:bodyPr/>
          <a:lstStyle/>
          <a:p>
            <a:pPr marL="742950" indent="-742950" algn="just">
              <a:spcBef>
                <a:spcPts val="0"/>
              </a:spcBef>
              <a:spcAft>
                <a:spcPts val="2400"/>
              </a:spcAft>
              <a:buClr>
                <a:srgbClr val="FFC000"/>
              </a:buClr>
              <a:buSzPct val="100000"/>
              <a:buFont typeface="+mj-lt"/>
              <a:buAutoNum type="alphaLcParenR"/>
              <a:defRPr/>
            </a:pPr>
            <a:r>
              <a:rPr lang="en-US" dirty="0">
                <a:cs typeface="Calibri" pitchFamily="34" charset="0"/>
              </a:rPr>
              <a:t>Faith is a gift</a:t>
            </a:r>
          </a:p>
          <a:p>
            <a:pPr marL="742950" indent="-742950" algn="just">
              <a:spcBef>
                <a:spcPts val="0"/>
              </a:spcBef>
              <a:spcAft>
                <a:spcPts val="2400"/>
              </a:spcAft>
              <a:buClr>
                <a:srgbClr val="FFC000"/>
              </a:buClr>
              <a:buSzPct val="100000"/>
              <a:buFont typeface="+mj-lt"/>
              <a:buAutoNum type="alphaLcParenR"/>
              <a:defRPr/>
            </a:pPr>
            <a:r>
              <a:rPr lang="en-US" dirty="0">
                <a:cs typeface="Calibri" pitchFamily="34" charset="0"/>
              </a:rPr>
              <a:t>Regeneration precedes faith</a:t>
            </a:r>
          </a:p>
          <a:p>
            <a:pPr marL="742950" indent="-742950" algn="just">
              <a:spcBef>
                <a:spcPts val="0"/>
              </a:spcBef>
              <a:spcAft>
                <a:spcPts val="2400"/>
              </a:spcAft>
              <a:buClr>
                <a:srgbClr val="FFC000"/>
              </a:buClr>
              <a:buSzPct val="100000"/>
              <a:buFont typeface="+mj-lt"/>
              <a:buAutoNum type="alphaLcParenR"/>
              <a:defRPr/>
            </a:pPr>
            <a:r>
              <a:rPr lang="en-US" dirty="0">
                <a:cs typeface="Calibri" pitchFamily="34" charset="0"/>
              </a:rPr>
              <a:t>Lost man cannot seek God (Rom. 3:11)</a:t>
            </a:r>
          </a:p>
        </p:txBody>
      </p:sp>
      <p:pic>
        <p:nvPicPr>
          <p:cNvPr id="3074" name="Picture 2">
            <a:extLst>
              <a:ext uri="{FF2B5EF4-FFF2-40B4-BE49-F238E27FC236}">
                <a16:creationId xmlns:a16="http://schemas.microsoft.com/office/drawing/2014/main" id="{C6918F4F-A2FF-4A55-885A-DFB3DCE6CF03}"/>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007463" y="1676400"/>
            <a:ext cx="2498737" cy="297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29865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4B0EB09-825B-440E-965D-E5299BE71C2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5" name="Subtitle 3"/>
          <p:cNvSpPr txBox="1">
            <a:spLocks/>
          </p:cNvSpPr>
          <p:nvPr/>
        </p:nvSpPr>
        <p:spPr bwMode="auto">
          <a:xfrm>
            <a:off x="609600" y="0"/>
            <a:ext cx="10972800" cy="2895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ctr" defTabSz="685800">
              <a:spcBef>
                <a:spcPts val="0"/>
              </a:spcBef>
              <a:spcAft>
                <a:spcPts val="1200"/>
              </a:spcAft>
              <a:buNone/>
              <a:defRPr/>
            </a:pPr>
            <a:r>
              <a:rPr lang="en-US" sz="4000" dirty="0">
                <a:solidFill>
                  <a:schemeClr val="tx2"/>
                </a:solidFill>
                <a:ea typeface="+mj-ea"/>
                <a:cs typeface="Calibri" panose="020F0502020204030204" pitchFamily="34" charset="0"/>
              </a:rPr>
              <a:t>John 6:40, 44</a:t>
            </a:r>
          </a:p>
          <a:p>
            <a:pPr marL="0" indent="0" algn="just">
              <a:spcBef>
                <a:spcPts val="0"/>
              </a:spcBef>
              <a:buClr>
                <a:srgbClr val="00FFFF"/>
              </a:buClr>
              <a:buNone/>
              <a:defRPr/>
            </a:pPr>
            <a:r>
              <a:rPr lang="en-US" sz="3600" dirty="0">
                <a:effectLst/>
              </a:rPr>
              <a:t>“For this is the will of My Father, that </a:t>
            </a:r>
            <a:r>
              <a:rPr lang="en-US" sz="3600" b="1" u="sng" dirty="0">
                <a:solidFill>
                  <a:srgbClr val="FFFFCC"/>
                </a:solidFill>
                <a:effectLst/>
              </a:rPr>
              <a:t>everyone</a:t>
            </a:r>
            <a:r>
              <a:rPr lang="en-US" sz="3600" dirty="0">
                <a:effectLst/>
              </a:rPr>
              <a:t> who beholds the Son and believes in Him will have eternal life, and I Myself will raise him up on the last day…No one can come to Me unless the Father who sent Me </a:t>
            </a:r>
            <a:r>
              <a:rPr lang="en-US" sz="3600" b="1" u="sng" dirty="0">
                <a:solidFill>
                  <a:srgbClr val="FFFFCC"/>
                </a:solidFill>
                <a:effectLst/>
              </a:rPr>
              <a:t>draws (</a:t>
            </a:r>
            <a:r>
              <a:rPr lang="en-US" sz="3600" b="1" i="1" u="sng" dirty="0">
                <a:solidFill>
                  <a:srgbClr val="FFFFCC"/>
                </a:solidFill>
                <a:effectLst/>
              </a:rPr>
              <a:t>helkyō</a:t>
            </a:r>
            <a:r>
              <a:rPr lang="en-US" sz="3600" b="1" u="sng" dirty="0">
                <a:solidFill>
                  <a:srgbClr val="FFFFCC"/>
                </a:solidFill>
                <a:effectLst/>
              </a:rPr>
              <a:t>)</a:t>
            </a:r>
            <a:r>
              <a:rPr lang="en-US" sz="3600" dirty="0">
                <a:effectLst/>
              </a:rPr>
              <a:t> him; and I will raise him up on the last day.</a:t>
            </a:r>
            <a:r>
              <a:rPr lang="en-US" sz="3600" cap="small" dirty="0">
                <a:effectLst/>
              </a:rPr>
              <a:t>”</a:t>
            </a:r>
          </a:p>
        </p:txBody>
      </p:sp>
    </p:spTree>
    <p:extLst>
      <p:ext uri="{BB962C8B-B14F-4D97-AF65-F5344CB8AC3E}">
        <p14:creationId xmlns:p14="http://schemas.microsoft.com/office/powerpoint/2010/main" val="10466618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4072E6-6B24-7496-3FD3-46674C144FB6}"/>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B50CB486-5B02-4B24-5E59-8D467838FE45}"/>
              </a:ext>
            </a:extLst>
          </p:cNvPr>
          <p:cNvSpPr>
            <a:spLocks noGrp="1"/>
          </p:cNvSpPr>
          <p:nvPr>
            <p:ph type="title"/>
          </p:nvPr>
        </p:nvSpPr>
        <p:spPr>
          <a:xfrm>
            <a:off x="609600" y="228600"/>
            <a:ext cx="10972800" cy="914400"/>
          </a:xfrm>
        </p:spPr>
        <p:txBody>
          <a:bodyPr/>
          <a:lstStyle/>
          <a:p>
            <a:pPr algn="ctr"/>
            <a:r>
              <a:rPr lang="en-US" sz="3600" dirty="0">
                <a:effectLst>
                  <a:outerShdw blurRad="38100" dist="38100" dir="2700000" algn="tl">
                    <a:srgbClr val="000000">
                      <a:alpha val="43137"/>
                    </a:srgbClr>
                  </a:outerShdw>
                </a:effectLst>
              </a:rPr>
              <a:t>V. Running </a:t>
            </a:r>
            <a:r>
              <a:rPr lang="en-US" sz="3600" b="1" u="sng" dirty="0">
                <a:effectLst>
                  <a:outerShdw blurRad="38100" dist="38100" dir="2700000" algn="tl">
                    <a:srgbClr val="000000">
                      <a:alpha val="43137"/>
                    </a:srgbClr>
                  </a:outerShdw>
                </a:effectLst>
              </a:rPr>
              <a:t>TULIP</a:t>
            </a:r>
            <a:r>
              <a:rPr lang="en-US" sz="3600" dirty="0">
                <a:effectLst>
                  <a:outerShdw blurRad="38100" dist="38100" dir="2700000" algn="tl">
                    <a:srgbClr val="000000">
                      <a:alpha val="43137"/>
                    </a:srgbClr>
                  </a:outerShdw>
                </a:effectLst>
              </a:rPr>
              <a:t> Through the Grid of Scripture</a:t>
            </a:r>
            <a:endParaRPr lang="en-US" sz="36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a:extLst>
              <a:ext uri="{FF2B5EF4-FFF2-40B4-BE49-F238E27FC236}">
                <a16:creationId xmlns:a16="http://schemas.microsoft.com/office/drawing/2014/main" id="{D8E76888-D064-66BA-A6C1-0180AE14F1DC}"/>
              </a:ext>
            </a:extLst>
          </p:cNvPr>
          <p:cNvSpPr>
            <a:spLocks noGrp="1"/>
          </p:cNvSpPr>
          <p:nvPr>
            <p:ph idx="1"/>
          </p:nvPr>
        </p:nvSpPr>
        <p:spPr>
          <a:xfrm>
            <a:off x="609600" y="1600200"/>
            <a:ext cx="6019800" cy="3886200"/>
          </a:xfrm>
        </p:spPr>
        <p:txBody>
          <a:bodyPr/>
          <a:lstStyle/>
          <a:p>
            <a:pPr marL="742950" indent="-742950">
              <a:spcBef>
                <a:spcPts val="600"/>
              </a:spcBef>
              <a:spcAft>
                <a:spcPts val="1200"/>
              </a:spcAft>
              <a:buClr>
                <a:srgbClr val="CC66FF"/>
              </a:buClr>
              <a:buSzPct val="100000"/>
              <a:buFont typeface="+mj-lt"/>
              <a:buAutoNum type="alphaUcPeriod"/>
              <a:defRPr/>
            </a:pPr>
            <a:r>
              <a:rPr lang="en-US" b="1" u="sng" dirty="0">
                <a:solidFill>
                  <a:srgbClr val="FFFFCC"/>
                </a:solidFill>
                <a:cs typeface="Calibri" pitchFamily="34" charset="0"/>
              </a:rPr>
              <a:t>T</a:t>
            </a:r>
            <a:r>
              <a:rPr lang="en-US" dirty="0">
                <a:cs typeface="Calibri" pitchFamily="34" charset="0"/>
              </a:rPr>
              <a:t>otal Depravity</a:t>
            </a:r>
          </a:p>
          <a:p>
            <a:pPr marL="742950" indent="-742950">
              <a:spcBef>
                <a:spcPts val="600"/>
              </a:spcBef>
              <a:spcAft>
                <a:spcPts val="1200"/>
              </a:spcAft>
              <a:buClr>
                <a:srgbClr val="CC66FF"/>
              </a:buClr>
              <a:buSzPct val="100000"/>
              <a:buFont typeface="+mj-lt"/>
              <a:buAutoNum type="alphaUcPeriod"/>
              <a:defRPr/>
            </a:pPr>
            <a:r>
              <a:rPr lang="en-US" b="1" u="sng" dirty="0">
                <a:solidFill>
                  <a:srgbClr val="FFFFCC"/>
                </a:solidFill>
                <a:cs typeface="Calibri" pitchFamily="34" charset="0"/>
              </a:rPr>
              <a:t>U</a:t>
            </a:r>
            <a:r>
              <a:rPr lang="en-US" dirty="0">
                <a:cs typeface="Calibri" pitchFamily="34" charset="0"/>
              </a:rPr>
              <a:t>nconditional Election</a:t>
            </a:r>
          </a:p>
          <a:p>
            <a:pPr marL="742950" indent="-742950">
              <a:spcBef>
                <a:spcPts val="600"/>
              </a:spcBef>
              <a:spcAft>
                <a:spcPts val="1200"/>
              </a:spcAft>
              <a:buClr>
                <a:srgbClr val="CC66FF"/>
              </a:buClr>
              <a:buSzPct val="100000"/>
              <a:buFont typeface="+mj-lt"/>
              <a:buAutoNum type="alphaUcPeriod"/>
              <a:defRPr/>
            </a:pPr>
            <a:r>
              <a:rPr lang="en-US" b="1" u="sng" dirty="0">
                <a:solidFill>
                  <a:srgbClr val="FFFFCC"/>
                </a:solidFill>
                <a:cs typeface="Calibri" pitchFamily="34" charset="0"/>
              </a:rPr>
              <a:t>L</a:t>
            </a:r>
            <a:r>
              <a:rPr lang="en-US" dirty="0">
                <a:cs typeface="Calibri" pitchFamily="34" charset="0"/>
              </a:rPr>
              <a:t>imited Atonement</a:t>
            </a:r>
          </a:p>
          <a:p>
            <a:pPr marL="742950" indent="-742950">
              <a:spcBef>
                <a:spcPts val="600"/>
              </a:spcBef>
              <a:spcAft>
                <a:spcPts val="1200"/>
              </a:spcAft>
              <a:buClr>
                <a:srgbClr val="CC66FF"/>
              </a:buClr>
              <a:buSzPct val="100000"/>
              <a:buFont typeface="+mj-lt"/>
              <a:buAutoNum type="alphaUcPeriod"/>
              <a:defRPr/>
            </a:pPr>
            <a:r>
              <a:rPr lang="en-US" u="sng" dirty="0">
                <a:cs typeface="Calibri" pitchFamily="34" charset="0"/>
              </a:rPr>
              <a:t>I</a:t>
            </a:r>
            <a:r>
              <a:rPr lang="en-US" dirty="0">
                <a:cs typeface="Calibri" pitchFamily="34" charset="0"/>
              </a:rPr>
              <a:t>rresistible Grace</a:t>
            </a:r>
          </a:p>
          <a:p>
            <a:pPr marL="742950" indent="-742950">
              <a:spcBef>
                <a:spcPts val="600"/>
              </a:spcBef>
              <a:spcAft>
                <a:spcPts val="1200"/>
              </a:spcAft>
              <a:buClr>
                <a:srgbClr val="CC66FF"/>
              </a:buClr>
              <a:buSzPct val="100000"/>
              <a:buFont typeface="+mj-lt"/>
              <a:buAutoNum type="alphaUcPeriod"/>
              <a:defRPr/>
            </a:pPr>
            <a:r>
              <a:rPr lang="en-US" b="1" u="sng" dirty="0">
                <a:solidFill>
                  <a:srgbClr val="FFFFCC"/>
                </a:solidFill>
                <a:cs typeface="Calibri" pitchFamily="34" charset="0"/>
              </a:rPr>
              <a:t>Perseverance of the Saints</a:t>
            </a:r>
          </a:p>
        </p:txBody>
      </p:sp>
      <p:pic>
        <p:nvPicPr>
          <p:cNvPr id="5" name="Picture 4">
            <a:extLst>
              <a:ext uri="{FF2B5EF4-FFF2-40B4-BE49-F238E27FC236}">
                <a16:creationId xmlns:a16="http://schemas.microsoft.com/office/drawing/2014/main" id="{AD4853EF-FD67-3D7A-6257-1C917E3DE22D}"/>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11200"/>
                    </a14:imgEffect>
                  </a14:imgLayer>
                </a14:imgProps>
              </a:ext>
            </a:extLst>
          </a:blip>
          <a:stretch>
            <a:fillRect/>
          </a:stretch>
        </p:blipFill>
        <p:spPr>
          <a:xfrm>
            <a:off x="6813430" y="1676400"/>
            <a:ext cx="4768970" cy="3657600"/>
          </a:xfrm>
          <a:prstGeom prst="rect">
            <a:avLst/>
          </a:prstGeom>
          <a:solidFill>
            <a:srgbClr val="FFFFFF">
              <a:shade val="85000"/>
            </a:srgbClr>
          </a:solidFill>
          <a:ln w="88900" cap="sq">
            <a:solidFill>
              <a:srgbClr val="FF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2601693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E2EB38-B596-6B41-3DBB-E6ADEE814B75}"/>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3446CF04-8058-518D-17B5-8EF419A65D58}"/>
              </a:ext>
            </a:extLst>
          </p:cNvPr>
          <p:cNvSpPr>
            <a:spLocks noGrp="1"/>
          </p:cNvSpPr>
          <p:nvPr>
            <p:ph type="title"/>
          </p:nvPr>
        </p:nvSpPr>
        <p:spPr>
          <a:xfrm>
            <a:off x="1028700" y="228600"/>
            <a:ext cx="10134600" cy="914400"/>
          </a:xfrm>
        </p:spPr>
        <p:txBody>
          <a:bodyPr/>
          <a:lstStyle/>
          <a:p>
            <a:pPr marL="742950" indent="-742950" algn="ctr">
              <a:buClr>
                <a:srgbClr val="66FF66"/>
              </a:buClr>
              <a:buFont typeface="+mj-lt"/>
              <a:buAutoNum type="arabicPeriod" startAt="2"/>
            </a:pPr>
            <a:r>
              <a:rPr lang="en-US" sz="3600" dirty="0">
                <a:effectLst>
                  <a:outerShdw blurRad="38100" dist="38100" dir="2700000" algn="tl">
                    <a:srgbClr val="000000">
                      <a:alpha val="43137"/>
                    </a:srgbClr>
                  </a:outerShdw>
                </a:effectLst>
              </a:rPr>
              <a:t>Calvinistic Arguments</a:t>
            </a:r>
          </a:p>
        </p:txBody>
      </p:sp>
      <p:sp>
        <p:nvSpPr>
          <p:cNvPr id="3" name="Content Placeholder 2">
            <a:extLst>
              <a:ext uri="{FF2B5EF4-FFF2-40B4-BE49-F238E27FC236}">
                <a16:creationId xmlns:a16="http://schemas.microsoft.com/office/drawing/2014/main" id="{64129FE3-CC02-491D-D48A-20329A051866}"/>
              </a:ext>
            </a:extLst>
          </p:cNvPr>
          <p:cNvSpPr>
            <a:spLocks noGrp="1"/>
          </p:cNvSpPr>
          <p:nvPr>
            <p:ph idx="1"/>
          </p:nvPr>
        </p:nvSpPr>
        <p:spPr>
          <a:xfrm>
            <a:off x="609600" y="1600200"/>
            <a:ext cx="8229600" cy="2819400"/>
          </a:xfrm>
        </p:spPr>
        <p:txBody>
          <a:bodyPr/>
          <a:lstStyle/>
          <a:p>
            <a:pPr marL="742950" indent="-742950" algn="just">
              <a:spcBef>
                <a:spcPts val="0"/>
              </a:spcBef>
              <a:spcAft>
                <a:spcPts val="2400"/>
              </a:spcAft>
              <a:buClr>
                <a:srgbClr val="FFC000"/>
              </a:buClr>
              <a:buSzPct val="100000"/>
              <a:buFont typeface="+mj-lt"/>
              <a:buAutoNum type="alphaLcParenR"/>
              <a:defRPr/>
            </a:pPr>
            <a:r>
              <a:rPr lang="en-US" b="1" u="sng" dirty="0">
                <a:solidFill>
                  <a:srgbClr val="FFFFCC"/>
                </a:solidFill>
                <a:effectLst>
                  <a:outerShdw blurRad="38100" dist="38100" dir="2700000" algn="tl">
                    <a:srgbClr val="000000">
                      <a:alpha val="43137"/>
                    </a:srgbClr>
                  </a:outerShdw>
                </a:effectLst>
                <a:cs typeface="Calibri" pitchFamily="34" charset="0"/>
              </a:rPr>
              <a:t>Faith is a gift</a:t>
            </a:r>
          </a:p>
          <a:p>
            <a:pPr marL="742950" indent="-742950" algn="just">
              <a:spcBef>
                <a:spcPts val="0"/>
              </a:spcBef>
              <a:spcAft>
                <a:spcPts val="2400"/>
              </a:spcAft>
              <a:buClr>
                <a:srgbClr val="FFC000"/>
              </a:buClr>
              <a:buSzPct val="100000"/>
              <a:buFont typeface="+mj-lt"/>
              <a:buAutoNum type="alphaLcParenR"/>
              <a:defRPr/>
            </a:pPr>
            <a:r>
              <a:rPr lang="en-US" dirty="0">
                <a:cs typeface="Calibri" pitchFamily="34" charset="0"/>
              </a:rPr>
              <a:t>Regeneration precedes faith</a:t>
            </a:r>
          </a:p>
          <a:p>
            <a:pPr marL="742950" indent="-742950" algn="just">
              <a:spcBef>
                <a:spcPts val="0"/>
              </a:spcBef>
              <a:spcAft>
                <a:spcPts val="2400"/>
              </a:spcAft>
              <a:buClr>
                <a:srgbClr val="FFC000"/>
              </a:buClr>
              <a:buSzPct val="100000"/>
              <a:buFont typeface="+mj-lt"/>
              <a:buAutoNum type="alphaLcParenR"/>
              <a:defRPr/>
            </a:pPr>
            <a:r>
              <a:rPr lang="en-US" dirty="0">
                <a:cs typeface="Calibri" pitchFamily="34" charset="0"/>
              </a:rPr>
              <a:t>Lost man cannot seek God (Rom. 3:11)</a:t>
            </a:r>
          </a:p>
        </p:txBody>
      </p:sp>
      <p:pic>
        <p:nvPicPr>
          <p:cNvPr id="3074" name="Picture 2">
            <a:extLst>
              <a:ext uri="{FF2B5EF4-FFF2-40B4-BE49-F238E27FC236}">
                <a16:creationId xmlns:a16="http://schemas.microsoft.com/office/drawing/2014/main" id="{96790A7A-FE81-AD0E-C36E-5CCDECC3711E}"/>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007463" y="1676400"/>
            <a:ext cx="2498737" cy="297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55914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266700" y="228600"/>
            <a:ext cx="11658600" cy="914400"/>
          </a:xfrm>
        </p:spPr>
        <p:txBody>
          <a:bodyPr/>
          <a:lstStyle/>
          <a:p>
            <a:pPr marL="742950" indent="-742950" algn="ctr">
              <a:spcBef>
                <a:spcPts val="0"/>
              </a:spcBef>
              <a:spcAft>
                <a:spcPts val="2400"/>
              </a:spcAft>
              <a:buClr>
                <a:srgbClr val="FFC000"/>
              </a:buClr>
              <a:buSzPct val="100000"/>
              <a:buFont typeface="+mj-lt"/>
              <a:buAutoNum type="alphaLcParenR"/>
              <a:defRPr/>
            </a:pPr>
            <a:r>
              <a:rPr lang="en-US" sz="3600" dirty="0">
                <a:effectLst>
                  <a:outerShdw blurRad="38100" dist="38100" dir="2700000" algn="tl">
                    <a:srgbClr val="000000">
                      <a:alpha val="43137"/>
                    </a:srgbClr>
                  </a:outerShdw>
                </a:effectLst>
              </a:rPr>
              <a:t>Faith is a Gift?</a:t>
            </a:r>
          </a:p>
        </p:txBody>
      </p:sp>
      <p:sp>
        <p:nvSpPr>
          <p:cNvPr id="3" name="Content Placeholder 2"/>
          <p:cNvSpPr>
            <a:spLocks noGrp="1"/>
          </p:cNvSpPr>
          <p:nvPr>
            <p:ph idx="1"/>
          </p:nvPr>
        </p:nvSpPr>
        <p:spPr>
          <a:xfrm>
            <a:off x="1524000" y="1600200"/>
            <a:ext cx="5943600" cy="4956980"/>
          </a:xfrm>
        </p:spPr>
        <p:txBody>
          <a:bodyPr/>
          <a:lstStyle/>
          <a:p>
            <a:pPr marL="685800" lvl="1" indent="-681038" algn="just">
              <a:spcBef>
                <a:spcPts val="0"/>
              </a:spcBef>
              <a:spcAft>
                <a:spcPts val="3000"/>
              </a:spcAft>
              <a:buClr>
                <a:schemeClr val="tx2"/>
              </a:buClr>
              <a:buSzPct val="100000"/>
              <a:buFont typeface="+mj-lt"/>
              <a:buAutoNum type="romanLcPeriod"/>
              <a:defRPr/>
            </a:pPr>
            <a:r>
              <a:rPr lang="en-US" dirty="0">
                <a:effectLst/>
                <a:cs typeface="Calibri" pitchFamily="34" charset="0"/>
              </a:rPr>
              <a:t>Calvinist Examples</a:t>
            </a:r>
          </a:p>
          <a:p>
            <a:pPr marL="685800" lvl="1" indent="-681038" algn="just">
              <a:spcBef>
                <a:spcPts val="0"/>
              </a:spcBef>
              <a:spcAft>
                <a:spcPts val="3000"/>
              </a:spcAft>
              <a:buClr>
                <a:schemeClr val="tx2"/>
              </a:buClr>
              <a:buSzPct val="100000"/>
              <a:buFont typeface="+mj-lt"/>
              <a:buAutoNum type="romanLcPeriod"/>
              <a:defRPr/>
            </a:pPr>
            <a:r>
              <a:rPr lang="en-US" dirty="0">
                <a:effectLst/>
                <a:cs typeface="Calibri" pitchFamily="34" charset="0"/>
              </a:rPr>
              <a:t>Faith is a work? </a:t>
            </a:r>
          </a:p>
          <a:p>
            <a:pPr marL="685800" lvl="1" indent="-681038" algn="just">
              <a:spcBef>
                <a:spcPts val="0"/>
              </a:spcBef>
              <a:spcAft>
                <a:spcPts val="3000"/>
              </a:spcAft>
              <a:buClr>
                <a:schemeClr val="tx2"/>
              </a:buClr>
              <a:buSzPct val="100000"/>
              <a:buFont typeface="+mj-lt"/>
              <a:buAutoNum type="romanLcPeriod"/>
              <a:defRPr/>
            </a:pPr>
            <a:r>
              <a:rPr lang="en-US" dirty="0">
                <a:effectLst/>
                <a:cs typeface="Calibri" pitchFamily="34" charset="0"/>
              </a:rPr>
              <a:t>Calvinist Proof texts</a:t>
            </a:r>
          </a:p>
          <a:p>
            <a:pPr marL="685800" lvl="1" indent="-681038" algn="just">
              <a:spcBef>
                <a:spcPts val="0"/>
              </a:spcBef>
              <a:spcAft>
                <a:spcPts val="3000"/>
              </a:spcAft>
              <a:buClr>
                <a:schemeClr val="tx2"/>
              </a:buClr>
              <a:buSzPct val="100000"/>
              <a:buFont typeface="+mj-lt"/>
              <a:buAutoNum type="romanLcPeriod"/>
              <a:defRPr/>
            </a:pPr>
            <a:r>
              <a:rPr lang="en-US" dirty="0">
                <a:effectLst/>
                <a:cs typeface="Calibri" pitchFamily="34" charset="0"/>
              </a:rPr>
              <a:t>Miscellaneous problems</a:t>
            </a:r>
            <a:endParaRPr lang="en-US" dirty="0">
              <a:cs typeface="Calibri" pitchFamily="34" charset="0"/>
            </a:endParaRPr>
          </a:p>
        </p:txBody>
      </p:sp>
      <p:pic>
        <p:nvPicPr>
          <p:cNvPr id="2" name="Picture 2">
            <a:extLst>
              <a:ext uri="{FF2B5EF4-FFF2-40B4-BE49-F238E27FC236}">
                <a16:creationId xmlns:a16="http://schemas.microsoft.com/office/drawing/2014/main" id="{4863F519-BBB8-D85D-F7E5-938DCA02D188}"/>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007463" y="1676400"/>
            <a:ext cx="2498737" cy="297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80344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25FB63-E7DD-0F37-420F-463C71DD6062}"/>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F2BB2C39-DBE2-0EBE-3873-EBECB1FF9511}"/>
              </a:ext>
            </a:extLst>
          </p:cNvPr>
          <p:cNvSpPr>
            <a:spLocks noGrp="1"/>
          </p:cNvSpPr>
          <p:nvPr>
            <p:ph type="title"/>
          </p:nvPr>
        </p:nvSpPr>
        <p:spPr>
          <a:xfrm>
            <a:off x="266700" y="228600"/>
            <a:ext cx="11658600" cy="914400"/>
          </a:xfrm>
        </p:spPr>
        <p:txBody>
          <a:bodyPr/>
          <a:lstStyle/>
          <a:p>
            <a:pPr marL="742950" indent="-742950" algn="ctr">
              <a:spcBef>
                <a:spcPts val="0"/>
              </a:spcBef>
              <a:spcAft>
                <a:spcPts val="2400"/>
              </a:spcAft>
              <a:buClr>
                <a:srgbClr val="FFC000"/>
              </a:buClr>
              <a:buSzPct val="100000"/>
              <a:buFont typeface="+mj-lt"/>
              <a:buAutoNum type="alphaLcParenR"/>
              <a:defRPr/>
            </a:pPr>
            <a:r>
              <a:rPr lang="en-US" sz="3600" dirty="0">
                <a:effectLst>
                  <a:outerShdw blurRad="38100" dist="38100" dir="2700000" algn="tl">
                    <a:srgbClr val="000000">
                      <a:alpha val="43137"/>
                    </a:srgbClr>
                  </a:outerShdw>
                </a:effectLst>
              </a:rPr>
              <a:t>Faith is a Gift?</a:t>
            </a:r>
          </a:p>
        </p:txBody>
      </p:sp>
      <p:sp>
        <p:nvSpPr>
          <p:cNvPr id="3" name="Content Placeholder 2">
            <a:extLst>
              <a:ext uri="{FF2B5EF4-FFF2-40B4-BE49-F238E27FC236}">
                <a16:creationId xmlns:a16="http://schemas.microsoft.com/office/drawing/2014/main" id="{453C8334-B329-70B4-6AC2-F72E3A220303}"/>
              </a:ext>
            </a:extLst>
          </p:cNvPr>
          <p:cNvSpPr>
            <a:spLocks noGrp="1"/>
          </p:cNvSpPr>
          <p:nvPr>
            <p:ph idx="1"/>
          </p:nvPr>
        </p:nvSpPr>
        <p:spPr>
          <a:xfrm>
            <a:off x="1524000" y="1600200"/>
            <a:ext cx="5943600" cy="4956980"/>
          </a:xfrm>
        </p:spPr>
        <p:txBody>
          <a:bodyPr/>
          <a:lstStyle/>
          <a:p>
            <a:pPr marL="685800" lvl="1" indent="-681038" algn="just">
              <a:spcBef>
                <a:spcPts val="0"/>
              </a:spcBef>
              <a:spcAft>
                <a:spcPts val="3000"/>
              </a:spcAft>
              <a:buClr>
                <a:schemeClr val="tx2"/>
              </a:buClr>
              <a:buSzPct val="100000"/>
              <a:buFont typeface="+mj-lt"/>
              <a:buAutoNum type="romanLcPeriod"/>
              <a:defRPr/>
            </a:pPr>
            <a:r>
              <a:rPr lang="en-US" b="1" u="sng" dirty="0">
                <a:solidFill>
                  <a:srgbClr val="FFFFCC"/>
                </a:solidFill>
                <a:effectLst/>
                <a:cs typeface="Calibri" pitchFamily="34" charset="0"/>
              </a:rPr>
              <a:t>Calvinist Examples</a:t>
            </a:r>
          </a:p>
          <a:p>
            <a:pPr marL="685800" lvl="1" indent="-681038" algn="just">
              <a:spcBef>
                <a:spcPts val="0"/>
              </a:spcBef>
              <a:spcAft>
                <a:spcPts val="3000"/>
              </a:spcAft>
              <a:buClr>
                <a:schemeClr val="tx2"/>
              </a:buClr>
              <a:buSzPct val="100000"/>
              <a:buFont typeface="+mj-lt"/>
              <a:buAutoNum type="romanLcPeriod"/>
              <a:defRPr/>
            </a:pPr>
            <a:r>
              <a:rPr lang="en-US" dirty="0">
                <a:effectLst/>
                <a:cs typeface="Calibri" pitchFamily="34" charset="0"/>
              </a:rPr>
              <a:t>Faith is a work? </a:t>
            </a:r>
          </a:p>
          <a:p>
            <a:pPr marL="685800" lvl="1" indent="-681038" algn="just">
              <a:spcBef>
                <a:spcPts val="0"/>
              </a:spcBef>
              <a:spcAft>
                <a:spcPts val="3000"/>
              </a:spcAft>
              <a:buClr>
                <a:schemeClr val="tx2"/>
              </a:buClr>
              <a:buSzPct val="100000"/>
              <a:buFont typeface="+mj-lt"/>
              <a:buAutoNum type="romanLcPeriod"/>
              <a:defRPr/>
            </a:pPr>
            <a:r>
              <a:rPr lang="en-US" dirty="0">
                <a:effectLst/>
                <a:cs typeface="Calibri" pitchFamily="34" charset="0"/>
              </a:rPr>
              <a:t>Calvinist Proof texts</a:t>
            </a:r>
          </a:p>
          <a:p>
            <a:pPr marL="685800" lvl="1" indent="-681038" algn="just">
              <a:spcBef>
                <a:spcPts val="0"/>
              </a:spcBef>
              <a:spcAft>
                <a:spcPts val="3000"/>
              </a:spcAft>
              <a:buClr>
                <a:schemeClr val="tx2"/>
              </a:buClr>
              <a:buSzPct val="100000"/>
              <a:buFont typeface="+mj-lt"/>
              <a:buAutoNum type="romanLcPeriod"/>
              <a:defRPr/>
            </a:pPr>
            <a:r>
              <a:rPr lang="en-US" dirty="0">
                <a:effectLst/>
                <a:cs typeface="Calibri" pitchFamily="34" charset="0"/>
              </a:rPr>
              <a:t>Miscellaneous problems</a:t>
            </a:r>
            <a:endParaRPr lang="en-US" dirty="0">
              <a:cs typeface="Calibri" pitchFamily="34" charset="0"/>
            </a:endParaRPr>
          </a:p>
        </p:txBody>
      </p:sp>
      <p:pic>
        <p:nvPicPr>
          <p:cNvPr id="2" name="Picture 2">
            <a:extLst>
              <a:ext uri="{FF2B5EF4-FFF2-40B4-BE49-F238E27FC236}">
                <a16:creationId xmlns:a16="http://schemas.microsoft.com/office/drawing/2014/main" id="{A49EC2EB-2464-BC2E-42AB-790E3C380156}"/>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007463" y="1676400"/>
            <a:ext cx="2498737" cy="297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80113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609601" y="1371600"/>
            <a:ext cx="10972800" cy="2438399"/>
          </a:xfrm>
          <a:prstGeom prst="rect">
            <a:avLst/>
          </a:prstGeom>
          <a:noFill/>
          <a:ln w="9525">
            <a:noFill/>
            <a:miter lim="800000"/>
            <a:headEnd/>
            <a:tailEnd/>
          </a:ln>
          <a:effectLst/>
        </p:spPr>
        <p:txBody>
          <a:bodyPr/>
          <a:lstStyle/>
          <a:p>
            <a:pPr algn="just"/>
            <a:r>
              <a:rPr lang="en-US" sz="3400" dirty="0">
                <a:latin typeface="Calibri" panose="020F0502020204030204" pitchFamily="34" charset="0"/>
                <a:cs typeface="Calibri" panose="020F0502020204030204" pitchFamily="34" charset="0"/>
              </a:rPr>
              <a:t>“Faith is a spiritual grace, the fruit of the spiritual nature, and because the unregenerate are spiritually dead – ‘dead in trespasses and sins’ – </a:t>
            </a:r>
            <a:r>
              <a:rPr lang="en-US" sz="3400" b="1" u="sng" dirty="0">
                <a:solidFill>
                  <a:srgbClr val="FFFFCC"/>
                </a:solidFill>
                <a:latin typeface="Calibri" panose="020F0502020204030204" pitchFamily="34" charset="0"/>
                <a:cs typeface="Calibri" panose="020F0502020204030204" pitchFamily="34" charset="0"/>
              </a:rPr>
              <a:t>then it follows that faith from them is impossible</a:t>
            </a:r>
            <a:r>
              <a:rPr lang="en-US" sz="3400" dirty="0">
                <a:latin typeface="Calibri" panose="020F0502020204030204" pitchFamily="34" charset="0"/>
                <a:cs typeface="Calibri" panose="020F0502020204030204" pitchFamily="34" charset="0"/>
              </a:rPr>
              <a:t>, for a dead man cannot believe anything.”</a:t>
            </a:r>
          </a:p>
        </p:txBody>
      </p:sp>
      <p:sp>
        <p:nvSpPr>
          <p:cNvPr id="6" name="Rectangle 2"/>
          <p:cNvSpPr>
            <a:spLocks noChangeArrowheads="1"/>
          </p:cNvSpPr>
          <p:nvPr/>
        </p:nvSpPr>
        <p:spPr bwMode="auto">
          <a:xfrm>
            <a:off x="2625013" y="218388"/>
            <a:ext cx="6941975" cy="1025951"/>
          </a:xfrm>
          <a:prstGeom prst="rect">
            <a:avLst/>
          </a:prstGeom>
          <a:noFill/>
          <a:ln w="9525">
            <a:noFill/>
            <a:miter lim="800000"/>
            <a:headEnd/>
            <a:tailEnd/>
          </a:ln>
          <a:effectLst/>
        </p:spPr>
        <p:txBody>
          <a:bodyPr anchor="ctr"/>
          <a:lstStyle/>
          <a:p>
            <a:pPr algn="ctr">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A. W. Pink </a:t>
            </a:r>
          </a:p>
          <a:p>
            <a:pPr algn="ctr">
              <a:defRPr/>
            </a:pPr>
            <a:r>
              <a:rPr lang="en-US" i="1"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Sovereignty of God</a:t>
            </a:r>
            <a:r>
              <a:rPr lang="en-US"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p. 57</a:t>
            </a:r>
          </a:p>
        </p:txBody>
      </p:sp>
      <p:pic>
        <p:nvPicPr>
          <p:cNvPr id="5" name="Picture 4">
            <a:extLst>
              <a:ext uri="{FF2B5EF4-FFF2-40B4-BE49-F238E27FC236}">
                <a16:creationId xmlns:a16="http://schemas.microsoft.com/office/drawing/2014/main" id="{689F9B93-1F27-4445-8B2E-C0B5B8B4F5C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197706" y="3733800"/>
            <a:ext cx="3796589" cy="2743200"/>
          </a:xfrm>
          <a:prstGeom prst="rect">
            <a:avLst/>
          </a:prstGeom>
        </p:spPr>
      </p:pic>
    </p:spTree>
    <p:extLst>
      <p:ext uri="{BB962C8B-B14F-4D97-AF65-F5344CB8AC3E}">
        <p14:creationId xmlns:p14="http://schemas.microsoft.com/office/powerpoint/2010/main" val="29462652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658586" y="2514600"/>
            <a:ext cx="10874829" cy="1828800"/>
          </a:xfrm>
          <a:prstGeom prst="rect">
            <a:avLst/>
          </a:prstGeom>
          <a:noFill/>
          <a:ln w="9525">
            <a:noFill/>
            <a:miter lim="800000"/>
            <a:headEnd/>
            <a:tailEnd/>
          </a:ln>
          <a:effectLst/>
        </p:spPr>
        <p:txBody>
          <a:bodyPr/>
          <a:lstStyle/>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“Faith is God‘s gift. In no degree could a natural man produce faith. It is utterly beyond him. Let us adore the God who gives it.”</a:t>
            </a:r>
          </a:p>
        </p:txBody>
      </p:sp>
      <p:sp>
        <p:nvSpPr>
          <p:cNvPr id="6" name="Rectangle 2"/>
          <p:cNvSpPr>
            <a:spLocks noChangeArrowheads="1"/>
          </p:cNvSpPr>
          <p:nvPr/>
        </p:nvSpPr>
        <p:spPr bwMode="auto">
          <a:xfrm>
            <a:off x="2625013" y="218388"/>
            <a:ext cx="6941975" cy="1025951"/>
          </a:xfrm>
          <a:prstGeom prst="rect">
            <a:avLst/>
          </a:prstGeom>
          <a:noFill/>
          <a:ln w="9525">
            <a:noFill/>
            <a:miter lim="800000"/>
            <a:headEnd/>
            <a:tailEnd/>
          </a:ln>
          <a:effectLst/>
        </p:spPr>
        <p:txBody>
          <a:bodyPr anchor="ctr"/>
          <a:lstStyle/>
          <a:p>
            <a:pPr algn="ctr">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Tom Wells </a:t>
            </a:r>
          </a:p>
        </p:txBody>
      </p:sp>
      <p:sp>
        <p:nvSpPr>
          <p:cNvPr id="3" name="TextBox 2">
            <a:extLst>
              <a:ext uri="{FF2B5EF4-FFF2-40B4-BE49-F238E27FC236}">
                <a16:creationId xmlns:a16="http://schemas.microsoft.com/office/drawing/2014/main" id="{8EE002FD-3B48-499C-A419-5390C6A53357}"/>
              </a:ext>
            </a:extLst>
          </p:cNvPr>
          <p:cNvSpPr txBox="1"/>
          <p:nvPr/>
        </p:nvSpPr>
        <p:spPr>
          <a:xfrm>
            <a:off x="1129393" y="6248400"/>
            <a:ext cx="9933214" cy="461665"/>
          </a:xfrm>
          <a:prstGeom prst="rect">
            <a:avLst/>
          </a:prstGeom>
          <a:noFill/>
        </p:spPr>
        <p:txBody>
          <a:bodyPr wrap="square" rtlCol="0">
            <a:spAutoFit/>
          </a:bodyPr>
          <a:lstStyle/>
          <a:p>
            <a:pPr algn="ct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Tom Wells, </a:t>
            </a:r>
            <a:r>
              <a:rPr lang="en-US"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Faith: The Gift of God</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(Carlisle, PA: Banner of Truth Trust, 1983), 55.</a:t>
            </a:r>
          </a:p>
        </p:txBody>
      </p:sp>
    </p:spTree>
    <p:extLst>
      <p:ext uri="{BB962C8B-B14F-4D97-AF65-F5344CB8AC3E}">
        <p14:creationId xmlns:p14="http://schemas.microsoft.com/office/powerpoint/2010/main" val="8317226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658585" y="1981200"/>
            <a:ext cx="10874829" cy="2895600"/>
          </a:xfrm>
          <a:prstGeom prst="rect">
            <a:avLst/>
          </a:prstGeom>
          <a:noFill/>
          <a:ln w="9525">
            <a:noFill/>
            <a:miter lim="800000"/>
            <a:headEnd/>
            <a:tailEnd/>
          </a:ln>
          <a:effectLst/>
        </p:spPr>
        <p:txBody>
          <a:bodyPr/>
          <a:lstStyle/>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Wells compares spiritual deadness to “an old dry [Christmas] tree with ―no fruit or ornaments of his own [his faith]. Then God comes along and hangs the bright jewel of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faith</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on him. . . . There is no real connection between what he is and this gift of faith from God.”</a:t>
            </a:r>
          </a:p>
        </p:txBody>
      </p:sp>
      <p:sp>
        <p:nvSpPr>
          <p:cNvPr id="6" name="Rectangle 2"/>
          <p:cNvSpPr>
            <a:spLocks noChangeArrowheads="1"/>
          </p:cNvSpPr>
          <p:nvPr/>
        </p:nvSpPr>
        <p:spPr bwMode="auto">
          <a:xfrm>
            <a:off x="2625013" y="218388"/>
            <a:ext cx="6941975" cy="1025951"/>
          </a:xfrm>
          <a:prstGeom prst="rect">
            <a:avLst/>
          </a:prstGeom>
          <a:noFill/>
          <a:ln w="9525">
            <a:noFill/>
            <a:miter lim="800000"/>
            <a:headEnd/>
            <a:tailEnd/>
          </a:ln>
          <a:effectLst/>
        </p:spPr>
        <p:txBody>
          <a:bodyPr anchor="ctr"/>
          <a:lstStyle/>
          <a:p>
            <a:pPr algn="ctr">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Tom Wells </a:t>
            </a:r>
          </a:p>
        </p:txBody>
      </p:sp>
      <p:sp>
        <p:nvSpPr>
          <p:cNvPr id="3" name="TextBox 2">
            <a:extLst>
              <a:ext uri="{FF2B5EF4-FFF2-40B4-BE49-F238E27FC236}">
                <a16:creationId xmlns:a16="http://schemas.microsoft.com/office/drawing/2014/main" id="{8EE002FD-3B48-499C-A419-5390C6A53357}"/>
              </a:ext>
            </a:extLst>
          </p:cNvPr>
          <p:cNvSpPr txBox="1"/>
          <p:nvPr/>
        </p:nvSpPr>
        <p:spPr>
          <a:xfrm>
            <a:off x="938893" y="6248400"/>
            <a:ext cx="10314214" cy="461665"/>
          </a:xfrm>
          <a:prstGeom prst="rect">
            <a:avLst/>
          </a:prstGeom>
          <a:noFill/>
        </p:spPr>
        <p:txBody>
          <a:bodyPr wrap="square" rtlCol="0">
            <a:spAutoFit/>
          </a:bodyPr>
          <a:lstStyle/>
          <a:p>
            <a:pPr algn="ct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Tom Wells, </a:t>
            </a:r>
            <a:r>
              <a:rPr lang="en-US"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Faith: The Gift of God</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(Carlisle, PA: Banner of Truth Trust, 1983), 56–57</a:t>
            </a:r>
          </a:p>
        </p:txBody>
      </p:sp>
    </p:spTree>
    <p:extLst>
      <p:ext uri="{BB962C8B-B14F-4D97-AF65-F5344CB8AC3E}">
        <p14:creationId xmlns:p14="http://schemas.microsoft.com/office/powerpoint/2010/main" val="32603885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658586" y="2728372"/>
            <a:ext cx="10874829" cy="1401257"/>
          </a:xfrm>
          <a:prstGeom prst="rect">
            <a:avLst/>
          </a:prstGeom>
          <a:noFill/>
          <a:ln w="9525">
            <a:noFill/>
            <a:miter lim="800000"/>
            <a:headEnd/>
            <a:tailEnd/>
          </a:ln>
          <a:effectLst/>
        </p:spPr>
        <p:txBody>
          <a:bodyPr/>
          <a:lstStyle/>
          <a:p>
            <a:pPr algn="just"/>
            <a:r>
              <a:rPr lang="en-US" sz="3600" dirty="0">
                <a:latin typeface="Calibri" panose="020F0502020204030204" pitchFamily="34" charset="0"/>
                <a:cs typeface="Calibri" panose="020F0502020204030204" pitchFamily="34" charset="0"/>
              </a:rPr>
              <a:t>“Faith for salvation is a gift from the </a:t>
            </a:r>
            <a:r>
              <a:rPr lang="en-US" sz="3600" dirty="0" err="1">
                <a:latin typeface="Calibri" panose="020F0502020204030204" pitchFamily="34" charset="0"/>
                <a:cs typeface="Calibri" panose="020F0502020204030204" pitchFamily="34" charset="0"/>
              </a:rPr>
              <a:t>Saviour</a:t>
            </a:r>
            <a:r>
              <a:rPr lang="en-US" sz="3600" dirty="0">
                <a:latin typeface="Calibri" panose="020F0502020204030204" pitchFamily="34" charset="0"/>
                <a:cs typeface="Calibri" panose="020F0502020204030204" pitchFamily="34" charset="0"/>
              </a:rPr>
              <a:t>. . . . The entirety of our salvation depends on God’s gift of faith.”</a:t>
            </a:r>
          </a:p>
        </p:txBody>
      </p:sp>
      <p:sp>
        <p:nvSpPr>
          <p:cNvPr id="6" name="Rectangle 2"/>
          <p:cNvSpPr>
            <a:spLocks noChangeArrowheads="1"/>
          </p:cNvSpPr>
          <p:nvPr/>
        </p:nvSpPr>
        <p:spPr bwMode="auto">
          <a:xfrm>
            <a:off x="2625013" y="218388"/>
            <a:ext cx="6941975" cy="1025951"/>
          </a:xfrm>
          <a:prstGeom prst="rect">
            <a:avLst/>
          </a:prstGeom>
          <a:noFill/>
          <a:ln w="9525">
            <a:noFill/>
            <a:miter lim="800000"/>
            <a:headEnd/>
            <a:tailEnd/>
          </a:ln>
          <a:effectLst/>
        </p:spPr>
        <p:txBody>
          <a:bodyPr anchor="ctr"/>
          <a:lstStyle/>
          <a:p>
            <a:pPr algn="ctr">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James K. Bridges </a:t>
            </a:r>
          </a:p>
        </p:txBody>
      </p:sp>
      <p:sp>
        <p:nvSpPr>
          <p:cNvPr id="3" name="TextBox 2">
            <a:extLst>
              <a:ext uri="{FF2B5EF4-FFF2-40B4-BE49-F238E27FC236}">
                <a16:creationId xmlns:a16="http://schemas.microsoft.com/office/drawing/2014/main" id="{8EE002FD-3B48-499C-A419-5390C6A53357}"/>
              </a:ext>
            </a:extLst>
          </p:cNvPr>
          <p:cNvSpPr txBox="1"/>
          <p:nvPr/>
        </p:nvSpPr>
        <p:spPr>
          <a:xfrm>
            <a:off x="1281793" y="5867400"/>
            <a:ext cx="9628414" cy="830997"/>
          </a:xfrm>
          <a:prstGeom prst="rect">
            <a:avLst/>
          </a:prstGeom>
          <a:noFill/>
        </p:spPr>
        <p:txBody>
          <a:bodyPr wrap="square" rtlCol="0">
            <a:spAutoFit/>
          </a:bodyPr>
          <a:lstStyle/>
          <a:p>
            <a:pPr algn="ctr"/>
            <a:r>
              <a:rPr lang="en-US" dirty="0">
                <a:latin typeface="Calibri" panose="020F0502020204030204" pitchFamily="34" charset="0"/>
                <a:cs typeface="Calibri" panose="020F0502020204030204" pitchFamily="34" charset="0"/>
              </a:rPr>
              <a:t>James K. Bridges, “The Gift of Faith,” in Conference on the Holy Spirit, ed. Gwen Jones (Springfield, MO: Gospel, 1983), 225.</a:t>
            </a:r>
          </a:p>
        </p:txBody>
      </p:sp>
    </p:spTree>
    <p:extLst>
      <p:ext uri="{BB962C8B-B14F-4D97-AF65-F5344CB8AC3E}">
        <p14:creationId xmlns:p14="http://schemas.microsoft.com/office/powerpoint/2010/main" val="38053766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627321" y="2514600"/>
            <a:ext cx="10906093" cy="1828800"/>
          </a:xfrm>
          <a:prstGeom prst="rect">
            <a:avLst/>
          </a:prstGeom>
          <a:noFill/>
          <a:ln w="9525">
            <a:noFill/>
            <a:miter lim="800000"/>
            <a:headEnd/>
            <a:tailEnd/>
          </a:ln>
          <a:effectLst/>
        </p:spPr>
        <p:txBody>
          <a:bodyPr/>
          <a:lstStyle/>
          <a:p>
            <a:pPr algn="just"/>
            <a:r>
              <a:rPr lang="en-US" sz="3600" dirty="0">
                <a:latin typeface="Calibri" panose="020F0502020204030204" pitchFamily="34" charset="0"/>
                <a:cs typeface="Calibri" panose="020F0502020204030204" pitchFamily="34" charset="0"/>
              </a:rPr>
              <a:t>“The elect of God are chosen by Him to be His children, in order that they might be </a:t>
            </a:r>
            <a:r>
              <a:rPr lang="en-US" sz="3600" b="1" u="sng" dirty="0">
                <a:solidFill>
                  <a:srgbClr val="FFFFCC"/>
                </a:solidFill>
                <a:latin typeface="Calibri" panose="020F0502020204030204" pitchFamily="34" charset="0"/>
                <a:cs typeface="Calibri" panose="020F0502020204030204" pitchFamily="34" charset="0"/>
              </a:rPr>
              <a:t>made to believe</a:t>
            </a:r>
            <a:r>
              <a:rPr lang="en-US" sz="3600" dirty="0">
                <a:latin typeface="Calibri" panose="020F0502020204030204" pitchFamily="34" charset="0"/>
                <a:cs typeface="Calibri" panose="020F0502020204030204" pitchFamily="34" charset="0"/>
              </a:rPr>
              <a:t>, not because He foresaw that they would believe.”</a:t>
            </a:r>
          </a:p>
        </p:txBody>
      </p:sp>
      <p:sp>
        <p:nvSpPr>
          <p:cNvPr id="6" name="Rectangle 2"/>
          <p:cNvSpPr>
            <a:spLocks noChangeArrowheads="1"/>
          </p:cNvSpPr>
          <p:nvPr/>
        </p:nvSpPr>
        <p:spPr bwMode="auto">
          <a:xfrm>
            <a:off x="2625013" y="269449"/>
            <a:ext cx="6941975" cy="873551"/>
          </a:xfrm>
          <a:prstGeom prst="rect">
            <a:avLst/>
          </a:prstGeom>
          <a:noFill/>
          <a:ln w="9525">
            <a:noFill/>
            <a:miter lim="800000"/>
            <a:headEnd/>
            <a:tailEnd/>
          </a:ln>
          <a:effectLst/>
        </p:spPr>
        <p:txBody>
          <a:bodyPr anchor="ctr"/>
          <a:lstStyle/>
          <a:p>
            <a:pPr algn="ctr">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Lorraine Boettner </a:t>
            </a:r>
          </a:p>
        </p:txBody>
      </p:sp>
      <p:sp>
        <p:nvSpPr>
          <p:cNvPr id="3" name="TextBox 2">
            <a:extLst>
              <a:ext uri="{FF2B5EF4-FFF2-40B4-BE49-F238E27FC236}">
                <a16:creationId xmlns:a16="http://schemas.microsoft.com/office/drawing/2014/main" id="{8EE002FD-3B48-499C-A419-5390C6A53357}"/>
              </a:ext>
            </a:extLst>
          </p:cNvPr>
          <p:cNvSpPr txBox="1"/>
          <p:nvPr/>
        </p:nvSpPr>
        <p:spPr>
          <a:xfrm>
            <a:off x="658585" y="6019800"/>
            <a:ext cx="10874829" cy="707886"/>
          </a:xfrm>
          <a:prstGeom prst="rect">
            <a:avLst/>
          </a:prstGeom>
          <a:noFill/>
        </p:spPr>
        <p:txBody>
          <a:bodyPr wrap="square" rtlCol="0">
            <a:spAutoFit/>
          </a:bodyPr>
          <a:lstStyle/>
          <a:p>
            <a:pPr algn="ctr"/>
            <a:r>
              <a:rPr lang="en-US" sz="2000" dirty="0">
                <a:latin typeface="Calibri" panose="020F0502020204030204" pitchFamily="34" charset="0"/>
                <a:cs typeface="Calibri" panose="020F0502020204030204" pitchFamily="34" charset="0"/>
              </a:rPr>
              <a:t>Lorraine Boettner, </a:t>
            </a:r>
            <a:r>
              <a:rPr lang="en-US" sz="2000" i="1" dirty="0">
                <a:latin typeface="Calibri" panose="020F0502020204030204" pitchFamily="34" charset="0"/>
                <a:cs typeface="Calibri" panose="020F0502020204030204" pitchFamily="34" charset="0"/>
              </a:rPr>
              <a:t>The Reformed Doctrine of Predestination </a:t>
            </a:r>
            <a:r>
              <a:rPr lang="en-US" sz="2000" dirty="0">
                <a:latin typeface="Calibri" panose="020F0502020204030204" pitchFamily="34" charset="0"/>
                <a:cs typeface="Calibri" panose="020F0502020204030204" pitchFamily="34" charset="0"/>
              </a:rPr>
              <a:t>(Phillipsburg, NJ: Presbyterian and Reformed Publishing Company, 1932, 14th printing), page 101, citing Augustine.</a:t>
            </a:r>
            <a:endParaRPr lang="en-US" sz="2000" dirty="0"/>
          </a:p>
        </p:txBody>
      </p:sp>
    </p:spTree>
    <p:extLst>
      <p:ext uri="{BB962C8B-B14F-4D97-AF65-F5344CB8AC3E}">
        <p14:creationId xmlns:p14="http://schemas.microsoft.com/office/powerpoint/2010/main" val="28339785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ctrTitle" sz="quarter" idx="4294967295"/>
          </p:nvPr>
        </p:nvSpPr>
        <p:spPr>
          <a:xfrm>
            <a:off x="609600" y="1828800"/>
            <a:ext cx="10972800" cy="2590800"/>
          </a:xfrm>
        </p:spPr>
        <p:txBody>
          <a:bodyPr anchor="t"/>
          <a:lstStyle/>
          <a:p>
            <a:pPr algn="just"/>
            <a:r>
              <a:rPr lang="en-US" sz="3600" dirty="0">
                <a:solidFill>
                  <a:schemeClr val="tx1"/>
                </a:solidFill>
                <a:effectLst>
                  <a:outerShdw blurRad="38100" dist="38100" dir="2700000" algn="tl">
                    <a:srgbClr val="000000">
                      <a:alpha val="43137"/>
                    </a:srgbClr>
                  </a:outerShdw>
                </a:effectLst>
              </a:rPr>
              <a:t>Calvin said: “Had he [Paul] said men are not willing to be wise, that indeed would have been true, but he states further that they are not able. Hence we infer, that </a:t>
            </a:r>
            <a:r>
              <a:rPr lang="en-US" sz="3600" b="1" u="sng" dirty="0">
                <a:solidFill>
                  <a:srgbClr val="FFFFCC"/>
                </a:solidFill>
                <a:effectLst>
                  <a:outerShdw blurRad="38100" dist="38100" dir="2700000" algn="tl">
                    <a:srgbClr val="000000">
                      <a:alpha val="43137"/>
                    </a:srgbClr>
                  </a:outerShdw>
                </a:effectLst>
              </a:rPr>
              <a:t>faith is not in one‘s own power, but is divinely conferred</a:t>
            </a:r>
            <a:r>
              <a:rPr lang="en-US" sz="3600" dirty="0">
                <a:solidFill>
                  <a:schemeClr val="tx1"/>
                </a:solidFill>
                <a:effectLst>
                  <a:outerShdw blurRad="38100" dist="38100" dir="2700000" algn="tl">
                    <a:srgbClr val="000000">
                      <a:alpha val="43137"/>
                    </a:srgbClr>
                  </a:outerShdw>
                </a:effectLst>
              </a:rPr>
              <a:t>.”</a:t>
            </a:r>
            <a:endParaRPr lang="en-US" altLang="en-US" sz="3600" dirty="0">
              <a:solidFill>
                <a:schemeClr val="tx1"/>
              </a:solidFill>
              <a:effectLst>
                <a:outerShdw blurRad="38100" dist="38100" dir="2700000" algn="tl">
                  <a:srgbClr val="000000">
                    <a:alpha val="43137"/>
                  </a:srgbClr>
                </a:outerShdw>
              </a:effectLst>
              <a:latin typeface="Calibri" panose="020F0502020204030204" pitchFamily="34" charset="0"/>
            </a:endParaRPr>
          </a:p>
        </p:txBody>
      </p:sp>
      <p:sp>
        <p:nvSpPr>
          <p:cNvPr id="15363" name="Rectangle 3"/>
          <p:cNvSpPr>
            <a:spLocks noGrp="1" noChangeArrowheads="1"/>
          </p:cNvSpPr>
          <p:nvPr>
            <p:ph type="subTitle" sz="quarter" idx="4294967295"/>
          </p:nvPr>
        </p:nvSpPr>
        <p:spPr>
          <a:xfrm>
            <a:off x="1943100" y="228600"/>
            <a:ext cx="8305800" cy="1295400"/>
          </a:xfrm>
        </p:spPr>
        <p:txBody>
          <a:bodyPr/>
          <a:lstStyle/>
          <a:p>
            <a:pPr marL="0" indent="0" algn="ctr" eaLnBrk="1" hangingPunct="1">
              <a:buNone/>
              <a:defRPr/>
            </a:pPr>
            <a:r>
              <a:rPr lang="en-US" sz="4000" dirty="0">
                <a:solidFill>
                  <a:srgbClr val="00FFFF"/>
                </a:solidFill>
                <a:effectLst>
                  <a:outerShdw blurRad="38100" dist="38100" dir="2700000" algn="tl">
                    <a:srgbClr val="000000">
                      <a:alpha val="43137"/>
                    </a:srgbClr>
                  </a:outerShdw>
                </a:effectLst>
                <a:ea typeface="+mj-ea"/>
                <a:cs typeface="+mj-cs"/>
              </a:rPr>
              <a:t>John Calvin </a:t>
            </a:r>
          </a:p>
          <a:p>
            <a:pPr marL="0" indent="0" algn="ctr" eaLnBrk="1" hangingPunct="1">
              <a:buNone/>
              <a:defRPr/>
            </a:pPr>
            <a:r>
              <a:rPr lang="en-US" sz="1600" dirty="0">
                <a:effectLst>
                  <a:outerShdw blurRad="38100" dist="38100" dir="2700000" algn="tl">
                    <a:srgbClr val="000000">
                      <a:alpha val="43137"/>
                    </a:srgbClr>
                  </a:outerShdw>
                </a:effectLst>
              </a:rPr>
              <a:t>John Calvin, </a:t>
            </a:r>
            <a:r>
              <a:rPr lang="en-US" sz="1600" i="1" dirty="0">
                <a:effectLst>
                  <a:outerShdw blurRad="38100" dist="38100" dir="2700000" algn="tl">
                    <a:srgbClr val="000000">
                      <a:alpha val="43137"/>
                    </a:srgbClr>
                  </a:outerShdw>
                </a:effectLst>
              </a:rPr>
              <a:t>Commentary on the Epistles of Paul the Apostle to the Corinthians</a:t>
            </a:r>
            <a:r>
              <a:rPr lang="en-US" sz="1600" dirty="0">
                <a:effectLst>
                  <a:outerShdw blurRad="38100" dist="38100" dir="2700000" algn="tl">
                    <a:srgbClr val="000000">
                      <a:alpha val="43137"/>
                    </a:srgbClr>
                  </a:outerShdw>
                </a:effectLst>
              </a:rPr>
              <a:t>, trans. William Pringle [Edinburgh: Calvin Translation Society, n.d.; re- print, Grand Rapids: Baker, 2003], 116–17.</a:t>
            </a:r>
            <a:br>
              <a:rPr lang="en-US" sz="1600" dirty="0">
                <a:effectLst>
                  <a:outerShdw blurRad="38100" dist="38100" dir="2700000" algn="tl">
                    <a:srgbClr val="000000">
                      <a:alpha val="43137"/>
                    </a:srgbClr>
                  </a:outerShdw>
                </a:effectLst>
              </a:rPr>
            </a:br>
            <a:endParaRPr lang="en-US" sz="1600" dirty="0">
              <a:effectLst>
                <a:outerShdw blurRad="38100" dist="38100" dir="2700000" algn="tl">
                  <a:srgbClr val="000000">
                    <a:alpha val="43137"/>
                  </a:srgbClr>
                </a:outerShdw>
              </a:effectLst>
            </a:endParaRPr>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152400"/>
            <a:ext cx="766735" cy="1097280"/>
          </a:xfrm>
          <a:prstGeom prst="rect">
            <a:avLst/>
          </a:prstGeom>
          <a:ln>
            <a:solidFill>
              <a:schemeClr val="tx1"/>
            </a:solidFill>
          </a:ln>
        </p:spPr>
      </p:pic>
    </p:spTree>
    <p:extLst>
      <p:ext uri="{BB962C8B-B14F-4D97-AF65-F5344CB8AC3E}">
        <p14:creationId xmlns:p14="http://schemas.microsoft.com/office/powerpoint/2010/main" val="30307376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0CB190-258A-7B8F-29FF-296F7FAE9AD4}"/>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CD5DF12D-9C7C-E9ED-B582-E8B9E2C27546}"/>
              </a:ext>
            </a:extLst>
          </p:cNvPr>
          <p:cNvSpPr>
            <a:spLocks noGrp="1"/>
          </p:cNvSpPr>
          <p:nvPr>
            <p:ph type="title"/>
          </p:nvPr>
        </p:nvSpPr>
        <p:spPr>
          <a:xfrm>
            <a:off x="609600" y="228600"/>
            <a:ext cx="10972800" cy="914400"/>
          </a:xfrm>
        </p:spPr>
        <p:txBody>
          <a:bodyPr/>
          <a:lstStyle/>
          <a:p>
            <a:pPr algn="ctr"/>
            <a:r>
              <a:rPr lang="en-US" sz="3600" dirty="0">
                <a:effectLst>
                  <a:outerShdw blurRad="38100" dist="38100" dir="2700000" algn="tl">
                    <a:srgbClr val="000000">
                      <a:alpha val="43137"/>
                    </a:srgbClr>
                  </a:outerShdw>
                </a:effectLst>
              </a:rPr>
              <a:t>V. Running </a:t>
            </a:r>
            <a:r>
              <a:rPr lang="en-US" sz="3600" b="1" u="sng" dirty="0">
                <a:effectLst>
                  <a:outerShdw blurRad="38100" dist="38100" dir="2700000" algn="tl">
                    <a:srgbClr val="000000">
                      <a:alpha val="43137"/>
                    </a:srgbClr>
                  </a:outerShdw>
                </a:effectLst>
              </a:rPr>
              <a:t>TULIP</a:t>
            </a:r>
            <a:r>
              <a:rPr lang="en-US" sz="3600" dirty="0">
                <a:effectLst>
                  <a:outerShdw blurRad="38100" dist="38100" dir="2700000" algn="tl">
                    <a:srgbClr val="000000">
                      <a:alpha val="43137"/>
                    </a:srgbClr>
                  </a:outerShdw>
                </a:effectLst>
              </a:rPr>
              <a:t> Through the Grid of Scripture</a:t>
            </a:r>
            <a:endParaRPr lang="en-US" sz="36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a:extLst>
              <a:ext uri="{FF2B5EF4-FFF2-40B4-BE49-F238E27FC236}">
                <a16:creationId xmlns:a16="http://schemas.microsoft.com/office/drawing/2014/main" id="{D131DF97-FF4A-FF0D-9046-9209F8F006D0}"/>
              </a:ext>
            </a:extLst>
          </p:cNvPr>
          <p:cNvSpPr>
            <a:spLocks noGrp="1"/>
          </p:cNvSpPr>
          <p:nvPr>
            <p:ph idx="1"/>
          </p:nvPr>
        </p:nvSpPr>
        <p:spPr>
          <a:xfrm>
            <a:off x="609600" y="1600200"/>
            <a:ext cx="6019800" cy="3886200"/>
          </a:xfrm>
        </p:spPr>
        <p:txBody>
          <a:bodyPr/>
          <a:lstStyle/>
          <a:p>
            <a:pPr marL="742950" indent="-742950">
              <a:spcBef>
                <a:spcPts val="600"/>
              </a:spcBef>
              <a:spcAft>
                <a:spcPts val="1200"/>
              </a:spcAft>
              <a:buClr>
                <a:srgbClr val="CC66FF"/>
              </a:buClr>
              <a:buSzPct val="100000"/>
              <a:buFont typeface="+mj-lt"/>
              <a:buAutoNum type="alphaUcPeriod"/>
              <a:defRPr/>
            </a:pPr>
            <a:r>
              <a:rPr lang="en-US" b="1" u="sng" dirty="0">
                <a:solidFill>
                  <a:srgbClr val="FFFFCC"/>
                </a:solidFill>
                <a:cs typeface="Calibri" pitchFamily="34" charset="0"/>
              </a:rPr>
              <a:t>T</a:t>
            </a:r>
            <a:r>
              <a:rPr lang="en-US" dirty="0">
                <a:cs typeface="Calibri" pitchFamily="34" charset="0"/>
              </a:rPr>
              <a:t>otal Depravity</a:t>
            </a:r>
          </a:p>
          <a:p>
            <a:pPr marL="742950" indent="-742950">
              <a:spcBef>
                <a:spcPts val="600"/>
              </a:spcBef>
              <a:spcAft>
                <a:spcPts val="1200"/>
              </a:spcAft>
              <a:buClr>
                <a:srgbClr val="CC66FF"/>
              </a:buClr>
              <a:buSzPct val="100000"/>
              <a:buFont typeface="+mj-lt"/>
              <a:buAutoNum type="alphaUcPeriod"/>
              <a:defRPr/>
            </a:pPr>
            <a:r>
              <a:rPr lang="en-US" b="1" u="sng" dirty="0">
                <a:solidFill>
                  <a:srgbClr val="FFFFCC"/>
                </a:solidFill>
                <a:cs typeface="Calibri" pitchFamily="34" charset="0"/>
              </a:rPr>
              <a:t>U</a:t>
            </a:r>
            <a:r>
              <a:rPr lang="en-US" dirty="0">
                <a:cs typeface="Calibri" pitchFamily="34" charset="0"/>
              </a:rPr>
              <a:t>nconditional Election</a:t>
            </a:r>
          </a:p>
          <a:p>
            <a:pPr marL="742950" indent="-742950">
              <a:spcBef>
                <a:spcPts val="600"/>
              </a:spcBef>
              <a:spcAft>
                <a:spcPts val="1200"/>
              </a:spcAft>
              <a:buClr>
                <a:srgbClr val="CC66FF"/>
              </a:buClr>
              <a:buSzPct val="100000"/>
              <a:buFont typeface="+mj-lt"/>
              <a:buAutoNum type="alphaUcPeriod"/>
              <a:defRPr/>
            </a:pPr>
            <a:r>
              <a:rPr lang="en-US" b="1" u="sng" dirty="0">
                <a:solidFill>
                  <a:srgbClr val="FFFFCC"/>
                </a:solidFill>
                <a:cs typeface="Calibri" pitchFamily="34" charset="0"/>
              </a:rPr>
              <a:t>L</a:t>
            </a:r>
            <a:r>
              <a:rPr lang="en-US" dirty="0">
                <a:cs typeface="Calibri" pitchFamily="34" charset="0"/>
              </a:rPr>
              <a:t>imited Atonement</a:t>
            </a:r>
          </a:p>
          <a:p>
            <a:pPr marL="742950" indent="-742950">
              <a:spcBef>
                <a:spcPts val="600"/>
              </a:spcBef>
              <a:spcAft>
                <a:spcPts val="1200"/>
              </a:spcAft>
              <a:buClr>
                <a:srgbClr val="CC66FF"/>
              </a:buClr>
              <a:buSzPct val="100000"/>
              <a:buFont typeface="+mj-lt"/>
              <a:buAutoNum type="alphaUcPeriod"/>
              <a:defRPr/>
            </a:pPr>
            <a:r>
              <a:rPr lang="en-US" b="1" u="sng" dirty="0">
                <a:solidFill>
                  <a:srgbClr val="FFFFCC"/>
                </a:solidFill>
                <a:cs typeface="Calibri" pitchFamily="34" charset="0"/>
              </a:rPr>
              <a:t>Irresistible Grace</a:t>
            </a:r>
          </a:p>
          <a:p>
            <a:pPr marL="742950" indent="-742950">
              <a:spcBef>
                <a:spcPts val="600"/>
              </a:spcBef>
              <a:spcAft>
                <a:spcPts val="1200"/>
              </a:spcAft>
              <a:buClr>
                <a:srgbClr val="CC66FF"/>
              </a:buClr>
              <a:buSzPct val="100000"/>
              <a:buFont typeface="+mj-lt"/>
              <a:buAutoNum type="alphaUcPeriod"/>
              <a:defRPr/>
            </a:pPr>
            <a:r>
              <a:rPr lang="en-US" b="1" u="sng" dirty="0">
                <a:solidFill>
                  <a:srgbClr val="FFFFCC"/>
                </a:solidFill>
                <a:cs typeface="Calibri" pitchFamily="34" charset="0"/>
              </a:rPr>
              <a:t>P</a:t>
            </a:r>
            <a:r>
              <a:rPr lang="en-US" dirty="0">
                <a:cs typeface="Calibri" pitchFamily="34" charset="0"/>
              </a:rPr>
              <a:t>erseverance of the Saints</a:t>
            </a:r>
            <a:endParaRPr lang="en-US" dirty="0">
              <a:latin typeface="Calibri" pitchFamily="34" charset="0"/>
              <a:cs typeface="Calibri" pitchFamily="34" charset="0"/>
            </a:endParaRPr>
          </a:p>
        </p:txBody>
      </p:sp>
      <p:pic>
        <p:nvPicPr>
          <p:cNvPr id="5" name="Picture 4">
            <a:extLst>
              <a:ext uri="{FF2B5EF4-FFF2-40B4-BE49-F238E27FC236}">
                <a16:creationId xmlns:a16="http://schemas.microsoft.com/office/drawing/2014/main" id="{77BA5840-E629-4A0D-AE52-907C0574639C}"/>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11200"/>
                    </a14:imgEffect>
                  </a14:imgLayer>
                </a14:imgProps>
              </a:ext>
            </a:extLst>
          </a:blip>
          <a:stretch>
            <a:fillRect/>
          </a:stretch>
        </p:blipFill>
        <p:spPr>
          <a:xfrm>
            <a:off x="6813430" y="1676400"/>
            <a:ext cx="4768970" cy="3657600"/>
          </a:xfrm>
          <a:prstGeom prst="rect">
            <a:avLst/>
          </a:prstGeom>
          <a:solidFill>
            <a:srgbClr val="FFFFFF">
              <a:shade val="85000"/>
            </a:srgbClr>
          </a:solidFill>
          <a:ln w="88900" cap="sq">
            <a:solidFill>
              <a:srgbClr val="FF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819128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609600" y="1143000"/>
            <a:ext cx="10972800" cy="4038599"/>
          </a:xfrm>
          <a:prstGeom prst="rect">
            <a:avLst/>
          </a:prstGeom>
          <a:noFill/>
          <a:ln w="9525">
            <a:noFill/>
            <a:miter lim="800000"/>
            <a:headEnd/>
            <a:tailEnd/>
          </a:ln>
          <a:effectLst/>
        </p:spPr>
        <p:txBody>
          <a:bodyPr/>
          <a:lstStyle/>
          <a:p>
            <a:pPr algn="just"/>
            <a:r>
              <a:rPr lang="en-US" sz="3000" dirty="0">
                <a:latin typeface="Calibri" panose="020F0502020204030204" pitchFamily="34" charset="0"/>
                <a:cs typeface="Calibri" panose="020F0502020204030204" pitchFamily="34" charset="0"/>
              </a:rPr>
              <a:t>“Because of the fall, man is an unable of himself to savingly believe the gospel. The sinner is dead, blind, and deaf to the things of God; his heart is deceitful and desperately corrupt. His will is not free, it is in bondage to his evil nature, therefore, he will not – indeed he cannot – choose good over evil in the spiritual realm. Consequently, it takes much more than the Spirit’s assistance to bring a sinner to Christ – it takes regeneration by which He makes the sinner alive and gives him a new nature. </a:t>
            </a:r>
            <a:r>
              <a:rPr lang="en-US" sz="3000" b="1" u="sng" dirty="0">
                <a:solidFill>
                  <a:srgbClr val="FFFFCC"/>
                </a:solidFill>
                <a:latin typeface="Calibri" panose="020F0502020204030204" pitchFamily="34" charset="0"/>
                <a:cs typeface="Calibri" panose="020F0502020204030204" pitchFamily="34" charset="0"/>
              </a:rPr>
              <a:t>Faith is not something man contributes to salvation, but is itself a part of God‘s gift of salvation – it is God’s gift to the sinner, not the sinner’s gift to God</a:t>
            </a:r>
            <a:r>
              <a:rPr lang="en-US" sz="3000" dirty="0">
                <a:latin typeface="Calibri" panose="020F0502020204030204" pitchFamily="34" charset="0"/>
                <a:cs typeface="Calibri" panose="020F0502020204030204" pitchFamily="34" charset="0"/>
              </a:rPr>
              <a:t>.”</a:t>
            </a:r>
          </a:p>
        </p:txBody>
      </p:sp>
      <p:sp>
        <p:nvSpPr>
          <p:cNvPr id="6" name="Rectangle 2"/>
          <p:cNvSpPr>
            <a:spLocks noChangeArrowheads="1"/>
          </p:cNvSpPr>
          <p:nvPr/>
        </p:nvSpPr>
        <p:spPr bwMode="auto">
          <a:xfrm>
            <a:off x="2209800" y="228600"/>
            <a:ext cx="7772400" cy="1025951"/>
          </a:xfrm>
          <a:prstGeom prst="rect">
            <a:avLst/>
          </a:prstGeom>
          <a:noFill/>
          <a:ln w="9525">
            <a:noFill/>
            <a:miter lim="800000"/>
            <a:headEnd/>
            <a:tailEnd/>
          </a:ln>
          <a:effectLst/>
        </p:spPr>
        <p:txBody>
          <a:bodyPr anchor="ctr"/>
          <a:lstStyle/>
          <a:p>
            <a:pPr algn="ctr">
              <a:spcBef>
                <a:spcPct val="20000"/>
              </a:spcBef>
              <a:buClr>
                <a:schemeClr val="tx2"/>
              </a:buClr>
              <a:buSzPct val="75000"/>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rPr>
              <a:t>David N. Steele &amp; Curtis C. Thomas </a:t>
            </a:r>
          </a:p>
        </p:txBody>
      </p:sp>
      <p:sp>
        <p:nvSpPr>
          <p:cNvPr id="3" name="TextBox 2">
            <a:extLst>
              <a:ext uri="{FF2B5EF4-FFF2-40B4-BE49-F238E27FC236}">
                <a16:creationId xmlns:a16="http://schemas.microsoft.com/office/drawing/2014/main" id="{8EE002FD-3B48-499C-A419-5390C6A53357}"/>
              </a:ext>
            </a:extLst>
          </p:cNvPr>
          <p:cNvSpPr txBox="1"/>
          <p:nvPr/>
        </p:nvSpPr>
        <p:spPr>
          <a:xfrm>
            <a:off x="824593" y="6019800"/>
            <a:ext cx="10542814" cy="707886"/>
          </a:xfrm>
          <a:prstGeom prst="rect">
            <a:avLst/>
          </a:prstGeom>
          <a:noFill/>
        </p:spPr>
        <p:txBody>
          <a:bodyPr wrap="square" rtlCol="0">
            <a:spAutoFit/>
          </a:bodyPr>
          <a:lstStyle/>
          <a:p>
            <a:pPr algn="ctr"/>
            <a:r>
              <a:rPr lang="en-US" sz="2000" dirty="0">
                <a:latin typeface="Calibri" panose="020F0502020204030204" pitchFamily="34" charset="0"/>
                <a:cs typeface="Calibri" panose="020F0502020204030204" pitchFamily="34" charset="0"/>
              </a:rPr>
              <a:t>David N. Steele, Curtis C. Thomas, and S. Lance Quinn, The Five Points of Calvinism, 2nd ed. (Phillipsburg, NJ: Presbyterian and Reformed Publishing, 1963), 5-6.</a:t>
            </a:r>
          </a:p>
        </p:txBody>
      </p:sp>
    </p:spTree>
    <p:extLst>
      <p:ext uri="{BB962C8B-B14F-4D97-AF65-F5344CB8AC3E}">
        <p14:creationId xmlns:p14="http://schemas.microsoft.com/office/powerpoint/2010/main" val="660798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609600" y="1538924"/>
            <a:ext cx="10972800" cy="3780152"/>
          </a:xfrm>
          <a:prstGeom prst="rect">
            <a:avLst/>
          </a:prstGeom>
          <a:noFill/>
          <a:ln w="9525">
            <a:noFill/>
            <a:miter lim="800000"/>
            <a:headEnd/>
            <a:tailEnd/>
          </a:ln>
          <a:effectLst/>
        </p:spPr>
        <p:txBody>
          <a:bodyPr/>
          <a:lstStyle/>
          <a:p>
            <a:pPr algn="just">
              <a:spcBef>
                <a:spcPct val="30000"/>
              </a:spcBef>
              <a:spcAft>
                <a:spcPct val="30000"/>
              </a:spcAft>
              <a:buClr>
                <a:srgbClr val="0000FF"/>
              </a:buClr>
              <a:defRPr/>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“…Genuine faith…is granted by God…Faith is a supernatural gift of God… It seems that what Paul had in mind [in Ephesians 2:8-9] was the entire process of grace, faith, and salvation as the gift of God…Faith is not something that is conjured up by the human will but is a sovereignly granted gift of God. (cf. Philippians 1:29)…The faith that God begets includes both the volition and the ability to comply with His will (cf. Philippians 2:13).”</a:t>
            </a:r>
            <a:endParaRPr lang="en-US" altLang="zh-CN" sz="3200" kern="0" dirty="0">
              <a:effectLst>
                <a:outerShdw blurRad="38100" dist="38100" dir="2700000" algn="tl">
                  <a:srgbClr val="000000">
                    <a:alpha val="43137"/>
                  </a:srgbClr>
                </a:outerShdw>
              </a:effectLst>
              <a:latin typeface="Calibri" panose="020F0502020204030204" pitchFamily="34" charset="0"/>
              <a:ea typeface="宋体" pitchFamily="2" charset="-122"/>
              <a:cs typeface="Calibri" panose="020F0502020204030204" pitchFamily="34" charset="0"/>
            </a:endParaRPr>
          </a:p>
        </p:txBody>
      </p:sp>
      <p:sp>
        <p:nvSpPr>
          <p:cNvPr id="6" name="Rectangle 2"/>
          <p:cNvSpPr>
            <a:spLocks noChangeArrowheads="1"/>
          </p:cNvSpPr>
          <p:nvPr/>
        </p:nvSpPr>
        <p:spPr bwMode="auto">
          <a:xfrm>
            <a:off x="3505200" y="152400"/>
            <a:ext cx="5714999" cy="956885"/>
          </a:xfrm>
          <a:prstGeom prst="rect">
            <a:avLst/>
          </a:prstGeom>
          <a:noFill/>
          <a:ln w="9525">
            <a:noFill/>
            <a:miter lim="800000"/>
            <a:headEnd/>
            <a:tailEnd/>
          </a:ln>
          <a:effectLst/>
        </p:spPr>
        <p:txBody>
          <a:bodyPr anchor="ctr"/>
          <a:lstStyle/>
          <a:p>
            <a:pPr algn="ctr">
              <a:spcBef>
                <a:spcPct val="20000"/>
              </a:spcBef>
              <a:buClr>
                <a:schemeClr val="tx2"/>
              </a:buClr>
              <a:buSzPct val="75000"/>
              <a:defRPr/>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John MacArthur</a:t>
            </a:r>
          </a:p>
          <a:p>
            <a:pPr algn="ctr">
              <a:defRPr/>
            </a:pPr>
            <a:r>
              <a:rPr lang="en-US" i="1"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Gospel According to Jesus</a:t>
            </a:r>
            <a:r>
              <a:rPr lang="en-US"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p. 172-73</a:t>
            </a:r>
          </a:p>
        </p:txBody>
      </p:sp>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121920"/>
            <a:ext cx="1879806" cy="1097280"/>
          </a:xfrm>
          <a:prstGeom prst="rect">
            <a:avLst/>
          </a:prstGeom>
          <a:ln>
            <a:solidFill>
              <a:schemeClr val="tx1"/>
            </a:solidFill>
          </a:ln>
        </p:spPr>
      </p:pic>
    </p:spTree>
    <p:extLst>
      <p:ext uri="{BB962C8B-B14F-4D97-AF65-F5344CB8AC3E}">
        <p14:creationId xmlns:p14="http://schemas.microsoft.com/office/powerpoint/2010/main" val="19023598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609600" y="1538924"/>
            <a:ext cx="10972800" cy="3780152"/>
          </a:xfrm>
          <a:prstGeom prst="rect">
            <a:avLst/>
          </a:prstGeom>
          <a:noFill/>
          <a:ln w="9525">
            <a:noFill/>
            <a:miter lim="800000"/>
            <a:headEnd/>
            <a:tailEnd/>
          </a:ln>
          <a:effectLst/>
        </p:spPr>
        <p:txBody>
          <a:bodyPr/>
          <a:lstStyle/>
          <a:p>
            <a:pPr algn="just">
              <a:spcBef>
                <a:spcPct val="30000"/>
              </a:spcBef>
              <a:spcAft>
                <a:spcPct val="30000"/>
              </a:spcAft>
              <a:buClr>
                <a:srgbClr val="0000FF"/>
              </a:buClr>
              <a:defRPr/>
            </a:pPr>
            <a:r>
              <a:rPr lang="en-US" sz="32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“Either way, the meaning is inescapable: Faith is God’s gracious gift. Jesus explicitly affirmed this truth: ‘No one can come to Me, unless it has been granted him from the Father’ (John 6:65). Faith is also spoken of as a divine gift in Acts 3:16 (‘The faith which comes through Him has given him this perfect health in the presence of you all’), Philippians 1:29 (‘To you it has been granted for Christ’s sake, not only to believe in Him, but also to suffer for His sake’), and 2 Peter 1:1 (‘Simon Peter, a bond-servant and apostle of Jesus Christ, to those who have received a faith of the same kind as ours’).”</a:t>
            </a:r>
            <a:endParaRPr lang="en-US" altLang="zh-CN" sz="3200" kern="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1EBC74B9-5455-B8F2-2692-2CA65737861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121920"/>
            <a:ext cx="1879806" cy="1097280"/>
          </a:xfrm>
          <a:prstGeom prst="rect">
            <a:avLst/>
          </a:prstGeom>
          <a:ln>
            <a:solidFill>
              <a:schemeClr val="tx1"/>
            </a:solidFill>
          </a:ln>
        </p:spPr>
      </p:pic>
      <p:sp>
        <p:nvSpPr>
          <p:cNvPr id="3" name="Rectangle 2">
            <a:extLst>
              <a:ext uri="{FF2B5EF4-FFF2-40B4-BE49-F238E27FC236}">
                <a16:creationId xmlns:a16="http://schemas.microsoft.com/office/drawing/2014/main" id="{D5B405C1-0CCF-D34A-2427-33EA0F869762}"/>
              </a:ext>
            </a:extLst>
          </p:cNvPr>
          <p:cNvSpPr>
            <a:spLocks noChangeArrowheads="1"/>
          </p:cNvSpPr>
          <p:nvPr/>
        </p:nvSpPr>
        <p:spPr bwMode="auto">
          <a:xfrm>
            <a:off x="3505200" y="152400"/>
            <a:ext cx="5714999" cy="956885"/>
          </a:xfrm>
          <a:prstGeom prst="rect">
            <a:avLst/>
          </a:prstGeom>
          <a:noFill/>
          <a:ln w="9525">
            <a:noFill/>
            <a:miter lim="800000"/>
            <a:headEnd/>
            <a:tailEnd/>
          </a:ln>
          <a:effectLst/>
        </p:spPr>
        <p:txBody>
          <a:bodyPr anchor="ctr"/>
          <a:lstStyle/>
          <a:p>
            <a:pPr algn="ctr">
              <a:spcBef>
                <a:spcPct val="20000"/>
              </a:spcBef>
              <a:buClr>
                <a:schemeClr val="tx2"/>
              </a:buClr>
              <a:buSzPct val="75000"/>
              <a:defRPr/>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John MacArthur</a:t>
            </a:r>
          </a:p>
          <a:p>
            <a:pPr algn="ctr">
              <a:defRPr/>
            </a:pPr>
            <a:r>
              <a:rPr lang="en-US" i="1"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Gospel According to Jesus</a:t>
            </a:r>
            <a:r>
              <a:rPr lang="en-US"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p. 69</a:t>
            </a:r>
          </a:p>
        </p:txBody>
      </p:sp>
    </p:spTree>
    <p:extLst>
      <p:ext uri="{BB962C8B-B14F-4D97-AF65-F5344CB8AC3E}">
        <p14:creationId xmlns:p14="http://schemas.microsoft.com/office/powerpoint/2010/main" val="6994384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C94154D-2677-F580-8A77-0A61A9EA825E}"/>
              </a:ext>
            </a:extLst>
          </p:cNvPr>
          <p:cNvPicPr>
            <a:picLocks noChangeAspect="1"/>
          </p:cNvPicPr>
          <p:nvPr/>
        </p:nvPicPr>
        <p:blipFill>
          <a:blip r:embed="rId2"/>
          <a:stretch>
            <a:fillRect/>
          </a:stretch>
        </p:blipFill>
        <p:spPr>
          <a:xfrm>
            <a:off x="3124200" y="457200"/>
            <a:ext cx="5943600" cy="5943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1928398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8A8E52-2735-FF07-8685-0EF253F231B3}"/>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754C93FC-362E-AA78-2DE1-AB43D60E5086}"/>
              </a:ext>
            </a:extLst>
          </p:cNvPr>
          <p:cNvSpPr>
            <a:spLocks noGrp="1"/>
          </p:cNvSpPr>
          <p:nvPr>
            <p:ph type="title"/>
          </p:nvPr>
        </p:nvSpPr>
        <p:spPr>
          <a:xfrm>
            <a:off x="266700" y="228600"/>
            <a:ext cx="11658600" cy="914400"/>
          </a:xfrm>
        </p:spPr>
        <p:txBody>
          <a:bodyPr/>
          <a:lstStyle/>
          <a:p>
            <a:pPr marL="742950" indent="-742950" algn="ctr">
              <a:spcBef>
                <a:spcPts val="0"/>
              </a:spcBef>
              <a:spcAft>
                <a:spcPts val="2400"/>
              </a:spcAft>
              <a:buClr>
                <a:srgbClr val="FFC000"/>
              </a:buClr>
              <a:buSzPct val="100000"/>
              <a:buFont typeface="+mj-lt"/>
              <a:buAutoNum type="alphaLcParenR"/>
              <a:defRPr/>
            </a:pPr>
            <a:r>
              <a:rPr lang="en-US" sz="3600" dirty="0">
                <a:effectLst>
                  <a:outerShdw blurRad="38100" dist="38100" dir="2700000" algn="tl">
                    <a:srgbClr val="000000">
                      <a:alpha val="43137"/>
                    </a:srgbClr>
                  </a:outerShdw>
                </a:effectLst>
              </a:rPr>
              <a:t>Faith is a Gift?</a:t>
            </a:r>
          </a:p>
        </p:txBody>
      </p:sp>
      <p:sp>
        <p:nvSpPr>
          <p:cNvPr id="3" name="Content Placeholder 2">
            <a:extLst>
              <a:ext uri="{FF2B5EF4-FFF2-40B4-BE49-F238E27FC236}">
                <a16:creationId xmlns:a16="http://schemas.microsoft.com/office/drawing/2014/main" id="{55EE223E-2BA9-51E9-4CBD-30EC63EA60C7}"/>
              </a:ext>
            </a:extLst>
          </p:cNvPr>
          <p:cNvSpPr>
            <a:spLocks noGrp="1"/>
          </p:cNvSpPr>
          <p:nvPr>
            <p:ph idx="1"/>
          </p:nvPr>
        </p:nvSpPr>
        <p:spPr>
          <a:xfrm>
            <a:off x="1524000" y="1600200"/>
            <a:ext cx="5943600" cy="4956980"/>
          </a:xfrm>
        </p:spPr>
        <p:txBody>
          <a:bodyPr/>
          <a:lstStyle/>
          <a:p>
            <a:pPr marL="685800" lvl="1" indent="-681038" algn="just">
              <a:spcBef>
                <a:spcPts val="0"/>
              </a:spcBef>
              <a:spcAft>
                <a:spcPts val="3000"/>
              </a:spcAft>
              <a:buClr>
                <a:schemeClr val="tx2"/>
              </a:buClr>
              <a:buSzPct val="100000"/>
              <a:buFont typeface="+mj-lt"/>
              <a:buAutoNum type="romanLcPeriod"/>
              <a:defRPr/>
            </a:pPr>
            <a:r>
              <a:rPr lang="en-US" dirty="0">
                <a:effectLst/>
                <a:cs typeface="Calibri" pitchFamily="34" charset="0"/>
              </a:rPr>
              <a:t>Calvinist Examples</a:t>
            </a:r>
          </a:p>
          <a:p>
            <a:pPr marL="685800" lvl="1" indent="-681038" algn="just">
              <a:spcBef>
                <a:spcPts val="0"/>
              </a:spcBef>
              <a:spcAft>
                <a:spcPts val="3000"/>
              </a:spcAft>
              <a:buClr>
                <a:schemeClr val="tx2"/>
              </a:buClr>
              <a:buSzPct val="100000"/>
              <a:buFont typeface="+mj-lt"/>
              <a:buAutoNum type="romanLcPeriod"/>
              <a:defRPr/>
            </a:pPr>
            <a:r>
              <a:rPr lang="en-US" b="1" u="sng" dirty="0">
                <a:solidFill>
                  <a:srgbClr val="FFFFCC"/>
                </a:solidFill>
                <a:effectLst/>
                <a:cs typeface="Calibri" pitchFamily="34" charset="0"/>
              </a:rPr>
              <a:t>Faith is a work? </a:t>
            </a:r>
          </a:p>
          <a:p>
            <a:pPr marL="685800" lvl="1" indent="-681038" algn="just">
              <a:spcBef>
                <a:spcPts val="0"/>
              </a:spcBef>
              <a:spcAft>
                <a:spcPts val="3000"/>
              </a:spcAft>
              <a:buClr>
                <a:schemeClr val="tx2"/>
              </a:buClr>
              <a:buSzPct val="100000"/>
              <a:buFont typeface="+mj-lt"/>
              <a:buAutoNum type="romanLcPeriod"/>
              <a:defRPr/>
            </a:pPr>
            <a:r>
              <a:rPr lang="en-US" dirty="0">
                <a:effectLst/>
                <a:cs typeface="Calibri" pitchFamily="34" charset="0"/>
              </a:rPr>
              <a:t>Calvinist Proof texts</a:t>
            </a:r>
          </a:p>
          <a:p>
            <a:pPr marL="685800" lvl="1" indent="-681038" algn="just">
              <a:spcBef>
                <a:spcPts val="0"/>
              </a:spcBef>
              <a:spcAft>
                <a:spcPts val="3000"/>
              </a:spcAft>
              <a:buClr>
                <a:schemeClr val="tx2"/>
              </a:buClr>
              <a:buSzPct val="100000"/>
              <a:buFont typeface="+mj-lt"/>
              <a:buAutoNum type="romanLcPeriod"/>
              <a:defRPr/>
            </a:pPr>
            <a:r>
              <a:rPr lang="en-US" dirty="0">
                <a:effectLst/>
                <a:cs typeface="Calibri" pitchFamily="34" charset="0"/>
              </a:rPr>
              <a:t>Miscellaneous problems</a:t>
            </a:r>
            <a:endParaRPr lang="en-US" dirty="0">
              <a:cs typeface="Calibri" pitchFamily="34" charset="0"/>
            </a:endParaRPr>
          </a:p>
        </p:txBody>
      </p:sp>
      <p:pic>
        <p:nvPicPr>
          <p:cNvPr id="2" name="Picture 2">
            <a:extLst>
              <a:ext uri="{FF2B5EF4-FFF2-40B4-BE49-F238E27FC236}">
                <a16:creationId xmlns:a16="http://schemas.microsoft.com/office/drawing/2014/main" id="{49AAAEF0-1A69-A0F3-073E-80F7C2CF7B22}"/>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007463" y="1676400"/>
            <a:ext cx="2498737" cy="297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57046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603388" y="1538924"/>
            <a:ext cx="10985224" cy="3780152"/>
          </a:xfrm>
          <a:prstGeom prst="rect">
            <a:avLst/>
          </a:prstGeom>
          <a:noFill/>
          <a:ln w="9525">
            <a:noFill/>
            <a:miter lim="800000"/>
            <a:headEnd/>
            <a:tailEnd/>
          </a:ln>
          <a:effectLst/>
        </p:spPr>
        <p:txBody>
          <a:bodyPr/>
          <a:lstStyle/>
          <a:p>
            <a:pPr algn="just">
              <a:spcBef>
                <a:spcPct val="30000"/>
              </a:spcBef>
              <a:spcAft>
                <a:spcPct val="30000"/>
              </a:spcAft>
              <a:buClr>
                <a:srgbClr val="0000FF"/>
              </a:buClr>
              <a:defRPr/>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“Faith and works are not incompatible. There is a sense in which Jesus calls even the act of believing a work (John 6:29)—not merely a human work, but a gracious work of God in us. He brings us to faith, then enables and empowers us to believe unto obedience (cf. Romans 16:26).”</a:t>
            </a:r>
            <a:endParaRPr lang="en-US" altLang="zh-CN" sz="3200" kern="0" dirty="0">
              <a:effectLst>
                <a:outerShdw blurRad="38100" dist="38100" dir="2700000" algn="tl">
                  <a:srgbClr val="000000">
                    <a:alpha val="43137"/>
                  </a:srgbClr>
                </a:outerShdw>
              </a:effectLst>
              <a:latin typeface="Calibri" panose="020F0502020204030204" pitchFamily="34" charset="0"/>
              <a:ea typeface="宋体" pitchFamily="2" charset="-122"/>
              <a:cs typeface="Calibri" panose="020F0502020204030204" pitchFamily="34" charset="0"/>
            </a:endParaRPr>
          </a:p>
        </p:txBody>
      </p:sp>
      <p:sp>
        <p:nvSpPr>
          <p:cNvPr id="6" name="Rectangle 2"/>
          <p:cNvSpPr>
            <a:spLocks noChangeArrowheads="1"/>
          </p:cNvSpPr>
          <p:nvPr/>
        </p:nvSpPr>
        <p:spPr bwMode="auto">
          <a:xfrm>
            <a:off x="3676405" y="228600"/>
            <a:ext cx="4839191" cy="956885"/>
          </a:xfrm>
          <a:prstGeom prst="rect">
            <a:avLst/>
          </a:prstGeom>
          <a:noFill/>
          <a:ln w="9525">
            <a:noFill/>
            <a:miter lim="800000"/>
            <a:headEnd/>
            <a:tailEnd/>
          </a:ln>
          <a:effectLst/>
        </p:spPr>
        <p:txBody>
          <a:bodyPr anchor="ctr"/>
          <a:lstStyle/>
          <a:p>
            <a:pPr algn="ctr">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John MacArthur</a:t>
            </a:r>
          </a:p>
          <a:p>
            <a:pPr algn="ctr">
              <a:defRPr/>
            </a:pPr>
            <a:r>
              <a:rPr lang="en-US" i="1"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Gospel According to Jesus</a:t>
            </a:r>
            <a:r>
              <a:rPr lang="en-US"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p. 33</a:t>
            </a:r>
          </a:p>
        </p:txBody>
      </p:sp>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616323" y="4455358"/>
            <a:ext cx="2959355" cy="1727436"/>
          </a:xfrm>
          <a:prstGeom prst="rect">
            <a:avLst/>
          </a:prstGeom>
          <a:ln>
            <a:solidFill>
              <a:schemeClr val="tx1"/>
            </a:solidFill>
          </a:ln>
        </p:spPr>
      </p:pic>
    </p:spTree>
    <p:extLst>
      <p:ext uri="{BB962C8B-B14F-4D97-AF65-F5344CB8AC3E}">
        <p14:creationId xmlns:p14="http://schemas.microsoft.com/office/powerpoint/2010/main" val="13303375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658586" y="2728372"/>
            <a:ext cx="10874829" cy="1767428"/>
          </a:xfrm>
          <a:prstGeom prst="rect">
            <a:avLst/>
          </a:prstGeom>
          <a:noFill/>
          <a:ln w="9525">
            <a:noFill/>
            <a:miter lim="800000"/>
            <a:headEnd/>
            <a:tailEnd/>
          </a:ln>
          <a:effectLst/>
        </p:spPr>
        <p:txBody>
          <a:bodyPr/>
          <a:lstStyle/>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“..even if what he or she does is simply to repent and believe the gospel, God’s grace is seriously, albeit unwittingly, compromised.”</a:t>
            </a:r>
          </a:p>
        </p:txBody>
      </p:sp>
      <p:sp>
        <p:nvSpPr>
          <p:cNvPr id="6" name="Rectangle 2"/>
          <p:cNvSpPr>
            <a:spLocks noChangeArrowheads="1"/>
          </p:cNvSpPr>
          <p:nvPr/>
        </p:nvSpPr>
        <p:spPr bwMode="auto">
          <a:xfrm>
            <a:off x="2625013" y="218388"/>
            <a:ext cx="6941975" cy="1025951"/>
          </a:xfrm>
          <a:prstGeom prst="rect">
            <a:avLst/>
          </a:prstGeom>
          <a:noFill/>
          <a:ln w="9525">
            <a:noFill/>
            <a:miter lim="800000"/>
            <a:headEnd/>
            <a:tailEnd/>
          </a:ln>
          <a:effectLst/>
        </p:spPr>
        <p:txBody>
          <a:bodyPr anchor="ctr"/>
          <a:lstStyle/>
          <a:p>
            <a:pPr algn="ctr">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Sam Storms </a:t>
            </a:r>
          </a:p>
        </p:txBody>
      </p:sp>
      <p:sp>
        <p:nvSpPr>
          <p:cNvPr id="3" name="TextBox 2">
            <a:extLst>
              <a:ext uri="{FF2B5EF4-FFF2-40B4-BE49-F238E27FC236}">
                <a16:creationId xmlns:a16="http://schemas.microsoft.com/office/drawing/2014/main" id="{8EE002FD-3B48-499C-A419-5390C6A53357}"/>
              </a:ext>
            </a:extLst>
          </p:cNvPr>
          <p:cNvSpPr txBox="1"/>
          <p:nvPr/>
        </p:nvSpPr>
        <p:spPr>
          <a:xfrm>
            <a:off x="595993" y="5867400"/>
            <a:ext cx="11000014" cy="830997"/>
          </a:xfrm>
          <a:prstGeom prst="rect">
            <a:avLst/>
          </a:prstGeom>
          <a:noFill/>
        </p:spPr>
        <p:txBody>
          <a:bodyPr wrap="square" rtlCol="0">
            <a:spAutoFit/>
          </a:bodyPr>
          <a:lstStyle/>
          <a:p>
            <a:pPr algn="ctr"/>
            <a:r>
              <a:rPr lang="en-US" dirty="0">
                <a:latin typeface="Calibri" panose="020F0502020204030204" pitchFamily="34" charset="0"/>
                <a:cs typeface="Calibri" panose="020F0502020204030204" pitchFamily="34" charset="0"/>
              </a:rPr>
              <a:t>Sam Storms, </a:t>
            </a:r>
            <a:r>
              <a:rPr lang="en-US" i="1" dirty="0">
                <a:latin typeface="Calibri" panose="020F0502020204030204" pitchFamily="34" charset="0"/>
                <a:cs typeface="Calibri" panose="020F0502020204030204" pitchFamily="34" charset="0"/>
              </a:rPr>
              <a:t>Chosen for Life: The Case for Divine Election</a:t>
            </a:r>
            <a:r>
              <a:rPr lang="en-US" dirty="0">
                <a:latin typeface="Calibri" panose="020F0502020204030204" pitchFamily="34" charset="0"/>
                <a:cs typeface="Calibri" panose="020F0502020204030204" pitchFamily="34" charset="0"/>
              </a:rPr>
              <a:t> (Wheaton, IL: Crossway Books, a ministry of Good News Publishers, revised and expanded edition, 2007), p. 77.</a:t>
            </a:r>
          </a:p>
        </p:txBody>
      </p:sp>
    </p:spTree>
    <p:extLst>
      <p:ext uri="{BB962C8B-B14F-4D97-AF65-F5344CB8AC3E}">
        <p14:creationId xmlns:p14="http://schemas.microsoft.com/office/powerpoint/2010/main" val="29604598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658585" y="2399401"/>
            <a:ext cx="10874829" cy="2059199"/>
          </a:xfrm>
          <a:prstGeom prst="rect">
            <a:avLst/>
          </a:prstGeom>
          <a:noFill/>
          <a:ln w="9525">
            <a:noFill/>
            <a:miter lim="800000"/>
            <a:headEnd/>
            <a:tailEnd/>
          </a:ln>
          <a:effectLst/>
        </p:spPr>
        <p:txBody>
          <a:bodyPr/>
          <a:lstStyle/>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White argues that because the Bible says Christ saves sinners, we can’t change it to say that he “saves synergistically with the assistance of the sinner himself.”</a:t>
            </a:r>
          </a:p>
        </p:txBody>
      </p:sp>
      <p:sp>
        <p:nvSpPr>
          <p:cNvPr id="6" name="Rectangle 2"/>
          <p:cNvSpPr>
            <a:spLocks noChangeArrowheads="1"/>
          </p:cNvSpPr>
          <p:nvPr/>
        </p:nvSpPr>
        <p:spPr bwMode="auto">
          <a:xfrm>
            <a:off x="2625013" y="218389"/>
            <a:ext cx="6941975" cy="924612"/>
          </a:xfrm>
          <a:prstGeom prst="rect">
            <a:avLst/>
          </a:prstGeom>
          <a:noFill/>
          <a:ln w="9525">
            <a:noFill/>
            <a:miter lim="800000"/>
            <a:headEnd/>
            <a:tailEnd/>
          </a:ln>
          <a:effectLst/>
        </p:spPr>
        <p:txBody>
          <a:bodyPr anchor="ctr"/>
          <a:lstStyle/>
          <a:p>
            <a:pPr algn="ctr">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James White </a:t>
            </a:r>
          </a:p>
        </p:txBody>
      </p:sp>
      <p:sp>
        <p:nvSpPr>
          <p:cNvPr id="3" name="TextBox 2">
            <a:extLst>
              <a:ext uri="{FF2B5EF4-FFF2-40B4-BE49-F238E27FC236}">
                <a16:creationId xmlns:a16="http://schemas.microsoft.com/office/drawing/2014/main" id="{8EE002FD-3B48-499C-A419-5390C6A53357}"/>
              </a:ext>
            </a:extLst>
          </p:cNvPr>
          <p:cNvSpPr txBox="1"/>
          <p:nvPr/>
        </p:nvSpPr>
        <p:spPr>
          <a:xfrm>
            <a:off x="190499" y="6248400"/>
            <a:ext cx="11811000" cy="461665"/>
          </a:xfrm>
          <a:prstGeom prst="rect">
            <a:avLst/>
          </a:prstGeom>
          <a:noFill/>
        </p:spPr>
        <p:txBody>
          <a:bodyPr wrap="square" rtlCol="0">
            <a:spAutoFit/>
          </a:bodyPr>
          <a:lstStyle/>
          <a:p>
            <a:pPr algn="ct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James R. White, </a:t>
            </a:r>
            <a:r>
              <a:rPr lang="en-US"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Potter’s Freedom </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(Amityville, NY: Calvary Press Publishing, 2000), 247.</a:t>
            </a:r>
          </a:p>
        </p:txBody>
      </p:sp>
    </p:spTree>
    <p:extLst>
      <p:ext uri="{BB962C8B-B14F-4D97-AF65-F5344CB8AC3E}">
        <p14:creationId xmlns:p14="http://schemas.microsoft.com/office/powerpoint/2010/main" val="14172418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307D980-7ADC-4335-BD81-CAAC59002A3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 name="Rectangle 3"/>
          <p:cNvSpPr txBox="1">
            <a:spLocks/>
          </p:cNvSpPr>
          <p:nvPr/>
        </p:nvSpPr>
        <p:spPr bwMode="auto">
          <a:xfrm>
            <a:off x="609600" y="0"/>
            <a:ext cx="109728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spcAft>
                <a:spcPts val="1200"/>
              </a:spcAft>
              <a:buClr>
                <a:srgbClr val="00FFFF"/>
              </a:buClr>
              <a:buSzPct val="75000"/>
              <a:buNone/>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Romans 4:4-5</a:t>
            </a:r>
          </a:p>
          <a:p>
            <a:pPr marL="0" indent="0" algn="just">
              <a:spcBef>
                <a:spcPts val="0"/>
              </a:spcBef>
              <a:spcAft>
                <a:spcPts val="1200"/>
              </a:spcAft>
              <a:buNone/>
            </a:pPr>
            <a:r>
              <a:rPr lang="en-US" sz="3600" baseline="30000" dirty="0">
                <a:latin typeface="Calibri" panose="020F0502020204030204" pitchFamily="34" charset="0"/>
              </a:rPr>
              <a:t>4</a:t>
            </a:r>
            <a:r>
              <a:rPr lang="en-US" sz="3600" b="1" baseline="30000" dirty="0">
                <a:latin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rPr>
              <a:t>“Now to the one who works, his wage is not credited as a favor, but as what is due. </a:t>
            </a:r>
            <a:r>
              <a:rPr lang="en-US" sz="3600" baseline="30000" dirty="0">
                <a:latin typeface="Calibri" panose="020F0502020204030204" pitchFamily="34" charset="0"/>
              </a:rPr>
              <a:t>5</a:t>
            </a:r>
            <a:r>
              <a:rPr lang="en-US" sz="3600" b="1" baseline="30000" dirty="0">
                <a:latin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rPr>
              <a:t>But to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one who does not work, but believes</a:t>
            </a:r>
            <a:r>
              <a:rPr lang="en-US" sz="3600" dirty="0">
                <a:effectLst>
                  <a:outerShdw blurRad="38100" dist="38100" dir="2700000" algn="tl">
                    <a:srgbClr val="000000">
                      <a:alpha val="43137"/>
                    </a:srgbClr>
                  </a:outerShdw>
                </a:effectLst>
                <a:latin typeface="Calibri" panose="020F0502020204030204" pitchFamily="34" charset="0"/>
              </a:rPr>
              <a:t> in Him who justifies the ungodly, his faith is credited as righteousness.”</a:t>
            </a:r>
          </a:p>
        </p:txBody>
      </p:sp>
      <p:pic>
        <p:nvPicPr>
          <p:cNvPr id="11" name="Picture 2" descr="https://solzemli.files.wordpress.com/2010/03/saint_paul_theapostle.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471886" y="3048000"/>
            <a:ext cx="1248229"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0105982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307D980-7ADC-4335-BD81-CAAC59002A3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 name="Rectangle 3"/>
          <p:cNvSpPr txBox="1">
            <a:spLocks/>
          </p:cNvSpPr>
          <p:nvPr/>
        </p:nvSpPr>
        <p:spPr bwMode="auto">
          <a:xfrm>
            <a:off x="609600" y="0"/>
            <a:ext cx="109728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spcAft>
                <a:spcPts val="1200"/>
              </a:spcAft>
              <a:buClr>
                <a:srgbClr val="00FFFF"/>
              </a:buClr>
              <a:buSzPct val="75000"/>
              <a:buNone/>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Ephesians 2:8-10</a:t>
            </a:r>
          </a:p>
          <a:p>
            <a:pPr marL="0" indent="0" algn="just">
              <a:spcBef>
                <a:spcPts val="0"/>
              </a:spcBef>
              <a:spcAft>
                <a:spcPts val="1200"/>
              </a:spcAft>
              <a:buNone/>
            </a:pPr>
            <a:r>
              <a:rPr lang="en-US" sz="3400" dirty="0">
                <a:effectLst>
                  <a:outerShdw blurRad="38100" dist="38100" dir="2700000" algn="tl">
                    <a:srgbClr val="000000">
                      <a:alpha val="43137"/>
                    </a:srgbClr>
                  </a:outerShdw>
                </a:effectLst>
                <a:latin typeface="Calibri" panose="020F0502020204030204" pitchFamily="34" charset="0"/>
              </a:rPr>
              <a:t>“</a:t>
            </a:r>
            <a:r>
              <a:rPr lang="en-US" sz="3400" baseline="30000" dirty="0">
                <a:latin typeface="Calibri" panose="020F0502020204030204" pitchFamily="34" charset="0"/>
              </a:rPr>
              <a:t>8 </a:t>
            </a:r>
            <a:r>
              <a:rPr lang="en-US" sz="3400" dirty="0">
                <a:latin typeface="Calibri" panose="020F0502020204030204" pitchFamily="34" charset="0"/>
              </a:rPr>
              <a:t>For by grace you have been saved through </a:t>
            </a:r>
            <a:r>
              <a:rPr lang="en-US" sz="3400" b="1" u="sng" dirty="0">
                <a:solidFill>
                  <a:srgbClr val="FFFFCC"/>
                </a:solidFill>
                <a:latin typeface="Calibri" panose="020F0502020204030204" pitchFamily="34" charset="0"/>
              </a:rPr>
              <a:t>faith</a:t>
            </a:r>
            <a:r>
              <a:rPr lang="en-US" sz="3400" dirty="0">
                <a:latin typeface="Calibri" panose="020F0502020204030204" pitchFamily="34" charset="0"/>
              </a:rPr>
              <a:t>; and that not of yourselves, </a:t>
            </a:r>
            <a:r>
              <a:rPr lang="en-US" sz="3400" i="1" dirty="0">
                <a:latin typeface="Calibri" panose="020F0502020204030204" pitchFamily="34" charset="0"/>
              </a:rPr>
              <a:t>it is</a:t>
            </a:r>
            <a:r>
              <a:rPr lang="en-US" sz="3400" dirty="0">
                <a:latin typeface="Calibri" panose="020F0502020204030204" pitchFamily="34" charset="0"/>
              </a:rPr>
              <a:t> the gift of God; </a:t>
            </a:r>
            <a:r>
              <a:rPr lang="en-US" sz="3400" baseline="30000" dirty="0">
                <a:latin typeface="Calibri" panose="020F0502020204030204" pitchFamily="34" charset="0"/>
              </a:rPr>
              <a:t>9</a:t>
            </a:r>
            <a:r>
              <a:rPr lang="en-US" sz="3400" b="1" baseline="30000" dirty="0">
                <a:latin typeface="Calibri" panose="020F0502020204030204" pitchFamily="34" charset="0"/>
              </a:rPr>
              <a:t> </a:t>
            </a:r>
            <a:r>
              <a:rPr lang="en-US" sz="3400" b="1" u="sng" dirty="0">
                <a:solidFill>
                  <a:srgbClr val="FFFFCC"/>
                </a:solidFill>
                <a:latin typeface="Calibri" panose="020F0502020204030204" pitchFamily="34" charset="0"/>
              </a:rPr>
              <a:t>not</a:t>
            </a:r>
            <a:r>
              <a:rPr lang="en-US" sz="3400" dirty="0">
                <a:latin typeface="Calibri" panose="020F0502020204030204" pitchFamily="34" charset="0"/>
              </a:rPr>
              <a:t> as a result of </a:t>
            </a:r>
            <a:r>
              <a:rPr lang="en-US" sz="3400" b="1" u="sng" dirty="0">
                <a:solidFill>
                  <a:srgbClr val="FFFFCC"/>
                </a:solidFill>
                <a:latin typeface="Calibri" panose="020F0502020204030204" pitchFamily="34" charset="0"/>
              </a:rPr>
              <a:t>works</a:t>
            </a:r>
            <a:r>
              <a:rPr lang="en-US" sz="3400" dirty="0">
                <a:latin typeface="Calibri" panose="020F0502020204030204" pitchFamily="34" charset="0"/>
              </a:rPr>
              <a:t>, so that no one may boast. </a:t>
            </a:r>
            <a:r>
              <a:rPr lang="en-US" sz="3400" baseline="30000" dirty="0">
                <a:latin typeface="Calibri" panose="020F0502020204030204" pitchFamily="34" charset="0"/>
              </a:rPr>
              <a:t>10</a:t>
            </a:r>
            <a:r>
              <a:rPr lang="en-US" sz="3400" b="1" baseline="30000" dirty="0">
                <a:latin typeface="Calibri" panose="020F0502020204030204" pitchFamily="34" charset="0"/>
              </a:rPr>
              <a:t> </a:t>
            </a:r>
            <a:r>
              <a:rPr lang="en-US" sz="3400" dirty="0">
                <a:latin typeface="Calibri" panose="020F0502020204030204" pitchFamily="34" charset="0"/>
              </a:rPr>
              <a:t>For we are His workmanship, created in Christ Jesus for good works, which God prepared beforehand so that we would walk in them.”</a:t>
            </a:r>
            <a:endPar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6" name="Picture 2" descr="https://solzemli.files.wordpress.com/2010/03/saint_paul_theapostle.jpg">
            <a:extLst>
              <a:ext uri="{FF2B5EF4-FFF2-40B4-BE49-F238E27FC236}">
                <a16:creationId xmlns:a16="http://schemas.microsoft.com/office/drawing/2014/main" id="{56AFB172-92F7-42D1-9663-7FCB060D920C}"/>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596710" y="3429000"/>
            <a:ext cx="998580" cy="1463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171267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143000" y="228600"/>
            <a:ext cx="9220200" cy="914400"/>
          </a:xfrm>
        </p:spPr>
        <p:txBody>
          <a:bodyPr/>
          <a:lstStyle/>
          <a:p>
            <a:pPr marL="742950" indent="-742950" algn="ctr">
              <a:buClr>
                <a:srgbClr val="CC66FF"/>
              </a:buClr>
              <a:buFont typeface="+mj-lt"/>
              <a:buAutoNum type="alphaUcPeriod" startAt="4"/>
            </a:pPr>
            <a:r>
              <a:rPr lang="en-US" sz="3600" dirty="0">
                <a:effectLst>
                  <a:outerShdw blurRad="38100" dist="38100" dir="2700000" algn="tl">
                    <a:srgbClr val="000000">
                      <a:alpha val="43137"/>
                    </a:srgbClr>
                  </a:outerShdw>
                </a:effectLst>
              </a:rPr>
              <a:t>Irresistible Grace</a:t>
            </a:r>
          </a:p>
        </p:txBody>
      </p:sp>
      <p:sp>
        <p:nvSpPr>
          <p:cNvPr id="3" name="Content Placeholder 2"/>
          <p:cNvSpPr>
            <a:spLocks noGrp="1"/>
          </p:cNvSpPr>
          <p:nvPr>
            <p:ph idx="1"/>
          </p:nvPr>
        </p:nvSpPr>
        <p:spPr>
          <a:xfrm>
            <a:off x="609600" y="1600200"/>
            <a:ext cx="7620000" cy="5029200"/>
          </a:xfrm>
        </p:spPr>
        <p:txBody>
          <a:bodyPr/>
          <a:lstStyle/>
          <a:p>
            <a:pPr marL="746125" lvl="1" indent="-742950">
              <a:spcBef>
                <a:spcPts val="0"/>
              </a:spcBef>
              <a:spcAft>
                <a:spcPts val="3000"/>
              </a:spcAft>
              <a:buClr>
                <a:srgbClr val="66FF66"/>
              </a:buClr>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ea typeface="+mn-ea"/>
                <a:cs typeface="Calibri" pitchFamily="34" charset="0"/>
              </a:rPr>
              <a:t>Calvinistic definition</a:t>
            </a:r>
          </a:p>
          <a:p>
            <a:pPr marL="746125" lvl="1" indent="-742950">
              <a:spcBef>
                <a:spcPts val="0"/>
              </a:spcBef>
              <a:spcAft>
                <a:spcPts val="3000"/>
              </a:spcAft>
              <a:buClr>
                <a:srgbClr val="66FF66"/>
              </a:buClr>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ea typeface="+mn-ea"/>
                <a:cs typeface="Calibri" pitchFamily="34" charset="0"/>
              </a:rPr>
              <a:t>Calvinistic arguments</a:t>
            </a:r>
          </a:p>
          <a:p>
            <a:pPr marL="746125" lvl="1" indent="-742950">
              <a:spcBef>
                <a:spcPts val="0"/>
              </a:spcBef>
              <a:spcAft>
                <a:spcPts val="3000"/>
              </a:spcAft>
              <a:buClr>
                <a:srgbClr val="66FF66"/>
              </a:buClr>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ea typeface="+mn-ea"/>
                <a:cs typeface="Calibri" pitchFamily="34" charset="0"/>
              </a:rPr>
              <a:t>Man can resist God’s grace</a:t>
            </a:r>
          </a:p>
          <a:p>
            <a:pPr marL="746125" lvl="1" indent="-742950">
              <a:spcBef>
                <a:spcPts val="0"/>
              </a:spcBef>
              <a:spcAft>
                <a:spcPts val="3000"/>
              </a:spcAft>
              <a:buClr>
                <a:srgbClr val="66FF66"/>
              </a:buClr>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ea typeface="+mn-ea"/>
                <a:cs typeface="Calibri" pitchFamily="34" charset="0"/>
              </a:rPr>
              <a:t>Man can resist God by disbelieving</a:t>
            </a:r>
          </a:p>
          <a:p>
            <a:pPr marL="746125" lvl="1" indent="-742950">
              <a:spcBef>
                <a:spcPts val="0"/>
              </a:spcBef>
              <a:spcAft>
                <a:spcPts val="3000"/>
              </a:spcAft>
              <a:buClr>
                <a:srgbClr val="66FF66"/>
              </a:buClr>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ea typeface="+mn-ea"/>
                <a:cs typeface="Calibri" pitchFamily="34" charset="0"/>
              </a:rPr>
              <a:t>John 6:44?</a:t>
            </a:r>
            <a:endParaRPr lang="en-US" dirty="0">
              <a:cs typeface="Calibri" pitchFamily="34" charset="0"/>
            </a:endParaRPr>
          </a:p>
        </p:txBody>
      </p:sp>
      <p:pic>
        <p:nvPicPr>
          <p:cNvPr id="3074" name="Picture 2">
            <a:extLst>
              <a:ext uri="{FF2B5EF4-FFF2-40B4-BE49-F238E27FC236}">
                <a16:creationId xmlns:a16="http://schemas.microsoft.com/office/drawing/2014/main" id="{C6918F4F-A2FF-4A55-885A-DFB3DCE6CF03}"/>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496398" y="1600200"/>
            <a:ext cx="3075369" cy="365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19487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658586" y="2728372"/>
            <a:ext cx="10874829" cy="1401257"/>
          </a:xfrm>
          <a:prstGeom prst="rect">
            <a:avLst/>
          </a:prstGeom>
          <a:noFill/>
          <a:ln w="9525">
            <a:noFill/>
            <a:miter lim="800000"/>
            <a:headEnd/>
            <a:tailEnd/>
          </a:ln>
          <a:effectLst/>
        </p:spPr>
        <p:txBody>
          <a:bodyPr/>
          <a:lstStyle/>
          <a:p>
            <a:pPr algn="just"/>
            <a:r>
              <a:rPr lang="en-US" sz="4000" dirty="0">
                <a:latin typeface="Calibri" panose="020F0502020204030204" pitchFamily="34" charset="0"/>
                <a:cs typeface="Calibri" panose="020F0502020204030204" pitchFamily="34" charset="0"/>
              </a:rPr>
              <a:t>“Faith is never presented in the Scripture as a meritorious act, but only as a channel of salvation.”</a:t>
            </a:r>
          </a:p>
        </p:txBody>
      </p:sp>
      <p:sp>
        <p:nvSpPr>
          <p:cNvPr id="6" name="Rectangle 2"/>
          <p:cNvSpPr>
            <a:spLocks noChangeArrowheads="1"/>
          </p:cNvSpPr>
          <p:nvPr/>
        </p:nvSpPr>
        <p:spPr bwMode="auto">
          <a:xfrm>
            <a:off x="2625013" y="218388"/>
            <a:ext cx="6941975" cy="1025951"/>
          </a:xfrm>
          <a:prstGeom prst="rect">
            <a:avLst/>
          </a:prstGeom>
          <a:noFill/>
          <a:ln w="9525">
            <a:noFill/>
            <a:miter lim="800000"/>
            <a:headEnd/>
            <a:tailEnd/>
          </a:ln>
          <a:effectLst/>
        </p:spPr>
        <p:txBody>
          <a:bodyPr anchor="ctr"/>
          <a:lstStyle/>
          <a:p>
            <a:pPr algn="ctr">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Alfred J. Martin </a:t>
            </a:r>
          </a:p>
        </p:txBody>
      </p:sp>
      <p:sp>
        <p:nvSpPr>
          <p:cNvPr id="3" name="TextBox 2">
            <a:extLst>
              <a:ext uri="{FF2B5EF4-FFF2-40B4-BE49-F238E27FC236}">
                <a16:creationId xmlns:a16="http://schemas.microsoft.com/office/drawing/2014/main" id="{8EE002FD-3B48-499C-A419-5390C6A53357}"/>
              </a:ext>
            </a:extLst>
          </p:cNvPr>
          <p:cNvSpPr txBox="1"/>
          <p:nvPr/>
        </p:nvSpPr>
        <p:spPr>
          <a:xfrm>
            <a:off x="1281793" y="5867400"/>
            <a:ext cx="9628414" cy="830997"/>
          </a:xfrm>
          <a:prstGeom prst="rect">
            <a:avLst/>
          </a:prstGeom>
          <a:noFill/>
        </p:spPr>
        <p:txBody>
          <a:bodyPr wrap="square" rtlCol="0">
            <a:spAutoFit/>
          </a:bodyPr>
          <a:lstStyle/>
          <a:p>
            <a:pPr algn="ctr"/>
            <a:r>
              <a:rPr lang="en-US" dirty="0">
                <a:latin typeface="Calibri" panose="020F0502020204030204" pitchFamily="34" charset="0"/>
                <a:cs typeface="Calibri" panose="020F0502020204030204" pitchFamily="34" charset="0"/>
              </a:rPr>
              <a:t>Alfred J. Martin, “The Sovereignty of Grace as Seen in Romans 8:28–30,” Bibliotheca Sacra 99 (October–December 1942): 460.</a:t>
            </a:r>
          </a:p>
        </p:txBody>
      </p:sp>
    </p:spTree>
    <p:extLst>
      <p:ext uri="{BB962C8B-B14F-4D97-AF65-F5344CB8AC3E}">
        <p14:creationId xmlns:p14="http://schemas.microsoft.com/office/powerpoint/2010/main" val="37888114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658586" y="1600200"/>
            <a:ext cx="10874829" cy="3810000"/>
          </a:xfrm>
          <a:prstGeom prst="rect">
            <a:avLst/>
          </a:prstGeom>
          <a:noFill/>
          <a:ln w="9525">
            <a:noFill/>
            <a:miter lim="800000"/>
            <a:headEnd/>
            <a:tailEnd/>
          </a:ln>
          <a:effectLst/>
        </p:spPr>
        <p:txBody>
          <a:bodyPr/>
          <a:lstStyle/>
          <a:p>
            <a:pPr algn="just"/>
            <a:r>
              <a:rPr lang="en-US" sz="3600" dirty="0">
                <a:latin typeface="Calibri" panose="020F0502020204030204" pitchFamily="34" charset="0"/>
                <a:cs typeface="Calibri" panose="020F0502020204030204" pitchFamily="34" charset="0"/>
              </a:rPr>
              <a:t>“Scripture never considers faith a work. Instead faith is always juxtaposed to works, as Paul stated in Romans 4:3–5. Human faith is but a passive response that receives God‘s free gift of eternal life. Who would accuse a beggar of working by holding out his hand to receive a dollar bill? No one!”</a:t>
            </a:r>
          </a:p>
        </p:txBody>
      </p:sp>
      <p:sp>
        <p:nvSpPr>
          <p:cNvPr id="6" name="Rectangle 2"/>
          <p:cNvSpPr>
            <a:spLocks noChangeArrowheads="1"/>
          </p:cNvSpPr>
          <p:nvPr/>
        </p:nvSpPr>
        <p:spPr bwMode="auto">
          <a:xfrm>
            <a:off x="2625013" y="218388"/>
            <a:ext cx="6941975" cy="1025951"/>
          </a:xfrm>
          <a:prstGeom prst="rect">
            <a:avLst/>
          </a:prstGeom>
          <a:noFill/>
          <a:ln w="9525">
            <a:noFill/>
            <a:miter lim="800000"/>
            <a:headEnd/>
            <a:tailEnd/>
          </a:ln>
          <a:effectLst/>
        </p:spPr>
        <p:txBody>
          <a:bodyPr anchor="ctr"/>
          <a:lstStyle/>
          <a:p>
            <a:pPr algn="ctr">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René A. Lopez </a:t>
            </a:r>
          </a:p>
        </p:txBody>
      </p:sp>
      <p:sp>
        <p:nvSpPr>
          <p:cNvPr id="3" name="TextBox 2">
            <a:extLst>
              <a:ext uri="{FF2B5EF4-FFF2-40B4-BE49-F238E27FC236}">
                <a16:creationId xmlns:a16="http://schemas.microsoft.com/office/drawing/2014/main" id="{8EE002FD-3B48-499C-A419-5390C6A53357}"/>
              </a:ext>
            </a:extLst>
          </p:cNvPr>
          <p:cNvSpPr txBox="1"/>
          <p:nvPr/>
        </p:nvSpPr>
        <p:spPr>
          <a:xfrm>
            <a:off x="2057400" y="5867400"/>
            <a:ext cx="8077200" cy="830997"/>
          </a:xfrm>
          <a:prstGeom prst="rect">
            <a:avLst/>
          </a:prstGeom>
          <a:noFill/>
        </p:spPr>
        <p:txBody>
          <a:bodyPr wrap="square" rtlCol="0">
            <a:spAutoFit/>
          </a:bodyPr>
          <a:lstStyle/>
          <a:p>
            <a:pPr algn="ctr"/>
            <a:r>
              <a:rPr lang="en-US" dirty="0">
                <a:latin typeface="Calibri" panose="020F0502020204030204" pitchFamily="34" charset="0"/>
                <a:cs typeface="Calibri" panose="020F0502020204030204" pitchFamily="34" charset="0"/>
              </a:rPr>
              <a:t>Rene A. Lopez, “Is Faith a Gift From God or a Human Exercise?,” Bibliotheca Sacra 164 (July–September 2007): 266.</a:t>
            </a:r>
          </a:p>
        </p:txBody>
      </p:sp>
    </p:spTree>
    <p:extLst>
      <p:ext uri="{BB962C8B-B14F-4D97-AF65-F5344CB8AC3E}">
        <p14:creationId xmlns:p14="http://schemas.microsoft.com/office/powerpoint/2010/main" val="27249212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F3C90F-4023-584D-9C79-72430737E5A7}"/>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B6CF12E0-90C0-FBD5-0830-720526CE1392}"/>
              </a:ext>
            </a:extLst>
          </p:cNvPr>
          <p:cNvSpPr>
            <a:spLocks noGrp="1"/>
          </p:cNvSpPr>
          <p:nvPr>
            <p:ph type="title"/>
          </p:nvPr>
        </p:nvSpPr>
        <p:spPr>
          <a:xfrm>
            <a:off x="266700" y="228600"/>
            <a:ext cx="11658600" cy="914400"/>
          </a:xfrm>
        </p:spPr>
        <p:txBody>
          <a:bodyPr/>
          <a:lstStyle/>
          <a:p>
            <a:pPr marL="742950" indent="-742950" algn="ctr">
              <a:spcBef>
                <a:spcPts val="0"/>
              </a:spcBef>
              <a:spcAft>
                <a:spcPts val="2400"/>
              </a:spcAft>
              <a:buClr>
                <a:srgbClr val="FFC000"/>
              </a:buClr>
              <a:buSzPct val="100000"/>
              <a:buFont typeface="+mj-lt"/>
              <a:buAutoNum type="alphaLcParenR"/>
              <a:defRPr/>
            </a:pPr>
            <a:r>
              <a:rPr lang="en-US" sz="3600" dirty="0">
                <a:effectLst>
                  <a:outerShdw blurRad="38100" dist="38100" dir="2700000" algn="tl">
                    <a:srgbClr val="000000">
                      <a:alpha val="43137"/>
                    </a:srgbClr>
                  </a:outerShdw>
                </a:effectLst>
              </a:rPr>
              <a:t>Faith is a Gift?</a:t>
            </a:r>
          </a:p>
        </p:txBody>
      </p:sp>
      <p:sp>
        <p:nvSpPr>
          <p:cNvPr id="3" name="Content Placeholder 2">
            <a:extLst>
              <a:ext uri="{FF2B5EF4-FFF2-40B4-BE49-F238E27FC236}">
                <a16:creationId xmlns:a16="http://schemas.microsoft.com/office/drawing/2014/main" id="{70E8D944-E82E-765D-15C3-D688A04D954A}"/>
              </a:ext>
            </a:extLst>
          </p:cNvPr>
          <p:cNvSpPr>
            <a:spLocks noGrp="1"/>
          </p:cNvSpPr>
          <p:nvPr>
            <p:ph idx="1"/>
          </p:nvPr>
        </p:nvSpPr>
        <p:spPr>
          <a:xfrm>
            <a:off x="1524000" y="1600200"/>
            <a:ext cx="5943600" cy="4956980"/>
          </a:xfrm>
        </p:spPr>
        <p:txBody>
          <a:bodyPr/>
          <a:lstStyle/>
          <a:p>
            <a:pPr marL="685800" lvl="1" indent="-681038" algn="just">
              <a:spcBef>
                <a:spcPts val="0"/>
              </a:spcBef>
              <a:spcAft>
                <a:spcPts val="3000"/>
              </a:spcAft>
              <a:buClr>
                <a:schemeClr val="tx2"/>
              </a:buClr>
              <a:buSzPct val="100000"/>
              <a:buFont typeface="+mj-lt"/>
              <a:buAutoNum type="romanLcPeriod"/>
              <a:defRPr/>
            </a:pPr>
            <a:r>
              <a:rPr lang="en-US" dirty="0">
                <a:effectLst/>
                <a:cs typeface="Calibri" pitchFamily="34" charset="0"/>
              </a:rPr>
              <a:t>Calvinist Examples</a:t>
            </a:r>
          </a:p>
          <a:p>
            <a:pPr marL="685800" lvl="1" indent="-681038" algn="just">
              <a:spcBef>
                <a:spcPts val="0"/>
              </a:spcBef>
              <a:spcAft>
                <a:spcPts val="3000"/>
              </a:spcAft>
              <a:buClr>
                <a:schemeClr val="tx2"/>
              </a:buClr>
              <a:buSzPct val="100000"/>
              <a:buFont typeface="+mj-lt"/>
              <a:buAutoNum type="romanLcPeriod"/>
              <a:defRPr/>
            </a:pPr>
            <a:r>
              <a:rPr lang="en-US" dirty="0">
                <a:effectLst/>
                <a:cs typeface="Calibri" pitchFamily="34" charset="0"/>
              </a:rPr>
              <a:t>Faith is a work? </a:t>
            </a:r>
          </a:p>
          <a:p>
            <a:pPr marL="685800" lvl="1" indent="-681038" algn="just">
              <a:spcBef>
                <a:spcPts val="0"/>
              </a:spcBef>
              <a:spcAft>
                <a:spcPts val="3000"/>
              </a:spcAft>
              <a:buClr>
                <a:schemeClr val="tx2"/>
              </a:buClr>
              <a:buSzPct val="100000"/>
              <a:buFont typeface="+mj-lt"/>
              <a:buAutoNum type="romanLcPeriod"/>
              <a:defRPr/>
            </a:pPr>
            <a:r>
              <a:rPr lang="en-US" b="1" u="sng" dirty="0">
                <a:solidFill>
                  <a:srgbClr val="FFFFCC"/>
                </a:solidFill>
                <a:effectLst/>
                <a:cs typeface="Calibri" pitchFamily="34" charset="0"/>
              </a:rPr>
              <a:t>Calvinist Proof texts</a:t>
            </a:r>
          </a:p>
          <a:p>
            <a:pPr marL="685800" lvl="1" indent="-681038" algn="just">
              <a:spcBef>
                <a:spcPts val="0"/>
              </a:spcBef>
              <a:spcAft>
                <a:spcPts val="3000"/>
              </a:spcAft>
              <a:buClr>
                <a:schemeClr val="tx2"/>
              </a:buClr>
              <a:buSzPct val="100000"/>
              <a:buFont typeface="+mj-lt"/>
              <a:buAutoNum type="romanLcPeriod"/>
              <a:defRPr/>
            </a:pPr>
            <a:r>
              <a:rPr lang="en-US" dirty="0">
                <a:effectLst/>
                <a:cs typeface="Calibri" pitchFamily="34" charset="0"/>
              </a:rPr>
              <a:t>Miscellaneous problems</a:t>
            </a:r>
            <a:endParaRPr lang="en-US" dirty="0">
              <a:cs typeface="Calibri" pitchFamily="34" charset="0"/>
            </a:endParaRPr>
          </a:p>
        </p:txBody>
      </p:sp>
      <p:pic>
        <p:nvPicPr>
          <p:cNvPr id="2" name="Picture 2">
            <a:extLst>
              <a:ext uri="{FF2B5EF4-FFF2-40B4-BE49-F238E27FC236}">
                <a16:creationId xmlns:a16="http://schemas.microsoft.com/office/drawing/2014/main" id="{7423246C-46C1-2823-0AC5-C84F1C14165F}"/>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007463" y="1676400"/>
            <a:ext cx="2498737" cy="297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13948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3">
            <a:extLst>
              <a:ext uri="{FF2B5EF4-FFF2-40B4-BE49-F238E27FC236}">
                <a16:creationId xmlns:a16="http://schemas.microsoft.com/office/drawing/2014/main" id="{05346782-55FB-41A9-9C27-13B266BC1410}"/>
              </a:ext>
            </a:extLst>
          </p:cNvPr>
          <p:cNvGraphicFramePr>
            <a:graphicFrameLocks noGrp="1"/>
          </p:cNvGraphicFramePr>
          <p:nvPr>
            <p:extLst>
              <p:ext uri="{D42A27DB-BD31-4B8C-83A1-F6EECF244321}">
                <p14:modId xmlns:p14="http://schemas.microsoft.com/office/powerpoint/2010/main" val="2393344836"/>
              </p:ext>
            </p:extLst>
          </p:nvPr>
        </p:nvGraphicFramePr>
        <p:xfrm>
          <a:off x="589073" y="1524000"/>
          <a:ext cx="11013855" cy="4328160"/>
        </p:xfrm>
        <a:graphic>
          <a:graphicData uri="http://schemas.openxmlformats.org/drawingml/2006/table">
            <a:tbl>
              <a:tblPr firstRow="1" bandRow="1">
                <a:tableStyleId>{5940675A-B579-460E-94D1-54222C63F5DA}</a:tableStyleId>
              </a:tblPr>
              <a:tblGrid>
                <a:gridCol w="3671285">
                  <a:extLst>
                    <a:ext uri="{9D8B030D-6E8A-4147-A177-3AD203B41FA5}">
                      <a16:colId xmlns:a16="http://schemas.microsoft.com/office/drawing/2014/main" val="2534164779"/>
                    </a:ext>
                  </a:extLst>
                </a:gridCol>
                <a:gridCol w="4350242">
                  <a:extLst>
                    <a:ext uri="{9D8B030D-6E8A-4147-A177-3AD203B41FA5}">
                      <a16:colId xmlns:a16="http://schemas.microsoft.com/office/drawing/2014/main" val="106515012"/>
                    </a:ext>
                  </a:extLst>
                </a:gridCol>
                <a:gridCol w="2992328">
                  <a:extLst>
                    <a:ext uri="{9D8B030D-6E8A-4147-A177-3AD203B41FA5}">
                      <a16:colId xmlns:a16="http://schemas.microsoft.com/office/drawing/2014/main" val="2435450396"/>
                    </a:ext>
                  </a:extLst>
                </a:gridCol>
              </a:tblGrid>
              <a:tr h="4251960">
                <a:tc>
                  <a:txBody>
                    <a:bodyPr/>
                    <a:lstStyle/>
                    <a:p>
                      <a:pPr marL="685800" marR="0" lvl="0" indent="-685800" algn="l" defTabSz="914400" rtl="0" eaLnBrk="0" fontAlgn="base" latinLnBrk="0" hangingPunct="0">
                        <a:lnSpc>
                          <a:spcPct val="100000"/>
                        </a:lnSpc>
                        <a:spcBef>
                          <a:spcPts val="0"/>
                        </a:spcBef>
                        <a:spcAft>
                          <a:spcPts val="2400"/>
                        </a:spcAft>
                        <a:buClr>
                          <a:srgbClr val="00FFFF"/>
                        </a:buClr>
                        <a:buSzPct val="100000"/>
                        <a:buFont typeface="+mj-lt"/>
                        <a:buAutoNum type="alphaLcParenBoth"/>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John 6:27-29</a:t>
                      </a:r>
                    </a:p>
                    <a:p>
                      <a:pPr marL="685800" marR="0" lvl="0" indent="-685800" algn="l" defTabSz="914400" rtl="0" eaLnBrk="0" fontAlgn="base" latinLnBrk="0" hangingPunct="0">
                        <a:lnSpc>
                          <a:spcPct val="100000"/>
                        </a:lnSpc>
                        <a:spcBef>
                          <a:spcPts val="0"/>
                        </a:spcBef>
                        <a:spcAft>
                          <a:spcPts val="2400"/>
                        </a:spcAft>
                        <a:buClr>
                          <a:srgbClr val="00FFFF"/>
                        </a:buClr>
                        <a:buSzPct val="100000"/>
                        <a:buFont typeface="+mj-lt"/>
                        <a:buAutoNum type="alphaLcParenBoth"/>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John 6:44-45</a:t>
                      </a:r>
                    </a:p>
                    <a:p>
                      <a:pPr marL="685800" marR="0" lvl="0" indent="-685800" algn="l" defTabSz="914400" rtl="0" eaLnBrk="0" fontAlgn="base" latinLnBrk="0" hangingPunct="0">
                        <a:lnSpc>
                          <a:spcPct val="100000"/>
                        </a:lnSpc>
                        <a:spcBef>
                          <a:spcPts val="0"/>
                        </a:spcBef>
                        <a:spcAft>
                          <a:spcPts val="2400"/>
                        </a:spcAft>
                        <a:buClr>
                          <a:srgbClr val="00FFFF"/>
                        </a:buClr>
                        <a:buSzPct val="100000"/>
                        <a:buFont typeface="+mj-lt"/>
                        <a:buAutoNum type="alphaLcParenBoth"/>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Acts 3:16</a:t>
                      </a:r>
                    </a:p>
                    <a:p>
                      <a:pPr marL="685800" marR="0" lvl="0" indent="-685800" algn="l" defTabSz="914400" rtl="0" eaLnBrk="0" fontAlgn="base" latinLnBrk="0" hangingPunct="0">
                        <a:lnSpc>
                          <a:spcPct val="100000"/>
                        </a:lnSpc>
                        <a:spcBef>
                          <a:spcPts val="0"/>
                        </a:spcBef>
                        <a:spcAft>
                          <a:spcPts val="2400"/>
                        </a:spcAft>
                        <a:buClr>
                          <a:srgbClr val="00FFFF"/>
                        </a:buClr>
                        <a:buSzPct val="100000"/>
                        <a:buFont typeface="+mj-lt"/>
                        <a:buAutoNum type="alphaLcParenBoth"/>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Acts 11:18</a:t>
                      </a:r>
                    </a:p>
                    <a:p>
                      <a:pPr marL="685800" marR="0" lvl="0" indent="-685800" algn="l" defTabSz="914400" rtl="0" eaLnBrk="0" fontAlgn="base" latinLnBrk="0" hangingPunct="0">
                        <a:lnSpc>
                          <a:spcPct val="100000"/>
                        </a:lnSpc>
                        <a:spcBef>
                          <a:spcPts val="0"/>
                        </a:spcBef>
                        <a:spcAft>
                          <a:spcPts val="2400"/>
                        </a:spcAft>
                        <a:buClr>
                          <a:srgbClr val="00FFFF"/>
                        </a:buClr>
                        <a:buSzPct val="100000"/>
                        <a:buFont typeface="+mj-lt"/>
                        <a:buAutoNum type="alphaLcParenBoth"/>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Acts 16:14</a:t>
                      </a:r>
                    </a:p>
                    <a:p>
                      <a:pPr>
                        <a:spcAft>
                          <a:spcPts val="2400"/>
                        </a:spcAft>
                      </a:pPr>
                      <a:endParaRPr lang="en-US" dirty="0">
                        <a:latin typeface="Calibri" panose="020F050202020403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spcAft>
                          <a:spcPts val="2400"/>
                        </a:spcAft>
                      </a:pPr>
                      <a:endParaRPr lang="en-US" dirty="0">
                        <a:latin typeface="Calibri" panose="020F050202020403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685800" marR="0" lvl="0" indent="-685800" algn="l" defTabSz="914400" rtl="0" eaLnBrk="0" fontAlgn="base" latinLnBrk="0" hangingPunct="0">
                        <a:lnSpc>
                          <a:spcPct val="100000"/>
                        </a:lnSpc>
                        <a:spcBef>
                          <a:spcPts val="0"/>
                        </a:spcBef>
                        <a:spcAft>
                          <a:spcPts val="2400"/>
                        </a:spcAft>
                        <a:buClr>
                          <a:srgbClr val="00FFFF"/>
                        </a:buClr>
                        <a:buSzPct val="100000"/>
                        <a:buFont typeface="+mj-lt"/>
                        <a:buNone/>
                        <a:tabLst/>
                        <a:defRPr/>
                      </a:pPr>
                      <a:r>
                        <a:rPr kumimoji="0" lang="en-US" sz="3200" b="0" i="0" u="none" strike="noStrike" kern="0" cap="none" spc="0" normalizeH="0" baseline="0" noProof="0" dirty="0">
                          <a:ln>
                            <a:noFill/>
                          </a:ln>
                          <a:solidFill>
                            <a:schemeClr val="tx2"/>
                          </a:solidFill>
                          <a:effectLst>
                            <a:outerShdw blurRad="38100" dist="38100" dir="2700000" algn="tl">
                              <a:srgbClr val="000000"/>
                            </a:outerShdw>
                          </a:effectLst>
                          <a:uLnTx/>
                          <a:uFillTx/>
                          <a:latin typeface="Calibri" panose="020F0502020204030204" pitchFamily="34" charset="0"/>
                          <a:ea typeface="+mn-ea"/>
                          <a:cs typeface="Calibri" pitchFamily="34" charset="0"/>
                        </a:rPr>
                        <a:t>(f)	</a:t>
                      </a: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1 Cor. 12:9</a:t>
                      </a:r>
                    </a:p>
                    <a:p>
                      <a:pPr marL="685800" marR="0" lvl="0" indent="-685800" algn="l" defTabSz="914400" rtl="0" eaLnBrk="0" fontAlgn="base" latinLnBrk="0" hangingPunct="0">
                        <a:lnSpc>
                          <a:spcPct val="100000"/>
                        </a:lnSpc>
                        <a:spcBef>
                          <a:spcPts val="0"/>
                        </a:spcBef>
                        <a:spcAft>
                          <a:spcPts val="2400"/>
                        </a:spcAft>
                        <a:buClr>
                          <a:srgbClr val="00FFFF"/>
                        </a:buClr>
                        <a:buSzPct val="100000"/>
                        <a:buFont typeface="Wingdings" panose="05000000000000000000" pitchFamily="2" charset="2"/>
                        <a:buNone/>
                        <a:tabLst/>
                        <a:defRPr/>
                      </a:pPr>
                      <a:r>
                        <a:rPr kumimoji="0" lang="en-US" sz="3200" b="0" i="0" u="none" strike="noStrike" kern="0" cap="none" spc="0" normalizeH="0" baseline="0" noProof="0" dirty="0">
                          <a:ln>
                            <a:noFill/>
                          </a:ln>
                          <a:solidFill>
                            <a:schemeClr val="tx2"/>
                          </a:solidFill>
                          <a:effectLst>
                            <a:outerShdw blurRad="38100" dist="38100" dir="2700000" algn="tl">
                              <a:srgbClr val="000000"/>
                            </a:outerShdw>
                          </a:effectLst>
                          <a:uLnTx/>
                          <a:uFillTx/>
                          <a:latin typeface="Calibri" panose="020F0502020204030204" pitchFamily="34" charset="0"/>
                          <a:ea typeface="+mn-ea"/>
                          <a:cs typeface="Calibri" pitchFamily="34" charset="0"/>
                        </a:rPr>
                        <a:t>(g)	</a:t>
                      </a: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Rom. 12:3</a:t>
                      </a:r>
                    </a:p>
                    <a:p>
                      <a:pPr marL="685800" marR="0" lvl="0" indent="-685800" algn="l" defTabSz="914400" rtl="0" eaLnBrk="0" fontAlgn="base" latinLnBrk="0" hangingPunct="0">
                        <a:lnSpc>
                          <a:spcPct val="100000"/>
                        </a:lnSpc>
                        <a:spcBef>
                          <a:spcPts val="0"/>
                        </a:spcBef>
                        <a:spcAft>
                          <a:spcPts val="2400"/>
                        </a:spcAft>
                        <a:buClr>
                          <a:srgbClr val="00FFFF"/>
                        </a:buClr>
                        <a:buSzPct val="100000"/>
                        <a:buFont typeface="Wingdings" panose="05000000000000000000" pitchFamily="2" charset="2"/>
                        <a:buNone/>
                        <a:tabLst/>
                        <a:defRPr/>
                      </a:pPr>
                      <a:r>
                        <a:rPr kumimoji="0" lang="en-US" sz="3200" b="0" i="0" u="none" strike="noStrike" kern="0" cap="none" spc="0" normalizeH="0" baseline="0" noProof="0" dirty="0">
                          <a:ln>
                            <a:noFill/>
                          </a:ln>
                          <a:solidFill>
                            <a:schemeClr val="tx2"/>
                          </a:solidFill>
                          <a:effectLst>
                            <a:outerShdw blurRad="38100" dist="38100" dir="2700000" algn="tl">
                              <a:srgbClr val="000000"/>
                            </a:outerShdw>
                          </a:effectLst>
                          <a:uLnTx/>
                          <a:uFillTx/>
                          <a:latin typeface="Calibri" panose="020F0502020204030204" pitchFamily="34" charset="0"/>
                          <a:ea typeface="+mn-ea"/>
                          <a:cs typeface="Calibri" pitchFamily="34" charset="0"/>
                        </a:rPr>
                        <a:t>(h)	</a:t>
                      </a: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Eph. 2:8-9</a:t>
                      </a:r>
                    </a:p>
                    <a:p>
                      <a:pPr marL="685800" marR="0" lvl="0" indent="-685800" algn="l" defTabSz="914400" rtl="0" eaLnBrk="0" fontAlgn="base" latinLnBrk="0" hangingPunct="0">
                        <a:lnSpc>
                          <a:spcPct val="100000"/>
                        </a:lnSpc>
                        <a:spcBef>
                          <a:spcPts val="0"/>
                        </a:spcBef>
                        <a:spcAft>
                          <a:spcPts val="2400"/>
                        </a:spcAft>
                        <a:buClr>
                          <a:srgbClr val="00FFFF"/>
                        </a:buClr>
                        <a:buSzPct val="100000"/>
                        <a:buFont typeface="Wingdings" panose="05000000000000000000" pitchFamily="2" charset="2"/>
                        <a:buNone/>
                        <a:tabLst/>
                        <a:defRPr/>
                      </a:pPr>
                      <a:r>
                        <a:rPr kumimoji="0" lang="en-US" sz="3200" b="0" i="0" u="none" strike="noStrike" kern="0" cap="none" spc="0" normalizeH="0" baseline="0" noProof="0" dirty="0">
                          <a:ln>
                            <a:noFill/>
                          </a:ln>
                          <a:solidFill>
                            <a:schemeClr val="tx2"/>
                          </a:solidFill>
                          <a:effectLst>
                            <a:outerShdw blurRad="38100" dist="38100" dir="2700000" algn="tl">
                              <a:srgbClr val="000000"/>
                            </a:outerShdw>
                          </a:effectLst>
                          <a:uLnTx/>
                          <a:uFillTx/>
                          <a:latin typeface="Calibri" panose="020F0502020204030204" pitchFamily="34" charset="0"/>
                          <a:ea typeface="+mn-ea"/>
                          <a:cs typeface="Calibri" pitchFamily="34" charset="0"/>
                        </a:rPr>
                        <a:t>(</a:t>
                      </a:r>
                      <a:r>
                        <a:rPr kumimoji="0" lang="en-US" sz="3200" b="0" i="0" u="none" strike="noStrike" kern="0" cap="none" spc="0" normalizeH="0" baseline="0" noProof="0" dirty="0" err="1">
                          <a:ln>
                            <a:noFill/>
                          </a:ln>
                          <a:solidFill>
                            <a:schemeClr val="tx2"/>
                          </a:solidFill>
                          <a:effectLst>
                            <a:outerShdw blurRad="38100" dist="38100" dir="2700000" algn="tl">
                              <a:srgbClr val="000000"/>
                            </a:outerShdw>
                          </a:effectLst>
                          <a:uLnTx/>
                          <a:uFillTx/>
                          <a:latin typeface="Calibri" panose="020F0502020204030204" pitchFamily="34" charset="0"/>
                          <a:ea typeface="+mn-ea"/>
                          <a:cs typeface="Calibri" pitchFamily="34" charset="0"/>
                        </a:rPr>
                        <a:t>i</a:t>
                      </a:r>
                      <a:r>
                        <a:rPr kumimoji="0" lang="en-US" sz="3200" b="0" i="0" u="none" strike="noStrike" kern="0" cap="none" spc="0" normalizeH="0" baseline="0" noProof="0" dirty="0">
                          <a:ln>
                            <a:noFill/>
                          </a:ln>
                          <a:solidFill>
                            <a:schemeClr val="tx2"/>
                          </a:solidFill>
                          <a:effectLst>
                            <a:outerShdw blurRad="38100" dist="38100" dir="2700000" algn="tl">
                              <a:srgbClr val="000000"/>
                            </a:outerShdw>
                          </a:effectLst>
                          <a:uLnTx/>
                          <a:uFillTx/>
                          <a:latin typeface="Calibri" panose="020F0502020204030204" pitchFamily="34" charset="0"/>
                          <a:ea typeface="+mn-ea"/>
                          <a:cs typeface="Calibri" pitchFamily="34" charset="0"/>
                        </a:rPr>
                        <a:t>)	</a:t>
                      </a: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Philip. 1:29 </a:t>
                      </a:r>
                    </a:p>
                    <a:p>
                      <a:pPr marL="685800" marR="0" lvl="0" indent="-685800" algn="l" defTabSz="914400" rtl="0" eaLnBrk="0" fontAlgn="base" latinLnBrk="0" hangingPunct="0">
                        <a:lnSpc>
                          <a:spcPct val="100000"/>
                        </a:lnSpc>
                        <a:spcBef>
                          <a:spcPts val="0"/>
                        </a:spcBef>
                        <a:spcAft>
                          <a:spcPts val="2400"/>
                        </a:spcAft>
                        <a:buClr>
                          <a:srgbClr val="00FFFF"/>
                        </a:buClr>
                        <a:buSzPct val="100000"/>
                        <a:buFont typeface="Wingdings" panose="05000000000000000000" pitchFamily="2" charset="2"/>
                        <a:buNone/>
                        <a:tabLst/>
                        <a:defRPr/>
                      </a:pPr>
                      <a:r>
                        <a:rPr kumimoji="0" lang="en-US" sz="3200" b="0" i="0" u="none" strike="noStrike" kern="0" cap="none" spc="0" normalizeH="0" baseline="0" noProof="0" dirty="0">
                          <a:ln>
                            <a:noFill/>
                          </a:ln>
                          <a:solidFill>
                            <a:schemeClr val="tx2"/>
                          </a:solidFill>
                          <a:effectLst>
                            <a:outerShdw blurRad="38100" dist="38100" dir="2700000" algn="tl">
                              <a:srgbClr val="000000"/>
                            </a:outerShdw>
                          </a:effectLst>
                          <a:uLnTx/>
                          <a:uFillTx/>
                          <a:latin typeface="Calibri" panose="020F0502020204030204" pitchFamily="34" charset="0"/>
                          <a:ea typeface="+mn-ea"/>
                          <a:cs typeface="Calibri" pitchFamily="34" charset="0"/>
                        </a:rPr>
                        <a:t>(j)	</a:t>
                      </a: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2 Pet. 1:1</a:t>
                      </a:r>
                      <a:endParaRPr kumimoji="0" lang="en-US" sz="36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endParaRPr>
                    </a:p>
                    <a:p>
                      <a:pPr>
                        <a:spcAft>
                          <a:spcPts val="2400"/>
                        </a:spcAft>
                      </a:pPr>
                      <a:endParaRPr lang="en-US" dirty="0">
                        <a:latin typeface="Calibri" panose="020F050202020403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092782245"/>
                  </a:ext>
                </a:extLst>
              </a:tr>
            </a:tbl>
          </a:graphicData>
        </a:graphic>
      </p:graphicFrame>
      <p:sp>
        <p:nvSpPr>
          <p:cNvPr id="14338" name="Title 1"/>
          <p:cNvSpPr>
            <a:spLocks noGrp="1"/>
          </p:cNvSpPr>
          <p:nvPr>
            <p:ph type="title"/>
          </p:nvPr>
        </p:nvSpPr>
        <p:spPr>
          <a:xfrm>
            <a:off x="3405923" y="228600"/>
            <a:ext cx="5380155" cy="914400"/>
          </a:xfrm>
        </p:spPr>
        <p:txBody>
          <a:bodyPr/>
          <a:lstStyle/>
          <a:p>
            <a:pPr marL="857250" indent="-857250" algn="ctr">
              <a:buFont typeface="+mj-lt"/>
              <a:buAutoNum type="romanLcPeriod" startAt="3"/>
            </a:pPr>
            <a:r>
              <a:rPr lang="en-US" sz="3600" dirty="0">
                <a:effectLst>
                  <a:outerShdw blurRad="38100" dist="38100" dir="2700000" algn="tl">
                    <a:srgbClr val="000000">
                      <a:alpha val="43137"/>
                    </a:srgbClr>
                  </a:outerShdw>
                </a:effectLst>
              </a:rPr>
              <a:t>Calvinist Proof-Texts</a:t>
            </a:r>
            <a:endParaRPr lang="en-US" sz="4000" dirty="0">
              <a:effectLst>
                <a:outerShdw blurRad="38100" dist="38100" dir="2700000" algn="tl">
                  <a:srgbClr val="000000">
                    <a:alpha val="43137"/>
                  </a:srgbClr>
                </a:outerShdw>
              </a:effectLst>
              <a:ea typeface="Calibri" pitchFamily="34" charset="0"/>
              <a:cs typeface="Calibri" pitchFamily="34" charset="0"/>
            </a:endParaRPr>
          </a:p>
        </p:txBody>
      </p:sp>
      <p:pic>
        <p:nvPicPr>
          <p:cNvPr id="3074" name="Picture 2">
            <a:extLst>
              <a:ext uri="{FF2B5EF4-FFF2-40B4-BE49-F238E27FC236}">
                <a16:creationId xmlns:a16="http://schemas.microsoft.com/office/drawing/2014/main" id="{C6918F4F-A2FF-4A55-885A-DFB3DCE6CF03}"/>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942737" y="2057400"/>
            <a:ext cx="2306527"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58107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42186B-09AF-38E1-5809-ACA285DAC1CC}"/>
            </a:ext>
          </a:extLst>
        </p:cNvPr>
        <p:cNvGrpSpPr/>
        <p:nvPr/>
      </p:nvGrpSpPr>
      <p:grpSpPr>
        <a:xfrm>
          <a:off x="0" y="0"/>
          <a:ext cx="0" cy="0"/>
          <a:chOff x="0" y="0"/>
          <a:chExt cx="0" cy="0"/>
        </a:xfrm>
      </p:grpSpPr>
      <p:graphicFrame>
        <p:nvGraphicFramePr>
          <p:cNvPr id="2" name="Table 3">
            <a:extLst>
              <a:ext uri="{FF2B5EF4-FFF2-40B4-BE49-F238E27FC236}">
                <a16:creationId xmlns:a16="http://schemas.microsoft.com/office/drawing/2014/main" id="{AA0C791F-0D99-A0DF-8EBF-4C12BB41A2CF}"/>
              </a:ext>
            </a:extLst>
          </p:cNvPr>
          <p:cNvGraphicFramePr>
            <a:graphicFrameLocks noGrp="1"/>
          </p:cNvGraphicFramePr>
          <p:nvPr>
            <p:extLst>
              <p:ext uri="{D42A27DB-BD31-4B8C-83A1-F6EECF244321}">
                <p14:modId xmlns:p14="http://schemas.microsoft.com/office/powerpoint/2010/main" val="3136344705"/>
              </p:ext>
            </p:extLst>
          </p:nvPr>
        </p:nvGraphicFramePr>
        <p:xfrm>
          <a:off x="589073" y="1524000"/>
          <a:ext cx="11013855" cy="4328160"/>
        </p:xfrm>
        <a:graphic>
          <a:graphicData uri="http://schemas.openxmlformats.org/drawingml/2006/table">
            <a:tbl>
              <a:tblPr firstRow="1" bandRow="1">
                <a:tableStyleId>{5940675A-B579-460E-94D1-54222C63F5DA}</a:tableStyleId>
              </a:tblPr>
              <a:tblGrid>
                <a:gridCol w="3671285">
                  <a:extLst>
                    <a:ext uri="{9D8B030D-6E8A-4147-A177-3AD203B41FA5}">
                      <a16:colId xmlns:a16="http://schemas.microsoft.com/office/drawing/2014/main" val="2534164779"/>
                    </a:ext>
                  </a:extLst>
                </a:gridCol>
                <a:gridCol w="4350242">
                  <a:extLst>
                    <a:ext uri="{9D8B030D-6E8A-4147-A177-3AD203B41FA5}">
                      <a16:colId xmlns:a16="http://schemas.microsoft.com/office/drawing/2014/main" val="106515012"/>
                    </a:ext>
                  </a:extLst>
                </a:gridCol>
                <a:gridCol w="2992328">
                  <a:extLst>
                    <a:ext uri="{9D8B030D-6E8A-4147-A177-3AD203B41FA5}">
                      <a16:colId xmlns:a16="http://schemas.microsoft.com/office/drawing/2014/main" val="2435450396"/>
                    </a:ext>
                  </a:extLst>
                </a:gridCol>
              </a:tblGrid>
              <a:tr h="4251960">
                <a:tc>
                  <a:txBody>
                    <a:bodyPr/>
                    <a:lstStyle/>
                    <a:p>
                      <a:pPr marL="685800" marR="0" lvl="0" indent="-685800" algn="l" defTabSz="914400" rtl="0" eaLnBrk="0" fontAlgn="base" latinLnBrk="0" hangingPunct="0">
                        <a:lnSpc>
                          <a:spcPct val="100000"/>
                        </a:lnSpc>
                        <a:spcBef>
                          <a:spcPts val="0"/>
                        </a:spcBef>
                        <a:spcAft>
                          <a:spcPts val="2400"/>
                        </a:spcAft>
                        <a:buClr>
                          <a:srgbClr val="00FFFF"/>
                        </a:buClr>
                        <a:buSzPct val="100000"/>
                        <a:buFont typeface="+mj-lt"/>
                        <a:buAutoNum type="alphaLcParenBoth"/>
                        <a:tabLst/>
                        <a:defRPr/>
                      </a:pPr>
                      <a:r>
                        <a:rPr lang="en-US" sz="3200" b="1" u="sng" kern="1200" noProof="0" dirty="0">
                          <a:solidFill>
                            <a:srgbClr val="FFFFCC"/>
                          </a:solidFill>
                          <a:effectLst>
                            <a:outerShdw blurRad="38100" dist="38100" dir="2700000" algn="tl">
                              <a:srgbClr val="000000"/>
                            </a:outerShdw>
                          </a:effectLst>
                          <a:latin typeface="Calibri" panose="020F0502020204030204" pitchFamily="34" charset="0"/>
                          <a:ea typeface="+mn-ea"/>
                          <a:cs typeface="Calibri" pitchFamily="34" charset="0"/>
                        </a:rPr>
                        <a:t>John 6:27-29</a:t>
                      </a:r>
                    </a:p>
                    <a:p>
                      <a:pPr marL="685800" marR="0" lvl="0" indent="-685800" algn="l" defTabSz="914400" rtl="0" eaLnBrk="0" fontAlgn="base" latinLnBrk="0" hangingPunct="0">
                        <a:lnSpc>
                          <a:spcPct val="100000"/>
                        </a:lnSpc>
                        <a:spcBef>
                          <a:spcPts val="0"/>
                        </a:spcBef>
                        <a:spcAft>
                          <a:spcPts val="2400"/>
                        </a:spcAft>
                        <a:buClr>
                          <a:srgbClr val="00FFFF"/>
                        </a:buClr>
                        <a:buSzPct val="100000"/>
                        <a:buFont typeface="+mj-lt"/>
                        <a:buAutoNum type="alphaLcParenBoth"/>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John 6:44-45</a:t>
                      </a:r>
                    </a:p>
                    <a:p>
                      <a:pPr marL="685800" marR="0" lvl="0" indent="-685800" algn="l" defTabSz="914400" rtl="0" eaLnBrk="0" fontAlgn="base" latinLnBrk="0" hangingPunct="0">
                        <a:lnSpc>
                          <a:spcPct val="100000"/>
                        </a:lnSpc>
                        <a:spcBef>
                          <a:spcPts val="0"/>
                        </a:spcBef>
                        <a:spcAft>
                          <a:spcPts val="2400"/>
                        </a:spcAft>
                        <a:buClr>
                          <a:srgbClr val="00FFFF"/>
                        </a:buClr>
                        <a:buSzPct val="100000"/>
                        <a:buFont typeface="+mj-lt"/>
                        <a:buAutoNum type="alphaLcParenBoth"/>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Acts 3:16</a:t>
                      </a:r>
                    </a:p>
                    <a:p>
                      <a:pPr marL="685800" marR="0" lvl="0" indent="-685800" algn="l" defTabSz="914400" rtl="0" eaLnBrk="0" fontAlgn="base" latinLnBrk="0" hangingPunct="0">
                        <a:lnSpc>
                          <a:spcPct val="100000"/>
                        </a:lnSpc>
                        <a:spcBef>
                          <a:spcPts val="0"/>
                        </a:spcBef>
                        <a:spcAft>
                          <a:spcPts val="2400"/>
                        </a:spcAft>
                        <a:buClr>
                          <a:srgbClr val="00FFFF"/>
                        </a:buClr>
                        <a:buSzPct val="100000"/>
                        <a:buFont typeface="+mj-lt"/>
                        <a:buAutoNum type="alphaLcParenBoth"/>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Acts 11:18</a:t>
                      </a:r>
                    </a:p>
                    <a:p>
                      <a:pPr marL="685800" marR="0" lvl="0" indent="-685800" algn="l" defTabSz="914400" rtl="0" eaLnBrk="0" fontAlgn="base" latinLnBrk="0" hangingPunct="0">
                        <a:lnSpc>
                          <a:spcPct val="100000"/>
                        </a:lnSpc>
                        <a:spcBef>
                          <a:spcPts val="0"/>
                        </a:spcBef>
                        <a:spcAft>
                          <a:spcPts val="2400"/>
                        </a:spcAft>
                        <a:buClr>
                          <a:srgbClr val="00FFFF"/>
                        </a:buClr>
                        <a:buSzPct val="100000"/>
                        <a:buFont typeface="+mj-lt"/>
                        <a:buAutoNum type="alphaLcParenBoth"/>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Acts 16:14</a:t>
                      </a:r>
                    </a:p>
                    <a:p>
                      <a:pPr>
                        <a:spcAft>
                          <a:spcPts val="2400"/>
                        </a:spcAft>
                      </a:pPr>
                      <a:endParaRPr lang="en-US" dirty="0">
                        <a:latin typeface="Calibri" panose="020F050202020403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spcAft>
                          <a:spcPts val="2400"/>
                        </a:spcAft>
                      </a:pPr>
                      <a:endParaRPr lang="en-US" dirty="0">
                        <a:latin typeface="Calibri" panose="020F050202020403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685800" marR="0" lvl="0" indent="-685800" algn="l" defTabSz="914400" rtl="0" eaLnBrk="0" fontAlgn="base" latinLnBrk="0" hangingPunct="0">
                        <a:lnSpc>
                          <a:spcPct val="100000"/>
                        </a:lnSpc>
                        <a:spcBef>
                          <a:spcPts val="0"/>
                        </a:spcBef>
                        <a:spcAft>
                          <a:spcPts val="2400"/>
                        </a:spcAft>
                        <a:buClr>
                          <a:srgbClr val="00FFFF"/>
                        </a:buClr>
                        <a:buSzPct val="100000"/>
                        <a:buFont typeface="+mj-lt"/>
                        <a:buNone/>
                        <a:tabLst/>
                        <a:defRPr/>
                      </a:pPr>
                      <a:r>
                        <a:rPr kumimoji="0" lang="en-US" sz="3200" b="0" i="0" u="none" strike="noStrike" kern="0" cap="none" spc="0" normalizeH="0" baseline="0" noProof="0" dirty="0">
                          <a:ln>
                            <a:noFill/>
                          </a:ln>
                          <a:solidFill>
                            <a:schemeClr val="tx2"/>
                          </a:solidFill>
                          <a:effectLst>
                            <a:outerShdw blurRad="38100" dist="38100" dir="2700000" algn="tl">
                              <a:srgbClr val="000000"/>
                            </a:outerShdw>
                          </a:effectLst>
                          <a:uLnTx/>
                          <a:uFillTx/>
                          <a:latin typeface="Calibri" panose="020F0502020204030204" pitchFamily="34" charset="0"/>
                          <a:ea typeface="+mn-ea"/>
                          <a:cs typeface="Calibri" pitchFamily="34" charset="0"/>
                        </a:rPr>
                        <a:t>(f)	</a:t>
                      </a: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1 Cor. 12:9</a:t>
                      </a:r>
                    </a:p>
                    <a:p>
                      <a:pPr marL="685800" marR="0" lvl="0" indent="-685800" algn="l" defTabSz="914400" rtl="0" eaLnBrk="0" fontAlgn="base" latinLnBrk="0" hangingPunct="0">
                        <a:lnSpc>
                          <a:spcPct val="100000"/>
                        </a:lnSpc>
                        <a:spcBef>
                          <a:spcPts val="0"/>
                        </a:spcBef>
                        <a:spcAft>
                          <a:spcPts val="2400"/>
                        </a:spcAft>
                        <a:buClr>
                          <a:srgbClr val="00FFFF"/>
                        </a:buClr>
                        <a:buSzPct val="100000"/>
                        <a:buFont typeface="Wingdings" panose="05000000000000000000" pitchFamily="2" charset="2"/>
                        <a:buNone/>
                        <a:tabLst/>
                        <a:defRPr/>
                      </a:pPr>
                      <a:r>
                        <a:rPr kumimoji="0" lang="en-US" sz="3200" b="0" i="0" u="none" strike="noStrike" kern="0" cap="none" spc="0" normalizeH="0" baseline="0" noProof="0" dirty="0">
                          <a:ln>
                            <a:noFill/>
                          </a:ln>
                          <a:solidFill>
                            <a:schemeClr val="tx2"/>
                          </a:solidFill>
                          <a:effectLst>
                            <a:outerShdw blurRad="38100" dist="38100" dir="2700000" algn="tl">
                              <a:srgbClr val="000000"/>
                            </a:outerShdw>
                          </a:effectLst>
                          <a:uLnTx/>
                          <a:uFillTx/>
                          <a:latin typeface="Calibri" panose="020F0502020204030204" pitchFamily="34" charset="0"/>
                          <a:ea typeface="+mn-ea"/>
                          <a:cs typeface="Calibri" pitchFamily="34" charset="0"/>
                        </a:rPr>
                        <a:t>(g)	</a:t>
                      </a: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Rom. 12:3</a:t>
                      </a:r>
                    </a:p>
                    <a:p>
                      <a:pPr marL="685800" marR="0" lvl="0" indent="-685800" algn="l" defTabSz="914400" rtl="0" eaLnBrk="0" fontAlgn="base" latinLnBrk="0" hangingPunct="0">
                        <a:lnSpc>
                          <a:spcPct val="100000"/>
                        </a:lnSpc>
                        <a:spcBef>
                          <a:spcPts val="0"/>
                        </a:spcBef>
                        <a:spcAft>
                          <a:spcPts val="2400"/>
                        </a:spcAft>
                        <a:buClr>
                          <a:srgbClr val="00FFFF"/>
                        </a:buClr>
                        <a:buSzPct val="100000"/>
                        <a:buFont typeface="Wingdings" panose="05000000000000000000" pitchFamily="2" charset="2"/>
                        <a:buNone/>
                        <a:tabLst/>
                        <a:defRPr/>
                      </a:pPr>
                      <a:r>
                        <a:rPr kumimoji="0" lang="en-US" sz="3200" b="0" i="0" u="none" strike="noStrike" kern="0" cap="none" spc="0" normalizeH="0" baseline="0" noProof="0" dirty="0">
                          <a:ln>
                            <a:noFill/>
                          </a:ln>
                          <a:solidFill>
                            <a:schemeClr val="tx2"/>
                          </a:solidFill>
                          <a:effectLst>
                            <a:outerShdw blurRad="38100" dist="38100" dir="2700000" algn="tl">
                              <a:srgbClr val="000000"/>
                            </a:outerShdw>
                          </a:effectLst>
                          <a:uLnTx/>
                          <a:uFillTx/>
                          <a:latin typeface="Calibri" panose="020F0502020204030204" pitchFamily="34" charset="0"/>
                          <a:ea typeface="+mn-ea"/>
                          <a:cs typeface="Calibri" pitchFamily="34" charset="0"/>
                        </a:rPr>
                        <a:t>(h)	</a:t>
                      </a: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Eph. 2:8-9</a:t>
                      </a:r>
                    </a:p>
                    <a:p>
                      <a:pPr marL="685800" marR="0" lvl="0" indent="-685800" algn="l" defTabSz="914400" rtl="0" eaLnBrk="0" fontAlgn="base" latinLnBrk="0" hangingPunct="0">
                        <a:lnSpc>
                          <a:spcPct val="100000"/>
                        </a:lnSpc>
                        <a:spcBef>
                          <a:spcPts val="0"/>
                        </a:spcBef>
                        <a:spcAft>
                          <a:spcPts val="2400"/>
                        </a:spcAft>
                        <a:buClr>
                          <a:srgbClr val="00FFFF"/>
                        </a:buClr>
                        <a:buSzPct val="100000"/>
                        <a:buFont typeface="Wingdings" panose="05000000000000000000" pitchFamily="2" charset="2"/>
                        <a:buNone/>
                        <a:tabLst/>
                        <a:defRPr/>
                      </a:pPr>
                      <a:r>
                        <a:rPr kumimoji="0" lang="en-US" sz="3200" b="0" i="0" u="none" strike="noStrike" kern="0" cap="none" spc="0" normalizeH="0" baseline="0" noProof="0" dirty="0">
                          <a:ln>
                            <a:noFill/>
                          </a:ln>
                          <a:solidFill>
                            <a:schemeClr val="tx2"/>
                          </a:solidFill>
                          <a:effectLst>
                            <a:outerShdw blurRad="38100" dist="38100" dir="2700000" algn="tl">
                              <a:srgbClr val="000000"/>
                            </a:outerShdw>
                          </a:effectLst>
                          <a:uLnTx/>
                          <a:uFillTx/>
                          <a:latin typeface="Calibri" panose="020F0502020204030204" pitchFamily="34" charset="0"/>
                          <a:ea typeface="+mn-ea"/>
                          <a:cs typeface="Calibri" pitchFamily="34" charset="0"/>
                        </a:rPr>
                        <a:t>(</a:t>
                      </a:r>
                      <a:r>
                        <a:rPr kumimoji="0" lang="en-US" sz="3200" b="0" i="0" u="none" strike="noStrike" kern="0" cap="none" spc="0" normalizeH="0" baseline="0" noProof="0" dirty="0" err="1">
                          <a:ln>
                            <a:noFill/>
                          </a:ln>
                          <a:solidFill>
                            <a:schemeClr val="tx2"/>
                          </a:solidFill>
                          <a:effectLst>
                            <a:outerShdw blurRad="38100" dist="38100" dir="2700000" algn="tl">
                              <a:srgbClr val="000000"/>
                            </a:outerShdw>
                          </a:effectLst>
                          <a:uLnTx/>
                          <a:uFillTx/>
                          <a:latin typeface="Calibri" panose="020F0502020204030204" pitchFamily="34" charset="0"/>
                          <a:ea typeface="+mn-ea"/>
                          <a:cs typeface="Calibri" pitchFamily="34" charset="0"/>
                        </a:rPr>
                        <a:t>i</a:t>
                      </a:r>
                      <a:r>
                        <a:rPr kumimoji="0" lang="en-US" sz="3200" b="0" i="0" u="none" strike="noStrike" kern="0" cap="none" spc="0" normalizeH="0" baseline="0" noProof="0" dirty="0">
                          <a:ln>
                            <a:noFill/>
                          </a:ln>
                          <a:solidFill>
                            <a:schemeClr val="tx2"/>
                          </a:solidFill>
                          <a:effectLst>
                            <a:outerShdw blurRad="38100" dist="38100" dir="2700000" algn="tl">
                              <a:srgbClr val="000000"/>
                            </a:outerShdw>
                          </a:effectLst>
                          <a:uLnTx/>
                          <a:uFillTx/>
                          <a:latin typeface="Calibri" panose="020F0502020204030204" pitchFamily="34" charset="0"/>
                          <a:ea typeface="+mn-ea"/>
                          <a:cs typeface="Calibri" pitchFamily="34" charset="0"/>
                        </a:rPr>
                        <a:t>)	</a:t>
                      </a: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Philip. 1:29 </a:t>
                      </a:r>
                    </a:p>
                    <a:p>
                      <a:pPr marL="685800" marR="0" lvl="0" indent="-685800" algn="l" defTabSz="914400" rtl="0" eaLnBrk="0" fontAlgn="base" latinLnBrk="0" hangingPunct="0">
                        <a:lnSpc>
                          <a:spcPct val="100000"/>
                        </a:lnSpc>
                        <a:spcBef>
                          <a:spcPts val="0"/>
                        </a:spcBef>
                        <a:spcAft>
                          <a:spcPts val="2400"/>
                        </a:spcAft>
                        <a:buClr>
                          <a:srgbClr val="00FFFF"/>
                        </a:buClr>
                        <a:buSzPct val="100000"/>
                        <a:buFont typeface="Wingdings" panose="05000000000000000000" pitchFamily="2" charset="2"/>
                        <a:buNone/>
                        <a:tabLst/>
                        <a:defRPr/>
                      </a:pPr>
                      <a:r>
                        <a:rPr kumimoji="0" lang="en-US" sz="3200" b="0" i="0" u="none" strike="noStrike" kern="0" cap="none" spc="0" normalizeH="0" baseline="0" noProof="0" dirty="0">
                          <a:ln>
                            <a:noFill/>
                          </a:ln>
                          <a:solidFill>
                            <a:schemeClr val="tx2"/>
                          </a:solidFill>
                          <a:effectLst>
                            <a:outerShdw blurRad="38100" dist="38100" dir="2700000" algn="tl">
                              <a:srgbClr val="000000"/>
                            </a:outerShdw>
                          </a:effectLst>
                          <a:uLnTx/>
                          <a:uFillTx/>
                          <a:latin typeface="Calibri" panose="020F0502020204030204" pitchFamily="34" charset="0"/>
                          <a:ea typeface="+mn-ea"/>
                          <a:cs typeface="Calibri" pitchFamily="34" charset="0"/>
                        </a:rPr>
                        <a:t>(j)	</a:t>
                      </a: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2 Pet. 1:1</a:t>
                      </a:r>
                      <a:endParaRPr kumimoji="0" lang="en-US" sz="36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endParaRPr>
                    </a:p>
                    <a:p>
                      <a:pPr>
                        <a:spcAft>
                          <a:spcPts val="2400"/>
                        </a:spcAft>
                      </a:pPr>
                      <a:endParaRPr lang="en-US" dirty="0">
                        <a:latin typeface="Calibri" panose="020F050202020403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092782245"/>
                  </a:ext>
                </a:extLst>
              </a:tr>
            </a:tbl>
          </a:graphicData>
        </a:graphic>
      </p:graphicFrame>
      <p:sp>
        <p:nvSpPr>
          <p:cNvPr id="14338" name="Title 1">
            <a:extLst>
              <a:ext uri="{FF2B5EF4-FFF2-40B4-BE49-F238E27FC236}">
                <a16:creationId xmlns:a16="http://schemas.microsoft.com/office/drawing/2014/main" id="{39150280-3D41-CEA1-3448-6C1B30B1CC62}"/>
              </a:ext>
            </a:extLst>
          </p:cNvPr>
          <p:cNvSpPr>
            <a:spLocks noGrp="1"/>
          </p:cNvSpPr>
          <p:nvPr>
            <p:ph type="title"/>
          </p:nvPr>
        </p:nvSpPr>
        <p:spPr>
          <a:xfrm>
            <a:off x="3405923" y="228600"/>
            <a:ext cx="5380155" cy="914400"/>
          </a:xfrm>
        </p:spPr>
        <p:txBody>
          <a:bodyPr/>
          <a:lstStyle/>
          <a:p>
            <a:pPr marL="857250" indent="-857250" algn="ctr">
              <a:buFont typeface="+mj-lt"/>
              <a:buAutoNum type="romanLcPeriod" startAt="3"/>
            </a:pPr>
            <a:r>
              <a:rPr lang="en-US" sz="3600" dirty="0">
                <a:effectLst>
                  <a:outerShdw blurRad="38100" dist="38100" dir="2700000" algn="tl">
                    <a:srgbClr val="000000">
                      <a:alpha val="43137"/>
                    </a:srgbClr>
                  </a:outerShdw>
                </a:effectLst>
              </a:rPr>
              <a:t>Calvinist Proof-Texts</a:t>
            </a:r>
            <a:endParaRPr lang="en-US" sz="4000" dirty="0">
              <a:effectLst>
                <a:outerShdw blurRad="38100" dist="38100" dir="2700000" algn="tl">
                  <a:srgbClr val="000000">
                    <a:alpha val="43137"/>
                  </a:srgbClr>
                </a:outerShdw>
              </a:effectLst>
              <a:ea typeface="Calibri" pitchFamily="34" charset="0"/>
              <a:cs typeface="Calibri" pitchFamily="34" charset="0"/>
            </a:endParaRPr>
          </a:p>
        </p:txBody>
      </p:sp>
      <p:pic>
        <p:nvPicPr>
          <p:cNvPr id="3074" name="Picture 2">
            <a:extLst>
              <a:ext uri="{FF2B5EF4-FFF2-40B4-BE49-F238E27FC236}">
                <a16:creationId xmlns:a16="http://schemas.microsoft.com/office/drawing/2014/main" id="{7608C006-C36A-632E-9896-24710D84343A}"/>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942737" y="2057400"/>
            <a:ext cx="2306527"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05991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1C6527F-A73E-432F-A194-E04861FDE7C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4147" name="Rectangle 1"/>
          <p:cNvSpPr>
            <a:spLocks noChangeArrowheads="1"/>
          </p:cNvSpPr>
          <p:nvPr/>
        </p:nvSpPr>
        <p:spPr bwMode="auto">
          <a:xfrm>
            <a:off x="533400" y="0"/>
            <a:ext cx="11049000" cy="4739759"/>
          </a:xfrm>
          <a:prstGeom prst="rect">
            <a:avLst/>
          </a:prstGeom>
          <a:noFill/>
          <a:ln w="28575">
            <a:noFill/>
            <a:miter lim="800000"/>
            <a:headEnd/>
            <a:tailEnd/>
          </a:ln>
        </p:spPr>
        <p:txBody>
          <a:bodyPr wrap="square">
            <a:spAutoFit/>
          </a:bodyPr>
          <a:lstStyle/>
          <a:p>
            <a:pPr algn="ctr" eaLnBrk="0" hangingPunct="0">
              <a:spcBef>
                <a:spcPts val="0"/>
              </a:spcBef>
              <a:spcAft>
                <a:spcPts val="1200"/>
              </a:spcAft>
              <a:buClr>
                <a:srgbClr val="00FFFF"/>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John 6:27-29</a:t>
            </a:r>
          </a:p>
          <a:p>
            <a:pPr algn="just">
              <a:spcAft>
                <a:spcPts val="600"/>
              </a:spcAft>
            </a:pPr>
            <a:r>
              <a:rPr lang="en-US" altLang="en-US" sz="3600" kern="0" dirty="0">
                <a:latin typeface="Calibri" panose="020F0502020204030204" pitchFamily="34" charset="0"/>
                <a:cs typeface="Calibri" panose="020F0502020204030204" pitchFamily="34" charset="0"/>
              </a:rPr>
              <a:t>“</a:t>
            </a:r>
            <a:r>
              <a:rPr lang="en-US" sz="3600" b="1" i="0" u="none" strike="noStrike" baseline="30000" dirty="0">
                <a:effectLst/>
                <a:latin typeface="Calibri" panose="020F0502020204030204" pitchFamily="34" charset="0"/>
              </a:rPr>
              <a:t>27 </a:t>
            </a:r>
            <a:r>
              <a:rPr lang="en-US" sz="3600" b="0" i="0" u="none" strike="noStrike" dirty="0">
                <a:effectLst/>
                <a:latin typeface="Calibri" panose="020F0502020204030204" pitchFamily="34" charset="0"/>
              </a:rPr>
              <a:t>Do not work for the food which perishes, but for the food which endures to eternal life, which the Son of Man will give to you, for on Him the Father, God, has set His seal.” </a:t>
            </a:r>
            <a:r>
              <a:rPr lang="en-US" sz="3600" b="1" i="0" u="none" strike="noStrike" baseline="30000" dirty="0">
                <a:effectLst/>
                <a:latin typeface="Calibri" panose="020F0502020204030204" pitchFamily="34" charset="0"/>
              </a:rPr>
              <a:t>28 </a:t>
            </a:r>
            <a:r>
              <a:rPr lang="en-US" sz="3600" b="0" i="0" u="none" strike="noStrike" dirty="0">
                <a:effectLst/>
                <a:latin typeface="Calibri" panose="020F0502020204030204" pitchFamily="34" charset="0"/>
              </a:rPr>
              <a:t>Therefore they said to Him, “What shall we do, so that we may work the works of God?” </a:t>
            </a:r>
            <a:r>
              <a:rPr lang="en-US" sz="3600" b="1" i="0" u="none" strike="noStrike" baseline="30000" dirty="0">
                <a:effectLst/>
                <a:latin typeface="Calibri" panose="020F0502020204030204" pitchFamily="34" charset="0"/>
              </a:rPr>
              <a:t>29 </a:t>
            </a:r>
            <a:r>
              <a:rPr lang="en-US" sz="3600" b="0" i="0" u="none" strike="noStrike" dirty="0">
                <a:effectLst/>
                <a:latin typeface="Calibri" panose="020F0502020204030204" pitchFamily="34" charset="0"/>
              </a:rPr>
              <a:t>Jesus answered and said to them, “This is the work of God, that you believe in Him whom He has sent.”</a:t>
            </a:r>
            <a:endParaRPr lang="en-US" altLang="en-US" sz="3600" kern="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1974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1C6527F-A73E-432F-A194-E04861FDE7C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4147" name="Rectangle 1"/>
          <p:cNvSpPr>
            <a:spLocks noChangeArrowheads="1"/>
          </p:cNvSpPr>
          <p:nvPr/>
        </p:nvSpPr>
        <p:spPr bwMode="auto">
          <a:xfrm>
            <a:off x="533400" y="0"/>
            <a:ext cx="11049000" cy="4739759"/>
          </a:xfrm>
          <a:prstGeom prst="rect">
            <a:avLst/>
          </a:prstGeom>
          <a:noFill/>
          <a:ln w="28575">
            <a:noFill/>
            <a:miter lim="800000"/>
            <a:headEnd/>
            <a:tailEnd/>
          </a:ln>
        </p:spPr>
        <p:txBody>
          <a:bodyPr wrap="square">
            <a:spAutoFit/>
          </a:bodyPr>
          <a:lstStyle/>
          <a:p>
            <a:pPr algn="ctr" eaLnBrk="0" hangingPunct="0">
              <a:spcBef>
                <a:spcPts val="0"/>
              </a:spcBef>
              <a:spcAft>
                <a:spcPts val="1200"/>
              </a:spcAft>
              <a:buClr>
                <a:srgbClr val="00FFFF"/>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John 6:27-29</a:t>
            </a:r>
          </a:p>
          <a:p>
            <a:pPr algn="just">
              <a:spcAft>
                <a:spcPts val="600"/>
              </a:spcAft>
            </a:pPr>
            <a:r>
              <a:rPr lang="en-US" altLang="en-US" sz="3600" kern="0" dirty="0">
                <a:latin typeface="Calibri" panose="020F0502020204030204" pitchFamily="34" charset="0"/>
                <a:cs typeface="Calibri" panose="020F0502020204030204" pitchFamily="34" charset="0"/>
              </a:rPr>
              <a:t>“</a:t>
            </a:r>
            <a:r>
              <a:rPr lang="en-US" sz="3600" b="1" i="0" u="none" strike="noStrike" baseline="30000" dirty="0">
                <a:effectLst/>
                <a:latin typeface="Calibri" panose="020F0502020204030204" pitchFamily="34" charset="0"/>
              </a:rPr>
              <a:t>27 </a:t>
            </a:r>
            <a:r>
              <a:rPr lang="en-US" sz="3600" b="0" i="0" u="none" strike="noStrike" dirty="0">
                <a:effectLst/>
                <a:latin typeface="Calibri" panose="020F0502020204030204" pitchFamily="34" charset="0"/>
              </a:rPr>
              <a:t>Do not work for the food which perishes, but for the food which endures to eternal life, which the Son of Man will give to you, for on Him the Father, God, has set His seal.” </a:t>
            </a:r>
            <a:r>
              <a:rPr lang="en-US" sz="3600" b="1" i="0" u="none" strike="noStrike" baseline="30000" dirty="0">
                <a:effectLst/>
                <a:latin typeface="Calibri" panose="020F0502020204030204" pitchFamily="34" charset="0"/>
              </a:rPr>
              <a:t>28 </a:t>
            </a:r>
            <a:r>
              <a:rPr lang="en-US" sz="3600" b="0" i="0" u="none" strike="noStrike" dirty="0">
                <a:effectLst/>
                <a:latin typeface="Calibri" panose="020F0502020204030204" pitchFamily="34" charset="0"/>
              </a:rPr>
              <a:t>Therefore they said to Him, “What shall we do, so that we may work the </a:t>
            </a:r>
            <a:r>
              <a:rPr lang="en-US" sz="3600" b="1" i="0" u="sng" strike="noStrike" dirty="0">
                <a:solidFill>
                  <a:srgbClr val="FFFFCC"/>
                </a:solidFill>
                <a:effectLst/>
                <a:latin typeface="Calibri" panose="020F0502020204030204" pitchFamily="34" charset="0"/>
              </a:rPr>
              <a:t>works of God</a:t>
            </a:r>
            <a:r>
              <a:rPr lang="en-US" sz="3600" b="0" i="0" u="none" strike="noStrike" dirty="0">
                <a:effectLst/>
                <a:latin typeface="Calibri" panose="020F0502020204030204" pitchFamily="34" charset="0"/>
              </a:rPr>
              <a:t>?” </a:t>
            </a:r>
            <a:r>
              <a:rPr lang="en-US" sz="3600" b="1" i="0" u="none" strike="noStrike" baseline="30000" dirty="0">
                <a:effectLst/>
                <a:latin typeface="Calibri" panose="020F0502020204030204" pitchFamily="34" charset="0"/>
              </a:rPr>
              <a:t>29 </a:t>
            </a:r>
            <a:r>
              <a:rPr lang="en-US" sz="3600" b="0" i="0" u="none" strike="noStrike" dirty="0">
                <a:effectLst/>
                <a:latin typeface="Calibri" panose="020F0502020204030204" pitchFamily="34" charset="0"/>
              </a:rPr>
              <a:t>Jesus answered and said to them, “This is the work of God, that you </a:t>
            </a:r>
            <a:r>
              <a:rPr lang="en-US" sz="3600" b="1" i="0" u="sng" strike="noStrike" dirty="0">
                <a:solidFill>
                  <a:srgbClr val="FFFFCC"/>
                </a:solidFill>
                <a:effectLst/>
                <a:latin typeface="Calibri" panose="020F0502020204030204" pitchFamily="34" charset="0"/>
              </a:rPr>
              <a:t>believe</a:t>
            </a:r>
            <a:r>
              <a:rPr lang="en-US" sz="3600" b="0" i="0" u="none" strike="noStrike" dirty="0">
                <a:effectLst/>
                <a:latin typeface="Calibri" panose="020F0502020204030204" pitchFamily="34" charset="0"/>
              </a:rPr>
              <a:t> in Him whom He has sent.”</a:t>
            </a:r>
            <a:endParaRPr lang="en-US" altLang="en-US" sz="3600" kern="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068060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1C6527F-A73E-432F-A194-E04861FDE7C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4147" name="Rectangle 1"/>
          <p:cNvSpPr>
            <a:spLocks noChangeArrowheads="1"/>
          </p:cNvSpPr>
          <p:nvPr/>
        </p:nvSpPr>
        <p:spPr bwMode="auto">
          <a:xfrm>
            <a:off x="533400" y="0"/>
            <a:ext cx="11049000" cy="4739759"/>
          </a:xfrm>
          <a:prstGeom prst="rect">
            <a:avLst/>
          </a:prstGeom>
          <a:noFill/>
          <a:ln w="28575">
            <a:noFill/>
            <a:miter lim="800000"/>
            <a:headEnd/>
            <a:tailEnd/>
          </a:ln>
        </p:spPr>
        <p:txBody>
          <a:bodyPr wrap="square">
            <a:spAutoFit/>
          </a:bodyPr>
          <a:lstStyle/>
          <a:p>
            <a:pPr algn="ctr" eaLnBrk="0" hangingPunct="0">
              <a:spcBef>
                <a:spcPts val="0"/>
              </a:spcBef>
              <a:spcAft>
                <a:spcPts val="1200"/>
              </a:spcAft>
              <a:buClr>
                <a:srgbClr val="00FFFF"/>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John 6:27-29</a:t>
            </a:r>
          </a:p>
          <a:p>
            <a:pPr algn="just">
              <a:spcAft>
                <a:spcPts val="600"/>
              </a:spcAft>
            </a:pPr>
            <a:r>
              <a:rPr lang="en-US" altLang="en-US" sz="3600" kern="0" dirty="0">
                <a:latin typeface="Calibri" panose="020F0502020204030204" pitchFamily="34" charset="0"/>
                <a:cs typeface="Calibri" panose="020F0502020204030204" pitchFamily="34" charset="0"/>
              </a:rPr>
              <a:t>“</a:t>
            </a:r>
            <a:r>
              <a:rPr lang="en-US" sz="3600" b="1" i="0" u="none" strike="noStrike" baseline="30000" dirty="0">
                <a:effectLst/>
                <a:latin typeface="Calibri" panose="020F0502020204030204" pitchFamily="34" charset="0"/>
              </a:rPr>
              <a:t>27 </a:t>
            </a:r>
            <a:r>
              <a:rPr lang="en-US" sz="3600" b="0" i="0" u="none" strike="noStrike" dirty="0">
                <a:effectLst/>
                <a:latin typeface="Calibri" panose="020F0502020204030204" pitchFamily="34" charset="0"/>
              </a:rPr>
              <a:t>Do not work for the food which perishes, but for the food which endures to eternal life, which the Son of Man will give to you, for on Him the Father, God, has set His seal.” </a:t>
            </a:r>
            <a:r>
              <a:rPr lang="en-US" sz="3600" b="1" i="0" u="none" strike="noStrike" baseline="30000" dirty="0">
                <a:effectLst/>
                <a:latin typeface="Calibri" panose="020F0502020204030204" pitchFamily="34" charset="0"/>
              </a:rPr>
              <a:t>28 </a:t>
            </a:r>
            <a:r>
              <a:rPr lang="en-US" sz="3600" b="0" i="0" u="none" strike="noStrike" dirty="0">
                <a:effectLst/>
                <a:latin typeface="Calibri" panose="020F0502020204030204" pitchFamily="34" charset="0"/>
              </a:rPr>
              <a:t>Therefore they said to Him, “What shall </a:t>
            </a:r>
            <a:r>
              <a:rPr lang="en-US" sz="3600" b="1" i="0" u="sng" strike="noStrike" dirty="0">
                <a:solidFill>
                  <a:srgbClr val="FFFFCC"/>
                </a:solidFill>
                <a:effectLst/>
                <a:latin typeface="Calibri" panose="020F0502020204030204" pitchFamily="34" charset="0"/>
              </a:rPr>
              <a:t>we do</a:t>
            </a:r>
            <a:r>
              <a:rPr lang="en-US" sz="3600" b="0" i="0" u="none" strike="noStrike" dirty="0">
                <a:effectLst/>
                <a:latin typeface="Calibri" panose="020F0502020204030204" pitchFamily="34" charset="0"/>
              </a:rPr>
              <a:t>, so that we may work the works of God?” </a:t>
            </a:r>
            <a:r>
              <a:rPr lang="en-US" sz="3600" b="1" i="0" u="none" strike="noStrike" baseline="30000" dirty="0">
                <a:effectLst/>
                <a:latin typeface="Calibri" panose="020F0502020204030204" pitchFamily="34" charset="0"/>
              </a:rPr>
              <a:t>29 </a:t>
            </a:r>
            <a:r>
              <a:rPr lang="en-US" sz="3600" b="0" i="0" u="none" strike="noStrike" dirty="0">
                <a:effectLst/>
                <a:latin typeface="Calibri" panose="020F0502020204030204" pitchFamily="34" charset="0"/>
              </a:rPr>
              <a:t>Jesus answered and said to them, “This is the work of God, that you believe in Him whom He has sent.”</a:t>
            </a:r>
            <a:endParaRPr lang="en-US" altLang="en-US" sz="3600" kern="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462541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1C6527F-A73E-432F-A194-E04861FDE7C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4147" name="Rectangle 1"/>
          <p:cNvSpPr>
            <a:spLocks noChangeArrowheads="1"/>
          </p:cNvSpPr>
          <p:nvPr/>
        </p:nvSpPr>
        <p:spPr bwMode="auto">
          <a:xfrm>
            <a:off x="533400" y="0"/>
            <a:ext cx="11049000" cy="4739759"/>
          </a:xfrm>
          <a:prstGeom prst="rect">
            <a:avLst/>
          </a:prstGeom>
          <a:noFill/>
          <a:ln w="28575">
            <a:noFill/>
            <a:miter lim="800000"/>
            <a:headEnd/>
            <a:tailEnd/>
          </a:ln>
        </p:spPr>
        <p:txBody>
          <a:bodyPr wrap="square">
            <a:spAutoFit/>
          </a:bodyPr>
          <a:lstStyle/>
          <a:p>
            <a:pPr algn="ctr" eaLnBrk="0" hangingPunct="0">
              <a:spcBef>
                <a:spcPts val="0"/>
              </a:spcBef>
              <a:spcAft>
                <a:spcPts val="1200"/>
              </a:spcAft>
              <a:buClr>
                <a:srgbClr val="00FFFF"/>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John 6:27-29</a:t>
            </a:r>
          </a:p>
          <a:p>
            <a:pPr algn="just">
              <a:spcAft>
                <a:spcPts val="600"/>
              </a:spcAft>
            </a:pPr>
            <a:r>
              <a:rPr lang="en-US" altLang="en-US" sz="3600" kern="0" dirty="0">
                <a:latin typeface="Calibri" panose="020F0502020204030204" pitchFamily="34" charset="0"/>
                <a:cs typeface="Calibri" panose="020F0502020204030204" pitchFamily="34" charset="0"/>
              </a:rPr>
              <a:t>“</a:t>
            </a:r>
            <a:r>
              <a:rPr lang="en-US" sz="3600" b="1" i="0" u="none" strike="noStrike" baseline="30000" dirty="0">
                <a:effectLst/>
                <a:latin typeface="Calibri" panose="020F0502020204030204" pitchFamily="34" charset="0"/>
              </a:rPr>
              <a:t>27 </a:t>
            </a:r>
            <a:r>
              <a:rPr lang="en-US" sz="3600" b="0" i="0" u="none" strike="noStrike" dirty="0">
                <a:effectLst/>
                <a:latin typeface="Calibri" panose="020F0502020204030204" pitchFamily="34" charset="0"/>
              </a:rPr>
              <a:t>Do not work for the food which perishes, but for the food which endures to eternal life, which the Son of Man will give to you, for on Him the Father, God, has set His seal.” </a:t>
            </a:r>
            <a:r>
              <a:rPr lang="en-US" sz="3600" b="1" i="0" u="none" strike="noStrike" baseline="30000" dirty="0">
                <a:effectLst/>
                <a:latin typeface="Calibri" panose="020F0502020204030204" pitchFamily="34" charset="0"/>
              </a:rPr>
              <a:t>28 </a:t>
            </a:r>
            <a:r>
              <a:rPr lang="en-US" sz="3600" b="0" i="0" u="none" strike="noStrike" dirty="0">
                <a:effectLst/>
                <a:latin typeface="Calibri" panose="020F0502020204030204" pitchFamily="34" charset="0"/>
              </a:rPr>
              <a:t>Therefore they said to Him, “What shall we do, so that we may work the </a:t>
            </a:r>
            <a:r>
              <a:rPr lang="en-US" sz="3600" b="1" i="0" u="sng" strike="noStrike" dirty="0">
                <a:solidFill>
                  <a:srgbClr val="FFFFCC"/>
                </a:solidFill>
                <a:effectLst/>
                <a:latin typeface="Calibri" panose="020F0502020204030204" pitchFamily="34" charset="0"/>
              </a:rPr>
              <a:t>works</a:t>
            </a:r>
            <a:r>
              <a:rPr lang="en-US" sz="3600" b="0" i="0" u="none" strike="noStrike" dirty="0">
                <a:effectLst/>
                <a:latin typeface="Calibri" panose="020F0502020204030204" pitchFamily="34" charset="0"/>
              </a:rPr>
              <a:t> of God?” </a:t>
            </a:r>
            <a:r>
              <a:rPr lang="en-US" sz="3600" b="1" i="0" u="none" strike="noStrike" baseline="30000" dirty="0">
                <a:effectLst/>
                <a:latin typeface="Calibri" panose="020F0502020204030204" pitchFamily="34" charset="0"/>
              </a:rPr>
              <a:t>29 </a:t>
            </a:r>
            <a:r>
              <a:rPr lang="en-US" sz="3600" b="0" i="0" u="none" strike="noStrike" dirty="0">
                <a:effectLst/>
                <a:latin typeface="Calibri" panose="020F0502020204030204" pitchFamily="34" charset="0"/>
              </a:rPr>
              <a:t>Jesus answered and said to them, “This is the </a:t>
            </a:r>
            <a:r>
              <a:rPr lang="en-US" sz="3600" b="1" i="0" u="sng" strike="noStrike" dirty="0">
                <a:solidFill>
                  <a:srgbClr val="FFFFCC"/>
                </a:solidFill>
                <a:effectLst/>
                <a:latin typeface="Calibri" panose="020F0502020204030204" pitchFamily="34" charset="0"/>
              </a:rPr>
              <a:t>work</a:t>
            </a:r>
            <a:r>
              <a:rPr lang="en-US" sz="3600" b="0" i="0" u="none" strike="noStrike" dirty="0">
                <a:effectLst/>
                <a:latin typeface="Calibri" panose="020F0502020204030204" pitchFamily="34" charset="0"/>
              </a:rPr>
              <a:t> of God, that you believe in Him whom He has sent.”</a:t>
            </a:r>
            <a:endParaRPr lang="en-US" altLang="en-US" sz="3600" kern="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531856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1C6527F-A73E-432F-A194-E04861FDE7C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4147" name="Rectangle 1"/>
          <p:cNvSpPr>
            <a:spLocks noChangeArrowheads="1"/>
          </p:cNvSpPr>
          <p:nvPr/>
        </p:nvSpPr>
        <p:spPr bwMode="auto">
          <a:xfrm>
            <a:off x="533400" y="0"/>
            <a:ext cx="11049000" cy="4739759"/>
          </a:xfrm>
          <a:prstGeom prst="rect">
            <a:avLst/>
          </a:prstGeom>
          <a:noFill/>
          <a:ln w="28575">
            <a:noFill/>
            <a:miter lim="800000"/>
            <a:headEnd/>
            <a:tailEnd/>
          </a:ln>
        </p:spPr>
        <p:txBody>
          <a:bodyPr wrap="square">
            <a:spAutoFit/>
          </a:bodyPr>
          <a:lstStyle/>
          <a:p>
            <a:pPr algn="ctr" eaLnBrk="0" hangingPunct="0">
              <a:spcBef>
                <a:spcPts val="0"/>
              </a:spcBef>
              <a:spcAft>
                <a:spcPts val="1200"/>
              </a:spcAft>
              <a:buClr>
                <a:srgbClr val="00FFFF"/>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John 6:27-29</a:t>
            </a:r>
          </a:p>
          <a:p>
            <a:pPr algn="just">
              <a:spcAft>
                <a:spcPts val="600"/>
              </a:spcAft>
            </a:pPr>
            <a:r>
              <a:rPr lang="en-US" altLang="en-US" sz="3600" kern="0" dirty="0">
                <a:latin typeface="Calibri" panose="020F0502020204030204" pitchFamily="34" charset="0"/>
                <a:cs typeface="Calibri" panose="020F0502020204030204" pitchFamily="34" charset="0"/>
              </a:rPr>
              <a:t>“</a:t>
            </a:r>
            <a:r>
              <a:rPr lang="en-US" sz="3600" b="1" i="0" u="none" strike="noStrike" baseline="30000" dirty="0">
                <a:effectLst/>
                <a:latin typeface="Calibri" panose="020F0502020204030204" pitchFamily="34" charset="0"/>
              </a:rPr>
              <a:t>27 </a:t>
            </a:r>
            <a:r>
              <a:rPr lang="en-US" sz="3600" b="0" i="0" u="none" strike="noStrike" dirty="0">
                <a:effectLst/>
                <a:latin typeface="Calibri" panose="020F0502020204030204" pitchFamily="34" charset="0"/>
              </a:rPr>
              <a:t>Do not work for the food which perishes, but for the food which endures to eternal life, which the Son of Man will give to you, for on Him the Father, God, has set His seal.” </a:t>
            </a:r>
            <a:r>
              <a:rPr lang="en-US" sz="3600" b="1" i="0" u="none" strike="noStrike" baseline="30000" dirty="0">
                <a:effectLst/>
                <a:latin typeface="Calibri" panose="020F0502020204030204" pitchFamily="34" charset="0"/>
              </a:rPr>
              <a:t>28 </a:t>
            </a:r>
            <a:r>
              <a:rPr lang="en-US" sz="3600" b="0" i="0" u="none" strike="noStrike" dirty="0">
                <a:effectLst/>
                <a:latin typeface="Calibri" panose="020F0502020204030204" pitchFamily="34" charset="0"/>
              </a:rPr>
              <a:t>Therefore they said to Him, “What shall we do, so that we may work the works of God?” </a:t>
            </a:r>
            <a:r>
              <a:rPr lang="en-US" sz="3600" b="1" i="0" u="none" strike="noStrike" baseline="30000" dirty="0">
                <a:effectLst/>
                <a:latin typeface="Calibri" panose="020F0502020204030204" pitchFamily="34" charset="0"/>
              </a:rPr>
              <a:t>29 </a:t>
            </a:r>
            <a:r>
              <a:rPr lang="en-US" sz="3600" b="0" i="0" u="none" strike="noStrike" dirty="0">
                <a:effectLst/>
                <a:latin typeface="Calibri" panose="020F0502020204030204" pitchFamily="34" charset="0"/>
              </a:rPr>
              <a:t>Jesus answered and said to them, “This is the work of God, that </a:t>
            </a:r>
            <a:r>
              <a:rPr lang="en-US" sz="3600" b="1" i="0" u="sng" strike="noStrike" dirty="0">
                <a:solidFill>
                  <a:srgbClr val="FFFFCC"/>
                </a:solidFill>
                <a:effectLst/>
                <a:latin typeface="Calibri" panose="020F0502020204030204" pitchFamily="34" charset="0"/>
              </a:rPr>
              <a:t>you believe</a:t>
            </a:r>
            <a:r>
              <a:rPr lang="en-US" sz="3600" b="0" i="0" u="none" strike="noStrike" dirty="0">
                <a:effectLst/>
                <a:latin typeface="Calibri" panose="020F0502020204030204" pitchFamily="34" charset="0"/>
              </a:rPr>
              <a:t> in Him whom He has sent.”</a:t>
            </a:r>
            <a:endParaRPr lang="en-US" altLang="en-US" sz="3600" kern="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31628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0"/>
            <a:ext cx="7620000" cy="5029200"/>
          </a:xfrm>
        </p:spPr>
        <p:txBody>
          <a:bodyPr/>
          <a:lstStyle/>
          <a:p>
            <a:pPr marL="746125" lvl="1" indent="-742950">
              <a:spcBef>
                <a:spcPts val="0"/>
              </a:spcBef>
              <a:spcAft>
                <a:spcPts val="3000"/>
              </a:spcAft>
              <a:buClr>
                <a:srgbClr val="66FF66"/>
              </a:buClr>
              <a:buSzPct val="100000"/>
              <a:buFont typeface="Wingdings" panose="05000000000000000000" pitchFamily="2" charset="2"/>
              <a:buAutoNum type="arabicPeriod"/>
              <a:defRPr/>
            </a:pPr>
            <a:r>
              <a:rPr lang="en-US" b="1" u="sng" dirty="0">
                <a:solidFill>
                  <a:srgbClr val="FFFFCC"/>
                </a:solidFill>
                <a:effectLst>
                  <a:outerShdw blurRad="38100" dist="38100" dir="2700000" algn="tl">
                    <a:srgbClr val="000000">
                      <a:alpha val="43137"/>
                    </a:srgbClr>
                  </a:outerShdw>
                </a:effectLst>
                <a:ea typeface="+mn-ea"/>
                <a:cs typeface="Calibri" pitchFamily="34" charset="0"/>
              </a:rPr>
              <a:t>Calvinistic definition</a:t>
            </a:r>
          </a:p>
          <a:p>
            <a:pPr marL="746125" lvl="1" indent="-742950">
              <a:spcBef>
                <a:spcPts val="0"/>
              </a:spcBef>
              <a:spcAft>
                <a:spcPts val="3000"/>
              </a:spcAft>
              <a:buClr>
                <a:srgbClr val="66FF66"/>
              </a:buClr>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ea typeface="+mn-ea"/>
                <a:cs typeface="Calibri" pitchFamily="34" charset="0"/>
              </a:rPr>
              <a:t>Calvinistic arguments</a:t>
            </a:r>
          </a:p>
          <a:p>
            <a:pPr marL="746125" lvl="1" indent="-742950">
              <a:spcBef>
                <a:spcPts val="0"/>
              </a:spcBef>
              <a:spcAft>
                <a:spcPts val="3000"/>
              </a:spcAft>
              <a:buClr>
                <a:srgbClr val="66FF66"/>
              </a:buClr>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ea typeface="+mn-ea"/>
                <a:cs typeface="Calibri" pitchFamily="34" charset="0"/>
              </a:rPr>
              <a:t>Man can resist God’s grace</a:t>
            </a:r>
          </a:p>
          <a:p>
            <a:pPr marL="746125" lvl="1" indent="-742950">
              <a:spcBef>
                <a:spcPts val="0"/>
              </a:spcBef>
              <a:spcAft>
                <a:spcPts val="3000"/>
              </a:spcAft>
              <a:buClr>
                <a:srgbClr val="66FF66"/>
              </a:buClr>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ea typeface="+mn-ea"/>
                <a:cs typeface="Calibri" pitchFamily="34" charset="0"/>
              </a:rPr>
              <a:t>Man can resist God by disbelieving</a:t>
            </a:r>
          </a:p>
          <a:p>
            <a:pPr marL="746125" lvl="1" indent="-742950">
              <a:spcBef>
                <a:spcPts val="0"/>
              </a:spcBef>
              <a:spcAft>
                <a:spcPts val="3000"/>
              </a:spcAft>
              <a:buClr>
                <a:srgbClr val="66FF66"/>
              </a:buClr>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ea typeface="+mn-ea"/>
                <a:cs typeface="Calibri" pitchFamily="34" charset="0"/>
              </a:rPr>
              <a:t>John 6:44?</a:t>
            </a:r>
          </a:p>
        </p:txBody>
      </p:sp>
      <p:pic>
        <p:nvPicPr>
          <p:cNvPr id="3074" name="Picture 2">
            <a:extLst>
              <a:ext uri="{FF2B5EF4-FFF2-40B4-BE49-F238E27FC236}">
                <a16:creationId xmlns:a16="http://schemas.microsoft.com/office/drawing/2014/main" id="{C6918F4F-A2FF-4A55-885A-DFB3DCE6CF03}"/>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496398" y="1600200"/>
            <a:ext cx="3075369" cy="36576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300B0536-D0BE-A8F7-6626-A84C79EA5990}"/>
              </a:ext>
            </a:extLst>
          </p:cNvPr>
          <p:cNvSpPr>
            <a:spLocks noGrp="1"/>
          </p:cNvSpPr>
          <p:nvPr>
            <p:ph type="title"/>
          </p:nvPr>
        </p:nvSpPr>
        <p:spPr>
          <a:xfrm>
            <a:off x="1143000" y="228600"/>
            <a:ext cx="9220200" cy="914400"/>
          </a:xfrm>
        </p:spPr>
        <p:txBody>
          <a:bodyPr/>
          <a:lstStyle/>
          <a:p>
            <a:pPr marL="742950" indent="-742950" algn="ctr">
              <a:buClr>
                <a:srgbClr val="CC66FF"/>
              </a:buClr>
              <a:buFont typeface="+mj-lt"/>
              <a:buAutoNum type="alphaUcPeriod" startAt="4"/>
            </a:pPr>
            <a:r>
              <a:rPr lang="en-US" sz="3600" dirty="0">
                <a:effectLst>
                  <a:outerShdw blurRad="38100" dist="38100" dir="2700000" algn="tl">
                    <a:srgbClr val="000000">
                      <a:alpha val="43137"/>
                    </a:srgbClr>
                  </a:outerShdw>
                </a:effectLst>
              </a:rPr>
              <a:t>Irresistible Grace</a:t>
            </a:r>
          </a:p>
        </p:txBody>
      </p:sp>
    </p:spTree>
    <p:extLst>
      <p:ext uri="{BB962C8B-B14F-4D97-AF65-F5344CB8AC3E}">
        <p14:creationId xmlns:p14="http://schemas.microsoft.com/office/powerpoint/2010/main" val="25360411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1C6527F-A73E-432F-A194-E04861FDE7C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4147" name="Rectangle 1"/>
          <p:cNvSpPr>
            <a:spLocks noChangeArrowheads="1"/>
          </p:cNvSpPr>
          <p:nvPr/>
        </p:nvSpPr>
        <p:spPr bwMode="auto">
          <a:xfrm>
            <a:off x="533400" y="0"/>
            <a:ext cx="11049000" cy="4739759"/>
          </a:xfrm>
          <a:prstGeom prst="rect">
            <a:avLst/>
          </a:prstGeom>
          <a:noFill/>
          <a:ln w="28575">
            <a:noFill/>
            <a:miter lim="800000"/>
            <a:headEnd/>
            <a:tailEnd/>
          </a:ln>
        </p:spPr>
        <p:txBody>
          <a:bodyPr wrap="square">
            <a:spAutoFit/>
          </a:bodyPr>
          <a:lstStyle/>
          <a:p>
            <a:pPr algn="ctr" eaLnBrk="0" hangingPunct="0">
              <a:spcBef>
                <a:spcPts val="0"/>
              </a:spcBef>
              <a:spcAft>
                <a:spcPts val="1200"/>
              </a:spcAft>
              <a:buClr>
                <a:srgbClr val="00FFFF"/>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John 6:27-29</a:t>
            </a:r>
          </a:p>
          <a:p>
            <a:pPr algn="just">
              <a:spcAft>
                <a:spcPts val="600"/>
              </a:spcAft>
            </a:pPr>
            <a:r>
              <a:rPr lang="en-US" altLang="en-US" sz="3600" kern="0" dirty="0">
                <a:latin typeface="Calibri" panose="020F0502020204030204" pitchFamily="34" charset="0"/>
                <a:cs typeface="Calibri" panose="020F0502020204030204" pitchFamily="34" charset="0"/>
              </a:rPr>
              <a:t>“</a:t>
            </a:r>
            <a:r>
              <a:rPr lang="en-US" sz="3600" b="1" i="0" u="none" strike="noStrike" baseline="30000" dirty="0">
                <a:effectLst/>
                <a:latin typeface="Calibri" panose="020F0502020204030204" pitchFamily="34" charset="0"/>
              </a:rPr>
              <a:t>27 </a:t>
            </a:r>
            <a:r>
              <a:rPr lang="en-US" sz="3600" b="0" i="0" u="none" strike="noStrike" dirty="0">
                <a:effectLst/>
                <a:latin typeface="Calibri" panose="020F0502020204030204" pitchFamily="34" charset="0"/>
              </a:rPr>
              <a:t>Do not work for the food which perishes, but for the food which endures to eternal life, which the Son of Man will give to you, for on Him the Father, God, has set His seal.” </a:t>
            </a:r>
            <a:r>
              <a:rPr lang="en-US" sz="3600" b="1" i="0" u="none" strike="noStrike" baseline="30000" dirty="0">
                <a:effectLst/>
                <a:latin typeface="Calibri" panose="020F0502020204030204" pitchFamily="34" charset="0"/>
              </a:rPr>
              <a:t>28 </a:t>
            </a:r>
            <a:r>
              <a:rPr lang="en-US" sz="3600" b="0" i="0" u="none" strike="noStrike" dirty="0">
                <a:effectLst/>
                <a:latin typeface="Calibri" panose="020F0502020204030204" pitchFamily="34" charset="0"/>
              </a:rPr>
              <a:t>Therefore they said to Him, “What shall we do, so that we may work the works of God?” </a:t>
            </a:r>
            <a:r>
              <a:rPr lang="en-US" sz="3600" b="1" i="0" u="none" strike="noStrike" baseline="30000" dirty="0">
                <a:effectLst/>
                <a:latin typeface="Calibri" panose="020F0502020204030204" pitchFamily="34" charset="0"/>
              </a:rPr>
              <a:t>29 </a:t>
            </a:r>
            <a:r>
              <a:rPr lang="en-US" sz="3600" b="0" i="0" u="none" strike="noStrike" dirty="0">
                <a:effectLst/>
                <a:latin typeface="Calibri" panose="020F0502020204030204" pitchFamily="34" charset="0"/>
              </a:rPr>
              <a:t>Jesus answered and said to them, “This is the </a:t>
            </a:r>
            <a:r>
              <a:rPr lang="en-US" sz="3600" b="1" i="0" u="sng" strike="noStrike" dirty="0">
                <a:solidFill>
                  <a:srgbClr val="FFFFCC"/>
                </a:solidFill>
                <a:effectLst/>
                <a:latin typeface="Calibri" panose="020F0502020204030204" pitchFamily="34" charset="0"/>
              </a:rPr>
              <a:t>work of God</a:t>
            </a:r>
            <a:r>
              <a:rPr lang="en-US" sz="3600" b="0" i="0" u="none" strike="noStrike" dirty="0">
                <a:effectLst/>
                <a:latin typeface="Calibri" panose="020F0502020204030204" pitchFamily="34" charset="0"/>
              </a:rPr>
              <a:t>, that you believe in Him whom He has sent.”</a:t>
            </a:r>
            <a:endParaRPr lang="en-US" altLang="en-US" sz="3600" kern="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636686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A07A79-0871-664D-B3A4-7B591835DD7C}"/>
            </a:ext>
          </a:extLst>
        </p:cNvPr>
        <p:cNvGrpSpPr/>
        <p:nvPr/>
      </p:nvGrpSpPr>
      <p:grpSpPr>
        <a:xfrm>
          <a:off x="0" y="0"/>
          <a:ext cx="0" cy="0"/>
          <a:chOff x="0" y="0"/>
          <a:chExt cx="0" cy="0"/>
        </a:xfrm>
      </p:grpSpPr>
      <p:graphicFrame>
        <p:nvGraphicFramePr>
          <p:cNvPr id="2" name="Table 3">
            <a:extLst>
              <a:ext uri="{FF2B5EF4-FFF2-40B4-BE49-F238E27FC236}">
                <a16:creationId xmlns:a16="http://schemas.microsoft.com/office/drawing/2014/main" id="{9BE6C8DB-37F1-65F0-048A-F230EF1CB7B1}"/>
              </a:ext>
            </a:extLst>
          </p:cNvPr>
          <p:cNvGraphicFramePr>
            <a:graphicFrameLocks noGrp="1"/>
          </p:cNvGraphicFramePr>
          <p:nvPr>
            <p:extLst>
              <p:ext uri="{D42A27DB-BD31-4B8C-83A1-F6EECF244321}">
                <p14:modId xmlns:p14="http://schemas.microsoft.com/office/powerpoint/2010/main" val="770830442"/>
              </p:ext>
            </p:extLst>
          </p:nvPr>
        </p:nvGraphicFramePr>
        <p:xfrm>
          <a:off x="589073" y="1524000"/>
          <a:ext cx="11013855" cy="4328160"/>
        </p:xfrm>
        <a:graphic>
          <a:graphicData uri="http://schemas.openxmlformats.org/drawingml/2006/table">
            <a:tbl>
              <a:tblPr firstRow="1" bandRow="1">
                <a:tableStyleId>{5940675A-B579-460E-94D1-54222C63F5DA}</a:tableStyleId>
              </a:tblPr>
              <a:tblGrid>
                <a:gridCol w="3671285">
                  <a:extLst>
                    <a:ext uri="{9D8B030D-6E8A-4147-A177-3AD203B41FA5}">
                      <a16:colId xmlns:a16="http://schemas.microsoft.com/office/drawing/2014/main" val="2534164779"/>
                    </a:ext>
                  </a:extLst>
                </a:gridCol>
                <a:gridCol w="4350242">
                  <a:extLst>
                    <a:ext uri="{9D8B030D-6E8A-4147-A177-3AD203B41FA5}">
                      <a16:colId xmlns:a16="http://schemas.microsoft.com/office/drawing/2014/main" val="106515012"/>
                    </a:ext>
                  </a:extLst>
                </a:gridCol>
                <a:gridCol w="2992328">
                  <a:extLst>
                    <a:ext uri="{9D8B030D-6E8A-4147-A177-3AD203B41FA5}">
                      <a16:colId xmlns:a16="http://schemas.microsoft.com/office/drawing/2014/main" val="2435450396"/>
                    </a:ext>
                  </a:extLst>
                </a:gridCol>
              </a:tblGrid>
              <a:tr h="4251960">
                <a:tc>
                  <a:txBody>
                    <a:bodyPr/>
                    <a:lstStyle/>
                    <a:p>
                      <a:pPr marL="685800" marR="0" lvl="0" indent="-685800" algn="l" defTabSz="914400" rtl="0" eaLnBrk="0" fontAlgn="base" latinLnBrk="0" hangingPunct="0">
                        <a:lnSpc>
                          <a:spcPct val="100000"/>
                        </a:lnSpc>
                        <a:spcBef>
                          <a:spcPts val="0"/>
                        </a:spcBef>
                        <a:spcAft>
                          <a:spcPts val="2400"/>
                        </a:spcAft>
                        <a:buClr>
                          <a:srgbClr val="00FFFF"/>
                        </a:buClr>
                        <a:buSzPct val="100000"/>
                        <a:buFont typeface="+mj-lt"/>
                        <a:buAutoNum type="alphaLcParenBoth"/>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John 6:27-29</a:t>
                      </a:r>
                    </a:p>
                    <a:p>
                      <a:pPr marL="685800" marR="0" lvl="0" indent="-685800" algn="l" defTabSz="914400" rtl="0" eaLnBrk="0" fontAlgn="base" latinLnBrk="0" hangingPunct="0">
                        <a:lnSpc>
                          <a:spcPct val="100000"/>
                        </a:lnSpc>
                        <a:spcBef>
                          <a:spcPts val="0"/>
                        </a:spcBef>
                        <a:spcAft>
                          <a:spcPts val="2400"/>
                        </a:spcAft>
                        <a:buClr>
                          <a:srgbClr val="00FFFF"/>
                        </a:buClr>
                        <a:buSzPct val="100000"/>
                        <a:buFont typeface="+mj-lt"/>
                        <a:buAutoNum type="alphaLcParenBoth"/>
                        <a:tabLst/>
                        <a:defRPr/>
                      </a:pPr>
                      <a:r>
                        <a:rPr lang="en-US" sz="3200" b="1" u="sng" kern="1200" noProof="0" dirty="0">
                          <a:solidFill>
                            <a:srgbClr val="FFFFCC"/>
                          </a:solidFill>
                          <a:effectLst>
                            <a:outerShdw blurRad="38100" dist="38100" dir="2700000" algn="tl">
                              <a:srgbClr val="000000"/>
                            </a:outerShdw>
                          </a:effectLst>
                          <a:latin typeface="Calibri" panose="020F0502020204030204" pitchFamily="34" charset="0"/>
                          <a:ea typeface="+mn-ea"/>
                          <a:cs typeface="Calibri" pitchFamily="34" charset="0"/>
                        </a:rPr>
                        <a:t>John 6:44-45</a:t>
                      </a:r>
                    </a:p>
                    <a:p>
                      <a:pPr marL="685800" marR="0" lvl="0" indent="-685800" algn="l" defTabSz="914400" rtl="0" eaLnBrk="0" fontAlgn="base" latinLnBrk="0" hangingPunct="0">
                        <a:lnSpc>
                          <a:spcPct val="100000"/>
                        </a:lnSpc>
                        <a:spcBef>
                          <a:spcPts val="0"/>
                        </a:spcBef>
                        <a:spcAft>
                          <a:spcPts val="2400"/>
                        </a:spcAft>
                        <a:buClr>
                          <a:srgbClr val="00FFFF"/>
                        </a:buClr>
                        <a:buSzPct val="100000"/>
                        <a:buFont typeface="+mj-lt"/>
                        <a:buAutoNum type="alphaLcParenBoth"/>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Acts 3:16</a:t>
                      </a:r>
                    </a:p>
                    <a:p>
                      <a:pPr marL="685800" marR="0" lvl="0" indent="-685800" algn="l" defTabSz="914400" rtl="0" eaLnBrk="0" fontAlgn="base" latinLnBrk="0" hangingPunct="0">
                        <a:lnSpc>
                          <a:spcPct val="100000"/>
                        </a:lnSpc>
                        <a:spcBef>
                          <a:spcPts val="0"/>
                        </a:spcBef>
                        <a:spcAft>
                          <a:spcPts val="2400"/>
                        </a:spcAft>
                        <a:buClr>
                          <a:srgbClr val="00FFFF"/>
                        </a:buClr>
                        <a:buSzPct val="100000"/>
                        <a:buFont typeface="+mj-lt"/>
                        <a:buAutoNum type="alphaLcParenBoth"/>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Acts 11:18</a:t>
                      </a:r>
                    </a:p>
                    <a:p>
                      <a:pPr marL="685800" marR="0" lvl="0" indent="-685800" algn="l" defTabSz="914400" rtl="0" eaLnBrk="0" fontAlgn="base" latinLnBrk="0" hangingPunct="0">
                        <a:lnSpc>
                          <a:spcPct val="100000"/>
                        </a:lnSpc>
                        <a:spcBef>
                          <a:spcPts val="0"/>
                        </a:spcBef>
                        <a:spcAft>
                          <a:spcPts val="2400"/>
                        </a:spcAft>
                        <a:buClr>
                          <a:srgbClr val="00FFFF"/>
                        </a:buClr>
                        <a:buSzPct val="100000"/>
                        <a:buFont typeface="+mj-lt"/>
                        <a:buAutoNum type="alphaLcParenBoth"/>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Acts 16:14</a:t>
                      </a:r>
                    </a:p>
                    <a:p>
                      <a:pPr>
                        <a:spcAft>
                          <a:spcPts val="2400"/>
                        </a:spcAft>
                      </a:pPr>
                      <a:endParaRPr lang="en-US" dirty="0">
                        <a:latin typeface="Calibri" panose="020F050202020403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spcAft>
                          <a:spcPts val="2400"/>
                        </a:spcAft>
                      </a:pPr>
                      <a:endParaRPr lang="en-US" dirty="0">
                        <a:latin typeface="Calibri" panose="020F050202020403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685800" marR="0" lvl="0" indent="-685800" algn="l" defTabSz="914400" rtl="0" eaLnBrk="0" fontAlgn="base" latinLnBrk="0" hangingPunct="0">
                        <a:lnSpc>
                          <a:spcPct val="100000"/>
                        </a:lnSpc>
                        <a:spcBef>
                          <a:spcPts val="0"/>
                        </a:spcBef>
                        <a:spcAft>
                          <a:spcPts val="2400"/>
                        </a:spcAft>
                        <a:buClr>
                          <a:srgbClr val="00FFFF"/>
                        </a:buClr>
                        <a:buSzPct val="100000"/>
                        <a:buFont typeface="+mj-lt"/>
                        <a:buNone/>
                        <a:tabLst/>
                        <a:defRPr/>
                      </a:pPr>
                      <a:r>
                        <a:rPr kumimoji="0" lang="en-US" sz="3200" b="0" i="0" u="none" strike="noStrike" kern="0" cap="none" spc="0" normalizeH="0" baseline="0" noProof="0" dirty="0">
                          <a:ln>
                            <a:noFill/>
                          </a:ln>
                          <a:solidFill>
                            <a:schemeClr val="tx2"/>
                          </a:solidFill>
                          <a:effectLst>
                            <a:outerShdw blurRad="38100" dist="38100" dir="2700000" algn="tl">
                              <a:srgbClr val="000000"/>
                            </a:outerShdw>
                          </a:effectLst>
                          <a:uLnTx/>
                          <a:uFillTx/>
                          <a:latin typeface="Calibri" panose="020F0502020204030204" pitchFamily="34" charset="0"/>
                          <a:ea typeface="+mn-ea"/>
                          <a:cs typeface="Calibri" pitchFamily="34" charset="0"/>
                        </a:rPr>
                        <a:t>(f)	</a:t>
                      </a: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1 Cor. 12:9</a:t>
                      </a:r>
                    </a:p>
                    <a:p>
                      <a:pPr marL="685800" marR="0" lvl="0" indent="-685800" algn="l" defTabSz="914400" rtl="0" eaLnBrk="0" fontAlgn="base" latinLnBrk="0" hangingPunct="0">
                        <a:lnSpc>
                          <a:spcPct val="100000"/>
                        </a:lnSpc>
                        <a:spcBef>
                          <a:spcPts val="0"/>
                        </a:spcBef>
                        <a:spcAft>
                          <a:spcPts val="2400"/>
                        </a:spcAft>
                        <a:buClr>
                          <a:srgbClr val="00FFFF"/>
                        </a:buClr>
                        <a:buSzPct val="100000"/>
                        <a:buFont typeface="Wingdings" panose="05000000000000000000" pitchFamily="2" charset="2"/>
                        <a:buNone/>
                        <a:tabLst/>
                        <a:defRPr/>
                      </a:pPr>
                      <a:r>
                        <a:rPr kumimoji="0" lang="en-US" sz="3200" b="0" i="0" u="none" strike="noStrike" kern="0" cap="none" spc="0" normalizeH="0" baseline="0" noProof="0" dirty="0">
                          <a:ln>
                            <a:noFill/>
                          </a:ln>
                          <a:solidFill>
                            <a:schemeClr val="tx2"/>
                          </a:solidFill>
                          <a:effectLst>
                            <a:outerShdw blurRad="38100" dist="38100" dir="2700000" algn="tl">
                              <a:srgbClr val="000000"/>
                            </a:outerShdw>
                          </a:effectLst>
                          <a:uLnTx/>
                          <a:uFillTx/>
                          <a:latin typeface="Calibri" panose="020F0502020204030204" pitchFamily="34" charset="0"/>
                          <a:ea typeface="+mn-ea"/>
                          <a:cs typeface="Calibri" pitchFamily="34" charset="0"/>
                        </a:rPr>
                        <a:t>(g)	</a:t>
                      </a: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Rom. 12:3</a:t>
                      </a:r>
                    </a:p>
                    <a:p>
                      <a:pPr marL="685800" marR="0" lvl="0" indent="-685800" algn="l" defTabSz="914400" rtl="0" eaLnBrk="0" fontAlgn="base" latinLnBrk="0" hangingPunct="0">
                        <a:lnSpc>
                          <a:spcPct val="100000"/>
                        </a:lnSpc>
                        <a:spcBef>
                          <a:spcPts val="0"/>
                        </a:spcBef>
                        <a:spcAft>
                          <a:spcPts val="2400"/>
                        </a:spcAft>
                        <a:buClr>
                          <a:srgbClr val="00FFFF"/>
                        </a:buClr>
                        <a:buSzPct val="100000"/>
                        <a:buFont typeface="Wingdings" panose="05000000000000000000" pitchFamily="2" charset="2"/>
                        <a:buNone/>
                        <a:tabLst/>
                        <a:defRPr/>
                      </a:pPr>
                      <a:r>
                        <a:rPr kumimoji="0" lang="en-US" sz="3200" b="0" i="0" u="none" strike="noStrike" kern="0" cap="none" spc="0" normalizeH="0" baseline="0" noProof="0" dirty="0">
                          <a:ln>
                            <a:noFill/>
                          </a:ln>
                          <a:solidFill>
                            <a:schemeClr val="tx2"/>
                          </a:solidFill>
                          <a:effectLst>
                            <a:outerShdw blurRad="38100" dist="38100" dir="2700000" algn="tl">
                              <a:srgbClr val="000000"/>
                            </a:outerShdw>
                          </a:effectLst>
                          <a:uLnTx/>
                          <a:uFillTx/>
                          <a:latin typeface="Calibri" panose="020F0502020204030204" pitchFamily="34" charset="0"/>
                          <a:ea typeface="+mn-ea"/>
                          <a:cs typeface="Calibri" pitchFamily="34" charset="0"/>
                        </a:rPr>
                        <a:t>(h)	</a:t>
                      </a: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Eph. 2:8-9</a:t>
                      </a:r>
                    </a:p>
                    <a:p>
                      <a:pPr marL="685800" marR="0" lvl="0" indent="-685800" algn="l" defTabSz="914400" rtl="0" eaLnBrk="0" fontAlgn="base" latinLnBrk="0" hangingPunct="0">
                        <a:lnSpc>
                          <a:spcPct val="100000"/>
                        </a:lnSpc>
                        <a:spcBef>
                          <a:spcPts val="0"/>
                        </a:spcBef>
                        <a:spcAft>
                          <a:spcPts val="2400"/>
                        </a:spcAft>
                        <a:buClr>
                          <a:srgbClr val="00FFFF"/>
                        </a:buClr>
                        <a:buSzPct val="100000"/>
                        <a:buFont typeface="Wingdings" panose="05000000000000000000" pitchFamily="2" charset="2"/>
                        <a:buNone/>
                        <a:tabLst/>
                        <a:defRPr/>
                      </a:pPr>
                      <a:r>
                        <a:rPr kumimoji="0" lang="en-US" sz="3200" b="0" i="0" u="none" strike="noStrike" kern="0" cap="none" spc="0" normalizeH="0" baseline="0" noProof="0" dirty="0">
                          <a:ln>
                            <a:noFill/>
                          </a:ln>
                          <a:solidFill>
                            <a:schemeClr val="tx2"/>
                          </a:solidFill>
                          <a:effectLst>
                            <a:outerShdw blurRad="38100" dist="38100" dir="2700000" algn="tl">
                              <a:srgbClr val="000000"/>
                            </a:outerShdw>
                          </a:effectLst>
                          <a:uLnTx/>
                          <a:uFillTx/>
                          <a:latin typeface="Calibri" panose="020F0502020204030204" pitchFamily="34" charset="0"/>
                          <a:ea typeface="+mn-ea"/>
                          <a:cs typeface="Calibri" pitchFamily="34" charset="0"/>
                        </a:rPr>
                        <a:t>(</a:t>
                      </a:r>
                      <a:r>
                        <a:rPr kumimoji="0" lang="en-US" sz="3200" b="0" i="0" u="none" strike="noStrike" kern="0" cap="none" spc="0" normalizeH="0" baseline="0" noProof="0" dirty="0" err="1">
                          <a:ln>
                            <a:noFill/>
                          </a:ln>
                          <a:solidFill>
                            <a:schemeClr val="tx2"/>
                          </a:solidFill>
                          <a:effectLst>
                            <a:outerShdw blurRad="38100" dist="38100" dir="2700000" algn="tl">
                              <a:srgbClr val="000000"/>
                            </a:outerShdw>
                          </a:effectLst>
                          <a:uLnTx/>
                          <a:uFillTx/>
                          <a:latin typeface="Calibri" panose="020F0502020204030204" pitchFamily="34" charset="0"/>
                          <a:ea typeface="+mn-ea"/>
                          <a:cs typeface="Calibri" pitchFamily="34" charset="0"/>
                        </a:rPr>
                        <a:t>i</a:t>
                      </a:r>
                      <a:r>
                        <a:rPr kumimoji="0" lang="en-US" sz="3200" b="0" i="0" u="none" strike="noStrike" kern="0" cap="none" spc="0" normalizeH="0" baseline="0" noProof="0" dirty="0">
                          <a:ln>
                            <a:noFill/>
                          </a:ln>
                          <a:solidFill>
                            <a:schemeClr val="tx2"/>
                          </a:solidFill>
                          <a:effectLst>
                            <a:outerShdw blurRad="38100" dist="38100" dir="2700000" algn="tl">
                              <a:srgbClr val="000000"/>
                            </a:outerShdw>
                          </a:effectLst>
                          <a:uLnTx/>
                          <a:uFillTx/>
                          <a:latin typeface="Calibri" panose="020F0502020204030204" pitchFamily="34" charset="0"/>
                          <a:ea typeface="+mn-ea"/>
                          <a:cs typeface="Calibri" pitchFamily="34" charset="0"/>
                        </a:rPr>
                        <a:t>)	</a:t>
                      </a: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Philip. 1:29 </a:t>
                      </a:r>
                    </a:p>
                    <a:p>
                      <a:pPr marL="685800" marR="0" lvl="0" indent="-685800" algn="l" defTabSz="914400" rtl="0" eaLnBrk="0" fontAlgn="base" latinLnBrk="0" hangingPunct="0">
                        <a:lnSpc>
                          <a:spcPct val="100000"/>
                        </a:lnSpc>
                        <a:spcBef>
                          <a:spcPts val="0"/>
                        </a:spcBef>
                        <a:spcAft>
                          <a:spcPts val="2400"/>
                        </a:spcAft>
                        <a:buClr>
                          <a:srgbClr val="00FFFF"/>
                        </a:buClr>
                        <a:buSzPct val="100000"/>
                        <a:buFont typeface="Wingdings" panose="05000000000000000000" pitchFamily="2" charset="2"/>
                        <a:buNone/>
                        <a:tabLst/>
                        <a:defRPr/>
                      </a:pPr>
                      <a:r>
                        <a:rPr kumimoji="0" lang="en-US" sz="3200" b="0" i="0" u="none" strike="noStrike" kern="0" cap="none" spc="0" normalizeH="0" baseline="0" noProof="0" dirty="0">
                          <a:ln>
                            <a:noFill/>
                          </a:ln>
                          <a:solidFill>
                            <a:schemeClr val="tx2"/>
                          </a:solidFill>
                          <a:effectLst>
                            <a:outerShdw blurRad="38100" dist="38100" dir="2700000" algn="tl">
                              <a:srgbClr val="000000"/>
                            </a:outerShdw>
                          </a:effectLst>
                          <a:uLnTx/>
                          <a:uFillTx/>
                          <a:latin typeface="Calibri" panose="020F0502020204030204" pitchFamily="34" charset="0"/>
                          <a:ea typeface="+mn-ea"/>
                          <a:cs typeface="Calibri" pitchFamily="34" charset="0"/>
                        </a:rPr>
                        <a:t>(j)	</a:t>
                      </a: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2 Pet. 1:1</a:t>
                      </a:r>
                      <a:endParaRPr kumimoji="0" lang="en-US" sz="36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endParaRPr>
                    </a:p>
                    <a:p>
                      <a:pPr>
                        <a:spcAft>
                          <a:spcPts val="2400"/>
                        </a:spcAft>
                      </a:pPr>
                      <a:endParaRPr lang="en-US" dirty="0">
                        <a:latin typeface="Calibri" panose="020F050202020403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092782245"/>
                  </a:ext>
                </a:extLst>
              </a:tr>
            </a:tbl>
          </a:graphicData>
        </a:graphic>
      </p:graphicFrame>
      <p:sp>
        <p:nvSpPr>
          <p:cNvPr id="14338" name="Title 1">
            <a:extLst>
              <a:ext uri="{FF2B5EF4-FFF2-40B4-BE49-F238E27FC236}">
                <a16:creationId xmlns:a16="http://schemas.microsoft.com/office/drawing/2014/main" id="{15FD738F-E896-F846-3028-F99C2F6D613F}"/>
              </a:ext>
            </a:extLst>
          </p:cNvPr>
          <p:cNvSpPr>
            <a:spLocks noGrp="1"/>
          </p:cNvSpPr>
          <p:nvPr>
            <p:ph type="title"/>
          </p:nvPr>
        </p:nvSpPr>
        <p:spPr>
          <a:xfrm>
            <a:off x="3405923" y="228600"/>
            <a:ext cx="5380155" cy="914400"/>
          </a:xfrm>
        </p:spPr>
        <p:txBody>
          <a:bodyPr/>
          <a:lstStyle/>
          <a:p>
            <a:pPr marL="857250" indent="-857250" algn="ctr">
              <a:buFont typeface="+mj-lt"/>
              <a:buAutoNum type="romanLcPeriod" startAt="3"/>
            </a:pPr>
            <a:r>
              <a:rPr lang="en-US" sz="3600" dirty="0">
                <a:effectLst>
                  <a:outerShdw blurRad="38100" dist="38100" dir="2700000" algn="tl">
                    <a:srgbClr val="000000">
                      <a:alpha val="43137"/>
                    </a:srgbClr>
                  </a:outerShdw>
                </a:effectLst>
              </a:rPr>
              <a:t>Calvinist Proof-Texts</a:t>
            </a:r>
            <a:endParaRPr lang="en-US" sz="4000" dirty="0">
              <a:effectLst>
                <a:outerShdw blurRad="38100" dist="38100" dir="2700000" algn="tl">
                  <a:srgbClr val="000000">
                    <a:alpha val="43137"/>
                  </a:srgbClr>
                </a:outerShdw>
              </a:effectLst>
              <a:ea typeface="Calibri" pitchFamily="34" charset="0"/>
              <a:cs typeface="Calibri" pitchFamily="34" charset="0"/>
            </a:endParaRPr>
          </a:p>
        </p:txBody>
      </p:sp>
      <p:pic>
        <p:nvPicPr>
          <p:cNvPr id="3074" name="Picture 2">
            <a:extLst>
              <a:ext uri="{FF2B5EF4-FFF2-40B4-BE49-F238E27FC236}">
                <a16:creationId xmlns:a16="http://schemas.microsoft.com/office/drawing/2014/main" id="{E145A208-A4FE-440E-12BA-8B4CA82F06A5}"/>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942737" y="2057400"/>
            <a:ext cx="2306527"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56462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1C6527F-A73E-432F-A194-E04861FDE7C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4147" name="Rectangle 1"/>
          <p:cNvSpPr>
            <a:spLocks noChangeArrowheads="1"/>
          </p:cNvSpPr>
          <p:nvPr/>
        </p:nvSpPr>
        <p:spPr bwMode="auto">
          <a:xfrm>
            <a:off x="533400" y="0"/>
            <a:ext cx="11049000" cy="3631763"/>
          </a:xfrm>
          <a:prstGeom prst="rect">
            <a:avLst/>
          </a:prstGeom>
          <a:noFill/>
          <a:ln w="28575">
            <a:noFill/>
            <a:miter lim="800000"/>
            <a:headEnd/>
            <a:tailEnd/>
          </a:ln>
        </p:spPr>
        <p:txBody>
          <a:bodyPr wrap="square">
            <a:spAutoFit/>
          </a:bodyPr>
          <a:lstStyle/>
          <a:p>
            <a:pPr algn="ctr" eaLnBrk="0" hangingPunct="0">
              <a:spcBef>
                <a:spcPts val="0"/>
              </a:spcBef>
              <a:spcAft>
                <a:spcPts val="1200"/>
              </a:spcAft>
              <a:buClr>
                <a:srgbClr val="00FFFF"/>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John 6:44-45</a:t>
            </a:r>
          </a:p>
          <a:p>
            <a:pPr algn="just">
              <a:spcAft>
                <a:spcPts val="600"/>
              </a:spcAft>
            </a:pPr>
            <a:r>
              <a:rPr lang="en-US" altLang="en-US" sz="3600" kern="0" dirty="0">
                <a:latin typeface="Calibri" panose="020F0502020204030204" pitchFamily="34" charset="0"/>
                <a:cs typeface="Calibri" panose="020F0502020204030204" pitchFamily="34" charset="0"/>
              </a:rPr>
              <a:t>“</a:t>
            </a:r>
            <a:r>
              <a:rPr lang="en-US" sz="3600" i="0" u="none" strike="noStrike" baseline="30000" dirty="0">
                <a:effectLst/>
                <a:latin typeface="Calibri" panose="020F0502020204030204" pitchFamily="34" charset="0"/>
              </a:rPr>
              <a:t>44 </a:t>
            </a:r>
            <a:r>
              <a:rPr lang="en-US" sz="3600" i="0" u="none" strike="noStrike" dirty="0">
                <a:effectLst/>
                <a:latin typeface="Calibri" panose="020F0502020204030204" pitchFamily="34" charset="0"/>
              </a:rPr>
              <a:t>No one can come to Me unless the Father who sent Me draws him; and I will raise him up on the last day. </a:t>
            </a:r>
            <a:r>
              <a:rPr lang="en-US" sz="3600" i="0" u="none" strike="noStrike" baseline="30000" dirty="0">
                <a:effectLst/>
                <a:latin typeface="Calibri" panose="020F0502020204030204" pitchFamily="34" charset="0"/>
              </a:rPr>
              <a:t>45 </a:t>
            </a:r>
            <a:r>
              <a:rPr lang="en-US" sz="3600" i="0" u="none" strike="noStrike" dirty="0">
                <a:effectLst/>
                <a:latin typeface="Calibri" panose="020F0502020204030204" pitchFamily="34" charset="0"/>
              </a:rPr>
              <a:t>It is written in the prophets, ‘And they shall all be taught of God.’ Everyone who has heard and learned from the Father, comes to Me.”</a:t>
            </a:r>
            <a:endParaRPr lang="en-US" altLang="en-US" sz="3600" kern="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852864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1C6527F-A73E-432F-A194-E04861FDE7C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4147" name="Rectangle 1"/>
          <p:cNvSpPr>
            <a:spLocks noChangeArrowheads="1"/>
          </p:cNvSpPr>
          <p:nvPr/>
        </p:nvSpPr>
        <p:spPr bwMode="auto">
          <a:xfrm>
            <a:off x="533400" y="0"/>
            <a:ext cx="11049000" cy="3631763"/>
          </a:xfrm>
          <a:prstGeom prst="rect">
            <a:avLst/>
          </a:prstGeom>
          <a:noFill/>
          <a:ln w="28575">
            <a:noFill/>
            <a:miter lim="800000"/>
            <a:headEnd/>
            <a:tailEnd/>
          </a:ln>
        </p:spPr>
        <p:txBody>
          <a:bodyPr wrap="square">
            <a:spAutoFit/>
          </a:bodyPr>
          <a:lstStyle/>
          <a:p>
            <a:pPr algn="ctr" eaLnBrk="0" hangingPunct="0">
              <a:spcBef>
                <a:spcPts val="0"/>
              </a:spcBef>
              <a:spcAft>
                <a:spcPts val="1200"/>
              </a:spcAft>
              <a:buClr>
                <a:srgbClr val="00FFFF"/>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John 6:44-45</a:t>
            </a:r>
          </a:p>
          <a:p>
            <a:pPr algn="just">
              <a:spcAft>
                <a:spcPts val="600"/>
              </a:spcAft>
            </a:pPr>
            <a:r>
              <a:rPr lang="en-US" altLang="en-US" sz="3600" kern="0" dirty="0">
                <a:latin typeface="Calibri" panose="020F0502020204030204" pitchFamily="34" charset="0"/>
                <a:cs typeface="Calibri" panose="020F0502020204030204" pitchFamily="34" charset="0"/>
              </a:rPr>
              <a:t>“</a:t>
            </a:r>
            <a:r>
              <a:rPr lang="en-US" sz="3600" i="0" u="none" strike="noStrike" baseline="30000" dirty="0">
                <a:effectLst/>
                <a:latin typeface="Calibri" panose="020F0502020204030204" pitchFamily="34" charset="0"/>
              </a:rPr>
              <a:t>44 </a:t>
            </a:r>
            <a:r>
              <a:rPr lang="en-US" sz="3600" b="1" i="0" u="sng" strike="noStrike" dirty="0">
                <a:solidFill>
                  <a:srgbClr val="FFFFCC"/>
                </a:solidFill>
                <a:effectLst/>
                <a:latin typeface="Calibri" panose="020F0502020204030204" pitchFamily="34" charset="0"/>
              </a:rPr>
              <a:t>No one can come to Me unless the Father who sent Me draws him</a:t>
            </a:r>
            <a:r>
              <a:rPr lang="en-US" sz="3600" i="0" u="none" strike="noStrike" dirty="0">
                <a:effectLst/>
                <a:latin typeface="Calibri" panose="020F0502020204030204" pitchFamily="34" charset="0"/>
              </a:rPr>
              <a:t>; and I will raise him up on the last day. </a:t>
            </a:r>
            <a:r>
              <a:rPr lang="en-US" sz="3600" i="0" u="none" strike="noStrike" baseline="30000" dirty="0">
                <a:effectLst/>
                <a:latin typeface="Calibri" panose="020F0502020204030204" pitchFamily="34" charset="0"/>
              </a:rPr>
              <a:t>45 </a:t>
            </a:r>
            <a:r>
              <a:rPr lang="en-US" sz="3600" i="0" u="none" strike="noStrike" dirty="0">
                <a:effectLst/>
                <a:latin typeface="Calibri" panose="020F0502020204030204" pitchFamily="34" charset="0"/>
              </a:rPr>
              <a:t>It is written in the prophets, ‘And they shall all be taught of God.’ Everyone who has heard and learned from the Father, comes to Me.”</a:t>
            </a:r>
            <a:endParaRPr lang="en-US" altLang="en-US" sz="3600" kern="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807506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1C6527F-A73E-432F-A194-E04861FDE7C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4147" name="Rectangle 1"/>
          <p:cNvSpPr>
            <a:spLocks noChangeArrowheads="1"/>
          </p:cNvSpPr>
          <p:nvPr/>
        </p:nvSpPr>
        <p:spPr bwMode="auto">
          <a:xfrm>
            <a:off x="533400" y="0"/>
            <a:ext cx="11049000" cy="3631763"/>
          </a:xfrm>
          <a:prstGeom prst="rect">
            <a:avLst/>
          </a:prstGeom>
          <a:noFill/>
          <a:ln w="28575">
            <a:noFill/>
            <a:miter lim="800000"/>
            <a:headEnd/>
            <a:tailEnd/>
          </a:ln>
        </p:spPr>
        <p:txBody>
          <a:bodyPr wrap="square">
            <a:spAutoFit/>
          </a:bodyPr>
          <a:lstStyle/>
          <a:p>
            <a:pPr algn="ctr" eaLnBrk="0" hangingPunct="0">
              <a:spcBef>
                <a:spcPts val="0"/>
              </a:spcBef>
              <a:spcAft>
                <a:spcPts val="1200"/>
              </a:spcAft>
              <a:buClr>
                <a:srgbClr val="00FFFF"/>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John 6:44-45</a:t>
            </a:r>
          </a:p>
          <a:p>
            <a:pPr algn="just">
              <a:spcAft>
                <a:spcPts val="600"/>
              </a:spcAft>
            </a:pPr>
            <a:r>
              <a:rPr lang="en-US" altLang="en-US" sz="3600" kern="0" dirty="0">
                <a:latin typeface="Calibri" panose="020F0502020204030204" pitchFamily="34" charset="0"/>
                <a:cs typeface="Calibri" panose="020F0502020204030204" pitchFamily="34" charset="0"/>
              </a:rPr>
              <a:t>“</a:t>
            </a:r>
            <a:r>
              <a:rPr lang="en-US" sz="3600" i="0" u="none" strike="noStrike" baseline="30000" dirty="0">
                <a:effectLst/>
                <a:latin typeface="Calibri" panose="020F0502020204030204" pitchFamily="34" charset="0"/>
              </a:rPr>
              <a:t>44 </a:t>
            </a:r>
            <a:r>
              <a:rPr lang="en-US" sz="3600" i="0" u="none" strike="noStrike" dirty="0">
                <a:effectLst/>
                <a:latin typeface="Calibri" panose="020F0502020204030204" pitchFamily="34" charset="0"/>
              </a:rPr>
              <a:t>No one can </a:t>
            </a:r>
            <a:r>
              <a:rPr lang="en-US" sz="3600" b="1" i="0" u="sng" strike="noStrike" dirty="0">
                <a:solidFill>
                  <a:srgbClr val="FFFFCC"/>
                </a:solidFill>
                <a:effectLst/>
                <a:latin typeface="Calibri" panose="020F0502020204030204" pitchFamily="34" charset="0"/>
              </a:rPr>
              <a:t>come</a:t>
            </a:r>
            <a:r>
              <a:rPr lang="en-US" sz="3600" i="0" u="none" strike="noStrike" dirty="0">
                <a:effectLst/>
                <a:latin typeface="Calibri" panose="020F0502020204030204" pitchFamily="34" charset="0"/>
              </a:rPr>
              <a:t> to Me unless the Father who sent Me draws him; and I will raise him up on the last day. </a:t>
            </a:r>
            <a:r>
              <a:rPr lang="en-US" sz="3600" i="0" u="none" strike="noStrike" baseline="30000" dirty="0">
                <a:effectLst/>
                <a:latin typeface="Calibri" panose="020F0502020204030204" pitchFamily="34" charset="0"/>
              </a:rPr>
              <a:t>45 </a:t>
            </a:r>
            <a:r>
              <a:rPr lang="en-US" sz="3600" i="0" u="none" strike="noStrike" dirty="0">
                <a:effectLst/>
                <a:latin typeface="Calibri" panose="020F0502020204030204" pitchFamily="34" charset="0"/>
              </a:rPr>
              <a:t>It is written in the prophets, ‘And they shall all be taught of God.’ Everyone who has heard and learned from the Father, </a:t>
            </a:r>
            <a:r>
              <a:rPr lang="en-US" sz="3600" b="1" i="0" u="sng" strike="noStrike" dirty="0">
                <a:solidFill>
                  <a:srgbClr val="FFFFCC"/>
                </a:solidFill>
                <a:effectLst/>
                <a:latin typeface="Calibri" panose="020F0502020204030204" pitchFamily="34" charset="0"/>
              </a:rPr>
              <a:t>comes</a:t>
            </a:r>
            <a:r>
              <a:rPr lang="en-US" sz="3600" i="0" u="none" strike="noStrike" dirty="0">
                <a:effectLst/>
                <a:latin typeface="Calibri" panose="020F0502020204030204" pitchFamily="34" charset="0"/>
              </a:rPr>
              <a:t> to Me.”</a:t>
            </a:r>
            <a:endParaRPr lang="en-US" altLang="en-US" sz="3600" kern="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329590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1C6527F-A73E-432F-A194-E04861FDE7C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4147" name="Rectangle 1"/>
          <p:cNvSpPr>
            <a:spLocks noChangeArrowheads="1"/>
          </p:cNvSpPr>
          <p:nvPr/>
        </p:nvSpPr>
        <p:spPr bwMode="auto">
          <a:xfrm>
            <a:off x="533400" y="0"/>
            <a:ext cx="11049000" cy="3631763"/>
          </a:xfrm>
          <a:prstGeom prst="rect">
            <a:avLst/>
          </a:prstGeom>
          <a:noFill/>
          <a:ln w="28575">
            <a:noFill/>
            <a:miter lim="800000"/>
            <a:headEnd/>
            <a:tailEnd/>
          </a:ln>
        </p:spPr>
        <p:txBody>
          <a:bodyPr wrap="square">
            <a:spAutoFit/>
          </a:bodyPr>
          <a:lstStyle/>
          <a:p>
            <a:pPr algn="ctr" eaLnBrk="0" hangingPunct="0">
              <a:spcBef>
                <a:spcPts val="0"/>
              </a:spcBef>
              <a:spcAft>
                <a:spcPts val="1200"/>
              </a:spcAft>
              <a:buClr>
                <a:srgbClr val="00FFFF"/>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John 6:44-45</a:t>
            </a:r>
          </a:p>
          <a:p>
            <a:pPr algn="just">
              <a:spcAft>
                <a:spcPts val="600"/>
              </a:spcAft>
            </a:pPr>
            <a:r>
              <a:rPr lang="en-US" altLang="en-US" sz="3600" kern="0" dirty="0">
                <a:latin typeface="Calibri" panose="020F0502020204030204" pitchFamily="34" charset="0"/>
                <a:cs typeface="Calibri" panose="020F0502020204030204" pitchFamily="34" charset="0"/>
              </a:rPr>
              <a:t>“</a:t>
            </a:r>
            <a:r>
              <a:rPr lang="en-US" sz="3600" i="0" u="none" strike="noStrike" baseline="30000" dirty="0">
                <a:effectLst/>
                <a:latin typeface="Calibri" panose="020F0502020204030204" pitchFamily="34" charset="0"/>
              </a:rPr>
              <a:t>44 </a:t>
            </a:r>
            <a:r>
              <a:rPr lang="en-US" sz="3600" i="0" u="none" strike="noStrike" dirty="0">
                <a:effectLst/>
                <a:latin typeface="Calibri" panose="020F0502020204030204" pitchFamily="34" charset="0"/>
              </a:rPr>
              <a:t>No one can come to Me unless the Father who sent Me draws him; and I will raise him up on the last day. </a:t>
            </a:r>
            <a:r>
              <a:rPr lang="en-US" sz="3600" i="0" u="none" strike="noStrike" baseline="30000" dirty="0">
                <a:effectLst/>
                <a:latin typeface="Calibri" panose="020F0502020204030204" pitchFamily="34" charset="0"/>
              </a:rPr>
              <a:t>45 </a:t>
            </a:r>
            <a:r>
              <a:rPr lang="en-US" sz="3600" i="0" u="none" strike="noStrike" dirty="0">
                <a:effectLst/>
                <a:latin typeface="Calibri" panose="020F0502020204030204" pitchFamily="34" charset="0"/>
              </a:rPr>
              <a:t>It is written in the prophets, ‘And they shall all be </a:t>
            </a:r>
            <a:r>
              <a:rPr lang="en-US" sz="3600" b="1" i="0" u="sng" strike="noStrike" dirty="0">
                <a:solidFill>
                  <a:srgbClr val="FFFFCC"/>
                </a:solidFill>
                <a:effectLst/>
                <a:latin typeface="Calibri" panose="020F0502020204030204" pitchFamily="34" charset="0"/>
              </a:rPr>
              <a:t>taught of God</a:t>
            </a:r>
            <a:r>
              <a:rPr lang="en-US" sz="3600" i="0" u="none" strike="noStrike" dirty="0">
                <a:effectLst/>
                <a:latin typeface="Calibri" panose="020F0502020204030204" pitchFamily="34" charset="0"/>
              </a:rPr>
              <a:t>.’ Everyone who has </a:t>
            </a:r>
            <a:r>
              <a:rPr lang="en-US" sz="3600" b="1" i="0" u="sng" strike="noStrike" dirty="0">
                <a:solidFill>
                  <a:srgbClr val="FFFFCC"/>
                </a:solidFill>
                <a:effectLst/>
                <a:latin typeface="Calibri" panose="020F0502020204030204" pitchFamily="34" charset="0"/>
              </a:rPr>
              <a:t>heard and learned from the Father</a:t>
            </a:r>
            <a:r>
              <a:rPr lang="en-US" sz="3600" i="0" u="none" strike="noStrike" dirty="0">
                <a:effectLst/>
                <a:latin typeface="Calibri" panose="020F0502020204030204" pitchFamily="34" charset="0"/>
              </a:rPr>
              <a:t>, comes to Me.”</a:t>
            </a:r>
            <a:endParaRPr lang="en-US" altLang="en-US" sz="3600" kern="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073777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A1FD62-512F-45A3-05B3-B1E60C94F061}"/>
            </a:ext>
          </a:extLst>
        </p:cNvPr>
        <p:cNvGrpSpPr/>
        <p:nvPr/>
      </p:nvGrpSpPr>
      <p:grpSpPr>
        <a:xfrm>
          <a:off x="0" y="0"/>
          <a:ext cx="0" cy="0"/>
          <a:chOff x="0" y="0"/>
          <a:chExt cx="0" cy="0"/>
        </a:xfrm>
      </p:grpSpPr>
      <p:graphicFrame>
        <p:nvGraphicFramePr>
          <p:cNvPr id="2" name="Table 3">
            <a:extLst>
              <a:ext uri="{FF2B5EF4-FFF2-40B4-BE49-F238E27FC236}">
                <a16:creationId xmlns:a16="http://schemas.microsoft.com/office/drawing/2014/main" id="{D8EEB99C-5396-E313-C0DA-000FAFA1416D}"/>
              </a:ext>
            </a:extLst>
          </p:cNvPr>
          <p:cNvGraphicFramePr>
            <a:graphicFrameLocks noGrp="1"/>
          </p:cNvGraphicFramePr>
          <p:nvPr>
            <p:extLst>
              <p:ext uri="{D42A27DB-BD31-4B8C-83A1-F6EECF244321}">
                <p14:modId xmlns:p14="http://schemas.microsoft.com/office/powerpoint/2010/main" val="1371657663"/>
              </p:ext>
            </p:extLst>
          </p:nvPr>
        </p:nvGraphicFramePr>
        <p:xfrm>
          <a:off x="589073" y="1524000"/>
          <a:ext cx="11013855" cy="4328160"/>
        </p:xfrm>
        <a:graphic>
          <a:graphicData uri="http://schemas.openxmlformats.org/drawingml/2006/table">
            <a:tbl>
              <a:tblPr firstRow="1" bandRow="1">
                <a:tableStyleId>{5940675A-B579-460E-94D1-54222C63F5DA}</a:tableStyleId>
              </a:tblPr>
              <a:tblGrid>
                <a:gridCol w="3671285">
                  <a:extLst>
                    <a:ext uri="{9D8B030D-6E8A-4147-A177-3AD203B41FA5}">
                      <a16:colId xmlns:a16="http://schemas.microsoft.com/office/drawing/2014/main" val="2534164779"/>
                    </a:ext>
                  </a:extLst>
                </a:gridCol>
                <a:gridCol w="4350242">
                  <a:extLst>
                    <a:ext uri="{9D8B030D-6E8A-4147-A177-3AD203B41FA5}">
                      <a16:colId xmlns:a16="http://schemas.microsoft.com/office/drawing/2014/main" val="106515012"/>
                    </a:ext>
                  </a:extLst>
                </a:gridCol>
                <a:gridCol w="2992328">
                  <a:extLst>
                    <a:ext uri="{9D8B030D-6E8A-4147-A177-3AD203B41FA5}">
                      <a16:colId xmlns:a16="http://schemas.microsoft.com/office/drawing/2014/main" val="2435450396"/>
                    </a:ext>
                  </a:extLst>
                </a:gridCol>
              </a:tblGrid>
              <a:tr h="4251960">
                <a:tc>
                  <a:txBody>
                    <a:bodyPr/>
                    <a:lstStyle/>
                    <a:p>
                      <a:pPr marL="685800" marR="0" lvl="0" indent="-685800" algn="l" defTabSz="914400" rtl="0" eaLnBrk="0" fontAlgn="base" latinLnBrk="0" hangingPunct="0">
                        <a:lnSpc>
                          <a:spcPct val="100000"/>
                        </a:lnSpc>
                        <a:spcBef>
                          <a:spcPts val="0"/>
                        </a:spcBef>
                        <a:spcAft>
                          <a:spcPts val="2400"/>
                        </a:spcAft>
                        <a:buClr>
                          <a:srgbClr val="00FFFF"/>
                        </a:buClr>
                        <a:buSzPct val="100000"/>
                        <a:buFont typeface="+mj-lt"/>
                        <a:buAutoNum type="alphaLcParenBoth"/>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John 6:27-29</a:t>
                      </a:r>
                    </a:p>
                    <a:p>
                      <a:pPr marL="685800" marR="0" lvl="0" indent="-685800" algn="l" defTabSz="914400" rtl="0" eaLnBrk="0" fontAlgn="base" latinLnBrk="0" hangingPunct="0">
                        <a:lnSpc>
                          <a:spcPct val="100000"/>
                        </a:lnSpc>
                        <a:spcBef>
                          <a:spcPts val="0"/>
                        </a:spcBef>
                        <a:spcAft>
                          <a:spcPts val="2400"/>
                        </a:spcAft>
                        <a:buClr>
                          <a:srgbClr val="00FFFF"/>
                        </a:buClr>
                        <a:buSzPct val="100000"/>
                        <a:buFont typeface="+mj-lt"/>
                        <a:buAutoNum type="alphaLcParenBoth"/>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John 6:44-45</a:t>
                      </a:r>
                    </a:p>
                    <a:p>
                      <a:pPr marL="685800" marR="0" lvl="0" indent="-685800" algn="l" defTabSz="914400" rtl="0" eaLnBrk="0" fontAlgn="base" latinLnBrk="0" hangingPunct="0">
                        <a:lnSpc>
                          <a:spcPct val="100000"/>
                        </a:lnSpc>
                        <a:spcBef>
                          <a:spcPts val="0"/>
                        </a:spcBef>
                        <a:spcAft>
                          <a:spcPts val="2400"/>
                        </a:spcAft>
                        <a:buClr>
                          <a:srgbClr val="00FFFF"/>
                        </a:buClr>
                        <a:buSzPct val="100000"/>
                        <a:buFont typeface="+mj-lt"/>
                        <a:buAutoNum type="alphaLcParenBoth"/>
                        <a:tabLst/>
                        <a:defRPr/>
                      </a:pPr>
                      <a:r>
                        <a:rPr lang="en-US" sz="3200" b="1" u="sng" kern="1200" noProof="0" dirty="0">
                          <a:solidFill>
                            <a:srgbClr val="FFFFCC"/>
                          </a:solidFill>
                          <a:effectLst>
                            <a:outerShdw blurRad="38100" dist="38100" dir="2700000" algn="tl">
                              <a:srgbClr val="000000"/>
                            </a:outerShdw>
                          </a:effectLst>
                          <a:latin typeface="Calibri" panose="020F0502020204030204" pitchFamily="34" charset="0"/>
                          <a:ea typeface="+mn-ea"/>
                          <a:cs typeface="Calibri" pitchFamily="34" charset="0"/>
                        </a:rPr>
                        <a:t>Acts 3:16</a:t>
                      </a:r>
                    </a:p>
                    <a:p>
                      <a:pPr marL="685800" marR="0" lvl="0" indent="-685800" algn="l" defTabSz="914400" rtl="0" eaLnBrk="0" fontAlgn="base" latinLnBrk="0" hangingPunct="0">
                        <a:lnSpc>
                          <a:spcPct val="100000"/>
                        </a:lnSpc>
                        <a:spcBef>
                          <a:spcPts val="0"/>
                        </a:spcBef>
                        <a:spcAft>
                          <a:spcPts val="2400"/>
                        </a:spcAft>
                        <a:buClr>
                          <a:srgbClr val="00FFFF"/>
                        </a:buClr>
                        <a:buSzPct val="100000"/>
                        <a:buFont typeface="+mj-lt"/>
                        <a:buAutoNum type="alphaLcParenBoth"/>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Acts 11:18</a:t>
                      </a:r>
                    </a:p>
                    <a:p>
                      <a:pPr marL="685800" marR="0" lvl="0" indent="-685800" algn="l" defTabSz="914400" rtl="0" eaLnBrk="0" fontAlgn="base" latinLnBrk="0" hangingPunct="0">
                        <a:lnSpc>
                          <a:spcPct val="100000"/>
                        </a:lnSpc>
                        <a:spcBef>
                          <a:spcPts val="0"/>
                        </a:spcBef>
                        <a:spcAft>
                          <a:spcPts val="2400"/>
                        </a:spcAft>
                        <a:buClr>
                          <a:srgbClr val="00FFFF"/>
                        </a:buClr>
                        <a:buSzPct val="100000"/>
                        <a:buFont typeface="+mj-lt"/>
                        <a:buAutoNum type="alphaLcParenBoth"/>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Acts 16:14</a:t>
                      </a:r>
                    </a:p>
                    <a:p>
                      <a:pPr>
                        <a:spcAft>
                          <a:spcPts val="2400"/>
                        </a:spcAft>
                      </a:pPr>
                      <a:endParaRPr lang="en-US" dirty="0">
                        <a:latin typeface="Calibri" panose="020F050202020403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spcAft>
                          <a:spcPts val="2400"/>
                        </a:spcAft>
                      </a:pPr>
                      <a:endParaRPr lang="en-US" dirty="0">
                        <a:latin typeface="Calibri" panose="020F050202020403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685800" marR="0" lvl="0" indent="-685800" algn="l" defTabSz="914400" rtl="0" eaLnBrk="0" fontAlgn="base" latinLnBrk="0" hangingPunct="0">
                        <a:lnSpc>
                          <a:spcPct val="100000"/>
                        </a:lnSpc>
                        <a:spcBef>
                          <a:spcPts val="0"/>
                        </a:spcBef>
                        <a:spcAft>
                          <a:spcPts val="2400"/>
                        </a:spcAft>
                        <a:buClr>
                          <a:srgbClr val="00FFFF"/>
                        </a:buClr>
                        <a:buSzPct val="100000"/>
                        <a:buFont typeface="+mj-lt"/>
                        <a:buNone/>
                        <a:tabLst/>
                        <a:defRPr/>
                      </a:pPr>
                      <a:r>
                        <a:rPr kumimoji="0" lang="en-US" sz="3200" b="0" i="0" u="none" strike="noStrike" kern="0" cap="none" spc="0" normalizeH="0" baseline="0" noProof="0" dirty="0">
                          <a:ln>
                            <a:noFill/>
                          </a:ln>
                          <a:solidFill>
                            <a:schemeClr val="tx2"/>
                          </a:solidFill>
                          <a:effectLst>
                            <a:outerShdw blurRad="38100" dist="38100" dir="2700000" algn="tl">
                              <a:srgbClr val="000000"/>
                            </a:outerShdw>
                          </a:effectLst>
                          <a:uLnTx/>
                          <a:uFillTx/>
                          <a:latin typeface="Calibri" panose="020F0502020204030204" pitchFamily="34" charset="0"/>
                          <a:ea typeface="+mn-ea"/>
                          <a:cs typeface="Calibri" pitchFamily="34" charset="0"/>
                        </a:rPr>
                        <a:t>(f)	</a:t>
                      </a: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1 Cor. 12:9</a:t>
                      </a:r>
                    </a:p>
                    <a:p>
                      <a:pPr marL="685800" marR="0" lvl="0" indent="-685800" algn="l" defTabSz="914400" rtl="0" eaLnBrk="0" fontAlgn="base" latinLnBrk="0" hangingPunct="0">
                        <a:lnSpc>
                          <a:spcPct val="100000"/>
                        </a:lnSpc>
                        <a:spcBef>
                          <a:spcPts val="0"/>
                        </a:spcBef>
                        <a:spcAft>
                          <a:spcPts val="2400"/>
                        </a:spcAft>
                        <a:buClr>
                          <a:srgbClr val="00FFFF"/>
                        </a:buClr>
                        <a:buSzPct val="100000"/>
                        <a:buFont typeface="Wingdings" panose="05000000000000000000" pitchFamily="2" charset="2"/>
                        <a:buNone/>
                        <a:tabLst/>
                        <a:defRPr/>
                      </a:pPr>
                      <a:r>
                        <a:rPr kumimoji="0" lang="en-US" sz="3200" b="0" i="0" u="none" strike="noStrike" kern="0" cap="none" spc="0" normalizeH="0" baseline="0" noProof="0" dirty="0">
                          <a:ln>
                            <a:noFill/>
                          </a:ln>
                          <a:solidFill>
                            <a:schemeClr val="tx2"/>
                          </a:solidFill>
                          <a:effectLst>
                            <a:outerShdw blurRad="38100" dist="38100" dir="2700000" algn="tl">
                              <a:srgbClr val="000000"/>
                            </a:outerShdw>
                          </a:effectLst>
                          <a:uLnTx/>
                          <a:uFillTx/>
                          <a:latin typeface="Calibri" panose="020F0502020204030204" pitchFamily="34" charset="0"/>
                          <a:ea typeface="+mn-ea"/>
                          <a:cs typeface="Calibri" pitchFamily="34" charset="0"/>
                        </a:rPr>
                        <a:t>(g)	</a:t>
                      </a: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Rom. 12:3</a:t>
                      </a:r>
                    </a:p>
                    <a:p>
                      <a:pPr marL="685800" marR="0" lvl="0" indent="-685800" algn="l" defTabSz="914400" rtl="0" eaLnBrk="0" fontAlgn="base" latinLnBrk="0" hangingPunct="0">
                        <a:lnSpc>
                          <a:spcPct val="100000"/>
                        </a:lnSpc>
                        <a:spcBef>
                          <a:spcPts val="0"/>
                        </a:spcBef>
                        <a:spcAft>
                          <a:spcPts val="2400"/>
                        </a:spcAft>
                        <a:buClr>
                          <a:srgbClr val="00FFFF"/>
                        </a:buClr>
                        <a:buSzPct val="100000"/>
                        <a:buFont typeface="Wingdings" panose="05000000000000000000" pitchFamily="2" charset="2"/>
                        <a:buNone/>
                        <a:tabLst/>
                        <a:defRPr/>
                      </a:pPr>
                      <a:r>
                        <a:rPr kumimoji="0" lang="en-US" sz="3200" b="0" i="0" u="none" strike="noStrike" kern="0" cap="none" spc="0" normalizeH="0" baseline="0" noProof="0" dirty="0">
                          <a:ln>
                            <a:noFill/>
                          </a:ln>
                          <a:solidFill>
                            <a:schemeClr val="tx2"/>
                          </a:solidFill>
                          <a:effectLst>
                            <a:outerShdw blurRad="38100" dist="38100" dir="2700000" algn="tl">
                              <a:srgbClr val="000000"/>
                            </a:outerShdw>
                          </a:effectLst>
                          <a:uLnTx/>
                          <a:uFillTx/>
                          <a:latin typeface="Calibri" panose="020F0502020204030204" pitchFamily="34" charset="0"/>
                          <a:ea typeface="+mn-ea"/>
                          <a:cs typeface="Calibri" pitchFamily="34" charset="0"/>
                        </a:rPr>
                        <a:t>(h)	</a:t>
                      </a: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Eph. 2:8-9</a:t>
                      </a:r>
                    </a:p>
                    <a:p>
                      <a:pPr marL="685800" marR="0" lvl="0" indent="-685800" algn="l" defTabSz="914400" rtl="0" eaLnBrk="0" fontAlgn="base" latinLnBrk="0" hangingPunct="0">
                        <a:lnSpc>
                          <a:spcPct val="100000"/>
                        </a:lnSpc>
                        <a:spcBef>
                          <a:spcPts val="0"/>
                        </a:spcBef>
                        <a:spcAft>
                          <a:spcPts val="2400"/>
                        </a:spcAft>
                        <a:buClr>
                          <a:srgbClr val="00FFFF"/>
                        </a:buClr>
                        <a:buSzPct val="100000"/>
                        <a:buFont typeface="Wingdings" panose="05000000000000000000" pitchFamily="2" charset="2"/>
                        <a:buNone/>
                        <a:tabLst/>
                        <a:defRPr/>
                      </a:pPr>
                      <a:r>
                        <a:rPr kumimoji="0" lang="en-US" sz="3200" b="0" i="0" u="none" strike="noStrike" kern="0" cap="none" spc="0" normalizeH="0" baseline="0" noProof="0" dirty="0">
                          <a:ln>
                            <a:noFill/>
                          </a:ln>
                          <a:solidFill>
                            <a:schemeClr val="tx2"/>
                          </a:solidFill>
                          <a:effectLst>
                            <a:outerShdw blurRad="38100" dist="38100" dir="2700000" algn="tl">
                              <a:srgbClr val="000000"/>
                            </a:outerShdw>
                          </a:effectLst>
                          <a:uLnTx/>
                          <a:uFillTx/>
                          <a:latin typeface="Calibri" panose="020F0502020204030204" pitchFamily="34" charset="0"/>
                          <a:ea typeface="+mn-ea"/>
                          <a:cs typeface="Calibri" pitchFamily="34" charset="0"/>
                        </a:rPr>
                        <a:t>(</a:t>
                      </a:r>
                      <a:r>
                        <a:rPr kumimoji="0" lang="en-US" sz="3200" b="0" i="0" u="none" strike="noStrike" kern="0" cap="none" spc="0" normalizeH="0" baseline="0" noProof="0" dirty="0" err="1">
                          <a:ln>
                            <a:noFill/>
                          </a:ln>
                          <a:solidFill>
                            <a:schemeClr val="tx2"/>
                          </a:solidFill>
                          <a:effectLst>
                            <a:outerShdw blurRad="38100" dist="38100" dir="2700000" algn="tl">
                              <a:srgbClr val="000000"/>
                            </a:outerShdw>
                          </a:effectLst>
                          <a:uLnTx/>
                          <a:uFillTx/>
                          <a:latin typeface="Calibri" panose="020F0502020204030204" pitchFamily="34" charset="0"/>
                          <a:ea typeface="+mn-ea"/>
                          <a:cs typeface="Calibri" pitchFamily="34" charset="0"/>
                        </a:rPr>
                        <a:t>i</a:t>
                      </a:r>
                      <a:r>
                        <a:rPr kumimoji="0" lang="en-US" sz="3200" b="0" i="0" u="none" strike="noStrike" kern="0" cap="none" spc="0" normalizeH="0" baseline="0" noProof="0" dirty="0">
                          <a:ln>
                            <a:noFill/>
                          </a:ln>
                          <a:solidFill>
                            <a:schemeClr val="tx2"/>
                          </a:solidFill>
                          <a:effectLst>
                            <a:outerShdw blurRad="38100" dist="38100" dir="2700000" algn="tl">
                              <a:srgbClr val="000000"/>
                            </a:outerShdw>
                          </a:effectLst>
                          <a:uLnTx/>
                          <a:uFillTx/>
                          <a:latin typeface="Calibri" panose="020F0502020204030204" pitchFamily="34" charset="0"/>
                          <a:ea typeface="+mn-ea"/>
                          <a:cs typeface="Calibri" pitchFamily="34" charset="0"/>
                        </a:rPr>
                        <a:t>)	</a:t>
                      </a: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Philip. 1:29 </a:t>
                      </a:r>
                    </a:p>
                    <a:p>
                      <a:pPr marL="685800" marR="0" lvl="0" indent="-685800" algn="l" defTabSz="914400" rtl="0" eaLnBrk="0" fontAlgn="base" latinLnBrk="0" hangingPunct="0">
                        <a:lnSpc>
                          <a:spcPct val="100000"/>
                        </a:lnSpc>
                        <a:spcBef>
                          <a:spcPts val="0"/>
                        </a:spcBef>
                        <a:spcAft>
                          <a:spcPts val="2400"/>
                        </a:spcAft>
                        <a:buClr>
                          <a:srgbClr val="00FFFF"/>
                        </a:buClr>
                        <a:buSzPct val="100000"/>
                        <a:buFont typeface="Wingdings" panose="05000000000000000000" pitchFamily="2" charset="2"/>
                        <a:buNone/>
                        <a:tabLst/>
                        <a:defRPr/>
                      </a:pPr>
                      <a:r>
                        <a:rPr kumimoji="0" lang="en-US" sz="3200" b="0" i="0" u="none" strike="noStrike" kern="0" cap="none" spc="0" normalizeH="0" baseline="0" noProof="0" dirty="0">
                          <a:ln>
                            <a:noFill/>
                          </a:ln>
                          <a:solidFill>
                            <a:schemeClr val="tx2"/>
                          </a:solidFill>
                          <a:effectLst>
                            <a:outerShdw blurRad="38100" dist="38100" dir="2700000" algn="tl">
                              <a:srgbClr val="000000"/>
                            </a:outerShdw>
                          </a:effectLst>
                          <a:uLnTx/>
                          <a:uFillTx/>
                          <a:latin typeface="Calibri" panose="020F0502020204030204" pitchFamily="34" charset="0"/>
                          <a:ea typeface="+mn-ea"/>
                          <a:cs typeface="Calibri" pitchFamily="34" charset="0"/>
                        </a:rPr>
                        <a:t>(j)	</a:t>
                      </a: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2 Pet. 1:1</a:t>
                      </a:r>
                      <a:endParaRPr kumimoji="0" lang="en-US" sz="36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endParaRPr>
                    </a:p>
                    <a:p>
                      <a:pPr>
                        <a:spcAft>
                          <a:spcPts val="2400"/>
                        </a:spcAft>
                      </a:pPr>
                      <a:endParaRPr lang="en-US" dirty="0">
                        <a:latin typeface="Calibri" panose="020F050202020403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092782245"/>
                  </a:ext>
                </a:extLst>
              </a:tr>
            </a:tbl>
          </a:graphicData>
        </a:graphic>
      </p:graphicFrame>
      <p:sp>
        <p:nvSpPr>
          <p:cNvPr id="14338" name="Title 1">
            <a:extLst>
              <a:ext uri="{FF2B5EF4-FFF2-40B4-BE49-F238E27FC236}">
                <a16:creationId xmlns:a16="http://schemas.microsoft.com/office/drawing/2014/main" id="{2E253EC3-1055-46E6-2BA5-BB8A012EDAD8}"/>
              </a:ext>
            </a:extLst>
          </p:cNvPr>
          <p:cNvSpPr>
            <a:spLocks noGrp="1"/>
          </p:cNvSpPr>
          <p:nvPr>
            <p:ph type="title"/>
          </p:nvPr>
        </p:nvSpPr>
        <p:spPr>
          <a:xfrm>
            <a:off x="3405923" y="228600"/>
            <a:ext cx="5380155" cy="914400"/>
          </a:xfrm>
        </p:spPr>
        <p:txBody>
          <a:bodyPr/>
          <a:lstStyle/>
          <a:p>
            <a:pPr marL="857250" indent="-857250" algn="ctr">
              <a:buFont typeface="+mj-lt"/>
              <a:buAutoNum type="romanLcPeriod" startAt="3"/>
            </a:pPr>
            <a:r>
              <a:rPr lang="en-US" sz="3600" dirty="0">
                <a:effectLst>
                  <a:outerShdw blurRad="38100" dist="38100" dir="2700000" algn="tl">
                    <a:srgbClr val="000000">
                      <a:alpha val="43137"/>
                    </a:srgbClr>
                  </a:outerShdw>
                </a:effectLst>
              </a:rPr>
              <a:t>Calvinist Proof-Texts</a:t>
            </a:r>
            <a:endParaRPr lang="en-US" sz="4000" dirty="0">
              <a:effectLst>
                <a:outerShdw blurRad="38100" dist="38100" dir="2700000" algn="tl">
                  <a:srgbClr val="000000">
                    <a:alpha val="43137"/>
                  </a:srgbClr>
                </a:outerShdw>
              </a:effectLst>
              <a:ea typeface="Calibri" pitchFamily="34" charset="0"/>
              <a:cs typeface="Calibri" pitchFamily="34" charset="0"/>
            </a:endParaRPr>
          </a:p>
        </p:txBody>
      </p:sp>
      <p:pic>
        <p:nvPicPr>
          <p:cNvPr id="3074" name="Picture 2">
            <a:extLst>
              <a:ext uri="{FF2B5EF4-FFF2-40B4-BE49-F238E27FC236}">
                <a16:creationId xmlns:a16="http://schemas.microsoft.com/office/drawing/2014/main" id="{3182F081-5F9F-CE08-A3A3-302E3D40C159}"/>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942737" y="2057400"/>
            <a:ext cx="2306527"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51315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1C6527F-A73E-432F-A194-E04861FDE7C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4147" name="Rectangle 1"/>
          <p:cNvSpPr>
            <a:spLocks noChangeArrowheads="1"/>
          </p:cNvSpPr>
          <p:nvPr/>
        </p:nvSpPr>
        <p:spPr bwMode="auto">
          <a:xfrm>
            <a:off x="533400" y="0"/>
            <a:ext cx="11049000" cy="3077766"/>
          </a:xfrm>
          <a:prstGeom prst="rect">
            <a:avLst/>
          </a:prstGeom>
          <a:noFill/>
          <a:ln w="28575">
            <a:noFill/>
            <a:miter lim="800000"/>
            <a:headEnd/>
            <a:tailEnd/>
          </a:ln>
        </p:spPr>
        <p:txBody>
          <a:bodyPr wrap="square">
            <a:spAutoFit/>
          </a:bodyPr>
          <a:lstStyle/>
          <a:p>
            <a:pPr algn="ctr" eaLnBrk="0" hangingPunct="0">
              <a:spcBef>
                <a:spcPts val="0"/>
              </a:spcBef>
              <a:spcAft>
                <a:spcPts val="1200"/>
              </a:spcAft>
              <a:buClr>
                <a:srgbClr val="00FFFF"/>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Acts 3:16</a:t>
            </a:r>
          </a:p>
          <a:p>
            <a:pPr algn="just">
              <a:spcAft>
                <a:spcPts val="600"/>
              </a:spcAft>
            </a:pPr>
            <a:r>
              <a:rPr lang="en-US" altLang="en-US" sz="3600" kern="0" dirty="0">
                <a:latin typeface="Calibri" panose="020F0502020204030204" pitchFamily="34" charset="0"/>
                <a:cs typeface="Calibri" panose="020F0502020204030204" pitchFamily="34" charset="0"/>
              </a:rPr>
              <a:t>“</a:t>
            </a:r>
            <a:r>
              <a:rPr lang="en-US" sz="3600" b="0" i="0" u="none" strike="noStrike" dirty="0">
                <a:effectLst/>
                <a:latin typeface="Calibri" panose="020F0502020204030204" pitchFamily="34" charset="0"/>
              </a:rPr>
              <a:t>And on the basis of faith in His name, </a:t>
            </a:r>
            <a:r>
              <a:rPr lang="en-US" sz="3600" b="0" i="1" u="none" strike="noStrike" dirty="0">
                <a:effectLst/>
                <a:latin typeface="Calibri" panose="020F0502020204030204" pitchFamily="34" charset="0"/>
              </a:rPr>
              <a:t>it is</a:t>
            </a:r>
            <a:r>
              <a:rPr lang="en-US" sz="3600" b="0" i="0" u="none" strike="noStrike" dirty="0">
                <a:effectLst/>
                <a:latin typeface="Calibri" panose="020F0502020204030204" pitchFamily="34" charset="0"/>
              </a:rPr>
              <a:t> the name of Jesus which has strengthened this man whom you see and know; and the faith which </a:t>
            </a:r>
            <a:r>
              <a:rPr lang="en-US" sz="3600" b="0" i="1" u="none" strike="noStrike" dirty="0">
                <a:effectLst/>
                <a:latin typeface="Calibri" panose="020F0502020204030204" pitchFamily="34" charset="0"/>
              </a:rPr>
              <a:t>comes</a:t>
            </a:r>
            <a:r>
              <a:rPr lang="en-US" sz="3600" b="0" i="0" u="none" strike="noStrike" dirty="0">
                <a:effectLst/>
                <a:latin typeface="Calibri" panose="020F0502020204030204" pitchFamily="34" charset="0"/>
              </a:rPr>
              <a:t> through Him has given him this perfect health in the presence of you all.</a:t>
            </a:r>
            <a:r>
              <a:rPr lang="en-US" sz="3600" b="0" dirty="0">
                <a:latin typeface="Calibri" panose="020F0502020204030204" pitchFamily="34" charset="0"/>
              </a:rPr>
              <a:t>”</a:t>
            </a:r>
            <a:endParaRPr lang="en-US" altLang="en-US" sz="3600" kern="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769814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1C6527F-A73E-432F-A194-E04861FDE7C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4147" name="Rectangle 1"/>
          <p:cNvSpPr>
            <a:spLocks noChangeArrowheads="1"/>
          </p:cNvSpPr>
          <p:nvPr/>
        </p:nvSpPr>
        <p:spPr bwMode="auto">
          <a:xfrm>
            <a:off x="533400" y="0"/>
            <a:ext cx="11049000" cy="3077766"/>
          </a:xfrm>
          <a:prstGeom prst="rect">
            <a:avLst/>
          </a:prstGeom>
          <a:noFill/>
          <a:ln w="28575">
            <a:noFill/>
            <a:miter lim="800000"/>
            <a:headEnd/>
            <a:tailEnd/>
          </a:ln>
        </p:spPr>
        <p:txBody>
          <a:bodyPr wrap="square">
            <a:spAutoFit/>
          </a:bodyPr>
          <a:lstStyle/>
          <a:p>
            <a:pPr algn="ctr" eaLnBrk="0" hangingPunct="0">
              <a:spcBef>
                <a:spcPts val="0"/>
              </a:spcBef>
              <a:spcAft>
                <a:spcPts val="1200"/>
              </a:spcAft>
              <a:buClr>
                <a:srgbClr val="00FFFF"/>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Acts 3:16</a:t>
            </a:r>
          </a:p>
          <a:p>
            <a:pPr algn="just">
              <a:spcAft>
                <a:spcPts val="600"/>
              </a:spcAft>
            </a:pPr>
            <a:r>
              <a:rPr lang="en-US" altLang="en-US" sz="3600" kern="0" dirty="0">
                <a:latin typeface="Calibri" panose="020F0502020204030204" pitchFamily="34" charset="0"/>
                <a:cs typeface="Calibri" panose="020F0502020204030204" pitchFamily="34" charset="0"/>
              </a:rPr>
              <a:t>“</a:t>
            </a:r>
            <a:r>
              <a:rPr lang="en-US" sz="3600" b="0" i="0" u="none" strike="noStrike" dirty="0">
                <a:effectLst/>
                <a:latin typeface="Calibri" panose="020F0502020204030204" pitchFamily="34" charset="0"/>
              </a:rPr>
              <a:t>And on the basis of faith in His name, </a:t>
            </a:r>
            <a:r>
              <a:rPr lang="en-US" sz="3600" b="0" i="1" u="none" strike="noStrike" dirty="0">
                <a:effectLst/>
                <a:latin typeface="Calibri" panose="020F0502020204030204" pitchFamily="34" charset="0"/>
              </a:rPr>
              <a:t>it is</a:t>
            </a:r>
            <a:r>
              <a:rPr lang="en-US" sz="3600" b="0" i="0" u="none" strike="noStrike" dirty="0">
                <a:effectLst/>
                <a:latin typeface="Calibri" panose="020F0502020204030204" pitchFamily="34" charset="0"/>
              </a:rPr>
              <a:t> the name of Jesus which has strengthened this man whom you see and know; and </a:t>
            </a:r>
            <a:r>
              <a:rPr lang="en-US" sz="3600" b="1" i="0" u="sng" strike="noStrike" dirty="0">
                <a:solidFill>
                  <a:srgbClr val="FFFFCC"/>
                </a:solidFill>
                <a:effectLst/>
                <a:latin typeface="Calibri" panose="020F0502020204030204" pitchFamily="34" charset="0"/>
              </a:rPr>
              <a:t>the faith which </a:t>
            </a:r>
            <a:r>
              <a:rPr lang="en-US" sz="3600" b="1" i="1" u="sng" strike="noStrike" dirty="0">
                <a:solidFill>
                  <a:srgbClr val="FFFFCC"/>
                </a:solidFill>
                <a:effectLst/>
                <a:latin typeface="Calibri" panose="020F0502020204030204" pitchFamily="34" charset="0"/>
              </a:rPr>
              <a:t>comes</a:t>
            </a:r>
            <a:r>
              <a:rPr lang="en-US" sz="3600" b="1" i="0" u="sng" strike="noStrike" dirty="0">
                <a:solidFill>
                  <a:srgbClr val="FFFFCC"/>
                </a:solidFill>
                <a:effectLst/>
                <a:latin typeface="Calibri" panose="020F0502020204030204" pitchFamily="34" charset="0"/>
              </a:rPr>
              <a:t> through Him has given him</a:t>
            </a:r>
            <a:r>
              <a:rPr lang="en-US" sz="3600" b="0" i="0" u="none" strike="noStrike" dirty="0">
                <a:effectLst/>
                <a:latin typeface="Calibri" panose="020F0502020204030204" pitchFamily="34" charset="0"/>
              </a:rPr>
              <a:t> this perfect health in the presence of you all.</a:t>
            </a:r>
            <a:r>
              <a:rPr lang="en-US" sz="3600" b="0" dirty="0">
                <a:latin typeface="Calibri" panose="020F0502020204030204" pitchFamily="34" charset="0"/>
              </a:rPr>
              <a:t>”</a:t>
            </a:r>
            <a:endParaRPr lang="en-US" altLang="en-US" sz="3600" kern="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744995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609600" y="1538924"/>
            <a:ext cx="10972800" cy="3780152"/>
          </a:xfrm>
          <a:prstGeom prst="rect">
            <a:avLst/>
          </a:prstGeom>
          <a:noFill/>
          <a:ln w="9525">
            <a:noFill/>
            <a:miter lim="800000"/>
            <a:headEnd/>
            <a:tailEnd/>
          </a:ln>
          <a:effectLst/>
        </p:spPr>
        <p:txBody>
          <a:bodyPr/>
          <a:lstStyle/>
          <a:p>
            <a:pPr algn="just">
              <a:spcBef>
                <a:spcPct val="30000"/>
              </a:spcBef>
              <a:spcAft>
                <a:spcPct val="30000"/>
              </a:spcAft>
              <a:buClr>
                <a:srgbClr val="0000FF"/>
              </a:buClr>
              <a:defRPr/>
            </a:pPr>
            <a:r>
              <a:rPr lang="en-US" sz="32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“Either way, the meaning is inescapable: Faith is God’s gracious gift. Jesus explicitly affirmed this truth: ‘No one can come to Me, unless it has been granted him from the Father’ (John 6:65).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Faith is also spoken of as a divine gift in Acts 3:16 (‘The faith which comes through Him has given him this perfect health in the presence of you all’)</a:t>
            </a:r>
            <a:r>
              <a:rPr lang="en-US" sz="32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Philippians 1:29 (‘To you it has been granted for Christ’s sake, not only to believe in Him, but also to suffer for His sake’), and 2 Peter 1:1 (‘Simon Peter, a bond-servant and apostle of Jesus Christ, to those who have received a faith of the same kind as ours’).”</a:t>
            </a:r>
            <a:endParaRPr lang="en-US" altLang="zh-CN" sz="3200" kern="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1EBC74B9-5455-B8F2-2692-2CA65737861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121920"/>
            <a:ext cx="1879806" cy="1097280"/>
          </a:xfrm>
          <a:prstGeom prst="rect">
            <a:avLst/>
          </a:prstGeom>
          <a:ln>
            <a:solidFill>
              <a:schemeClr val="tx1"/>
            </a:solidFill>
          </a:ln>
        </p:spPr>
      </p:pic>
      <p:sp>
        <p:nvSpPr>
          <p:cNvPr id="3" name="Rectangle 2">
            <a:extLst>
              <a:ext uri="{FF2B5EF4-FFF2-40B4-BE49-F238E27FC236}">
                <a16:creationId xmlns:a16="http://schemas.microsoft.com/office/drawing/2014/main" id="{D5B405C1-0CCF-D34A-2427-33EA0F869762}"/>
              </a:ext>
            </a:extLst>
          </p:cNvPr>
          <p:cNvSpPr>
            <a:spLocks noChangeArrowheads="1"/>
          </p:cNvSpPr>
          <p:nvPr/>
        </p:nvSpPr>
        <p:spPr bwMode="auto">
          <a:xfrm>
            <a:off x="3505200" y="152400"/>
            <a:ext cx="5714999" cy="956885"/>
          </a:xfrm>
          <a:prstGeom prst="rect">
            <a:avLst/>
          </a:prstGeom>
          <a:noFill/>
          <a:ln w="9525">
            <a:noFill/>
            <a:miter lim="800000"/>
            <a:headEnd/>
            <a:tailEnd/>
          </a:ln>
          <a:effectLst/>
        </p:spPr>
        <p:txBody>
          <a:bodyPr anchor="ctr"/>
          <a:lstStyle/>
          <a:p>
            <a:pPr algn="ctr">
              <a:spcBef>
                <a:spcPct val="20000"/>
              </a:spcBef>
              <a:buClr>
                <a:schemeClr val="tx2"/>
              </a:buClr>
              <a:buSzPct val="75000"/>
              <a:defRPr/>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John MacArthur</a:t>
            </a:r>
          </a:p>
          <a:p>
            <a:pPr algn="ctr">
              <a:defRPr/>
            </a:pPr>
            <a:r>
              <a:rPr lang="en-US" i="1"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Gospel According to Jesus</a:t>
            </a:r>
            <a:r>
              <a:rPr lang="en-US"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p. 69</a:t>
            </a:r>
          </a:p>
        </p:txBody>
      </p:sp>
    </p:spTree>
    <p:extLst>
      <p:ext uri="{BB962C8B-B14F-4D97-AF65-F5344CB8AC3E}">
        <p14:creationId xmlns:p14="http://schemas.microsoft.com/office/powerpoint/2010/main" val="1486410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6CDCD4-3FAB-41A2-A747-7282BA4069DD}"/>
              </a:ext>
            </a:extLst>
          </p:cNvPr>
          <p:cNvSpPr>
            <a:spLocks noGrp="1"/>
          </p:cNvSpPr>
          <p:nvPr>
            <p:ph type="title"/>
          </p:nvPr>
        </p:nvSpPr>
        <p:spPr>
          <a:xfrm>
            <a:off x="609599" y="228600"/>
            <a:ext cx="10929257" cy="1143000"/>
          </a:xfrm>
        </p:spPr>
        <p:txBody>
          <a:bodyPr/>
          <a:lstStyle/>
          <a:p>
            <a:pPr algn="ctr"/>
            <a:r>
              <a:rPr lang="en-US" sz="4000" dirty="0"/>
              <a:t>Irresistible Grace = Regeneration </a:t>
            </a:r>
            <a:br>
              <a:rPr lang="en-US" sz="4000" dirty="0"/>
            </a:br>
            <a:r>
              <a:rPr lang="en-US" sz="4000" dirty="0"/>
              <a:t>Precedes Faith &amp; Faith is a Gift</a:t>
            </a:r>
          </a:p>
        </p:txBody>
      </p:sp>
      <p:sp>
        <p:nvSpPr>
          <p:cNvPr id="3" name="Content Placeholder 2">
            <a:extLst>
              <a:ext uri="{FF2B5EF4-FFF2-40B4-BE49-F238E27FC236}">
                <a16:creationId xmlns:a16="http://schemas.microsoft.com/office/drawing/2014/main" id="{C6B44EFD-44EA-418A-8CD4-A78ED7739FE7}"/>
              </a:ext>
            </a:extLst>
          </p:cNvPr>
          <p:cNvSpPr>
            <a:spLocks noGrp="1"/>
          </p:cNvSpPr>
          <p:nvPr>
            <p:ph idx="1"/>
          </p:nvPr>
        </p:nvSpPr>
        <p:spPr>
          <a:xfrm>
            <a:off x="609599" y="1905000"/>
            <a:ext cx="10929257" cy="2971800"/>
          </a:xfrm>
        </p:spPr>
        <p:txBody>
          <a:bodyPr/>
          <a:lstStyle/>
          <a:p>
            <a:pPr marL="0" indent="0" algn="just">
              <a:buNone/>
            </a:pPr>
            <a:r>
              <a:rPr lang="en-US" dirty="0">
                <a:effectLst/>
              </a:rPr>
              <a:t>“I” stands for “Irresistible Grace.” Faith is something “God irresistibly bestowed upon the elect without their having believed anything…By such reasoning, man…can’t even hear the gospel—much less respond to the pleadings of Christ.” </a:t>
            </a:r>
          </a:p>
        </p:txBody>
      </p:sp>
      <p:sp>
        <p:nvSpPr>
          <p:cNvPr id="4" name="TextBox 3">
            <a:extLst>
              <a:ext uri="{FF2B5EF4-FFF2-40B4-BE49-F238E27FC236}">
                <a16:creationId xmlns:a16="http://schemas.microsoft.com/office/drawing/2014/main" id="{7DAA45AA-E297-4E3F-AA25-FDEFDE9A0D88}"/>
              </a:ext>
            </a:extLst>
          </p:cNvPr>
          <p:cNvSpPr txBox="1"/>
          <p:nvPr/>
        </p:nvSpPr>
        <p:spPr>
          <a:xfrm>
            <a:off x="1333500" y="5943600"/>
            <a:ext cx="9525000" cy="830997"/>
          </a:xfrm>
          <a:prstGeom prst="rect">
            <a:avLst/>
          </a:prstGeom>
          <a:noFill/>
        </p:spPr>
        <p:txBody>
          <a:bodyPr wrap="square" rtlCol="0">
            <a:spAutoFit/>
          </a:bodyPr>
          <a:lstStyle/>
          <a:p>
            <a:pPr algn="ctr"/>
            <a:r>
              <a:rPr lang="en-US" dirty="0">
                <a:latin typeface="Calibri" panose="020F0502020204030204" pitchFamily="34" charset="0"/>
                <a:cs typeface="Calibri" panose="020F0502020204030204" pitchFamily="34" charset="0"/>
              </a:rPr>
              <a:t>Bob Kirkland, </a:t>
            </a:r>
            <a:r>
              <a:rPr lang="en-US" i="1" dirty="0">
                <a:latin typeface="Calibri" panose="020F0502020204030204" pitchFamily="34" charset="0"/>
                <a:cs typeface="Calibri" panose="020F0502020204030204" pitchFamily="34" charset="0"/>
              </a:rPr>
              <a:t>Calvinism: None Dare Call It Heresy; Spotlight on the Life and Teachings of John Calvin</a:t>
            </a:r>
            <a:r>
              <a:rPr lang="en-US" dirty="0">
                <a:latin typeface="Calibri" panose="020F0502020204030204" pitchFamily="34" charset="0"/>
                <a:cs typeface="Calibri" panose="020F0502020204030204" pitchFamily="34" charset="0"/>
              </a:rPr>
              <a:t> (Eureka, MT: Lighthouse Trails, 2018), 34.</a:t>
            </a:r>
          </a:p>
        </p:txBody>
      </p:sp>
    </p:spTree>
    <p:extLst>
      <p:ext uri="{BB962C8B-B14F-4D97-AF65-F5344CB8AC3E}">
        <p14:creationId xmlns:p14="http://schemas.microsoft.com/office/powerpoint/2010/main" val="19784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609600" y="1066800"/>
            <a:ext cx="10972800" cy="5257800"/>
          </a:xfrm>
          <a:prstGeom prst="rect">
            <a:avLst/>
          </a:prstGeom>
          <a:noFill/>
          <a:ln w="9525">
            <a:noFill/>
            <a:miter lim="800000"/>
            <a:headEnd/>
            <a:tailEnd/>
          </a:ln>
          <a:effectLst/>
        </p:spPr>
        <p:txBody>
          <a:bodyPr/>
          <a:lstStyle/>
          <a:p>
            <a:pPr algn="just"/>
            <a:r>
              <a:rPr lang="en-US" sz="3200" dirty="0">
                <a:latin typeface="Calibri" panose="020F0502020204030204" pitchFamily="34" charset="0"/>
                <a:ea typeface="Calibri" panose="020F0502020204030204" pitchFamily="34" charset="0"/>
                <a:cs typeface="Calibri" panose="020F0502020204030204" pitchFamily="34" charset="0"/>
              </a:rPr>
              <a:t>“MacArthur says that the phrase ‘faith which comes through Him’ means that faith is a divine gift. However, in the first part of this verse faith is the </a:t>
            </a:r>
            <a:r>
              <a:rPr lang="en-US" sz="3200" i="1" dirty="0">
                <a:latin typeface="Calibri" panose="020F0502020204030204" pitchFamily="34" charset="0"/>
                <a:ea typeface="Calibri" panose="020F0502020204030204" pitchFamily="34" charset="0"/>
                <a:cs typeface="Calibri" panose="020F0502020204030204" pitchFamily="34" charset="0"/>
              </a:rPr>
              <a:t>means</a:t>
            </a:r>
            <a:r>
              <a:rPr lang="en-US" sz="3200" dirty="0">
                <a:latin typeface="Calibri" panose="020F0502020204030204" pitchFamily="34" charset="0"/>
                <a:ea typeface="Calibri" panose="020F0502020204030204" pitchFamily="34" charset="0"/>
                <a:cs typeface="Calibri" panose="020F0502020204030204" pitchFamily="34" charset="0"/>
              </a:rPr>
              <a:t> by which the healing took place, and ‘in His name’ stresses the object (God) of that faith. The latter half of the passage is repetitious in order to rule out anything magical about the source of the healing. The man‘s faith in Peter‘s words resulted in healing through Jesus. ‘Such faith was possible through Jesus: the proclamation of his power made it possible for people to believe.’ Therefore, nothing in Acts 3:16 supports the gift-of-faith view.”</a:t>
            </a:r>
          </a:p>
        </p:txBody>
      </p:sp>
      <p:sp>
        <p:nvSpPr>
          <p:cNvPr id="6" name="Rectangle 2"/>
          <p:cNvSpPr>
            <a:spLocks noChangeArrowheads="1"/>
          </p:cNvSpPr>
          <p:nvPr/>
        </p:nvSpPr>
        <p:spPr bwMode="auto">
          <a:xfrm>
            <a:off x="914401" y="218388"/>
            <a:ext cx="10363199" cy="696012"/>
          </a:xfrm>
          <a:prstGeom prst="rect">
            <a:avLst/>
          </a:prstGeom>
          <a:noFill/>
          <a:ln w="9525">
            <a:noFill/>
            <a:miter lim="800000"/>
            <a:headEnd/>
            <a:tailEnd/>
          </a:ln>
          <a:effectLst/>
        </p:spPr>
        <p:txBody>
          <a:bodyPr anchor="ctr"/>
          <a:lstStyle/>
          <a:p>
            <a:pPr algn="ctr">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René A. Lopez</a:t>
            </a:r>
          </a:p>
        </p:txBody>
      </p:sp>
      <p:sp>
        <p:nvSpPr>
          <p:cNvPr id="2" name="Rectangle 1">
            <a:extLst>
              <a:ext uri="{FF2B5EF4-FFF2-40B4-BE49-F238E27FC236}">
                <a16:creationId xmlns:a16="http://schemas.microsoft.com/office/drawing/2014/main" id="{B3A1C6A8-DD6B-4946-A05C-D3B350B1DE81}"/>
              </a:ext>
            </a:extLst>
          </p:cNvPr>
          <p:cNvSpPr/>
          <p:nvPr/>
        </p:nvSpPr>
        <p:spPr>
          <a:xfrm>
            <a:off x="419100" y="6400800"/>
            <a:ext cx="11353800" cy="369332"/>
          </a:xfrm>
          <a:prstGeom prst="rect">
            <a:avLst/>
          </a:prstGeom>
        </p:spPr>
        <p:txBody>
          <a:bodyPr wrap="square">
            <a:spAutoFit/>
          </a:bodyPr>
          <a:lstStyle/>
          <a:p>
            <a:pPr algn="ctr">
              <a:defRPr/>
            </a:pPr>
            <a:r>
              <a:rPr lang="en-US" sz="1800" i="1" dirty="0">
                <a:latin typeface="Calibri" panose="020F0502020204030204" pitchFamily="34" charset="0"/>
                <a:cs typeface="Calibri" panose="020F0502020204030204" pitchFamily="34" charset="0"/>
              </a:rPr>
              <a:t>“Is Faith a Gift From God or a Human Exercise?,”</a:t>
            </a:r>
            <a:r>
              <a:rPr lang="en-US" sz="1800" dirty="0">
                <a:latin typeface="Calibri" panose="020F0502020204030204" pitchFamily="34" charset="0"/>
                <a:cs typeface="Calibri" panose="020F0502020204030204" pitchFamily="34" charset="0"/>
              </a:rPr>
              <a:t> Bibliotheca Sacra 164 (July–September 2007): 268-69.</a:t>
            </a:r>
            <a:endPar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890034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1C6527F-A73E-432F-A194-E04861FDE7C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4147" name="Rectangle 1"/>
          <p:cNvSpPr>
            <a:spLocks noChangeArrowheads="1"/>
          </p:cNvSpPr>
          <p:nvPr/>
        </p:nvSpPr>
        <p:spPr bwMode="auto">
          <a:xfrm>
            <a:off x="533400" y="0"/>
            <a:ext cx="11049000" cy="3077766"/>
          </a:xfrm>
          <a:prstGeom prst="rect">
            <a:avLst/>
          </a:prstGeom>
          <a:noFill/>
          <a:ln w="28575">
            <a:noFill/>
            <a:miter lim="800000"/>
            <a:headEnd/>
            <a:tailEnd/>
          </a:ln>
        </p:spPr>
        <p:txBody>
          <a:bodyPr wrap="square">
            <a:spAutoFit/>
          </a:bodyPr>
          <a:lstStyle/>
          <a:p>
            <a:pPr algn="ctr" eaLnBrk="0" hangingPunct="0">
              <a:spcBef>
                <a:spcPts val="0"/>
              </a:spcBef>
              <a:spcAft>
                <a:spcPts val="1200"/>
              </a:spcAft>
              <a:buClr>
                <a:srgbClr val="00FFFF"/>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Acts 3:16</a:t>
            </a:r>
          </a:p>
          <a:p>
            <a:pPr algn="just">
              <a:spcAft>
                <a:spcPts val="600"/>
              </a:spcAft>
            </a:pPr>
            <a:r>
              <a:rPr lang="en-US" altLang="en-US" sz="3600" kern="0" dirty="0">
                <a:latin typeface="Calibri" panose="020F0502020204030204" pitchFamily="34" charset="0"/>
                <a:cs typeface="Calibri" panose="020F0502020204030204" pitchFamily="34" charset="0"/>
              </a:rPr>
              <a:t>“</a:t>
            </a:r>
            <a:r>
              <a:rPr lang="en-US" sz="3600" b="1" i="0" u="sng" strike="noStrike" dirty="0">
                <a:solidFill>
                  <a:srgbClr val="FFFFCC"/>
                </a:solidFill>
                <a:effectLst/>
                <a:latin typeface="Calibri" panose="020F0502020204030204" pitchFamily="34" charset="0"/>
              </a:rPr>
              <a:t>And on the basis of faith in His name, </a:t>
            </a:r>
            <a:r>
              <a:rPr lang="en-US" sz="3600" b="1" i="1" u="sng" strike="noStrike" dirty="0">
                <a:solidFill>
                  <a:srgbClr val="FFFFCC"/>
                </a:solidFill>
                <a:effectLst/>
                <a:latin typeface="Calibri" panose="020F0502020204030204" pitchFamily="34" charset="0"/>
              </a:rPr>
              <a:t>it is</a:t>
            </a:r>
            <a:r>
              <a:rPr lang="en-US" sz="3600" b="1" i="0" u="sng" strike="noStrike" dirty="0">
                <a:solidFill>
                  <a:srgbClr val="FFFFCC"/>
                </a:solidFill>
                <a:effectLst/>
                <a:latin typeface="Calibri" panose="020F0502020204030204" pitchFamily="34" charset="0"/>
              </a:rPr>
              <a:t> the name of Jesus which has strengthened this man</a:t>
            </a:r>
            <a:r>
              <a:rPr lang="en-US" sz="3600" b="0" i="0" u="none" strike="noStrike" dirty="0">
                <a:effectLst/>
                <a:latin typeface="Calibri" panose="020F0502020204030204" pitchFamily="34" charset="0"/>
              </a:rPr>
              <a:t> whom you see and know; and </a:t>
            </a:r>
            <a:r>
              <a:rPr lang="en-US" sz="3600" i="0" strike="noStrike" dirty="0">
                <a:effectLst/>
                <a:latin typeface="Calibri" panose="020F0502020204030204" pitchFamily="34" charset="0"/>
              </a:rPr>
              <a:t>the faith which </a:t>
            </a:r>
            <a:r>
              <a:rPr lang="en-US" sz="3600" i="1" strike="noStrike" dirty="0">
                <a:effectLst/>
                <a:latin typeface="Calibri" panose="020F0502020204030204" pitchFamily="34" charset="0"/>
              </a:rPr>
              <a:t>comes</a:t>
            </a:r>
            <a:r>
              <a:rPr lang="en-US" sz="3600" i="0" strike="noStrike" dirty="0">
                <a:effectLst/>
                <a:latin typeface="Calibri" panose="020F0502020204030204" pitchFamily="34" charset="0"/>
              </a:rPr>
              <a:t> through Him has given him </a:t>
            </a:r>
            <a:r>
              <a:rPr lang="en-US" sz="3600" b="0" i="0" u="none" strike="noStrike" dirty="0">
                <a:effectLst/>
                <a:latin typeface="Calibri" panose="020F0502020204030204" pitchFamily="34" charset="0"/>
              </a:rPr>
              <a:t>this perfect health in the presence of you all.</a:t>
            </a:r>
            <a:r>
              <a:rPr lang="en-US" sz="3600" b="0" dirty="0">
                <a:latin typeface="Calibri" panose="020F0502020204030204" pitchFamily="34" charset="0"/>
              </a:rPr>
              <a:t>”</a:t>
            </a:r>
            <a:endParaRPr lang="en-US" altLang="en-US" sz="3600" kern="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579170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1C6527F-A73E-432F-A194-E04861FDE7C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4147" name="Rectangle 1"/>
          <p:cNvSpPr>
            <a:spLocks noChangeArrowheads="1"/>
          </p:cNvSpPr>
          <p:nvPr/>
        </p:nvSpPr>
        <p:spPr bwMode="auto">
          <a:xfrm>
            <a:off x="533400" y="0"/>
            <a:ext cx="11049000" cy="3077766"/>
          </a:xfrm>
          <a:prstGeom prst="rect">
            <a:avLst/>
          </a:prstGeom>
          <a:noFill/>
          <a:ln w="28575">
            <a:noFill/>
            <a:miter lim="800000"/>
            <a:headEnd/>
            <a:tailEnd/>
          </a:ln>
        </p:spPr>
        <p:txBody>
          <a:bodyPr wrap="square">
            <a:spAutoFit/>
          </a:bodyPr>
          <a:lstStyle/>
          <a:p>
            <a:pPr algn="ctr" eaLnBrk="0" hangingPunct="0">
              <a:spcBef>
                <a:spcPts val="0"/>
              </a:spcBef>
              <a:spcAft>
                <a:spcPts val="1200"/>
              </a:spcAft>
              <a:buClr>
                <a:srgbClr val="00FFFF"/>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Acts 3:16</a:t>
            </a:r>
          </a:p>
          <a:p>
            <a:pPr algn="just">
              <a:spcAft>
                <a:spcPts val="600"/>
              </a:spcAft>
            </a:pPr>
            <a:r>
              <a:rPr lang="en-US" altLang="en-US" sz="3600" kern="0" dirty="0">
                <a:latin typeface="Calibri" panose="020F0502020204030204" pitchFamily="34" charset="0"/>
                <a:cs typeface="Calibri" panose="020F0502020204030204" pitchFamily="34" charset="0"/>
              </a:rPr>
              <a:t>“</a:t>
            </a:r>
            <a:r>
              <a:rPr lang="en-US" sz="3600" b="0" i="0" u="none" strike="noStrike" dirty="0">
                <a:effectLst/>
                <a:latin typeface="Calibri" panose="020F0502020204030204" pitchFamily="34" charset="0"/>
              </a:rPr>
              <a:t>And on the basis of faith in His name, </a:t>
            </a:r>
            <a:r>
              <a:rPr lang="en-US" sz="3600" b="0" i="1" u="none" strike="noStrike" dirty="0">
                <a:effectLst/>
                <a:latin typeface="Calibri" panose="020F0502020204030204" pitchFamily="34" charset="0"/>
              </a:rPr>
              <a:t>it is</a:t>
            </a:r>
            <a:r>
              <a:rPr lang="en-US" sz="3600" b="0" i="0" u="none" strike="noStrike" dirty="0">
                <a:effectLst/>
                <a:latin typeface="Calibri" panose="020F0502020204030204" pitchFamily="34" charset="0"/>
              </a:rPr>
              <a:t> the name of Jesus which has strengthened this man whom you see and know; and </a:t>
            </a:r>
            <a:r>
              <a:rPr lang="en-US" sz="3600" b="1" i="0" u="sng" strike="noStrike" dirty="0">
                <a:solidFill>
                  <a:srgbClr val="FFFFCC"/>
                </a:solidFill>
                <a:effectLst/>
                <a:latin typeface="Calibri" panose="020F0502020204030204" pitchFamily="34" charset="0"/>
              </a:rPr>
              <a:t>the faith which </a:t>
            </a:r>
            <a:r>
              <a:rPr lang="en-US" sz="3600" b="1" i="1" u="sng" strike="noStrike" dirty="0">
                <a:solidFill>
                  <a:srgbClr val="FFFFCC"/>
                </a:solidFill>
                <a:effectLst/>
                <a:latin typeface="Calibri" panose="020F0502020204030204" pitchFamily="34" charset="0"/>
              </a:rPr>
              <a:t>comes</a:t>
            </a:r>
            <a:r>
              <a:rPr lang="en-US" sz="3600" b="1" i="0" u="sng" strike="noStrike" dirty="0">
                <a:solidFill>
                  <a:srgbClr val="FFFFCC"/>
                </a:solidFill>
                <a:effectLst/>
                <a:latin typeface="Calibri" panose="020F0502020204030204" pitchFamily="34" charset="0"/>
              </a:rPr>
              <a:t> through Him has given him</a:t>
            </a:r>
            <a:r>
              <a:rPr lang="en-US" sz="3600" b="0" i="0" u="none" strike="noStrike" dirty="0">
                <a:effectLst/>
                <a:latin typeface="Calibri" panose="020F0502020204030204" pitchFamily="34" charset="0"/>
              </a:rPr>
              <a:t> this perfect health in the presence of you all.</a:t>
            </a:r>
            <a:r>
              <a:rPr lang="en-US" sz="3600" b="0" dirty="0">
                <a:latin typeface="Calibri" panose="020F0502020204030204" pitchFamily="34" charset="0"/>
              </a:rPr>
              <a:t>”</a:t>
            </a:r>
            <a:endParaRPr lang="en-US" altLang="en-US" sz="3600" kern="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384795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1C6527F-A73E-432F-A194-E04861FDE7C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4147" name="Rectangle 1"/>
          <p:cNvSpPr>
            <a:spLocks noChangeArrowheads="1"/>
          </p:cNvSpPr>
          <p:nvPr/>
        </p:nvSpPr>
        <p:spPr bwMode="auto">
          <a:xfrm>
            <a:off x="533400" y="0"/>
            <a:ext cx="11049000" cy="4185761"/>
          </a:xfrm>
          <a:prstGeom prst="rect">
            <a:avLst/>
          </a:prstGeom>
          <a:noFill/>
          <a:ln w="28575">
            <a:noFill/>
            <a:miter lim="800000"/>
            <a:headEnd/>
            <a:tailEnd/>
          </a:ln>
        </p:spPr>
        <p:txBody>
          <a:bodyPr wrap="square">
            <a:spAutoFit/>
          </a:bodyPr>
          <a:lstStyle/>
          <a:p>
            <a:pPr algn="ctr" eaLnBrk="0" hangingPunct="0">
              <a:spcBef>
                <a:spcPts val="0"/>
              </a:spcBef>
              <a:spcAft>
                <a:spcPts val="1200"/>
              </a:spcAft>
              <a:buClr>
                <a:srgbClr val="00FFFF"/>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Acts 3:6, 12</a:t>
            </a:r>
          </a:p>
          <a:p>
            <a:pPr algn="just">
              <a:spcAft>
                <a:spcPts val="600"/>
              </a:spcAft>
            </a:pPr>
            <a:r>
              <a:rPr lang="en-US" altLang="en-US" sz="3600" kern="0" dirty="0">
                <a:latin typeface="Calibri" panose="020F0502020204030204" pitchFamily="34" charset="0"/>
                <a:cs typeface="Calibri" panose="020F0502020204030204" pitchFamily="34" charset="0"/>
              </a:rPr>
              <a:t>“</a:t>
            </a:r>
            <a:r>
              <a:rPr lang="en-US" sz="3600" b="1" i="0" u="none" strike="noStrike" baseline="30000" dirty="0">
                <a:effectLst/>
                <a:latin typeface="Calibri" panose="020F0502020204030204" pitchFamily="34" charset="0"/>
              </a:rPr>
              <a:t>6 </a:t>
            </a:r>
            <a:r>
              <a:rPr lang="en-US" sz="3600" b="0" i="0" u="none" strike="noStrike" dirty="0">
                <a:effectLst/>
                <a:latin typeface="Calibri" panose="020F0502020204030204" pitchFamily="34" charset="0"/>
              </a:rPr>
              <a:t>But Peter said, “I do not possess silver and gold, but what I do have I give to you: In the name of Jesus Christ the Nazarene—</a:t>
            </a:r>
            <a:r>
              <a:rPr lang="en-US" sz="3600" b="0" i="0" u="none" strike="noStrike">
                <a:effectLst/>
                <a:latin typeface="Calibri" panose="020F0502020204030204" pitchFamily="34" charset="0"/>
              </a:rPr>
              <a:t>walk!”…</a:t>
            </a:r>
            <a:r>
              <a:rPr lang="en-US" sz="3600" b="1" baseline="30000">
                <a:latin typeface="Calibri" panose="020F0502020204030204" pitchFamily="34" charset="0"/>
              </a:rPr>
              <a:t>12 </a:t>
            </a:r>
            <a:r>
              <a:rPr lang="en-US" sz="3600" b="0" i="0" u="none" strike="noStrike">
                <a:effectLst/>
                <a:latin typeface="Calibri" panose="020F0502020204030204" pitchFamily="34" charset="0"/>
              </a:rPr>
              <a:t>But </a:t>
            </a:r>
            <a:r>
              <a:rPr lang="en-US" sz="3600" b="0" i="0" u="none" strike="noStrike" dirty="0">
                <a:effectLst/>
                <a:latin typeface="Calibri" panose="020F0502020204030204" pitchFamily="34" charset="0"/>
              </a:rPr>
              <a:t>when Peter saw </a:t>
            </a:r>
            <a:r>
              <a:rPr lang="en-US" sz="3600" b="0" i="1" u="none" strike="noStrike" dirty="0">
                <a:effectLst/>
                <a:latin typeface="Calibri" panose="020F0502020204030204" pitchFamily="34" charset="0"/>
              </a:rPr>
              <a:t>this</a:t>
            </a:r>
            <a:r>
              <a:rPr lang="en-US" sz="3600" b="0" i="0" u="none" strike="noStrike" dirty="0">
                <a:effectLst/>
                <a:latin typeface="Calibri" panose="020F0502020204030204" pitchFamily="34" charset="0"/>
              </a:rPr>
              <a:t>, he replied to the people, ‘Men of Israel, why are you amazed at this, or why do you gaze at us, as if by our own power or piety we had made him walk?’”</a:t>
            </a:r>
            <a:endParaRPr lang="en-US" altLang="en-US" sz="3600" kern="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977574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8E9B3D-DFA5-A69F-E8F6-F30C5B5F64F6}"/>
            </a:ext>
          </a:extLst>
        </p:cNvPr>
        <p:cNvGrpSpPr/>
        <p:nvPr/>
      </p:nvGrpSpPr>
      <p:grpSpPr>
        <a:xfrm>
          <a:off x="0" y="0"/>
          <a:ext cx="0" cy="0"/>
          <a:chOff x="0" y="0"/>
          <a:chExt cx="0" cy="0"/>
        </a:xfrm>
      </p:grpSpPr>
      <p:graphicFrame>
        <p:nvGraphicFramePr>
          <p:cNvPr id="2" name="Table 3">
            <a:extLst>
              <a:ext uri="{FF2B5EF4-FFF2-40B4-BE49-F238E27FC236}">
                <a16:creationId xmlns:a16="http://schemas.microsoft.com/office/drawing/2014/main" id="{1AAFE7BC-7A9C-CF83-CAEE-A93EC2247636}"/>
              </a:ext>
            </a:extLst>
          </p:cNvPr>
          <p:cNvGraphicFramePr>
            <a:graphicFrameLocks noGrp="1"/>
          </p:cNvGraphicFramePr>
          <p:nvPr>
            <p:extLst>
              <p:ext uri="{D42A27DB-BD31-4B8C-83A1-F6EECF244321}">
                <p14:modId xmlns:p14="http://schemas.microsoft.com/office/powerpoint/2010/main" val="3730088195"/>
              </p:ext>
            </p:extLst>
          </p:nvPr>
        </p:nvGraphicFramePr>
        <p:xfrm>
          <a:off x="589073" y="1524000"/>
          <a:ext cx="11013855" cy="4328160"/>
        </p:xfrm>
        <a:graphic>
          <a:graphicData uri="http://schemas.openxmlformats.org/drawingml/2006/table">
            <a:tbl>
              <a:tblPr firstRow="1" bandRow="1">
                <a:tableStyleId>{5940675A-B579-460E-94D1-54222C63F5DA}</a:tableStyleId>
              </a:tblPr>
              <a:tblGrid>
                <a:gridCol w="3671285">
                  <a:extLst>
                    <a:ext uri="{9D8B030D-6E8A-4147-A177-3AD203B41FA5}">
                      <a16:colId xmlns:a16="http://schemas.microsoft.com/office/drawing/2014/main" val="2534164779"/>
                    </a:ext>
                  </a:extLst>
                </a:gridCol>
                <a:gridCol w="4350242">
                  <a:extLst>
                    <a:ext uri="{9D8B030D-6E8A-4147-A177-3AD203B41FA5}">
                      <a16:colId xmlns:a16="http://schemas.microsoft.com/office/drawing/2014/main" val="106515012"/>
                    </a:ext>
                  </a:extLst>
                </a:gridCol>
                <a:gridCol w="2992328">
                  <a:extLst>
                    <a:ext uri="{9D8B030D-6E8A-4147-A177-3AD203B41FA5}">
                      <a16:colId xmlns:a16="http://schemas.microsoft.com/office/drawing/2014/main" val="2435450396"/>
                    </a:ext>
                  </a:extLst>
                </a:gridCol>
              </a:tblGrid>
              <a:tr h="4251960">
                <a:tc>
                  <a:txBody>
                    <a:bodyPr/>
                    <a:lstStyle/>
                    <a:p>
                      <a:pPr marL="685800" marR="0" lvl="0" indent="-685800" algn="l" defTabSz="914400" rtl="0" eaLnBrk="0" fontAlgn="base" latinLnBrk="0" hangingPunct="0">
                        <a:lnSpc>
                          <a:spcPct val="100000"/>
                        </a:lnSpc>
                        <a:spcBef>
                          <a:spcPts val="0"/>
                        </a:spcBef>
                        <a:spcAft>
                          <a:spcPts val="2400"/>
                        </a:spcAft>
                        <a:buClr>
                          <a:srgbClr val="00FFFF"/>
                        </a:buClr>
                        <a:buSzPct val="100000"/>
                        <a:buFont typeface="+mj-lt"/>
                        <a:buAutoNum type="alphaLcParenBoth"/>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John 6:27-29</a:t>
                      </a:r>
                    </a:p>
                    <a:p>
                      <a:pPr marL="685800" marR="0" lvl="0" indent="-685800" algn="l" defTabSz="914400" rtl="0" eaLnBrk="0" fontAlgn="base" latinLnBrk="0" hangingPunct="0">
                        <a:lnSpc>
                          <a:spcPct val="100000"/>
                        </a:lnSpc>
                        <a:spcBef>
                          <a:spcPts val="0"/>
                        </a:spcBef>
                        <a:spcAft>
                          <a:spcPts val="2400"/>
                        </a:spcAft>
                        <a:buClr>
                          <a:srgbClr val="00FFFF"/>
                        </a:buClr>
                        <a:buSzPct val="100000"/>
                        <a:buFont typeface="+mj-lt"/>
                        <a:buAutoNum type="alphaLcParenBoth"/>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John 6:44-45</a:t>
                      </a:r>
                    </a:p>
                    <a:p>
                      <a:pPr marL="685800" marR="0" lvl="0" indent="-685800" algn="l" defTabSz="914400" rtl="0" eaLnBrk="0" fontAlgn="base" latinLnBrk="0" hangingPunct="0">
                        <a:lnSpc>
                          <a:spcPct val="100000"/>
                        </a:lnSpc>
                        <a:spcBef>
                          <a:spcPts val="0"/>
                        </a:spcBef>
                        <a:spcAft>
                          <a:spcPts val="2400"/>
                        </a:spcAft>
                        <a:buClr>
                          <a:srgbClr val="00FFFF"/>
                        </a:buClr>
                        <a:buSzPct val="100000"/>
                        <a:buFont typeface="+mj-lt"/>
                        <a:buAutoNum type="alphaLcParenBoth"/>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Acts 3:16</a:t>
                      </a:r>
                    </a:p>
                    <a:p>
                      <a:pPr marL="685800" marR="0" lvl="0" indent="-685800" algn="l" defTabSz="914400" rtl="0" eaLnBrk="0" fontAlgn="base" latinLnBrk="0" hangingPunct="0">
                        <a:lnSpc>
                          <a:spcPct val="100000"/>
                        </a:lnSpc>
                        <a:spcBef>
                          <a:spcPts val="0"/>
                        </a:spcBef>
                        <a:spcAft>
                          <a:spcPts val="2400"/>
                        </a:spcAft>
                        <a:buClr>
                          <a:srgbClr val="00FFFF"/>
                        </a:buClr>
                        <a:buSzPct val="100000"/>
                        <a:buFont typeface="+mj-lt"/>
                        <a:buAutoNum type="alphaLcParenBoth"/>
                        <a:tabLst/>
                        <a:defRPr/>
                      </a:pPr>
                      <a:r>
                        <a:rPr lang="en-US" sz="3200" b="1" u="sng" kern="1200" noProof="0" dirty="0">
                          <a:solidFill>
                            <a:srgbClr val="FFFFCC"/>
                          </a:solidFill>
                          <a:effectLst>
                            <a:outerShdw blurRad="38100" dist="38100" dir="2700000" algn="tl">
                              <a:srgbClr val="000000"/>
                            </a:outerShdw>
                          </a:effectLst>
                          <a:latin typeface="Calibri" panose="020F0502020204030204" pitchFamily="34" charset="0"/>
                          <a:ea typeface="+mn-ea"/>
                          <a:cs typeface="Calibri" pitchFamily="34" charset="0"/>
                        </a:rPr>
                        <a:t>Acts 11:18</a:t>
                      </a:r>
                    </a:p>
                    <a:p>
                      <a:pPr marL="685800" marR="0" lvl="0" indent="-685800" algn="l" defTabSz="914400" rtl="0" eaLnBrk="0" fontAlgn="base" latinLnBrk="0" hangingPunct="0">
                        <a:lnSpc>
                          <a:spcPct val="100000"/>
                        </a:lnSpc>
                        <a:spcBef>
                          <a:spcPts val="0"/>
                        </a:spcBef>
                        <a:spcAft>
                          <a:spcPts val="2400"/>
                        </a:spcAft>
                        <a:buClr>
                          <a:srgbClr val="00FFFF"/>
                        </a:buClr>
                        <a:buSzPct val="100000"/>
                        <a:buFont typeface="+mj-lt"/>
                        <a:buAutoNum type="alphaLcParenBoth"/>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Acts 16:14</a:t>
                      </a:r>
                    </a:p>
                    <a:p>
                      <a:pPr>
                        <a:spcAft>
                          <a:spcPts val="2400"/>
                        </a:spcAft>
                      </a:pPr>
                      <a:endParaRPr lang="en-US" dirty="0">
                        <a:latin typeface="Calibri" panose="020F050202020403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spcAft>
                          <a:spcPts val="2400"/>
                        </a:spcAft>
                      </a:pPr>
                      <a:endParaRPr lang="en-US" dirty="0">
                        <a:latin typeface="Calibri" panose="020F050202020403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685800" marR="0" lvl="0" indent="-685800" algn="l" defTabSz="914400" rtl="0" eaLnBrk="0" fontAlgn="base" latinLnBrk="0" hangingPunct="0">
                        <a:lnSpc>
                          <a:spcPct val="100000"/>
                        </a:lnSpc>
                        <a:spcBef>
                          <a:spcPts val="0"/>
                        </a:spcBef>
                        <a:spcAft>
                          <a:spcPts val="2400"/>
                        </a:spcAft>
                        <a:buClr>
                          <a:srgbClr val="00FFFF"/>
                        </a:buClr>
                        <a:buSzPct val="100000"/>
                        <a:buFont typeface="+mj-lt"/>
                        <a:buNone/>
                        <a:tabLst/>
                        <a:defRPr/>
                      </a:pPr>
                      <a:r>
                        <a:rPr kumimoji="0" lang="en-US" sz="3200" b="0" i="0" u="none" strike="noStrike" kern="0" cap="none" spc="0" normalizeH="0" baseline="0" noProof="0" dirty="0">
                          <a:ln>
                            <a:noFill/>
                          </a:ln>
                          <a:solidFill>
                            <a:schemeClr val="tx2"/>
                          </a:solidFill>
                          <a:effectLst>
                            <a:outerShdw blurRad="38100" dist="38100" dir="2700000" algn="tl">
                              <a:srgbClr val="000000"/>
                            </a:outerShdw>
                          </a:effectLst>
                          <a:uLnTx/>
                          <a:uFillTx/>
                          <a:latin typeface="Calibri" panose="020F0502020204030204" pitchFamily="34" charset="0"/>
                          <a:ea typeface="+mn-ea"/>
                          <a:cs typeface="Calibri" pitchFamily="34" charset="0"/>
                        </a:rPr>
                        <a:t>(f)	</a:t>
                      </a: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1 Cor. 12:9</a:t>
                      </a:r>
                    </a:p>
                    <a:p>
                      <a:pPr marL="685800" marR="0" lvl="0" indent="-685800" algn="l" defTabSz="914400" rtl="0" eaLnBrk="0" fontAlgn="base" latinLnBrk="0" hangingPunct="0">
                        <a:lnSpc>
                          <a:spcPct val="100000"/>
                        </a:lnSpc>
                        <a:spcBef>
                          <a:spcPts val="0"/>
                        </a:spcBef>
                        <a:spcAft>
                          <a:spcPts val="2400"/>
                        </a:spcAft>
                        <a:buClr>
                          <a:srgbClr val="00FFFF"/>
                        </a:buClr>
                        <a:buSzPct val="100000"/>
                        <a:buFont typeface="Wingdings" panose="05000000000000000000" pitchFamily="2" charset="2"/>
                        <a:buNone/>
                        <a:tabLst/>
                        <a:defRPr/>
                      </a:pPr>
                      <a:r>
                        <a:rPr kumimoji="0" lang="en-US" sz="3200" b="0" i="0" u="none" strike="noStrike" kern="0" cap="none" spc="0" normalizeH="0" baseline="0" noProof="0" dirty="0">
                          <a:ln>
                            <a:noFill/>
                          </a:ln>
                          <a:solidFill>
                            <a:schemeClr val="tx2"/>
                          </a:solidFill>
                          <a:effectLst>
                            <a:outerShdw blurRad="38100" dist="38100" dir="2700000" algn="tl">
                              <a:srgbClr val="000000"/>
                            </a:outerShdw>
                          </a:effectLst>
                          <a:uLnTx/>
                          <a:uFillTx/>
                          <a:latin typeface="Calibri" panose="020F0502020204030204" pitchFamily="34" charset="0"/>
                          <a:ea typeface="+mn-ea"/>
                          <a:cs typeface="Calibri" pitchFamily="34" charset="0"/>
                        </a:rPr>
                        <a:t>(g)	</a:t>
                      </a: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Rom. 12:3</a:t>
                      </a:r>
                    </a:p>
                    <a:p>
                      <a:pPr marL="685800" marR="0" lvl="0" indent="-685800" algn="l" defTabSz="914400" rtl="0" eaLnBrk="0" fontAlgn="base" latinLnBrk="0" hangingPunct="0">
                        <a:lnSpc>
                          <a:spcPct val="100000"/>
                        </a:lnSpc>
                        <a:spcBef>
                          <a:spcPts val="0"/>
                        </a:spcBef>
                        <a:spcAft>
                          <a:spcPts val="2400"/>
                        </a:spcAft>
                        <a:buClr>
                          <a:srgbClr val="00FFFF"/>
                        </a:buClr>
                        <a:buSzPct val="100000"/>
                        <a:buFont typeface="Wingdings" panose="05000000000000000000" pitchFamily="2" charset="2"/>
                        <a:buNone/>
                        <a:tabLst/>
                        <a:defRPr/>
                      </a:pPr>
                      <a:r>
                        <a:rPr kumimoji="0" lang="en-US" sz="3200" b="0" i="0" u="none" strike="noStrike" kern="0" cap="none" spc="0" normalizeH="0" baseline="0" noProof="0" dirty="0">
                          <a:ln>
                            <a:noFill/>
                          </a:ln>
                          <a:solidFill>
                            <a:schemeClr val="tx2"/>
                          </a:solidFill>
                          <a:effectLst>
                            <a:outerShdw blurRad="38100" dist="38100" dir="2700000" algn="tl">
                              <a:srgbClr val="000000"/>
                            </a:outerShdw>
                          </a:effectLst>
                          <a:uLnTx/>
                          <a:uFillTx/>
                          <a:latin typeface="Calibri" panose="020F0502020204030204" pitchFamily="34" charset="0"/>
                          <a:ea typeface="+mn-ea"/>
                          <a:cs typeface="Calibri" pitchFamily="34" charset="0"/>
                        </a:rPr>
                        <a:t>(h)	</a:t>
                      </a: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Eph. 2:8-9</a:t>
                      </a:r>
                    </a:p>
                    <a:p>
                      <a:pPr marL="685800" marR="0" lvl="0" indent="-685800" algn="l" defTabSz="914400" rtl="0" eaLnBrk="0" fontAlgn="base" latinLnBrk="0" hangingPunct="0">
                        <a:lnSpc>
                          <a:spcPct val="100000"/>
                        </a:lnSpc>
                        <a:spcBef>
                          <a:spcPts val="0"/>
                        </a:spcBef>
                        <a:spcAft>
                          <a:spcPts val="2400"/>
                        </a:spcAft>
                        <a:buClr>
                          <a:srgbClr val="00FFFF"/>
                        </a:buClr>
                        <a:buSzPct val="100000"/>
                        <a:buFont typeface="Wingdings" panose="05000000000000000000" pitchFamily="2" charset="2"/>
                        <a:buNone/>
                        <a:tabLst/>
                        <a:defRPr/>
                      </a:pPr>
                      <a:r>
                        <a:rPr kumimoji="0" lang="en-US" sz="3200" b="0" i="0" u="none" strike="noStrike" kern="0" cap="none" spc="0" normalizeH="0" baseline="0" noProof="0" dirty="0">
                          <a:ln>
                            <a:noFill/>
                          </a:ln>
                          <a:solidFill>
                            <a:schemeClr val="tx2"/>
                          </a:solidFill>
                          <a:effectLst>
                            <a:outerShdw blurRad="38100" dist="38100" dir="2700000" algn="tl">
                              <a:srgbClr val="000000"/>
                            </a:outerShdw>
                          </a:effectLst>
                          <a:uLnTx/>
                          <a:uFillTx/>
                          <a:latin typeface="Calibri" panose="020F0502020204030204" pitchFamily="34" charset="0"/>
                          <a:ea typeface="+mn-ea"/>
                          <a:cs typeface="Calibri" pitchFamily="34" charset="0"/>
                        </a:rPr>
                        <a:t>(</a:t>
                      </a:r>
                      <a:r>
                        <a:rPr kumimoji="0" lang="en-US" sz="3200" b="0" i="0" u="none" strike="noStrike" kern="0" cap="none" spc="0" normalizeH="0" baseline="0" noProof="0" dirty="0" err="1">
                          <a:ln>
                            <a:noFill/>
                          </a:ln>
                          <a:solidFill>
                            <a:schemeClr val="tx2"/>
                          </a:solidFill>
                          <a:effectLst>
                            <a:outerShdw blurRad="38100" dist="38100" dir="2700000" algn="tl">
                              <a:srgbClr val="000000"/>
                            </a:outerShdw>
                          </a:effectLst>
                          <a:uLnTx/>
                          <a:uFillTx/>
                          <a:latin typeface="Calibri" panose="020F0502020204030204" pitchFamily="34" charset="0"/>
                          <a:ea typeface="+mn-ea"/>
                          <a:cs typeface="Calibri" pitchFamily="34" charset="0"/>
                        </a:rPr>
                        <a:t>i</a:t>
                      </a:r>
                      <a:r>
                        <a:rPr kumimoji="0" lang="en-US" sz="3200" b="0" i="0" u="none" strike="noStrike" kern="0" cap="none" spc="0" normalizeH="0" baseline="0" noProof="0" dirty="0">
                          <a:ln>
                            <a:noFill/>
                          </a:ln>
                          <a:solidFill>
                            <a:schemeClr val="tx2"/>
                          </a:solidFill>
                          <a:effectLst>
                            <a:outerShdw blurRad="38100" dist="38100" dir="2700000" algn="tl">
                              <a:srgbClr val="000000"/>
                            </a:outerShdw>
                          </a:effectLst>
                          <a:uLnTx/>
                          <a:uFillTx/>
                          <a:latin typeface="Calibri" panose="020F0502020204030204" pitchFamily="34" charset="0"/>
                          <a:ea typeface="+mn-ea"/>
                          <a:cs typeface="Calibri" pitchFamily="34" charset="0"/>
                        </a:rPr>
                        <a:t>)	</a:t>
                      </a: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Philip. 1:29 </a:t>
                      </a:r>
                    </a:p>
                    <a:p>
                      <a:pPr marL="685800" marR="0" lvl="0" indent="-685800" algn="l" defTabSz="914400" rtl="0" eaLnBrk="0" fontAlgn="base" latinLnBrk="0" hangingPunct="0">
                        <a:lnSpc>
                          <a:spcPct val="100000"/>
                        </a:lnSpc>
                        <a:spcBef>
                          <a:spcPts val="0"/>
                        </a:spcBef>
                        <a:spcAft>
                          <a:spcPts val="2400"/>
                        </a:spcAft>
                        <a:buClr>
                          <a:srgbClr val="00FFFF"/>
                        </a:buClr>
                        <a:buSzPct val="100000"/>
                        <a:buFont typeface="Wingdings" panose="05000000000000000000" pitchFamily="2" charset="2"/>
                        <a:buNone/>
                        <a:tabLst/>
                        <a:defRPr/>
                      </a:pPr>
                      <a:r>
                        <a:rPr kumimoji="0" lang="en-US" sz="3200" b="0" i="0" u="none" strike="noStrike" kern="0" cap="none" spc="0" normalizeH="0" baseline="0" noProof="0" dirty="0">
                          <a:ln>
                            <a:noFill/>
                          </a:ln>
                          <a:solidFill>
                            <a:schemeClr val="tx2"/>
                          </a:solidFill>
                          <a:effectLst>
                            <a:outerShdw blurRad="38100" dist="38100" dir="2700000" algn="tl">
                              <a:srgbClr val="000000"/>
                            </a:outerShdw>
                          </a:effectLst>
                          <a:uLnTx/>
                          <a:uFillTx/>
                          <a:latin typeface="Calibri" panose="020F0502020204030204" pitchFamily="34" charset="0"/>
                          <a:ea typeface="+mn-ea"/>
                          <a:cs typeface="Calibri" pitchFamily="34" charset="0"/>
                        </a:rPr>
                        <a:t>(j)	</a:t>
                      </a: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2 Pet. 1:1</a:t>
                      </a:r>
                      <a:endParaRPr kumimoji="0" lang="en-US" sz="36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endParaRPr>
                    </a:p>
                    <a:p>
                      <a:pPr>
                        <a:spcAft>
                          <a:spcPts val="2400"/>
                        </a:spcAft>
                      </a:pPr>
                      <a:endParaRPr lang="en-US" dirty="0">
                        <a:latin typeface="Calibri" panose="020F050202020403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092782245"/>
                  </a:ext>
                </a:extLst>
              </a:tr>
            </a:tbl>
          </a:graphicData>
        </a:graphic>
      </p:graphicFrame>
      <p:sp>
        <p:nvSpPr>
          <p:cNvPr id="14338" name="Title 1">
            <a:extLst>
              <a:ext uri="{FF2B5EF4-FFF2-40B4-BE49-F238E27FC236}">
                <a16:creationId xmlns:a16="http://schemas.microsoft.com/office/drawing/2014/main" id="{4AE4F947-7967-AF92-CBD1-F1B826EE4AAC}"/>
              </a:ext>
            </a:extLst>
          </p:cNvPr>
          <p:cNvSpPr>
            <a:spLocks noGrp="1"/>
          </p:cNvSpPr>
          <p:nvPr>
            <p:ph type="title"/>
          </p:nvPr>
        </p:nvSpPr>
        <p:spPr>
          <a:xfrm>
            <a:off x="3405923" y="228600"/>
            <a:ext cx="5380155" cy="914400"/>
          </a:xfrm>
        </p:spPr>
        <p:txBody>
          <a:bodyPr/>
          <a:lstStyle/>
          <a:p>
            <a:pPr marL="857250" indent="-857250" algn="ctr">
              <a:buFont typeface="+mj-lt"/>
              <a:buAutoNum type="romanLcPeriod" startAt="3"/>
            </a:pPr>
            <a:r>
              <a:rPr lang="en-US" sz="3600" dirty="0">
                <a:effectLst>
                  <a:outerShdw blurRad="38100" dist="38100" dir="2700000" algn="tl">
                    <a:srgbClr val="000000">
                      <a:alpha val="43137"/>
                    </a:srgbClr>
                  </a:outerShdw>
                </a:effectLst>
              </a:rPr>
              <a:t>Calvinist Proof-Texts</a:t>
            </a:r>
            <a:endParaRPr lang="en-US" sz="4000" dirty="0">
              <a:effectLst>
                <a:outerShdw blurRad="38100" dist="38100" dir="2700000" algn="tl">
                  <a:srgbClr val="000000">
                    <a:alpha val="43137"/>
                  </a:srgbClr>
                </a:outerShdw>
              </a:effectLst>
              <a:ea typeface="Calibri" pitchFamily="34" charset="0"/>
              <a:cs typeface="Calibri" pitchFamily="34" charset="0"/>
            </a:endParaRPr>
          </a:p>
        </p:txBody>
      </p:sp>
      <p:pic>
        <p:nvPicPr>
          <p:cNvPr id="3074" name="Picture 2">
            <a:extLst>
              <a:ext uri="{FF2B5EF4-FFF2-40B4-BE49-F238E27FC236}">
                <a16:creationId xmlns:a16="http://schemas.microsoft.com/office/drawing/2014/main" id="{04C85E69-34E0-C495-8163-73EFC422F36E}"/>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942737" y="2057400"/>
            <a:ext cx="2306527"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73401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1C6527F-A73E-432F-A194-E04861FDE7C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4147" name="Rectangle 1"/>
          <p:cNvSpPr>
            <a:spLocks noChangeArrowheads="1"/>
          </p:cNvSpPr>
          <p:nvPr/>
        </p:nvSpPr>
        <p:spPr bwMode="auto">
          <a:xfrm>
            <a:off x="533400" y="0"/>
            <a:ext cx="11049000" cy="2523768"/>
          </a:xfrm>
          <a:prstGeom prst="rect">
            <a:avLst/>
          </a:prstGeom>
          <a:noFill/>
          <a:ln w="28575">
            <a:noFill/>
            <a:miter lim="800000"/>
            <a:headEnd/>
            <a:tailEnd/>
          </a:ln>
        </p:spPr>
        <p:txBody>
          <a:bodyPr wrap="square">
            <a:spAutoFit/>
          </a:bodyPr>
          <a:lstStyle/>
          <a:p>
            <a:pPr algn="ctr" eaLnBrk="0" hangingPunct="0">
              <a:spcBef>
                <a:spcPts val="0"/>
              </a:spcBef>
              <a:spcAft>
                <a:spcPts val="1200"/>
              </a:spcAft>
              <a:buClr>
                <a:srgbClr val="00FFFF"/>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Acts 11:18</a:t>
            </a:r>
          </a:p>
          <a:p>
            <a:pPr algn="just">
              <a:spcAft>
                <a:spcPts val="600"/>
              </a:spcAft>
            </a:pPr>
            <a:r>
              <a:rPr lang="en-US" altLang="en-US" sz="3600" kern="0" dirty="0">
                <a:latin typeface="Calibri" panose="020F0502020204030204" pitchFamily="34" charset="0"/>
                <a:cs typeface="Calibri" panose="020F0502020204030204" pitchFamily="34" charset="0"/>
              </a:rPr>
              <a:t>“</a:t>
            </a:r>
            <a:r>
              <a:rPr lang="en-US" sz="3600" b="0" i="0" u="none" strike="noStrike" dirty="0">
                <a:effectLst/>
                <a:latin typeface="Calibri" panose="020F0502020204030204" pitchFamily="34" charset="0"/>
              </a:rPr>
              <a:t>When they heard this, they quieted down and glorified God, saying, ‘Well then, God has </a:t>
            </a:r>
            <a:r>
              <a:rPr lang="en-US" sz="3600" b="1" i="0" u="sng" strike="noStrike" dirty="0">
                <a:solidFill>
                  <a:srgbClr val="FFFFCC"/>
                </a:solidFill>
                <a:effectLst/>
                <a:latin typeface="Calibri" panose="020F0502020204030204" pitchFamily="34" charset="0"/>
              </a:rPr>
              <a:t>granted</a:t>
            </a:r>
            <a:r>
              <a:rPr lang="en-US" sz="3600" b="0" i="0" u="none" strike="noStrike" dirty="0">
                <a:effectLst/>
                <a:latin typeface="Calibri" panose="020F0502020204030204" pitchFamily="34" charset="0"/>
              </a:rPr>
              <a:t> to the Gentiles also the </a:t>
            </a:r>
            <a:r>
              <a:rPr lang="en-US" sz="3600" b="1" i="0" u="sng" strike="noStrike" dirty="0">
                <a:solidFill>
                  <a:srgbClr val="FFFFCC"/>
                </a:solidFill>
                <a:effectLst/>
                <a:latin typeface="Calibri" panose="020F0502020204030204" pitchFamily="34" charset="0"/>
              </a:rPr>
              <a:t>repentance</a:t>
            </a:r>
            <a:r>
              <a:rPr lang="en-US" sz="3600" b="0" i="0" u="none" strike="noStrike" dirty="0">
                <a:effectLst/>
                <a:latin typeface="Calibri" panose="020F0502020204030204" pitchFamily="34" charset="0"/>
              </a:rPr>
              <a:t> </a:t>
            </a:r>
            <a:r>
              <a:rPr lang="en-US" sz="3600" b="0" i="1" u="none" strike="noStrike" dirty="0">
                <a:effectLst/>
                <a:latin typeface="Calibri" panose="020F0502020204030204" pitchFamily="34" charset="0"/>
              </a:rPr>
              <a:t>that leads</a:t>
            </a:r>
            <a:r>
              <a:rPr lang="en-US" sz="3600" b="0" i="0" u="none" strike="noStrike" dirty="0">
                <a:effectLst/>
                <a:latin typeface="Calibri" panose="020F0502020204030204" pitchFamily="34" charset="0"/>
              </a:rPr>
              <a:t> to life.’”</a:t>
            </a:r>
          </a:p>
        </p:txBody>
      </p:sp>
    </p:spTree>
    <p:extLst>
      <p:ext uri="{BB962C8B-B14F-4D97-AF65-F5344CB8AC3E}">
        <p14:creationId xmlns:p14="http://schemas.microsoft.com/office/powerpoint/2010/main" val="20777610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1C6527F-A73E-432F-A194-E04861FDE7C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4147" name="Rectangle 1"/>
          <p:cNvSpPr>
            <a:spLocks noChangeArrowheads="1"/>
          </p:cNvSpPr>
          <p:nvPr/>
        </p:nvSpPr>
        <p:spPr bwMode="auto">
          <a:xfrm>
            <a:off x="533400" y="0"/>
            <a:ext cx="11049000" cy="4862870"/>
          </a:xfrm>
          <a:prstGeom prst="rect">
            <a:avLst/>
          </a:prstGeom>
          <a:noFill/>
          <a:ln w="28575">
            <a:noFill/>
            <a:miter lim="800000"/>
            <a:headEnd/>
            <a:tailEnd/>
          </a:ln>
        </p:spPr>
        <p:txBody>
          <a:bodyPr wrap="square">
            <a:spAutoFit/>
          </a:bodyPr>
          <a:lstStyle/>
          <a:p>
            <a:pPr algn="ctr" eaLnBrk="0" hangingPunct="0">
              <a:spcBef>
                <a:spcPts val="0"/>
              </a:spcBef>
              <a:spcAft>
                <a:spcPts val="1200"/>
              </a:spcAft>
              <a:buClr>
                <a:srgbClr val="00FFFF"/>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John 16:7-11</a:t>
            </a:r>
          </a:p>
          <a:p>
            <a:pPr algn="just">
              <a:spcAft>
                <a:spcPts val="600"/>
              </a:spcAft>
            </a:pPr>
            <a:r>
              <a:rPr lang="en-US" altLang="en-US" sz="3200" kern="0" dirty="0">
                <a:latin typeface="Calibri" panose="020F0502020204030204" pitchFamily="34" charset="0"/>
                <a:cs typeface="Calibri" panose="020F0502020204030204" pitchFamily="34" charset="0"/>
              </a:rPr>
              <a:t>“</a:t>
            </a:r>
            <a:r>
              <a:rPr lang="en-US" sz="3200" baseline="30000" dirty="0">
                <a:latin typeface="Calibri" panose="020F0502020204030204" pitchFamily="34" charset="0"/>
                <a:cs typeface="Calibri" panose="020F0502020204030204" pitchFamily="34" charset="0"/>
              </a:rPr>
              <a:t>7 </a:t>
            </a:r>
            <a:r>
              <a:rPr lang="en-US" sz="3200" dirty="0">
                <a:latin typeface="Calibri" panose="020F0502020204030204" pitchFamily="34" charset="0"/>
                <a:cs typeface="Calibri" panose="020F0502020204030204" pitchFamily="34" charset="0"/>
              </a:rPr>
              <a:t>But I tell you the truth, it is to your advantage that I go away; for if I do not go away, the </a:t>
            </a:r>
            <a:r>
              <a:rPr lang="en-US" sz="3200" b="1" u="sng" dirty="0">
                <a:solidFill>
                  <a:srgbClr val="FFFFCC"/>
                </a:solidFill>
                <a:latin typeface="Calibri" panose="020F0502020204030204" pitchFamily="34" charset="0"/>
                <a:cs typeface="Calibri" panose="020F0502020204030204" pitchFamily="34" charset="0"/>
              </a:rPr>
              <a:t>Helper</a:t>
            </a:r>
            <a:r>
              <a:rPr lang="en-US" sz="3200" dirty="0">
                <a:latin typeface="Calibri" panose="020F0502020204030204" pitchFamily="34" charset="0"/>
                <a:cs typeface="Calibri" panose="020F0502020204030204" pitchFamily="34" charset="0"/>
              </a:rPr>
              <a:t> will not come to you; but if I go, I will send Him to you. </a:t>
            </a:r>
            <a:r>
              <a:rPr lang="en-US" sz="3200" baseline="30000" dirty="0">
                <a:latin typeface="Calibri" panose="020F0502020204030204" pitchFamily="34" charset="0"/>
                <a:cs typeface="Calibri" panose="020F0502020204030204" pitchFamily="34" charset="0"/>
              </a:rPr>
              <a:t>8 </a:t>
            </a:r>
            <a:r>
              <a:rPr lang="en-US" sz="3200" dirty="0">
                <a:latin typeface="Calibri" panose="020F0502020204030204" pitchFamily="34" charset="0"/>
                <a:cs typeface="Calibri" panose="020F0502020204030204" pitchFamily="34" charset="0"/>
              </a:rPr>
              <a:t>And He, when He comes, will </a:t>
            </a:r>
            <a:r>
              <a:rPr lang="en-US" sz="3200" b="1" u="sng" dirty="0">
                <a:solidFill>
                  <a:srgbClr val="FFFFCC"/>
                </a:solidFill>
                <a:latin typeface="Calibri" panose="020F0502020204030204" pitchFamily="34" charset="0"/>
                <a:cs typeface="Calibri" panose="020F0502020204030204" pitchFamily="34" charset="0"/>
              </a:rPr>
              <a:t>convict the world</a:t>
            </a:r>
            <a:r>
              <a:rPr lang="en-US" sz="3200" b="1" dirty="0">
                <a:latin typeface="Calibri" panose="020F0502020204030204" pitchFamily="34" charset="0"/>
                <a:cs typeface="Calibri" panose="020F0502020204030204" pitchFamily="34" charset="0"/>
              </a:rPr>
              <a:t> </a:t>
            </a:r>
            <a:r>
              <a:rPr lang="en-US" sz="3200" dirty="0">
                <a:latin typeface="Calibri" panose="020F0502020204030204" pitchFamily="34" charset="0"/>
                <a:cs typeface="Calibri" panose="020F0502020204030204" pitchFamily="34" charset="0"/>
              </a:rPr>
              <a:t>concerning </a:t>
            </a:r>
            <a:r>
              <a:rPr lang="en-US" sz="3200" b="1" u="sng" dirty="0">
                <a:solidFill>
                  <a:srgbClr val="FFFFCC"/>
                </a:solidFill>
                <a:latin typeface="Calibri" panose="020F0502020204030204" pitchFamily="34" charset="0"/>
                <a:cs typeface="Calibri" panose="020F0502020204030204" pitchFamily="34" charset="0"/>
              </a:rPr>
              <a:t>sin</a:t>
            </a:r>
            <a:r>
              <a:rPr lang="en-US" sz="3200" dirty="0">
                <a:latin typeface="Calibri" panose="020F0502020204030204" pitchFamily="34" charset="0"/>
                <a:cs typeface="Calibri" panose="020F0502020204030204" pitchFamily="34" charset="0"/>
              </a:rPr>
              <a:t> and righteousness and judgment; </a:t>
            </a:r>
            <a:r>
              <a:rPr lang="en-US" sz="3200" baseline="30000" dirty="0">
                <a:latin typeface="Calibri" panose="020F0502020204030204" pitchFamily="34" charset="0"/>
                <a:cs typeface="Calibri" panose="020F0502020204030204" pitchFamily="34" charset="0"/>
              </a:rPr>
              <a:t>9 </a:t>
            </a:r>
            <a:r>
              <a:rPr lang="en-US" sz="3200" dirty="0">
                <a:latin typeface="Calibri" panose="020F0502020204030204" pitchFamily="34" charset="0"/>
                <a:cs typeface="Calibri" panose="020F0502020204030204" pitchFamily="34" charset="0"/>
              </a:rPr>
              <a:t>concerning sin, </a:t>
            </a:r>
            <a:r>
              <a:rPr lang="en-US" sz="3200" b="1" u="sng" dirty="0">
                <a:solidFill>
                  <a:srgbClr val="FFFFCC"/>
                </a:solidFill>
                <a:latin typeface="Calibri" panose="020F0502020204030204" pitchFamily="34" charset="0"/>
                <a:cs typeface="Calibri" panose="020F0502020204030204" pitchFamily="34" charset="0"/>
              </a:rPr>
              <a:t>because they do not believe in Me</a:t>
            </a:r>
            <a:r>
              <a:rPr lang="en-US" sz="3200" dirty="0">
                <a:latin typeface="Calibri" panose="020F0502020204030204" pitchFamily="34" charset="0"/>
                <a:cs typeface="Calibri" panose="020F0502020204030204" pitchFamily="34" charset="0"/>
              </a:rPr>
              <a:t>; </a:t>
            </a:r>
            <a:r>
              <a:rPr lang="en-US" sz="3200" baseline="30000" dirty="0">
                <a:latin typeface="Calibri" panose="020F0502020204030204" pitchFamily="34" charset="0"/>
                <a:cs typeface="Calibri" panose="020F0502020204030204" pitchFamily="34" charset="0"/>
              </a:rPr>
              <a:t>10 </a:t>
            </a:r>
            <a:r>
              <a:rPr lang="en-US" sz="3200" dirty="0">
                <a:latin typeface="Calibri" panose="020F0502020204030204" pitchFamily="34" charset="0"/>
                <a:cs typeface="Calibri" panose="020F0502020204030204" pitchFamily="34" charset="0"/>
              </a:rPr>
              <a:t>and concerning righteousness, because I go to the Father and you no longer see Me; </a:t>
            </a:r>
            <a:r>
              <a:rPr lang="en-US" sz="3200" baseline="30000" dirty="0">
                <a:latin typeface="Calibri" panose="020F0502020204030204" pitchFamily="34" charset="0"/>
                <a:cs typeface="Calibri" panose="020F0502020204030204" pitchFamily="34" charset="0"/>
              </a:rPr>
              <a:t>11 </a:t>
            </a:r>
            <a:r>
              <a:rPr lang="en-US" sz="3200" dirty="0">
                <a:latin typeface="Calibri" panose="020F0502020204030204" pitchFamily="34" charset="0"/>
                <a:cs typeface="Calibri" panose="020F0502020204030204" pitchFamily="34" charset="0"/>
              </a:rPr>
              <a:t>and concerning judgment, because the ruler of this world has been judged</a:t>
            </a:r>
            <a:r>
              <a:rPr lang="en-US" altLang="en-US" sz="3200" kern="0" dirty="0">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32294693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3">
            <a:extLst>
              <a:ext uri="{FF2B5EF4-FFF2-40B4-BE49-F238E27FC236}">
                <a16:creationId xmlns:a16="http://schemas.microsoft.com/office/drawing/2014/main" id="{05346782-55FB-41A9-9C27-13B266BC1410}"/>
              </a:ext>
            </a:extLst>
          </p:cNvPr>
          <p:cNvGraphicFramePr>
            <a:graphicFrameLocks noGrp="1"/>
          </p:cNvGraphicFramePr>
          <p:nvPr>
            <p:extLst>
              <p:ext uri="{D42A27DB-BD31-4B8C-83A1-F6EECF244321}">
                <p14:modId xmlns:p14="http://schemas.microsoft.com/office/powerpoint/2010/main" val="3957390951"/>
              </p:ext>
            </p:extLst>
          </p:nvPr>
        </p:nvGraphicFramePr>
        <p:xfrm>
          <a:off x="589073" y="1524000"/>
          <a:ext cx="11013855" cy="4328160"/>
        </p:xfrm>
        <a:graphic>
          <a:graphicData uri="http://schemas.openxmlformats.org/drawingml/2006/table">
            <a:tbl>
              <a:tblPr firstRow="1" bandRow="1">
                <a:tableStyleId>{5940675A-B579-460E-94D1-54222C63F5DA}</a:tableStyleId>
              </a:tblPr>
              <a:tblGrid>
                <a:gridCol w="3671285">
                  <a:extLst>
                    <a:ext uri="{9D8B030D-6E8A-4147-A177-3AD203B41FA5}">
                      <a16:colId xmlns:a16="http://schemas.microsoft.com/office/drawing/2014/main" val="2534164779"/>
                    </a:ext>
                  </a:extLst>
                </a:gridCol>
                <a:gridCol w="4350242">
                  <a:extLst>
                    <a:ext uri="{9D8B030D-6E8A-4147-A177-3AD203B41FA5}">
                      <a16:colId xmlns:a16="http://schemas.microsoft.com/office/drawing/2014/main" val="106515012"/>
                    </a:ext>
                  </a:extLst>
                </a:gridCol>
                <a:gridCol w="2992328">
                  <a:extLst>
                    <a:ext uri="{9D8B030D-6E8A-4147-A177-3AD203B41FA5}">
                      <a16:colId xmlns:a16="http://schemas.microsoft.com/office/drawing/2014/main" val="2435450396"/>
                    </a:ext>
                  </a:extLst>
                </a:gridCol>
              </a:tblGrid>
              <a:tr h="4251960">
                <a:tc>
                  <a:txBody>
                    <a:bodyPr/>
                    <a:lstStyle/>
                    <a:p>
                      <a:pPr marL="685800" marR="0" lvl="0" indent="-685800" algn="l" defTabSz="914400" rtl="0" eaLnBrk="0" fontAlgn="base" latinLnBrk="0" hangingPunct="0">
                        <a:lnSpc>
                          <a:spcPct val="100000"/>
                        </a:lnSpc>
                        <a:spcBef>
                          <a:spcPts val="0"/>
                        </a:spcBef>
                        <a:spcAft>
                          <a:spcPts val="2400"/>
                        </a:spcAft>
                        <a:buClr>
                          <a:srgbClr val="00FFFF"/>
                        </a:buClr>
                        <a:buSzPct val="100000"/>
                        <a:buFont typeface="+mj-lt"/>
                        <a:buAutoNum type="alphaLcParenBoth"/>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John 6:27-29</a:t>
                      </a:r>
                    </a:p>
                    <a:p>
                      <a:pPr marL="685800" marR="0" lvl="0" indent="-685800" algn="l" defTabSz="914400" rtl="0" eaLnBrk="0" fontAlgn="base" latinLnBrk="0" hangingPunct="0">
                        <a:lnSpc>
                          <a:spcPct val="100000"/>
                        </a:lnSpc>
                        <a:spcBef>
                          <a:spcPts val="0"/>
                        </a:spcBef>
                        <a:spcAft>
                          <a:spcPts val="2400"/>
                        </a:spcAft>
                        <a:buClr>
                          <a:srgbClr val="00FFFF"/>
                        </a:buClr>
                        <a:buSzPct val="100000"/>
                        <a:buFont typeface="+mj-lt"/>
                        <a:buAutoNum type="alphaLcParenBoth"/>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John 6:44-45 </a:t>
                      </a:r>
                    </a:p>
                    <a:p>
                      <a:pPr marL="685800" marR="0" lvl="0" indent="-685800" algn="l" defTabSz="914400" rtl="0" eaLnBrk="0" fontAlgn="base" latinLnBrk="0" hangingPunct="0">
                        <a:lnSpc>
                          <a:spcPct val="100000"/>
                        </a:lnSpc>
                        <a:spcBef>
                          <a:spcPts val="0"/>
                        </a:spcBef>
                        <a:spcAft>
                          <a:spcPts val="2400"/>
                        </a:spcAft>
                        <a:buClr>
                          <a:srgbClr val="00FFFF"/>
                        </a:buClr>
                        <a:buSzPct val="100000"/>
                        <a:buFont typeface="+mj-lt"/>
                        <a:buAutoNum type="alphaLcParenBoth"/>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Acts 3:16</a:t>
                      </a:r>
                    </a:p>
                    <a:p>
                      <a:pPr marL="685800" marR="0" lvl="0" indent="-685800" algn="l" defTabSz="914400" rtl="0" eaLnBrk="0" fontAlgn="base" latinLnBrk="0" hangingPunct="0">
                        <a:lnSpc>
                          <a:spcPct val="100000"/>
                        </a:lnSpc>
                        <a:spcBef>
                          <a:spcPts val="0"/>
                        </a:spcBef>
                        <a:spcAft>
                          <a:spcPts val="2400"/>
                        </a:spcAft>
                        <a:buClr>
                          <a:srgbClr val="00FFFF"/>
                        </a:buClr>
                        <a:buSzPct val="100000"/>
                        <a:buFont typeface="+mj-lt"/>
                        <a:buAutoNum type="alphaLcParenBoth"/>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Acts 11:18</a:t>
                      </a:r>
                    </a:p>
                    <a:p>
                      <a:pPr marL="685800" marR="0" lvl="0" indent="-685800" algn="l" defTabSz="914400" rtl="0" eaLnBrk="0" fontAlgn="base" latinLnBrk="0" hangingPunct="0">
                        <a:lnSpc>
                          <a:spcPct val="100000"/>
                        </a:lnSpc>
                        <a:spcBef>
                          <a:spcPts val="0"/>
                        </a:spcBef>
                        <a:spcAft>
                          <a:spcPts val="2400"/>
                        </a:spcAft>
                        <a:buClr>
                          <a:srgbClr val="00FFFF"/>
                        </a:buClr>
                        <a:buSzPct val="100000"/>
                        <a:buFont typeface="+mj-lt"/>
                        <a:buAutoNum type="alphaLcParenBoth"/>
                        <a:tabLst/>
                        <a:defRPr/>
                      </a:pPr>
                      <a:r>
                        <a:rPr lang="en-US" sz="3200" b="1" u="sng" kern="1200" noProof="0" dirty="0">
                          <a:solidFill>
                            <a:srgbClr val="FFFFCC"/>
                          </a:solidFill>
                          <a:effectLst>
                            <a:outerShdw blurRad="38100" dist="38100" dir="2700000" algn="tl">
                              <a:srgbClr val="000000"/>
                            </a:outerShdw>
                          </a:effectLst>
                          <a:latin typeface="Calibri" panose="020F0502020204030204" pitchFamily="34" charset="0"/>
                          <a:ea typeface="+mn-ea"/>
                          <a:cs typeface="Calibri" pitchFamily="34" charset="0"/>
                        </a:rPr>
                        <a:t>Acts 16:14</a:t>
                      </a:r>
                    </a:p>
                    <a:p>
                      <a:pPr>
                        <a:spcAft>
                          <a:spcPts val="2400"/>
                        </a:spcAft>
                      </a:pPr>
                      <a:endParaRPr lang="en-US" dirty="0">
                        <a:latin typeface="Calibri" panose="020F050202020403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spcAft>
                          <a:spcPts val="2400"/>
                        </a:spcAft>
                      </a:pPr>
                      <a:endParaRPr lang="en-US" dirty="0">
                        <a:latin typeface="Calibri" panose="020F050202020403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685800" marR="0" lvl="0" indent="-685800" algn="l" defTabSz="914400" rtl="0" eaLnBrk="0" fontAlgn="base" latinLnBrk="0" hangingPunct="0">
                        <a:lnSpc>
                          <a:spcPct val="100000"/>
                        </a:lnSpc>
                        <a:spcBef>
                          <a:spcPts val="0"/>
                        </a:spcBef>
                        <a:spcAft>
                          <a:spcPts val="2400"/>
                        </a:spcAft>
                        <a:buClr>
                          <a:srgbClr val="00FFFF"/>
                        </a:buClr>
                        <a:buSzPct val="100000"/>
                        <a:buFont typeface="+mj-lt"/>
                        <a:buNone/>
                        <a:tabLst/>
                        <a:defRPr/>
                      </a:pPr>
                      <a:r>
                        <a:rPr kumimoji="0" lang="en-US" sz="3200" b="0" i="0" u="none" strike="noStrike" kern="0" cap="none" spc="0" normalizeH="0" baseline="0" noProof="0" dirty="0">
                          <a:ln>
                            <a:noFill/>
                          </a:ln>
                          <a:solidFill>
                            <a:schemeClr val="tx2"/>
                          </a:solidFill>
                          <a:effectLst>
                            <a:outerShdw blurRad="38100" dist="38100" dir="2700000" algn="tl">
                              <a:srgbClr val="000000"/>
                            </a:outerShdw>
                          </a:effectLst>
                          <a:uLnTx/>
                          <a:uFillTx/>
                          <a:latin typeface="Calibri" panose="020F0502020204030204" pitchFamily="34" charset="0"/>
                          <a:ea typeface="+mn-ea"/>
                          <a:cs typeface="Calibri" pitchFamily="34" charset="0"/>
                        </a:rPr>
                        <a:t>(f)	</a:t>
                      </a: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1 Cor. 12:9</a:t>
                      </a:r>
                    </a:p>
                    <a:p>
                      <a:pPr marL="685800" marR="0" lvl="0" indent="-685800" algn="l" defTabSz="914400" rtl="0" eaLnBrk="0" fontAlgn="base" latinLnBrk="0" hangingPunct="0">
                        <a:lnSpc>
                          <a:spcPct val="100000"/>
                        </a:lnSpc>
                        <a:spcBef>
                          <a:spcPts val="0"/>
                        </a:spcBef>
                        <a:spcAft>
                          <a:spcPts val="2400"/>
                        </a:spcAft>
                        <a:buClr>
                          <a:srgbClr val="00FFFF"/>
                        </a:buClr>
                        <a:buSzPct val="100000"/>
                        <a:buFont typeface="Wingdings" panose="05000000000000000000" pitchFamily="2" charset="2"/>
                        <a:buNone/>
                        <a:tabLst/>
                        <a:defRPr/>
                      </a:pPr>
                      <a:r>
                        <a:rPr kumimoji="0" lang="en-US" sz="3200" b="0" i="0" u="none" strike="noStrike" kern="0" cap="none" spc="0" normalizeH="0" baseline="0" noProof="0" dirty="0">
                          <a:ln>
                            <a:noFill/>
                          </a:ln>
                          <a:solidFill>
                            <a:schemeClr val="tx2"/>
                          </a:solidFill>
                          <a:effectLst>
                            <a:outerShdw blurRad="38100" dist="38100" dir="2700000" algn="tl">
                              <a:srgbClr val="000000"/>
                            </a:outerShdw>
                          </a:effectLst>
                          <a:uLnTx/>
                          <a:uFillTx/>
                          <a:latin typeface="Calibri" panose="020F0502020204030204" pitchFamily="34" charset="0"/>
                          <a:ea typeface="+mn-ea"/>
                          <a:cs typeface="Calibri" pitchFamily="34" charset="0"/>
                        </a:rPr>
                        <a:t>(g)	</a:t>
                      </a: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Rom. 12:3</a:t>
                      </a:r>
                    </a:p>
                    <a:p>
                      <a:pPr marL="685800" marR="0" lvl="0" indent="-685800" algn="l" defTabSz="914400" rtl="0" eaLnBrk="0" fontAlgn="base" latinLnBrk="0" hangingPunct="0">
                        <a:lnSpc>
                          <a:spcPct val="100000"/>
                        </a:lnSpc>
                        <a:spcBef>
                          <a:spcPts val="0"/>
                        </a:spcBef>
                        <a:spcAft>
                          <a:spcPts val="2400"/>
                        </a:spcAft>
                        <a:buClr>
                          <a:srgbClr val="00FFFF"/>
                        </a:buClr>
                        <a:buSzPct val="100000"/>
                        <a:buFont typeface="Wingdings" panose="05000000000000000000" pitchFamily="2" charset="2"/>
                        <a:buNone/>
                        <a:tabLst/>
                        <a:defRPr/>
                      </a:pPr>
                      <a:r>
                        <a:rPr kumimoji="0" lang="en-US" sz="3200" b="0" i="0" u="none" strike="noStrike" kern="0" cap="none" spc="0" normalizeH="0" baseline="0" noProof="0" dirty="0">
                          <a:ln>
                            <a:noFill/>
                          </a:ln>
                          <a:solidFill>
                            <a:schemeClr val="tx2"/>
                          </a:solidFill>
                          <a:effectLst>
                            <a:outerShdw blurRad="38100" dist="38100" dir="2700000" algn="tl">
                              <a:srgbClr val="000000"/>
                            </a:outerShdw>
                          </a:effectLst>
                          <a:uLnTx/>
                          <a:uFillTx/>
                          <a:latin typeface="Calibri" panose="020F0502020204030204" pitchFamily="34" charset="0"/>
                          <a:ea typeface="+mn-ea"/>
                          <a:cs typeface="Calibri" pitchFamily="34" charset="0"/>
                        </a:rPr>
                        <a:t>(h)	</a:t>
                      </a: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Eph. 2:8-9</a:t>
                      </a:r>
                    </a:p>
                    <a:p>
                      <a:pPr marL="685800" marR="0" lvl="0" indent="-685800" algn="l" defTabSz="914400" rtl="0" eaLnBrk="0" fontAlgn="base" latinLnBrk="0" hangingPunct="0">
                        <a:lnSpc>
                          <a:spcPct val="100000"/>
                        </a:lnSpc>
                        <a:spcBef>
                          <a:spcPts val="0"/>
                        </a:spcBef>
                        <a:spcAft>
                          <a:spcPts val="2400"/>
                        </a:spcAft>
                        <a:buClr>
                          <a:srgbClr val="00FFFF"/>
                        </a:buClr>
                        <a:buSzPct val="100000"/>
                        <a:buFont typeface="Wingdings" panose="05000000000000000000" pitchFamily="2" charset="2"/>
                        <a:buNone/>
                        <a:tabLst/>
                        <a:defRPr/>
                      </a:pPr>
                      <a:r>
                        <a:rPr kumimoji="0" lang="en-US" sz="3200" b="0" i="0" u="none" strike="noStrike" kern="0" cap="none" spc="0" normalizeH="0" baseline="0" noProof="0" dirty="0">
                          <a:ln>
                            <a:noFill/>
                          </a:ln>
                          <a:solidFill>
                            <a:schemeClr val="tx2"/>
                          </a:solidFill>
                          <a:effectLst>
                            <a:outerShdw blurRad="38100" dist="38100" dir="2700000" algn="tl">
                              <a:srgbClr val="000000"/>
                            </a:outerShdw>
                          </a:effectLst>
                          <a:uLnTx/>
                          <a:uFillTx/>
                          <a:latin typeface="Calibri" panose="020F0502020204030204" pitchFamily="34" charset="0"/>
                          <a:ea typeface="+mn-ea"/>
                          <a:cs typeface="Calibri" pitchFamily="34" charset="0"/>
                        </a:rPr>
                        <a:t>(</a:t>
                      </a:r>
                      <a:r>
                        <a:rPr kumimoji="0" lang="en-US" sz="3200" b="0" i="0" u="none" strike="noStrike" kern="0" cap="none" spc="0" normalizeH="0" baseline="0" noProof="0" dirty="0" err="1">
                          <a:ln>
                            <a:noFill/>
                          </a:ln>
                          <a:solidFill>
                            <a:schemeClr val="tx2"/>
                          </a:solidFill>
                          <a:effectLst>
                            <a:outerShdw blurRad="38100" dist="38100" dir="2700000" algn="tl">
                              <a:srgbClr val="000000"/>
                            </a:outerShdw>
                          </a:effectLst>
                          <a:uLnTx/>
                          <a:uFillTx/>
                          <a:latin typeface="Calibri" panose="020F0502020204030204" pitchFamily="34" charset="0"/>
                          <a:ea typeface="+mn-ea"/>
                          <a:cs typeface="Calibri" pitchFamily="34" charset="0"/>
                        </a:rPr>
                        <a:t>i</a:t>
                      </a:r>
                      <a:r>
                        <a:rPr kumimoji="0" lang="en-US" sz="3200" b="0" i="0" u="none" strike="noStrike" kern="0" cap="none" spc="0" normalizeH="0" baseline="0" noProof="0" dirty="0">
                          <a:ln>
                            <a:noFill/>
                          </a:ln>
                          <a:solidFill>
                            <a:schemeClr val="tx2"/>
                          </a:solidFill>
                          <a:effectLst>
                            <a:outerShdw blurRad="38100" dist="38100" dir="2700000" algn="tl">
                              <a:srgbClr val="000000"/>
                            </a:outerShdw>
                          </a:effectLst>
                          <a:uLnTx/>
                          <a:uFillTx/>
                          <a:latin typeface="Calibri" panose="020F0502020204030204" pitchFamily="34" charset="0"/>
                          <a:ea typeface="+mn-ea"/>
                          <a:cs typeface="Calibri" pitchFamily="34" charset="0"/>
                        </a:rPr>
                        <a:t>)	</a:t>
                      </a: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Philip. 1:29 </a:t>
                      </a:r>
                    </a:p>
                    <a:p>
                      <a:pPr marL="685800" marR="0" lvl="0" indent="-685800" algn="l" defTabSz="914400" rtl="0" eaLnBrk="0" fontAlgn="base" latinLnBrk="0" hangingPunct="0">
                        <a:lnSpc>
                          <a:spcPct val="100000"/>
                        </a:lnSpc>
                        <a:spcBef>
                          <a:spcPts val="0"/>
                        </a:spcBef>
                        <a:spcAft>
                          <a:spcPts val="2400"/>
                        </a:spcAft>
                        <a:buClr>
                          <a:srgbClr val="00FFFF"/>
                        </a:buClr>
                        <a:buSzPct val="100000"/>
                        <a:buFont typeface="Wingdings" panose="05000000000000000000" pitchFamily="2" charset="2"/>
                        <a:buNone/>
                        <a:tabLst/>
                        <a:defRPr/>
                      </a:pPr>
                      <a:r>
                        <a:rPr kumimoji="0" lang="en-US" sz="3200" b="0" i="0" u="none" strike="noStrike" kern="0" cap="none" spc="0" normalizeH="0" baseline="0" noProof="0" dirty="0">
                          <a:ln>
                            <a:noFill/>
                          </a:ln>
                          <a:solidFill>
                            <a:schemeClr val="tx2"/>
                          </a:solidFill>
                          <a:effectLst>
                            <a:outerShdw blurRad="38100" dist="38100" dir="2700000" algn="tl">
                              <a:srgbClr val="000000"/>
                            </a:outerShdw>
                          </a:effectLst>
                          <a:uLnTx/>
                          <a:uFillTx/>
                          <a:latin typeface="Calibri" panose="020F0502020204030204" pitchFamily="34" charset="0"/>
                          <a:ea typeface="+mn-ea"/>
                          <a:cs typeface="Calibri" pitchFamily="34" charset="0"/>
                        </a:rPr>
                        <a:t>(j)	</a:t>
                      </a: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2 Pet. 1:1</a:t>
                      </a:r>
                      <a:endParaRPr kumimoji="0" lang="en-US" sz="36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092782245"/>
                  </a:ext>
                </a:extLst>
              </a:tr>
            </a:tbl>
          </a:graphicData>
        </a:graphic>
      </p:graphicFrame>
      <p:pic>
        <p:nvPicPr>
          <p:cNvPr id="3074" name="Picture 2">
            <a:extLst>
              <a:ext uri="{FF2B5EF4-FFF2-40B4-BE49-F238E27FC236}">
                <a16:creationId xmlns:a16="http://schemas.microsoft.com/office/drawing/2014/main" id="{C6918F4F-A2FF-4A55-885A-DFB3DCE6CF03}"/>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942737" y="2057400"/>
            <a:ext cx="2306527" cy="27432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66D66E0D-F6C0-79A6-8825-7A5DD057A912}"/>
              </a:ext>
            </a:extLst>
          </p:cNvPr>
          <p:cNvSpPr txBox="1">
            <a:spLocks/>
          </p:cNvSpPr>
          <p:nvPr/>
        </p:nvSpPr>
        <p:spPr bwMode="auto">
          <a:xfrm>
            <a:off x="3405923" y="228600"/>
            <a:ext cx="538015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marL="857250" indent="-857250" algn="ctr">
              <a:buFont typeface="+mj-lt"/>
              <a:buAutoNum type="romanLcPeriod" startAt="3"/>
            </a:pPr>
            <a:r>
              <a:rPr lang="en-US" sz="3600" kern="0">
                <a:effectLst>
                  <a:outerShdw blurRad="38100" dist="38100" dir="2700000" algn="tl">
                    <a:srgbClr val="000000">
                      <a:alpha val="43137"/>
                    </a:srgbClr>
                  </a:outerShdw>
                </a:effectLst>
              </a:rPr>
              <a:t>Calvinist Proof-Texts</a:t>
            </a:r>
            <a:endParaRPr lang="en-US" sz="4000" kern="0" dirty="0">
              <a:effectLst>
                <a:outerShdw blurRad="38100" dist="38100" dir="2700000" algn="tl">
                  <a:srgbClr val="000000">
                    <a:alpha val="43137"/>
                  </a:srgbClr>
                </a:outerShdw>
              </a:effectLst>
              <a:ea typeface="Calibri" pitchFamily="34" charset="0"/>
              <a:cs typeface="Calibri" pitchFamily="34" charset="0"/>
            </a:endParaRPr>
          </a:p>
        </p:txBody>
      </p:sp>
    </p:spTree>
    <p:extLst>
      <p:ext uri="{BB962C8B-B14F-4D97-AF65-F5344CB8AC3E}">
        <p14:creationId xmlns:p14="http://schemas.microsoft.com/office/powerpoint/2010/main" val="24579160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1C6527F-A73E-432F-A194-E04861FDE7C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4147" name="Rectangle 1"/>
          <p:cNvSpPr>
            <a:spLocks noChangeArrowheads="1"/>
          </p:cNvSpPr>
          <p:nvPr/>
        </p:nvSpPr>
        <p:spPr bwMode="auto">
          <a:xfrm>
            <a:off x="533400" y="0"/>
            <a:ext cx="11049000" cy="3077766"/>
          </a:xfrm>
          <a:prstGeom prst="rect">
            <a:avLst/>
          </a:prstGeom>
          <a:noFill/>
          <a:ln w="28575">
            <a:noFill/>
            <a:miter lim="800000"/>
            <a:headEnd/>
            <a:tailEnd/>
          </a:ln>
        </p:spPr>
        <p:txBody>
          <a:bodyPr wrap="square">
            <a:spAutoFit/>
          </a:bodyPr>
          <a:lstStyle/>
          <a:p>
            <a:pPr algn="ctr" eaLnBrk="0" hangingPunct="0">
              <a:spcBef>
                <a:spcPts val="0"/>
              </a:spcBef>
              <a:spcAft>
                <a:spcPts val="1200"/>
              </a:spcAft>
              <a:buClr>
                <a:srgbClr val="00FFFF"/>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Acts 16:14</a:t>
            </a:r>
          </a:p>
          <a:p>
            <a:pPr algn="just">
              <a:spcAft>
                <a:spcPts val="600"/>
              </a:spcAft>
            </a:pPr>
            <a:r>
              <a:rPr lang="en-US" altLang="en-US" sz="3600" kern="0" dirty="0">
                <a:latin typeface="Calibri" panose="020F0502020204030204" pitchFamily="34" charset="0"/>
                <a:cs typeface="Calibri" panose="020F0502020204030204" pitchFamily="34" charset="0"/>
              </a:rPr>
              <a:t>“</a:t>
            </a:r>
            <a:r>
              <a:rPr lang="en-US" sz="3600" i="0" strike="noStrike" dirty="0">
                <a:effectLst/>
                <a:latin typeface="Calibri" panose="020F0502020204030204" pitchFamily="34" charset="0"/>
              </a:rPr>
              <a:t>A woman named Lydia, from the city of Thyatira, a seller of purple fabrics, a worshiper of God, was listening; and </a:t>
            </a:r>
            <a:r>
              <a:rPr lang="en-US" sz="3600" b="1" i="0" u="sng" strike="noStrike" dirty="0">
                <a:solidFill>
                  <a:srgbClr val="FFFFCC"/>
                </a:solidFill>
                <a:effectLst/>
                <a:latin typeface="Calibri" panose="020F0502020204030204" pitchFamily="34" charset="0"/>
              </a:rPr>
              <a:t>the Lord opened her heart to respond to the things spoken by Paul</a:t>
            </a:r>
            <a:r>
              <a:rPr lang="en-US" sz="3600" b="0" i="0" u="none" strike="noStrike" dirty="0">
                <a:effectLst/>
                <a:latin typeface="Calibri" panose="020F0502020204030204" pitchFamily="34" charset="0"/>
              </a:rPr>
              <a:t>.”</a:t>
            </a:r>
          </a:p>
        </p:txBody>
      </p:sp>
    </p:spTree>
    <p:extLst>
      <p:ext uri="{BB962C8B-B14F-4D97-AF65-F5344CB8AC3E}">
        <p14:creationId xmlns:p14="http://schemas.microsoft.com/office/powerpoint/2010/main" val="9369910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1C6527F-A73E-432F-A194-E04861FDE7C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4147" name="Rectangle 1"/>
          <p:cNvSpPr>
            <a:spLocks noChangeArrowheads="1"/>
          </p:cNvSpPr>
          <p:nvPr/>
        </p:nvSpPr>
        <p:spPr bwMode="auto">
          <a:xfrm>
            <a:off x="533400" y="0"/>
            <a:ext cx="11049000" cy="4862870"/>
          </a:xfrm>
          <a:prstGeom prst="rect">
            <a:avLst/>
          </a:prstGeom>
          <a:noFill/>
          <a:ln w="28575">
            <a:noFill/>
            <a:miter lim="800000"/>
            <a:headEnd/>
            <a:tailEnd/>
          </a:ln>
        </p:spPr>
        <p:txBody>
          <a:bodyPr wrap="square">
            <a:spAutoFit/>
          </a:bodyPr>
          <a:lstStyle/>
          <a:p>
            <a:pPr algn="ctr" eaLnBrk="0" hangingPunct="0">
              <a:spcBef>
                <a:spcPts val="0"/>
              </a:spcBef>
              <a:spcAft>
                <a:spcPts val="1200"/>
              </a:spcAft>
              <a:buClr>
                <a:srgbClr val="00FFFF"/>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John 16:7-11</a:t>
            </a:r>
          </a:p>
          <a:p>
            <a:pPr algn="just">
              <a:spcAft>
                <a:spcPts val="600"/>
              </a:spcAft>
            </a:pPr>
            <a:r>
              <a:rPr lang="en-US" altLang="en-US" sz="3200" kern="0" dirty="0">
                <a:latin typeface="Calibri" panose="020F0502020204030204" pitchFamily="34" charset="0"/>
                <a:cs typeface="Calibri" panose="020F0502020204030204" pitchFamily="34" charset="0"/>
              </a:rPr>
              <a:t>“</a:t>
            </a:r>
            <a:r>
              <a:rPr lang="en-US" sz="3200" baseline="30000" dirty="0">
                <a:latin typeface="Calibri" panose="020F0502020204030204" pitchFamily="34" charset="0"/>
                <a:cs typeface="Calibri" panose="020F0502020204030204" pitchFamily="34" charset="0"/>
              </a:rPr>
              <a:t>7 </a:t>
            </a:r>
            <a:r>
              <a:rPr lang="en-US" sz="3200" dirty="0">
                <a:latin typeface="Calibri" panose="020F0502020204030204" pitchFamily="34" charset="0"/>
                <a:cs typeface="Calibri" panose="020F0502020204030204" pitchFamily="34" charset="0"/>
              </a:rPr>
              <a:t>But I tell you the truth, it is to your advantage that I go away; for if I do not go away, the </a:t>
            </a:r>
            <a:r>
              <a:rPr lang="en-US" sz="3200" b="1" u="sng" dirty="0">
                <a:solidFill>
                  <a:srgbClr val="FFFFCC"/>
                </a:solidFill>
                <a:latin typeface="Calibri" panose="020F0502020204030204" pitchFamily="34" charset="0"/>
                <a:cs typeface="Calibri" panose="020F0502020204030204" pitchFamily="34" charset="0"/>
              </a:rPr>
              <a:t>Helper</a:t>
            </a:r>
            <a:r>
              <a:rPr lang="en-US" sz="3200" dirty="0">
                <a:latin typeface="Calibri" panose="020F0502020204030204" pitchFamily="34" charset="0"/>
                <a:cs typeface="Calibri" panose="020F0502020204030204" pitchFamily="34" charset="0"/>
              </a:rPr>
              <a:t> will not come to you; but if I go, I will send Him to you. </a:t>
            </a:r>
            <a:r>
              <a:rPr lang="en-US" sz="3200" baseline="30000" dirty="0">
                <a:latin typeface="Calibri" panose="020F0502020204030204" pitchFamily="34" charset="0"/>
                <a:cs typeface="Calibri" panose="020F0502020204030204" pitchFamily="34" charset="0"/>
              </a:rPr>
              <a:t>8 </a:t>
            </a:r>
            <a:r>
              <a:rPr lang="en-US" sz="3200" dirty="0">
                <a:latin typeface="Calibri" panose="020F0502020204030204" pitchFamily="34" charset="0"/>
                <a:cs typeface="Calibri" panose="020F0502020204030204" pitchFamily="34" charset="0"/>
              </a:rPr>
              <a:t>And He, when He comes, will </a:t>
            </a:r>
            <a:r>
              <a:rPr lang="en-US" sz="3200" b="1" u="sng" dirty="0">
                <a:solidFill>
                  <a:srgbClr val="FFFFCC"/>
                </a:solidFill>
                <a:latin typeface="Calibri" panose="020F0502020204030204" pitchFamily="34" charset="0"/>
                <a:cs typeface="Calibri" panose="020F0502020204030204" pitchFamily="34" charset="0"/>
              </a:rPr>
              <a:t>convict the world</a:t>
            </a:r>
            <a:r>
              <a:rPr lang="en-US" sz="3200" b="1" dirty="0">
                <a:latin typeface="Calibri" panose="020F0502020204030204" pitchFamily="34" charset="0"/>
                <a:cs typeface="Calibri" panose="020F0502020204030204" pitchFamily="34" charset="0"/>
              </a:rPr>
              <a:t> </a:t>
            </a:r>
            <a:r>
              <a:rPr lang="en-US" sz="3200" dirty="0">
                <a:latin typeface="Calibri" panose="020F0502020204030204" pitchFamily="34" charset="0"/>
                <a:cs typeface="Calibri" panose="020F0502020204030204" pitchFamily="34" charset="0"/>
              </a:rPr>
              <a:t>concerning </a:t>
            </a:r>
            <a:r>
              <a:rPr lang="en-US" sz="3200" b="1" u="sng" dirty="0">
                <a:solidFill>
                  <a:srgbClr val="FFFFCC"/>
                </a:solidFill>
                <a:latin typeface="Calibri" panose="020F0502020204030204" pitchFamily="34" charset="0"/>
                <a:cs typeface="Calibri" panose="020F0502020204030204" pitchFamily="34" charset="0"/>
              </a:rPr>
              <a:t>sin</a:t>
            </a:r>
            <a:r>
              <a:rPr lang="en-US" sz="3200" dirty="0">
                <a:latin typeface="Calibri" panose="020F0502020204030204" pitchFamily="34" charset="0"/>
                <a:cs typeface="Calibri" panose="020F0502020204030204" pitchFamily="34" charset="0"/>
              </a:rPr>
              <a:t> and righteousness and judgment; </a:t>
            </a:r>
            <a:r>
              <a:rPr lang="en-US" sz="3200" baseline="30000" dirty="0">
                <a:latin typeface="Calibri" panose="020F0502020204030204" pitchFamily="34" charset="0"/>
                <a:cs typeface="Calibri" panose="020F0502020204030204" pitchFamily="34" charset="0"/>
              </a:rPr>
              <a:t>9 </a:t>
            </a:r>
            <a:r>
              <a:rPr lang="en-US" sz="3200" dirty="0">
                <a:latin typeface="Calibri" panose="020F0502020204030204" pitchFamily="34" charset="0"/>
                <a:cs typeface="Calibri" panose="020F0502020204030204" pitchFamily="34" charset="0"/>
              </a:rPr>
              <a:t>concerning sin, </a:t>
            </a:r>
            <a:r>
              <a:rPr lang="en-US" sz="3200" b="1" u="sng" dirty="0">
                <a:solidFill>
                  <a:srgbClr val="FFFFCC"/>
                </a:solidFill>
                <a:latin typeface="Calibri" panose="020F0502020204030204" pitchFamily="34" charset="0"/>
                <a:cs typeface="Calibri" panose="020F0502020204030204" pitchFamily="34" charset="0"/>
              </a:rPr>
              <a:t>because they do not believe in Me</a:t>
            </a:r>
            <a:r>
              <a:rPr lang="en-US" sz="3200" dirty="0">
                <a:latin typeface="Calibri" panose="020F0502020204030204" pitchFamily="34" charset="0"/>
                <a:cs typeface="Calibri" panose="020F0502020204030204" pitchFamily="34" charset="0"/>
              </a:rPr>
              <a:t>; </a:t>
            </a:r>
            <a:r>
              <a:rPr lang="en-US" sz="3200" baseline="30000" dirty="0">
                <a:latin typeface="Calibri" panose="020F0502020204030204" pitchFamily="34" charset="0"/>
                <a:cs typeface="Calibri" panose="020F0502020204030204" pitchFamily="34" charset="0"/>
              </a:rPr>
              <a:t>10 </a:t>
            </a:r>
            <a:r>
              <a:rPr lang="en-US" sz="3200" dirty="0">
                <a:latin typeface="Calibri" panose="020F0502020204030204" pitchFamily="34" charset="0"/>
                <a:cs typeface="Calibri" panose="020F0502020204030204" pitchFamily="34" charset="0"/>
              </a:rPr>
              <a:t>and concerning righteousness, because I go to the Father and you no longer see Me; </a:t>
            </a:r>
            <a:r>
              <a:rPr lang="en-US" sz="3200" baseline="30000" dirty="0">
                <a:latin typeface="Calibri" panose="020F0502020204030204" pitchFamily="34" charset="0"/>
                <a:cs typeface="Calibri" panose="020F0502020204030204" pitchFamily="34" charset="0"/>
              </a:rPr>
              <a:t>11 </a:t>
            </a:r>
            <a:r>
              <a:rPr lang="en-US" sz="3200" dirty="0">
                <a:latin typeface="Calibri" panose="020F0502020204030204" pitchFamily="34" charset="0"/>
                <a:cs typeface="Calibri" panose="020F0502020204030204" pitchFamily="34" charset="0"/>
              </a:rPr>
              <a:t>and concerning judgment, because the ruler of this world has been judged</a:t>
            </a:r>
            <a:r>
              <a:rPr lang="en-US" altLang="en-US" sz="3200" kern="0" dirty="0">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4555550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box&#10;&#10;Description automatically generated">
            <a:extLst>
              <a:ext uri="{FF2B5EF4-FFF2-40B4-BE49-F238E27FC236}">
                <a16:creationId xmlns:a16="http://schemas.microsoft.com/office/drawing/2014/main" id="{8A1B9A53-06B9-4886-92AB-3D0D7D45B3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47568" y="457200"/>
            <a:ext cx="8896865" cy="5943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9056050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609600" y="1066800"/>
            <a:ext cx="10972800" cy="5257800"/>
          </a:xfrm>
          <a:prstGeom prst="rect">
            <a:avLst/>
          </a:prstGeom>
          <a:noFill/>
          <a:ln w="9525">
            <a:noFill/>
            <a:miter lim="800000"/>
            <a:headEnd/>
            <a:tailEnd/>
          </a:ln>
          <a:effectLst/>
        </p:spPr>
        <p:txBody>
          <a:bodyPr/>
          <a:lstStyle/>
          <a:p>
            <a:pPr algn="just"/>
            <a:r>
              <a:rPr lang="en-US" sz="2600" dirty="0">
                <a:latin typeface="Calibri" panose="020F0502020204030204" pitchFamily="34" charset="0"/>
                <a:cs typeface="Calibri" panose="020F0502020204030204" pitchFamily="34" charset="0"/>
              </a:rPr>
              <a:t>“The Greek…(‘opened’) refers to ‘opening of the eyes to make understanding possible and enable perception.’ Many of the New Testament occurrences of…(‘heart’) refer to the mind, as it does here; God opened Lydia’s ‘eyes of the heart,’ as if removing a mental veil (2 Cor. 4:3–4), so that she would understand and respond. God enabled her to understand Paul’s message so that she could believe and be saved. But opening her heart (or understanding) is not the same as giving her faith. </a:t>
            </a:r>
            <a:r>
              <a:rPr lang="en-US" sz="2600" b="1" u="sng" dirty="0">
                <a:solidFill>
                  <a:srgbClr val="FFFFCC"/>
                </a:solidFill>
                <a:latin typeface="Calibri" panose="020F0502020204030204" pitchFamily="34" charset="0"/>
                <a:cs typeface="Calibri" panose="020F0502020204030204" pitchFamily="34" charset="0"/>
              </a:rPr>
              <a:t>Acts 16 does not say God gave her faith. Instead He enabled her to understand so that she could exercise faith</a:t>
            </a:r>
            <a:r>
              <a:rPr lang="en-US" sz="2600" dirty="0">
                <a:latin typeface="Calibri" panose="020F0502020204030204" pitchFamily="34" charset="0"/>
                <a:cs typeface="Calibri" panose="020F0502020204030204" pitchFamily="34" charset="0"/>
              </a:rPr>
              <a:t>…Paul wrote in Romans 3:11, ‘There is none who understands, there is none who seeks for God.’ However, God was drawing (cf. John 6:44–45) Lydia to Himself before Paul arrived. Nevertheless giving a person the ability to understand differs from giving him or her faith to believe. God enlightened (a type of drawing) Lydia so that she could believe, but </a:t>
            </a:r>
            <a:r>
              <a:rPr lang="en-US" sz="2600" b="1" u="sng" dirty="0">
                <a:solidFill>
                  <a:srgbClr val="FFFFCC"/>
                </a:solidFill>
                <a:latin typeface="Calibri" panose="020F0502020204030204" pitchFamily="34" charset="0"/>
                <a:cs typeface="Calibri" panose="020F0502020204030204" pitchFamily="34" charset="0"/>
              </a:rPr>
              <a:t>it was still her faith, not God’s gift of faith</a:t>
            </a:r>
            <a:r>
              <a:rPr lang="en-US" sz="2600" dirty="0">
                <a:latin typeface="Calibri" panose="020F0502020204030204" pitchFamily="34" charset="0"/>
                <a:cs typeface="Calibri" panose="020F0502020204030204" pitchFamily="34" charset="0"/>
              </a:rPr>
              <a:t>.”</a:t>
            </a:r>
          </a:p>
        </p:txBody>
      </p:sp>
      <p:sp>
        <p:nvSpPr>
          <p:cNvPr id="6" name="Rectangle 2"/>
          <p:cNvSpPr>
            <a:spLocks noChangeArrowheads="1"/>
          </p:cNvSpPr>
          <p:nvPr/>
        </p:nvSpPr>
        <p:spPr bwMode="auto">
          <a:xfrm>
            <a:off x="914401" y="218388"/>
            <a:ext cx="10363199" cy="696012"/>
          </a:xfrm>
          <a:prstGeom prst="rect">
            <a:avLst/>
          </a:prstGeom>
          <a:noFill/>
          <a:ln w="9525">
            <a:noFill/>
            <a:miter lim="800000"/>
            <a:headEnd/>
            <a:tailEnd/>
          </a:ln>
          <a:effectLst/>
        </p:spPr>
        <p:txBody>
          <a:bodyPr anchor="ctr"/>
          <a:lstStyle/>
          <a:p>
            <a:pPr algn="ctr">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Ren</a:t>
            </a: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é</a:t>
            </a: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 Lopez</a:t>
            </a:r>
          </a:p>
        </p:txBody>
      </p:sp>
      <p:sp>
        <p:nvSpPr>
          <p:cNvPr id="2" name="Rectangle 1">
            <a:extLst>
              <a:ext uri="{FF2B5EF4-FFF2-40B4-BE49-F238E27FC236}">
                <a16:creationId xmlns:a16="http://schemas.microsoft.com/office/drawing/2014/main" id="{B3A1C6A8-DD6B-4946-A05C-D3B350B1DE81}"/>
              </a:ext>
            </a:extLst>
          </p:cNvPr>
          <p:cNvSpPr/>
          <p:nvPr/>
        </p:nvSpPr>
        <p:spPr>
          <a:xfrm>
            <a:off x="419100" y="6400800"/>
            <a:ext cx="11353800" cy="369332"/>
          </a:xfrm>
          <a:prstGeom prst="rect">
            <a:avLst/>
          </a:prstGeom>
        </p:spPr>
        <p:txBody>
          <a:bodyPr wrap="square">
            <a:spAutoFit/>
          </a:bodyPr>
          <a:lstStyle/>
          <a:p>
            <a:pPr algn="ctr">
              <a:defRPr/>
            </a:pPr>
            <a:r>
              <a:rPr lang="en-US" sz="1800" i="1" dirty="0">
                <a:latin typeface="Calibri" panose="020F0502020204030204" pitchFamily="34" charset="0"/>
                <a:cs typeface="Calibri" panose="020F0502020204030204" pitchFamily="34" charset="0"/>
              </a:rPr>
              <a:t>“Is Faith a Gift From God or a Human Exercise?,”</a:t>
            </a:r>
            <a:r>
              <a:rPr lang="en-US" sz="1800" dirty="0">
                <a:latin typeface="Calibri" panose="020F0502020204030204" pitchFamily="34" charset="0"/>
                <a:cs typeface="Calibri" panose="020F0502020204030204" pitchFamily="34" charset="0"/>
              </a:rPr>
              <a:t> Bibliotheca Sacra 164 (July–September 2007): 264 and n. 20.</a:t>
            </a:r>
            <a:endPar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394937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6E3D4A-6793-FA79-69D2-F20591E8912A}"/>
            </a:ext>
          </a:extLst>
        </p:cNvPr>
        <p:cNvGrpSpPr/>
        <p:nvPr/>
      </p:nvGrpSpPr>
      <p:grpSpPr>
        <a:xfrm>
          <a:off x="0" y="0"/>
          <a:ext cx="0" cy="0"/>
          <a:chOff x="0" y="0"/>
          <a:chExt cx="0" cy="0"/>
        </a:xfrm>
      </p:grpSpPr>
      <p:graphicFrame>
        <p:nvGraphicFramePr>
          <p:cNvPr id="2" name="Table 3">
            <a:extLst>
              <a:ext uri="{FF2B5EF4-FFF2-40B4-BE49-F238E27FC236}">
                <a16:creationId xmlns:a16="http://schemas.microsoft.com/office/drawing/2014/main" id="{0FE9339A-450E-A616-B4F3-69E754803590}"/>
              </a:ext>
            </a:extLst>
          </p:cNvPr>
          <p:cNvGraphicFramePr>
            <a:graphicFrameLocks noGrp="1"/>
          </p:cNvGraphicFramePr>
          <p:nvPr>
            <p:extLst>
              <p:ext uri="{D42A27DB-BD31-4B8C-83A1-F6EECF244321}">
                <p14:modId xmlns:p14="http://schemas.microsoft.com/office/powerpoint/2010/main" val="2151416828"/>
              </p:ext>
            </p:extLst>
          </p:nvPr>
        </p:nvGraphicFramePr>
        <p:xfrm>
          <a:off x="589073" y="1524000"/>
          <a:ext cx="11013855" cy="4328160"/>
        </p:xfrm>
        <a:graphic>
          <a:graphicData uri="http://schemas.openxmlformats.org/drawingml/2006/table">
            <a:tbl>
              <a:tblPr firstRow="1" bandRow="1">
                <a:tableStyleId>{5940675A-B579-460E-94D1-54222C63F5DA}</a:tableStyleId>
              </a:tblPr>
              <a:tblGrid>
                <a:gridCol w="3671285">
                  <a:extLst>
                    <a:ext uri="{9D8B030D-6E8A-4147-A177-3AD203B41FA5}">
                      <a16:colId xmlns:a16="http://schemas.microsoft.com/office/drawing/2014/main" val="2534164779"/>
                    </a:ext>
                  </a:extLst>
                </a:gridCol>
                <a:gridCol w="4350242">
                  <a:extLst>
                    <a:ext uri="{9D8B030D-6E8A-4147-A177-3AD203B41FA5}">
                      <a16:colId xmlns:a16="http://schemas.microsoft.com/office/drawing/2014/main" val="106515012"/>
                    </a:ext>
                  </a:extLst>
                </a:gridCol>
                <a:gridCol w="2992328">
                  <a:extLst>
                    <a:ext uri="{9D8B030D-6E8A-4147-A177-3AD203B41FA5}">
                      <a16:colId xmlns:a16="http://schemas.microsoft.com/office/drawing/2014/main" val="2435450396"/>
                    </a:ext>
                  </a:extLst>
                </a:gridCol>
              </a:tblGrid>
              <a:tr h="4251960">
                <a:tc>
                  <a:txBody>
                    <a:bodyPr/>
                    <a:lstStyle/>
                    <a:p>
                      <a:pPr marL="685800" marR="0" lvl="0" indent="-685800" algn="l" defTabSz="914400" rtl="0" eaLnBrk="0" fontAlgn="base" latinLnBrk="0" hangingPunct="0">
                        <a:lnSpc>
                          <a:spcPct val="100000"/>
                        </a:lnSpc>
                        <a:spcBef>
                          <a:spcPts val="0"/>
                        </a:spcBef>
                        <a:spcAft>
                          <a:spcPts val="2400"/>
                        </a:spcAft>
                        <a:buClr>
                          <a:srgbClr val="00FFFF"/>
                        </a:buClr>
                        <a:buSzPct val="100000"/>
                        <a:buFont typeface="+mj-lt"/>
                        <a:buAutoNum type="alphaLcParenBoth"/>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John 6:27-29</a:t>
                      </a:r>
                    </a:p>
                    <a:p>
                      <a:pPr marL="685800" marR="0" lvl="0" indent="-685800" algn="l" defTabSz="914400" rtl="0" eaLnBrk="0" fontAlgn="base" latinLnBrk="0" hangingPunct="0">
                        <a:lnSpc>
                          <a:spcPct val="100000"/>
                        </a:lnSpc>
                        <a:spcBef>
                          <a:spcPts val="0"/>
                        </a:spcBef>
                        <a:spcAft>
                          <a:spcPts val="2400"/>
                        </a:spcAft>
                        <a:buClr>
                          <a:srgbClr val="00FFFF"/>
                        </a:buClr>
                        <a:buSzPct val="100000"/>
                        <a:buFont typeface="+mj-lt"/>
                        <a:buAutoNum type="alphaLcParenBoth"/>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John 6:44-45 </a:t>
                      </a:r>
                    </a:p>
                    <a:p>
                      <a:pPr marL="685800" marR="0" lvl="0" indent="-685800" algn="l" defTabSz="914400" rtl="0" eaLnBrk="0" fontAlgn="base" latinLnBrk="0" hangingPunct="0">
                        <a:lnSpc>
                          <a:spcPct val="100000"/>
                        </a:lnSpc>
                        <a:spcBef>
                          <a:spcPts val="0"/>
                        </a:spcBef>
                        <a:spcAft>
                          <a:spcPts val="2400"/>
                        </a:spcAft>
                        <a:buClr>
                          <a:srgbClr val="00FFFF"/>
                        </a:buClr>
                        <a:buSzPct val="100000"/>
                        <a:buFont typeface="+mj-lt"/>
                        <a:buAutoNum type="alphaLcParenBoth"/>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Acts 3:16</a:t>
                      </a:r>
                    </a:p>
                    <a:p>
                      <a:pPr marL="685800" marR="0" lvl="0" indent="-685800" algn="l" defTabSz="914400" rtl="0" eaLnBrk="0" fontAlgn="base" latinLnBrk="0" hangingPunct="0">
                        <a:lnSpc>
                          <a:spcPct val="100000"/>
                        </a:lnSpc>
                        <a:spcBef>
                          <a:spcPts val="0"/>
                        </a:spcBef>
                        <a:spcAft>
                          <a:spcPts val="2400"/>
                        </a:spcAft>
                        <a:buClr>
                          <a:srgbClr val="00FFFF"/>
                        </a:buClr>
                        <a:buSzPct val="100000"/>
                        <a:buFont typeface="+mj-lt"/>
                        <a:buAutoNum type="alphaLcParenBoth"/>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Acts 11:18</a:t>
                      </a:r>
                    </a:p>
                    <a:p>
                      <a:pPr marL="685800" marR="0" lvl="0" indent="-685800" algn="l" defTabSz="914400" rtl="0" eaLnBrk="0" fontAlgn="base" latinLnBrk="0" hangingPunct="0">
                        <a:lnSpc>
                          <a:spcPct val="100000"/>
                        </a:lnSpc>
                        <a:spcBef>
                          <a:spcPts val="0"/>
                        </a:spcBef>
                        <a:spcAft>
                          <a:spcPts val="2400"/>
                        </a:spcAft>
                        <a:buClr>
                          <a:srgbClr val="00FFFF"/>
                        </a:buClr>
                        <a:buSzPct val="100000"/>
                        <a:buFont typeface="+mj-lt"/>
                        <a:buAutoNum type="alphaLcParenBoth"/>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Acts 16:14</a:t>
                      </a:r>
                    </a:p>
                    <a:p>
                      <a:pPr>
                        <a:spcAft>
                          <a:spcPts val="2400"/>
                        </a:spcAft>
                      </a:pPr>
                      <a:endParaRPr lang="en-US" dirty="0">
                        <a:latin typeface="Calibri" panose="020F050202020403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spcAft>
                          <a:spcPts val="2400"/>
                        </a:spcAft>
                      </a:pPr>
                      <a:endParaRPr lang="en-US" dirty="0">
                        <a:latin typeface="Calibri" panose="020F050202020403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685800" marR="0" lvl="0" indent="-685800" algn="l" defTabSz="914400" rtl="0" eaLnBrk="0" fontAlgn="base" latinLnBrk="0" hangingPunct="0">
                        <a:lnSpc>
                          <a:spcPct val="100000"/>
                        </a:lnSpc>
                        <a:spcBef>
                          <a:spcPts val="0"/>
                        </a:spcBef>
                        <a:spcAft>
                          <a:spcPts val="2400"/>
                        </a:spcAft>
                        <a:buClr>
                          <a:srgbClr val="00FFFF"/>
                        </a:buClr>
                        <a:buSzPct val="100000"/>
                        <a:buFont typeface="+mj-lt"/>
                        <a:buNone/>
                        <a:tabLst/>
                        <a:defRPr/>
                      </a:pPr>
                      <a:r>
                        <a:rPr kumimoji="0" lang="en-US" sz="3200" b="0" i="0" u="none" strike="noStrike" kern="0" cap="none" spc="0" normalizeH="0" baseline="0" noProof="0" dirty="0">
                          <a:ln>
                            <a:noFill/>
                          </a:ln>
                          <a:solidFill>
                            <a:schemeClr val="tx2"/>
                          </a:solidFill>
                          <a:effectLst>
                            <a:outerShdw blurRad="38100" dist="38100" dir="2700000" algn="tl">
                              <a:srgbClr val="000000"/>
                            </a:outerShdw>
                          </a:effectLst>
                          <a:uLnTx/>
                          <a:uFillTx/>
                          <a:latin typeface="Calibri" panose="020F0502020204030204" pitchFamily="34" charset="0"/>
                          <a:ea typeface="+mn-ea"/>
                          <a:cs typeface="Calibri" pitchFamily="34" charset="0"/>
                        </a:rPr>
                        <a:t>(f)	</a:t>
                      </a:r>
                      <a:r>
                        <a:rPr lang="en-US" sz="3200" b="1" u="sng" kern="1200" noProof="0" dirty="0">
                          <a:solidFill>
                            <a:srgbClr val="FFFFCC"/>
                          </a:solidFill>
                          <a:effectLst>
                            <a:outerShdw blurRad="38100" dist="38100" dir="2700000" algn="tl">
                              <a:srgbClr val="000000"/>
                            </a:outerShdw>
                          </a:effectLst>
                          <a:latin typeface="Calibri" panose="020F0502020204030204" pitchFamily="34" charset="0"/>
                          <a:ea typeface="+mn-ea"/>
                          <a:cs typeface="Calibri" pitchFamily="34" charset="0"/>
                        </a:rPr>
                        <a:t>1 Cor. 12:9</a:t>
                      </a:r>
                    </a:p>
                    <a:p>
                      <a:pPr marL="685800" marR="0" lvl="0" indent="-685800" algn="l" defTabSz="914400" rtl="0" eaLnBrk="0" fontAlgn="base" latinLnBrk="0" hangingPunct="0">
                        <a:lnSpc>
                          <a:spcPct val="100000"/>
                        </a:lnSpc>
                        <a:spcBef>
                          <a:spcPts val="0"/>
                        </a:spcBef>
                        <a:spcAft>
                          <a:spcPts val="2400"/>
                        </a:spcAft>
                        <a:buClr>
                          <a:srgbClr val="00FFFF"/>
                        </a:buClr>
                        <a:buSzPct val="100000"/>
                        <a:buFont typeface="Wingdings" panose="05000000000000000000" pitchFamily="2" charset="2"/>
                        <a:buNone/>
                        <a:tabLst/>
                        <a:defRPr/>
                      </a:pPr>
                      <a:r>
                        <a:rPr kumimoji="0" lang="en-US" sz="3200" b="0" i="0" u="none" strike="noStrike" kern="0" cap="none" spc="0" normalizeH="0" baseline="0" noProof="0" dirty="0">
                          <a:ln>
                            <a:noFill/>
                          </a:ln>
                          <a:solidFill>
                            <a:schemeClr val="tx2"/>
                          </a:solidFill>
                          <a:effectLst>
                            <a:outerShdw blurRad="38100" dist="38100" dir="2700000" algn="tl">
                              <a:srgbClr val="000000"/>
                            </a:outerShdw>
                          </a:effectLst>
                          <a:uLnTx/>
                          <a:uFillTx/>
                          <a:latin typeface="Calibri" panose="020F0502020204030204" pitchFamily="34" charset="0"/>
                          <a:ea typeface="+mn-ea"/>
                          <a:cs typeface="Calibri" pitchFamily="34" charset="0"/>
                        </a:rPr>
                        <a:t>(g)	</a:t>
                      </a: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Rom. 12:3</a:t>
                      </a:r>
                    </a:p>
                    <a:p>
                      <a:pPr marL="685800" marR="0" lvl="0" indent="-685800" algn="l" defTabSz="914400" rtl="0" eaLnBrk="0" fontAlgn="base" latinLnBrk="0" hangingPunct="0">
                        <a:lnSpc>
                          <a:spcPct val="100000"/>
                        </a:lnSpc>
                        <a:spcBef>
                          <a:spcPts val="0"/>
                        </a:spcBef>
                        <a:spcAft>
                          <a:spcPts val="2400"/>
                        </a:spcAft>
                        <a:buClr>
                          <a:srgbClr val="00FFFF"/>
                        </a:buClr>
                        <a:buSzPct val="100000"/>
                        <a:buFont typeface="Wingdings" panose="05000000000000000000" pitchFamily="2" charset="2"/>
                        <a:buNone/>
                        <a:tabLst/>
                        <a:defRPr/>
                      </a:pPr>
                      <a:r>
                        <a:rPr kumimoji="0" lang="en-US" sz="3200" b="0" i="0" u="none" strike="noStrike" kern="0" cap="none" spc="0" normalizeH="0" baseline="0" noProof="0" dirty="0">
                          <a:ln>
                            <a:noFill/>
                          </a:ln>
                          <a:solidFill>
                            <a:schemeClr val="tx2"/>
                          </a:solidFill>
                          <a:effectLst>
                            <a:outerShdw blurRad="38100" dist="38100" dir="2700000" algn="tl">
                              <a:srgbClr val="000000"/>
                            </a:outerShdw>
                          </a:effectLst>
                          <a:uLnTx/>
                          <a:uFillTx/>
                          <a:latin typeface="Calibri" panose="020F0502020204030204" pitchFamily="34" charset="0"/>
                          <a:ea typeface="+mn-ea"/>
                          <a:cs typeface="Calibri" pitchFamily="34" charset="0"/>
                        </a:rPr>
                        <a:t>(h)	</a:t>
                      </a: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Eph. 2:8-9</a:t>
                      </a:r>
                    </a:p>
                    <a:p>
                      <a:pPr marL="685800" marR="0" lvl="0" indent="-685800" algn="l" defTabSz="914400" rtl="0" eaLnBrk="0" fontAlgn="base" latinLnBrk="0" hangingPunct="0">
                        <a:lnSpc>
                          <a:spcPct val="100000"/>
                        </a:lnSpc>
                        <a:spcBef>
                          <a:spcPts val="0"/>
                        </a:spcBef>
                        <a:spcAft>
                          <a:spcPts val="2400"/>
                        </a:spcAft>
                        <a:buClr>
                          <a:srgbClr val="00FFFF"/>
                        </a:buClr>
                        <a:buSzPct val="100000"/>
                        <a:buFont typeface="Wingdings" panose="05000000000000000000" pitchFamily="2" charset="2"/>
                        <a:buNone/>
                        <a:tabLst/>
                        <a:defRPr/>
                      </a:pPr>
                      <a:r>
                        <a:rPr kumimoji="0" lang="en-US" sz="3200" b="0" i="0" u="none" strike="noStrike" kern="0" cap="none" spc="0" normalizeH="0" baseline="0" noProof="0" dirty="0">
                          <a:ln>
                            <a:noFill/>
                          </a:ln>
                          <a:solidFill>
                            <a:schemeClr val="tx2"/>
                          </a:solidFill>
                          <a:effectLst>
                            <a:outerShdw blurRad="38100" dist="38100" dir="2700000" algn="tl">
                              <a:srgbClr val="000000"/>
                            </a:outerShdw>
                          </a:effectLst>
                          <a:uLnTx/>
                          <a:uFillTx/>
                          <a:latin typeface="Calibri" panose="020F0502020204030204" pitchFamily="34" charset="0"/>
                          <a:ea typeface="+mn-ea"/>
                          <a:cs typeface="Calibri" pitchFamily="34" charset="0"/>
                        </a:rPr>
                        <a:t>(</a:t>
                      </a:r>
                      <a:r>
                        <a:rPr kumimoji="0" lang="en-US" sz="3200" b="0" i="0" u="none" strike="noStrike" kern="0" cap="none" spc="0" normalizeH="0" baseline="0" noProof="0" dirty="0" err="1">
                          <a:ln>
                            <a:noFill/>
                          </a:ln>
                          <a:solidFill>
                            <a:schemeClr val="tx2"/>
                          </a:solidFill>
                          <a:effectLst>
                            <a:outerShdw blurRad="38100" dist="38100" dir="2700000" algn="tl">
                              <a:srgbClr val="000000"/>
                            </a:outerShdw>
                          </a:effectLst>
                          <a:uLnTx/>
                          <a:uFillTx/>
                          <a:latin typeface="Calibri" panose="020F0502020204030204" pitchFamily="34" charset="0"/>
                          <a:ea typeface="+mn-ea"/>
                          <a:cs typeface="Calibri" pitchFamily="34" charset="0"/>
                        </a:rPr>
                        <a:t>i</a:t>
                      </a:r>
                      <a:r>
                        <a:rPr kumimoji="0" lang="en-US" sz="3200" b="0" i="0" u="none" strike="noStrike" kern="0" cap="none" spc="0" normalizeH="0" baseline="0" noProof="0" dirty="0">
                          <a:ln>
                            <a:noFill/>
                          </a:ln>
                          <a:solidFill>
                            <a:schemeClr val="tx2"/>
                          </a:solidFill>
                          <a:effectLst>
                            <a:outerShdw blurRad="38100" dist="38100" dir="2700000" algn="tl">
                              <a:srgbClr val="000000"/>
                            </a:outerShdw>
                          </a:effectLst>
                          <a:uLnTx/>
                          <a:uFillTx/>
                          <a:latin typeface="Calibri" panose="020F0502020204030204" pitchFamily="34" charset="0"/>
                          <a:ea typeface="+mn-ea"/>
                          <a:cs typeface="Calibri" pitchFamily="34" charset="0"/>
                        </a:rPr>
                        <a:t>)	</a:t>
                      </a: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Philip. 1:29 </a:t>
                      </a:r>
                    </a:p>
                    <a:p>
                      <a:pPr marL="685800" marR="0" lvl="0" indent="-685800" algn="l" defTabSz="914400" rtl="0" eaLnBrk="0" fontAlgn="base" latinLnBrk="0" hangingPunct="0">
                        <a:lnSpc>
                          <a:spcPct val="100000"/>
                        </a:lnSpc>
                        <a:spcBef>
                          <a:spcPts val="0"/>
                        </a:spcBef>
                        <a:spcAft>
                          <a:spcPts val="2400"/>
                        </a:spcAft>
                        <a:buClr>
                          <a:srgbClr val="00FFFF"/>
                        </a:buClr>
                        <a:buSzPct val="100000"/>
                        <a:buFont typeface="Wingdings" panose="05000000000000000000" pitchFamily="2" charset="2"/>
                        <a:buNone/>
                        <a:tabLst/>
                        <a:defRPr/>
                      </a:pPr>
                      <a:r>
                        <a:rPr kumimoji="0" lang="en-US" sz="3200" b="0" i="0" u="none" strike="noStrike" kern="0" cap="none" spc="0" normalizeH="0" baseline="0" noProof="0" dirty="0">
                          <a:ln>
                            <a:noFill/>
                          </a:ln>
                          <a:solidFill>
                            <a:schemeClr val="tx2"/>
                          </a:solidFill>
                          <a:effectLst>
                            <a:outerShdw blurRad="38100" dist="38100" dir="2700000" algn="tl">
                              <a:srgbClr val="000000"/>
                            </a:outerShdw>
                          </a:effectLst>
                          <a:uLnTx/>
                          <a:uFillTx/>
                          <a:latin typeface="Calibri" panose="020F0502020204030204" pitchFamily="34" charset="0"/>
                          <a:ea typeface="+mn-ea"/>
                          <a:cs typeface="Calibri" pitchFamily="34" charset="0"/>
                        </a:rPr>
                        <a:t>(j)	</a:t>
                      </a: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2 Pet. 1:1</a:t>
                      </a:r>
                      <a:endParaRPr kumimoji="0" lang="en-US" sz="36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092782245"/>
                  </a:ext>
                </a:extLst>
              </a:tr>
            </a:tbl>
          </a:graphicData>
        </a:graphic>
      </p:graphicFrame>
      <p:pic>
        <p:nvPicPr>
          <p:cNvPr id="3074" name="Picture 2">
            <a:extLst>
              <a:ext uri="{FF2B5EF4-FFF2-40B4-BE49-F238E27FC236}">
                <a16:creationId xmlns:a16="http://schemas.microsoft.com/office/drawing/2014/main" id="{8BBEBF21-367D-5DED-4D76-94F7D0D917E7}"/>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942737" y="2057400"/>
            <a:ext cx="2306527" cy="27432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BCAFD297-5FCA-998D-C46B-AAE5AE921B99}"/>
              </a:ext>
            </a:extLst>
          </p:cNvPr>
          <p:cNvSpPr txBox="1">
            <a:spLocks/>
          </p:cNvSpPr>
          <p:nvPr/>
        </p:nvSpPr>
        <p:spPr bwMode="auto">
          <a:xfrm>
            <a:off x="3405923" y="228600"/>
            <a:ext cx="538015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marL="857250" indent="-857250" algn="ctr">
              <a:buFont typeface="+mj-lt"/>
              <a:buAutoNum type="romanLcPeriod" startAt="3"/>
            </a:pPr>
            <a:r>
              <a:rPr lang="en-US" sz="3600" kern="0">
                <a:effectLst>
                  <a:outerShdw blurRad="38100" dist="38100" dir="2700000" algn="tl">
                    <a:srgbClr val="000000">
                      <a:alpha val="43137"/>
                    </a:srgbClr>
                  </a:outerShdw>
                </a:effectLst>
              </a:rPr>
              <a:t>Calvinist Proof-Texts</a:t>
            </a:r>
            <a:endParaRPr lang="en-US" sz="4000" kern="0" dirty="0">
              <a:effectLst>
                <a:outerShdw blurRad="38100" dist="38100" dir="2700000" algn="tl">
                  <a:srgbClr val="000000">
                    <a:alpha val="43137"/>
                  </a:srgbClr>
                </a:outerShdw>
              </a:effectLst>
              <a:ea typeface="Calibri" pitchFamily="34" charset="0"/>
              <a:cs typeface="Calibri" pitchFamily="34" charset="0"/>
            </a:endParaRPr>
          </a:p>
        </p:txBody>
      </p:sp>
    </p:spTree>
    <p:extLst>
      <p:ext uri="{BB962C8B-B14F-4D97-AF65-F5344CB8AC3E}">
        <p14:creationId xmlns:p14="http://schemas.microsoft.com/office/powerpoint/2010/main" val="1035468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1C6527F-A73E-432F-A194-E04861FDE7C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4147" name="Rectangle 1"/>
          <p:cNvSpPr>
            <a:spLocks noChangeArrowheads="1"/>
          </p:cNvSpPr>
          <p:nvPr/>
        </p:nvSpPr>
        <p:spPr bwMode="auto">
          <a:xfrm>
            <a:off x="533400" y="0"/>
            <a:ext cx="11049000" cy="1969770"/>
          </a:xfrm>
          <a:prstGeom prst="rect">
            <a:avLst/>
          </a:prstGeom>
          <a:noFill/>
          <a:ln w="28575">
            <a:noFill/>
            <a:miter lim="800000"/>
            <a:headEnd/>
            <a:tailEnd/>
          </a:ln>
        </p:spPr>
        <p:txBody>
          <a:bodyPr wrap="square">
            <a:spAutoFit/>
          </a:bodyPr>
          <a:lstStyle/>
          <a:p>
            <a:pPr algn="ctr" eaLnBrk="0" hangingPunct="0">
              <a:spcBef>
                <a:spcPts val="0"/>
              </a:spcBef>
              <a:spcAft>
                <a:spcPts val="1200"/>
              </a:spcAft>
              <a:buClr>
                <a:srgbClr val="00FFFF"/>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1 Corinthians 12:9</a:t>
            </a:r>
          </a:p>
          <a:p>
            <a:pPr algn="just">
              <a:spcAft>
                <a:spcPts val="600"/>
              </a:spcAft>
            </a:pPr>
            <a:r>
              <a:rPr lang="en-US" altLang="en-US" sz="3600" kern="0" dirty="0">
                <a:latin typeface="Calibri" panose="020F0502020204030204" pitchFamily="34" charset="0"/>
                <a:cs typeface="Calibri" panose="020F0502020204030204" pitchFamily="34" charset="0"/>
              </a:rPr>
              <a:t>“</a:t>
            </a:r>
            <a:r>
              <a:rPr lang="en-US" sz="3600" i="0" strike="noStrike" dirty="0">
                <a:effectLst/>
                <a:latin typeface="Calibri" panose="020F0502020204030204" pitchFamily="34" charset="0"/>
              </a:rPr>
              <a:t>to another </a:t>
            </a:r>
            <a:r>
              <a:rPr lang="en-US" sz="3600" b="1" i="0" u="sng" strike="noStrike" dirty="0">
                <a:solidFill>
                  <a:srgbClr val="FFFFCC"/>
                </a:solidFill>
                <a:effectLst/>
                <a:latin typeface="Calibri" panose="020F0502020204030204" pitchFamily="34" charset="0"/>
              </a:rPr>
              <a:t>faith</a:t>
            </a:r>
            <a:r>
              <a:rPr lang="en-US" sz="3600" i="0" strike="noStrike" dirty="0">
                <a:effectLst/>
                <a:latin typeface="Calibri" panose="020F0502020204030204" pitchFamily="34" charset="0"/>
              </a:rPr>
              <a:t> by the same Spirit, and to another gifts of healing by the one Spirit</a:t>
            </a:r>
            <a:r>
              <a:rPr lang="en-US" sz="3600" b="0" i="0" u="none" strike="noStrike" dirty="0">
                <a:effectLst/>
                <a:latin typeface="Calibri" panose="020F0502020204030204" pitchFamily="34" charset="0"/>
              </a:rPr>
              <a:t>.”</a:t>
            </a:r>
          </a:p>
        </p:txBody>
      </p:sp>
    </p:spTree>
    <p:extLst>
      <p:ext uri="{BB962C8B-B14F-4D97-AF65-F5344CB8AC3E}">
        <p14:creationId xmlns:p14="http://schemas.microsoft.com/office/powerpoint/2010/main" val="14161061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075ACE-31DD-2C92-9DAC-E5610753F757}"/>
            </a:ext>
          </a:extLst>
        </p:cNvPr>
        <p:cNvGrpSpPr/>
        <p:nvPr/>
      </p:nvGrpSpPr>
      <p:grpSpPr>
        <a:xfrm>
          <a:off x="0" y="0"/>
          <a:ext cx="0" cy="0"/>
          <a:chOff x="0" y="0"/>
          <a:chExt cx="0" cy="0"/>
        </a:xfrm>
      </p:grpSpPr>
      <p:graphicFrame>
        <p:nvGraphicFramePr>
          <p:cNvPr id="2" name="Table 3">
            <a:extLst>
              <a:ext uri="{FF2B5EF4-FFF2-40B4-BE49-F238E27FC236}">
                <a16:creationId xmlns:a16="http://schemas.microsoft.com/office/drawing/2014/main" id="{98B603AA-789D-1C0E-FB41-C16985D17FA5}"/>
              </a:ext>
            </a:extLst>
          </p:cNvPr>
          <p:cNvGraphicFramePr>
            <a:graphicFrameLocks noGrp="1"/>
          </p:cNvGraphicFramePr>
          <p:nvPr>
            <p:extLst>
              <p:ext uri="{D42A27DB-BD31-4B8C-83A1-F6EECF244321}">
                <p14:modId xmlns:p14="http://schemas.microsoft.com/office/powerpoint/2010/main" val="4096281948"/>
              </p:ext>
            </p:extLst>
          </p:nvPr>
        </p:nvGraphicFramePr>
        <p:xfrm>
          <a:off x="589073" y="1524000"/>
          <a:ext cx="11013855" cy="4328160"/>
        </p:xfrm>
        <a:graphic>
          <a:graphicData uri="http://schemas.openxmlformats.org/drawingml/2006/table">
            <a:tbl>
              <a:tblPr firstRow="1" bandRow="1">
                <a:tableStyleId>{5940675A-B579-460E-94D1-54222C63F5DA}</a:tableStyleId>
              </a:tblPr>
              <a:tblGrid>
                <a:gridCol w="3671285">
                  <a:extLst>
                    <a:ext uri="{9D8B030D-6E8A-4147-A177-3AD203B41FA5}">
                      <a16:colId xmlns:a16="http://schemas.microsoft.com/office/drawing/2014/main" val="2534164779"/>
                    </a:ext>
                  </a:extLst>
                </a:gridCol>
                <a:gridCol w="4350242">
                  <a:extLst>
                    <a:ext uri="{9D8B030D-6E8A-4147-A177-3AD203B41FA5}">
                      <a16:colId xmlns:a16="http://schemas.microsoft.com/office/drawing/2014/main" val="106515012"/>
                    </a:ext>
                  </a:extLst>
                </a:gridCol>
                <a:gridCol w="2992328">
                  <a:extLst>
                    <a:ext uri="{9D8B030D-6E8A-4147-A177-3AD203B41FA5}">
                      <a16:colId xmlns:a16="http://schemas.microsoft.com/office/drawing/2014/main" val="2435450396"/>
                    </a:ext>
                  </a:extLst>
                </a:gridCol>
              </a:tblGrid>
              <a:tr h="4251960">
                <a:tc>
                  <a:txBody>
                    <a:bodyPr/>
                    <a:lstStyle/>
                    <a:p>
                      <a:pPr marL="685800" marR="0" lvl="0" indent="-685800" algn="l" defTabSz="914400" rtl="0" eaLnBrk="0" fontAlgn="base" latinLnBrk="0" hangingPunct="0">
                        <a:lnSpc>
                          <a:spcPct val="100000"/>
                        </a:lnSpc>
                        <a:spcBef>
                          <a:spcPts val="0"/>
                        </a:spcBef>
                        <a:spcAft>
                          <a:spcPts val="2400"/>
                        </a:spcAft>
                        <a:buClr>
                          <a:srgbClr val="00FFFF"/>
                        </a:buClr>
                        <a:buSzPct val="100000"/>
                        <a:buFont typeface="+mj-lt"/>
                        <a:buAutoNum type="alphaLcParenBoth"/>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John 6:27-29</a:t>
                      </a:r>
                    </a:p>
                    <a:p>
                      <a:pPr marL="685800" marR="0" lvl="0" indent="-685800" algn="l" defTabSz="914400" rtl="0" eaLnBrk="0" fontAlgn="base" latinLnBrk="0" hangingPunct="0">
                        <a:lnSpc>
                          <a:spcPct val="100000"/>
                        </a:lnSpc>
                        <a:spcBef>
                          <a:spcPts val="0"/>
                        </a:spcBef>
                        <a:spcAft>
                          <a:spcPts val="2400"/>
                        </a:spcAft>
                        <a:buClr>
                          <a:srgbClr val="00FFFF"/>
                        </a:buClr>
                        <a:buSzPct val="100000"/>
                        <a:buFont typeface="+mj-lt"/>
                        <a:buAutoNum type="alphaLcParenBoth"/>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John 6:44-45 </a:t>
                      </a:r>
                    </a:p>
                    <a:p>
                      <a:pPr marL="685800" marR="0" lvl="0" indent="-685800" algn="l" defTabSz="914400" rtl="0" eaLnBrk="0" fontAlgn="base" latinLnBrk="0" hangingPunct="0">
                        <a:lnSpc>
                          <a:spcPct val="100000"/>
                        </a:lnSpc>
                        <a:spcBef>
                          <a:spcPts val="0"/>
                        </a:spcBef>
                        <a:spcAft>
                          <a:spcPts val="2400"/>
                        </a:spcAft>
                        <a:buClr>
                          <a:srgbClr val="00FFFF"/>
                        </a:buClr>
                        <a:buSzPct val="100000"/>
                        <a:buFont typeface="+mj-lt"/>
                        <a:buAutoNum type="alphaLcParenBoth"/>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Acts 3:16</a:t>
                      </a:r>
                    </a:p>
                    <a:p>
                      <a:pPr marL="685800" marR="0" lvl="0" indent="-685800" algn="l" defTabSz="914400" rtl="0" eaLnBrk="0" fontAlgn="base" latinLnBrk="0" hangingPunct="0">
                        <a:lnSpc>
                          <a:spcPct val="100000"/>
                        </a:lnSpc>
                        <a:spcBef>
                          <a:spcPts val="0"/>
                        </a:spcBef>
                        <a:spcAft>
                          <a:spcPts val="2400"/>
                        </a:spcAft>
                        <a:buClr>
                          <a:srgbClr val="00FFFF"/>
                        </a:buClr>
                        <a:buSzPct val="100000"/>
                        <a:buFont typeface="+mj-lt"/>
                        <a:buAutoNum type="alphaLcParenBoth"/>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Acts 11:18</a:t>
                      </a:r>
                    </a:p>
                    <a:p>
                      <a:pPr marL="685800" marR="0" lvl="0" indent="-685800" algn="l" defTabSz="914400" rtl="0" eaLnBrk="0" fontAlgn="base" latinLnBrk="0" hangingPunct="0">
                        <a:lnSpc>
                          <a:spcPct val="100000"/>
                        </a:lnSpc>
                        <a:spcBef>
                          <a:spcPts val="0"/>
                        </a:spcBef>
                        <a:spcAft>
                          <a:spcPts val="2400"/>
                        </a:spcAft>
                        <a:buClr>
                          <a:srgbClr val="00FFFF"/>
                        </a:buClr>
                        <a:buSzPct val="100000"/>
                        <a:buFont typeface="+mj-lt"/>
                        <a:buAutoNum type="alphaLcParenBoth"/>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Acts 16:14</a:t>
                      </a:r>
                    </a:p>
                    <a:p>
                      <a:pPr>
                        <a:spcAft>
                          <a:spcPts val="2400"/>
                        </a:spcAft>
                      </a:pPr>
                      <a:endParaRPr lang="en-US" dirty="0">
                        <a:latin typeface="Calibri" panose="020F050202020403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spcAft>
                          <a:spcPts val="2400"/>
                        </a:spcAft>
                      </a:pPr>
                      <a:endParaRPr lang="en-US" dirty="0">
                        <a:latin typeface="Calibri" panose="020F050202020403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685800" marR="0" lvl="0" indent="-685800" algn="l" defTabSz="914400" rtl="0" eaLnBrk="0" fontAlgn="base" latinLnBrk="0" hangingPunct="0">
                        <a:lnSpc>
                          <a:spcPct val="100000"/>
                        </a:lnSpc>
                        <a:spcBef>
                          <a:spcPts val="0"/>
                        </a:spcBef>
                        <a:spcAft>
                          <a:spcPts val="2400"/>
                        </a:spcAft>
                        <a:buClr>
                          <a:srgbClr val="00FFFF"/>
                        </a:buClr>
                        <a:buSzPct val="100000"/>
                        <a:buFont typeface="+mj-lt"/>
                        <a:buNone/>
                        <a:tabLst/>
                        <a:defRPr/>
                      </a:pPr>
                      <a:r>
                        <a:rPr kumimoji="0" lang="en-US" sz="3200" b="0" i="0" u="none" strike="noStrike" kern="0" cap="none" spc="0" normalizeH="0" baseline="0" noProof="0" dirty="0">
                          <a:ln>
                            <a:noFill/>
                          </a:ln>
                          <a:solidFill>
                            <a:schemeClr val="tx2"/>
                          </a:solidFill>
                          <a:effectLst>
                            <a:outerShdw blurRad="38100" dist="38100" dir="2700000" algn="tl">
                              <a:srgbClr val="000000"/>
                            </a:outerShdw>
                          </a:effectLst>
                          <a:uLnTx/>
                          <a:uFillTx/>
                          <a:latin typeface="Calibri" panose="020F0502020204030204" pitchFamily="34" charset="0"/>
                          <a:ea typeface="+mn-ea"/>
                          <a:cs typeface="Calibri" pitchFamily="34" charset="0"/>
                        </a:rPr>
                        <a:t>(f)	</a:t>
                      </a: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1 Cor. 12:9</a:t>
                      </a:r>
                    </a:p>
                    <a:p>
                      <a:pPr marL="685800" marR="0" lvl="0" indent="-685800" algn="l" defTabSz="914400" rtl="0" eaLnBrk="0" fontAlgn="base" latinLnBrk="0" hangingPunct="0">
                        <a:lnSpc>
                          <a:spcPct val="100000"/>
                        </a:lnSpc>
                        <a:spcBef>
                          <a:spcPts val="0"/>
                        </a:spcBef>
                        <a:spcAft>
                          <a:spcPts val="2400"/>
                        </a:spcAft>
                        <a:buClr>
                          <a:srgbClr val="00FFFF"/>
                        </a:buClr>
                        <a:buSzPct val="100000"/>
                        <a:buFont typeface="Wingdings" panose="05000000000000000000" pitchFamily="2" charset="2"/>
                        <a:buNone/>
                        <a:tabLst/>
                        <a:defRPr/>
                      </a:pPr>
                      <a:r>
                        <a:rPr kumimoji="0" lang="en-US" sz="3200" b="0" i="0" u="none" strike="noStrike" kern="0" cap="none" spc="0" normalizeH="0" baseline="0" noProof="0" dirty="0">
                          <a:ln>
                            <a:noFill/>
                          </a:ln>
                          <a:solidFill>
                            <a:schemeClr val="tx2"/>
                          </a:solidFill>
                          <a:effectLst>
                            <a:outerShdw blurRad="38100" dist="38100" dir="2700000" algn="tl">
                              <a:srgbClr val="000000"/>
                            </a:outerShdw>
                          </a:effectLst>
                          <a:uLnTx/>
                          <a:uFillTx/>
                          <a:latin typeface="Calibri" panose="020F0502020204030204" pitchFamily="34" charset="0"/>
                          <a:ea typeface="+mn-ea"/>
                          <a:cs typeface="Calibri" pitchFamily="34" charset="0"/>
                        </a:rPr>
                        <a:t>(g)	</a:t>
                      </a:r>
                      <a:r>
                        <a:rPr lang="en-US" sz="3200" b="1" u="sng" kern="1200" noProof="0" dirty="0">
                          <a:solidFill>
                            <a:srgbClr val="FFFFCC"/>
                          </a:solidFill>
                          <a:effectLst>
                            <a:outerShdw blurRad="38100" dist="38100" dir="2700000" algn="tl">
                              <a:srgbClr val="000000"/>
                            </a:outerShdw>
                          </a:effectLst>
                          <a:latin typeface="Calibri" panose="020F0502020204030204" pitchFamily="34" charset="0"/>
                          <a:ea typeface="+mn-ea"/>
                          <a:cs typeface="Calibri" pitchFamily="34" charset="0"/>
                        </a:rPr>
                        <a:t>Rom. 12:3</a:t>
                      </a:r>
                    </a:p>
                    <a:p>
                      <a:pPr marL="685800" marR="0" lvl="0" indent="-685800" algn="l" defTabSz="914400" rtl="0" eaLnBrk="0" fontAlgn="base" latinLnBrk="0" hangingPunct="0">
                        <a:lnSpc>
                          <a:spcPct val="100000"/>
                        </a:lnSpc>
                        <a:spcBef>
                          <a:spcPts val="0"/>
                        </a:spcBef>
                        <a:spcAft>
                          <a:spcPts val="2400"/>
                        </a:spcAft>
                        <a:buClr>
                          <a:srgbClr val="00FFFF"/>
                        </a:buClr>
                        <a:buSzPct val="100000"/>
                        <a:buFont typeface="Wingdings" panose="05000000000000000000" pitchFamily="2" charset="2"/>
                        <a:buNone/>
                        <a:tabLst/>
                        <a:defRPr/>
                      </a:pPr>
                      <a:r>
                        <a:rPr kumimoji="0" lang="en-US" sz="3200" b="0" i="0" u="none" strike="noStrike" kern="0" cap="none" spc="0" normalizeH="0" baseline="0" noProof="0" dirty="0">
                          <a:ln>
                            <a:noFill/>
                          </a:ln>
                          <a:solidFill>
                            <a:schemeClr val="tx2"/>
                          </a:solidFill>
                          <a:effectLst>
                            <a:outerShdw blurRad="38100" dist="38100" dir="2700000" algn="tl">
                              <a:srgbClr val="000000"/>
                            </a:outerShdw>
                          </a:effectLst>
                          <a:uLnTx/>
                          <a:uFillTx/>
                          <a:latin typeface="Calibri" panose="020F0502020204030204" pitchFamily="34" charset="0"/>
                          <a:ea typeface="+mn-ea"/>
                          <a:cs typeface="Calibri" pitchFamily="34" charset="0"/>
                        </a:rPr>
                        <a:t>(h)	</a:t>
                      </a: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Eph. 2:8-9</a:t>
                      </a:r>
                    </a:p>
                    <a:p>
                      <a:pPr marL="685800" marR="0" lvl="0" indent="-685800" algn="l" defTabSz="914400" rtl="0" eaLnBrk="0" fontAlgn="base" latinLnBrk="0" hangingPunct="0">
                        <a:lnSpc>
                          <a:spcPct val="100000"/>
                        </a:lnSpc>
                        <a:spcBef>
                          <a:spcPts val="0"/>
                        </a:spcBef>
                        <a:spcAft>
                          <a:spcPts val="2400"/>
                        </a:spcAft>
                        <a:buClr>
                          <a:srgbClr val="00FFFF"/>
                        </a:buClr>
                        <a:buSzPct val="100000"/>
                        <a:buFont typeface="Wingdings" panose="05000000000000000000" pitchFamily="2" charset="2"/>
                        <a:buNone/>
                        <a:tabLst/>
                        <a:defRPr/>
                      </a:pPr>
                      <a:r>
                        <a:rPr kumimoji="0" lang="en-US" sz="3200" b="0" i="0" u="none" strike="noStrike" kern="0" cap="none" spc="0" normalizeH="0" baseline="0" noProof="0" dirty="0">
                          <a:ln>
                            <a:noFill/>
                          </a:ln>
                          <a:solidFill>
                            <a:schemeClr val="tx2"/>
                          </a:solidFill>
                          <a:effectLst>
                            <a:outerShdw blurRad="38100" dist="38100" dir="2700000" algn="tl">
                              <a:srgbClr val="000000"/>
                            </a:outerShdw>
                          </a:effectLst>
                          <a:uLnTx/>
                          <a:uFillTx/>
                          <a:latin typeface="Calibri" panose="020F0502020204030204" pitchFamily="34" charset="0"/>
                          <a:ea typeface="+mn-ea"/>
                          <a:cs typeface="Calibri" pitchFamily="34" charset="0"/>
                        </a:rPr>
                        <a:t>(</a:t>
                      </a:r>
                      <a:r>
                        <a:rPr kumimoji="0" lang="en-US" sz="3200" b="0" i="0" u="none" strike="noStrike" kern="0" cap="none" spc="0" normalizeH="0" baseline="0" noProof="0" dirty="0" err="1">
                          <a:ln>
                            <a:noFill/>
                          </a:ln>
                          <a:solidFill>
                            <a:schemeClr val="tx2"/>
                          </a:solidFill>
                          <a:effectLst>
                            <a:outerShdw blurRad="38100" dist="38100" dir="2700000" algn="tl">
                              <a:srgbClr val="000000"/>
                            </a:outerShdw>
                          </a:effectLst>
                          <a:uLnTx/>
                          <a:uFillTx/>
                          <a:latin typeface="Calibri" panose="020F0502020204030204" pitchFamily="34" charset="0"/>
                          <a:ea typeface="+mn-ea"/>
                          <a:cs typeface="Calibri" pitchFamily="34" charset="0"/>
                        </a:rPr>
                        <a:t>i</a:t>
                      </a:r>
                      <a:r>
                        <a:rPr kumimoji="0" lang="en-US" sz="3200" b="0" i="0" u="none" strike="noStrike" kern="0" cap="none" spc="0" normalizeH="0" baseline="0" noProof="0" dirty="0">
                          <a:ln>
                            <a:noFill/>
                          </a:ln>
                          <a:solidFill>
                            <a:schemeClr val="tx2"/>
                          </a:solidFill>
                          <a:effectLst>
                            <a:outerShdw blurRad="38100" dist="38100" dir="2700000" algn="tl">
                              <a:srgbClr val="000000"/>
                            </a:outerShdw>
                          </a:effectLst>
                          <a:uLnTx/>
                          <a:uFillTx/>
                          <a:latin typeface="Calibri" panose="020F0502020204030204" pitchFamily="34" charset="0"/>
                          <a:ea typeface="+mn-ea"/>
                          <a:cs typeface="Calibri" pitchFamily="34" charset="0"/>
                        </a:rPr>
                        <a:t>)	</a:t>
                      </a: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Philip. 1:29 </a:t>
                      </a:r>
                    </a:p>
                    <a:p>
                      <a:pPr marL="685800" marR="0" lvl="0" indent="-685800" algn="l" defTabSz="914400" rtl="0" eaLnBrk="0" fontAlgn="base" latinLnBrk="0" hangingPunct="0">
                        <a:lnSpc>
                          <a:spcPct val="100000"/>
                        </a:lnSpc>
                        <a:spcBef>
                          <a:spcPts val="0"/>
                        </a:spcBef>
                        <a:spcAft>
                          <a:spcPts val="2400"/>
                        </a:spcAft>
                        <a:buClr>
                          <a:srgbClr val="00FFFF"/>
                        </a:buClr>
                        <a:buSzPct val="100000"/>
                        <a:buFont typeface="Wingdings" panose="05000000000000000000" pitchFamily="2" charset="2"/>
                        <a:buNone/>
                        <a:tabLst/>
                        <a:defRPr/>
                      </a:pPr>
                      <a:r>
                        <a:rPr kumimoji="0" lang="en-US" sz="3200" b="0" i="0" u="none" strike="noStrike" kern="0" cap="none" spc="0" normalizeH="0" baseline="0" noProof="0" dirty="0">
                          <a:ln>
                            <a:noFill/>
                          </a:ln>
                          <a:solidFill>
                            <a:schemeClr val="tx2"/>
                          </a:solidFill>
                          <a:effectLst>
                            <a:outerShdw blurRad="38100" dist="38100" dir="2700000" algn="tl">
                              <a:srgbClr val="000000"/>
                            </a:outerShdw>
                          </a:effectLst>
                          <a:uLnTx/>
                          <a:uFillTx/>
                          <a:latin typeface="Calibri" panose="020F0502020204030204" pitchFamily="34" charset="0"/>
                          <a:ea typeface="+mn-ea"/>
                          <a:cs typeface="Calibri" pitchFamily="34" charset="0"/>
                        </a:rPr>
                        <a:t>(j)	</a:t>
                      </a: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2 Pet. 1:1</a:t>
                      </a:r>
                      <a:endParaRPr kumimoji="0" lang="en-US" sz="36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092782245"/>
                  </a:ext>
                </a:extLst>
              </a:tr>
            </a:tbl>
          </a:graphicData>
        </a:graphic>
      </p:graphicFrame>
      <p:pic>
        <p:nvPicPr>
          <p:cNvPr id="3074" name="Picture 2">
            <a:extLst>
              <a:ext uri="{FF2B5EF4-FFF2-40B4-BE49-F238E27FC236}">
                <a16:creationId xmlns:a16="http://schemas.microsoft.com/office/drawing/2014/main" id="{3ADFD157-3DDB-6C9D-8109-9B50C1458056}"/>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942737" y="2057400"/>
            <a:ext cx="2306527" cy="27432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EB175E1B-A62B-451A-6432-E5B0FA76D171}"/>
              </a:ext>
            </a:extLst>
          </p:cNvPr>
          <p:cNvSpPr txBox="1">
            <a:spLocks/>
          </p:cNvSpPr>
          <p:nvPr/>
        </p:nvSpPr>
        <p:spPr bwMode="auto">
          <a:xfrm>
            <a:off x="3405923" y="228600"/>
            <a:ext cx="538015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marL="857250" indent="-857250" algn="ctr">
              <a:buFont typeface="+mj-lt"/>
              <a:buAutoNum type="romanLcPeriod" startAt="3"/>
            </a:pPr>
            <a:r>
              <a:rPr lang="en-US" sz="3600" kern="0">
                <a:effectLst>
                  <a:outerShdw blurRad="38100" dist="38100" dir="2700000" algn="tl">
                    <a:srgbClr val="000000">
                      <a:alpha val="43137"/>
                    </a:srgbClr>
                  </a:outerShdw>
                </a:effectLst>
              </a:rPr>
              <a:t>Calvinist Proof-Texts</a:t>
            </a:r>
            <a:endParaRPr lang="en-US" sz="4000" kern="0" dirty="0">
              <a:effectLst>
                <a:outerShdw blurRad="38100" dist="38100" dir="2700000" algn="tl">
                  <a:srgbClr val="000000">
                    <a:alpha val="43137"/>
                  </a:srgbClr>
                </a:outerShdw>
              </a:effectLst>
              <a:ea typeface="Calibri" pitchFamily="34" charset="0"/>
              <a:cs typeface="Calibri" pitchFamily="34" charset="0"/>
            </a:endParaRPr>
          </a:p>
        </p:txBody>
      </p:sp>
    </p:spTree>
    <p:extLst>
      <p:ext uri="{BB962C8B-B14F-4D97-AF65-F5344CB8AC3E}">
        <p14:creationId xmlns:p14="http://schemas.microsoft.com/office/powerpoint/2010/main" val="31564434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1C6527F-A73E-432F-A194-E04861FDE7C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4147" name="Rectangle 1"/>
          <p:cNvSpPr>
            <a:spLocks noChangeArrowheads="1"/>
          </p:cNvSpPr>
          <p:nvPr/>
        </p:nvSpPr>
        <p:spPr bwMode="auto">
          <a:xfrm>
            <a:off x="533400" y="0"/>
            <a:ext cx="11049000" cy="3077766"/>
          </a:xfrm>
          <a:prstGeom prst="rect">
            <a:avLst/>
          </a:prstGeom>
          <a:noFill/>
          <a:ln w="28575">
            <a:noFill/>
            <a:miter lim="800000"/>
            <a:headEnd/>
            <a:tailEnd/>
          </a:ln>
        </p:spPr>
        <p:txBody>
          <a:bodyPr wrap="square">
            <a:spAutoFit/>
          </a:bodyPr>
          <a:lstStyle/>
          <a:p>
            <a:pPr algn="ctr" eaLnBrk="0" hangingPunct="0">
              <a:spcBef>
                <a:spcPts val="0"/>
              </a:spcBef>
              <a:spcAft>
                <a:spcPts val="1200"/>
              </a:spcAft>
              <a:buClr>
                <a:srgbClr val="00FFFF"/>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Romans 12:3</a:t>
            </a:r>
          </a:p>
          <a:p>
            <a:pPr algn="just">
              <a:spcAft>
                <a:spcPts val="600"/>
              </a:spcAft>
            </a:pPr>
            <a:r>
              <a:rPr lang="en-US" altLang="en-US" sz="3600" kern="0" dirty="0">
                <a:latin typeface="Calibri" panose="020F0502020204030204" pitchFamily="34" charset="0"/>
                <a:cs typeface="Calibri" panose="020F0502020204030204" pitchFamily="34" charset="0"/>
              </a:rPr>
              <a:t>“</a:t>
            </a:r>
            <a:r>
              <a:rPr lang="en-US" sz="3600" i="0" u="none" strike="noStrike" dirty="0">
                <a:effectLst/>
                <a:latin typeface="Calibri" panose="020F0502020204030204" pitchFamily="34" charset="0"/>
              </a:rPr>
              <a:t>For through the grace given to me I say to everyone among you not to think more highly of himself than he ought to think; but to think so as to have sound judgment, as </a:t>
            </a:r>
            <a:r>
              <a:rPr lang="en-US" sz="3600" b="1" i="0" u="sng" strike="noStrike" dirty="0">
                <a:solidFill>
                  <a:srgbClr val="FFFFCC"/>
                </a:solidFill>
                <a:effectLst/>
                <a:latin typeface="Calibri" panose="020F0502020204030204" pitchFamily="34" charset="0"/>
              </a:rPr>
              <a:t>God has allotted to each a measure of faith</a:t>
            </a:r>
            <a:r>
              <a:rPr lang="en-US" sz="3600" b="0" i="0" u="none" strike="noStrike" dirty="0">
                <a:effectLst/>
                <a:latin typeface="Calibri" panose="020F0502020204030204" pitchFamily="34" charset="0"/>
              </a:rPr>
              <a:t>.”</a:t>
            </a:r>
          </a:p>
        </p:txBody>
      </p:sp>
    </p:spTree>
    <p:extLst>
      <p:ext uri="{BB962C8B-B14F-4D97-AF65-F5344CB8AC3E}">
        <p14:creationId xmlns:p14="http://schemas.microsoft.com/office/powerpoint/2010/main" val="6168222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ACCFC7-20DD-24BA-F462-50D3434A89BF}"/>
            </a:ext>
          </a:extLst>
        </p:cNvPr>
        <p:cNvGrpSpPr/>
        <p:nvPr/>
      </p:nvGrpSpPr>
      <p:grpSpPr>
        <a:xfrm>
          <a:off x="0" y="0"/>
          <a:ext cx="0" cy="0"/>
          <a:chOff x="0" y="0"/>
          <a:chExt cx="0" cy="0"/>
        </a:xfrm>
      </p:grpSpPr>
      <p:graphicFrame>
        <p:nvGraphicFramePr>
          <p:cNvPr id="2" name="Table 3">
            <a:extLst>
              <a:ext uri="{FF2B5EF4-FFF2-40B4-BE49-F238E27FC236}">
                <a16:creationId xmlns:a16="http://schemas.microsoft.com/office/drawing/2014/main" id="{733ECD10-EC9E-C311-08EA-9CA4FD438470}"/>
              </a:ext>
            </a:extLst>
          </p:cNvPr>
          <p:cNvGraphicFramePr>
            <a:graphicFrameLocks noGrp="1"/>
          </p:cNvGraphicFramePr>
          <p:nvPr>
            <p:extLst>
              <p:ext uri="{D42A27DB-BD31-4B8C-83A1-F6EECF244321}">
                <p14:modId xmlns:p14="http://schemas.microsoft.com/office/powerpoint/2010/main" val="197162894"/>
              </p:ext>
            </p:extLst>
          </p:nvPr>
        </p:nvGraphicFramePr>
        <p:xfrm>
          <a:off x="589073" y="1524000"/>
          <a:ext cx="11013855" cy="4328160"/>
        </p:xfrm>
        <a:graphic>
          <a:graphicData uri="http://schemas.openxmlformats.org/drawingml/2006/table">
            <a:tbl>
              <a:tblPr firstRow="1" bandRow="1">
                <a:tableStyleId>{5940675A-B579-460E-94D1-54222C63F5DA}</a:tableStyleId>
              </a:tblPr>
              <a:tblGrid>
                <a:gridCol w="3671285">
                  <a:extLst>
                    <a:ext uri="{9D8B030D-6E8A-4147-A177-3AD203B41FA5}">
                      <a16:colId xmlns:a16="http://schemas.microsoft.com/office/drawing/2014/main" val="2534164779"/>
                    </a:ext>
                  </a:extLst>
                </a:gridCol>
                <a:gridCol w="4350242">
                  <a:extLst>
                    <a:ext uri="{9D8B030D-6E8A-4147-A177-3AD203B41FA5}">
                      <a16:colId xmlns:a16="http://schemas.microsoft.com/office/drawing/2014/main" val="106515012"/>
                    </a:ext>
                  </a:extLst>
                </a:gridCol>
                <a:gridCol w="2992328">
                  <a:extLst>
                    <a:ext uri="{9D8B030D-6E8A-4147-A177-3AD203B41FA5}">
                      <a16:colId xmlns:a16="http://schemas.microsoft.com/office/drawing/2014/main" val="2435450396"/>
                    </a:ext>
                  </a:extLst>
                </a:gridCol>
              </a:tblGrid>
              <a:tr h="4251960">
                <a:tc>
                  <a:txBody>
                    <a:bodyPr/>
                    <a:lstStyle/>
                    <a:p>
                      <a:pPr marL="685800" marR="0" lvl="0" indent="-685800" algn="l" defTabSz="914400" rtl="0" eaLnBrk="0" fontAlgn="base" latinLnBrk="0" hangingPunct="0">
                        <a:lnSpc>
                          <a:spcPct val="100000"/>
                        </a:lnSpc>
                        <a:spcBef>
                          <a:spcPts val="0"/>
                        </a:spcBef>
                        <a:spcAft>
                          <a:spcPts val="2400"/>
                        </a:spcAft>
                        <a:buClr>
                          <a:srgbClr val="00FFFF"/>
                        </a:buClr>
                        <a:buSzPct val="100000"/>
                        <a:buFont typeface="+mj-lt"/>
                        <a:buAutoNum type="alphaLcParenBoth"/>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John 6:27-29</a:t>
                      </a:r>
                    </a:p>
                    <a:p>
                      <a:pPr marL="685800" marR="0" lvl="0" indent="-685800" algn="l" defTabSz="914400" rtl="0" eaLnBrk="0" fontAlgn="base" latinLnBrk="0" hangingPunct="0">
                        <a:lnSpc>
                          <a:spcPct val="100000"/>
                        </a:lnSpc>
                        <a:spcBef>
                          <a:spcPts val="0"/>
                        </a:spcBef>
                        <a:spcAft>
                          <a:spcPts val="2400"/>
                        </a:spcAft>
                        <a:buClr>
                          <a:srgbClr val="00FFFF"/>
                        </a:buClr>
                        <a:buSzPct val="100000"/>
                        <a:buFont typeface="+mj-lt"/>
                        <a:buAutoNum type="alphaLcParenBoth"/>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John 6:44-45 </a:t>
                      </a:r>
                    </a:p>
                    <a:p>
                      <a:pPr marL="685800" marR="0" lvl="0" indent="-685800" algn="l" defTabSz="914400" rtl="0" eaLnBrk="0" fontAlgn="base" latinLnBrk="0" hangingPunct="0">
                        <a:lnSpc>
                          <a:spcPct val="100000"/>
                        </a:lnSpc>
                        <a:spcBef>
                          <a:spcPts val="0"/>
                        </a:spcBef>
                        <a:spcAft>
                          <a:spcPts val="2400"/>
                        </a:spcAft>
                        <a:buClr>
                          <a:srgbClr val="00FFFF"/>
                        </a:buClr>
                        <a:buSzPct val="100000"/>
                        <a:buFont typeface="+mj-lt"/>
                        <a:buAutoNum type="alphaLcParenBoth"/>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Acts 3:16</a:t>
                      </a:r>
                    </a:p>
                    <a:p>
                      <a:pPr marL="685800" marR="0" lvl="0" indent="-685800" algn="l" defTabSz="914400" rtl="0" eaLnBrk="0" fontAlgn="base" latinLnBrk="0" hangingPunct="0">
                        <a:lnSpc>
                          <a:spcPct val="100000"/>
                        </a:lnSpc>
                        <a:spcBef>
                          <a:spcPts val="0"/>
                        </a:spcBef>
                        <a:spcAft>
                          <a:spcPts val="2400"/>
                        </a:spcAft>
                        <a:buClr>
                          <a:srgbClr val="00FFFF"/>
                        </a:buClr>
                        <a:buSzPct val="100000"/>
                        <a:buFont typeface="+mj-lt"/>
                        <a:buAutoNum type="alphaLcParenBoth"/>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Acts 11:18</a:t>
                      </a:r>
                    </a:p>
                    <a:p>
                      <a:pPr marL="685800" marR="0" lvl="0" indent="-685800" algn="l" defTabSz="914400" rtl="0" eaLnBrk="0" fontAlgn="base" latinLnBrk="0" hangingPunct="0">
                        <a:lnSpc>
                          <a:spcPct val="100000"/>
                        </a:lnSpc>
                        <a:spcBef>
                          <a:spcPts val="0"/>
                        </a:spcBef>
                        <a:spcAft>
                          <a:spcPts val="2400"/>
                        </a:spcAft>
                        <a:buClr>
                          <a:srgbClr val="00FFFF"/>
                        </a:buClr>
                        <a:buSzPct val="100000"/>
                        <a:buFont typeface="+mj-lt"/>
                        <a:buAutoNum type="alphaLcParenBoth"/>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Acts 16:14</a:t>
                      </a:r>
                    </a:p>
                    <a:p>
                      <a:pPr>
                        <a:spcAft>
                          <a:spcPts val="2400"/>
                        </a:spcAft>
                      </a:pPr>
                      <a:endParaRPr lang="en-US" dirty="0">
                        <a:latin typeface="Calibri" panose="020F050202020403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spcAft>
                          <a:spcPts val="2400"/>
                        </a:spcAft>
                      </a:pPr>
                      <a:endParaRPr lang="en-US" dirty="0">
                        <a:latin typeface="Calibri" panose="020F050202020403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685800" marR="0" lvl="0" indent="-685800" algn="l" defTabSz="914400" rtl="0" eaLnBrk="0" fontAlgn="base" latinLnBrk="0" hangingPunct="0">
                        <a:lnSpc>
                          <a:spcPct val="100000"/>
                        </a:lnSpc>
                        <a:spcBef>
                          <a:spcPts val="0"/>
                        </a:spcBef>
                        <a:spcAft>
                          <a:spcPts val="2400"/>
                        </a:spcAft>
                        <a:buClr>
                          <a:srgbClr val="00FFFF"/>
                        </a:buClr>
                        <a:buSzPct val="100000"/>
                        <a:buFont typeface="+mj-lt"/>
                        <a:buNone/>
                        <a:tabLst/>
                        <a:defRPr/>
                      </a:pPr>
                      <a:r>
                        <a:rPr kumimoji="0" lang="en-US" sz="3200" b="0" i="0" u="none" strike="noStrike" kern="0" cap="none" spc="0" normalizeH="0" baseline="0" noProof="0" dirty="0">
                          <a:ln>
                            <a:noFill/>
                          </a:ln>
                          <a:solidFill>
                            <a:schemeClr val="tx2"/>
                          </a:solidFill>
                          <a:effectLst>
                            <a:outerShdw blurRad="38100" dist="38100" dir="2700000" algn="tl">
                              <a:srgbClr val="000000"/>
                            </a:outerShdw>
                          </a:effectLst>
                          <a:uLnTx/>
                          <a:uFillTx/>
                          <a:latin typeface="Calibri" panose="020F0502020204030204" pitchFamily="34" charset="0"/>
                          <a:ea typeface="+mn-ea"/>
                          <a:cs typeface="Calibri" pitchFamily="34" charset="0"/>
                        </a:rPr>
                        <a:t>(f)	</a:t>
                      </a: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1 Cor. 12:9</a:t>
                      </a:r>
                    </a:p>
                    <a:p>
                      <a:pPr marL="685800" marR="0" lvl="0" indent="-685800" algn="l" defTabSz="914400" rtl="0" eaLnBrk="0" fontAlgn="base" latinLnBrk="0" hangingPunct="0">
                        <a:lnSpc>
                          <a:spcPct val="100000"/>
                        </a:lnSpc>
                        <a:spcBef>
                          <a:spcPts val="0"/>
                        </a:spcBef>
                        <a:spcAft>
                          <a:spcPts val="2400"/>
                        </a:spcAft>
                        <a:buClr>
                          <a:srgbClr val="00FFFF"/>
                        </a:buClr>
                        <a:buSzPct val="100000"/>
                        <a:buFont typeface="Wingdings" panose="05000000000000000000" pitchFamily="2" charset="2"/>
                        <a:buNone/>
                        <a:tabLst/>
                        <a:defRPr/>
                      </a:pPr>
                      <a:r>
                        <a:rPr kumimoji="0" lang="en-US" sz="3200" b="0" i="0" u="none" strike="noStrike" kern="0" cap="none" spc="0" normalizeH="0" baseline="0" noProof="0" dirty="0">
                          <a:ln>
                            <a:noFill/>
                          </a:ln>
                          <a:solidFill>
                            <a:schemeClr val="tx2"/>
                          </a:solidFill>
                          <a:effectLst>
                            <a:outerShdw blurRad="38100" dist="38100" dir="2700000" algn="tl">
                              <a:srgbClr val="000000"/>
                            </a:outerShdw>
                          </a:effectLst>
                          <a:uLnTx/>
                          <a:uFillTx/>
                          <a:latin typeface="Calibri" panose="020F0502020204030204" pitchFamily="34" charset="0"/>
                          <a:ea typeface="+mn-ea"/>
                          <a:cs typeface="Calibri" pitchFamily="34" charset="0"/>
                        </a:rPr>
                        <a:t>(g)	</a:t>
                      </a: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Rom. 12:3</a:t>
                      </a:r>
                    </a:p>
                    <a:p>
                      <a:pPr marL="685800" marR="0" lvl="0" indent="-685800" algn="l" defTabSz="914400" rtl="0" eaLnBrk="0" fontAlgn="base" latinLnBrk="0" hangingPunct="0">
                        <a:lnSpc>
                          <a:spcPct val="100000"/>
                        </a:lnSpc>
                        <a:spcBef>
                          <a:spcPts val="0"/>
                        </a:spcBef>
                        <a:spcAft>
                          <a:spcPts val="2400"/>
                        </a:spcAft>
                        <a:buClr>
                          <a:srgbClr val="00FFFF"/>
                        </a:buClr>
                        <a:buSzPct val="100000"/>
                        <a:buFont typeface="Wingdings" panose="05000000000000000000" pitchFamily="2" charset="2"/>
                        <a:buNone/>
                        <a:tabLst/>
                        <a:defRPr/>
                      </a:pPr>
                      <a:r>
                        <a:rPr kumimoji="0" lang="en-US" sz="3200" b="0" i="0" u="none" strike="noStrike" kern="0" cap="none" spc="0" normalizeH="0" baseline="0" noProof="0" dirty="0">
                          <a:ln>
                            <a:noFill/>
                          </a:ln>
                          <a:solidFill>
                            <a:schemeClr val="tx2"/>
                          </a:solidFill>
                          <a:effectLst>
                            <a:outerShdw blurRad="38100" dist="38100" dir="2700000" algn="tl">
                              <a:srgbClr val="000000"/>
                            </a:outerShdw>
                          </a:effectLst>
                          <a:uLnTx/>
                          <a:uFillTx/>
                          <a:latin typeface="Calibri" panose="020F0502020204030204" pitchFamily="34" charset="0"/>
                          <a:ea typeface="+mn-ea"/>
                          <a:cs typeface="Calibri" pitchFamily="34" charset="0"/>
                        </a:rPr>
                        <a:t>(h)	</a:t>
                      </a:r>
                      <a:r>
                        <a:rPr lang="en-US" sz="3200" b="1" u="sng" kern="1200" noProof="0" dirty="0">
                          <a:solidFill>
                            <a:srgbClr val="FFFFCC"/>
                          </a:solidFill>
                          <a:effectLst>
                            <a:outerShdw blurRad="38100" dist="38100" dir="2700000" algn="tl">
                              <a:srgbClr val="000000"/>
                            </a:outerShdw>
                          </a:effectLst>
                          <a:latin typeface="Calibri" panose="020F0502020204030204" pitchFamily="34" charset="0"/>
                          <a:ea typeface="+mn-ea"/>
                          <a:cs typeface="Calibri" pitchFamily="34" charset="0"/>
                        </a:rPr>
                        <a:t>Eph. 2:8-9</a:t>
                      </a:r>
                    </a:p>
                    <a:p>
                      <a:pPr marL="685800" marR="0" lvl="0" indent="-685800" algn="l" defTabSz="914400" rtl="0" eaLnBrk="0" fontAlgn="base" latinLnBrk="0" hangingPunct="0">
                        <a:lnSpc>
                          <a:spcPct val="100000"/>
                        </a:lnSpc>
                        <a:spcBef>
                          <a:spcPts val="0"/>
                        </a:spcBef>
                        <a:spcAft>
                          <a:spcPts val="2400"/>
                        </a:spcAft>
                        <a:buClr>
                          <a:srgbClr val="00FFFF"/>
                        </a:buClr>
                        <a:buSzPct val="100000"/>
                        <a:buFont typeface="Wingdings" panose="05000000000000000000" pitchFamily="2" charset="2"/>
                        <a:buNone/>
                        <a:tabLst/>
                        <a:defRPr/>
                      </a:pPr>
                      <a:r>
                        <a:rPr kumimoji="0" lang="en-US" sz="3200" b="0" i="0" u="none" strike="noStrike" kern="0" cap="none" spc="0" normalizeH="0" baseline="0" noProof="0" dirty="0">
                          <a:ln>
                            <a:noFill/>
                          </a:ln>
                          <a:solidFill>
                            <a:schemeClr val="tx2"/>
                          </a:solidFill>
                          <a:effectLst>
                            <a:outerShdw blurRad="38100" dist="38100" dir="2700000" algn="tl">
                              <a:srgbClr val="000000"/>
                            </a:outerShdw>
                          </a:effectLst>
                          <a:uLnTx/>
                          <a:uFillTx/>
                          <a:latin typeface="Calibri" panose="020F0502020204030204" pitchFamily="34" charset="0"/>
                          <a:ea typeface="+mn-ea"/>
                          <a:cs typeface="Calibri" pitchFamily="34" charset="0"/>
                        </a:rPr>
                        <a:t>(</a:t>
                      </a:r>
                      <a:r>
                        <a:rPr kumimoji="0" lang="en-US" sz="3200" b="0" i="0" u="none" strike="noStrike" kern="0" cap="none" spc="0" normalizeH="0" baseline="0" noProof="0" dirty="0" err="1">
                          <a:ln>
                            <a:noFill/>
                          </a:ln>
                          <a:solidFill>
                            <a:schemeClr val="tx2"/>
                          </a:solidFill>
                          <a:effectLst>
                            <a:outerShdw blurRad="38100" dist="38100" dir="2700000" algn="tl">
                              <a:srgbClr val="000000"/>
                            </a:outerShdw>
                          </a:effectLst>
                          <a:uLnTx/>
                          <a:uFillTx/>
                          <a:latin typeface="Calibri" panose="020F0502020204030204" pitchFamily="34" charset="0"/>
                          <a:ea typeface="+mn-ea"/>
                          <a:cs typeface="Calibri" pitchFamily="34" charset="0"/>
                        </a:rPr>
                        <a:t>i</a:t>
                      </a:r>
                      <a:r>
                        <a:rPr kumimoji="0" lang="en-US" sz="3200" b="0" i="0" u="none" strike="noStrike" kern="0" cap="none" spc="0" normalizeH="0" baseline="0" noProof="0" dirty="0">
                          <a:ln>
                            <a:noFill/>
                          </a:ln>
                          <a:solidFill>
                            <a:schemeClr val="tx2"/>
                          </a:solidFill>
                          <a:effectLst>
                            <a:outerShdw blurRad="38100" dist="38100" dir="2700000" algn="tl">
                              <a:srgbClr val="000000"/>
                            </a:outerShdw>
                          </a:effectLst>
                          <a:uLnTx/>
                          <a:uFillTx/>
                          <a:latin typeface="Calibri" panose="020F0502020204030204" pitchFamily="34" charset="0"/>
                          <a:ea typeface="+mn-ea"/>
                          <a:cs typeface="Calibri" pitchFamily="34" charset="0"/>
                        </a:rPr>
                        <a:t>)	</a:t>
                      </a: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Philip. 1:29 </a:t>
                      </a:r>
                    </a:p>
                    <a:p>
                      <a:pPr marL="685800" marR="0" lvl="0" indent="-685800" algn="l" defTabSz="914400" rtl="0" eaLnBrk="0" fontAlgn="base" latinLnBrk="0" hangingPunct="0">
                        <a:lnSpc>
                          <a:spcPct val="100000"/>
                        </a:lnSpc>
                        <a:spcBef>
                          <a:spcPts val="0"/>
                        </a:spcBef>
                        <a:spcAft>
                          <a:spcPts val="2400"/>
                        </a:spcAft>
                        <a:buClr>
                          <a:srgbClr val="00FFFF"/>
                        </a:buClr>
                        <a:buSzPct val="100000"/>
                        <a:buFont typeface="Wingdings" panose="05000000000000000000" pitchFamily="2" charset="2"/>
                        <a:buNone/>
                        <a:tabLst/>
                        <a:defRPr/>
                      </a:pPr>
                      <a:r>
                        <a:rPr kumimoji="0" lang="en-US" sz="3200" b="0" i="0" u="none" strike="noStrike" kern="0" cap="none" spc="0" normalizeH="0" baseline="0" noProof="0" dirty="0">
                          <a:ln>
                            <a:noFill/>
                          </a:ln>
                          <a:solidFill>
                            <a:schemeClr val="tx2"/>
                          </a:solidFill>
                          <a:effectLst>
                            <a:outerShdw blurRad="38100" dist="38100" dir="2700000" algn="tl">
                              <a:srgbClr val="000000"/>
                            </a:outerShdw>
                          </a:effectLst>
                          <a:uLnTx/>
                          <a:uFillTx/>
                          <a:latin typeface="Calibri" panose="020F0502020204030204" pitchFamily="34" charset="0"/>
                          <a:ea typeface="+mn-ea"/>
                          <a:cs typeface="Calibri" pitchFamily="34" charset="0"/>
                        </a:rPr>
                        <a:t>(j)	</a:t>
                      </a: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2 Pet. 1:1</a:t>
                      </a:r>
                      <a:endParaRPr kumimoji="0" lang="en-US" sz="36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092782245"/>
                  </a:ext>
                </a:extLst>
              </a:tr>
            </a:tbl>
          </a:graphicData>
        </a:graphic>
      </p:graphicFrame>
      <p:pic>
        <p:nvPicPr>
          <p:cNvPr id="3074" name="Picture 2">
            <a:extLst>
              <a:ext uri="{FF2B5EF4-FFF2-40B4-BE49-F238E27FC236}">
                <a16:creationId xmlns:a16="http://schemas.microsoft.com/office/drawing/2014/main" id="{26753B23-391D-6C8B-926E-C4EEEEC675B1}"/>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942737" y="2057400"/>
            <a:ext cx="2306527" cy="27432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AF2EB01B-D9C2-99AB-4BC3-C54633ECF920}"/>
              </a:ext>
            </a:extLst>
          </p:cNvPr>
          <p:cNvSpPr txBox="1">
            <a:spLocks/>
          </p:cNvSpPr>
          <p:nvPr/>
        </p:nvSpPr>
        <p:spPr bwMode="auto">
          <a:xfrm>
            <a:off x="3405923" y="228600"/>
            <a:ext cx="538015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marL="857250" indent="-857250" algn="ctr">
              <a:buFont typeface="+mj-lt"/>
              <a:buAutoNum type="romanLcPeriod" startAt="3"/>
            </a:pPr>
            <a:r>
              <a:rPr lang="en-US" sz="3600" kern="0">
                <a:effectLst>
                  <a:outerShdw blurRad="38100" dist="38100" dir="2700000" algn="tl">
                    <a:srgbClr val="000000">
                      <a:alpha val="43137"/>
                    </a:srgbClr>
                  </a:outerShdw>
                </a:effectLst>
              </a:rPr>
              <a:t>Calvinist Proof-Texts</a:t>
            </a:r>
            <a:endParaRPr lang="en-US" sz="4000" kern="0" dirty="0">
              <a:effectLst>
                <a:outerShdw blurRad="38100" dist="38100" dir="2700000" algn="tl">
                  <a:srgbClr val="000000">
                    <a:alpha val="43137"/>
                  </a:srgbClr>
                </a:outerShdw>
              </a:effectLst>
              <a:ea typeface="Calibri" pitchFamily="34" charset="0"/>
              <a:cs typeface="Calibri" pitchFamily="34" charset="0"/>
            </a:endParaRPr>
          </a:p>
        </p:txBody>
      </p:sp>
    </p:spTree>
    <p:extLst>
      <p:ext uri="{BB962C8B-B14F-4D97-AF65-F5344CB8AC3E}">
        <p14:creationId xmlns:p14="http://schemas.microsoft.com/office/powerpoint/2010/main" val="10849382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307D980-7ADC-4335-BD81-CAAC59002A3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 name="Rectangle 3"/>
          <p:cNvSpPr txBox="1">
            <a:spLocks/>
          </p:cNvSpPr>
          <p:nvPr/>
        </p:nvSpPr>
        <p:spPr bwMode="auto">
          <a:xfrm>
            <a:off x="609600" y="0"/>
            <a:ext cx="109728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spcAft>
                <a:spcPts val="1200"/>
              </a:spcAft>
              <a:buClr>
                <a:srgbClr val="00FFFF"/>
              </a:buClr>
              <a:buSzPct val="75000"/>
              <a:buNone/>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Ephesians 2:8-10</a:t>
            </a:r>
          </a:p>
          <a:p>
            <a:pPr marL="0" indent="0" algn="just">
              <a:spcBef>
                <a:spcPts val="0"/>
              </a:spcBef>
              <a:spcAft>
                <a:spcPts val="1200"/>
              </a:spcAft>
              <a:buNone/>
            </a:pPr>
            <a:r>
              <a:rPr lang="en-US" sz="3400" dirty="0">
                <a:effectLst>
                  <a:outerShdw blurRad="38100" dist="38100" dir="2700000" algn="tl">
                    <a:srgbClr val="000000">
                      <a:alpha val="43137"/>
                    </a:srgbClr>
                  </a:outerShdw>
                </a:effectLst>
                <a:latin typeface="Calibri" panose="020F0502020204030204" pitchFamily="34" charset="0"/>
              </a:rPr>
              <a:t>“</a:t>
            </a:r>
            <a:r>
              <a:rPr lang="en-US" sz="3400" baseline="30000" dirty="0">
                <a:latin typeface="Calibri" panose="020F0502020204030204" pitchFamily="34" charset="0"/>
              </a:rPr>
              <a:t>8 </a:t>
            </a:r>
            <a:r>
              <a:rPr lang="en-US" sz="3400" dirty="0">
                <a:latin typeface="Calibri" panose="020F0502020204030204" pitchFamily="34" charset="0"/>
              </a:rPr>
              <a:t>For by grace you have been saved through </a:t>
            </a:r>
            <a:r>
              <a:rPr lang="en-US" sz="3400" b="1" u="sng" dirty="0">
                <a:solidFill>
                  <a:srgbClr val="FFFFCC"/>
                </a:solidFill>
                <a:latin typeface="Calibri" panose="020F0502020204030204" pitchFamily="34" charset="0"/>
              </a:rPr>
              <a:t>faith</a:t>
            </a:r>
            <a:r>
              <a:rPr lang="en-US" sz="3400" dirty="0">
                <a:latin typeface="Calibri" panose="020F0502020204030204" pitchFamily="34" charset="0"/>
              </a:rPr>
              <a:t>; and </a:t>
            </a:r>
            <a:r>
              <a:rPr lang="en-US" sz="3400" b="1" u="sng" dirty="0">
                <a:solidFill>
                  <a:srgbClr val="FFFFCC"/>
                </a:solidFill>
                <a:latin typeface="Calibri" panose="020F0502020204030204" pitchFamily="34" charset="0"/>
              </a:rPr>
              <a:t>that</a:t>
            </a:r>
            <a:r>
              <a:rPr lang="en-US" sz="3400" dirty="0">
                <a:latin typeface="Calibri" panose="020F0502020204030204" pitchFamily="34" charset="0"/>
              </a:rPr>
              <a:t> not of yourselves, </a:t>
            </a:r>
            <a:r>
              <a:rPr lang="en-US" sz="3400" i="1" dirty="0">
                <a:latin typeface="Calibri" panose="020F0502020204030204" pitchFamily="34" charset="0"/>
              </a:rPr>
              <a:t>it is</a:t>
            </a:r>
            <a:r>
              <a:rPr lang="en-US" sz="3400" dirty="0">
                <a:latin typeface="Calibri" panose="020F0502020204030204" pitchFamily="34" charset="0"/>
              </a:rPr>
              <a:t> </a:t>
            </a:r>
            <a:r>
              <a:rPr lang="en-US" sz="3400" b="1" u="sng" dirty="0">
                <a:solidFill>
                  <a:srgbClr val="FFFFCC"/>
                </a:solidFill>
                <a:latin typeface="Calibri" panose="020F0502020204030204" pitchFamily="34" charset="0"/>
              </a:rPr>
              <a:t>the gift of God</a:t>
            </a:r>
            <a:r>
              <a:rPr lang="en-US" sz="3400" dirty="0">
                <a:latin typeface="Calibri" panose="020F0502020204030204" pitchFamily="34" charset="0"/>
              </a:rPr>
              <a:t>; </a:t>
            </a:r>
            <a:r>
              <a:rPr lang="en-US" sz="3400" baseline="30000" dirty="0">
                <a:latin typeface="Calibri" panose="020F0502020204030204" pitchFamily="34" charset="0"/>
              </a:rPr>
              <a:t>9</a:t>
            </a:r>
            <a:r>
              <a:rPr lang="en-US" sz="3400" b="1" baseline="30000" dirty="0">
                <a:latin typeface="Calibri" panose="020F0502020204030204" pitchFamily="34" charset="0"/>
              </a:rPr>
              <a:t> </a:t>
            </a:r>
            <a:r>
              <a:rPr lang="en-US" sz="3400" dirty="0">
                <a:latin typeface="Calibri" panose="020F0502020204030204" pitchFamily="34" charset="0"/>
              </a:rPr>
              <a:t>not as a result of works, so that no one may boast. </a:t>
            </a:r>
            <a:r>
              <a:rPr lang="en-US" sz="3400" baseline="30000" dirty="0">
                <a:latin typeface="Calibri" panose="020F0502020204030204" pitchFamily="34" charset="0"/>
              </a:rPr>
              <a:t>10</a:t>
            </a:r>
            <a:r>
              <a:rPr lang="en-US" sz="3400" b="1" baseline="30000" dirty="0">
                <a:latin typeface="Calibri" panose="020F0502020204030204" pitchFamily="34" charset="0"/>
              </a:rPr>
              <a:t> </a:t>
            </a:r>
            <a:r>
              <a:rPr lang="en-US" sz="3400" dirty="0">
                <a:latin typeface="Calibri" panose="020F0502020204030204" pitchFamily="34" charset="0"/>
              </a:rPr>
              <a:t>For we are His workmanship, created in Christ Jesus for good works, which God prepared beforehand so that we would walk in them.”</a:t>
            </a:r>
            <a:endPar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6" name="Picture 2" descr="https://solzemli.files.wordpress.com/2010/03/saint_paul_theapostle.jpg">
            <a:extLst>
              <a:ext uri="{FF2B5EF4-FFF2-40B4-BE49-F238E27FC236}">
                <a16:creationId xmlns:a16="http://schemas.microsoft.com/office/drawing/2014/main" id="{56AFB172-92F7-42D1-9663-7FCB060D920C}"/>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596710" y="3429000"/>
            <a:ext cx="998580" cy="1463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3969870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609600" y="1313818"/>
            <a:ext cx="10972800" cy="4172582"/>
          </a:xfrm>
          <a:prstGeom prst="rect">
            <a:avLst/>
          </a:prstGeom>
          <a:noFill/>
          <a:ln w="9525">
            <a:noFill/>
            <a:miter lim="800000"/>
            <a:headEnd/>
            <a:tailEnd/>
          </a:ln>
          <a:effectLst/>
        </p:spPr>
        <p:txBody>
          <a:bodyPr/>
          <a:lstStyle/>
          <a:p>
            <a:pPr algn="just"/>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 dead man cannot…exercise faith in Jesus Christ. Faith is an activity of spiritual life, and without the life there can be no activity. Furthermore, faith… does not come by any independent decision. The Scripture is explicit, plain, and unmistakable: ‘for by grace are you saved through faith, and that is not of yourselves, it is the gift of God’ (Ephesians 2:8). Look at the words again, ‘it is the gift of God.’ If God does not give a man faith no amount of willpower and decision can manufacture it for him.”</a:t>
            </a:r>
          </a:p>
        </p:txBody>
      </p:sp>
      <p:sp>
        <p:nvSpPr>
          <p:cNvPr id="6" name="Rectangle 2"/>
          <p:cNvSpPr>
            <a:spLocks noChangeArrowheads="1"/>
          </p:cNvSpPr>
          <p:nvPr/>
        </p:nvSpPr>
        <p:spPr bwMode="auto">
          <a:xfrm>
            <a:off x="2625013" y="228600"/>
            <a:ext cx="6941975" cy="1025951"/>
          </a:xfrm>
          <a:prstGeom prst="rect">
            <a:avLst/>
          </a:prstGeom>
          <a:noFill/>
          <a:ln w="9525">
            <a:noFill/>
            <a:miter lim="800000"/>
            <a:headEnd/>
            <a:tailEnd/>
          </a:ln>
          <a:effectLst/>
        </p:spPr>
        <p:txBody>
          <a:bodyPr anchor="ctr"/>
          <a:lstStyle/>
          <a:p>
            <a:pPr algn="ctr">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Gordon H. Clark </a:t>
            </a:r>
          </a:p>
        </p:txBody>
      </p:sp>
      <p:sp>
        <p:nvSpPr>
          <p:cNvPr id="3" name="TextBox 2">
            <a:extLst>
              <a:ext uri="{FF2B5EF4-FFF2-40B4-BE49-F238E27FC236}">
                <a16:creationId xmlns:a16="http://schemas.microsoft.com/office/drawing/2014/main" id="{8EE002FD-3B48-499C-A419-5390C6A53357}"/>
              </a:ext>
            </a:extLst>
          </p:cNvPr>
          <p:cNvSpPr txBox="1"/>
          <p:nvPr/>
        </p:nvSpPr>
        <p:spPr>
          <a:xfrm>
            <a:off x="1524000" y="6011333"/>
            <a:ext cx="9628414" cy="338554"/>
          </a:xfrm>
          <a:prstGeom prst="rect">
            <a:avLst/>
          </a:prstGeom>
          <a:noFill/>
        </p:spPr>
        <p:txBody>
          <a:bodyPr wrap="square" rtlCol="0">
            <a:spAutoFit/>
          </a:bodyPr>
          <a:lstStyle/>
          <a:p>
            <a:pPr algn="ctr"/>
            <a:r>
              <a:rPr lang="en-US" sz="1600" dirty="0">
                <a:latin typeface="Calibri" panose="020F0502020204030204" pitchFamily="34" charset="0"/>
                <a:cs typeface="Calibri" panose="020F0502020204030204" pitchFamily="34" charset="0"/>
              </a:rPr>
              <a:t>Gordon H. Clark, </a:t>
            </a:r>
            <a:r>
              <a:rPr lang="en-US" sz="1600" i="1" dirty="0">
                <a:latin typeface="Calibri" panose="020F0502020204030204" pitchFamily="34" charset="0"/>
                <a:cs typeface="Calibri" panose="020F0502020204030204" pitchFamily="34" charset="0"/>
              </a:rPr>
              <a:t>Predestination</a:t>
            </a:r>
            <a:r>
              <a:rPr lang="en-US" sz="1600" dirty="0">
                <a:latin typeface="Calibri" panose="020F0502020204030204" pitchFamily="34" charset="0"/>
                <a:cs typeface="Calibri" panose="020F0502020204030204" pitchFamily="34" charset="0"/>
              </a:rPr>
              <a:t> (Phillipsburg, NJ: Presbyterian and Reformed Publishing, 1987), 102.</a:t>
            </a:r>
          </a:p>
        </p:txBody>
      </p:sp>
    </p:spTree>
    <p:extLst>
      <p:ext uri="{BB962C8B-B14F-4D97-AF65-F5344CB8AC3E}">
        <p14:creationId xmlns:p14="http://schemas.microsoft.com/office/powerpoint/2010/main" val="16134632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307D980-7ADC-4335-BD81-CAAC59002A3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 name="Rectangle 3"/>
          <p:cNvSpPr txBox="1">
            <a:spLocks/>
          </p:cNvSpPr>
          <p:nvPr/>
        </p:nvSpPr>
        <p:spPr bwMode="auto">
          <a:xfrm>
            <a:off x="609600" y="0"/>
            <a:ext cx="109728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spcAft>
                <a:spcPts val="1200"/>
              </a:spcAft>
              <a:buClr>
                <a:srgbClr val="00FFFF"/>
              </a:buClr>
              <a:buSzPct val="75000"/>
              <a:buNone/>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Ephesians 2:8-9</a:t>
            </a:r>
          </a:p>
          <a:p>
            <a:pPr marL="0" indent="0" algn="just">
              <a:spcBef>
                <a:spcPts val="0"/>
              </a:spcBef>
              <a:spcAft>
                <a:spcPts val="1200"/>
              </a:spcAft>
              <a:buNone/>
            </a:pPr>
            <a:r>
              <a:rPr lang="en-US" sz="3600" dirty="0">
                <a:effectLst>
                  <a:outerShdw blurRad="38100" dist="38100" dir="2700000" algn="tl">
                    <a:srgbClr val="000000">
                      <a:alpha val="43137"/>
                    </a:srgbClr>
                  </a:outerShdw>
                </a:effectLst>
                <a:latin typeface="Calibri" panose="020F0502020204030204" pitchFamily="34" charset="0"/>
              </a:rPr>
              <a:t>“</a:t>
            </a:r>
            <a:r>
              <a:rPr lang="en-US" sz="3600" baseline="30000" dirty="0">
                <a:latin typeface="Calibri" panose="020F0502020204030204" pitchFamily="34" charset="0"/>
              </a:rPr>
              <a:t>8 </a:t>
            </a:r>
            <a:r>
              <a:rPr lang="en-US" sz="3600" dirty="0">
                <a:latin typeface="Calibri" panose="020F0502020204030204" pitchFamily="34" charset="0"/>
              </a:rPr>
              <a:t>For by grace you have been saved through </a:t>
            </a:r>
            <a:r>
              <a:rPr lang="en-US" sz="3600" b="1" u="sng" dirty="0">
                <a:solidFill>
                  <a:srgbClr val="FFFFCC"/>
                </a:solidFill>
                <a:latin typeface="Calibri" panose="020F0502020204030204" pitchFamily="34" charset="0"/>
              </a:rPr>
              <a:t>faith [</a:t>
            </a:r>
            <a:r>
              <a:rPr lang="en-US" sz="3600" b="1" i="1" u="sng" dirty="0" err="1">
                <a:solidFill>
                  <a:srgbClr val="FFFFCC"/>
                </a:solidFill>
                <a:latin typeface="Calibri" panose="020F0502020204030204" pitchFamily="34" charset="0"/>
              </a:rPr>
              <a:t>pistis</a:t>
            </a:r>
            <a:r>
              <a:rPr lang="en-US" sz="3600" b="1" u="sng" dirty="0">
                <a:solidFill>
                  <a:srgbClr val="FFFFCC"/>
                </a:solidFill>
                <a:latin typeface="Calibri" panose="020F0502020204030204" pitchFamily="34" charset="0"/>
              </a:rPr>
              <a:t>, feminine noun]</a:t>
            </a:r>
            <a:r>
              <a:rPr lang="en-US" sz="3600" dirty="0">
                <a:latin typeface="Calibri" panose="020F0502020204030204" pitchFamily="34" charset="0"/>
              </a:rPr>
              <a:t>; and that </a:t>
            </a:r>
            <a:r>
              <a:rPr lang="en-US" sz="3600" b="1" u="sng" dirty="0">
                <a:solidFill>
                  <a:srgbClr val="FFFFCC"/>
                </a:solidFill>
                <a:latin typeface="Calibri" panose="020F0502020204030204" pitchFamily="34" charset="0"/>
              </a:rPr>
              <a:t>[</a:t>
            </a:r>
            <a:r>
              <a:rPr lang="en-US" sz="3600" b="1" i="1" u="sng" dirty="0" err="1">
                <a:solidFill>
                  <a:srgbClr val="FFFFCC"/>
                </a:solidFill>
                <a:latin typeface="Calibri" panose="020F0502020204030204" pitchFamily="34" charset="0"/>
              </a:rPr>
              <a:t>touto</a:t>
            </a:r>
            <a:r>
              <a:rPr lang="en-US" sz="3600" b="1" u="sng" dirty="0">
                <a:solidFill>
                  <a:srgbClr val="FFFFCC"/>
                </a:solidFill>
                <a:latin typeface="Calibri" panose="020F0502020204030204" pitchFamily="34" charset="0"/>
              </a:rPr>
              <a:t>, neuter demonstrative pronoun]</a:t>
            </a:r>
            <a:r>
              <a:rPr lang="en-US" sz="3600" dirty="0">
                <a:latin typeface="Calibri" panose="020F0502020204030204" pitchFamily="34" charset="0"/>
              </a:rPr>
              <a:t> not of yourselves, </a:t>
            </a:r>
            <a:r>
              <a:rPr lang="en-US" sz="3600" i="1" dirty="0">
                <a:latin typeface="Calibri" panose="020F0502020204030204" pitchFamily="34" charset="0"/>
              </a:rPr>
              <a:t>it is</a:t>
            </a:r>
            <a:r>
              <a:rPr lang="en-US" sz="3600" dirty="0">
                <a:latin typeface="Calibri" panose="020F0502020204030204" pitchFamily="34" charset="0"/>
              </a:rPr>
              <a:t> the gift </a:t>
            </a:r>
            <a:r>
              <a:rPr lang="en-US" sz="3600" b="1" u="sng" dirty="0">
                <a:solidFill>
                  <a:srgbClr val="FFFFCC"/>
                </a:solidFill>
                <a:latin typeface="Calibri" panose="020F0502020204030204" pitchFamily="34" charset="0"/>
              </a:rPr>
              <a:t>[</a:t>
            </a:r>
            <a:r>
              <a:rPr lang="en-US" sz="3600" b="1" i="1" u="sng" dirty="0">
                <a:solidFill>
                  <a:srgbClr val="FFFFCC"/>
                </a:solidFill>
                <a:latin typeface="Calibri" panose="020F0502020204030204" pitchFamily="34" charset="0"/>
              </a:rPr>
              <a:t>dōron</a:t>
            </a:r>
            <a:r>
              <a:rPr lang="en-US" sz="3600" b="1" u="sng" dirty="0">
                <a:solidFill>
                  <a:srgbClr val="FFFFCC"/>
                </a:solidFill>
                <a:latin typeface="Calibri" panose="020F0502020204030204" pitchFamily="34" charset="0"/>
              </a:rPr>
              <a:t>, neuter noun]</a:t>
            </a:r>
            <a:r>
              <a:rPr lang="en-US" sz="3600" dirty="0">
                <a:latin typeface="Calibri" panose="020F0502020204030204" pitchFamily="34" charset="0"/>
              </a:rPr>
              <a:t> of God; </a:t>
            </a:r>
            <a:r>
              <a:rPr lang="en-US" sz="3600" baseline="30000" dirty="0">
                <a:latin typeface="Calibri" panose="020F0502020204030204" pitchFamily="34" charset="0"/>
              </a:rPr>
              <a:t>9 </a:t>
            </a:r>
            <a:r>
              <a:rPr lang="en-US" sz="3600" dirty="0">
                <a:latin typeface="Calibri" panose="020F0502020204030204" pitchFamily="34" charset="0"/>
              </a:rPr>
              <a:t>not as a result of works, so that no one may boast. ”</a:t>
            </a:r>
            <a:endPar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6" name="Picture 2" descr="https://solzemli.files.wordpress.com/2010/03/saint_paul_theapostle.jpg">
            <a:extLst>
              <a:ext uri="{FF2B5EF4-FFF2-40B4-BE49-F238E27FC236}">
                <a16:creationId xmlns:a16="http://schemas.microsoft.com/office/drawing/2014/main" id="{27F9A282-CC81-4B54-A379-28EC32968070}"/>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544458" y="3200400"/>
            <a:ext cx="1103084" cy="1616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2606482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609600" y="1066800"/>
            <a:ext cx="10972800" cy="5257800"/>
          </a:xfrm>
          <a:prstGeom prst="rect">
            <a:avLst/>
          </a:prstGeom>
          <a:noFill/>
          <a:ln w="9525">
            <a:noFill/>
            <a:miter lim="800000"/>
            <a:headEnd/>
            <a:tailEnd/>
          </a:ln>
          <a:effectLst/>
        </p:spPr>
        <p:txBody>
          <a:bodyPr/>
          <a:lstStyle/>
          <a:p>
            <a:pPr algn="just"/>
            <a:r>
              <a:rPr lang="en-US" sz="3200" dirty="0">
                <a:latin typeface="Calibri" panose="020F0502020204030204" pitchFamily="34" charset="0"/>
                <a:cs typeface="Calibri" panose="020F0502020204030204" pitchFamily="34" charset="0"/>
              </a:rPr>
              <a:t>“The real problem is with the demonstrative pronoun τοῦτο, ‘this.’ Barth states, “The neuter pronoun ‘this’ may refer to…the noun ‘faith.’” Some commentators think that it refers to πίστεως, the nearest preceding noun. A serious objection to this is that the feminine noun does not match the neuter gender of the pronoun…Furthermore, to refer back to any one of these words seems to be redundant.”</a:t>
            </a:r>
          </a:p>
        </p:txBody>
      </p:sp>
      <p:sp>
        <p:nvSpPr>
          <p:cNvPr id="6" name="Rectangle 2"/>
          <p:cNvSpPr>
            <a:spLocks noChangeArrowheads="1"/>
          </p:cNvSpPr>
          <p:nvPr/>
        </p:nvSpPr>
        <p:spPr bwMode="auto">
          <a:xfrm>
            <a:off x="914401" y="218388"/>
            <a:ext cx="10363199" cy="696012"/>
          </a:xfrm>
          <a:prstGeom prst="rect">
            <a:avLst/>
          </a:prstGeom>
          <a:noFill/>
          <a:ln w="9525">
            <a:noFill/>
            <a:miter lim="800000"/>
            <a:headEnd/>
            <a:tailEnd/>
          </a:ln>
          <a:effectLst/>
        </p:spPr>
        <p:txBody>
          <a:bodyPr anchor="ctr"/>
          <a:lstStyle/>
          <a:p>
            <a:pPr algn="ctr">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Harold Hoehner</a:t>
            </a:r>
          </a:p>
        </p:txBody>
      </p:sp>
      <p:sp>
        <p:nvSpPr>
          <p:cNvPr id="2" name="Rectangle 1">
            <a:extLst>
              <a:ext uri="{FF2B5EF4-FFF2-40B4-BE49-F238E27FC236}">
                <a16:creationId xmlns:a16="http://schemas.microsoft.com/office/drawing/2014/main" id="{B3A1C6A8-DD6B-4946-A05C-D3B350B1DE81}"/>
              </a:ext>
            </a:extLst>
          </p:cNvPr>
          <p:cNvSpPr/>
          <p:nvPr/>
        </p:nvSpPr>
        <p:spPr>
          <a:xfrm>
            <a:off x="419100" y="6400800"/>
            <a:ext cx="11353800" cy="369332"/>
          </a:xfrm>
          <a:prstGeom prst="rect">
            <a:avLst/>
          </a:prstGeom>
        </p:spPr>
        <p:txBody>
          <a:bodyPr wrap="square">
            <a:spAutoFit/>
          </a:bodyPr>
          <a:lstStyle/>
          <a:p>
            <a:pPr algn="ctr">
              <a:defRPr/>
            </a:pPr>
            <a:r>
              <a:rPr lang="en-US" sz="1800" dirty="0">
                <a:effectLst/>
                <a:latin typeface="Aptos" panose="020B0004020202020204" pitchFamily="34" charset="0"/>
                <a:ea typeface="Aptos" panose="020B0004020202020204" pitchFamily="34" charset="0"/>
                <a:cs typeface="Times New Roman" panose="02020603050405020304" pitchFamily="18" charset="0"/>
              </a:rPr>
              <a:t>Harold W. Hoehner, </a:t>
            </a:r>
            <a:r>
              <a:rPr lang="en-US" sz="1800" i="1" dirty="0">
                <a:effectLst/>
                <a:latin typeface="Aptos" panose="020B0004020202020204" pitchFamily="34" charset="0"/>
                <a:ea typeface="Aptos" panose="020B0004020202020204" pitchFamily="34" charset="0"/>
                <a:cs typeface="Times New Roman" panose="02020603050405020304" pitchFamily="18" charset="0"/>
              </a:rPr>
              <a:t>Ephesians: An Exegetical Commentary</a:t>
            </a:r>
            <a:r>
              <a:rPr lang="en-US" sz="1800" dirty="0">
                <a:effectLst/>
                <a:latin typeface="Aptos" panose="020B0004020202020204" pitchFamily="34" charset="0"/>
                <a:ea typeface="Aptos" panose="020B0004020202020204" pitchFamily="34" charset="0"/>
                <a:cs typeface="Times New Roman" panose="02020603050405020304" pitchFamily="18" charset="0"/>
              </a:rPr>
              <a:t> (Grand Rapids: Baker, 2002), 342-43.</a:t>
            </a:r>
            <a:endPar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89470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9FDD1E-CCCC-4C79-8161-9DFF71566C4D}"/>
              </a:ext>
            </a:extLst>
          </p:cNvPr>
          <p:cNvSpPr>
            <a:spLocks noGrp="1"/>
          </p:cNvSpPr>
          <p:nvPr>
            <p:ph type="title"/>
          </p:nvPr>
        </p:nvSpPr>
        <p:spPr>
          <a:xfrm>
            <a:off x="2590800" y="228600"/>
            <a:ext cx="7010400" cy="914400"/>
          </a:xfrm>
        </p:spPr>
        <p:txBody>
          <a:bodyPr/>
          <a:lstStyle/>
          <a:p>
            <a:pPr algn="ctr"/>
            <a:r>
              <a:rPr lang="en-US" sz="4000" kern="1200" dirty="0">
                <a:solidFill>
                  <a:srgbClr val="00FFFF"/>
                </a:solidFill>
                <a:effectLst>
                  <a:outerShdw blurRad="38100" dist="38100" dir="2700000" algn="tl">
                    <a:srgbClr val="000000">
                      <a:alpha val="43137"/>
                    </a:srgbClr>
                  </a:outerShdw>
                </a:effectLst>
                <a:cs typeface="Calibri" panose="020F0502020204030204" pitchFamily="34" charset="0"/>
              </a:rPr>
              <a:t>Westminster Confession X, </a:t>
            </a:r>
            <a:r>
              <a:rPr lang="en-US" sz="4000" kern="1200" dirty="0" err="1">
                <a:solidFill>
                  <a:srgbClr val="00FFFF"/>
                </a:solidFill>
                <a:effectLst>
                  <a:outerShdw blurRad="38100" dist="38100" dir="2700000" algn="tl">
                    <a:srgbClr val="000000">
                      <a:alpha val="43137"/>
                    </a:srgbClr>
                  </a:outerShdw>
                </a:effectLst>
                <a:cs typeface="Calibri" panose="020F0502020204030204" pitchFamily="34" charset="0"/>
              </a:rPr>
              <a:t>i</a:t>
            </a:r>
            <a:endParaRPr lang="en-US" sz="4000" kern="1200" dirty="0">
              <a:solidFill>
                <a:srgbClr val="00FFFF"/>
              </a:solidFill>
              <a:effectLst>
                <a:outerShdw blurRad="38100" dist="38100" dir="2700000" algn="tl">
                  <a:srgbClr val="000000">
                    <a:alpha val="43137"/>
                  </a:srgbClr>
                </a:outerShdw>
              </a:effectLst>
              <a:cs typeface="Calibri" panose="020F0502020204030204" pitchFamily="34" charset="0"/>
            </a:endParaRPr>
          </a:p>
        </p:txBody>
      </p:sp>
      <p:sp>
        <p:nvSpPr>
          <p:cNvPr id="3" name="Content Placeholder 2">
            <a:extLst>
              <a:ext uri="{FF2B5EF4-FFF2-40B4-BE49-F238E27FC236}">
                <a16:creationId xmlns:a16="http://schemas.microsoft.com/office/drawing/2014/main" id="{957D0A10-1BC4-4533-A7AA-71FA0527B14F}"/>
              </a:ext>
            </a:extLst>
          </p:cNvPr>
          <p:cNvSpPr>
            <a:spLocks noGrp="1"/>
          </p:cNvSpPr>
          <p:nvPr>
            <p:ph idx="1"/>
          </p:nvPr>
        </p:nvSpPr>
        <p:spPr>
          <a:xfrm>
            <a:off x="609600" y="1143000"/>
            <a:ext cx="10972800" cy="4953000"/>
          </a:xfrm>
        </p:spPr>
        <p:txBody>
          <a:bodyPr/>
          <a:lstStyle/>
          <a:p>
            <a:pPr marL="0" indent="0" algn="just">
              <a:buNone/>
            </a:pPr>
            <a:r>
              <a:rPr lang="en-US" sz="3600" dirty="0"/>
              <a:t>“</a:t>
            </a:r>
            <a:r>
              <a:rPr lang="en-US" dirty="0"/>
              <a:t>All those whom God hath predestinated unto life, and those only, he is pleased, in his appointed and accepted time, </a:t>
            </a:r>
            <a:r>
              <a:rPr lang="en-US" b="1" i="1" u="sng" dirty="0">
                <a:solidFill>
                  <a:srgbClr val="FFFFCC"/>
                </a:solidFill>
              </a:rPr>
              <a:t>effectually to call</a:t>
            </a:r>
            <a:r>
              <a:rPr lang="en-US" dirty="0"/>
              <a:t>, by his Word and Spirit, out of that state of sin and death, in which they are by nature, to grace and salvation, by Jesus Christ; enlightening their minds spiritually and savingly to understand the things of God, </a:t>
            </a:r>
            <a:r>
              <a:rPr lang="en-US" b="1" i="1" u="sng" dirty="0">
                <a:solidFill>
                  <a:srgbClr val="FFFFCC"/>
                </a:solidFill>
              </a:rPr>
              <a:t>taking away their heart of stone</a:t>
            </a:r>
            <a:r>
              <a:rPr lang="en-US" dirty="0"/>
              <a:t>, and giving unto them a heart of flesh; </a:t>
            </a:r>
            <a:r>
              <a:rPr lang="en-US" b="1" i="1" u="sng" dirty="0">
                <a:solidFill>
                  <a:srgbClr val="FFFFCC"/>
                </a:solidFill>
              </a:rPr>
              <a:t>renewing their wills</a:t>
            </a:r>
            <a:r>
              <a:rPr lang="en-US" dirty="0"/>
              <a:t>, and, by his almighty power, determining them to that which is good, and effectually drawing them to Jesus Christ: yet so, as they come most freely, </a:t>
            </a:r>
            <a:r>
              <a:rPr lang="en-US" b="1" i="1" u="sng" dirty="0">
                <a:solidFill>
                  <a:srgbClr val="FFFFCC"/>
                </a:solidFill>
              </a:rPr>
              <a:t>being made willing</a:t>
            </a:r>
            <a:r>
              <a:rPr lang="en-US" dirty="0"/>
              <a:t> by his grace.”</a:t>
            </a:r>
          </a:p>
          <a:p>
            <a:pPr marL="0" indent="0" algn="just">
              <a:buNone/>
            </a:pPr>
            <a:endParaRPr lang="en-US" sz="3600" dirty="0"/>
          </a:p>
        </p:txBody>
      </p:sp>
    </p:spTree>
    <p:extLst>
      <p:ext uri="{BB962C8B-B14F-4D97-AF65-F5344CB8AC3E}">
        <p14:creationId xmlns:p14="http://schemas.microsoft.com/office/powerpoint/2010/main" val="2277409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609600" y="1066800"/>
            <a:ext cx="10972800" cy="5257800"/>
          </a:xfrm>
          <a:prstGeom prst="rect">
            <a:avLst/>
          </a:prstGeom>
          <a:noFill/>
          <a:ln w="9525">
            <a:noFill/>
            <a:miter lim="800000"/>
            <a:headEnd/>
            <a:tailEnd/>
          </a:ln>
          <a:effectLst/>
        </p:spPr>
        <p:txBody>
          <a:bodyPr/>
          <a:lstStyle/>
          <a:p>
            <a:pPr algn="just"/>
            <a:r>
              <a:rPr lang="en-US" sz="3200" dirty="0">
                <a:latin typeface="Calibri" panose="020F0502020204030204" pitchFamily="34" charset="0"/>
                <a:cs typeface="Calibri" panose="020F0502020204030204" pitchFamily="34" charset="0"/>
              </a:rPr>
              <a:t>“Rather than any particular word it is best to conclude that </a:t>
            </a:r>
            <a:r>
              <a:rPr lang="en-US" sz="3200" dirty="0" err="1">
                <a:latin typeface="Calibri" panose="020F0502020204030204" pitchFamily="34" charset="0"/>
                <a:cs typeface="Calibri" panose="020F0502020204030204" pitchFamily="34" charset="0"/>
              </a:rPr>
              <a:t>τοῦτο</a:t>
            </a:r>
            <a:r>
              <a:rPr lang="en-US" sz="3200" dirty="0">
                <a:latin typeface="Calibri" panose="020F0502020204030204" pitchFamily="34" charset="0"/>
                <a:cs typeface="Calibri" panose="020F0502020204030204" pitchFamily="34" charset="0"/>
              </a:rPr>
              <a:t> refers back to the preceding section. This is common and there are numerous illustrations of such in Ephesians. For example, in 1:15 </a:t>
            </a:r>
            <a:r>
              <a:rPr lang="en-US" sz="3200" dirty="0" err="1">
                <a:latin typeface="Calibri" panose="020F0502020204030204" pitchFamily="34" charset="0"/>
                <a:cs typeface="Calibri" panose="020F0502020204030204" pitchFamily="34" charset="0"/>
              </a:rPr>
              <a:t>τοῦτο</a:t>
            </a:r>
            <a:r>
              <a:rPr lang="en-US" sz="3200" dirty="0">
                <a:latin typeface="Calibri" panose="020F0502020204030204" pitchFamily="34" charset="0"/>
                <a:cs typeface="Calibri" panose="020F0502020204030204" pitchFamily="34" charset="0"/>
              </a:rPr>
              <a:t> refers back to the contents of 1:3–14, in 3:1 it refers back to 2:11–22, and in 3:14 it refers back to 3:1–13. Therefore, in the present context, </a:t>
            </a:r>
            <a:r>
              <a:rPr lang="en-US" sz="3200" dirty="0" err="1">
                <a:latin typeface="Calibri" panose="020F0502020204030204" pitchFamily="34" charset="0"/>
                <a:cs typeface="Calibri" panose="020F0502020204030204" pitchFamily="34" charset="0"/>
              </a:rPr>
              <a:t>τοῦτο</a:t>
            </a:r>
            <a:r>
              <a:rPr lang="en-US" sz="3200" dirty="0">
                <a:latin typeface="Calibri" panose="020F0502020204030204" pitchFamily="34" charset="0"/>
                <a:cs typeface="Calibri" panose="020F0502020204030204" pitchFamily="34" charset="0"/>
              </a:rPr>
              <a:t> refers back to 2:4–8a and more specifically 2:8a, the concept of salvation by grace through faith.”</a:t>
            </a:r>
          </a:p>
        </p:txBody>
      </p:sp>
      <p:sp>
        <p:nvSpPr>
          <p:cNvPr id="6" name="Rectangle 2"/>
          <p:cNvSpPr>
            <a:spLocks noChangeArrowheads="1"/>
          </p:cNvSpPr>
          <p:nvPr/>
        </p:nvSpPr>
        <p:spPr bwMode="auto">
          <a:xfrm>
            <a:off x="914401" y="218388"/>
            <a:ext cx="10363199" cy="696012"/>
          </a:xfrm>
          <a:prstGeom prst="rect">
            <a:avLst/>
          </a:prstGeom>
          <a:noFill/>
          <a:ln w="9525">
            <a:noFill/>
            <a:miter lim="800000"/>
            <a:headEnd/>
            <a:tailEnd/>
          </a:ln>
          <a:effectLst/>
        </p:spPr>
        <p:txBody>
          <a:bodyPr anchor="ctr"/>
          <a:lstStyle/>
          <a:p>
            <a:pPr algn="ctr">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Harold Hoehner</a:t>
            </a:r>
          </a:p>
        </p:txBody>
      </p:sp>
      <p:sp>
        <p:nvSpPr>
          <p:cNvPr id="2" name="Rectangle 1">
            <a:extLst>
              <a:ext uri="{FF2B5EF4-FFF2-40B4-BE49-F238E27FC236}">
                <a16:creationId xmlns:a16="http://schemas.microsoft.com/office/drawing/2014/main" id="{B3A1C6A8-DD6B-4946-A05C-D3B350B1DE81}"/>
              </a:ext>
            </a:extLst>
          </p:cNvPr>
          <p:cNvSpPr/>
          <p:nvPr/>
        </p:nvSpPr>
        <p:spPr>
          <a:xfrm>
            <a:off x="419100" y="6400800"/>
            <a:ext cx="11353800" cy="369332"/>
          </a:xfrm>
          <a:prstGeom prst="rect">
            <a:avLst/>
          </a:prstGeom>
        </p:spPr>
        <p:txBody>
          <a:bodyPr wrap="square">
            <a:spAutoFit/>
          </a:bodyPr>
          <a:lstStyle/>
          <a:p>
            <a:pPr algn="ctr">
              <a:defRPr/>
            </a:pPr>
            <a:r>
              <a:rPr lang="en-US" sz="1800" dirty="0">
                <a:effectLst/>
                <a:latin typeface="Aptos" panose="020B0004020202020204" pitchFamily="34" charset="0"/>
                <a:ea typeface="Aptos" panose="020B0004020202020204" pitchFamily="34" charset="0"/>
                <a:cs typeface="Times New Roman" panose="02020603050405020304" pitchFamily="18" charset="0"/>
              </a:rPr>
              <a:t>Harold W. Hoehner, </a:t>
            </a:r>
            <a:r>
              <a:rPr lang="en-US" sz="1800" i="1" dirty="0">
                <a:effectLst/>
                <a:latin typeface="Aptos" panose="020B0004020202020204" pitchFamily="34" charset="0"/>
                <a:ea typeface="Aptos" panose="020B0004020202020204" pitchFamily="34" charset="0"/>
                <a:cs typeface="Times New Roman" panose="02020603050405020304" pitchFamily="18" charset="0"/>
              </a:rPr>
              <a:t>Ephesians: An Exegetical Commentary</a:t>
            </a:r>
            <a:r>
              <a:rPr lang="en-US" sz="1800" dirty="0">
                <a:effectLst/>
                <a:latin typeface="Aptos" panose="020B0004020202020204" pitchFamily="34" charset="0"/>
                <a:ea typeface="Aptos" panose="020B0004020202020204" pitchFamily="34" charset="0"/>
                <a:cs typeface="Times New Roman" panose="02020603050405020304" pitchFamily="18" charset="0"/>
              </a:rPr>
              <a:t> (Grand Rapids: Baker, 2002), 342-43.</a:t>
            </a:r>
            <a:endPar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199162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307D980-7ADC-4335-BD81-CAAC59002A3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 name="Rectangle 3"/>
          <p:cNvSpPr txBox="1">
            <a:spLocks/>
          </p:cNvSpPr>
          <p:nvPr/>
        </p:nvSpPr>
        <p:spPr bwMode="auto">
          <a:xfrm>
            <a:off x="609600" y="0"/>
            <a:ext cx="109728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spcAft>
                <a:spcPts val="1200"/>
              </a:spcAft>
              <a:buClr>
                <a:srgbClr val="00FFFF"/>
              </a:buClr>
              <a:buSzPct val="75000"/>
              <a:buNone/>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Ephesians 2:8-10</a:t>
            </a:r>
          </a:p>
          <a:p>
            <a:pPr marL="0" indent="0" algn="just">
              <a:spcBef>
                <a:spcPts val="0"/>
              </a:spcBef>
              <a:spcAft>
                <a:spcPts val="1200"/>
              </a:spcAft>
              <a:buNone/>
            </a:pPr>
            <a:r>
              <a:rPr lang="en-US" sz="3400" dirty="0">
                <a:effectLst>
                  <a:outerShdw blurRad="38100" dist="38100" dir="2700000" algn="tl">
                    <a:srgbClr val="000000">
                      <a:alpha val="43137"/>
                    </a:srgbClr>
                  </a:outerShdw>
                </a:effectLst>
                <a:latin typeface="Calibri" panose="020F0502020204030204" pitchFamily="34" charset="0"/>
              </a:rPr>
              <a:t>“</a:t>
            </a:r>
            <a:r>
              <a:rPr lang="en-US" sz="3400" baseline="30000" dirty="0">
                <a:latin typeface="Calibri" panose="020F0502020204030204" pitchFamily="34" charset="0"/>
              </a:rPr>
              <a:t>8 </a:t>
            </a:r>
            <a:r>
              <a:rPr lang="en-US" sz="3400" dirty="0">
                <a:latin typeface="Calibri" panose="020F0502020204030204" pitchFamily="34" charset="0"/>
              </a:rPr>
              <a:t>For by grace you have been saved through faith; and that not of yourselves, </a:t>
            </a:r>
            <a:r>
              <a:rPr lang="en-US" sz="3400" i="1" dirty="0">
                <a:latin typeface="Calibri" panose="020F0502020204030204" pitchFamily="34" charset="0"/>
              </a:rPr>
              <a:t>it is</a:t>
            </a:r>
            <a:r>
              <a:rPr lang="en-US" sz="3400" dirty="0">
                <a:latin typeface="Calibri" panose="020F0502020204030204" pitchFamily="34" charset="0"/>
              </a:rPr>
              <a:t> </a:t>
            </a:r>
            <a:r>
              <a:rPr lang="en-US" sz="3400" b="1" u="sng" dirty="0">
                <a:solidFill>
                  <a:srgbClr val="FFFFCC"/>
                </a:solidFill>
                <a:latin typeface="Calibri" panose="020F0502020204030204" pitchFamily="34" charset="0"/>
              </a:rPr>
              <a:t>the gift of God</a:t>
            </a:r>
            <a:r>
              <a:rPr lang="en-US" sz="3400" dirty="0">
                <a:latin typeface="Calibri" panose="020F0502020204030204" pitchFamily="34" charset="0"/>
              </a:rPr>
              <a:t>; </a:t>
            </a:r>
            <a:r>
              <a:rPr lang="en-US" sz="3400" baseline="30000" dirty="0">
                <a:latin typeface="Calibri" panose="020F0502020204030204" pitchFamily="34" charset="0"/>
              </a:rPr>
              <a:t>9</a:t>
            </a:r>
            <a:r>
              <a:rPr lang="en-US" sz="3400" b="1" baseline="30000" dirty="0">
                <a:latin typeface="Calibri" panose="020F0502020204030204" pitchFamily="34" charset="0"/>
              </a:rPr>
              <a:t> </a:t>
            </a:r>
            <a:r>
              <a:rPr lang="en-US" sz="3400" dirty="0">
                <a:latin typeface="Calibri" panose="020F0502020204030204" pitchFamily="34" charset="0"/>
              </a:rPr>
              <a:t>not as a result of works, so that no one may boast. </a:t>
            </a:r>
            <a:r>
              <a:rPr lang="en-US" sz="3400" baseline="30000" dirty="0">
                <a:latin typeface="Calibri" panose="020F0502020204030204" pitchFamily="34" charset="0"/>
              </a:rPr>
              <a:t>10</a:t>
            </a:r>
            <a:r>
              <a:rPr lang="en-US" sz="3400" b="1" baseline="30000" dirty="0">
                <a:latin typeface="Calibri" panose="020F0502020204030204" pitchFamily="34" charset="0"/>
              </a:rPr>
              <a:t> </a:t>
            </a:r>
            <a:r>
              <a:rPr lang="en-US" sz="3400" dirty="0">
                <a:latin typeface="Calibri" panose="020F0502020204030204" pitchFamily="34" charset="0"/>
              </a:rPr>
              <a:t>For we are His workmanship, created in Christ Jesus for good works, which God prepared beforehand so that we would walk in them.”</a:t>
            </a:r>
            <a:endPar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6" name="Picture 2" descr="https://solzemli.files.wordpress.com/2010/03/saint_paul_theapostle.jpg">
            <a:extLst>
              <a:ext uri="{FF2B5EF4-FFF2-40B4-BE49-F238E27FC236}">
                <a16:creationId xmlns:a16="http://schemas.microsoft.com/office/drawing/2014/main" id="{56AFB172-92F7-42D1-9663-7FCB060D920C}"/>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596710" y="3429000"/>
            <a:ext cx="998580" cy="1463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8822282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028700" y="228600"/>
            <a:ext cx="10134600" cy="914400"/>
          </a:xfrm>
        </p:spPr>
        <p:txBody>
          <a:bodyPr/>
          <a:lstStyle/>
          <a:p>
            <a:pPr algn="ctr"/>
            <a:r>
              <a:rPr lang="en-US" sz="3600" dirty="0">
                <a:effectLst>
                  <a:outerShdw blurRad="38100" dist="38100" dir="2700000" algn="tl">
                    <a:srgbClr val="000000">
                      <a:alpha val="43137"/>
                    </a:srgbClr>
                  </a:outerShdw>
                </a:effectLst>
                <a:cs typeface="Calibri" pitchFamily="34" charset="0"/>
              </a:rPr>
              <a:t>What “Gift” and “Not by Works” Do Refer To</a:t>
            </a:r>
            <a:endParaRPr lang="en-US" sz="40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p:cNvSpPr>
            <a:spLocks noGrp="1"/>
          </p:cNvSpPr>
          <p:nvPr>
            <p:ph idx="1"/>
          </p:nvPr>
        </p:nvSpPr>
        <p:spPr>
          <a:xfrm>
            <a:off x="609600" y="1600200"/>
            <a:ext cx="8407400" cy="4419600"/>
          </a:xfrm>
        </p:spPr>
        <p:txBody>
          <a:bodyPr/>
          <a:lstStyle/>
          <a:p>
            <a:pPr marL="457200" indent="-457200">
              <a:spcBef>
                <a:spcPts val="0"/>
              </a:spcBef>
              <a:spcAft>
                <a:spcPts val="2400"/>
              </a:spcAft>
              <a:buSzPct val="90000"/>
              <a:defRPr/>
            </a:pPr>
            <a:r>
              <a:rPr lang="en-US" sz="2900" dirty="0">
                <a:effectLst>
                  <a:outerShdw blurRad="38100" dist="38100" dir="2700000" algn="tl">
                    <a:srgbClr val="000000">
                      <a:alpha val="43137"/>
                    </a:srgbClr>
                  </a:outerShdw>
                </a:effectLst>
                <a:latin typeface="Calibri" pitchFamily="34" charset="0"/>
                <a:cs typeface="Calibri" pitchFamily="34" charset="0"/>
              </a:rPr>
              <a:t>“Gift” (</a:t>
            </a:r>
            <a:r>
              <a:rPr lang="en-US" sz="2900" i="1" dirty="0">
                <a:latin typeface="Calibri" panose="020F0502020204030204" pitchFamily="34" charset="0"/>
              </a:rPr>
              <a:t>dōron</a:t>
            </a:r>
            <a:r>
              <a:rPr lang="en-US" sz="2900" dirty="0">
                <a:latin typeface="Calibri" panose="020F0502020204030204" pitchFamily="34" charset="0"/>
              </a:rPr>
              <a:t>)</a:t>
            </a:r>
            <a:r>
              <a:rPr lang="en-US" sz="2900" dirty="0">
                <a:effectLst>
                  <a:outerShdw blurRad="38100" dist="38100" dir="2700000" algn="tl">
                    <a:srgbClr val="000000">
                      <a:alpha val="43137"/>
                    </a:srgbClr>
                  </a:outerShdw>
                </a:effectLst>
                <a:latin typeface="Calibri" pitchFamily="34" charset="0"/>
                <a:cs typeface="Calibri" pitchFamily="34" charset="0"/>
              </a:rPr>
              <a:t> never refers to </a:t>
            </a:r>
            <a:r>
              <a:rPr lang="en-US" sz="2900" dirty="0">
                <a:effectLst>
                  <a:outerShdw blurRad="38100" dist="38100" dir="2700000" algn="tl">
                    <a:srgbClr val="000000">
                      <a:alpha val="43137"/>
                    </a:srgbClr>
                  </a:outerShdw>
                </a:effectLst>
                <a:cs typeface="Calibri" pitchFamily="34" charset="0"/>
              </a:rPr>
              <a:t>“</a:t>
            </a:r>
            <a:r>
              <a:rPr lang="en-US" sz="2900" dirty="0">
                <a:effectLst>
                  <a:outerShdw blurRad="38100" dist="38100" dir="2700000" algn="tl">
                    <a:srgbClr val="000000">
                      <a:alpha val="43137"/>
                    </a:srgbClr>
                  </a:outerShdw>
                </a:effectLst>
                <a:latin typeface="Calibri" pitchFamily="34" charset="0"/>
                <a:cs typeface="Calibri" pitchFamily="34" charset="0"/>
              </a:rPr>
              <a:t>faith” (</a:t>
            </a:r>
            <a:r>
              <a:rPr lang="en-US" sz="2900" i="1" dirty="0" err="1">
                <a:effectLst>
                  <a:outerShdw blurRad="38100" dist="38100" dir="2700000" algn="tl">
                    <a:srgbClr val="000000">
                      <a:alpha val="43137"/>
                    </a:srgbClr>
                  </a:outerShdw>
                </a:effectLst>
                <a:latin typeface="Calibri" pitchFamily="34" charset="0"/>
                <a:cs typeface="Calibri" pitchFamily="34" charset="0"/>
              </a:rPr>
              <a:t>pistis</a:t>
            </a:r>
            <a:r>
              <a:rPr lang="en-US" sz="2900" dirty="0">
                <a:effectLst>
                  <a:outerShdw blurRad="38100" dist="38100" dir="2700000" algn="tl">
                    <a:srgbClr val="000000">
                      <a:alpha val="43137"/>
                    </a:srgbClr>
                  </a:outerShdw>
                </a:effectLst>
                <a:latin typeface="Calibri" pitchFamily="34" charset="0"/>
                <a:cs typeface="Calibri" pitchFamily="34" charset="0"/>
              </a:rPr>
              <a:t>) but…</a:t>
            </a:r>
          </a:p>
          <a:p>
            <a:pPr marL="914400" lvl="1" indent="-457200">
              <a:spcBef>
                <a:spcPts val="0"/>
              </a:spcBef>
              <a:spcAft>
                <a:spcPts val="2400"/>
              </a:spcAft>
              <a:buSzPct val="100000"/>
              <a:buAutoNum type="arabicPeriod"/>
              <a:defRPr/>
            </a:pPr>
            <a:r>
              <a:rPr lang="en-US" sz="2900" dirty="0">
                <a:effectLst>
                  <a:outerShdw blurRad="38100" dist="38100" dir="2700000" algn="tl">
                    <a:srgbClr val="000000">
                      <a:alpha val="43137"/>
                    </a:srgbClr>
                  </a:outerShdw>
                </a:effectLst>
                <a:latin typeface="Calibri" pitchFamily="34" charset="0"/>
                <a:cs typeface="Calibri" pitchFamily="34" charset="0"/>
              </a:rPr>
              <a:t>Everlasting life (John 4:10)</a:t>
            </a:r>
          </a:p>
          <a:p>
            <a:pPr marL="914400" lvl="1" indent="-457200">
              <a:spcBef>
                <a:spcPts val="0"/>
              </a:spcBef>
              <a:spcAft>
                <a:spcPts val="2400"/>
              </a:spcAft>
              <a:buSzPct val="100000"/>
              <a:buFont typeface="Wingdings" panose="05000000000000000000" pitchFamily="2" charset="2"/>
              <a:buAutoNum type="arabicPeriod"/>
              <a:defRPr/>
            </a:pPr>
            <a:r>
              <a:rPr lang="en-US" sz="2900" dirty="0">
                <a:effectLst>
                  <a:outerShdw blurRad="38100" dist="38100" dir="2700000" algn="tl">
                    <a:srgbClr val="000000">
                      <a:alpha val="43137"/>
                    </a:srgbClr>
                  </a:outerShdw>
                </a:effectLst>
                <a:cs typeface="Calibri" pitchFamily="34" charset="0"/>
              </a:rPr>
              <a:t>Eternal life (Rom. 6:23) </a:t>
            </a:r>
          </a:p>
          <a:p>
            <a:pPr marL="914400" lvl="1" indent="-457200">
              <a:spcBef>
                <a:spcPts val="0"/>
              </a:spcBef>
              <a:spcAft>
                <a:spcPts val="2400"/>
              </a:spcAft>
              <a:buSzPct val="100000"/>
              <a:buFont typeface="Wingdings" panose="05000000000000000000" pitchFamily="2" charset="2"/>
              <a:buAutoNum type="arabicPeriod"/>
              <a:defRPr/>
            </a:pPr>
            <a:r>
              <a:rPr lang="en-US" sz="2900" dirty="0">
                <a:effectLst>
                  <a:outerShdw blurRad="38100" dist="38100" dir="2700000" algn="tl">
                    <a:srgbClr val="000000">
                      <a:alpha val="43137"/>
                    </a:srgbClr>
                  </a:outerShdw>
                </a:effectLst>
                <a:cs typeface="Calibri" pitchFamily="34" charset="0"/>
              </a:rPr>
              <a:t>Holy Spirit (Acts 2:38; 8:20; 10:45; 11:17)</a:t>
            </a:r>
          </a:p>
          <a:p>
            <a:pPr marL="914400" lvl="1" indent="-457200">
              <a:spcBef>
                <a:spcPts val="0"/>
              </a:spcBef>
              <a:spcAft>
                <a:spcPts val="2400"/>
              </a:spcAft>
              <a:buSzPct val="100000"/>
              <a:buFont typeface="Wingdings" panose="05000000000000000000" pitchFamily="2" charset="2"/>
              <a:buAutoNum type="arabicPeriod"/>
              <a:defRPr/>
            </a:pPr>
            <a:r>
              <a:rPr lang="en-US" sz="2900" dirty="0">
                <a:effectLst>
                  <a:outerShdw blurRad="38100" dist="38100" dir="2700000" algn="tl">
                    <a:srgbClr val="000000">
                      <a:alpha val="43137"/>
                    </a:srgbClr>
                  </a:outerShdw>
                </a:effectLst>
                <a:cs typeface="Calibri" pitchFamily="34" charset="0"/>
              </a:rPr>
              <a:t>Justification (Rom. 5:15, 17)</a:t>
            </a:r>
          </a:p>
          <a:p>
            <a:pPr marL="914400" lvl="1" indent="-457200">
              <a:spcBef>
                <a:spcPts val="0"/>
              </a:spcBef>
              <a:spcAft>
                <a:spcPts val="2400"/>
              </a:spcAft>
              <a:buSzPct val="100000"/>
              <a:buFont typeface="Wingdings" panose="05000000000000000000" pitchFamily="2" charset="2"/>
              <a:buAutoNum type="arabicPeriod"/>
              <a:defRPr/>
            </a:pPr>
            <a:r>
              <a:rPr lang="en-US" sz="2900" dirty="0">
                <a:effectLst>
                  <a:outerShdw blurRad="38100" dist="38100" dir="2700000" algn="tl">
                    <a:srgbClr val="000000">
                      <a:alpha val="43137"/>
                    </a:srgbClr>
                  </a:outerShdw>
                </a:effectLst>
                <a:cs typeface="Calibri" pitchFamily="34" charset="0"/>
              </a:rPr>
              <a:t>Jesus Christ (2 Cor. 9:15)</a:t>
            </a:r>
          </a:p>
        </p:txBody>
      </p:sp>
      <p:sp>
        <p:nvSpPr>
          <p:cNvPr id="2" name="TextBox 1">
            <a:extLst>
              <a:ext uri="{FF2B5EF4-FFF2-40B4-BE49-F238E27FC236}">
                <a16:creationId xmlns:a16="http://schemas.microsoft.com/office/drawing/2014/main" id="{2FE48D99-5FC0-486A-8050-365CF9AD3FBC}"/>
              </a:ext>
            </a:extLst>
          </p:cNvPr>
          <p:cNvSpPr txBox="1"/>
          <p:nvPr/>
        </p:nvSpPr>
        <p:spPr>
          <a:xfrm>
            <a:off x="266700" y="6477000"/>
            <a:ext cx="11658600" cy="276999"/>
          </a:xfrm>
          <a:prstGeom prst="rect">
            <a:avLst/>
          </a:prstGeom>
          <a:noFill/>
        </p:spPr>
        <p:txBody>
          <a:bodyPr wrap="square" rtlCol="0">
            <a:spAutoFit/>
          </a:bodyPr>
          <a:lstStyle/>
          <a:p>
            <a:pPr algn="ctr"/>
            <a:r>
              <a:rPr lang="en-US" sz="1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George Zeller, “What Is The Gift of God? A Study of Ephesians 2:8-9,” online: http://www.middletownbiblechurch.org/reformed/godgift.htm, accessed 04 November 2019.</a:t>
            </a:r>
          </a:p>
        </p:txBody>
      </p:sp>
      <p:pic>
        <p:nvPicPr>
          <p:cNvPr id="4" name="Picture 2">
            <a:extLst>
              <a:ext uri="{FF2B5EF4-FFF2-40B4-BE49-F238E27FC236}">
                <a16:creationId xmlns:a16="http://schemas.microsoft.com/office/drawing/2014/main" id="{03BC2D75-E861-B627-5489-3763C2627D79}"/>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007463" y="1676400"/>
            <a:ext cx="2498737" cy="297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01627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307D980-7ADC-4335-BD81-CAAC59002A3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 name="Rectangle 3"/>
          <p:cNvSpPr txBox="1">
            <a:spLocks/>
          </p:cNvSpPr>
          <p:nvPr/>
        </p:nvSpPr>
        <p:spPr bwMode="auto">
          <a:xfrm>
            <a:off x="609600" y="0"/>
            <a:ext cx="109728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spcAft>
                <a:spcPts val="1200"/>
              </a:spcAft>
              <a:buClr>
                <a:srgbClr val="00FFFF"/>
              </a:buClr>
              <a:buSzPct val="75000"/>
              <a:buNone/>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Ephesians 2:8-10</a:t>
            </a:r>
          </a:p>
          <a:p>
            <a:pPr marL="0" indent="0" algn="just">
              <a:spcBef>
                <a:spcPts val="0"/>
              </a:spcBef>
              <a:spcAft>
                <a:spcPts val="1200"/>
              </a:spcAft>
              <a:buNone/>
            </a:pPr>
            <a:r>
              <a:rPr lang="en-US" sz="3400" dirty="0">
                <a:effectLst>
                  <a:outerShdw blurRad="38100" dist="38100" dir="2700000" algn="tl">
                    <a:srgbClr val="000000">
                      <a:alpha val="43137"/>
                    </a:srgbClr>
                  </a:outerShdw>
                </a:effectLst>
                <a:latin typeface="Calibri" panose="020F0502020204030204" pitchFamily="34" charset="0"/>
              </a:rPr>
              <a:t>“</a:t>
            </a:r>
            <a:r>
              <a:rPr lang="en-US" sz="3400" baseline="30000" dirty="0">
                <a:latin typeface="Calibri" panose="020F0502020204030204" pitchFamily="34" charset="0"/>
              </a:rPr>
              <a:t>8 </a:t>
            </a:r>
            <a:r>
              <a:rPr lang="en-US" sz="3400" dirty="0">
                <a:latin typeface="Calibri" panose="020F0502020204030204" pitchFamily="34" charset="0"/>
              </a:rPr>
              <a:t>For by grace you have been saved through faith; and that not of yourselves, </a:t>
            </a:r>
            <a:r>
              <a:rPr lang="en-US" sz="3400" i="1" dirty="0">
                <a:latin typeface="Calibri" panose="020F0502020204030204" pitchFamily="34" charset="0"/>
              </a:rPr>
              <a:t>it is</a:t>
            </a:r>
            <a:r>
              <a:rPr lang="en-US" sz="3400" dirty="0">
                <a:latin typeface="Calibri" panose="020F0502020204030204" pitchFamily="34" charset="0"/>
              </a:rPr>
              <a:t> </a:t>
            </a:r>
            <a:r>
              <a:rPr lang="en-US" sz="3400" b="1" u="sng" dirty="0">
                <a:solidFill>
                  <a:srgbClr val="FFFFCC"/>
                </a:solidFill>
                <a:latin typeface="Calibri" panose="020F0502020204030204" pitchFamily="34" charset="0"/>
              </a:rPr>
              <a:t>the gift of God</a:t>
            </a:r>
            <a:r>
              <a:rPr lang="en-US" sz="3400" dirty="0">
                <a:latin typeface="Calibri" panose="020F0502020204030204" pitchFamily="34" charset="0"/>
              </a:rPr>
              <a:t>; </a:t>
            </a:r>
            <a:r>
              <a:rPr lang="en-US" sz="3400" baseline="30000" dirty="0">
                <a:latin typeface="Calibri" panose="020F0502020204030204" pitchFamily="34" charset="0"/>
              </a:rPr>
              <a:t>9</a:t>
            </a:r>
            <a:r>
              <a:rPr lang="en-US" sz="3400" b="1" baseline="30000" dirty="0">
                <a:latin typeface="Calibri" panose="020F0502020204030204" pitchFamily="34" charset="0"/>
              </a:rPr>
              <a:t> </a:t>
            </a:r>
            <a:r>
              <a:rPr lang="en-US" sz="3400" b="1" u="sng" dirty="0">
                <a:solidFill>
                  <a:srgbClr val="FFFFCC"/>
                </a:solidFill>
                <a:latin typeface="Calibri" panose="020F0502020204030204" pitchFamily="34" charset="0"/>
              </a:rPr>
              <a:t>not as a result of works</a:t>
            </a:r>
            <a:r>
              <a:rPr lang="en-US" sz="3400" dirty="0">
                <a:latin typeface="Calibri" panose="020F0502020204030204" pitchFamily="34" charset="0"/>
              </a:rPr>
              <a:t>, so that no one may boast. </a:t>
            </a:r>
            <a:r>
              <a:rPr lang="en-US" sz="3400" baseline="30000" dirty="0">
                <a:latin typeface="Calibri" panose="020F0502020204030204" pitchFamily="34" charset="0"/>
              </a:rPr>
              <a:t>10</a:t>
            </a:r>
            <a:r>
              <a:rPr lang="en-US" sz="3400" b="1" baseline="30000" dirty="0">
                <a:latin typeface="Calibri" panose="020F0502020204030204" pitchFamily="34" charset="0"/>
              </a:rPr>
              <a:t> </a:t>
            </a:r>
            <a:r>
              <a:rPr lang="en-US" sz="3400" dirty="0">
                <a:latin typeface="Calibri" panose="020F0502020204030204" pitchFamily="34" charset="0"/>
              </a:rPr>
              <a:t>For we are His workmanship, created in Christ Jesus for good works, which God prepared beforehand so that we would walk in them.”</a:t>
            </a:r>
            <a:endPar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6" name="Picture 2" descr="https://solzemli.files.wordpress.com/2010/03/saint_paul_theapostle.jpg">
            <a:extLst>
              <a:ext uri="{FF2B5EF4-FFF2-40B4-BE49-F238E27FC236}">
                <a16:creationId xmlns:a16="http://schemas.microsoft.com/office/drawing/2014/main" id="{56AFB172-92F7-42D1-9663-7FCB060D920C}"/>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596710" y="3429000"/>
            <a:ext cx="998580" cy="1463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4458741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028700" y="228600"/>
            <a:ext cx="10134600" cy="914400"/>
          </a:xfrm>
        </p:spPr>
        <p:txBody>
          <a:bodyPr/>
          <a:lstStyle/>
          <a:p>
            <a:pPr algn="ctr"/>
            <a:r>
              <a:rPr lang="en-US" sz="3600" dirty="0">
                <a:effectLst>
                  <a:outerShdw blurRad="38100" dist="38100" dir="2700000" algn="tl">
                    <a:srgbClr val="000000">
                      <a:alpha val="43137"/>
                    </a:srgbClr>
                  </a:outerShdw>
                </a:effectLst>
                <a:cs typeface="Calibri" pitchFamily="34" charset="0"/>
              </a:rPr>
              <a:t>What “Gift” and “Not by Works” Do Refer To</a:t>
            </a:r>
            <a:endParaRPr lang="en-US" sz="40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p:cNvSpPr>
            <a:spLocks noGrp="1"/>
          </p:cNvSpPr>
          <p:nvPr>
            <p:ph idx="1"/>
          </p:nvPr>
        </p:nvSpPr>
        <p:spPr>
          <a:xfrm>
            <a:off x="609600" y="1600200"/>
            <a:ext cx="9144000" cy="4419600"/>
          </a:xfrm>
        </p:spPr>
        <p:txBody>
          <a:bodyPr/>
          <a:lstStyle/>
          <a:p>
            <a:pPr marL="457200" indent="-457200">
              <a:spcBef>
                <a:spcPts val="0"/>
              </a:spcBef>
              <a:spcAft>
                <a:spcPts val="2400"/>
              </a:spcAft>
              <a:buSzPct val="90000"/>
              <a:defRPr/>
            </a:pPr>
            <a:r>
              <a:rPr lang="en-US" sz="2900" dirty="0">
                <a:effectLst>
                  <a:outerShdw blurRad="38100" dist="38100" dir="2700000" algn="tl">
                    <a:srgbClr val="000000">
                      <a:alpha val="43137"/>
                    </a:srgbClr>
                  </a:outerShdw>
                </a:effectLst>
                <a:cs typeface="Calibri" pitchFamily="34" charset="0"/>
              </a:rPr>
              <a:t>“Not by works” never refers to “faith” (</a:t>
            </a:r>
            <a:r>
              <a:rPr lang="en-US" sz="2900" i="1" dirty="0" err="1">
                <a:effectLst>
                  <a:outerShdw blurRad="38100" dist="38100" dir="2700000" algn="tl">
                    <a:srgbClr val="000000">
                      <a:alpha val="43137"/>
                    </a:srgbClr>
                  </a:outerShdw>
                </a:effectLst>
                <a:cs typeface="Calibri" pitchFamily="34" charset="0"/>
              </a:rPr>
              <a:t>pistis</a:t>
            </a:r>
            <a:r>
              <a:rPr lang="en-US" sz="2900" dirty="0">
                <a:effectLst>
                  <a:outerShdw blurRad="38100" dist="38100" dir="2700000" algn="tl">
                    <a:srgbClr val="000000">
                      <a:alpha val="43137"/>
                    </a:srgbClr>
                  </a:outerShdw>
                </a:effectLst>
                <a:cs typeface="Calibri" pitchFamily="34" charset="0"/>
              </a:rPr>
              <a:t>) but…</a:t>
            </a:r>
          </a:p>
          <a:p>
            <a:pPr marL="914400" lvl="1" indent="-457200">
              <a:spcBef>
                <a:spcPts val="0"/>
              </a:spcBef>
              <a:spcAft>
                <a:spcPts val="2400"/>
              </a:spcAft>
              <a:buSzPct val="100000"/>
              <a:buFont typeface="Wingdings" panose="05000000000000000000" pitchFamily="2" charset="2"/>
              <a:buAutoNum type="arabicPeriod"/>
              <a:defRPr/>
            </a:pPr>
            <a:r>
              <a:rPr lang="en-US" sz="2900" dirty="0">
                <a:effectLst>
                  <a:outerShdw blurRad="38100" dist="38100" dir="2700000" algn="tl">
                    <a:srgbClr val="000000">
                      <a:alpha val="43137"/>
                    </a:srgbClr>
                  </a:outerShdw>
                </a:effectLst>
                <a:cs typeface="Calibri" pitchFamily="34" charset="0"/>
              </a:rPr>
              <a:t>Justification (Rom. 3:20, 27, 28; 4:2, 6; Gal. 2:16)</a:t>
            </a:r>
          </a:p>
          <a:p>
            <a:pPr marL="914400" lvl="1" indent="-457200">
              <a:spcBef>
                <a:spcPts val="0"/>
              </a:spcBef>
              <a:spcAft>
                <a:spcPts val="2400"/>
              </a:spcAft>
              <a:buSzPct val="100000"/>
              <a:buFont typeface="Wingdings" panose="05000000000000000000" pitchFamily="2" charset="2"/>
              <a:buAutoNum type="arabicPeriod"/>
              <a:defRPr/>
            </a:pPr>
            <a:r>
              <a:rPr lang="en-US" sz="2900" dirty="0">
                <a:effectLst>
                  <a:outerShdw blurRad="38100" dist="38100" dir="2700000" algn="tl">
                    <a:srgbClr val="000000">
                      <a:alpha val="43137"/>
                    </a:srgbClr>
                  </a:outerShdw>
                </a:effectLst>
                <a:cs typeface="Calibri" pitchFamily="34" charset="0"/>
              </a:rPr>
              <a:t>Election (Rom. 9:11; 11:6)</a:t>
            </a:r>
          </a:p>
          <a:p>
            <a:pPr marL="914400" lvl="1" indent="-457200">
              <a:spcBef>
                <a:spcPts val="0"/>
              </a:spcBef>
              <a:spcAft>
                <a:spcPts val="2400"/>
              </a:spcAft>
              <a:buSzPct val="100000"/>
              <a:buFont typeface="Wingdings" panose="05000000000000000000" pitchFamily="2" charset="2"/>
              <a:buAutoNum type="arabicPeriod"/>
              <a:defRPr/>
            </a:pPr>
            <a:r>
              <a:rPr lang="en-US" sz="2900" dirty="0">
                <a:effectLst>
                  <a:outerShdw blurRad="38100" dist="38100" dir="2700000" algn="tl">
                    <a:srgbClr val="000000">
                      <a:alpha val="43137"/>
                    </a:srgbClr>
                  </a:outerShdw>
                </a:effectLst>
                <a:cs typeface="Calibri" pitchFamily="34" charset="0"/>
              </a:rPr>
              <a:t>Righteousness (Rom. 9:32)</a:t>
            </a:r>
          </a:p>
          <a:p>
            <a:pPr marL="914400" lvl="1" indent="-457200">
              <a:spcBef>
                <a:spcPts val="0"/>
              </a:spcBef>
              <a:spcAft>
                <a:spcPts val="2400"/>
              </a:spcAft>
              <a:buSzPct val="100000"/>
              <a:buFont typeface="Wingdings" panose="05000000000000000000" pitchFamily="2" charset="2"/>
              <a:buAutoNum type="arabicPeriod"/>
              <a:defRPr/>
            </a:pPr>
            <a:r>
              <a:rPr lang="en-US" sz="2900" dirty="0">
                <a:effectLst>
                  <a:outerShdw blurRad="38100" dist="38100" dir="2700000" algn="tl">
                    <a:srgbClr val="000000">
                      <a:alpha val="43137"/>
                    </a:srgbClr>
                  </a:outerShdw>
                </a:effectLst>
                <a:cs typeface="Calibri" pitchFamily="34" charset="0"/>
              </a:rPr>
              <a:t>Salvation (Titus 3:5; 2 Tim. 1:9)</a:t>
            </a:r>
          </a:p>
          <a:p>
            <a:pPr marL="914400" lvl="1" indent="-457200">
              <a:spcBef>
                <a:spcPts val="0"/>
              </a:spcBef>
              <a:spcAft>
                <a:spcPts val="2400"/>
              </a:spcAft>
              <a:buSzPct val="100000"/>
              <a:buFont typeface="Wingdings" panose="05000000000000000000" pitchFamily="2" charset="2"/>
              <a:buAutoNum type="arabicPeriod"/>
              <a:defRPr/>
            </a:pPr>
            <a:r>
              <a:rPr lang="en-US" sz="2900" dirty="0">
                <a:effectLst>
                  <a:outerShdw blurRad="38100" dist="38100" dir="2700000" algn="tl">
                    <a:srgbClr val="000000">
                      <a:alpha val="43137"/>
                    </a:srgbClr>
                  </a:outerShdw>
                </a:effectLst>
                <a:cs typeface="Calibri" pitchFamily="34" charset="0"/>
              </a:rPr>
              <a:t>Calling (2 Tim. 1:9)</a:t>
            </a:r>
          </a:p>
        </p:txBody>
      </p:sp>
      <p:sp>
        <p:nvSpPr>
          <p:cNvPr id="2" name="TextBox 1">
            <a:extLst>
              <a:ext uri="{FF2B5EF4-FFF2-40B4-BE49-F238E27FC236}">
                <a16:creationId xmlns:a16="http://schemas.microsoft.com/office/drawing/2014/main" id="{2FE48D99-5FC0-486A-8050-365CF9AD3FBC}"/>
              </a:ext>
            </a:extLst>
          </p:cNvPr>
          <p:cNvSpPr txBox="1"/>
          <p:nvPr/>
        </p:nvSpPr>
        <p:spPr>
          <a:xfrm>
            <a:off x="496824" y="6477000"/>
            <a:ext cx="11658600" cy="276999"/>
          </a:xfrm>
          <a:prstGeom prst="rect">
            <a:avLst/>
          </a:prstGeom>
          <a:noFill/>
        </p:spPr>
        <p:txBody>
          <a:bodyPr wrap="square" rtlCol="0">
            <a:spAutoFit/>
          </a:bodyPr>
          <a:lstStyle/>
          <a:p>
            <a:pPr algn="ctr"/>
            <a:r>
              <a:rPr lang="en-US" sz="1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George Zeller, “What Is The Gift of God? A Study of Ephesians 2:8-9,” online: http://www.middletownbiblechurch.org/reformed/godgift.htm, accessed 04 November 2019.</a:t>
            </a:r>
          </a:p>
        </p:txBody>
      </p:sp>
      <p:pic>
        <p:nvPicPr>
          <p:cNvPr id="5" name="Picture 2">
            <a:extLst>
              <a:ext uri="{FF2B5EF4-FFF2-40B4-BE49-F238E27FC236}">
                <a16:creationId xmlns:a16="http://schemas.microsoft.com/office/drawing/2014/main" id="{6D808C1C-E36C-AFFB-D38C-96A0CD5B64B8}"/>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007463" y="1676400"/>
            <a:ext cx="2498737" cy="297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73602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609600" y="1066800"/>
            <a:ext cx="10972800" cy="5257800"/>
          </a:xfrm>
          <a:prstGeom prst="rect">
            <a:avLst/>
          </a:prstGeom>
          <a:noFill/>
          <a:ln w="9525">
            <a:noFill/>
            <a:miter lim="800000"/>
            <a:headEnd/>
            <a:tailEnd/>
          </a:ln>
          <a:effectLst/>
        </p:spPr>
        <p:txBody>
          <a:bodyPr/>
          <a:lstStyle/>
          <a:p>
            <a:pPr algn="just"/>
            <a:r>
              <a:rPr lang="en-US" sz="3200" dirty="0">
                <a:latin typeface="Calibri" panose="020F0502020204030204" pitchFamily="34" charset="0"/>
                <a:cs typeface="Calibri" panose="020F0502020204030204" pitchFamily="34" charset="0"/>
              </a:rPr>
              <a:t>“The genitive could be possessive, ‘God’s gift,’ or more likely a genitive of origin, ‘gift from God.’ In the present passage, the gift of God does not refer to ‘faith’ but rather it refers to whole concept of salvation. The contrast is stark not only in the words themselves but also in their position in the sentence. The words καὶ </a:t>
            </a:r>
            <a:r>
              <a:rPr lang="en-US" sz="3200" dirty="0" err="1">
                <a:latin typeface="Calibri" panose="020F0502020204030204" pitchFamily="34" charset="0"/>
                <a:cs typeface="Calibri" panose="020F0502020204030204" pitchFamily="34" charset="0"/>
              </a:rPr>
              <a:t>τοῦτο</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οὐκ</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ἐξ</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ὑμῶν</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θεοῦ</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τὸ</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δῶρον</a:t>
            </a:r>
            <a:r>
              <a:rPr lang="en-US" sz="3200" dirty="0">
                <a:latin typeface="Calibri" panose="020F0502020204030204" pitchFamily="34" charset="0"/>
                <a:cs typeface="Calibri" panose="020F0502020204030204" pitchFamily="34" charset="0"/>
              </a:rPr>
              <a:t> are literally ‘and this is not of yourselves, of God is the gift.’ In conclusion, the ‘gift’ is that which is outside of ourselves and is to be received. </a:t>
            </a:r>
            <a:r>
              <a:rPr lang="en-US" sz="3200" b="1" u="sng" dirty="0">
                <a:solidFill>
                  <a:srgbClr val="FFFFCC"/>
                </a:solidFill>
                <a:latin typeface="Calibri" panose="020F0502020204030204" pitchFamily="34" charset="0"/>
                <a:cs typeface="Calibri" panose="020F0502020204030204" pitchFamily="34" charset="0"/>
              </a:rPr>
              <a:t>Therefore, the gift of salvation has its origin in God, its basis is grace, and it is received by means of faith</a:t>
            </a:r>
            <a:r>
              <a:rPr lang="en-US" sz="3200" dirty="0">
                <a:latin typeface="Calibri" panose="020F0502020204030204" pitchFamily="34" charset="0"/>
                <a:cs typeface="Calibri" panose="020F0502020204030204" pitchFamily="34" charset="0"/>
              </a:rPr>
              <a:t>.”</a:t>
            </a:r>
          </a:p>
        </p:txBody>
      </p:sp>
      <p:sp>
        <p:nvSpPr>
          <p:cNvPr id="6" name="Rectangle 2"/>
          <p:cNvSpPr>
            <a:spLocks noChangeArrowheads="1"/>
          </p:cNvSpPr>
          <p:nvPr/>
        </p:nvSpPr>
        <p:spPr bwMode="auto">
          <a:xfrm>
            <a:off x="914401" y="218388"/>
            <a:ext cx="10363199" cy="696012"/>
          </a:xfrm>
          <a:prstGeom prst="rect">
            <a:avLst/>
          </a:prstGeom>
          <a:noFill/>
          <a:ln w="9525">
            <a:noFill/>
            <a:miter lim="800000"/>
            <a:headEnd/>
            <a:tailEnd/>
          </a:ln>
          <a:effectLst/>
        </p:spPr>
        <p:txBody>
          <a:bodyPr anchor="ctr"/>
          <a:lstStyle/>
          <a:p>
            <a:pPr algn="ctr">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Harold Hoehner</a:t>
            </a:r>
          </a:p>
        </p:txBody>
      </p:sp>
      <p:sp>
        <p:nvSpPr>
          <p:cNvPr id="2" name="Rectangle 1">
            <a:extLst>
              <a:ext uri="{FF2B5EF4-FFF2-40B4-BE49-F238E27FC236}">
                <a16:creationId xmlns:a16="http://schemas.microsoft.com/office/drawing/2014/main" id="{B3A1C6A8-DD6B-4946-A05C-D3B350B1DE81}"/>
              </a:ext>
            </a:extLst>
          </p:cNvPr>
          <p:cNvSpPr/>
          <p:nvPr/>
        </p:nvSpPr>
        <p:spPr>
          <a:xfrm>
            <a:off x="419100" y="6400800"/>
            <a:ext cx="11353800" cy="369332"/>
          </a:xfrm>
          <a:prstGeom prst="rect">
            <a:avLst/>
          </a:prstGeom>
        </p:spPr>
        <p:txBody>
          <a:bodyPr wrap="square">
            <a:spAutoFit/>
          </a:bodyPr>
          <a:lstStyle/>
          <a:p>
            <a:pPr algn="ctr">
              <a:defRPr/>
            </a:pPr>
            <a:r>
              <a:rPr lang="en-US" sz="1800" dirty="0">
                <a:effectLst/>
                <a:latin typeface="Aptos" panose="020B0004020202020204" pitchFamily="34" charset="0"/>
                <a:ea typeface="Aptos" panose="020B0004020202020204" pitchFamily="34" charset="0"/>
                <a:cs typeface="Times New Roman" panose="02020603050405020304" pitchFamily="18" charset="0"/>
              </a:rPr>
              <a:t>Harold W. Hoehner, </a:t>
            </a:r>
            <a:r>
              <a:rPr lang="en-US" sz="1800" i="1" dirty="0">
                <a:effectLst/>
                <a:latin typeface="Aptos" panose="020B0004020202020204" pitchFamily="34" charset="0"/>
                <a:ea typeface="Aptos" panose="020B0004020202020204" pitchFamily="34" charset="0"/>
                <a:cs typeface="Times New Roman" panose="02020603050405020304" pitchFamily="18" charset="0"/>
              </a:rPr>
              <a:t>Ephesians: An Exegetical Commentary</a:t>
            </a:r>
            <a:r>
              <a:rPr lang="en-US" sz="1800" dirty="0">
                <a:effectLst/>
                <a:latin typeface="Aptos" panose="020B0004020202020204" pitchFamily="34" charset="0"/>
                <a:ea typeface="Aptos" panose="020B0004020202020204" pitchFamily="34" charset="0"/>
                <a:cs typeface="Times New Roman" panose="02020603050405020304" pitchFamily="18" charset="0"/>
              </a:rPr>
              <a:t> (Grand Rapids: Baker, 2002), 343-44.</a:t>
            </a:r>
            <a:endPar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583426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57169C-5CFD-5382-7CD3-92595FF43EAD}"/>
            </a:ext>
          </a:extLst>
        </p:cNvPr>
        <p:cNvGrpSpPr/>
        <p:nvPr/>
      </p:nvGrpSpPr>
      <p:grpSpPr>
        <a:xfrm>
          <a:off x="0" y="0"/>
          <a:ext cx="0" cy="0"/>
          <a:chOff x="0" y="0"/>
          <a:chExt cx="0" cy="0"/>
        </a:xfrm>
      </p:grpSpPr>
      <p:graphicFrame>
        <p:nvGraphicFramePr>
          <p:cNvPr id="2" name="Table 3">
            <a:extLst>
              <a:ext uri="{FF2B5EF4-FFF2-40B4-BE49-F238E27FC236}">
                <a16:creationId xmlns:a16="http://schemas.microsoft.com/office/drawing/2014/main" id="{7E64BEA9-2F48-9F5A-2580-F425CA57EFBB}"/>
              </a:ext>
            </a:extLst>
          </p:cNvPr>
          <p:cNvGraphicFramePr>
            <a:graphicFrameLocks noGrp="1"/>
          </p:cNvGraphicFramePr>
          <p:nvPr>
            <p:extLst>
              <p:ext uri="{D42A27DB-BD31-4B8C-83A1-F6EECF244321}">
                <p14:modId xmlns:p14="http://schemas.microsoft.com/office/powerpoint/2010/main" val="562118236"/>
              </p:ext>
            </p:extLst>
          </p:nvPr>
        </p:nvGraphicFramePr>
        <p:xfrm>
          <a:off x="589073" y="1524000"/>
          <a:ext cx="11013855" cy="4328160"/>
        </p:xfrm>
        <a:graphic>
          <a:graphicData uri="http://schemas.openxmlformats.org/drawingml/2006/table">
            <a:tbl>
              <a:tblPr firstRow="1" bandRow="1">
                <a:tableStyleId>{5940675A-B579-460E-94D1-54222C63F5DA}</a:tableStyleId>
              </a:tblPr>
              <a:tblGrid>
                <a:gridCol w="3671285">
                  <a:extLst>
                    <a:ext uri="{9D8B030D-6E8A-4147-A177-3AD203B41FA5}">
                      <a16:colId xmlns:a16="http://schemas.microsoft.com/office/drawing/2014/main" val="2534164779"/>
                    </a:ext>
                  </a:extLst>
                </a:gridCol>
                <a:gridCol w="4350242">
                  <a:extLst>
                    <a:ext uri="{9D8B030D-6E8A-4147-A177-3AD203B41FA5}">
                      <a16:colId xmlns:a16="http://schemas.microsoft.com/office/drawing/2014/main" val="106515012"/>
                    </a:ext>
                  </a:extLst>
                </a:gridCol>
                <a:gridCol w="2992328">
                  <a:extLst>
                    <a:ext uri="{9D8B030D-6E8A-4147-A177-3AD203B41FA5}">
                      <a16:colId xmlns:a16="http://schemas.microsoft.com/office/drawing/2014/main" val="2435450396"/>
                    </a:ext>
                  </a:extLst>
                </a:gridCol>
              </a:tblGrid>
              <a:tr h="4251960">
                <a:tc>
                  <a:txBody>
                    <a:bodyPr/>
                    <a:lstStyle/>
                    <a:p>
                      <a:pPr marL="685800" marR="0" lvl="0" indent="-685800" algn="l" defTabSz="914400" rtl="0" eaLnBrk="0" fontAlgn="base" latinLnBrk="0" hangingPunct="0">
                        <a:lnSpc>
                          <a:spcPct val="100000"/>
                        </a:lnSpc>
                        <a:spcBef>
                          <a:spcPts val="0"/>
                        </a:spcBef>
                        <a:spcAft>
                          <a:spcPts val="2400"/>
                        </a:spcAft>
                        <a:buClr>
                          <a:srgbClr val="00FFFF"/>
                        </a:buClr>
                        <a:buSzPct val="100000"/>
                        <a:buFont typeface="+mj-lt"/>
                        <a:buAutoNum type="alphaLcParenBoth"/>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John 6:27-29</a:t>
                      </a:r>
                    </a:p>
                    <a:p>
                      <a:pPr marL="685800" marR="0" lvl="0" indent="-685800" algn="l" defTabSz="914400" rtl="0" eaLnBrk="0" fontAlgn="base" latinLnBrk="0" hangingPunct="0">
                        <a:lnSpc>
                          <a:spcPct val="100000"/>
                        </a:lnSpc>
                        <a:spcBef>
                          <a:spcPts val="0"/>
                        </a:spcBef>
                        <a:spcAft>
                          <a:spcPts val="2400"/>
                        </a:spcAft>
                        <a:buClr>
                          <a:srgbClr val="00FFFF"/>
                        </a:buClr>
                        <a:buSzPct val="100000"/>
                        <a:buFont typeface="+mj-lt"/>
                        <a:buAutoNum type="alphaLcParenBoth"/>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John 6:44-45 </a:t>
                      </a:r>
                    </a:p>
                    <a:p>
                      <a:pPr marL="685800" marR="0" lvl="0" indent="-685800" algn="l" defTabSz="914400" rtl="0" eaLnBrk="0" fontAlgn="base" latinLnBrk="0" hangingPunct="0">
                        <a:lnSpc>
                          <a:spcPct val="100000"/>
                        </a:lnSpc>
                        <a:spcBef>
                          <a:spcPts val="0"/>
                        </a:spcBef>
                        <a:spcAft>
                          <a:spcPts val="2400"/>
                        </a:spcAft>
                        <a:buClr>
                          <a:srgbClr val="00FFFF"/>
                        </a:buClr>
                        <a:buSzPct val="100000"/>
                        <a:buFont typeface="+mj-lt"/>
                        <a:buAutoNum type="alphaLcParenBoth"/>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Acts 3:16</a:t>
                      </a:r>
                    </a:p>
                    <a:p>
                      <a:pPr marL="685800" marR="0" lvl="0" indent="-685800" algn="l" defTabSz="914400" rtl="0" eaLnBrk="0" fontAlgn="base" latinLnBrk="0" hangingPunct="0">
                        <a:lnSpc>
                          <a:spcPct val="100000"/>
                        </a:lnSpc>
                        <a:spcBef>
                          <a:spcPts val="0"/>
                        </a:spcBef>
                        <a:spcAft>
                          <a:spcPts val="2400"/>
                        </a:spcAft>
                        <a:buClr>
                          <a:srgbClr val="00FFFF"/>
                        </a:buClr>
                        <a:buSzPct val="100000"/>
                        <a:buFont typeface="+mj-lt"/>
                        <a:buAutoNum type="alphaLcParenBoth"/>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Acts 11:18</a:t>
                      </a:r>
                    </a:p>
                    <a:p>
                      <a:pPr marL="685800" marR="0" lvl="0" indent="-685800" algn="l" defTabSz="914400" rtl="0" eaLnBrk="0" fontAlgn="base" latinLnBrk="0" hangingPunct="0">
                        <a:lnSpc>
                          <a:spcPct val="100000"/>
                        </a:lnSpc>
                        <a:spcBef>
                          <a:spcPts val="0"/>
                        </a:spcBef>
                        <a:spcAft>
                          <a:spcPts val="2400"/>
                        </a:spcAft>
                        <a:buClr>
                          <a:srgbClr val="00FFFF"/>
                        </a:buClr>
                        <a:buSzPct val="100000"/>
                        <a:buFont typeface="+mj-lt"/>
                        <a:buAutoNum type="alphaLcParenBoth"/>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Acts 16:14</a:t>
                      </a:r>
                    </a:p>
                    <a:p>
                      <a:pPr>
                        <a:spcAft>
                          <a:spcPts val="2400"/>
                        </a:spcAft>
                      </a:pPr>
                      <a:endParaRPr lang="en-US" dirty="0">
                        <a:latin typeface="Calibri" panose="020F050202020403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spcAft>
                          <a:spcPts val="2400"/>
                        </a:spcAft>
                      </a:pPr>
                      <a:endParaRPr lang="en-US" dirty="0">
                        <a:latin typeface="Calibri" panose="020F050202020403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685800" marR="0" lvl="0" indent="-685800" algn="l" defTabSz="914400" rtl="0" eaLnBrk="0" fontAlgn="base" latinLnBrk="0" hangingPunct="0">
                        <a:lnSpc>
                          <a:spcPct val="100000"/>
                        </a:lnSpc>
                        <a:spcBef>
                          <a:spcPts val="0"/>
                        </a:spcBef>
                        <a:spcAft>
                          <a:spcPts val="2400"/>
                        </a:spcAft>
                        <a:buClr>
                          <a:srgbClr val="00FFFF"/>
                        </a:buClr>
                        <a:buSzPct val="100000"/>
                        <a:buFont typeface="+mj-lt"/>
                        <a:buNone/>
                        <a:tabLst/>
                        <a:defRPr/>
                      </a:pPr>
                      <a:r>
                        <a:rPr kumimoji="0" lang="en-US" sz="3200" b="0" i="0" u="none" strike="noStrike" kern="0" cap="none" spc="0" normalizeH="0" baseline="0" noProof="0" dirty="0">
                          <a:ln>
                            <a:noFill/>
                          </a:ln>
                          <a:solidFill>
                            <a:schemeClr val="tx2"/>
                          </a:solidFill>
                          <a:effectLst>
                            <a:outerShdw blurRad="38100" dist="38100" dir="2700000" algn="tl">
                              <a:srgbClr val="000000"/>
                            </a:outerShdw>
                          </a:effectLst>
                          <a:uLnTx/>
                          <a:uFillTx/>
                          <a:latin typeface="Calibri" panose="020F0502020204030204" pitchFamily="34" charset="0"/>
                          <a:ea typeface="+mn-ea"/>
                          <a:cs typeface="Calibri" pitchFamily="34" charset="0"/>
                        </a:rPr>
                        <a:t>(f)	</a:t>
                      </a: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1 Cor. 12:9</a:t>
                      </a:r>
                    </a:p>
                    <a:p>
                      <a:pPr marL="685800" marR="0" lvl="0" indent="-685800" algn="l" defTabSz="914400" rtl="0" eaLnBrk="0" fontAlgn="base" latinLnBrk="0" hangingPunct="0">
                        <a:lnSpc>
                          <a:spcPct val="100000"/>
                        </a:lnSpc>
                        <a:spcBef>
                          <a:spcPts val="0"/>
                        </a:spcBef>
                        <a:spcAft>
                          <a:spcPts val="2400"/>
                        </a:spcAft>
                        <a:buClr>
                          <a:srgbClr val="00FFFF"/>
                        </a:buClr>
                        <a:buSzPct val="100000"/>
                        <a:buFont typeface="Wingdings" panose="05000000000000000000" pitchFamily="2" charset="2"/>
                        <a:buNone/>
                        <a:tabLst/>
                        <a:defRPr/>
                      </a:pPr>
                      <a:r>
                        <a:rPr kumimoji="0" lang="en-US" sz="3200" b="0" i="0" u="none" strike="noStrike" kern="0" cap="none" spc="0" normalizeH="0" baseline="0" noProof="0" dirty="0">
                          <a:ln>
                            <a:noFill/>
                          </a:ln>
                          <a:solidFill>
                            <a:schemeClr val="tx2"/>
                          </a:solidFill>
                          <a:effectLst>
                            <a:outerShdw blurRad="38100" dist="38100" dir="2700000" algn="tl">
                              <a:srgbClr val="000000"/>
                            </a:outerShdw>
                          </a:effectLst>
                          <a:uLnTx/>
                          <a:uFillTx/>
                          <a:latin typeface="Calibri" panose="020F0502020204030204" pitchFamily="34" charset="0"/>
                          <a:ea typeface="+mn-ea"/>
                          <a:cs typeface="Calibri" pitchFamily="34" charset="0"/>
                        </a:rPr>
                        <a:t>(g)	</a:t>
                      </a: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Rom. 12:3</a:t>
                      </a:r>
                    </a:p>
                    <a:p>
                      <a:pPr marL="685800" marR="0" lvl="0" indent="-685800" algn="l" defTabSz="914400" rtl="0" eaLnBrk="0" fontAlgn="base" latinLnBrk="0" hangingPunct="0">
                        <a:lnSpc>
                          <a:spcPct val="100000"/>
                        </a:lnSpc>
                        <a:spcBef>
                          <a:spcPts val="0"/>
                        </a:spcBef>
                        <a:spcAft>
                          <a:spcPts val="2400"/>
                        </a:spcAft>
                        <a:buClr>
                          <a:srgbClr val="00FFFF"/>
                        </a:buClr>
                        <a:buSzPct val="100000"/>
                        <a:buFont typeface="Wingdings" panose="05000000000000000000" pitchFamily="2" charset="2"/>
                        <a:buNone/>
                        <a:tabLst/>
                        <a:defRPr/>
                      </a:pPr>
                      <a:r>
                        <a:rPr kumimoji="0" lang="en-US" sz="3200" b="0" i="0" u="none" strike="noStrike" kern="0" cap="none" spc="0" normalizeH="0" baseline="0" noProof="0" dirty="0">
                          <a:ln>
                            <a:noFill/>
                          </a:ln>
                          <a:solidFill>
                            <a:schemeClr val="tx2"/>
                          </a:solidFill>
                          <a:effectLst>
                            <a:outerShdw blurRad="38100" dist="38100" dir="2700000" algn="tl">
                              <a:srgbClr val="000000"/>
                            </a:outerShdw>
                          </a:effectLst>
                          <a:uLnTx/>
                          <a:uFillTx/>
                          <a:latin typeface="Calibri" panose="020F0502020204030204" pitchFamily="34" charset="0"/>
                          <a:ea typeface="+mn-ea"/>
                          <a:cs typeface="Calibri" pitchFamily="34" charset="0"/>
                        </a:rPr>
                        <a:t>(h)	</a:t>
                      </a: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Eph. 2:8-9</a:t>
                      </a:r>
                    </a:p>
                    <a:p>
                      <a:pPr marL="685800" marR="0" lvl="0" indent="-685800" algn="l" defTabSz="914400" rtl="0" eaLnBrk="0" fontAlgn="base" latinLnBrk="0" hangingPunct="0">
                        <a:lnSpc>
                          <a:spcPct val="100000"/>
                        </a:lnSpc>
                        <a:spcBef>
                          <a:spcPts val="0"/>
                        </a:spcBef>
                        <a:spcAft>
                          <a:spcPts val="2400"/>
                        </a:spcAft>
                        <a:buClr>
                          <a:srgbClr val="00FFFF"/>
                        </a:buClr>
                        <a:buSzPct val="100000"/>
                        <a:buFont typeface="Wingdings" panose="05000000000000000000" pitchFamily="2" charset="2"/>
                        <a:buNone/>
                        <a:tabLst/>
                        <a:defRPr/>
                      </a:pPr>
                      <a:r>
                        <a:rPr kumimoji="0" lang="en-US" sz="3200" b="0" i="0" u="none" strike="noStrike" kern="0" cap="none" spc="0" normalizeH="0" baseline="0" noProof="0" dirty="0">
                          <a:ln>
                            <a:noFill/>
                          </a:ln>
                          <a:solidFill>
                            <a:schemeClr val="tx2"/>
                          </a:solidFill>
                          <a:effectLst>
                            <a:outerShdw blurRad="38100" dist="38100" dir="2700000" algn="tl">
                              <a:srgbClr val="000000"/>
                            </a:outerShdw>
                          </a:effectLst>
                          <a:uLnTx/>
                          <a:uFillTx/>
                          <a:latin typeface="Calibri" panose="020F0502020204030204" pitchFamily="34" charset="0"/>
                          <a:ea typeface="+mn-ea"/>
                          <a:cs typeface="Calibri" pitchFamily="34" charset="0"/>
                        </a:rPr>
                        <a:t>(</a:t>
                      </a:r>
                      <a:r>
                        <a:rPr kumimoji="0" lang="en-US" sz="3200" b="0" i="0" u="none" strike="noStrike" kern="0" cap="none" spc="0" normalizeH="0" baseline="0" noProof="0" dirty="0" err="1">
                          <a:ln>
                            <a:noFill/>
                          </a:ln>
                          <a:solidFill>
                            <a:schemeClr val="tx2"/>
                          </a:solidFill>
                          <a:effectLst>
                            <a:outerShdw blurRad="38100" dist="38100" dir="2700000" algn="tl">
                              <a:srgbClr val="000000"/>
                            </a:outerShdw>
                          </a:effectLst>
                          <a:uLnTx/>
                          <a:uFillTx/>
                          <a:latin typeface="Calibri" panose="020F0502020204030204" pitchFamily="34" charset="0"/>
                          <a:ea typeface="+mn-ea"/>
                          <a:cs typeface="Calibri" pitchFamily="34" charset="0"/>
                        </a:rPr>
                        <a:t>i</a:t>
                      </a:r>
                      <a:r>
                        <a:rPr kumimoji="0" lang="en-US" sz="3200" b="0" i="0" u="none" strike="noStrike" kern="0" cap="none" spc="0" normalizeH="0" baseline="0" noProof="0" dirty="0">
                          <a:ln>
                            <a:noFill/>
                          </a:ln>
                          <a:solidFill>
                            <a:schemeClr val="tx2"/>
                          </a:solidFill>
                          <a:effectLst>
                            <a:outerShdw blurRad="38100" dist="38100" dir="2700000" algn="tl">
                              <a:srgbClr val="000000"/>
                            </a:outerShdw>
                          </a:effectLst>
                          <a:uLnTx/>
                          <a:uFillTx/>
                          <a:latin typeface="Calibri" panose="020F0502020204030204" pitchFamily="34" charset="0"/>
                          <a:ea typeface="+mn-ea"/>
                          <a:cs typeface="Calibri" pitchFamily="34" charset="0"/>
                        </a:rPr>
                        <a:t>)	</a:t>
                      </a:r>
                      <a:r>
                        <a:rPr lang="en-US" sz="3200" b="1" u="sng" kern="1200" noProof="0" dirty="0">
                          <a:solidFill>
                            <a:srgbClr val="FFFFCC"/>
                          </a:solidFill>
                          <a:effectLst>
                            <a:outerShdw blurRad="38100" dist="38100" dir="2700000" algn="tl">
                              <a:srgbClr val="000000"/>
                            </a:outerShdw>
                          </a:effectLst>
                          <a:latin typeface="Calibri" panose="020F0502020204030204" pitchFamily="34" charset="0"/>
                          <a:ea typeface="+mn-ea"/>
                          <a:cs typeface="Calibri" pitchFamily="34" charset="0"/>
                        </a:rPr>
                        <a:t>Philip. 1:29 </a:t>
                      </a:r>
                    </a:p>
                    <a:p>
                      <a:pPr marL="685800" marR="0" lvl="0" indent="-685800" algn="l" defTabSz="914400" rtl="0" eaLnBrk="0" fontAlgn="base" latinLnBrk="0" hangingPunct="0">
                        <a:lnSpc>
                          <a:spcPct val="100000"/>
                        </a:lnSpc>
                        <a:spcBef>
                          <a:spcPts val="0"/>
                        </a:spcBef>
                        <a:spcAft>
                          <a:spcPts val="2400"/>
                        </a:spcAft>
                        <a:buClr>
                          <a:srgbClr val="00FFFF"/>
                        </a:buClr>
                        <a:buSzPct val="100000"/>
                        <a:buFont typeface="Wingdings" panose="05000000000000000000" pitchFamily="2" charset="2"/>
                        <a:buNone/>
                        <a:tabLst/>
                        <a:defRPr/>
                      </a:pPr>
                      <a:r>
                        <a:rPr kumimoji="0" lang="en-US" sz="3200" b="0" i="0" u="none" strike="noStrike" kern="0" cap="none" spc="0" normalizeH="0" baseline="0" noProof="0" dirty="0">
                          <a:ln>
                            <a:noFill/>
                          </a:ln>
                          <a:solidFill>
                            <a:schemeClr val="tx2"/>
                          </a:solidFill>
                          <a:effectLst>
                            <a:outerShdw blurRad="38100" dist="38100" dir="2700000" algn="tl">
                              <a:srgbClr val="000000"/>
                            </a:outerShdw>
                          </a:effectLst>
                          <a:uLnTx/>
                          <a:uFillTx/>
                          <a:latin typeface="Calibri" panose="020F0502020204030204" pitchFamily="34" charset="0"/>
                          <a:ea typeface="+mn-ea"/>
                          <a:cs typeface="Calibri" pitchFamily="34" charset="0"/>
                        </a:rPr>
                        <a:t>(j)	</a:t>
                      </a: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2 Pet. 1:1</a:t>
                      </a:r>
                      <a:endParaRPr kumimoji="0" lang="en-US" sz="36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092782245"/>
                  </a:ext>
                </a:extLst>
              </a:tr>
            </a:tbl>
          </a:graphicData>
        </a:graphic>
      </p:graphicFrame>
      <p:pic>
        <p:nvPicPr>
          <p:cNvPr id="3074" name="Picture 2">
            <a:extLst>
              <a:ext uri="{FF2B5EF4-FFF2-40B4-BE49-F238E27FC236}">
                <a16:creationId xmlns:a16="http://schemas.microsoft.com/office/drawing/2014/main" id="{B2A0C764-C194-BDAF-78CB-17C83FE133F9}"/>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942737" y="2057400"/>
            <a:ext cx="2306527" cy="27432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9190F258-B880-625A-6A3F-E3CE0E5D1518}"/>
              </a:ext>
            </a:extLst>
          </p:cNvPr>
          <p:cNvSpPr txBox="1">
            <a:spLocks/>
          </p:cNvSpPr>
          <p:nvPr/>
        </p:nvSpPr>
        <p:spPr bwMode="auto">
          <a:xfrm>
            <a:off x="3405923" y="228600"/>
            <a:ext cx="538015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marL="857250" indent="-857250" algn="ctr">
              <a:buFont typeface="+mj-lt"/>
              <a:buAutoNum type="romanLcPeriod" startAt="3"/>
            </a:pPr>
            <a:r>
              <a:rPr lang="en-US" sz="3600" kern="0">
                <a:effectLst>
                  <a:outerShdw blurRad="38100" dist="38100" dir="2700000" algn="tl">
                    <a:srgbClr val="000000">
                      <a:alpha val="43137"/>
                    </a:srgbClr>
                  </a:outerShdw>
                </a:effectLst>
              </a:rPr>
              <a:t>Calvinist Proof-Texts</a:t>
            </a:r>
            <a:endParaRPr lang="en-US" sz="4000" kern="0" dirty="0">
              <a:effectLst>
                <a:outerShdw blurRad="38100" dist="38100" dir="2700000" algn="tl">
                  <a:srgbClr val="000000">
                    <a:alpha val="43137"/>
                  </a:srgbClr>
                </a:outerShdw>
              </a:effectLst>
              <a:ea typeface="Calibri" pitchFamily="34" charset="0"/>
              <a:cs typeface="Calibri" pitchFamily="34" charset="0"/>
            </a:endParaRPr>
          </a:p>
        </p:txBody>
      </p:sp>
    </p:spTree>
    <p:extLst>
      <p:ext uri="{BB962C8B-B14F-4D97-AF65-F5344CB8AC3E}">
        <p14:creationId xmlns:p14="http://schemas.microsoft.com/office/powerpoint/2010/main" val="40012147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1C6527F-A73E-432F-A194-E04861FDE7C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4147" name="Rectangle 1"/>
          <p:cNvSpPr>
            <a:spLocks noChangeArrowheads="1"/>
          </p:cNvSpPr>
          <p:nvPr/>
        </p:nvSpPr>
        <p:spPr bwMode="auto">
          <a:xfrm>
            <a:off x="533400" y="0"/>
            <a:ext cx="11049000" cy="1969770"/>
          </a:xfrm>
          <a:prstGeom prst="rect">
            <a:avLst/>
          </a:prstGeom>
          <a:noFill/>
          <a:ln w="28575">
            <a:noFill/>
            <a:miter lim="800000"/>
            <a:headEnd/>
            <a:tailEnd/>
          </a:ln>
        </p:spPr>
        <p:txBody>
          <a:bodyPr wrap="square">
            <a:spAutoFit/>
          </a:bodyPr>
          <a:lstStyle/>
          <a:p>
            <a:pPr algn="ctr" eaLnBrk="0" hangingPunct="0">
              <a:spcBef>
                <a:spcPts val="0"/>
              </a:spcBef>
              <a:spcAft>
                <a:spcPts val="1200"/>
              </a:spcAft>
              <a:buClr>
                <a:srgbClr val="00FFFF"/>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Philippians 1:29</a:t>
            </a:r>
          </a:p>
          <a:p>
            <a:pPr algn="just">
              <a:spcAft>
                <a:spcPts val="600"/>
              </a:spcAft>
            </a:pPr>
            <a:r>
              <a:rPr lang="en-US" altLang="en-US" sz="3600" kern="0" dirty="0">
                <a:latin typeface="Calibri" panose="020F0502020204030204" pitchFamily="34" charset="0"/>
                <a:cs typeface="Calibri" panose="020F0502020204030204" pitchFamily="34" charset="0"/>
              </a:rPr>
              <a:t>“</a:t>
            </a:r>
            <a:r>
              <a:rPr lang="en-US" sz="3600" b="0" i="0" u="none" strike="noStrike" dirty="0">
                <a:effectLst/>
                <a:latin typeface="Calibri" panose="020F0502020204030204" pitchFamily="34" charset="0"/>
              </a:rPr>
              <a:t>For to you it has been </a:t>
            </a:r>
            <a:r>
              <a:rPr lang="en-US" sz="3600" b="1" i="0" u="sng" strike="noStrike" dirty="0">
                <a:solidFill>
                  <a:srgbClr val="FFFFCC"/>
                </a:solidFill>
                <a:effectLst/>
                <a:latin typeface="Calibri" panose="020F0502020204030204" pitchFamily="34" charset="0"/>
              </a:rPr>
              <a:t>granted</a:t>
            </a:r>
            <a:r>
              <a:rPr lang="en-US" sz="3600" b="0" i="0" u="none" strike="noStrike" dirty="0">
                <a:effectLst/>
                <a:latin typeface="Calibri" panose="020F0502020204030204" pitchFamily="34" charset="0"/>
              </a:rPr>
              <a:t> for Christ’s sake, not only </a:t>
            </a:r>
            <a:r>
              <a:rPr lang="en-US" sz="3600" b="1" i="0" u="sng" strike="noStrike" dirty="0">
                <a:solidFill>
                  <a:srgbClr val="FFFFCC"/>
                </a:solidFill>
                <a:effectLst/>
                <a:latin typeface="Calibri" panose="020F0502020204030204" pitchFamily="34" charset="0"/>
              </a:rPr>
              <a:t>to believe in Him</a:t>
            </a:r>
            <a:r>
              <a:rPr lang="en-US" sz="3600" b="0" i="0" u="none" strike="noStrike" dirty="0">
                <a:effectLst/>
                <a:latin typeface="Calibri" panose="020F0502020204030204" pitchFamily="34" charset="0"/>
              </a:rPr>
              <a:t>, but also to suffer for His sake.”</a:t>
            </a:r>
          </a:p>
        </p:txBody>
      </p:sp>
    </p:spTree>
    <p:extLst>
      <p:ext uri="{BB962C8B-B14F-4D97-AF65-F5344CB8AC3E}">
        <p14:creationId xmlns:p14="http://schemas.microsoft.com/office/powerpoint/2010/main" val="2931857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609600" y="1066800"/>
            <a:ext cx="10972800" cy="5257800"/>
          </a:xfrm>
          <a:prstGeom prst="rect">
            <a:avLst/>
          </a:prstGeom>
          <a:noFill/>
          <a:ln w="9525">
            <a:noFill/>
            <a:miter lim="800000"/>
            <a:headEnd/>
            <a:tailEnd/>
          </a:ln>
          <a:effectLst/>
        </p:spPr>
        <p:txBody>
          <a:bodyPr/>
          <a:lstStyle/>
          <a:p>
            <a:pPr algn="just"/>
            <a:r>
              <a:rPr lang="en-US" sz="3200" dirty="0">
                <a:latin typeface="Calibri" panose="020F0502020204030204" pitchFamily="34" charset="0"/>
                <a:cs typeface="Calibri" panose="020F0502020204030204" pitchFamily="34" charset="0"/>
              </a:rPr>
              <a:t>“However, the gift of faith is not the topic of the verse. In fact the word ‘granted’ (…‘give graciously’) should be understood here as conveying a privilege. It is a graciously granted privilege that God allows a person to believe in Christ and to suffer for Him. Since ‘to believe’ and ‘to suffer’ are parallel, it follows that if faith is a gift then so is suffering. But the Bible nowhere speaks of suffering as a divine gift. Furthermore, ‘it is not God who suffers but man. Likewise, it is not God who believes but man. Both believing and suffering are actions of people.’”</a:t>
            </a:r>
          </a:p>
        </p:txBody>
      </p:sp>
      <p:sp>
        <p:nvSpPr>
          <p:cNvPr id="6" name="Rectangle 2"/>
          <p:cNvSpPr>
            <a:spLocks noChangeArrowheads="1"/>
          </p:cNvSpPr>
          <p:nvPr/>
        </p:nvSpPr>
        <p:spPr bwMode="auto">
          <a:xfrm>
            <a:off x="914401" y="218388"/>
            <a:ext cx="10363199" cy="696012"/>
          </a:xfrm>
          <a:prstGeom prst="rect">
            <a:avLst/>
          </a:prstGeom>
          <a:noFill/>
          <a:ln w="9525">
            <a:noFill/>
            <a:miter lim="800000"/>
            <a:headEnd/>
            <a:tailEnd/>
          </a:ln>
          <a:effectLst/>
        </p:spPr>
        <p:txBody>
          <a:bodyPr anchor="ctr"/>
          <a:lstStyle/>
          <a:p>
            <a:pPr algn="ctr">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René A. Lopez</a:t>
            </a:r>
          </a:p>
        </p:txBody>
      </p:sp>
      <p:sp>
        <p:nvSpPr>
          <p:cNvPr id="2" name="Rectangle 1">
            <a:extLst>
              <a:ext uri="{FF2B5EF4-FFF2-40B4-BE49-F238E27FC236}">
                <a16:creationId xmlns:a16="http://schemas.microsoft.com/office/drawing/2014/main" id="{B3A1C6A8-DD6B-4946-A05C-D3B350B1DE81}"/>
              </a:ext>
            </a:extLst>
          </p:cNvPr>
          <p:cNvSpPr/>
          <p:nvPr/>
        </p:nvSpPr>
        <p:spPr>
          <a:xfrm>
            <a:off x="419100" y="6400800"/>
            <a:ext cx="11353800" cy="369332"/>
          </a:xfrm>
          <a:prstGeom prst="rect">
            <a:avLst/>
          </a:prstGeom>
        </p:spPr>
        <p:txBody>
          <a:bodyPr wrap="square">
            <a:spAutoFit/>
          </a:bodyPr>
          <a:lstStyle/>
          <a:p>
            <a:pPr algn="ctr">
              <a:defRPr/>
            </a:pPr>
            <a:r>
              <a:rPr lang="en-US" sz="1800" i="1" dirty="0">
                <a:latin typeface="Calibri" panose="020F0502020204030204" pitchFamily="34" charset="0"/>
                <a:cs typeface="Calibri" panose="020F0502020204030204" pitchFamily="34" charset="0"/>
              </a:rPr>
              <a:t>“Is Faith a Gift From God or a Human Exercise?,”</a:t>
            </a:r>
            <a:r>
              <a:rPr lang="en-US" sz="1800" dirty="0">
                <a:latin typeface="Calibri" panose="020F0502020204030204" pitchFamily="34" charset="0"/>
                <a:cs typeface="Calibri" panose="020F0502020204030204" pitchFamily="34" charset="0"/>
              </a:rPr>
              <a:t> Bibliotheca Sacra 164 (July–September 2007): 269-70.</a:t>
            </a:r>
            <a:endPar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744686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1C6527F-A73E-432F-A194-E04861FDE7C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4147" name="Rectangle 1"/>
          <p:cNvSpPr>
            <a:spLocks noChangeArrowheads="1"/>
          </p:cNvSpPr>
          <p:nvPr/>
        </p:nvSpPr>
        <p:spPr bwMode="auto">
          <a:xfrm>
            <a:off x="533400" y="0"/>
            <a:ext cx="11049000" cy="4862870"/>
          </a:xfrm>
          <a:prstGeom prst="rect">
            <a:avLst/>
          </a:prstGeom>
          <a:noFill/>
          <a:ln w="28575">
            <a:noFill/>
            <a:miter lim="800000"/>
            <a:headEnd/>
            <a:tailEnd/>
          </a:ln>
        </p:spPr>
        <p:txBody>
          <a:bodyPr wrap="square">
            <a:spAutoFit/>
          </a:bodyPr>
          <a:lstStyle/>
          <a:p>
            <a:pPr algn="ctr" eaLnBrk="0" hangingPunct="0">
              <a:spcBef>
                <a:spcPts val="0"/>
              </a:spcBef>
              <a:spcAft>
                <a:spcPts val="1200"/>
              </a:spcAft>
              <a:buClr>
                <a:srgbClr val="00FFFF"/>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John 16:7-11</a:t>
            </a:r>
          </a:p>
          <a:p>
            <a:pPr algn="just">
              <a:spcAft>
                <a:spcPts val="600"/>
              </a:spcAft>
            </a:pPr>
            <a:r>
              <a:rPr lang="en-US" altLang="en-US" sz="3200" kern="0" dirty="0">
                <a:latin typeface="Calibri" panose="020F0502020204030204" pitchFamily="34" charset="0"/>
                <a:cs typeface="Calibri" panose="020F0502020204030204" pitchFamily="34" charset="0"/>
              </a:rPr>
              <a:t>“</a:t>
            </a:r>
            <a:r>
              <a:rPr lang="en-US" sz="3200" baseline="30000" dirty="0">
                <a:latin typeface="Calibri" panose="020F0502020204030204" pitchFamily="34" charset="0"/>
                <a:cs typeface="Calibri" panose="020F0502020204030204" pitchFamily="34" charset="0"/>
              </a:rPr>
              <a:t>7 </a:t>
            </a:r>
            <a:r>
              <a:rPr lang="en-US" sz="3200" dirty="0">
                <a:latin typeface="Calibri" panose="020F0502020204030204" pitchFamily="34" charset="0"/>
                <a:cs typeface="Calibri" panose="020F0502020204030204" pitchFamily="34" charset="0"/>
              </a:rPr>
              <a:t>But I tell you the truth, it is to your advantage that I go away; for if I do not go away, the </a:t>
            </a:r>
            <a:r>
              <a:rPr lang="en-US" sz="3200" b="1" u="sng" dirty="0">
                <a:solidFill>
                  <a:srgbClr val="FFFFCC"/>
                </a:solidFill>
                <a:latin typeface="Calibri" panose="020F0502020204030204" pitchFamily="34" charset="0"/>
                <a:cs typeface="Calibri" panose="020F0502020204030204" pitchFamily="34" charset="0"/>
              </a:rPr>
              <a:t>Helper</a:t>
            </a:r>
            <a:r>
              <a:rPr lang="en-US" sz="3200" dirty="0">
                <a:latin typeface="Calibri" panose="020F0502020204030204" pitchFamily="34" charset="0"/>
                <a:cs typeface="Calibri" panose="020F0502020204030204" pitchFamily="34" charset="0"/>
              </a:rPr>
              <a:t> will not come to you; but if I go, I will send Him to you. </a:t>
            </a:r>
            <a:r>
              <a:rPr lang="en-US" sz="3200" baseline="30000" dirty="0">
                <a:latin typeface="Calibri" panose="020F0502020204030204" pitchFamily="34" charset="0"/>
                <a:cs typeface="Calibri" panose="020F0502020204030204" pitchFamily="34" charset="0"/>
              </a:rPr>
              <a:t>8 </a:t>
            </a:r>
            <a:r>
              <a:rPr lang="en-US" sz="3200" dirty="0">
                <a:latin typeface="Calibri" panose="020F0502020204030204" pitchFamily="34" charset="0"/>
                <a:cs typeface="Calibri" panose="020F0502020204030204" pitchFamily="34" charset="0"/>
              </a:rPr>
              <a:t>And He, when He comes, will </a:t>
            </a:r>
            <a:r>
              <a:rPr lang="en-US" sz="3200" b="1" u="sng" dirty="0">
                <a:solidFill>
                  <a:srgbClr val="FFFFCC"/>
                </a:solidFill>
                <a:latin typeface="Calibri" panose="020F0502020204030204" pitchFamily="34" charset="0"/>
                <a:cs typeface="Calibri" panose="020F0502020204030204" pitchFamily="34" charset="0"/>
              </a:rPr>
              <a:t>convict the world</a:t>
            </a:r>
            <a:r>
              <a:rPr lang="en-US" sz="3200" b="1" dirty="0">
                <a:latin typeface="Calibri" panose="020F0502020204030204" pitchFamily="34" charset="0"/>
                <a:cs typeface="Calibri" panose="020F0502020204030204" pitchFamily="34" charset="0"/>
              </a:rPr>
              <a:t> </a:t>
            </a:r>
            <a:r>
              <a:rPr lang="en-US" sz="3200" dirty="0">
                <a:latin typeface="Calibri" panose="020F0502020204030204" pitchFamily="34" charset="0"/>
                <a:cs typeface="Calibri" panose="020F0502020204030204" pitchFamily="34" charset="0"/>
              </a:rPr>
              <a:t>concerning </a:t>
            </a:r>
            <a:r>
              <a:rPr lang="en-US" sz="3200" b="1" u="sng" dirty="0">
                <a:solidFill>
                  <a:srgbClr val="FFFFCC"/>
                </a:solidFill>
                <a:latin typeface="Calibri" panose="020F0502020204030204" pitchFamily="34" charset="0"/>
                <a:cs typeface="Calibri" panose="020F0502020204030204" pitchFamily="34" charset="0"/>
              </a:rPr>
              <a:t>sin</a:t>
            </a:r>
            <a:r>
              <a:rPr lang="en-US" sz="3200" dirty="0">
                <a:latin typeface="Calibri" panose="020F0502020204030204" pitchFamily="34" charset="0"/>
                <a:cs typeface="Calibri" panose="020F0502020204030204" pitchFamily="34" charset="0"/>
              </a:rPr>
              <a:t> and righteousness and judgment; </a:t>
            </a:r>
            <a:r>
              <a:rPr lang="en-US" sz="3200" baseline="30000" dirty="0">
                <a:latin typeface="Calibri" panose="020F0502020204030204" pitchFamily="34" charset="0"/>
                <a:cs typeface="Calibri" panose="020F0502020204030204" pitchFamily="34" charset="0"/>
              </a:rPr>
              <a:t>9 </a:t>
            </a:r>
            <a:r>
              <a:rPr lang="en-US" sz="3200" dirty="0">
                <a:latin typeface="Calibri" panose="020F0502020204030204" pitchFamily="34" charset="0"/>
                <a:cs typeface="Calibri" panose="020F0502020204030204" pitchFamily="34" charset="0"/>
              </a:rPr>
              <a:t>concerning sin, </a:t>
            </a:r>
            <a:r>
              <a:rPr lang="en-US" sz="3200" b="1" u="sng" dirty="0">
                <a:solidFill>
                  <a:srgbClr val="FFFFCC"/>
                </a:solidFill>
                <a:latin typeface="Calibri" panose="020F0502020204030204" pitchFamily="34" charset="0"/>
                <a:cs typeface="Calibri" panose="020F0502020204030204" pitchFamily="34" charset="0"/>
              </a:rPr>
              <a:t>because they do not believe in Me</a:t>
            </a:r>
            <a:r>
              <a:rPr lang="en-US" sz="3200" dirty="0">
                <a:latin typeface="Calibri" panose="020F0502020204030204" pitchFamily="34" charset="0"/>
                <a:cs typeface="Calibri" panose="020F0502020204030204" pitchFamily="34" charset="0"/>
              </a:rPr>
              <a:t>; </a:t>
            </a:r>
            <a:r>
              <a:rPr lang="en-US" sz="3200" baseline="30000" dirty="0">
                <a:latin typeface="Calibri" panose="020F0502020204030204" pitchFamily="34" charset="0"/>
                <a:cs typeface="Calibri" panose="020F0502020204030204" pitchFamily="34" charset="0"/>
              </a:rPr>
              <a:t>10 </a:t>
            </a:r>
            <a:r>
              <a:rPr lang="en-US" sz="3200" dirty="0">
                <a:latin typeface="Calibri" panose="020F0502020204030204" pitchFamily="34" charset="0"/>
                <a:cs typeface="Calibri" panose="020F0502020204030204" pitchFamily="34" charset="0"/>
              </a:rPr>
              <a:t>and concerning righteousness, because I go to the Father and you no longer see Me; </a:t>
            </a:r>
            <a:r>
              <a:rPr lang="en-US" sz="3200" baseline="30000" dirty="0">
                <a:latin typeface="Calibri" panose="020F0502020204030204" pitchFamily="34" charset="0"/>
                <a:cs typeface="Calibri" panose="020F0502020204030204" pitchFamily="34" charset="0"/>
              </a:rPr>
              <a:t>11 </a:t>
            </a:r>
            <a:r>
              <a:rPr lang="en-US" sz="3200" dirty="0">
                <a:latin typeface="Calibri" panose="020F0502020204030204" pitchFamily="34" charset="0"/>
                <a:cs typeface="Calibri" panose="020F0502020204030204" pitchFamily="34" charset="0"/>
              </a:rPr>
              <a:t>and concerning judgment, because the ruler of this world has been judged</a:t>
            </a:r>
            <a:r>
              <a:rPr lang="en-US" altLang="en-US" sz="3200" kern="0" dirty="0">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3141599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609600" y="2286000"/>
            <a:ext cx="10972800" cy="2286000"/>
          </a:xfrm>
          <a:prstGeom prst="rect">
            <a:avLst/>
          </a:prstGeom>
          <a:noFill/>
          <a:ln w="9525">
            <a:noFill/>
            <a:miter lim="800000"/>
            <a:headEnd/>
            <a:tailEnd/>
          </a:ln>
          <a:effectLst/>
        </p:spPr>
        <p:txBody>
          <a:bodyPr/>
          <a:lstStyle/>
          <a:p>
            <a:pPr algn="just"/>
            <a:r>
              <a:rPr lang="en-US" sz="3200" dirty="0">
                <a:latin typeface="Calibri" panose="020F0502020204030204" pitchFamily="34" charset="0"/>
                <a:cs typeface="Calibri" panose="020F0502020204030204" pitchFamily="34" charset="0"/>
              </a:rPr>
              <a:t>The “efficacious call of the Spirit or irresistible grace” is “the special inward call of the Spirit [that] </a:t>
            </a:r>
            <a:r>
              <a:rPr lang="en-US" sz="3200" b="1" u="sng" dirty="0">
                <a:solidFill>
                  <a:srgbClr val="FFFFCC"/>
                </a:solidFill>
                <a:latin typeface="Calibri" panose="020F0502020204030204" pitchFamily="34" charset="0"/>
                <a:cs typeface="Calibri" panose="020F0502020204030204" pitchFamily="34" charset="0"/>
              </a:rPr>
              <a:t>never fails to result in the conversion</a:t>
            </a:r>
            <a:r>
              <a:rPr lang="en-US" sz="3200" dirty="0">
                <a:latin typeface="Calibri" panose="020F0502020204030204" pitchFamily="34" charset="0"/>
                <a:cs typeface="Calibri" panose="020F0502020204030204" pitchFamily="34" charset="0"/>
              </a:rPr>
              <a:t> of those to whom it is made. This special call is not made to all sinners what is issued to the elect only.”</a:t>
            </a:r>
          </a:p>
        </p:txBody>
      </p:sp>
      <p:sp>
        <p:nvSpPr>
          <p:cNvPr id="6" name="Rectangle 2"/>
          <p:cNvSpPr>
            <a:spLocks noChangeArrowheads="1"/>
          </p:cNvSpPr>
          <p:nvPr/>
        </p:nvSpPr>
        <p:spPr bwMode="auto">
          <a:xfrm>
            <a:off x="1786813" y="228600"/>
            <a:ext cx="8618375" cy="1025951"/>
          </a:xfrm>
          <a:prstGeom prst="rect">
            <a:avLst/>
          </a:prstGeom>
          <a:noFill/>
          <a:ln w="9525">
            <a:noFill/>
            <a:miter lim="800000"/>
            <a:headEnd/>
            <a:tailEnd/>
          </a:ln>
          <a:effectLst/>
        </p:spPr>
        <p:txBody>
          <a:bodyPr anchor="ctr"/>
          <a:lstStyle/>
          <a:p>
            <a:pPr algn="ctr" eaLnBrk="0" hangingPunct="0">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David N. Steele &amp; Curtis C. Thomas </a:t>
            </a:r>
          </a:p>
        </p:txBody>
      </p:sp>
      <p:sp>
        <p:nvSpPr>
          <p:cNvPr id="3" name="TextBox 2">
            <a:extLst>
              <a:ext uri="{FF2B5EF4-FFF2-40B4-BE49-F238E27FC236}">
                <a16:creationId xmlns:a16="http://schemas.microsoft.com/office/drawing/2014/main" id="{8EE002FD-3B48-499C-A419-5390C6A53357}"/>
              </a:ext>
            </a:extLst>
          </p:cNvPr>
          <p:cNvSpPr txBox="1"/>
          <p:nvPr/>
        </p:nvSpPr>
        <p:spPr>
          <a:xfrm>
            <a:off x="609600" y="5943600"/>
            <a:ext cx="10972800" cy="830997"/>
          </a:xfrm>
          <a:prstGeom prst="rect">
            <a:avLst/>
          </a:prstGeom>
          <a:noFill/>
        </p:spPr>
        <p:txBody>
          <a:bodyPr wrap="square" rtlCol="0">
            <a:spAutoFit/>
          </a:bodyPr>
          <a:lstStyle/>
          <a:p>
            <a:pPr algn="ctr"/>
            <a:r>
              <a:rPr lang="en-US" dirty="0">
                <a:latin typeface="Calibri" panose="020F0502020204030204" pitchFamily="34" charset="0"/>
                <a:cs typeface="Calibri" panose="020F0502020204030204" pitchFamily="34" charset="0"/>
              </a:rPr>
              <a:t>David N. Steele, Curtis C. Thomas, and S. Lance Quinn, The Five Points of Calvinism, 2nd ed. (Phillipsburg, NJ: Presbyterian and Reformed Publishing, 1963), 52-53.</a:t>
            </a:r>
          </a:p>
        </p:txBody>
      </p:sp>
    </p:spTree>
    <p:extLst>
      <p:ext uri="{BB962C8B-B14F-4D97-AF65-F5344CB8AC3E}">
        <p14:creationId xmlns:p14="http://schemas.microsoft.com/office/powerpoint/2010/main" val="42695320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1C6527F-A73E-432F-A194-E04861FDE7C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4147" name="Rectangle 1"/>
          <p:cNvSpPr>
            <a:spLocks noChangeArrowheads="1"/>
          </p:cNvSpPr>
          <p:nvPr/>
        </p:nvSpPr>
        <p:spPr bwMode="auto">
          <a:xfrm>
            <a:off x="533400" y="0"/>
            <a:ext cx="11049000" cy="1969770"/>
          </a:xfrm>
          <a:prstGeom prst="rect">
            <a:avLst/>
          </a:prstGeom>
          <a:noFill/>
          <a:ln w="28575">
            <a:noFill/>
            <a:miter lim="800000"/>
            <a:headEnd/>
            <a:tailEnd/>
          </a:ln>
        </p:spPr>
        <p:txBody>
          <a:bodyPr wrap="square">
            <a:spAutoFit/>
          </a:bodyPr>
          <a:lstStyle/>
          <a:p>
            <a:pPr algn="ctr" eaLnBrk="0" hangingPunct="0">
              <a:spcBef>
                <a:spcPts val="0"/>
              </a:spcBef>
              <a:spcAft>
                <a:spcPts val="1200"/>
              </a:spcAft>
              <a:buClr>
                <a:srgbClr val="00FFFF"/>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Philippians 1:29</a:t>
            </a:r>
          </a:p>
          <a:p>
            <a:pPr algn="just">
              <a:spcAft>
                <a:spcPts val="600"/>
              </a:spcAft>
            </a:pPr>
            <a:r>
              <a:rPr lang="en-US" altLang="en-US" sz="3600" kern="0" dirty="0">
                <a:latin typeface="Calibri" panose="020F0502020204030204" pitchFamily="34" charset="0"/>
                <a:cs typeface="Calibri" panose="020F0502020204030204" pitchFamily="34" charset="0"/>
              </a:rPr>
              <a:t>“</a:t>
            </a:r>
            <a:r>
              <a:rPr lang="en-US" sz="3600" b="0" i="0" u="none" strike="noStrike" dirty="0">
                <a:effectLst/>
                <a:latin typeface="Calibri" panose="020F0502020204030204" pitchFamily="34" charset="0"/>
              </a:rPr>
              <a:t>For to you it has been </a:t>
            </a:r>
            <a:r>
              <a:rPr lang="en-US" sz="3600" b="1" i="0" u="sng" strike="noStrike" dirty="0">
                <a:solidFill>
                  <a:srgbClr val="FFFFCC"/>
                </a:solidFill>
                <a:effectLst/>
                <a:latin typeface="Calibri" panose="020F0502020204030204" pitchFamily="34" charset="0"/>
              </a:rPr>
              <a:t>granted</a:t>
            </a:r>
            <a:r>
              <a:rPr lang="en-US" sz="3600" b="0" i="0" u="none" strike="noStrike" dirty="0">
                <a:effectLst/>
                <a:latin typeface="Calibri" panose="020F0502020204030204" pitchFamily="34" charset="0"/>
              </a:rPr>
              <a:t> for Christ’s sake, not only </a:t>
            </a:r>
            <a:r>
              <a:rPr lang="en-US" sz="3600" b="1" i="0" u="sng" strike="noStrike" dirty="0">
                <a:solidFill>
                  <a:srgbClr val="FFFFCC"/>
                </a:solidFill>
                <a:effectLst/>
                <a:latin typeface="Calibri" panose="020F0502020204030204" pitchFamily="34" charset="0"/>
              </a:rPr>
              <a:t>to believe in Him</a:t>
            </a:r>
            <a:r>
              <a:rPr lang="en-US" sz="3600" b="0" i="0" u="none" strike="noStrike" dirty="0">
                <a:effectLst/>
                <a:latin typeface="Calibri" panose="020F0502020204030204" pitchFamily="34" charset="0"/>
              </a:rPr>
              <a:t>, but </a:t>
            </a:r>
            <a:r>
              <a:rPr lang="en-US" sz="3600" b="1" i="0" u="sng" strike="noStrike" dirty="0">
                <a:solidFill>
                  <a:srgbClr val="FFFFCC"/>
                </a:solidFill>
                <a:effectLst/>
                <a:latin typeface="Calibri" panose="020F0502020204030204" pitchFamily="34" charset="0"/>
              </a:rPr>
              <a:t>also to suffer</a:t>
            </a:r>
            <a:r>
              <a:rPr lang="en-US" sz="3600" b="0" i="0" u="none" strike="noStrike" dirty="0">
                <a:effectLst/>
                <a:latin typeface="Calibri" panose="020F0502020204030204" pitchFamily="34" charset="0"/>
              </a:rPr>
              <a:t> for His sake.”</a:t>
            </a:r>
          </a:p>
        </p:txBody>
      </p:sp>
    </p:spTree>
    <p:extLst>
      <p:ext uri="{BB962C8B-B14F-4D97-AF65-F5344CB8AC3E}">
        <p14:creationId xmlns:p14="http://schemas.microsoft.com/office/powerpoint/2010/main" val="3217777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50A177-2E26-AD50-AEC4-08F3CF01421B}"/>
            </a:ext>
          </a:extLst>
        </p:cNvPr>
        <p:cNvGrpSpPr/>
        <p:nvPr/>
      </p:nvGrpSpPr>
      <p:grpSpPr>
        <a:xfrm>
          <a:off x="0" y="0"/>
          <a:ext cx="0" cy="0"/>
          <a:chOff x="0" y="0"/>
          <a:chExt cx="0" cy="0"/>
        </a:xfrm>
      </p:grpSpPr>
      <p:graphicFrame>
        <p:nvGraphicFramePr>
          <p:cNvPr id="2" name="Table 3">
            <a:extLst>
              <a:ext uri="{FF2B5EF4-FFF2-40B4-BE49-F238E27FC236}">
                <a16:creationId xmlns:a16="http://schemas.microsoft.com/office/drawing/2014/main" id="{142CA19A-8653-DF3F-0214-6386AED32D11}"/>
              </a:ext>
            </a:extLst>
          </p:cNvPr>
          <p:cNvGraphicFramePr>
            <a:graphicFrameLocks noGrp="1"/>
          </p:cNvGraphicFramePr>
          <p:nvPr>
            <p:extLst>
              <p:ext uri="{D42A27DB-BD31-4B8C-83A1-F6EECF244321}">
                <p14:modId xmlns:p14="http://schemas.microsoft.com/office/powerpoint/2010/main" val="1312334521"/>
              </p:ext>
            </p:extLst>
          </p:nvPr>
        </p:nvGraphicFramePr>
        <p:xfrm>
          <a:off x="589073" y="1524000"/>
          <a:ext cx="11013855" cy="4328160"/>
        </p:xfrm>
        <a:graphic>
          <a:graphicData uri="http://schemas.openxmlformats.org/drawingml/2006/table">
            <a:tbl>
              <a:tblPr firstRow="1" bandRow="1">
                <a:tableStyleId>{5940675A-B579-460E-94D1-54222C63F5DA}</a:tableStyleId>
              </a:tblPr>
              <a:tblGrid>
                <a:gridCol w="3671285">
                  <a:extLst>
                    <a:ext uri="{9D8B030D-6E8A-4147-A177-3AD203B41FA5}">
                      <a16:colId xmlns:a16="http://schemas.microsoft.com/office/drawing/2014/main" val="2534164779"/>
                    </a:ext>
                  </a:extLst>
                </a:gridCol>
                <a:gridCol w="4350242">
                  <a:extLst>
                    <a:ext uri="{9D8B030D-6E8A-4147-A177-3AD203B41FA5}">
                      <a16:colId xmlns:a16="http://schemas.microsoft.com/office/drawing/2014/main" val="106515012"/>
                    </a:ext>
                  </a:extLst>
                </a:gridCol>
                <a:gridCol w="2992328">
                  <a:extLst>
                    <a:ext uri="{9D8B030D-6E8A-4147-A177-3AD203B41FA5}">
                      <a16:colId xmlns:a16="http://schemas.microsoft.com/office/drawing/2014/main" val="2435450396"/>
                    </a:ext>
                  </a:extLst>
                </a:gridCol>
              </a:tblGrid>
              <a:tr h="4251960">
                <a:tc>
                  <a:txBody>
                    <a:bodyPr/>
                    <a:lstStyle/>
                    <a:p>
                      <a:pPr marL="685800" marR="0" lvl="0" indent="-685800" algn="l" defTabSz="914400" rtl="0" eaLnBrk="0" fontAlgn="base" latinLnBrk="0" hangingPunct="0">
                        <a:lnSpc>
                          <a:spcPct val="100000"/>
                        </a:lnSpc>
                        <a:spcBef>
                          <a:spcPts val="0"/>
                        </a:spcBef>
                        <a:spcAft>
                          <a:spcPts val="2400"/>
                        </a:spcAft>
                        <a:buClr>
                          <a:srgbClr val="00FFFF"/>
                        </a:buClr>
                        <a:buSzPct val="100000"/>
                        <a:buFont typeface="+mj-lt"/>
                        <a:buAutoNum type="alphaLcParenBoth"/>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John 6:27-29</a:t>
                      </a:r>
                    </a:p>
                    <a:p>
                      <a:pPr marL="685800" marR="0" lvl="0" indent="-685800" algn="l" defTabSz="914400" rtl="0" eaLnBrk="0" fontAlgn="base" latinLnBrk="0" hangingPunct="0">
                        <a:lnSpc>
                          <a:spcPct val="100000"/>
                        </a:lnSpc>
                        <a:spcBef>
                          <a:spcPts val="0"/>
                        </a:spcBef>
                        <a:spcAft>
                          <a:spcPts val="2400"/>
                        </a:spcAft>
                        <a:buClr>
                          <a:srgbClr val="00FFFF"/>
                        </a:buClr>
                        <a:buSzPct val="100000"/>
                        <a:buFont typeface="+mj-lt"/>
                        <a:buAutoNum type="alphaLcParenBoth"/>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John 6:44-45 </a:t>
                      </a:r>
                    </a:p>
                    <a:p>
                      <a:pPr marL="685800" marR="0" lvl="0" indent="-685800" algn="l" defTabSz="914400" rtl="0" eaLnBrk="0" fontAlgn="base" latinLnBrk="0" hangingPunct="0">
                        <a:lnSpc>
                          <a:spcPct val="100000"/>
                        </a:lnSpc>
                        <a:spcBef>
                          <a:spcPts val="0"/>
                        </a:spcBef>
                        <a:spcAft>
                          <a:spcPts val="2400"/>
                        </a:spcAft>
                        <a:buClr>
                          <a:srgbClr val="00FFFF"/>
                        </a:buClr>
                        <a:buSzPct val="100000"/>
                        <a:buFont typeface="+mj-lt"/>
                        <a:buAutoNum type="alphaLcParenBoth"/>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Acts 3:16</a:t>
                      </a:r>
                    </a:p>
                    <a:p>
                      <a:pPr marL="685800" marR="0" lvl="0" indent="-685800" algn="l" defTabSz="914400" rtl="0" eaLnBrk="0" fontAlgn="base" latinLnBrk="0" hangingPunct="0">
                        <a:lnSpc>
                          <a:spcPct val="100000"/>
                        </a:lnSpc>
                        <a:spcBef>
                          <a:spcPts val="0"/>
                        </a:spcBef>
                        <a:spcAft>
                          <a:spcPts val="2400"/>
                        </a:spcAft>
                        <a:buClr>
                          <a:srgbClr val="00FFFF"/>
                        </a:buClr>
                        <a:buSzPct val="100000"/>
                        <a:buFont typeface="+mj-lt"/>
                        <a:buAutoNum type="alphaLcParenBoth"/>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Acts 11:18</a:t>
                      </a:r>
                    </a:p>
                    <a:p>
                      <a:pPr marL="685800" marR="0" lvl="0" indent="-685800" algn="l" defTabSz="914400" rtl="0" eaLnBrk="0" fontAlgn="base" latinLnBrk="0" hangingPunct="0">
                        <a:lnSpc>
                          <a:spcPct val="100000"/>
                        </a:lnSpc>
                        <a:spcBef>
                          <a:spcPts val="0"/>
                        </a:spcBef>
                        <a:spcAft>
                          <a:spcPts val="2400"/>
                        </a:spcAft>
                        <a:buClr>
                          <a:srgbClr val="00FFFF"/>
                        </a:buClr>
                        <a:buSzPct val="100000"/>
                        <a:buFont typeface="+mj-lt"/>
                        <a:buAutoNum type="alphaLcParenBoth"/>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Acts 16:14</a:t>
                      </a:r>
                    </a:p>
                    <a:p>
                      <a:pPr>
                        <a:spcAft>
                          <a:spcPts val="2400"/>
                        </a:spcAft>
                      </a:pPr>
                      <a:endParaRPr lang="en-US" dirty="0">
                        <a:latin typeface="Calibri" panose="020F050202020403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spcAft>
                          <a:spcPts val="2400"/>
                        </a:spcAft>
                      </a:pPr>
                      <a:endParaRPr lang="en-US" dirty="0">
                        <a:latin typeface="Calibri" panose="020F050202020403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685800" marR="0" lvl="0" indent="-685800" algn="l" defTabSz="914400" rtl="0" eaLnBrk="0" fontAlgn="base" latinLnBrk="0" hangingPunct="0">
                        <a:lnSpc>
                          <a:spcPct val="100000"/>
                        </a:lnSpc>
                        <a:spcBef>
                          <a:spcPts val="0"/>
                        </a:spcBef>
                        <a:spcAft>
                          <a:spcPts val="2400"/>
                        </a:spcAft>
                        <a:buClr>
                          <a:srgbClr val="00FFFF"/>
                        </a:buClr>
                        <a:buSzPct val="100000"/>
                        <a:buFont typeface="+mj-lt"/>
                        <a:buNone/>
                        <a:tabLst/>
                        <a:defRPr/>
                      </a:pPr>
                      <a:r>
                        <a:rPr kumimoji="0" lang="en-US" sz="3200" b="0" i="0" u="none" strike="noStrike" kern="0" cap="none" spc="0" normalizeH="0" baseline="0" noProof="0" dirty="0">
                          <a:ln>
                            <a:noFill/>
                          </a:ln>
                          <a:solidFill>
                            <a:schemeClr val="tx2"/>
                          </a:solidFill>
                          <a:effectLst>
                            <a:outerShdw blurRad="38100" dist="38100" dir="2700000" algn="tl">
                              <a:srgbClr val="000000"/>
                            </a:outerShdw>
                          </a:effectLst>
                          <a:uLnTx/>
                          <a:uFillTx/>
                          <a:latin typeface="Calibri" panose="020F0502020204030204" pitchFamily="34" charset="0"/>
                          <a:ea typeface="+mn-ea"/>
                          <a:cs typeface="Calibri" pitchFamily="34" charset="0"/>
                        </a:rPr>
                        <a:t>(f)	</a:t>
                      </a: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1 Cor. 12:9</a:t>
                      </a:r>
                    </a:p>
                    <a:p>
                      <a:pPr marL="685800" marR="0" lvl="0" indent="-685800" algn="l" defTabSz="914400" rtl="0" eaLnBrk="0" fontAlgn="base" latinLnBrk="0" hangingPunct="0">
                        <a:lnSpc>
                          <a:spcPct val="100000"/>
                        </a:lnSpc>
                        <a:spcBef>
                          <a:spcPts val="0"/>
                        </a:spcBef>
                        <a:spcAft>
                          <a:spcPts val="2400"/>
                        </a:spcAft>
                        <a:buClr>
                          <a:srgbClr val="00FFFF"/>
                        </a:buClr>
                        <a:buSzPct val="100000"/>
                        <a:buFont typeface="Wingdings" panose="05000000000000000000" pitchFamily="2" charset="2"/>
                        <a:buNone/>
                        <a:tabLst/>
                        <a:defRPr/>
                      </a:pPr>
                      <a:r>
                        <a:rPr kumimoji="0" lang="en-US" sz="3200" b="0" i="0" u="none" strike="noStrike" kern="0" cap="none" spc="0" normalizeH="0" baseline="0" noProof="0" dirty="0">
                          <a:ln>
                            <a:noFill/>
                          </a:ln>
                          <a:solidFill>
                            <a:schemeClr val="tx2"/>
                          </a:solidFill>
                          <a:effectLst>
                            <a:outerShdw blurRad="38100" dist="38100" dir="2700000" algn="tl">
                              <a:srgbClr val="000000"/>
                            </a:outerShdw>
                          </a:effectLst>
                          <a:uLnTx/>
                          <a:uFillTx/>
                          <a:latin typeface="Calibri" panose="020F0502020204030204" pitchFamily="34" charset="0"/>
                          <a:ea typeface="+mn-ea"/>
                          <a:cs typeface="Calibri" pitchFamily="34" charset="0"/>
                        </a:rPr>
                        <a:t>(g)	</a:t>
                      </a: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Rom. 12:3</a:t>
                      </a:r>
                    </a:p>
                    <a:p>
                      <a:pPr marL="685800" marR="0" lvl="0" indent="-685800" algn="l" defTabSz="914400" rtl="0" eaLnBrk="0" fontAlgn="base" latinLnBrk="0" hangingPunct="0">
                        <a:lnSpc>
                          <a:spcPct val="100000"/>
                        </a:lnSpc>
                        <a:spcBef>
                          <a:spcPts val="0"/>
                        </a:spcBef>
                        <a:spcAft>
                          <a:spcPts val="2400"/>
                        </a:spcAft>
                        <a:buClr>
                          <a:srgbClr val="00FFFF"/>
                        </a:buClr>
                        <a:buSzPct val="100000"/>
                        <a:buFont typeface="Wingdings" panose="05000000000000000000" pitchFamily="2" charset="2"/>
                        <a:buNone/>
                        <a:tabLst/>
                        <a:defRPr/>
                      </a:pPr>
                      <a:r>
                        <a:rPr kumimoji="0" lang="en-US" sz="3200" b="0" i="0" u="none" strike="noStrike" kern="0" cap="none" spc="0" normalizeH="0" baseline="0" noProof="0" dirty="0">
                          <a:ln>
                            <a:noFill/>
                          </a:ln>
                          <a:solidFill>
                            <a:schemeClr val="tx2"/>
                          </a:solidFill>
                          <a:effectLst>
                            <a:outerShdw blurRad="38100" dist="38100" dir="2700000" algn="tl">
                              <a:srgbClr val="000000"/>
                            </a:outerShdw>
                          </a:effectLst>
                          <a:uLnTx/>
                          <a:uFillTx/>
                          <a:latin typeface="Calibri" panose="020F0502020204030204" pitchFamily="34" charset="0"/>
                          <a:ea typeface="+mn-ea"/>
                          <a:cs typeface="Calibri" pitchFamily="34" charset="0"/>
                        </a:rPr>
                        <a:t>(h)	</a:t>
                      </a: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Eph. 2:8-9</a:t>
                      </a:r>
                    </a:p>
                    <a:p>
                      <a:pPr marL="685800" marR="0" lvl="0" indent="-685800" algn="l" defTabSz="914400" rtl="0" eaLnBrk="0" fontAlgn="base" latinLnBrk="0" hangingPunct="0">
                        <a:lnSpc>
                          <a:spcPct val="100000"/>
                        </a:lnSpc>
                        <a:spcBef>
                          <a:spcPts val="0"/>
                        </a:spcBef>
                        <a:spcAft>
                          <a:spcPts val="2400"/>
                        </a:spcAft>
                        <a:buClr>
                          <a:srgbClr val="00FFFF"/>
                        </a:buClr>
                        <a:buSzPct val="100000"/>
                        <a:buFont typeface="Wingdings" panose="05000000000000000000" pitchFamily="2" charset="2"/>
                        <a:buNone/>
                        <a:tabLst/>
                        <a:defRPr/>
                      </a:pPr>
                      <a:r>
                        <a:rPr kumimoji="0" lang="en-US" sz="3200" b="0" i="0" u="none" strike="noStrike" kern="0" cap="none" spc="0" normalizeH="0" baseline="0" noProof="0" dirty="0">
                          <a:ln>
                            <a:noFill/>
                          </a:ln>
                          <a:solidFill>
                            <a:schemeClr val="tx2"/>
                          </a:solidFill>
                          <a:effectLst>
                            <a:outerShdw blurRad="38100" dist="38100" dir="2700000" algn="tl">
                              <a:srgbClr val="000000"/>
                            </a:outerShdw>
                          </a:effectLst>
                          <a:uLnTx/>
                          <a:uFillTx/>
                          <a:latin typeface="Calibri" panose="020F0502020204030204" pitchFamily="34" charset="0"/>
                          <a:ea typeface="+mn-ea"/>
                          <a:cs typeface="Calibri" pitchFamily="34" charset="0"/>
                        </a:rPr>
                        <a:t>(</a:t>
                      </a:r>
                      <a:r>
                        <a:rPr kumimoji="0" lang="en-US" sz="3200" b="0" i="0" u="none" strike="noStrike" kern="0" cap="none" spc="0" normalizeH="0" baseline="0" noProof="0" dirty="0" err="1">
                          <a:ln>
                            <a:noFill/>
                          </a:ln>
                          <a:solidFill>
                            <a:schemeClr val="tx2"/>
                          </a:solidFill>
                          <a:effectLst>
                            <a:outerShdw blurRad="38100" dist="38100" dir="2700000" algn="tl">
                              <a:srgbClr val="000000"/>
                            </a:outerShdw>
                          </a:effectLst>
                          <a:uLnTx/>
                          <a:uFillTx/>
                          <a:latin typeface="Calibri" panose="020F0502020204030204" pitchFamily="34" charset="0"/>
                          <a:ea typeface="+mn-ea"/>
                          <a:cs typeface="Calibri" pitchFamily="34" charset="0"/>
                        </a:rPr>
                        <a:t>i</a:t>
                      </a:r>
                      <a:r>
                        <a:rPr kumimoji="0" lang="en-US" sz="3200" b="0" i="0" u="none" strike="noStrike" kern="0" cap="none" spc="0" normalizeH="0" baseline="0" noProof="0" dirty="0">
                          <a:ln>
                            <a:noFill/>
                          </a:ln>
                          <a:solidFill>
                            <a:schemeClr val="tx2"/>
                          </a:solidFill>
                          <a:effectLst>
                            <a:outerShdw blurRad="38100" dist="38100" dir="2700000" algn="tl">
                              <a:srgbClr val="000000"/>
                            </a:outerShdw>
                          </a:effectLst>
                          <a:uLnTx/>
                          <a:uFillTx/>
                          <a:latin typeface="Calibri" panose="020F0502020204030204" pitchFamily="34" charset="0"/>
                          <a:ea typeface="+mn-ea"/>
                          <a:cs typeface="Calibri" pitchFamily="34" charset="0"/>
                        </a:rPr>
                        <a:t>)	</a:t>
                      </a: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Philip. 1:29 </a:t>
                      </a:r>
                    </a:p>
                    <a:p>
                      <a:pPr marL="685800" marR="0" lvl="0" indent="-685800" algn="l" defTabSz="914400" rtl="0" eaLnBrk="0" fontAlgn="base" latinLnBrk="0" hangingPunct="0">
                        <a:lnSpc>
                          <a:spcPct val="100000"/>
                        </a:lnSpc>
                        <a:spcBef>
                          <a:spcPts val="0"/>
                        </a:spcBef>
                        <a:spcAft>
                          <a:spcPts val="2400"/>
                        </a:spcAft>
                        <a:buClr>
                          <a:srgbClr val="00FFFF"/>
                        </a:buClr>
                        <a:buSzPct val="100000"/>
                        <a:buFont typeface="Wingdings" panose="05000000000000000000" pitchFamily="2" charset="2"/>
                        <a:buNone/>
                        <a:tabLst/>
                        <a:defRPr/>
                      </a:pPr>
                      <a:r>
                        <a:rPr kumimoji="0" lang="en-US" sz="3200" b="0" i="0" u="none" strike="noStrike" kern="0" cap="none" spc="0" normalizeH="0" baseline="0" noProof="0" dirty="0">
                          <a:ln>
                            <a:noFill/>
                          </a:ln>
                          <a:solidFill>
                            <a:schemeClr val="tx2"/>
                          </a:solidFill>
                          <a:effectLst>
                            <a:outerShdw blurRad="38100" dist="38100" dir="2700000" algn="tl">
                              <a:srgbClr val="000000"/>
                            </a:outerShdw>
                          </a:effectLst>
                          <a:uLnTx/>
                          <a:uFillTx/>
                          <a:latin typeface="Calibri" panose="020F0502020204030204" pitchFamily="34" charset="0"/>
                          <a:ea typeface="+mn-ea"/>
                          <a:cs typeface="Calibri" pitchFamily="34" charset="0"/>
                        </a:rPr>
                        <a:t>(j)	</a:t>
                      </a:r>
                      <a:r>
                        <a:rPr lang="en-US" sz="3200" b="1" u="sng" kern="1200" noProof="0" dirty="0">
                          <a:solidFill>
                            <a:srgbClr val="FFFFCC"/>
                          </a:solidFill>
                          <a:effectLst>
                            <a:outerShdw blurRad="38100" dist="38100" dir="2700000" algn="tl">
                              <a:srgbClr val="000000"/>
                            </a:outerShdw>
                          </a:effectLst>
                          <a:latin typeface="Calibri" panose="020F0502020204030204" pitchFamily="34" charset="0"/>
                          <a:ea typeface="+mn-ea"/>
                          <a:cs typeface="Calibri" pitchFamily="34" charset="0"/>
                        </a:rPr>
                        <a:t>2 Pet. 1:1</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092782245"/>
                  </a:ext>
                </a:extLst>
              </a:tr>
            </a:tbl>
          </a:graphicData>
        </a:graphic>
      </p:graphicFrame>
      <p:pic>
        <p:nvPicPr>
          <p:cNvPr id="3074" name="Picture 2">
            <a:extLst>
              <a:ext uri="{FF2B5EF4-FFF2-40B4-BE49-F238E27FC236}">
                <a16:creationId xmlns:a16="http://schemas.microsoft.com/office/drawing/2014/main" id="{5F1496E4-94EC-0D0B-52BF-A17FABE17ABC}"/>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942737" y="2057400"/>
            <a:ext cx="2306527" cy="27432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63BD27DA-7870-0732-EB86-4A65CB571FD5}"/>
              </a:ext>
            </a:extLst>
          </p:cNvPr>
          <p:cNvSpPr txBox="1">
            <a:spLocks/>
          </p:cNvSpPr>
          <p:nvPr/>
        </p:nvSpPr>
        <p:spPr bwMode="auto">
          <a:xfrm>
            <a:off x="3405923" y="228600"/>
            <a:ext cx="538015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marL="857250" indent="-857250" algn="ctr">
              <a:buFont typeface="+mj-lt"/>
              <a:buAutoNum type="romanLcPeriod" startAt="3"/>
            </a:pPr>
            <a:r>
              <a:rPr lang="en-US" sz="3600" kern="0">
                <a:effectLst>
                  <a:outerShdw blurRad="38100" dist="38100" dir="2700000" algn="tl">
                    <a:srgbClr val="000000">
                      <a:alpha val="43137"/>
                    </a:srgbClr>
                  </a:outerShdw>
                </a:effectLst>
              </a:rPr>
              <a:t>Calvinist Proof-Texts</a:t>
            </a:r>
            <a:endParaRPr lang="en-US" sz="4000" kern="0" dirty="0">
              <a:effectLst>
                <a:outerShdw blurRad="38100" dist="38100" dir="2700000" algn="tl">
                  <a:srgbClr val="000000">
                    <a:alpha val="43137"/>
                  </a:srgbClr>
                </a:outerShdw>
              </a:effectLst>
              <a:ea typeface="Calibri" pitchFamily="34" charset="0"/>
              <a:cs typeface="Calibri" pitchFamily="34" charset="0"/>
            </a:endParaRPr>
          </a:p>
        </p:txBody>
      </p:sp>
    </p:spTree>
    <p:extLst>
      <p:ext uri="{BB962C8B-B14F-4D97-AF65-F5344CB8AC3E}">
        <p14:creationId xmlns:p14="http://schemas.microsoft.com/office/powerpoint/2010/main" val="27865348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1C6527F-A73E-432F-A194-E04861FDE7C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4147" name="Rectangle 1"/>
          <p:cNvSpPr>
            <a:spLocks noChangeArrowheads="1"/>
          </p:cNvSpPr>
          <p:nvPr/>
        </p:nvSpPr>
        <p:spPr bwMode="auto">
          <a:xfrm>
            <a:off x="533400" y="0"/>
            <a:ext cx="11049000" cy="3077766"/>
          </a:xfrm>
          <a:prstGeom prst="rect">
            <a:avLst/>
          </a:prstGeom>
          <a:noFill/>
          <a:ln w="28575">
            <a:noFill/>
            <a:miter lim="800000"/>
            <a:headEnd/>
            <a:tailEnd/>
          </a:ln>
        </p:spPr>
        <p:txBody>
          <a:bodyPr wrap="square">
            <a:spAutoFit/>
          </a:bodyPr>
          <a:lstStyle/>
          <a:p>
            <a:pPr algn="ctr" eaLnBrk="0" hangingPunct="0">
              <a:spcBef>
                <a:spcPts val="0"/>
              </a:spcBef>
              <a:spcAft>
                <a:spcPts val="1200"/>
              </a:spcAft>
              <a:buClr>
                <a:srgbClr val="00FFFF"/>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2 Peter 1:1</a:t>
            </a:r>
          </a:p>
          <a:p>
            <a:pPr algn="just"/>
            <a:r>
              <a:rPr lang="en-US" altLang="en-US" sz="3600" kern="0" dirty="0">
                <a:latin typeface="Calibri" panose="020F0502020204030204" pitchFamily="34" charset="0"/>
                <a:cs typeface="Calibri" panose="020F0502020204030204" pitchFamily="34" charset="0"/>
              </a:rPr>
              <a:t>“</a:t>
            </a:r>
            <a:r>
              <a:rPr lang="en-US" sz="3600" b="0" i="0" u="none" strike="noStrike" dirty="0">
                <a:effectLst/>
                <a:latin typeface="Calibri" panose="020F0502020204030204" pitchFamily="34" charset="0"/>
              </a:rPr>
              <a:t>Simon Peter, a bond-servant and apostle of Jesus Christ,</a:t>
            </a:r>
          </a:p>
          <a:p>
            <a:pPr algn="just"/>
            <a:r>
              <a:rPr lang="en-US" sz="3600" b="0" i="0" u="none" strike="noStrike" dirty="0">
                <a:effectLst/>
                <a:latin typeface="Calibri" panose="020F0502020204030204" pitchFamily="34" charset="0"/>
              </a:rPr>
              <a:t>To those who have </a:t>
            </a:r>
            <a:r>
              <a:rPr lang="en-US" sz="3600" b="1" i="0" u="sng" strike="noStrike" dirty="0">
                <a:solidFill>
                  <a:srgbClr val="FFFFCC"/>
                </a:solidFill>
                <a:effectLst/>
                <a:latin typeface="Calibri" panose="020F0502020204030204" pitchFamily="34" charset="0"/>
              </a:rPr>
              <a:t>received a faith</a:t>
            </a:r>
            <a:r>
              <a:rPr lang="en-US" sz="3600" b="0" i="0" u="none" strike="noStrike" dirty="0">
                <a:effectLst/>
                <a:latin typeface="Calibri" panose="020F0502020204030204" pitchFamily="34" charset="0"/>
              </a:rPr>
              <a:t> of the same kind as ours, by the righteousness of our God and Savior, Jesus Christ.”</a:t>
            </a:r>
          </a:p>
        </p:txBody>
      </p:sp>
    </p:spTree>
    <p:extLst>
      <p:ext uri="{BB962C8B-B14F-4D97-AF65-F5344CB8AC3E}">
        <p14:creationId xmlns:p14="http://schemas.microsoft.com/office/powerpoint/2010/main" val="4614075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A6BB0D-AAEF-1C50-2AD6-A295DAE06B69}"/>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B8CC494E-6634-DDEF-370D-2BC9B1F636FC}"/>
              </a:ext>
            </a:extLst>
          </p:cNvPr>
          <p:cNvSpPr>
            <a:spLocks noGrp="1"/>
          </p:cNvSpPr>
          <p:nvPr>
            <p:ph type="title"/>
          </p:nvPr>
        </p:nvSpPr>
        <p:spPr>
          <a:xfrm>
            <a:off x="266700" y="228600"/>
            <a:ext cx="11658600" cy="914400"/>
          </a:xfrm>
        </p:spPr>
        <p:txBody>
          <a:bodyPr/>
          <a:lstStyle/>
          <a:p>
            <a:pPr marL="742950" indent="-742950" algn="ctr">
              <a:spcBef>
                <a:spcPts val="0"/>
              </a:spcBef>
              <a:spcAft>
                <a:spcPts val="2400"/>
              </a:spcAft>
              <a:buClr>
                <a:srgbClr val="FFC000"/>
              </a:buClr>
              <a:buSzPct val="100000"/>
              <a:buFont typeface="+mj-lt"/>
              <a:buAutoNum type="alphaLcParenR"/>
              <a:defRPr/>
            </a:pPr>
            <a:r>
              <a:rPr lang="en-US" sz="3600" dirty="0">
                <a:effectLst>
                  <a:outerShdw blurRad="38100" dist="38100" dir="2700000" algn="tl">
                    <a:srgbClr val="000000">
                      <a:alpha val="43137"/>
                    </a:srgbClr>
                  </a:outerShdw>
                </a:effectLst>
              </a:rPr>
              <a:t>Faith is a Gift?</a:t>
            </a:r>
          </a:p>
        </p:txBody>
      </p:sp>
      <p:sp>
        <p:nvSpPr>
          <p:cNvPr id="3" name="Content Placeholder 2">
            <a:extLst>
              <a:ext uri="{FF2B5EF4-FFF2-40B4-BE49-F238E27FC236}">
                <a16:creationId xmlns:a16="http://schemas.microsoft.com/office/drawing/2014/main" id="{AF7F678D-02D1-9802-5551-43432D43E1F9}"/>
              </a:ext>
            </a:extLst>
          </p:cNvPr>
          <p:cNvSpPr>
            <a:spLocks noGrp="1"/>
          </p:cNvSpPr>
          <p:nvPr>
            <p:ph idx="1"/>
          </p:nvPr>
        </p:nvSpPr>
        <p:spPr>
          <a:xfrm>
            <a:off x="1524000" y="1600200"/>
            <a:ext cx="5943600" cy="4956980"/>
          </a:xfrm>
        </p:spPr>
        <p:txBody>
          <a:bodyPr/>
          <a:lstStyle/>
          <a:p>
            <a:pPr marL="685800" lvl="1" indent="-681038" algn="just">
              <a:spcBef>
                <a:spcPts val="0"/>
              </a:spcBef>
              <a:spcAft>
                <a:spcPts val="3000"/>
              </a:spcAft>
              <a:buClr>
                <a:schemeClr val="tx2"/>
              </a:buClr>
              <a:buSzPct val="100000"/>
              <a:buFont typeface="+mj-lt"/>
              <a:buAutoNum type="romanLcPeriod"/>
              <a:defRPr/>
            </a:pPr>
            <a:r>
              <a:rPr lang="en-US" dirty="0">
                <a:effectLst/>
                <a:cs typeface="Calibri" pitchFamily="34" charset="0"/>
              </a:rPr>
              <a:t>Calvinist Examples</a:t>
            </a:r>
          </a:p>
          <a:p>
            <a:pPr marL="685800" lvl="1" indent="-681038" algn="just">
              <a:spcBef>
                <a:spcPts val="0"/>
              </a:spcBef>
              <a:spcAft>
                <a:spcPts val="3000"/>
              </a:spcAft>
              <a:buClr>
                <a:schemeClr val="tx2"/>
              </a:buClr>
              <a:buSzPct val="100000"/>
              <a:buFont typeface="+mj-lt"/>
              <a:buAutoNum type="romanLcPeriod"/>
              <a:defRPr/>
            </a:pPr>
            <a:r>
              <a:rPr lang="en-US" dirty="0">
                <a:effectLst/>
                <a:cs typeface="Calibri" pitchFamily="34" charset="0"/>
              </a:rPr>
              <a:t>Faith is a work? </a:t>
            </a:r>
          </a:p>
          <a:p>
            <a:pPr marL="685800" lvl="1" indent="-681038" algn="just">
              <a:spcBef>
                <a:spcPts val="0"/>
              </a:spcBef>
              <a:spcAft>
                <a:spcPts val="3000"/>
              </a:spcAft>
              <a:buClr>
                <a:schemeClr val="tx2"/>
              </a:buClr>
              <a:buSzPct val="100000"/>
              <a:buFont typeface="+mj-lt"/>
              <a:buAutoNum type="romanLcPeriod"/>
              <a:defRPr/>
            </a:pPr>
            <a:r>
              <a:rPr lang="en-US" dirty="0">
                <a:effectLst/>
                <a:cs typeface="Calibri" pitchFamily="34" charset="0"/>
              </a:rPr>
              <a:t>Calvinist Proof texts</a:t>
            </a:r>
          </a:p>
          <a:p>
            <a:pPr marL="685800" lvl="1" indent="-681038" algn="just">
              <a:spcBef>
                <a:spcPts val="0"/>
              </a:spcBef>
              <a:spcAft>
                <a:spcPts val="3000"/>
              </a:spcAft>
              <a:buClr>
                <a:schemeClr val="tx2"/>
              </a:buClr>
              <a:buSzPct val="100000"/>
              <a:buFont typeface="+mj-lt"/>
              <a:buAutoNum type="romanLcPeriod"/>
              <a:defRPr/>
            </a:pPr>
            <a:r>
              <a:rPr lang="en-US" b="1" u="sng" dirty="0">
                <a:solidFill>
                  <a:srgbClr val="FFFFCC"/>
                </a:solidFill>
                <a:effectLst/>
                <a:cs typeface="Calibri" pitchFamily="34" charset="0"/>
              </a:rPr>
              <a:t>Miscellaneous problems</a:t>
            </a:r>
          </a:p>
        </p:txBody>
      </p:sp>
      <p:pic>
        <p:nvPicPr>
          <p:cNvPr id="2" name="Picture 2">
            <a:extLst>
              <a:ext uri="{FF2B5EF4-FFF2-40B4-BE49-F238E27FC236}">
                <a16:creationId xmlns:a16="http://schemas.microsoft.com/office/drawing/2014/main" id="{2293A932-DE81-E6DC-3FB8-9EAA39FB1F13}"/>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007463" y="1676400"/>
            <a:ext cx="2498737" cy="297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3249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028700" y="228600"/>
            <a:ext cx="10134600" cy="685800"/>
          </a:xfrm>
        </p:spPr>
        <p:txBody>
          <a:bodyPr/>
          <a:lstStyle/>
          <a:p>
            <a:pPr algn="ctr"/>
            <a:r>
              <a:rPr lang="en-US" sz="3600" dirty="0">
                <a:effectLst>
                  <a:outerShdw blurRad="38100" dist="38100" dir="2700000" algn="tl">
                    <a:srgbClr val="000000">
                      <a:alpha val="43137"/>
                    </a:srgbClr>
                  </a:outerShdw>
                </a:effectLst>
                <a:cs typeface="Calibri" pitchFamily="34" charset="0"/>
              </a:rPr>
              <a:t>iv. Miscellaneous Problems</a:t>
            </a:r>
            <a:endParaRPr lang="en-US" sz="40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p:cNvSpPr>
            <a:spLocks noGrp="1"/>
          </p:cNvSpPr>
          <p:nvPr>
            <p:ph idx="1"/>
          </p:nvPr>
        </p:nvSpPr>
        <p:spPr>
          <a:xfrm>
            <a:off x="609600" y="1143000"/>
            <a:ext cx="10363200" cy="5562600"/>
          </a:xfrm>
        </p:spPr>
        <p:txBody>
          <a:bodyPr/>
          <a:lstStyle/>
          <a:p>
            <a:pPr marL="457200" indent="-457200">
              <a:spcBef>
                <a:spcPts val="0"/>
              </a:spcBef>
              <a:spcAft>
                <a:spcPts val="1200"/>
              </a:spcAft>
              <a:buSzPct val="90000"/>
              <a:defRPr/>
            </a:pPr>
            <a:r>
              <a:rPr lang="en-US" sz="3000" dirty="0">
                <a:effectLst>
                  <a:outerShdw blurRad="38100" dist="38100" dir="2700000" algn="tl">
                    <a:srgbClr val="000000">
                      <a:alpha val="43137"/>
                    </a:srgbClr>
                  </a:outerShdw>
                </a:effectLst>
                <a:cs typeface="Calibri" pitchFamily="34" charset="0"/>
              </a:rPr>
              <a:t>Degree of faith mentioned? (Matt. 8:5-13)</a:t>
            </a:r>
          </a:p>
          <a:p>
            <a:pPr marL="457200" indent="-457200">
              <a:spcBef>
                <a:spcPts val="0"/>
              </a:spcBef>
              <a:spcAft>
                <a:spcPts val="1200"/>
              </a:spcAft>
              <a:buSzPct val="90000"/>
              <a:defRPr/>
            </a:pPr>
            <a:r>
              <a:rPr lang="en-US" sz="3000" dirty="0">
                <a:effectLst>
                  <a:outerShdw blurRad="38100" dist="38100" dir="2700000" algn="tl">
                    <a:srgbClr val="000000">
                      <a:alpha val="43137"/>
                    </a:srgbClr>
                  </a:outerShdw>
                </a:effectLst>
                <a:cs typeface="Calibri" pitchFamily="34" charset="0"/>
              </a:rPr>
              <a:t>Responsibility to believe?</a:t>
            </a:r>
          </a:p>
          <a:p>
            <a:pPr marL="457200" indent="-457200">
              <a:spcBef>
                <a:spcPts val="0"/>
              </a:spcBef>
              <a:spcAft>
                <a:spcPts val="1200"/>
              </a:spcAft>
              <a:buSzPct val="90000"/>
              <a:defRPr/>
            </a:pPr>
            <a:r>
              <a:rPr lang="en-US" sz="3000" dirty="0">
                <a:effectLst>
                  <a:outerShdw blurRad="38100" dist="38100" dir="2700000" algn="tl">
                    <a:srgbClr val="000000">
                      <a:alpha val="43137"/>
                    </a:srgbClr>
                  </a:outerShdw>
                </a:effectLst>
                <a:cs typeface="Calibri" pitchFamily="34" charset="0"/>
              </a:rPr>
              <a:t>Responsibility for not believing (John 3:18; 5:40)</a:t>
            </a:r>
          </a:p>
          <a:p>
            <a:pPr marL="457200" indent="-457200">
              <a:spcBef>
                <a:spcPts val="0"/>
              </a:spcBef>
              <a:spcAft>
                <a:spcPts val="1200"/>
              </a:spcAft>
              <a:buSzPct val="90000"/>
              <a:defRPr/>
            </a:pPr>
            <a:r>
              <a:rPr lang="en-US" sz="3000" dirty="0">
                <a:effectLst>
                  <a:outerShdw blurRad="38100" dist="38100" dir="2700000" algn="tl">
                    <a:srgbClr val="000000">
                      <a:alpha val="43137"/>
                    </a:srgbClr>
                  </a:outerShdw>
                </a:effectLst>
                <a:cs typeface="Calibri" pitchFamily="34" charset="0"/>
              </a:rPr>
              <a:t>Confuses the instrument with the agent</a:t>
            </a:r>
          </a:p>
          <a:p>
            <a:pPr marL="457200" indent="-457200">
              <a:spcBef>
                <a:spcPts val="0"/>
              </a:spcBef>
              <a:spcAft>
                <a:spcPts val="1200"/>
              </a:spcAft>
              <a:buSzPct val="90000"/>
              <a:defRPr/>
            </a:pPr>
            <a:r>
              <a:rPr lang="en-US" sz="3000" dirty="0">
                <a:effectLst>
                  <a:outerShdw blurRad="38100" dist="38100" dir="2700000" algn="tl">
                    <a:srgbClr val="000000">
                      <a:alpha val="43137"/>
                    </a:srgbClr>
                  </a:outerShdw>
                </a:effectLst>
                <a:cs typeface="Calibri" pitchFamily="34" charset="0"/>
              </a:rPr>
              <a:t>Reverses the subject (man)‒object (God) relationship</a:t>
            </a:r>
          </a:p>
          <a:p>
            <a:pPr marL="457200" indent="-457200">
              <a:spcBef>
                <a:spcPts val="0"/>
              </a:spcBef>
              <a:spcAft>
                <a:spcPts val="1200"/>
              </a:spcAft>
              <a:buSzPct val="90000"/>
              <a:defRPr/>
            </a:pPr>
            <a:r>
              <a:rPr lang="en-US" sz="3000" dirty="0">
                <a:effectLst>
                  <a:outerShdw blurRad="38100" dist="38100" dir="2700000" algn="tl">
                    <a:srgbClr val="000000">
                      <a:alpha val="43137"/>
                    </a:srgbClr>
                  </a:outerShdw>
                </a:effectLst>
                <a:cs typeface="Calibri" pitchFamily="34" charset="0"/>
              </a:rPr>
              <a:t>Romans 10:17</a:t>
            </a:r>
          </a:p>
          <a:p>
            <a:pPr marL="457200" indent="-457200">
              <a:spcBef>
                <a:spcPts val="0"/>
              </a:spcBef>
              <a:spcAft>
                <a:spcPts val="1200"/>
              </a:spcAft>
              <a:buSzPct val="90000"/>
              <a:defRPr/>
            </a:pPr>
            <a:r>
              <a:rPr lang="en-US" sz="3000" dirty="0">
                <a:effectLst>
                  <a:outerShdw blurRad="38100" dist="38100" dir="2700000" algn="tl">
                    <a:srgbClr val="000000">
                      <a:alpha val="43137"/>
                    </a:srgbClr>
                  </a:outerShdw>
                </a:effectLst>
                <a:cs typeface="Calibri" pitchFamily="34" charset="0"/>
              </a:rPr>
              <a:t>Confuses how the Gospel is shared</a:t>
            </a:r>
          </a:p>
          <a:p>
            <a:pPr marL="457200" indent="-457200">
              <a:spcBef>
                <a:spcPts val="0"/>
              </a:spcBef>
              <a:spcAft>
                <a:spcPts val="1200"/>
              </a:spcAft>
              <a:buSzPct val="90000"/>
              <a:defRPr/>
            </a:pPr>
            <a:r>
              <a:rPr lang="en-US" sz="3000" dirty="0">
                <a:effectLst>
                  <a:outerShdw blurRad="38100" dist="38100" dir="2700000" algn="tl">
                    <a:srgbClr val="000000">
                      <a:alpha val="43137"/>
                    </a:srgbClr>
                  </a:outerShdw>
                </a:effectLst>
                <a:cs typeface="Calibri" pitchFamily="34" charset="0"/>
              </a:rPr>
              <a:t>A lively corpse indeed?</a:t>
            </a:r>
          </a:p>
          <a:p>
            <a:pPr marL="457200" indent="-457200">
              <a:spcBef>
                <a:spcPts val="0"/>
              </a:spcBef>
              <a:spcAft>
                <a:spcPts val="1200"/>
              </a:spcAft>
              <a:buSzPct val="90000"/>
              <a:defRPr/>
            </a:pPr>
            <a:r>
              <a:rPr lang="en-US" sz="3000" dirty="0">
                <a:effectLst>
                  <a:outerShdw blurRad="38100" dist="38100" dir="2700000" algn="tl">
                    <a:srgbClr val="000000">
                      <a:alpha val="43137"/>
                    </a:srgbClr>
                  </a:outerShdw>
                </a:effectLst>
                <a:cs typeface="Calibri" pitchFamily="34" charset="0"/>
              </a:rPr>
              <a:t>Roman Catholic roots </a:t>
            </a:r>
          </a:p>
        </p:txBody>
      </p:sp>
      <p:pic>
        <p:nvPicPr>
          <p:cNvPr id="6" name="Picture 2">
            <a:extLst>
              <a:ext uri="{FF2B5EF4-FFF2-40B4-BE49-F238E27FC236}">
                <a16:creationId xmlns:a16="http://schemas.microsoft.com/office/drawing/2014/main" id="{AFE29B1C-888A-4741-8BAF-E67070F2B5C8}"/>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058400" y="2514600"/>
            <a:ext cx="1537684"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44028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028700" y="228600"/>
            <a:ext cx="10134600" cy="685800"/>
          </a:xfrm>
        </p:spPr>
        <p:txBody>
          <a:bodyPr/>
          <a:lstStyle/>
          <a:p>
            <a:pPr algn="ctr"/>
            <a:r>
              <a:rPr lang="en-US" sz="3600" dirty="0">
                <a:effectLst>
                  <a:outerShdw blurRad="38100" dist="38100" dir="2700000" algn="tl">
                    <a:srgbClr val="000000">
                      <a:alpha val="43137"/>
                    </a:srgbClr>
                  </a:outerShdw>
                </a:effectLst>
                <a:cs typeface="Calibri" pitchFamily="34" charset="0"/>
              </a:rPr>
              <a:t>iv. Miscellaneous Problems</a:t>
            </a:r>
            <a:endParaRPr lang="en-US" sz="40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p:cNvSpPr>
            <a:spLocks noGrp="1"/>
          </p:cNvSpPr>
          <p:nvPr>
            <p:ph idx="1"/>
          </p:nvPr>
        </p:nvSpPr>
        <p:spPr>
          <a:xfrm>
            <a:off x="609600" y="1143000"/>
            <a:ext cx="10363200" cy="5562600"/>
          </a:xfrm>
        </p:spPr>
        <p:txBody>
          <a:bodyPr/>
          <a:lstStyle/>
          <a:p>
            <a:pPr marL="457200" indent="-457200">
              <a:spcBef>
                <a:spcPts val="0"/>
              </a:spcBef>
              <a:spcAft>
                <a:spcPts val="1200"/>
              </a:spcAft>
              <a:buSzPct val="90000"/>
              <a:defRPr/>
            </a:pPr>
            <a:r>
              <a:rPr lang="en-US" sz="3000" b="1" u="sng" dirty="0">
                <a:solidFill>
                  <a:srgbClr val="FFFFCC"/>
                </a:solidFill>
                <a:effectLst>
                  <a:outerShdw blurRad="38100" dist="38100" dir="2700000" algn="tl">
                    <a:srgbClr val="000000">
                      <a:alpha val="43137"/>
                    </a:srgbClr>
                  </a:outerShdw>
                </a:effectLst>
                <a:cs typeface="Calibri" pitchFamily="34" charset="0"/>
              </a:rPr>
              <a:t>Degree of faith mentioned? (Matt. 8:5-13)</a:t>
            </a:r>
          </a:p>
          <a:p>
            <a:pPr marL="457200" indent="-457200">
              <a:spcBef>
                <a:spcPts val="0"/>
              </a:spcBef>
              <a:spcAft>
                <a:spcPts val="1200"/>
              </a:spcAft>
              <a:buSzPct val="90000"/>
              <a:defRPr/>
            </a:pPr>
            <a:r>
              <a:rPr lang="en-US" sz="3000" dirty="0">
                <a:effectLst>
                  <a:outerShdw blurRad="38100" dist="38100" dir="2700000" algn="tl">
                    <a:srgbClr val="000000">
                      <a:alpha val="43137"/>
                    </a:srgbClr>
                  </a:outerShdw>
                </a:effectLst>
                <a:cs typeface="Calibri" pitchFamily="34" charset="0"/>
              </a:rPr>
              <a:t>Responsibility to believe?</a:t>
            </a:r>
          </a:p>
          <a:p>
            <a:pPr marL="457200" indent="-457200">
              <a:spcBef>
                <a:spcPts val="0"/>
              </a:spcBef>
              <a:spcAft>
                <a:spcPts val="1200"/>
              </a:spcAft>
              <a:buSzPct val="90000"/>
              <a:defRPr/>
            </a:pPr>
            <a:r>
              <a:rPr lang="en-US" sz="3000" dirty="0">
                <a:effectLst>
                  <a:outerShdw blurRad="38100" dist="38100" dir="2700000" algn="tl">
                    <a:srgbClr val="000000">
                      <a:alpha val="43137"/>
                    </a:srgbClr>
                  </a:outerShdw>
                </a:effectLst>
                <a:cs typeface="Calibri" pitchFamily="34" charset="0"/>
              </a:rPr>
              <a:t>Responsibility for not believing (John 3:18; 5:40)</a:t>
            </a:r>
          </a:p>
          <a:p>
            <a:pPr marL="457200" indent="-457200">
              <a:spcBef>
                <a:spcPts val="0"/>
              </a:spcBef>
              <a:spcAft>
                <a:spcPts val="1200"/>
              </a:spcAft>
              <a:buSzPct val="90000"/>
              <a:defRPr/>
            </a:pPr>
            <a:r>
              <a:rPr lang="en-US" sz="3000" dirty="0">
                <a:effectLst>
                  <a:outerShdw blurRad="38100" dist="38100" dir="2700000" algn="tl">
                    <a:srgbClr val="000000">
                      <a:alpha val="43137"/>
                    </a:srgbClr>
                  </a:outerShdw>
                </a:effectLst>
                <a:cs typeface="Calibri" pitchFamily="34" charset="0"/>
              </a:rPr>
              <a:t>Confuses the instrument with the agent</a:t>
            </a:r>
          </a:p>
          <a:p>
            <a:pPr marL="457200" indent="-457200">
              <a:spcBef>
                <a:spcPts val="0"/>
              </a:spcBef>
              <a:spcAft>
                <a:spcPts val="1200"/>
              </a:spcAft>
              <a:buSzPct val="90000"/>
              <a:defRPr/>
            </a:pPr>
            <a:r>
              <a:rPr lang="en-US" sz="3000" dirty="0">
                <a:effectLst>
                  <a:outerShdw blurRad="38100" dist="38100" dir="2700000" algn="tl">
                    <a:srgbClr val="000000">
                      <a:alpha val="43137"/>
                    </a:srgbClr>
                  </a:outerShdw>
                </a:effectLst>
                <a:cs typeface="Calibri" pitchFamily="34" charset="0"/>
              </a:rPr>
              <a:t>Reverses the subject (man)‒object (God) relationship</a:t>
            </a:r>
          </a:p>
          <a:p>
            <a:pPr marL="457200" indent="-457200">
              <a:spcBef>
                <a:spcPts val="0"/>
              </a:spcBef>
              <a:spcAft>
                <a:spcPts val="1200"/>
              </a:spcAft>
              <a:buSzPct val="90000"/>
              <a:defRPr/>
            </a:pPr>
            <a:r>
              <a:rPr lang="en-US" sz="3000" dirty="0">
                <a:effectLst>
                  <a:outerShdw blurRad="38100" dist="38100" dir="2700000" algn="tl">
                    <a:srgbClr val="000000">
                      <a:alpha val="43137"/>
                    </a:srgbClr>
                  </a:outerShdw>
                </a:effectLst>
                <a:cs typeface="Calibri" pitchFamily="34" charset="0"/>
              </a:rPr>
              <a:t>Romans 10:17</a:t>
            </a:r>
          </a:p>
          <a:p>
            <a:pPr marL="457200" indent="-457200">
              <a:spcBef>
                <a:spcPts val="0"/>
              </a:spcBef>
              <a:spcAft>
                <a:spcPts val="1200"/>
              </a:spcAft>
              <a:buSzPct val="90000"/>
              <a:defRPr/>
            </a:pPr>
            <a:r>
              <a:rPr lang="en-US" sz="3000" dirty="0">
                <a:effectLst>
                  <a:outerShdw blurRad="38100" dist="38100" dir="2700000" algn="tl">
                    <a:srgbClr val="000000">
                      <a:alpha val="43137"/>
                    </a:srgbClr>
                  </a:outerShdw>
                </a:effectLst>
                <a:cs typeface="Calibri" pitchFamily="34" charset="0"/>
              </a:rPr>
              <a:t>Confuses how the Gospel is shared</a:t>
            </a:r>
          </a:p>
          <a:p>
            <a:pPr marL="457200" indent="-457200">
              <a:spcBef>
                <a:spcPts val="0"/>
              </a:spcBef>
              <a:spcAft>
                <a:spcPts val="1200"/>
              </a:spcAft>
              <a:buSzPct val="90000"/>
              <a:defRPr/>
            </a:pPr>
            <a:r>
              <a:rPr lang="en-US" sz="3000" dirty="0">
                <a:effectLst>
                  <a:outerShdw blurRad="38100" dist="38100" dir="2700000" algn="tl">
                    <a:srgbClr val="000000">
                      <a:alpha val="43137"/>
                    </a:srgbClr>
                  </a:outerShdw>
                </a:effectLst>
                <a:cs typeface="Calibri" pitchFamily="34" charset="0"/>
              </a:rPr>
              <a:t>A lively corpse indeed?</a:t>
            </a:r>
          </a:p>
          <a:p>
            <a:pPr marL="457200" indent="-457200">
              <a:spcBef>
                <a:spcPts val="0"/>
              </a:spcBef>
              <a:spcAft>
                <a:spcPts val="1200"/>
              </a:spcAft>
              <a:buSzPct val="90000"/>
              <a:defRPr/>
            </a:pPr>
            <a:r>
              <a:rPr lang="en-US" sz="3000" dirty="0">
                <a:effectLst>
                  <a:outerShdw blurRad="38100" dist="38100" dir="2700000" algn="tl">
                    <a:srgbClr val="000000">
                      <a:alpha val="43137"/>
                    </a:srgbClr>
                  </a:outerShdw>
                </a:effectLst>
                <a:cs typeface="Calibri" pitchFamily="34" charset="0"/>
              </a:rPr>
              <a:t>Roman Catholic roots </a:t>
            </a:r>
          </a:p>
        </p:txBody>
      </p:sp>
      <p:pic>
        <p:nvPicPr>
          <p:cNvPr id="6" name="Picture 2">
            <a:extLst>
              <a:ext uri="{FF2B5EF4-FFF2-40B4-BE49-F238E27FC236}">
                <a16:creationId xmlns:a16="http://schemas.microsoft.com/office/drawing/2014/main" id="{AFE29B1C-888A-4741-8BAF-E67070F2B5C8}"/>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058400" y="2514600"/>
            <a:ext cx="1537684"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08712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609600" y="1066800"/>
            <a:ext cx="10972800" cy="3810000"/>
          </a:xfrm>
          <a:prstGeom prst="rect">
            <a:avLst/>
          </a:prstGeom>
          <a:noFill/>
          <a:ln w="9525">
            <a:noFill/>
            <a:miter lim="800000"/>
            <a:headEnd/>
            <a:tailEnd/>
          </a:ln>
          <a:effectLst/>
        </p:spPr>
        <p:txBody>
          <a:bodyPr/>
          <a:lstStyle/>
          <a:p>
            <a:pPr algn="just"/>
            <a:r>
              <a:rPr lang="en-US" sz="3200" dirty="0">
                <a:latin typeface="Calibri" panose="020F0502020204030204" pitchFamily="34" charset="0"/>
                <a:cs typeface="Calibri" panose="020F0502020204030204" pitchFamily="34" charset="0"/>
              </a:rPr>
              <a:t>“A Roman centurion is another example of a person who exercised faith (Matt. 8:5–13). Marveling at his faith, Jesus said, ‘Truly I say to you, I have not found such great faith with anyone in Israel’ (v. 10). Jesus’ reference to the centurion’s ‘great faith’ makes sense only if that faith came from the centurion and not God. For why would Christ emphasize the centurion‘s degree of faith if it came from God?”</a:t>
            </a:r>
          </a:p>
        </p:txBody>
      </p:sp>
      <p:sp>
        <p:nvSpPr>
          <p:cNvPr id="6" name="Rectangle 2"/>
          <p:cNvSpPr>
            <a:spLocks noChangeArrowheads="1"/>
          </p:cNvSpPr>
          <p:nvPr/>
        </p:nvSpPr>
        <p:spPr bwMode="auto">
          <a:xfrm>
            <a:off x="914401" y="218388"/>
            <a:ext cx="10363199" cy="696012"/>
          </a:xfrm>
          <a:prstGeom prst="rect">
            <a:avLst/>
          </a:prstGeom>
          <a:noFill/>
          <a:ln w="9525">
            <a:noFill/>
            <a:miter lim="800000"/>
            <a:headEnd/>
            <a:tailEnd/>
          </a:ln>
          <a:effectLst/>
        </p:spPr>
        <p:txBody>
          <a:bodyPr anchor="ctr"/>
          <a:lstStyle/>
          <a:p>
            <a:pPr algn="ctr">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René A. Lopez</a:t>
            </a:r>
          </a:p>
        </p:txBody>
      </p:sp>
      <p:sp>
        <p:nvSpPr>
          <p:cNvPr id="2" name="Rectangle 1">
            <a:extLst>
              <a:ext uri="{FF2B5EF4-FFF2-40B4-BE49-F238E27FC236}">
                <a16:creationId xmlns:a16="http://schemas.microsoft.com/office/drawing/2014/main" id="{B3A1C6A8-DD6B-4946-A05C-D3B350B1DE81}"/>
              </a:ext>
            </a:extLst>
          </p:cNvPr>
          <p:cNvSpPr/>
          <p:nvPr/>
        </p:nvSpPr>
        <p:spPr>
          <a:xfrm>
            <a:off x="419100" y="6400800"/>
            <a:ext cx="11353800" cy="369332"/>
          </a:xfrm>
          <a:prstGeom prst="rect">
            <a:avLst/>
          </a:prstGeom>
        </p:spPr>
        <p:txBody>
          <a:bodyPr wrap="square">
            <a:spAutoFit/>
          </a:bodyPr>
          <a:lstStyle/>
          <a:p>
            <a:pPr algn="ctr">
              <a:defRPr/>
            </a:pPr>
            <a:r>
              <a:rPr lang="en-US" sz="1800" i="1" dirty="0">
                <a:latin typeface="Calibri" panose="020F0502020204030204" pitchFamily="34" charset="0"/>
                <a:cs typeface="Calibri" panose="020F0502020204030204" pitchFamily="34" charset="0"/>
              </a:rPr>
              <a:t>“Is Faith a Gift From God or a Human Exercise?,”</a:t>
            </a:r>
            <a:r>
              <a:rPr lang="en-US" sz="1800" dirty="0">
                <a:latin typeface="Calibri" panose="020F0502020204030204" pitchFamily="34" charset="0"/>
                <a:cs typeface="Calibri" panose="020F0502020204030204" pitchFamily="34" charset="0"/>
              </a:rPr>
              <a:t> Bibliotheca Sacra 164 (July–September 2007): 264.</a:t>
            </a:r>
            <a:endPar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672724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1C6527F-A73E-432F-A194-E04861FDE7C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4147" name="Rectangle 1"/>
          <p:cNvSpPr>
            <a:spLocks noChangeArrowheads="1"/>
          </p:cNvSpPr>
          <p:nvPr/>
        </p:nvSpPr>
        <p:spPr bwMode="auto">
          <a:xfrm>
            <a:off x="533400" y="0"/>
            <a:ext cx="11049000" cy="2523768"/>
          </a:xfrm>
          <a:prstGeom prst="rect">
            <a:avLst/>
          </a:prstGeom>
          <a:noFill/>
          <a:ln w="28575">
            <a:noFill/>
            <a:miter lim="800000"/>
            <a:headEnd/>
            <a:tailEnd/>
          </a:ln>
        </p:spPr>
        <p:txBody>
          <a:bodyPr wrap="square">
            <a:spAutoFit/>
          </a:bodyPr>
          <a:lstStyle/>
          <a:p>
            <a:pPr algn="ctr" eaLnBrk="0" hangingPunct="0">
              <a:spcBef>
                <a:spcPts val="0"/>
              </a:spcBef>
              <a:spcAft>
                <a:spcPts val="1200"/>
              </a:spcAft>
              <a:buClr>
                <a:srgbClr val="00FFFF"/>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Luke 22:32</a:t>
            </a:r>
          </a:p>
          <a:p>
            <a:pPr algn="just"/>
            <a:r>
              <a:rPr lang="en-US" altLang="en-US" sz="3600" kern="0" dirty="0">
                <a:latin typeface="Calibri" panose="020F0502020204030204" pitchFamily="34" charset="0"/>
                <a:cs typeface="Calibri" panose="020F0502020204030204" pitchFamily="34" charset="0"/>
              </a:rPr>
              <a:t>“</a:t>
            </a:r>
            <a:r>
              <a:rPr lang="en-US" sz="3600" b="0" i="0" u="none" strike="noStrike" dirty="0">
                <a:effectLst/>
                <a:latin typeface="Calibri" panose="020F0502020204030204" pitchFamily="34" charset="0"/>
              </a:rPr>
              <a:t>but I have prayed for you, that </a:t>
            </a:r>
            <a:r>
              <a:rPr lang="en-US" sz="3600" b="1" i="0" u="sng" strike="noStrike" dirty="0">
                <a:solidFill>
                  <a:srgbClr val="FFFFCC"/>
                </a:solidFill>
                <a:effectLst/>
                <a:latin typeface="Calibri" panose="020F0502020204030204" pitchFamily="34" charset="0"/>
              </a:rPr>
              <a:t>your faith</a:t>
            </a:r>
            <a:r>
              <a:rPr lang="en-US" sz="3600" b="0" i="0" u="none" strike="noStrike" dirty="0">
                <a:effectLst/>
                <a:latin typeface="Calibri" panose="020F0502020204030204" pitchFamily="34" charset="0"/>
              </a:rPr>
              <a:t> may not fail; and you, when once you have turned again, strengthen your brothers.”</a:t>
            </a:r>
          </a:p>
        </p:txBody>
      </p:sp>
    </p:spTree>
    <p:extLst>
      <p:ext uri="{BB962C8B-B14F-4D97-AF65-F5344CB8AC3E}">
        <p14:creationId xmlns:p14="http://schemas.microsoft.com/office/powerpoint/2010/main" val="2312440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028700" y="228600"/>
            <a:ext cx="10134600" cy="685800"/>
          </a:xfrm>
        </p:spPr>
        <p:txBody>
          <a:bodyPr/>
          <a:lstStyle/>
          <a:p>
            <a:pPr algn="ctr"/>
            <a:r>
              <a:rPr lang="en-US" sz="3600" dirty="0">
                <a:effectLst>
                  <a:outerShdw blurRad="38100" dist="38100" dir="2700000" algn="tl">
                    <a:srgbClr val="000000">
                      <a:alpha val="43137"/>
                    </a:srgbClr>
                  </a:outerShdw>
                </a:effectLst>
                <a:cs typeface="Calibri" pitchFamily="34" charset="0"/>
              </a:rPr>
              <a:t>iv. Miscellaneous Problems</a:t>
            </a:r>
            <a:endParaRPr lang="en-US" sz="40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p:cNvSpPr>
            <a:spLocks noGrp="1"/>
          </p:cNvSpPr>
          <p:nvPr>
            <p:ph idx="1"/>
          </p:nvPr>
        </p:nvSpPr>
        <p:spPr>
          <a:xfrm>
            <a:off x="609600" y="1143000"/>
            <a:ext cx="10363200" cy="5562600"/>
          </a:xfrm>
        </p:spPr>
        <p:txBody>
          <a:bodyPr/>
          <a:lstStyle/>
          <a:p>
            <a:pPr marL="457200" indent="-457200">
              <a:spcBef>
                <a:spcPts val="0"/>
              </a:spcBef>
              <a:spcAft>
                <a:spcPts val="1200"/>
              </a:spcAft>
              <a:buSzPct val="90000"/>
              <a:defRPr/>
            </a:pPr>
            <a:r>
              <a:rPr lang="en-US" sz="3000" dirty="0">
                <a:effectLst>
                  <a:outerShdw blurRad="38100" dist="38100" dir="2700000" algn="tl">
                    <a:srgbClr val="000000">
                      <a:alpha val="43137"/>
                    </a:srgbClr>
                  </a:outerShdw>
                </a:effectLst>
                <a:cs typeface="Calibri" pitchFamily="34" charset="0"/>
              </a:rPr>
              <a:t>Degree of faith mentioned? (Matt. 8:5-13)</a:t>
            </a:r>
          </a:p>
          <a:p>
            <a:pPr marL="457200" indent="-457200">
              <a:spcBef>
                <a:spcPts val="0"/>
              </a:spcBef>
              <a:spcAft>
                <a:spcPts val="1200"/>
              </a:spcAft>
              <a:buSzPct val="90000"/>
              <a:defRPr/>
            </a:pPr>
            <a:r>
              <a:rPr lang="en-US" sz="3000" b="1" u="sng" dirty="0">
                <a:solidFill>
                  <a:srgbClr val="FFFFCC"/>
                </a:solidFill>
                <a:effectLst>
                  <a:outerShdw blurRad="38100" dist="38100" dir="2700000" algn="tl">
                    <a:srgbClr val="000000">
                      <a:alpha val="43137"/>
                    </a:srgbClr>
                  </a:outerShdw>
                </a:effectLst>
                <a:cs typeface="Calibri" pitchFamily="34" charset="0"/>
              </a:rPr>
              <a:t>Responsibility to believe?</a:t>
            </a:r>
          </a:p>
          <a:p>
            <a:pPr marL="457200" indent="-457200">
              <a:spcBef>
                <a:spcPts val="0"/>
              </a:spcBef>
              <a:spcAft>
                <a:spcPts val="1200"/>
              </a:spcAft>
              <a:buSzPct val="90000"/>
              <a:defRPr/>
            </a:pPr>
            <a:r>
              <a:rPr lang="en-US" sz="3000" dirty="0">
                <a:effectLst>
                  <a:outerShdw blurRad="38100" dist="38100" dir="2700000" algn="tl">
                    <a:srgbClr val="000000">
                      <a:alpha val="43137"/>
                    </a:srgbClr>
                  </a:outerShdw>
                </a:effectLst>
                <a:cs typeface="Calibri" pitchFamily="34" charset="0"/>
              </a:rPr>
              <a:t>Responsibility for not believing (John 3:18; 5:40)</a:t>
            </a:r>
          </a:p>
          <a:p>
            <a:pPr marL="457200" indent="-457200">
              <a:spcBef>
                <a:spcPts val="0"/>
              </a:spcBef>
              <a:spcAft>
                <a:spcPts val="1200"/>
              </a:spcAft>
              <a:buSzPct val="90000"/>
              <a:defRPr/>
            </a:pPr>
            <a:r>
              <a:rPr lang="en-US" sz="3000" dirty="0">
                <a:effectLst>
                  <a:outerShdw blurRad="38100" dist="38100" dir="2700000" algn="tl">
                    <a:srgbClr val="000000">
                      <a:alpha val="43137"/>
                    </a:srgbClr>
                  </a:outerShdw>
                </a:effectLst>
                <a:cs typeface="Calibri" pitchFamily="34" charset="0"/>
              </a:rPr>
              <a:t>Confuses the instrument with the agent</a:t>
            </a:r>
          </a:p>
          <a:p>
            <a:pPr marL="457200" indent="-457200">
              <a:spcBef>
                <a:spcPts val="0"/>
              </a:spcBef>
              <a:spcAft>
                <a:spcPts val="1200"/>
              </a:spcAft>
              <a:buSzPct val="90000"/>
              <a:defRPr/>
            </a:pPr>
            <a:r>
              <a:rPr lang="en-US" sz="3000" dirty="0">
                <a:effectLst>
                  <a:outerShdw blurRad="38100" dist="38100" dir="2700000" algn="tl">
                    <a:srgbClr val="000000">
                      <a:alpha val="43137"/>
                    </a:srgbClr>
                  </a:outerShdw>
                </a:effectLst>
                <a:cs typeface="Calibri" pitchFamily="34" charset="0"/>
              </a:rPr>
              <a:t>Reverses the subject (man)‒object (God) relationship</a:t>
            </a:r>
          </a:p>
          <a:p>
            <a:pPr marL="457200" indent="-457200">
              <a:spcBef>
                <a:spcPts val="0"/>
              </a:spcBef>
              <a:spcAft>
                <a:spcPts val="1200"/>
              </a:spcAft>
              <a:buSzPct val="90000"/>
              <a:defRPr/>
            </a:pPr>
            <a:r>
              <a:rPr lang="en-US" sz="3000" dirty="0">
                <a:effectLst>
                  <a:outerShdw blurRad="38100" dist="38100" dir="2700000" algn="tl">
                    <a:srgbClr val="000000">
                      <a:alpha val="43137"/>
                    </a:srgbClr>
                  </a:outerShdw>
                </a:effectLst>
                <a:cs typeface="Calibri" pitchFamily="34" charset="0"/>
              </a:rPr>
              <a:t>Romans 10:17</a:t>
            </a:r>
          </a:p>
          <a:p>
            <a:pPr marL="457200" indent="-457200">
              <a:spcBef>
                <a:spcPts val="0"/>
              </a:spcBef>
              <a:spcAft>
                <a:spcPts val="1200"/>
              </a:spcAft>
              <a:buSzPct val="90000"/>
              <a:defRPr/>
            </a:pPr>
            <a:r>
              <a:rPr lang="en-US" sz="3000" dirty="0">
                <a:effectLst>
                  <a:outerShdw blurRad="38100" dist="38100" dir="2700000" algn="tl">
                    <a:srgbClr val="000000">
                      <a:alpha val="43137"/>
                    </a:srgbClr>
                  </a:outerShdw>
                </a:effectLst>
                <a:cs typeface="Calibri" pitchFamily="34" charset="0"/>
              </a:rPr>
              <a:t>Confuses how the Gospel is shared</a:t>
            </a:r>
          </a:p>
          <a:p>
            <a:pPr marL="457200" indent="-457200">
              <a:spcBef>
                <a:spcPts val="0"/>
              </a:spcBef>
              <a:spcAft>
                <a:spcPts val="1200"/>
              </a:spcAft>
              <a:buSzPct val="90000"/>
              <a:defRPr/>
            </a:pPr>
            <a:r>
              <a:rPr lang="en-US" sz="3000" dirty="0">
                <a:effectLst>
                  <a:outerShdw blurRad="38100" dist="38100" dir="2700000" algn="tl">
                    <a:srgbClr val="000000">
                      <a:alpha val="43137"/>
                    </a:srgbClr>
                  </a:outerShdw>
                </a:effectLst>
                <a:cs typeface="Calibri" pitchFamily="34" charset="0"/>
              </a:rPr>
              <a:t>A lively corpse indeed?</a:t>
            </a:r>
          </a:p>
          <a:p>
            <a:pPr marL="457200" indent="-457200">
              <a:spcBef>
                <a:spcPts val="0"/>
              </a:spcBef>
              <a:spcAft>
                <a:spcPts val="1200"/>
              </a:spcAft>
              <a:buSzPct val="90000"/>
              <a:defRPr/>
            </a:pPr>
            <a:r>
              <a:rPr lang="en-US" sz="3000" dirty="0">
                <a:effectLst>
                  <a:outerShdw blurRad="38100" dist="38100" dir="2700000" algn="tl">
                    <a:srgbClr val="000000">
                      <a:alpha val="43137"/>
                    </a:srgbClr>
                  </a:outerShdw>
                </a:effectLst>
                <a:cs typeface="Calibri" pitchFamily="34" charset="0"/>
              </a:rPr>
              <a:t>Roman Catholic roots </a:t>
            </a:r>
          </a:p>
        </p:txBody>
      </p:sp>
      <p:pic>
        <p:nvPicPr>
          <p:cNvPr id="6" name="Picture 2">
            <a:extLst>
              <a:ext uri="{FF2B5EF4-FFF2-40B4-BE49-F238E27FC236}">
                <a16:creationId xmlns:a16="http://schemas.microsoft.com/office/drawing/2014/main" id="{AFE29B1C-888A-4741-8BAF-E67070F2B5C8}"/>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058400" y="2514600"/>
            <a:ext cx="1537684"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71253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3">
            <a:extLst>
              <a:ext uri="{FF2B5EF4-FFF2-40B4-BE49-F238E27FC236}">
                <a16:creationId xmlns:a16="http://schemas.microsoft.com/office/drawing/2014/main" id="{05346782-55FB-41A9-9C27-13B266BC1410}"/>
              </a:ext>
            </a:extLst>
          </p:cNvPr>
          <p:cNvGraphicFramePr>
            <a:graphicFrameLocks noGrp="1"/>
          </p:cNvGraphicFramePr>
          <p:nvPr/>
        </p:nvGraphicFramePr>
        <p:xfrm>
          <a:off x="589073" y="1524000"/>
          <a:ext cx="11013855" cy="4251960"/>
        </p:xfrm>
        <a:graphic>
          <a:graphicData uri="http://schemas.openxmlformats.org/drawingml/2006/table">
            <a:tbl>
              <a:tblPr firstRow="1" bandRow="1">
                <a:tableStyleId>{5940675A-B579-460E-94D1-54222C63F5DA}</a:tableStyleId>
              </a:tblPr>
              <a:tblGrid>
                <a:gridCol w="3671285">
                  <a:extLst>
                    <a:ext uri="{9D8B030D-6E8A-4147-A177-3AD203B41FA5}">
                      <a16:colId xmlns:a16="http://schemas.microsoft.com/office/drawing/2014/main" val="2534164779"/>
                    </a:ext>
                  </a:extLst>
                </a:gridCol>
                <a:gridCol w="3671285">
                  <a:extLst>
                    <a:ext uri="{9D8B030D-6E8A-4147-A177-3AD203B41FA5}">
                      <a16:colId xmlns:a16="http://schemas.microsoft.com/office/drawing/2014/main" val="106515012"/>
                    </a:ext>
                  </a:extLst>
                </a:gridCol>
                <a:gridCol w="3671285">
                  <a:extLst>
                    <a:ext uri="{9D8B030D-6E8A-4147-A177-3AD203B41FA5}">
                      <a16:colId xmlns:a16="http://schemas.microsoft.com/office/drawing/2014/main" val="2435450396"/>
                    </a:ext>
                  </a:extLst>
                </a:gridCol>
              </a:tblGrid>
              <a:tr h="4251960">
                <a:tc>
                  <a:txBody>
                    <a:bodyPr/>
                    <a:lstStyle/>
                    <a:p>
                      <a:pPr marL="742950" marR="0" lvl="0" indent="-742950" algn="l" defTabSz="914400" rtl="0" eaLnBrk="0" fontAlgn="base" latinLnBrk="0" hangingPunct="0">
                        <a:lnSpc>
                          <a:spcPct val="100000"/>
                        </a:lnSpc>
                        <a:spcBef>
                          <a:spcPts val="0"/>
                        </a:spcBef>
                        <a:spcAft>
                          <a:spcPts val="2400"/>
                        </a:spcAft>
                        <a:buClr>
                          <a:srgbClr val="00FFFF"/>
                        </a:buClr>
                        <a:buSzPct val="100000"/>
                        <a:buFont typeface="+mj-lt"/>
                        <a:buAutoNum type="alphaLcPeriod"/>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John 1:12-13</a:t>
                      </a:r>
                    </a:p>
                    <a:p>
                      <a:pPr marL="742950" marR="0" lvl="0" indent="-742950" algn="l" defTabSz="914400" rtl="0" eaLnBrk="0" fontAlgn="base" latinLnBrk="0" hangingPunct="0">
                        <a:lnSpc>
                          <a:spcPct val="100000"/>
                        </a:lnSpc>
                        <a:spcBef>
                          <a:spcPts val="0"/>
                        </a:spcBef>
                        <a:spcAft>
                          <a:spcPts val="2400"/>
                        </a:spcAft>
                        <a:buClr>
                          <a:srgbClr val="00FFFF"/>
                        </a:buClr>
                        <a:buSzPct val="100000"/>
                        <a:buFont typeface="+mj-lt"/>
                        <a:buAutoNum type="alphaLcPeriod"/>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John 3:16</a:t>
                      </a:r>
                    </a:p>
                    <a:p>
                      <a:pPr marL="742950" marR="0" lvl="0" indent="-742950" algn="l" defTabSz="914400" rtl="0" eaLnBrk="0" fontAlgn="base" latinLnBrk="0" hangingPunct="0">
                        <a:lnSpc>
                          <a:spcPct val="100000"/>
                        </a:lnSpc>
                        <a:spcBef>
                          <a:spcPts val="0"/>
                        </a:spcBef>
                        <a:spcAft>
                          <a:spcPts val="2400"/>
                        </a:spcAft>
                        <a:buClr>
                          <a:srgbClr val="00FFFF"/>
                        </a:buClr>
                        <a:buSzPct val="100000"/>
                        <a:buFont typeface="+mj-lt"/>
                        <a:buAutoNum type="alphaLcPeriod"/>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John 3:36 </a:t>
                      </a:r>
                    </a:p>
                    <a:p>
                      <a:pPr marL="742950" marR="0" lvl="0" indent="-742950" algn="l" defTabSz="914400" rtl="0" eaLnBrk="0" fontAlgn="base" latinLnBrk="0" hangingPunct="0">
                        <a:lnSpc>
                          <a:spcPct val="100000"/>
                        </a:lnSpc>
                        <a:spcBef>
                          <a:spcPts val="0"/>
                        </a:spcBef>
                        <a:spcAft>
                          <a:spcPts val="2400"/>
                        </a:spcAft>
                        <a:buClr>
                          <a:srgbClr val="00FFFF"/>
                        </a:buClr>
                        <a:buSzPct val="100000"/>
                        <a:buFont typeface="+mj-lt"/>
                        <a:buAutoNum type="alphaLcPeriod"/>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John 5:24</a:t>
                      </a:r>
                    </a:p>
                    <a:p>
                      <a:pPr marL="742950" marR="0" lvl="0" indent="-742950" algn="l" defTabSz="914400" rtl="0" eaLnBrk="0" fontAlgn="base" latinLnBrk="0" hangingPunct="0">
                        <a:lnSpc>
                          <a:spcPct val="100000"/>
                        </a:lnSpc>
                        <a:spcBef>
                          <a:spcPts val="0"/>
                        </a:spcBef>
                        <a:spcAft>
                          <a:spcPts val="2400"/>
                        </a:spcAft>
                        <a:buClr>
                          <a:srgbClr val="00FFFF"/>
                        </a:buClr>
                        <a:buSzPct val="100000"/>
                        <a:buFont typeface="+mj-lt"/>
                        <a:buAutoNum type="alphaLcPeriod"/>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John 6:47</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spcAft>
                          <a:spcPts val="2400"/>
                        </a:spcAft>
                      </a:pPr>
                      <a:endParaRPr lang="en-US" dirty="0">
                        <a:latin typeface="Calibri" panose="020F050202020403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742950" marR="0" lvl="0" indent="-742950" algn="l" defTabSz="914400" rtl="0" eaLnBrk="0" fontAlgn="base" latinLnBrk="0" hangingPunct="0">
                        <a:lnSpc>
                          <a:spcPct val="100000"/>
                        </a:lnSpc>
                        <a:spcBef>
                          <a:spcPts val="0"/>
                        </a:spcBef>
                        <a:spcAft>
                          <a:spcPts val="2400"/>
                        </a:spcAft>
                        <a:buClr>
                          <a:srgbClr val="00FFFF"/>
                        </a:buClr>
                        <a:buSzPct val="100000"/>
                        <a:buFont typeface="+mj-lt"/>
                        <a:buAutoNum type="alphaLcPeriod" startAt="6"/>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Acts 16:31</a:t>
                      </a:r>
                    </a:p>
                    <a:p>
                      <a:pPr marL="742950" marR="0" lvl="0" indent="-742950" algn="l" defTabSz="914400" rtl="0" eaLnBrk="0" fontAlgn="base" latinLnBrk="0" hangingPunct="0">
                        <a:lnSpc>
                          <a:spcPct val="100000"/>
                        </a:lnSpc>
                        <a:spcBef>
                          <a:spcPts val="0"/>
                        </a:spcBef>
                        <a:spcAft>
                          <a:spcPts val="2400"/>
                        </a:spcAft>
                        <a:buClr>
                          <a:srgbClr val="00FFFF"/>
                        </a:buClr>
                        <a:buSzPct val="100000"/>
                        <a:buFont typeface="+mj-lt"/>
                        <a:buAutoNum type="alphaLcPeriod" startAt="6"/>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Rom. 3:21-22</a:t>
                      </a:r>
                    </a:p>
                    <a:p>
                      <a:pPr marL="742950" marR="0" lvl="0" indent="-742950" algn="l" defTabSz="914400" rtl="0" eaLnBrk="0" fontAlgn="base" latinLnBrk="0" hangingPunct="0">
                        <a:lnSpc>
                          <a:spcPct val="100000"/>
                        </a:lnSpc>
                        <a:spcBef>
                          <a:spcPts val="0"/>
                        </a:spcBef>
                        <a:spcAft>
                          <a:spcPts val="2400"/>
                        </a:spcAft>
                        <a:buClr>
                          <a:srgbClr val="00FFFF"/>
                        </a:buClr>
                        <a:buSzPct val="100000"/>
                        <a:buFont typeface="+mj-lt"/>
                        <a:buAutoNum type="alphaLcPeriod" startAt="6"/>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Rom. 3:25-26</a:t>
                      </a:r>
                    </a:p>
                    <a:p>
                      <a:pPr marL="742950" marR="0" lvl="0" indent="-742950" algn="l" defTabSz="914400" rtl="0" eaLnBrk="0" fontAlgn="base" latinLnBrk="0" hangingPunct="0">
                        <a:lnSpc>
                          <a:spcPct val="100000"/>
                        </a:lnSpc>
                        <a:spcBef>
                          <a:spcPts val="0"/>
                        </a:spcBef>
                        <a:spcAft>
                          <a:spcPts val="2400"/>
                        </a:spcAft>
                        <a:buClr>
                          <a:srgbClr val="00FFFF"/>
                        </a:buClr>
                        <a:buSzPct val="100000"/>
                        <a:buFont typeface="+mj-lt"/>
                        <a:buAutoNum type="alphaLcPeriod" startAt="6"/>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Rom. 4:3-6</a:t>
                      </a:r>
                    </a:p>
                    <a:p>
                      <a:pPr marL="742950" marR="0" lvl="0" indent="-742950" algn="l" defTabSz="914400" rtl="0" eaLnBrk="0" fontAlgn="base" latinLnBrk="0" hangingPunct="0">
                        <a:lnSpc>
                          <a:spcPct val="100000"/>
                        </a:lnSpc>
                        <a:spcBef>
                          <a:spcPts val="0"/>
                        </a:spcBef>
                        <a:spcAft>
                          <a:spcPts val="2400"/>
                        </a:spcAft>
                        <a:buClr>
                          <a:srgbClr val="00FFFF"/>
                        </a:buClr>
                        <a:buSzPct val="100000"/>
                        <a:buFont typeface="+mj-lt"/>
                        <a:buAutoNum type="alphaLcPeriod" startAt="6"/>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Eph. 2:8</a:t>
                      </a:r>
                      <a:endParaRPr lang="en-US" dirty="0">
                        <a:latin typeface="Calibri" panose="020F050202020403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092782245"/>
                  </a:ext>
                </a:extLst>
              </a:tr>
            </a:tbl>
          </a:graphicData>
        </a:graphic>
      </p:graphicFrame>
      <p:sp>
        <p:nvSpPr>
          <p:cNvPr id="14338" name="Title 1"/>
          <p:cNvSpPr>
            <a:spLocks noGrp="1"/>
          </p:cNvSpPr>
          <p:nvPr>
            <p:ph type="title"/>
          </p:nvPr>
        </p:nvSpPr>
        <p:spPr>
          <a:xfrm>
            <a:off x="3265061" y="228600"/>
            <a:ext cx="5661878" cy="914400"/>
          </a:xfrm>
        </p:spPr>
        <p:txBody>
          <a:bodyPr/>
          <a:lstStyle/>
          <a:p>
            <a:pPr algn="ctr"/>
            <a:r>
              <a:rPr lang="en-US" sz="3600" dirty="0">
                <a:effectLst>
                  <a:outerShdw blurRad="38100" dist="38100" dir="2700000" algn="tl">
                    <a:srgbClr val="000000">
                      <a:alpha val="43137"/>
                    </a:srgbClr>
                  </a:outerShdw>
                </a:effectLst>
              </a:rPr>
              <a:t>The Responsibility to Believe</a:t>
            </a:r>
            <a:endParaRPr lang="en-US" sz="4000" dirty="0">
              <a:effectLst>
                <a:outerShdw blurRad="38100" dist="38100" dir="2700000" algn="tl">
                  <a:srgbClr val="000000">
                    <a:alpha val="43137"/>
                  </a:srgbClr>
                </a:outerShdw>
              </a:effectLst>
              <a:ea typeface="Calibri" pitchFamily="34" charset="0"/>
              <a:cs typeface="Calibri" pitchFamily="34" charset="0"/>
            </a:endParaRPr>
          </a:p>
        </p:txBody>
      </p:sp>
      <p:pic>
        <p:nvPicPr>
          <p:cNvPr id="3074" name="Picture 2">
            <a:extLst>
              <a:ext uri="{FF2B5EF4-FFF2-40B4-BE49-F238E27FC236}">
                <a16:creationId xmlns:a16="http://schemas.microsoft.com/office/drawing/2014/main" id="{C6918F4F-A2FF-4A55-885A-DFB3DCE6CF03}"/>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942737" y="2057400"/>
            <a:ext cx="2306527"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65227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PREVIOUS_ACTIVE_SLIDE" val="28000"/>
</p:tagLst>
</file>

<file path=ppt/theme/theme1.xml><?xml version="1.0" encoding="utf-8"?>
<a:theme xmlns:a="http://schemas.openxmlformats.org/drawingml/2006/main" name="1_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Designs\Azure.pot</Template>
  <TotalTime>16192</TotalTime>
  <Words>13354</Words>
  <Application>Microsoft Office PowerPoint</Application>
  <PresentationFormat>Widescreen</PresentationFormat>
  <Paragraphs>868</Paragraphs>
  <Slides>201</Slides>
  <Notes>12</Notes>
  <HiddenSlides>0</HiddenSlides>
  <MMClips>0</MMClips>
  <ScaleCrop>false</ScaleCrop>
  <HeadingPairs>
    <vt:vector size="4" baseType="variant">
      <vt:variant>
        <vt:lpstr>Theme</vt:lpstr>
      </vt:variant>
      <vt:variant>
        <vt:i4>3</vt:i4>
      </vt:variant>
      <vt:variant>
        <vt:lpstr>Slide Titles</vt:lpstr>
      </vt:variant>
      <vt:variant>
        <vt:i4>201</vt:i4>
      </vt:variant>
    </vt:vector>
  </HeadingPairs>
  <TitlesOfParts>
    <vt:vector size="204" baseType="lpstr">
      <vt:lpstr>1_Azure</vt:lpstr>
      <vt:lpstr>2_Azure</vt:lpstr>
      <vt:lpstr>Office Theme</vt:lpstr>
      <vt:lpstr>PowerPoint Presentation</vt:lpstr>
      <vt:lpstr>Neo-Calvinism vs. The Bible</vt:lpstr>
      <vt:lpstr>V. Running TULIP Through the Grid of Scripture</vt:lpstr>
      <vt:lpstr>Irresistible Grace</vt:lpstr>
      <vt:lpstr>Irresistible Grace</vt:lpstr>
      <vt:lpstr>Irresistible Grace = Regeneration  Precedes Faith &amp; Faith is a Gift</vt:lpstr>
      <vt:lpstr>PowerPoint Presentation</vt:lpstr>
      <vt:lpstr>Westminster Confession X, 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Irresistible Grace</vt:lpstr>
      <vt:lpstr>Calvinistic Arguments</vt:lpstr>
      <vt:lpstr>Calvinistic Arguments</vt:lpstr>
      <vt:lpstr>Faith is a Gift?</vt:lpstr>
      <vt:lpstr>Faith is a Gift?</vt:lpstr>
      <vt:lpstr>PowerPoint Presentation</vt:lpstr>
      <vt:lpstr>PowerPoint Presentation</vt:lpstr>
      <vt:lpstr>PowerPoint Presentation</vt:lpstr>
      <vt:lpstr>PowerPoint Presentation</vt:lpstr>
      <vt:lpstr>PowerPoint Presentation</vt:lpstr>
      <vt:lpstr>Calvin said: “Had he [Paul] said men are not willing to be wise, that indeed would have been true, but he states further that they are not able. Hence we infer, that faith is not in one‘s own power, but is divinely conferred.”</vt:lpstr>
      <vt:lpstr>PowerPoint Presentation</vt:lpstr>
      <vt:lpstr>PowerPoint Presentation</vt:lpstr>
      <vt:lpstr>PowerPoint Presentation</vt:lpstr>
      <vt:lpstr>PowerPoint Presentation</vt:lpstr>
      <vt:lpstr>Faith is a Gift?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Faith is a Gift?</vt:lpstr>
      <vt:lpstr>Calvinist Proof-Texts</vt:lpstr>
      <vt:lpstr>Calvinist Proof-Texts</vt:lpstr>
      <vt:lpstr>PowerPoint Presentation</vt:lpstr>
      <vt:lpstr>PowerPoint Presentation</vt:lpstr>
      <vt:lpstr>PowerPoint Presentation</vt:lpstr>
      <vt:lpstr>PowerPoint Presentation</vt:lpstr>
      <vt:lpstr>PowerPoint Presentation</vt:lpstr>
      <vt:lpstr>PowerPoint Presentation</vt:lpstr>
      <vt:lpstr>Calvinist Proof-Texts</vt:lpstr>
      <vt:lpstr>PowerPoint Presentation</vt:lpstr>
      <vt:lpstr>PowerPoint Presentation</vt:lpstr>
      <vt:lpstr>PowerPoint Presentation</vt:lpstr>
      <vt:lpstr>PowerPoint Presentation</vt:lpstr>
      <vt:lpstr>Calvinist Proof-Texts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Calvinist Proof-Texts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“Gift” and “Not by Works” Do Refer To</vt:lpstr>
      <vt:lpstr>PowerPoint Presentation</vt:lpstr>
      <vt:lpstr>What “Gift” and “Not by Works” Do Refer To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Faith is a Gift?</vt:lpstr>
      <vt:lpstr>iv. Miscellaneous Problems</vt:lpstr>
      <vt:lpstr>iv. Miscellaneous Problems</vt:lpstr>
      <vt:lpstr>PowerPoint Presentation</vt:lpstr>
      <vt:lpstr>PowerPoint Presentation</vt:lpstr>
      <vt:lpstr>iv. Miscellaneous Problems</vt:lpstr>
      <vt:lpstr>The Responsibility to Believe</vt:lpstr>
      <vt:lpstr>iv. Miscellaneous Problems</vt:lpstr>
      <vt:lpstr>PowerPoint Presentation</vt:lpstr>
      <vt:lpstr>iv. Miscellaneous Problems</vt:lpstr>
      <vt:lpstr>PowerPoint Presentation</vt:lpstr>
      <vt:lpstr>iv. Miscellaneous Problems</vt:lpstr>
      <vt:lpstr>PowerPoint Presentation</vt:lpstr>
      <vt:lpstr>iv. Miscellaneous Problems</vt:lpstr>
      <vt:lpstr>PowerPoint Presentation</vt:lpstr>
      <vt:lpstr>iv. Miscellaneous Problems</vt:lpstr>
      <vt:lpstr>Passages Conditioning Salvation  on Faith Alone (Sola Fide)</vt:lpstr>
      <vt:lpstr>PowerPoint Presentation</vt:lpstr>
      <vt:lpstr>Lewis Sperry Chafer, vol. 7, Systematic Theologyb  (Grand Rapids, MI: Kregel Publications, 1993), 265-66.</vt:lpstr>
      <vt:lpstr>PowerPoint Presentation</vt:lpstr>
      <vt:lpstr>PowerPoint Presentation</vt:lpstr>
      <vt:lpstr>iv. Miscellaneous Problems</vt:lpstr>
      <vt:lpstr>PowerPoint Presentation</vt:lpstr>
      <vt:lpstr>PowerPoint Presentation</vt:lpstr>
      <vt:lpstr>iv. Miscellaneous Problems</vt:lpstr>
      <vt:lpstr>PowerPoint Presentation</vt:lpstr>
      <vt:lpstr>PowerPoint Presentation</vt:lpstr>
      <vt:lpstr>Calvinistic Arguments</vt:lpstr>
      <vt:lpstr>Regeneration Precedes Faith?</vt:lpstr>
      <vt:lpstr>Regeneration Precedes Faith?</vt:lpstr>
      <vt:lpstr>Regeneration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Divine Drawing vs. Divine Coercion</vt:lpstr>
      <vt:lpstr>PowerPoint Presentation</vt:lpstr>
      <vt:lpstr>PowerPoint Presentation</vt:lpstr>
      <vt:lpstr>PowerPoint Presentation</vt:lpstr>
      <vt:lpstr>PowerPoint Presentation</vt:lpstr>
      <vt:lpstr>Charles Ryrie</vt:lpstr>
      <vt:lpstr>Does Regeneration Precede Faith?</vt:lpstr>
      <vt:lpstr>Calvinistic Arguments</vt:lpstr>
      <vt:lpstr>PowerPoint Presentation</vt:lpstr>
      <vt:lpstr>PowerPoint Presentation</vt:lpstr>
      <vt:lpstr>Lost Man Cannot Seek God?</vt:lpstr>
      <vt:lpstr>Lost Man Cannot Seek God?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Lost Man Cannot Seek God?</vt:lpstr>
      <vt:lpstr>PowerPoint Presentation</vt:lpstr>
      <vt:lpstr>Lost Man Cannot Seek God?</vt:lpstr>
      <vt:lpstr>PowerPoint Presentation</vt:lpstr>
      <vt:lpstr>PowerPoint Presentation</vt:lpstr>
      <vt:lpstr>Lewis Sperry Chafer, vol. 7, Systematic Theologyb  (Grand Rapids, MI: Kregel Publications, 1993), 265-66.</vt:lpstr>
      <vt:lpstr>Irresistible Grace</vt:lpstr>
      <vt:lpstr>Man Can Resist God’s Grace</vt:lpstr>
      <vt:lpstr>Man Can Resist God’s Grace</vt:lpstr>
      <vt:lpstr>PowerPoint Presentation</vt:lpstr>
      <vt:lpstr>PowerPoint Presentation</vt:lpstr>
      <vt:lpstr>Man Can Resist God’s Grace</vt:lpstr>
      <vt:lpstr>PowerPoint Presentation</vt:lpstr>
      <vt:lpstr>Man Can Resist God’s Grace</vt:lpstr>
      <vt:lpstr>PowerPoint Presentation</vt:lpstr>
      <vt:lpstr>Man Can Resist God’s Grace</vt:lpstr>
      <vt:lpstr>Irresistible Grace</vt:lpstr>
      <vt:lpstr>Man Can Resist God By Disbelieving</vt:lpstr>
      <vt:lpstr>Irresistible Grace</vt:lpstr>
      <vt:lpstr>PowerPoint Presentation</vt:lpstr>
      <vt:lpstr>John 6:44?</vt:lpstr>
      <vt:lpstr>John 6:44?</vt:lpstr>
      <vt:lpstr>John 6:44?</vt:lpstr>
      <vt:lpstr>John 6:44?</vt:lpstr>
      <vt:lpstr>PowerPoint Presentation</vt:lpstr>
      <vt:lpstr>John 6:44?</vt:lpstr>
      <vt:lpstr>John 6:44?</vt:lpstr>
      <vt:lpstr>PowerPoint Presentation</vt:lpstr>
      <vt:lpstr>PowerPoint Presentation</vt:lpstr>
      <vt:lpstr>V. Running TULIP Through the Grid of Scripture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Neo-Calvinism vs the Bible - 026</dc:title>
  <dc:subject>Neo Calvinism vs the Bible</dc:subject>
  <dc:creator>A. Woods</dc:creator>
  <dc:description>Modified by Jim McGowan</dc:description>
  <cp:lastModifiedBy>anne woods</cp:lastModifiedBy>
  <cp:revision>1890</cp:revision>
  <cp:lastPrinted>2025-02-01T23:00:00Z</cp:lastPrinted>
  <dcterms:created xsi:type="dcterms:W3CDTF">2009-03-17T12:21:13Z</dcterms:created>
  <dcterms:modified xsi:type="dcterms:W3CDTF">2025-05-04T00:45:25Z</dcterms:modified>
</cp:coreProperties>
</file>