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5"/>
  </p:notesMasterIdLst>
  <p:sldIdLst>
    <p:sldId id="258" r:id="rId3"/>
    <p:sldId id="535" r:id="rId4"/>
    <p:sldId id="550" r:id="rId5"/>
    <p:sldId id="525" r:id="rId6"/>
    <p:sldId id="559" r:id="rId7"/>
    <p:sldId id="575" r:id="rId8"/>
    <p:sldId id="571" r:id="rId9"/>
    <p:sldId id="568" r:id="rId10"/>
    <p:sldId id="576" r:id="rId11"/>
    <p:sldId id="577" r:id="rId12"/>
    <p:sldId id="578" r:id="rId13"/>
    <p:sldId id="579" r:id="rId14"/>
    <p:sldId id="581" r:id="rId15"/>
    <p:sldId id="580" r:id="rId16"/>
    <p:sldId id="582" r:id="rId17"/>
    <p:sldId id="583" r:id="rId18"/>
    <p:sldId id="584" r:id="rId19"/>
    <p:sldId id="585" r:id="rId20"/>
    <p:sldId id="586" r:id="rId21"/>
    <p:sldId id="561" r:id="rId22"/>
    <p:sldId id="388" r:id="rId23"/>
    <p:sldId id="342" r:id="rId24"/>
    <p:sldId id="426" r:id="rId25"/>
    <p:sldId id="285" r:id="rId26"/>
    <p:sldId id="589" r:id="rId27"/>
    <p:sldId id="590" r:id="rId28"/>
    <p:sldId id="587" r:id="rId29"/>
    <p:sldId id="591" r:id="rId30"/>
    <p:sldId id="395" r:id="rId31"/>
    <p:sldId id="567" r:id="rId32"/>
    <p:sldId id="592" r:id="rId33"/>
    <p:sldId id="52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23747"/>
    <a:srgbClr val="F9AF95"/>
    <a:srgbClr val="F38103"/>
    <a:srgbClr val="4D5973"/>
    <a:srgbClr val="2C3041"/>
    <a:srgbClr val="AED793"/>
    <a:srgbClr val="A3D6F4"/>
    <a:srgbClr val="3D46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63E2BB-F26F-4DEA-9275-9B0FD35542C5}" v="24" dt="2025-04-27T01:22:48.3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0" d="100"/>
          <a:sy n="50" d="100"/>
        </p:scale>
        <p:origin x="172" y="9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briel Morris" userId="b27f8b3fe71fb418" providerId="LiveId" clId="{89912250-0653-4A5B-98B9-E845AFFA5B4D}"/>
    <pc:docChg chg="undo custSel addSld delSld modSld sldOrd">
      <pc:chgData name="Gabriel Morris" userId="b27f8b3fe71fb418" providerId="LiveId" clId="{89912250-0653-4A5B-98B9-E845AFFA5B4D}" dt="2025-04-25T04:11:49.160" v="1070"/>
      <pc:docMkLst>
        <pc:docMk/>
      </pc:docMkLst>
      <pc:sldChg chg="modSp add mod">
        <pc:chgData name="Gabriel Morris" userId="b27f8b3fe71fb418" providerId="LiveId" clId="{89912250-0653-4A5B-98B9-E845AFFA5B4D}" dt="2025-04-25T01:44:33.707" v="1062" actId="1076"/>
        <pc:sldMkLst>
          <pc:docMk/>
          <pc:sldMk cId="2160458121" sldId="285"/>
        </pc:sldMkLst>
        <pc:graphicFrameChg chg="mod">
          <ac:chgData name="Gabriel Morris" userId="b27f8b3fe71fb418" providerId="LiveId" clId="{89912250-0653-4A5B-98B9-E845AFFA5B4D}" dt="2025-04-25T01:44:33.707" v="1062" actId="1076"/>
          <ac:graphicFrameMkLst>
            <pc:docMk/>
            <pc:sldMk cId="2160458121" sldId="285"/>
            <ac:graphicFrameMk id="3" creationId="{3E300DA0-FD68-AC12-3A96-028DD32B08AE}"/>
          </ac:graphicFrameMkLst>
        </pc:graphicFrameChg>
      </pc:sldChg>
      <pc:sldChg chg="modSp add mod">
        <pc:chgData name="Gabriel Morris" userId="b27f8b3fe71fb418" providerId="LiveId" clId="{89912250-0653-4A5B-98B9-E845AFFA5B4D}" dt="2025-04-25T03:53:44.842" v="1065" actId="207"/>
        <pc:sldMkLst>
          <pc:docMk/>
          <pc:sldMk cId="496714336" sldId="342"/>
        </pc:sldMkLst>
        <pc:spChg chg="mod">
          <ac:chgData name="Gabriel Morris" userId="b27f8b3fe71fb418" providerId="LiveId" clId="{89912250-0653-4A5B-98B9-E845AFFA5B4D}" dt="2025-04-25T03:53:44.842" v="1065" actId="207"/>
          <ac:spMkLst>
            <pc:docMk/>
            <pc:sldMk cId="496714336" sldId="342"/>
            <ac:spMk id="3" creationId="{C5BFB961-51C5-991A-403F-CB5BE02DA237}"/>
          </ac:spMkLst>
        </pc:spChg>
      </pc:sldChg>
      <pc:sldChg chg="modSp add mod ord">
        <pc:chgData name="Gabriel Morris" userId="b27f8b3fe71fb418" providerId="LiveId" clId="{89912250-0653-4A5B-98B9-E845AFFA5B4D}" dt="2025-04-25T04:11:49.160" v="1070"/>
        <pc:sldMkLst>
          <pc:docMk/>
          <pc:sldMk cId="170214773" sldId="426"/>
        </pc:sldMkLst>
        <pc:spChg chg="mod">
          <ac:chgData name="Gabriel Morris" userId="b27f8b3fe71fb418" providerId="LiveId" clId="{89912250-0653-4A5B-98B9-E845AFFA5B4D}" dt="2025-04-25T03:57:06.017" v="1068" actId="207"/>
          <ac:spMkLst>
            <pc:docMk/>
            <pc:sldMk cId="170214773" sldId="426"/>
            <ac:spMk id="3" creationId="{C5BFB961-51C5-991A-403F-CB5BE02DA237}"/>
          </ac:spMkLst>
        </pc:spChg>
      </pc:sldChg>
      <pc:sldChg chg="del">
        <pc:chgData name="Gabriel Morris" userId="b27f8b3fe71fb418" providerId="LiveId" clId="{89912250-0653-4A5B-98B9-E845AFFA5B4D}" dt="2025-04-19T13:58:36.579" v="1" actId="47"/>
        <pc:sldMkLst>
          <pc:docMk/>
          <pc:sldMk cId="565228949" sldId="512"/>
        </pc:sldMkLst>
      </pc:sldChg>
      <pc:sldChg chg="modSp mod ord">
        <pc:chgData name="Gabriel Morris" userId="b27f8b3fe71fb418" providerId="LiveId" clId="{89912250-0653-4A5B-98B9-E845AFFA5B4D}" dt="2025-04-19T15:27:55.849" v="196" actId="20577"/>
        <pc:sldMkLst>
          <pc:docMk/>
          <pc:sldMk cId="218919781" sldId="525"/>
        </pc:sldMkLst>
        <pc:spChg chg="mod">
          <ac:chgData name="Gabriel Morris" userId="b27f8b3fe71fb418" providerId="LiveId" clId="{89912250-0653-4A5B-98B9-E845AFFA5B4D}" dt="2025-04-19T15:27:55.849" v="196" actId="20577"/>
          <ac:spMkLst>
            <pc:docMk/>
            <pc:sldMk cId="218919781" sldId="525"/>
            <ac:spMk id="7" creationId="{54B4929B-F718-8D44-0CDF-866CFD9AE2DF}"/>
          </ac:spMkLst>
        </pc:spChg>
      </pc:sldChg>
      <pc:sldChg chg="del">
        <pc:chgData name="Gabriel Morris" userId="b27f8b3fe71fb418" providerId="LiveId" clId="{89912250-0653-4A5B-98B9-E845AFFA5B4D}" dt="2025-04-19T13:58:34.631" v="0" actId="47"/>
        <pc:sldMkLst>
          <pc:docMk/>
          <pc:sldMk cId="2981605049" sldId="531"/>
        </pc:sldMkLst>
      </pc:sldChg>
      <pc:sldChg chg="del">
        <pc:chgData name="Gabriel Morris" userId="b27f8b3fe71fb418" providerId="LiveId" clId="{89912250-0653-4A5B-98B9-E845AFFA5B4D}" dt="2025-04-19T15:49:00.818" v="197" actId="47"/>
        <pc:sldMkLst>
          <pc:docMk/>
          <pc:sldMk cId="3873976697" sldId="552"/>
        </pc:sldMkLst>
      </pc:sldChg>
      <pc:sldChg chg="ord">
        <pc:chgData name="Gabriel Morris" userId="b27f8b3fe71fb418" providerId="LiveId" clId="{89912250-0653-4A5B-98B9-E845AFFA5B4D}" dt="2025-04-19T14:22:42.784" v="5"/>
        <pc:sldMkLst>
          <pc:docMk/>
          <pc:sldMk cId="3238045603" sldId="559"/>
        </pc:sldMkLst>
      </pc:sldChg>
      <pc:sldChg chg="addSp delSp modSp mod ord">
        <pc:chgData name="Gabriel Morris" userId="b27f8b3fe71fb418" providerId="LiveId" clId="{89912250-0653-4A5B-98B9-E845AFFA5B4D}" dt="2025-04-23T18:03:48.957" v="1059" actId="207"/>
        <pc:sldMkLst>
          <pc:docMk/>
          <pc:sldMk cId="1622621542" sldId="561"/>
        </pc:sldMkLst>
        <pc:spChg chg="mod">
          <ac:chgData name="Gabriel Morris" userId="b27f8b3fe71fb418" providerId="LiveId" clId="{89912250-0653-4A5B-98B9-E845AFFA5B4D}" dt="2025-04-23T18:02:21.789" v="1044" actId="20577"/>
          <ac:spMkLst>
            <pc:docMk/>
            <pc:sldMk cId="1622621542" sldId="561"/>
            <ac:spMk id="3" creationId="{318EC9E1-0701-77AA-66C4-6BD926019B63}"/>
          </ac:spMkLst>
        </pc:spChg>
        <pc:spChg chg="add del mod">
          <ac:chgData name="Gabriel Morris" userId="b27f8b3fe71fb418" providerId="LiveId" clId="{89912250-0653-4A5B-98B9-E845AFFA5B4D}" dt="2025-04-23T18:03:48.957" v="1059" actId="207"/>
          <ac:spMkLst>
            <pc:docMk/>
            <pc:sldMk cId="1622621542" sldId="561"/>
            <ac:spMk id="4" creationId="{21E855D1-4D88-63CA-AFE6-B1885A380149}"/>
          </ac:spMkLst>
        </pc:spChg>
        <pc:spChg chg="add mod">
          <ac:chgData name="Gabriel Morris" userId="b27f8b3fe71fb418" providerId="LiveId" clId="{89912250-0653-4A5B-98B9-E845AFFA5B4D}" dt="2025-04-23T18:01:09.526" v="1034" actId="1076"/>
          <ac:spMkLst>
            <pc:docMk/>
            <pc:sldMk cId="1622621542" sldId="561"/>
            <ac:spMk id="6" creationId="{B37BFB9E-331A-A352-75CD-4CCEA59DF31D}"/>
          </ac:spMkLst>
        </pc:spChg>
        <pc:picChg chg="add mod">
          <ac:chgData name="Gabriel Morris" userId="b27f8b3fe71fb418" providerId="LiveId" clId="{89912250-0653-4A5B-98B9-E845AFFA5B4D}" dt="2025-04-23T18:03:15.740" v="1053" actId="1076"/>
          <ac:picMkLst>
            <pc:docMk/>
            <pc:sldMk cId="1622621542" sldId="561"/>
            <ac:picMk id="5" creationId="{64722705-DE29-4648-3161-2DFF374B19E8}"/>
          </ac:picMkLst>
        </pc:picChg>
      </pc:sldChg>
      <pc:sldChg chg="addSp delSp modSp add mod ord">
        <pc:chgData name="Gabriel Morris" userId="b27f8b3fe71fb418" providerId="LiveId" clId="{89912250-0653-4A5B-98B9-E845AFFA5B4D}" dt="2025-04-19T15:18:38.693" v="185" actId="403"/>
        <pc:sldMkLst>
          <pc:docMk/>
          <pc:sldMk cId="2293490229" sldId="568"/>
        </pc:sldMkLst>
        <pc:spChg chg="mod">
          <ac:chgData name="Gabriel Morris" userId="b27f8b3fe71fb418" providerId="LiveId" clId="{89912250-0653-4A5B-98B9-E845AFFA5B4D}" dt="2025-04-19T15:18:38.693" v="185" actId="403"/>
          <ac:spMkLst>
            <pc:docMk/>
            <pc:sldMk cId="2293490229" sldId="568"/>
            <ac:spMk id="2" creationId="{3E046577-1E7E-3401-E87D-E3BB98A86135}"/>
          </ac:spMkLst>
        </pc:spChg>
        <pc:spChg chg="add mod ord">
          <ac:chgData name="Gabriel Morris" userId="b27f8b3fe71fb418" providerId="LiveId" clId="{89912250-0653-4A5B-98B9-E845AFFA5B4D}" dt="2025-04-19T15:16:51.361" v="64" actId="207"/>
          <ac:spMkLst>
            <pc:docMk/>
            <pc:sldMk cId="2293490229" sldId="568"/>
            <ac:spMk id="3" creationId="{71C06118-86C6-B77C-69D8-647D8FD56E91}"/>
          </ac:spMkLst>
        </pc:spChg>
        <pc:picChg chg="add del mod">
          <ac:chgData name="Gabriel Morris" userId="b27f8b3fe71fb418" providerId="LiveId" clId="{89912250-0653-4A5B-98B9-E845AFFA5B4D}" dt="2025-04-19T14:57:39.206" v="11" actId="14826"/>
          <ac:picMkLst>
            <pc:docMk/>
            <pc:sldMk cId="2293490229" sldId="568"/>
            <ac:picMk id="4" creationId="{8247F32A-634D-3BB4-071E-5AC4CB936F4F}"/>
          </ac:picMkLst>
        </pc:picChg>
      </pc:sldChg>
      <pc:sldChg chg="add del ord">
        <pc:chgData name="Gabriel Morris" userId="b27f8b3fe71fb418" providerId="LiveId" clId="{89912250-0653-4A5B-98B9-E845AFFA5B4D}" dt="2025-04-22T16:50:29.816" v="701" actId="47"/>
        <pc:sldMkLst>
          <pc:docMk/>
          <pc:sldMk cId="2776235028" sldId="569"/>
        </pc:sldMkLst>
      </pc:sldChg>
      <pc:sldChg chg="add ord">
        <pc:chgData name="Gabriel Morris" userId="b27f8b3fe71fb418" providerId="LiveId" clId="{89912250-0653-4A5B-98B9-E845AFFA5B4D}" dt="2025-04-19T15:50:29.997" v="205"/>
        <pc:sldMkLst>
          <pc:docMk/>
          <pc:sldMk cId="3266771894" sldId="570"/>
        </pc:sldMkLst>
      </pc:sldChg>
      <pc:sldChg chg="modSp add mod ord">
        <pc:chgData name="Gabriel Morris" userId="b27f8b3fe71fb418" providerId="LiveId" clId="{89912250-0653-4A5B-98B9-E845AFFA5B4D}" dt="2025-04-22T15:30:55.433" v="700" actId="20577"/>
        <pc:sldMkLst>
          <pc:docMk/>
          <pc:sldMk cId="1664256768" sldId="571"/>
        </pc:sldMkLst>
        <pc:spChg chg="mod">
          <ac:chgData name="Gabriel Morris" userId="b27f8b3fe71fb418" providerId="LiveId" clId="{89912250-0653-4A5B-98B9-E845AFFA5B4D}" dt="2025-04-22T15:30:55.433" v="700" actId="20577"/>
          <ac:spMkLst>
            <pc:docMk/>
            <pc:sldMk cId="1664256768" sldId="571"/>
            <ac:spMk id="7" creationId="{C9F1D988-97A5-6F87-24C7-F78B5F1FB10A}"/>
          </ac:spMkLst>
        </pc:spChg>
      </pc:sldChg>
      <pc:sldChg chg="del">
        <pc:chgData name="Gabriel Morris" userId="b27f8b3fe71fb418" providerId="LiveId" clId="{89912250-0653-4A5B-98B9-E845AFFA5B4D}" dt="2025-04-23T18:02:33.943" v="1045" actId="47"/>
        <pc:sldMkLst>
          <pc:docMk/>
          <pc:sldMk cId="2979040433" sldId="572"/>
        </pc:sldMkLst>
      </pc:sldChg>
    </pc:docChg>
  </pc:docChgLst>
  <pc:docChgLst>
    <pc:chgData name="Gabriel Morris" userId="b27f8b3fe71fb418" providerId="LiveId" clId="{3063E2BB-F26F-4DEA-9275-9B0FD35542C5}"/>
    <pc:docChg chg="undo redo custSel addSld delSld modSld sldOrd">
      <pc:chgData name="Gabriel Morris" userId="b27f8b3fe71fb418" providerId="LiveId" clId="{3063E2BB-F26F-4DEA-9275-9B0FD35542C5}" dt="2025-04-27T01:16:38.153" v="2688" actId="47"/>
      <pc:docMkLst>
        <pc:docMk/>
      </pc:docMkLst>
      <pc:sldChg chg="ord">
        <pc:chgData name="Gabriel Morris" userId="b27f8b3fe71fb418" providerId="LiveId" clId="{3063E2BB-F26F-4DEA-9275-9B0FD35542C5}" dt="2025-04-26T17:36:26.805" v="1556"/>
        <pc:sldMkLst>
          <pc:docMk/>
          <pc:sldMk cId="2160458121" sldId="285"/>
        </pc:sldMkLst>
      </pc:sldChg>
      <pc:sldChg chg="del">
        <pc:chgData name="Gabriel Morris" userId="b27f8b3fe71fb418" providerId="LiveId" clId="{3063E2BB-F26F-4DEA-9275-9B0FD35542C5}" dt="2025-04-27T01:16:38.153" v="2688" actId="47"/>
        <pc:sldMkLst>
          <pc:docMk/>
          <pc:sldMk cId="373941331" sldId="330"/>
        </pc:sldMkLst>
      </pc:sldChg>
      <pc:sldChg chg="modSp mod ord">
        <pc:chgData name="Gabriel Morris" userId="b27f8b3fe71fb418" providerId="LiveId" clId="{3063E2BB-F26F-4DEA-9275-9B0FD35542C5}" dt="2025-04-26T18:29:02.509" v="1567" actId="207"/>
        <pc:sldMkLst>
          <pc:docMk/>
          <pc:sldMk cId="496714336" sldId="342"/>
        </pc:sldMkLst>
        <pc:spChg chg="mod">
          <ac:chgData name="Gabriel Morris" userId="b27f8b3fe71fb418" providerId="LiveId" clId="{3063E2BB-F26F-4DEA-9275-9B0FD35542C5}" dt="2025-04-26T18:29:02.509" v="1567" actId="207"/>
          <ac:spMkLst>
            <pc:docMk/>
            <pc:sldMk cId="496714336" sldId="342"/>
            <ac:spMk id="3" creationId="{C5BFB961-51C5-991A-403F-CB5BE02DA237}"/>
          </ac:spMkLst>
        </pc:spChg>
      </pc:sldChg>
      <pc:sldChg chg="modSp add mod">
        <pc:chgData name="Gabriel Morris" userId="b27f8b3fe71fb418" providerId="LiveId" clId="{3063E2BB-F26F-4DEA-9275-9B0FD35542C5}" dt="2025-04-26T23:12:14.375" v="2463" actId="113"/>
        <pc:sldMkLst>
          <pc:docMk/>
          <pc:sldMk cId="4154729656" sldId="388"/>
        </pc:sldMkLst>
        <pc:spChg chg="mod">
          <ac:chgData name="Gabriel Morris" userId="b27f8b3fe71fb418" providerId="LiveId" clId="{3063E2BB-F26F-4DEA-9275-9B0FD35542C5}" dt="2025-04-26T23:12:14.375" v="2463" actId="113"/>
          <ac:spMkLst>
            <pc:docMk/>
            <pc:sldMk cId="4154729656" sldId="388"/>
            <ac:spMk id="6" creationId="{C0FED85F-2C7A-F160-0AF3-1DFBE76C373B}"/>
          </ac:spMkLst>
        </pc:spChg>
      </pc:sldChg>
      <pc:sldChg chg="addSp modSp add mod">
        <pc:chgData name="Gabriel Morris" userId="b27f8b3fe71fb418" providerId="LiveId" clId="{3063E2BB-F26F-4DEA-9275-9B0FD35542C5}" dt="2025-04-27T01:04:35.308" v="2680" actId="692"/>
        <pc:sldMkLst>
          <pc:docMk/>
          <pc:sldMk cId="161720845" sldId="395"/>
        </pc:sldMkLst>
        <pc:spChg chg="add mod">
          <ac:chgData name="Gabriel Morris" userId="b27f8b3fe71fb418" providerId="LiveId" clId="{3063E2BB-F26F-4DEA-9275-9B0FD35542C5}" dt="2025-04-27T01:04:35.308" v="2680" actId="692"/>
          <ac:spMkLst>
            <pc:docMk/>
            <pc:sldMk cId="161720845" sldId="395"/>
            <ac:spMk id="2" creationId="{5F7A6654-8E7A-CAB2-A020-84753CFC9BF4}"/>
          </ac:spMkLst>
        </pc:spChg>
      </pc:sldChg>
      <pc:sldChg chg="ord">
        <pc:chgData name="Gabriel Morris" userId="b27f8b3fe71fb418" providerId="LiveId" clId="{3063E2BB-F26F-4DEA-9275-9B0FD35542C5}" dt="2025-04-26T17:41:10.621" v="1566"/>
        <pc:sldMkLst>
          <pc:docMk/>
          <pc:sldMk cId="170214773" sldId="426"/>
        </pc:sldMkLst>
      </pc:sldChg>
      <pc:sldChg chg="del">
        <pc:chgData name="Gabriel Morris" userId="b27f8b3fe71fb418" providerId="LiveId" clId="{3063E2BB-F26F-4DEA-9275-9B0FD35542C5}" dt="2025-04-26T04:11:45.956" v="191" actId="47"/>
        <pc:sldMkLst>
          <pc:docMk/>
          <pc:sldMk cId="2986121288" sldId="551"/>
        </pc:sldMkLst>
      </pc:sldChg>
      <pc:sldChg chg="addSp delSp modSp del mod">
        <pc:chgData name="Gabriel Morris" userId="b27f8b3fe71fb418" providerId="LiveId" clId="{3063E2BB-F26F-4DEA-9275-9B0FD35542C5}" dt="2025-04-26T20:55:39.796" v="2453" actId="47"/>
        <pc:sldMkLst>
          <pc:docMk/>
          <pc:sldMk cId="4225555445" sldId="553"/>
        </pc:sldMkLst>
      </pc:sldChg>
      <pc:sldChg chg="del ord">
        <pc:chgData name="Gabriel Morris" userId="b27f8b3fe71fb418" providerId="LiveId" clId="{3063E2BB-F26F-4DEA-9275-9B0FD35542C5}" dt="2025-04-27T00:42:15.853" v="2616" actId="47"/>
        <pc:sldMkLst>
          <pc:docMk/>
          <pc:sldMk cId="256946870" sldId="554"/>
        </pc:sldMkLst>
      </pc:sldChg>
      <pc:sldChg chg="del">
        <pc:chgData name="Gabriel Morris" userId="b27f8b3fe71fb418" providerId="LiveId" clId="{3063E2BB-F26F-4DEA-9275-9B0FD35542C5}" dt="2025-04-27T00:42:18.102" v="2617" actId="47"/>
        <pc:sldMkLst>
          <pc:docMk/>
          <pc:sldMk cId="1703272091" sldId="555"/>
        </pc:sldMkLst>
      </pc:sldChg>
      <pc:sldChg chg="del">
        <pc:chgData name="Gabriel Morris" userId="b27f8b3fe71fb418" providerId="LiveId" clId="{3063E2BB-F26F-4DEA-9275-9B0FD35542C5}" dt="2025-04-27T00:42:22.166" v="2619" actId="47"/>
        <pc:sldMkLst>
          <pc:docMk/>
          <pc:sldMk cId="630924505" sldId="556"/>
        </pc:sldMkLst>
      </pc:sldChg>
      <pc:sldChg chg="del">
        <pc:chgData name="Gabriel Morris" userId="b27f8b3fe71fb418" providerId="LiveId" clId="{3063E2BB-F26F-4DEA-9275-9B0FD35542C5}" dt="2025-04-27T00:42:31.169" v="2620" actId="47"/>
        <pc:sldMkLst>
          <pc:docMk/>
          <pc:sldMk cId="4256542595" sldId="557"/>
        </pc:sldMkLst>
      </pc:sldChg>
      <pc:sldChg chg="del">
        <pc:chgData name="Gabriel Morris" userId="b27f8b3fe71fb418" providerId="LiveId" clId="{3063E2BB-F26F-4DEA-9275-9B0FD35542C5}" dt="2025-04-27T00:42:47.334" v="2623" actId="47"/>
        <pc:sldMkLst>
          <pc:docMk/>
          <pc:sldMk cId="2327059989" sldId="558"/>
        </pc:sldMkLst>
      </pc:sldChg>
      <pc:sldChg chg="ord">
        <pc:chgData name="Gabriel Morris" userId="b27f8b3fe71fb418" providerId="LiveId" clId="{3063E2BB-F26F-4DEA-9275-9B0FD35542C5}" dt="2025-04-26T03:52:59.247" v="187"/>
        <pc:sldMkLst>
          <pc:docMk/>
          <pc:sldMk cId="3238045603" sldId="559"/>
        </pc:sldMkLst>
      </pc:sldChg>
      <pc:sldChg chg="del">
        <pc:chgData name="Gabriel Morris" userId="b27f8b3fe71fb418" providerId="LiveId" clId="{3063E2BB-F26F-4DEA-9275-9B0FD35542C5}" dt="2025-04-27T00:42:20.906" v="2618" actId="47"/>
        <pc:sldMkLst>
          <pc:docMk/>
          <pc:sldMk cId="3513393268" sldId="560"/>
        </pc:sldMkLst>
      </pc:sldChg>
      <pc:sldChg chg="modSp mod ord">
        <pc:chgData name="Gabriel Morris" userId="b27f8b3fe71fb418" providerId="LiveId" clId="{3063E2BB-F26F-4DEA-9275-9B0FD35542C5}" dt="2025-04-26T17:30:43.759" v="1554" actId="115"/>
        <pc:sldMkLst>
          <pc:docMk/>
          <pc:sldMk cId="1622621542" sldId="561"/>
        </pc:sldMkLst>
        <pc:spChg chg="mod">
          <ac:chgData name="Gabriel Morris" userId="b27f8b3fe71fb418" providerId="LiveId" clId="{3063E2BB-F26F-4DEA-9275-9B0FD35542C5}" dt="2025-04-26T17:30:43.759" v="1554" actId="115"/>
          <ac:spMkLst>
            <pc:docMk/>
            <pc:sldMk cId="1622621542" sldId="561"/>
            <ac:spMk id="4" creationId="{21E855D1-4D88-63CA-AFE6-B1885A380149}"/>
          </ac:spMkLst>
        </pc:spChg>
      </pc:sldChg>
      <pc:sldChg chg="del">
        <pc:chgData name="Gabriel Morris" userId="b27f8b3fe71fb418" providerId="LiveId" clId="{3063E2BB-F26F-4DEA-9275-9B0FD35542C5}" dt="2025-04-27T00:42:33.283" v="2621" actId="47"/>
        <pc:sldMkLst>
          <pc:docMk/>
          <pc:sldMk cId="2864906286" sldId="562"/>
        </pc:sldMkLst>
      </pc:sldChg>
      <pc:sldChg chg="del">
        <pc:chgData name="Gabriel Morris" userId="b27f8b3fe71fb418" providerId="LiveId" clId="{3063E2BB-F26F-4DEA-9275-9B0FD35542C5}" dt="2025-04-27T00:42:34.458" v="2622" actId="47"/>
        <pc:sldMkLst>
          <pc:docMk/>
          <pc:sldMk cId="186807527" sldId="563"/>
        </pc:sldMkLst>
      </pc:sldChg>
      <pc:sldChg chg="del">
        <pc:chgData name="Gabriel Morris" userId="b27f8b3fe71fb418" providerId="LiveId" clId="{3063E2BB-F26F-4DEA-9275-9B0FD35542C5}" dt="2025-04-27T00:42:50.519" v="2624" actId="47"/>
        <pc:sldMkLst>
          <pc:docMk/>
          <pc:sldMk cId="2641319896" sldId="564"/>
        </pc:sldMkLst>
      </pc:sldChg>
      <pc:sldChg chg="del">
        <pc:chgData name="Gabriel Morris" userId="b27f8b3fe71fb418" providerId="LiveId" clId="{3063E2BB-F26F-4DEA-9275-9B0FD35542C5}" dt="2025-04-27T00:42:52.925" v="2626" actId="47"/>
        <pc:sldMkLst>
          <pc:docMk/>
          <pc:sldMk cId="3273152777" sldId="565"/>
        </pc:sldMkLst>
      </pc:sldChg>
      <pc:sldChg chg="del">
        <pc:chgData name="Gabriel Morris" userId="b27f8b3fe71fb418" providerId="LiveId" clId="{3063E2BB-F26F-4DEA-9275-9B0FD35542C5}" dt="2025-04-27T00:42:52.008" v="2625" actId="47"/>
        <pc:sldMkLst>
          <pc:docMk/>
          <pc:sldMk cId="348378536" sldId="566"/>
        </pc:sldMkLst>
      </pc:sldChg>
      <pc:sldChg chg="modSp mod">
        <pc:chgData name="Gabriel Morris" userId="b27f8b3fe71fb418" providerId="LiveId" clId="{3063E2BB-F26F-4DEA-9275-9B0FD35542C5}" dt="2025-04-26T05:12:07.461" v="202" actId="1076"/>
        <pc:sldMkLst>
          <pc:docMk/>
          <pc:sldMk cId="2293490229" sldId="568"/>
        </pc:sldMkLst>
        <pc:spChg chg="mod">
          <ac:chgData name="Gabriel Morris" userId="b27f8b3fe71fb418" providerId="LiveId" clId="{3063E2BB-F26F-4DEA-9275-9B0FD35542C5}" dt="2025-04-26T05:12:07.461" v="202" actId="1076"/>
          <ac:spMkLst>
            <pc:docMk/>
            <pc:sldMk cId="2293490229" sldId="568"/>
            <ac:spMk id="2" creationId="{3E046577-1E7E-3401-E87D-E3BB98A86135}"/>
          </ac:spMkLst>
        </pc:spChg>
      </pc:sldChg>
      <pc:sldChg chg="del">
        <pc:chgData name="Gabriel Morris" userId="b27f8b3fe71fb418" providerId="LiveId" clId="{3063E2BB-F26F-4DEA-9275-9B0FD35542C5}" dt="2025-04-26T16:21:00.712" v="1340" actId="47"/>
        <pc:sldMkLst>
          <pc:docMk/>
          <pc:sldMk cId="3266771894" sldId="570"/>
        </pc:sldMkLst>
      </pc:sldChg>
      <pc:sldChg chg="addSp delSp modSp new mod">
        <pc:chgData name="Gabriel Morris" userId="b27f8b3fe71fb418" providerId="LiveId" clId="{3063E2BB-F26F-4DEA-9275-9B0FD35542C5}" dt="2025-04-22T19:46:29.592" v="47" actId="1076"/>
        <pc:sldMkLst>
          <pc:docMk/>
          <pc:sldMk cId="2979040433" sldId="572"/>
        </pc:sldMkLst>
      </pc:sldChg>
      <pc:sldChg chg="addSp delSp modSp new del mod ord">
        <pc:chgData name="Gabriel Morris" userId="b27f8b3fe71fb418" providerId="LiveId" clId="{3063E2BB-F26F-4DEA-9275-9B0FD35542C5}" dt="2025-04-27T00:42:13.009" v="2615" actId="47"/>
        <pc:sldMkLst>
          <pc:docMk/>
          <pc:sldMk cId="3337288461" sldId="572"/>
        </pc:sldMkLst>
      </pc:sldChg>
      <pc:sldChg chg="addSp delSp modSp new del mod modAnim">
        <pc:chgData name="Gabriel Morris" userId="b27f8b3fe71fb418" providerId="LiveId" clId="{3063E2BB-F26F-4DEA-9275-9B0FD35542C5}" dt="2025-04-26T20:55:41.555" v="2454" actId="47"/>
        <pc:sldMkLst>
          <pc:docMk/>
          <pc:sldMk cId="741967670" sldId="573"/>
        </pc:sldMkLst>
        <pc:spChg chg="add del mod">
          <ac:chgData name="Gabriel Morris" userId="b27f8b3fe71fb418" providerId="LiveId" clId="{3063E2BB-F26F-4DEA-9275-9B0FD35542C5}" dt="2025-04-26T05:25:16.674" v="326" actId="478"/>
          <ac:spMkLst>
            <pc:docMk/>
            <pc:sldMk cId="741967670" sldId="573"/>
            <ac:spMk id="7" creationId="{91083BFF-93FC-BAF8-34A0-30C65401AA0F}"/>
          </ac:spMkLst>
        </pc:spChg>
        <pc:spChg chg="add mod">
          <ac:chgData name="Gabriel Morris" userId="b27f8b3fe71fb418" providerId="LiveId" clId="{3063E2BB-F26F-4DEA-9275-9B0FD35542C5}" dt="2025-04-26T05:30:27.842" v="489" actId="207"/>
          <ac:spMkLst>
            <pc:docMk/>
            <pc:sldMk cId="741967670" sldId="573"/>
            <ac:spMk id="9" creationId="{E1C7C30D-CCE1-675D-664F-56E484511541}"/>
          </ac:spMkLst>
        </pc:spChg>
        <pc:picChg chg="add mod">
          <ac:chgData name="Gabriel Morris" userId="b27f8b3fe71fb418" providerId="LiveId" clId="{3063E2BB-F26F-4DEA-9275-9B0FD35542C5}" dt="2025-04-26T05:30:16.609" v="488" actId="1076"/>
          <ac:picMkLst>
            <pc:docMk/>
            <pc:sldMk cId="741967670" sldId="573"/>
            <ac:picMk id="8" creationId="{514F15DF-89E0-D0DD-A7DE-AE3D16A361FE}"/>
          </ac:picMkLst>
        </pc:picChg>
      </pc:sldChg>
      <pc:sldChg chg="modSp add del mod">
        <pc:chgData name="Gabriel Morris" userId="b27f8b3fe71fb418" providerId="LiveId" clId="{3063E2BB-F26F-4DEA-9275-9B0FD35542C5}" dt="2025-04-25T15:58:10.489" v="123" actId="47"/>
        <pc:sldMkLst>
          <pc:docMk/>
          <pc:sldMk cId="3152109902" sldId="573"/>
        </pc:sldMkLst>
      </pc:sldChg>
      <pc:sldChg chg="add del ord">
        <pc:chgData name="Gabriel Morris" userId="b27f8b3fe71fb418" providerId="LiveId" clId="{3063E2BB-F26F-4DEA-9275-9B0FD35542C5}" dt="2025-04-26T20:55:43.412" v="2455" actId="47"/>
        <pc:sldMkLst>
          <pc:docMk/>
          <pc:sldMk cId="596822830" sldId="574"/>
        </pc:sldMkLst>
      </pc:sldChg>
      <pc:sldChg chg="add ord">
        <pc:chgData name="Gabriel Morris" userId="b27f8b3fe71fb418" providerId="LiveId" clId="{3063E2BB-F26F-4DEA-9275-9B0FD35542C5}" dt="2025-04-26T03:56:57.049" v="190"/>
        <pc:sldMkLst>
          <pc:docMk/>
          <pc:sldMk cId="3210988144" sldId="575"/>
        </pc:sldMkLst>
      </pc:sldChg>
      <pc:sldChg chg="modSp add del mod">
        <pc:chgData name="Gabriel Morris" userId="b27f8b3fe71fb418" providerId="LiveId" clId="{3063E2BB-F26F-4DEA-9275-9B0FD35542C5}" dt="2025-04-26T05:12:30.787" v="204" actId="1076"/>
        <pc:sldMkLst>
          <pc:docMk/>
          <pc:sldMk cId="1154068358" sldId="576"/>
        </pc:sldMkLst>
        <pc:spChg chg="mod">
          <ac:chgData name="Gabriel Morris" userId="b27f8b3fe71fb418" providerId="LiveId" clId="{3063E2BB-F26F-4DEA-9275-9B0FD35542C5}" dt="2025-04-26T05:12:30.787" v="204" actId="1076"/>
          <ac:spMkLst>
            <pc:docMk/>
            <pc:sldMk cId="1154068358" sldId="576"/>
            <ac:spMk id="2" creationId="{D5E0835E-46C7-B037-99F2-935C41764210}"/>
          </ac:spMkLst>
        </pc:spChg>
      </pc:sldChg>
      <pc:sldChg chg="addSp delSp modSp new mod ord">
        <pc:chgData name="Gabriel Morris" userId="b27f8b3fe71fb418" providerId="LiveId" clId="{3063E2BB-F26F-4DEA-9275-9B0FD35542C5}" dt="2025-04-26T16:21:22.838" v="1346" actId="20578"/>
        <pc:sldMkLst>
          <pc:docMk/>
          <pc:sldMk cId="15849643" sldId="577"/>
        </pc:sldMkLst>
        <pc:spChg chg="del">
          <ac:chgData name="Gabriel Morris" userId="b27f8b3fe71fb418" providerId="LiveId" clId="{3063E2BB-F26F-4DEA-9275-9B0FD35542C5}" dt="2025-04-26T05:18:24.617" v="206" actId="478"/>
          <ac:spMkLst>
            <pc:docMk/>
            <pc:sldMk cId="15849643" sldId="577"/>
            <ac:spMk id="2" creationId="{811345F3-0505-445B-FAC8-231D88627552}"/>
          </ac:spMkLst>
        </pc:spChg>
        <pc:spChg chg="add del mod">
          <ac:chgData name="Gabriel Morris" userId="b27f8b3fe71fb418" providerId="LiveId" clId="{3063E2BB-F26F-4DEA-9275-9B0FD35542C5}" dt="2025-04-26T05:43:14.943" v="570" actId="207"/>
          <ac:spMkLst>
            <pc:docMk/>
            <pc:sldMk cId="15849643" sldId="577"/>
            <ac:spMk id="5" creationId="{77B06150-B88E-5B3D-52F9-9830C23A641F}"/>
          </ac:spMkLst>
        </pc:spChg>
        <pc:spChg chg="add mod">
          <ac:chgData name="Gabriel Morris" userId="b27f8b3fe71fb418" providerId="LiveId" clId="{3063E2BB-F26F-4DEA-9275-9B0FD35542C5}" dt="2025-04-26T05:22:44.521" v="320" actId="1076"/>
          <ac:spMkLst>
            <pc:docMk/>
            <pc:sldMk cId="15849643" sldId="577"/>
            <ac:spMk id="6" creationId="{2D97EB01-EBFF-E871-B08B-958532540BFD}"/>
          </ac:spMkLst>
        </pc:spChg>
        <pc:spChg chg="add mod">
          <ac:chgData name="Gabriel Morris" userId="b27f8b3fe71fb418" providerId="LiveId" clId="{3063E2BB-F26F-4DEA-9275-9B0FD35542C5}" dt="2025-04-26T05:22:55.177" v="325" actId="1076"/>
          <ac:spMkLst>
            <pc:docMk/>
            <pc:sldMk cId="15849643" sldId="577"/>
            <ac:spMk id="7" creationId="{DCA90555-774B-BC61-50CF-089DB1FA2A0D}"/>
          </ac:spMkLst>
        </pc:spChg>
        <pc:picChg chg="add mod">
          <ac:chgData name="Gabriel Morris" userId="b27f8b3fe71fb418" providerId="LiveId" clId="{3063E2BB-F26F-4DEA-9275-9B0FD35542C5}" dt="2025-04-26T05:18:29.361" v="207"/>
          <ac:picMkLst>
            <pc:docMk/>
            <pc:sldMk cId="15849643" sldId="577"/>
            <ac:picMk id="4" creationId="{0980ADD2-0A7F-EB7E-E5B5-9861F9AD285B}"/>
          </ac:picMkLst>
        </pc:picChg>
      </pc:sldChg>
      <pc:sldChg chg="addSp modSp new add del mod ord">
        <pc:chgData name="Gabriel Morris" userId="b27f8b3fe71fb418" providerId="LiveId" clId="{3063E2BB-F26F-4DEA-9275-9B0FD35542C5}" dt="2025-04-26T16:25:23.798" v="1359" actId="20578"/>
        <pc:sldMkLst>
          <pc:docMk/>
          <pc:sldMk cId="3380605735" sldId="578"/>
        </pc:sldMkLst>
        <pc:spChg chg="mod">
          <ac:chgData name="Gabriel Morris" userId="b27f8b3fe71fb418" providerId="LiveId" clId="{3063E2BB-F26F-4DEA-9275-9B0FD35542C5}" dt="2025-04-26T06:37:59.992" v="648" actId="1076"/>
          <ac:spMkLst>
            <pc:docMk/>
            <pc:sldMk cId="3380605735" sldId="578"/>
            <ac:spMk id="2" creationId="{EEDE09BA-4AD9-9EE7-574F-01DD4E341FA1}"/>
          </ac:spMkLst>
        </pc:spChg>
        <pc:spChg chg="add mod">
          <ac:chgData name="Gabriel Morris" userId="b27f8b3fe71fb418" providerId="LiveId" clId="{3063E2BB-F26F-4DEA-9275-9B0FD35542C5}" dt="2025-04-26T06:37:40.708" v="647" actId="1076"/>
          <ac:spMkLst>
            <pc:docMk/>
            <pc:sldMk cId="3380605735" sldId="578"/>
            <ac:spMk id="5" creationId="{DF9B7C2D-0D67-D781-0B8E-1C071D94361B}"/>
          </ac:spMkLst>
        </pc:spChg>
        <pc:picChg chg="add mod">
          <ac:chgData name="Gabriel Morris" userId="b27f8b3fe71fb418" providerId="LiveId" clId="{3063E2BB-F26F-4DEA-9275-9B0FD35542C5}" dt="2025-04-26T06:36:13.700" v="631" actId="1076"/>
          <ac:picMkLst>
            <pc:docMk/>
            <pc:sldMk cId="3380605735" sldId="578"/>
            <ac:picMk id="4" creationId="{3CC44334-25E7-7A6D-6BF3-C6869955D9DB}"/>
          </ac:picMkLst>
        </pc:picChg>
      </pc:sldChg>
      <pc:sldChg chg="addSp delSp modSp new del mod">
        <pc:chgData name="Gabriel Morris" userId="b27f8b3fe71fb418" providerId="LiveId" clId="{3063E2BB-F26F-4DEA-9275-9B0FD35542C5}" dt="2025-04-26T06:49:18.082" v="656" actId="47"/>
        <pc:sldMkLst>
          <pc:docMk/>
          <pc:sldMk cId="1038324815" sldId="579"/>
        </pc:sldMkLst>
        <pc:spChg chg="del">
          <ac:chgData name="Gabriel Morris" userId="b27f8b3fe71fb418" providerId="LiveId" clId="{3063E2BB-F26F-4DEA-9275-9B0FD35542C5}" dt="2025-04-26T06:43:39.373" v="651" actId="478"/>
          <ac:spMkLst>
            <pc:docMk/>
            <pc:sldMk cId="1038324815" sldId="579"/>
            <ac:spMk id="2" creationId="{A7834E41-5C21-F43C-6212-B06F7B12919E}"/>
          </ac:spMkLst>
        </pc:spChg>
        <pc:spChg chg="add mod">
          <ac:chgData name="Gabriel Morris" userId="b27f8b3fe71fb418" providerId="LiveId" clId="{3063E2BB-F26F-4DEA-9275-9B0FD35542C5}" dt="2025-04-26T06:49:10.868" v="655" actId="1076"/>
          <ac:spMkLst>
            <pc:docMk/>
            <pc:sldMk cId="1038324815" sldId="579"/>
            <ac:spMk id="5" creationId="{0703B8B9-1458-A9BB-453D-037B94481162}"/>
          </ac:spMkLst>
        </pc:spChg>
        <pc:picChg chg="add mod">
          <ac:chgData name="Gabriel Morris" userId="b27f8b3fe71fb418" providerId="LiveId" clId="{3063E2BB-F26F-4DEA-9275-9B0FD35542C5}" dt="2025-04-26T06:43:49.787" v="653" actId="1076"/>
          <ac:picMkLst>
            <pc:docMk/>
            <pc:sldMk cId="1038324815" sldId="579"/>
            <ac:picMk id="3" creationId="{2EFD7B70-DF0A-B453-0BCD-2985AE065F9D}"/>
          </ac:picMkLst>
        </pc:picChg>
      </pc:sldChg>
      <pc:sldChg chg="add ord">
        <pc:chgData name="Gabriel Morris" userId="b27f8b3fe71fb418" providerId="LiveId" clId="{3063E2BB-F26F-4DEA-9275-9B0FD35542C5}" dt="2025-04-26T07:33:59.231" v="659"/>
        <pc:sldMkLst>
          <pc:docMk/>
          <pc:sldMk cId="1783669168" sldId="579"/>
        </pc:sldMkLst>
      </pc:sldChg>
      <pc:sldChg chg="addSp delSp modSp add mod ord">
        <pc:chgData name="Gabriel Morris" userId="b27f8b3fe71fb418" providerId="LiveId" clId="{3063E2BB-F26F-4DEA-9275-9B0FD35542C5}" dt="2025-04-26T16:25:22.721" v="1358" actId="20578"/>
        <pc:sldMkLst>
          <pc:docMk/>
          <pc:sldMk cId="2678270146" sldId="580"/>
        </pc:sldMkLst>
        <pc:spChg chg="del">
          <ac:chgData name="Gabriel Morris" userId="b27f8b3fe71fb418" providerId="LiveId" clId="{3063E2BB-F26F-4DEA-9275-9B0FD35542C5}" dt="2025-04-26T07:57:55.442" v="661" actId="478"/>
          <ac:spMkLst>
            <pc:docMk/>
            <pc:sldMk cId="2678270146" sldId="580"/>
            <ac:spMk id="2" creationId="{E10FF5DB-22A6-6D78-0374-224907DDE5A6}"/>
          </ac:spMkLst>
        </pc:spChg>
        <pc:spChg chg="mod">
          <ac:chgData name="Gabriel Morris" userId="b27f8b3fe71fb418" providerId="LiveId" clId="{3063E2BB-F26F-4DEA-9275-9B0FD35542C5}" dt="2025-04-26T14:42:29.083" v="1338" actId="1076"/>
          <ac:spMkLst>
            <pc:docMk/>
            <pc:sldMk cId="2678270146" sldId="580"/>
            <ac:spMk id="3" creationId="{E8387EED-44DD-3E13-7A9F-0CAFC2E358F6}"/>
          </ac:spMkLst>
        </pc:spChg>
        <pc:spChg chg="add mod">
          <ac:chgData name="Gabriel Morris" userId="b27f8b3fe71fb418" providerId="LiveId" clId="{3063E2BB-F26F-4DEA-9275-9B0FD35542C5}" dt="2025-04-26T14:42:33.013" v="1339" actId="115"/>
          <ac:spMkLst>
            <pc:docMk/>
            <pc:sldMk cId="2678270146" sldId="580"/>
            <ac:spMk id="7" creationId="{1A5C6A52-F19F-5805-2A5C-2323BF4930C8}"/>
          </ac:spMkLst>
        </pc:spChg>
        <pc:spChg chg="add mod">
          <ac:chgData name="Gabriel Morris" userId="b27f8b3fe71fb418" providerId="LiveId" clId="{3063E2BB-F26F-4DEA-9275-9B0FD35542C5}" dt="2025-04-26T14:14:42.190" v="1322" actId="20577"/>
          <ac:spMkLst>
            <pc:docMk/>
            <pc:sldMk cId="2678270146" sldId="580"/>
            <ac:spMk id="8" creationId="{FE79F9DA-BE48-EDA0-BCBF-82960D97534F}"/>
          </ac:spMkLst>
        </pc:spChg>
        <pc:picChg chg="add del mod">
          <ac:chgData name="Gabriel Morris" userId="b27f8b3fe71fb418" providerId="LiveId" clId="{3063E2BB-F26F-4DEA-9275-9B0FD35542C5}" dt="2025-04-26T13:45:10.919" v="716" actId="478"/>
          <ac:picMkLst>
            <pc:docMk/>
            <pc:sldMk cId="2678270146" sldId="580"/>
            <ac:picMk id="6" creationId="{B2934DCC-3C65-3CE1-7AAE-2BB15E19459E}"/>
          </ac:picMkLst>
        </pc:picChg>
      </pc:sldChg>
      <pc:sldChg chg="addSp delSp modSp add mod ord">
        <pc:chgData name="Gabriel Morris" userId="b27f8b3fe71fb418" providerId="LiveId" clId="{3063E2BB-F26F-4DEA-9275-9B0FD35542C5}" dt="2025-04-26T14:08:26.170" v="1236" actId="208"/>
        <pc:sldMkLst>
          <pc:docMk/>
          <pc:sldMk cId="2343753392" sldId="581"/>
        </pc:sldMkLst>
        <pc:spChg chg="add mod">
          <ac:chgData name="Gabriel Morris" userId="b27f8b3fe71fb418" providerId="LiveId" clId="{3063E2BB-F26F-4DEA-9275-9B0FD35542C5}" dt="2025-04-26T14:07:00.201" v="1224" actId="1036"/>
          <ac:spMkLst>
            <pc:docMk/>
            <pc:sldMk cId="2343753392" sldId="581"/>
            <ac:spMk id="6" creationId="{17BEA030-95D1-35C2-5132-CF9564A75CA6}"/>
          </ac:spMkLst>
        </pc:spChg>
        <pc:spChg chg="mod">
          <ac:chgData name="Gabriel Morris" userId="b27f8b3fe71fb418" providerId="LiveId" clId="{3063E2BB-F26F-4DEA-9275-9B0FD35542C5}" dt="2025-04-26T14:08:18.352" v="1235" actId="207"/>
          <ac:spMkLst>
            <pc:docMk/>
            <pc:sldMk cId="2343753392" sldId="581"/>
            <ac:spMk id="7" creationId="{89831943-56CF-583D-130A-0AFDC31A9D75}"/>
          </ac:spMkLst>
        </pc:spChg>
        <pc:spChg chg="del">
          <ac:chgData name="Gabriel Morris" userId="b27f8b3fe71fb418" providerId="LiveId" clId="{3063E2BB-F26F-4DEA-9275-9B0FD35542C5}" dt="2025-04-26T14:04:45.235" v="1205" actId="478"/>
          <ac:spMkLst>
            <pc:docMk/>
            <pc:sldMk cId="2343753392" sldId="581"/>
            <ac:spMk id="8" creationId="{F669C5C3-3170-DBE3-3A0C-B8F128B2A025}"/>
          </ac:spMkLst>
        </pc:spChg>
        <pc:spChg chg="add mod">
          <ac:chgData name="Gabriel Morris" userId="b27f8b3fe71fb418" providerId="LiveId" clId="{3063E2BB-F26F-4DEA-9275-9B0FD35542C5}" dt="2025-04-26T14:08:26.170" v="1236" actId="208"/>
          <ac:spMkLst>
            <pc:docMk/>
            <pc:sldMk cId="2343753392" sldId="581"/>
            <ac:spMk id="10" creationId="{4ECE1C50-C661-23D8-6E71-74FDD53E1C2C}"/>
          </ac:spMkLst>
        </pc:spChg>
        <pc:picChg chg="add mod">
          <ac:chgData name="Gabriel Morris" userId="b27f8b3fe71fb418" providerId="LiveId" clId="{3063E2BB-F26F-4DEA-9275-9B0FD35542C5}" dt="2025-04-26T14:04:56.576" v="1212" actId="1076"/>
          <ac:picMkLst>
            <pc:docMk/>
            <pc:sldMk cId="2343753392" sldId="581"/>
            <ac:picMk id="5" creationId="{86CF1B8B-549A-E312-F593-1C081E8624B8}"/>
          </ac:picMkLst>
        </pc:picChg>
      </pc:sldChg>
      <pc:sldChg chg="modSp add mod ord">
        <pc:chgData name="Gabriel Morris" userId="b27f8b3fe71fb418" providerId="LiveId" clId="{3063E2BB-F26F-4DEA-9275-9B0FD35542C5}" dt="2025-04-26T17:01:46.291" v="1412" actId="207"/>
        <pc:sldMkLst>
          <pc:docMk/>
          <pc:sldMk cId="1396237171" sldId="582"/>
        </pc:sldMkLst>
        <pc:spChg chg="mod">
          <ac:chgData name="Gabriel Morris" userId="b27f8b3fe71fb418" providerId="LiveId" clId="{3063E2BB-F26F-4DEA-9275-9B0FD35542C5}" dt="2025-04-26T17:01:46.291" v="1412" actId="207"/>
          <ac:spMkLst>
            <pc:docMk/>
            <pc:sldMk cId="1396237171" sldId="582"/>
            <ac:spMk id="7" creationId="{BF4E003D-07C1-91D0-FB76-1F3A073B870C}"/>
          </ac:spMkLst>
        </pc:spChg>
      </pc:sldChg>
      <pc:sldChg chg="delSp modSp add mod ord">
        <pc:chgData name="Gabriel Morris" userId="b27f8b3fe71fb418" providerId="LiveId" clId="{3063E2BB-F26F-4DEA-9275-9B0FD35542C5}" dt="2025-04-26T16:37:17.282" v="1396" actId="732"/>
        <pc:sldMkLst>
          <pc:docMk/>
          <pc:sldMk cId="2366266457" sldId="583"/>
        </pc:sldMkLst>
        <pc:spChg chg="del mod">
          <ac:chgData name="Gabriel Morris" userId="b27f8b3fe71fb418" providerId="LiveId" clId="{3063E2BB-F26F-4DEA-9275-9B0FD35542C5}" dt="2025-04-26T16:36:18.288" v="1370" actId="478"/>
          <ac:spMkLst>
            <pc:docMk/>
            <pc:sldMk cId="2366266457" sldId="583"/>
            <ac:spMk id="5" creationId="{4A304622-53CA-4112-DE3A-E95D5A37F9D6}"/>
          </ac:spMkLst>
        </pc:spChg>
        <pc:spChg chg="mod">
          <ac:chgData name="Gabriel Morris" userId="b27f8b3fe71fb418" providerId="LiveId" clId="{3063E2BB-F26F-4DEA-9275-9B0FD35542C5}" dt="2025-04-26T16:36:54.739" v="1393" actId="207"/>
          <ac:spMkLst>
            <pc:docMk/>
            <pc:sldMk cId="2366266457" sldId="583"/>
            <ac:spMk id="6" creationId="{F8FA7309-0896-0037-1260-DC4A632B2F97}"/>
          </ac:spMkLst>
        </pc:spChg>
        <pc:spChg chg="mod">
          <ac:chgData name="Gabriel Morris" userId="b27f8b3fe71fb418" providerId="LiveId" clId="{3063E2BB-F26F-4DEA-9275-9B0FD35542C5}" dt="2025-04-26T16:36:41.439" v="1391" actId="20577"/>
          <ac:spMkLst>
            <pc:docMk/>
            <pc:sldMk cId="2366266457" sldId="583"/>
            <ac:spMk id="7" creationId="{36FF39A4-FC10-4CF3-AA51-10145FCB8956}"/>
          </ac:spMkLst>
        </pc:spChg>
        <pc:picChg chg="mod modCrop">
          <ac:chgData name="Gabriel Morris" userId="b27f8b3fe71fb418" providerId="LiveId" clId="{3063E2BB-F26F-4DEA-9275-9B0FD35542C5}" dt="2025-04-26T16:37:17.282" v="1396" actId="732"/>
          <ac:picMkLst>
            <pc:docMk/>
            <pc:sldMk cId="2366266457" sldId="583"/>
            <ac:picMk id="4" creationId="{68DAE490-2266-A30A-B666-E94BDE71B0C5}"/>
          </ac:picMkLst>
        </pc:picChg>
      </pc:sldChg>
      <pc:sldChg chg="add del">
        <pc:chgData name="Gabriel Morris" userId="b27f8b3fe71fb418" providerId="LiveId" clId="{3063E2BB-F26F-4DEA-9275-9B0FD35542C5}" dt="2025-04-26T16:21:31.956" v="1348" actId="2890"/>
        <pc:sldMkLst>
          <pc:docMk/>
          <pc:sldMk cId="2547352538" sldId="583"/>
        </pc:sldMkLst>
      </pc:sldChg>
      <pc:sldChg chg="add del">
        <pc:chgData name="Gabriel Morris" userId="b27f8b3fe71fb418" providerId="LiveId" clId="{3063E2BB-F26F-4DEA-9275-9B0FD35542C5}" dt="2025-04-26T16:25:25.124" v="1360" actId="2890"/>
        <pc:sldMkLst>
          <pc:docMk/>
          <pc:sldMk cId="3667396528" sldId="583"/>
        </pc:sldMkLst>
      </pc:sldChg>
      <pc:sldChg chg="modSp add mod">
        <pc:chgData name="Gabriel Morris" userId="b27f8b3fe71fb418" providerId="LiveId" clId="{3063E2BB-F26F-4DEA-9275-9B0FD35542C5}" dt="2025-04-26T16:38:42.741" v="1405" actId="20577"/>
        <pc:sldMkLst>
          <pc:docMk/>
          <pc:sldMk cId="851540826" sldId="584"/>
        </pc:sldMkLst>
        <pc:spChg chg="mod">
          <ac:chgData name="Gabriel Morris" userId="b27f8b3fe71fb418" providerId="LiveId" clId="{3063E2BB-F26F-4DEA-9275-9B0FD35542C5}" dt="2025-04-26T16:38:42.741" v="1405" actId="20577"/>
          <ac:spMkLst>
            <pc:docMk/>
            <pc:sldMk cId="851540826" sldId="584"/>
            <ac:spMk id="6" creationId="{5699D9B7-C209-BF72-1DA1-EBCC5918787C}"/>
          </ac:spMkLst>
        </pc:spChg>
        <pc:spChg chg="mod">
          <ac:chgData name="Gabriel Morris" userId="b27f8b3fe71fb418" providerId="LiveId" clId="{3063E2BB-F26F-4DEA-9275-9B0FD35542C5}" dt="2025-04-26T16:38:39.113" v="1402" actId="6549"/>
          <ac:spMkLst>
            <pc:docMk/>
            <pc:sldMk cId="851540826" sldId="584"/>
            <ac:spMk id="7" creationId="{FDE0475E-FD4D-FD49-6266-57EC644305D3}"/>
          </ac:spMkLst>
        </pc:spChg>
      </pc:sldChg>
      <pc:sldChg chg="modSp add mod ord">
        <pc:chgData name="Gabriel Morris" userId="b27f8b3fe71fb418" providerId="LiveId" clId="{3063E2BB-F26F-4DEA-9275-9B0FD35542C5}" dt="2025-04-26T17:01:28.399" v="1411" actId="207"/>
        <pc:sldMkLst>
          <pc:docMk/>
          <pc:sldMk cId="523018399" sldId="585"/>
        </pc:sldMkLst>
        <pc:spChg chg="mod">
          <ac:chgData name="Gabriel Morris" userId="b27f8b3fe71fb418" providerId="LiveId" clId="{3063E2BB-F26F-4DEA-9275-9B0FD35542C5}" dt="2025-04-26T17:01:28.399" v="1411" actId="207"/>
          <ac:spMkLst>
            <pc:docMk/>
            <pc:sldMk cId="523018399" sldId="585"/>
            <ac:spMk id="7" creationId="{6DC2F2D9-6742-14AF-1139-2C2F1EDE22CC}"/>
          </ac:spMkLst>
        </pc:spChg>
      </pc:sldChg>
      <pc:sldChg chg="modSp add mod">
        <pc:chgData name="Gabriel Morris" userId="b27f8b3fe71fb418" providerId="LiveId" clId="{3063E2BB-F26F-4DEA-9275-9B0FD35542C5}" dt="2025-04-27T00:57:42.588" v="2661" actId="20577"/>
        <pc:sldMkLst>
          <pc:docMk/>
          <pc:sldMk cId="2750545436" sldId="586"/>
        </pc:sldMkLst>
        <pc:spChg chg="mod">
          <ac:chgData name="Gabriel Morris" userId="b27f8b3fe71fb418" providerId="LiveId" clId="{3063E2BB-F26F-4DEA-9275-9B0FD35542C5}" dt="2025-04-27T00:57:35.191" v="2658" actId="20577"/>
          <ac:spMkLst>
            <pc:docMk/>
            <pc:sldMk cId="2750545436" sldId="586"/>
            <ac:spMk id="2" creationId="{16AAC6E2-521F-172E-70CD-DB7B3BC1C48B}"/>
          </ac:spMkLst>
        </pc:spChg>
        <pc:spChg chg="mod">
          <ac:chgData name="Gabriel Morris" userId="b27f8b3fe71fb418" providerId="LiveId" clId="{3063E2BB-F26F-4DEA-9275-9B0FD35542C5}" dt="2025-04-27T00:57:42.588" v="2661" actId="20577"/>
          <ac:spMkLst>
            <pc:docMk/>
            <pc:sldMk cId="2750545436" sldId="586"/>
            <ac:spMk id="7" creationId="{49601784-6382-C574-5BE1-B2C5DAAC458A}"/>
          </ac:spMkLst>
        </pc:spChg>
      </pc:sldChg>
      <pc:sldChg chg="addSp delSp modSp add mod ord">
        <pc:chgData name="Gabriel Morris" userId="b27f8b3fe71fb418" providerId="LiveId" clId="{3063E2BB-F26F-4DEA-9275-9B0FD35542C5}" dt="2025-04-27T00:43:07.283" v="2627" actId="14100"/>
        <pc:sldMkLst>
          <pc:docMk/>
          <pc:sldMk cId="1551488691" sldId="587"/>
        </pc:sldMkLst>
        <pc:spChg chg="add mod ord">
          <ac:chgData name="Gabriel Morris" userId="b27f8b3fe71fb418" providerId="LiveId" clId="{3063E2BB-F26F-4DEA-9275-9B0FD35542C5}" dt="2025-04-27T00:43:07.283" v="2627" actId="14100"/>
          <ac:spMkLst>
            <pc:docMk/>
            <pc:sldMk cId="1551488691" sldId="587"/>
            <ac:spMk id="2" creationId="{023F69A8-D0DC-DD12-C05C-3C6D17FCE1BA}"/>
          </ac:spMkLst>
        </pc:spChg>
        <pc:spChg chg="del">
          <ac:chgData name="Gabriel Morris" userId="b27f8b3fe71fb418" providerId="LiveId" clId="{3063E2BB-F26F-4DEA-9275-9B0FD35542C5}" dt="2025-04-26T17:23:13.021" v="1551" actId="478"/>
          <ac:spMkLst>
            <pc:docMk/>
            <pc:sldMk cId="1551488691" sldId="587"/>
            <ac:spMk id="5" creationId="{2B8F6672-61D0-A86F-FB83-7D97EFF7893C}"/>
          </ac:spMkLst>
        </pc:spChg>
        <pc:spChg chg="mod">
          <ac:chgData name="Gabriel Morris" userId="b27f8b3fe71fb418" providerId="LiveId" clId="{3063E2BB-F26F-4DEA-9275-9B0FD35542C5}" dt="2025-04-27T00:41:57.581" v="2614" actId="313"/>
          <ac:spMkLst>
            <pc:docMk/>
            <pc:sldMk cId="1551488691" sldId="587"/>
            <ac:spMk id="6" creationId="{46D9EF23-AEEF-D44B-C2C1-504CD584D871}"/>
          </ac:spMkLst>
        </pc:spChg>
        <pc:spChg chg="mod">
          <ac:chgData name="Gabriel Morris" userId="b27f8b3fe71fb418" providerId="LiveId" clId="{3063E2BB-F26F-4DEA-9275-9B0FD35542C5}" dt="2025-04-27T00:41:28.385" v="2608" actId="1076"/>
          <ac:spMkLst>
            <pc:docMk/>
            <pc:sldMk cId="1551488691" sldId="587"/>
            <ac:spMk id="7" creationId="{722CE67B-EDF4-7D0E-E117-FAD719E7B34C}"/>
          </ac:spMkLst>
        </pc:spChg>
        <pc:picChg chg="mod">
          <ac:chgData name="Gabriel Morris" userId="b27f8b3fe71fb418" providerId="LiveId" clId="{3063E2BB-F26F-4DEA-9275-9B0FD35542C5}" dt="2025-04-27T00:36:53.705" v="2464" actId="14826"/>
          <ac:picMkLst>
            <pc:docMk/>
            <pc:sldMk cId="1551488691" sldId="587"/>
            <ac:picMk id="4" creationId="{29246B94-5CDD-D7A3-7A79-86575357FE3A}"/>
          </ac:picMkLst>
        </pc:picChg>
      </pc:sldChg>
      <pc:sldChg chg="addSp delSp modSp add del mod ord">
        <pc:chgData name="Gabriel Morris" userId="b27f8b3fe71fb418" providerId="LiveId" clId="{3063E2BB-F26F-4DEA-9275-9B0FD35542C5}" dt="2025-04-26T19:03:20.894" v="2322" actId="47"/>
        <pc:sldMkLst>
          <pc:docMk/>
          <pc:sldMk cId="3439075630" sldId="588"/>
        </pc:sldMkLst>
        <pc:spChg chg="del mod">
          <ac:chgData name="Gabriel Morris" userId="b27f8b3fe71fb418" providerId="LiveId" clId="{3063E2BB-F26F-4DEA-9275-9B0FD35542C5}" dt="2025-04-26T18:43:21.215" v="2309" actId="21"/>
          <ac:spMkLst>
            <pc:docMk/>
            <pc:sldMk cId="3439075630" sldId="588"/>
            <ac:spMk id="2" creationId="{A764D67D-727B-92AD-A710-AE21919B8BC2}"/>
          </ac:spMkLst>
        </pc:spChg>
        <pc:spChg chg="add mod">
          <ac:chgData name="Gabriel Morris" userId="b27f8b3fe71fb418" providerId="LiveId" clId="{3063E2BB-F26F-4DEA-9275-9B0FD35542C5}" dt="2025-04-26T18:43:21.215" v="2309" actId="21"/>
          <ac:spMkLst>
            <pc:docMk/>
            <pc:sldMk cId="3439075630" sldId="588"/>
            <ac:spMk id="4" creationId="{C44EFE38-B93E-6995-7762-17EEBDB88F9E}"/>
          </ac:spMkLst>
        </pc:spChg>
        <pc:spChg chg="add mod">
          <ac:chgData name="Gabriel Morris" userId="b27f8b3fe71fb418" providerId="LiveId" clId="{3063E2BB-F26F-4DEA-9275-9B0FD35542C5}" dt="2025-04-26T18:43:21.215" v="2309" actId="21"/>
          <ac:spMkLst>
            <pc:docMk/>
            <pc:sldMk cId="3439075630" sldId="588"/>
            <ac:spMk id="6" creationId="{A4F0C6BB-DB35-B343-0145-DC0C62FB787F}"/>
          </ac:spMkLst>
        </pc:spChg>
        <pc:spChg chg="del mod">
          <ac:chgData name="Gabriel Morris" userId="b27f8b3fe71fb418" providerId="LiveId" clId="{3063E2BB-F26F-4DEA-9275-9B0FD35542C5}" dt="2025-04-26T18:43:21.215" v="2309" actId="21"/>
          <ac:spMkLst>
            <pc:docMk/>
            <pc:sldMk cId="3439075630" sldId="588"/>
            <ac:spMk id="7" creationId="{ECA6578A-1847-D765-2A87-111F0929855E}"/>
          </ac:spMkLst>
        </pc:spChg>
      </pc:sldChg>
      <pc:sldChg chg="addSp delSp modSp new mod">
        <pc:chgData name="Gabriel Morris" userId="b27f8b3fe71fb418" providerId="LiveId" clId="{3063E2BB-F26F-4DEA-9275-9B0FD35542C5}" dt="2025-04-26T19:25:48.168" v="2447" actId="20577"/>
        <pc:sldMkLst>
          <pc:docMk/>
          <pc:sldMk cId="635302372" sldId="589"/>
        </pc:sldMkLst>
        <pc:spChg chg="del">
          <ac:chgData name="Gabriel Morris" userId="b27f8b3fe71fb418" providerId="LiveId" clId="{3063E2BB-F26F-4DEA-9275-9B0FD35542C5}" dt="2025-04-26T18:43:53.248" v="2316" actId="478"/>
          <ac:spMkLst>
            <pc:docMk/>
            <pc:sldMk cId="635302372" sldId="589"/>
            <ac:spMk id="2" creationId="{957C0806-C354-FD62-2BEF-924F5FC59B43}"/>
          </ac:spMkLst>
        </pc:spChg>
        <pc:spChg chg="add mod">
          <ac:chgData name="Gabriel Morris" userId="b27f8b3fe71fb418" providerId="LiveId" clId="{3063E2BB-F26F-4DEA-9275-9B0FD35542C5}" dt="2025-04-26T18:43:35.984" v="2312" actId="115"/>
          <ac:spMkLst>
            <pc:docMk/>
            <pc:sldMk cId="635302372" sldId="589"/>
            <ac:spMk id="3" creationId="{A764D67D-727B-92AD-A710-AE21919B8BC2}"/>
          </ac:spMkLst>
        </pc:spChg>
        <pc:spChg chg="add mod">
          <ac:chgData name="Gabriel Morris" userId="b27f8b3fe71fb418" providerId="LiveId" clId="{3063E2BB-F26F-4DEA-9275-9B0FD35542C5}" dt="2025-04-26T19:25:48.168" v="2447" actId="20577"/>
          <ac:spMkLst>
            <pc:docMk/>
            <pc:sldMk cId="635302372" sldId="589"/>
            <ac:spMk id="7" creationId="{ECA6578A-1847-D765-2A87-111F0929855E}"/>
          </ac:spMkLst>
        </pc:spChg>
      </pc:sldChg>
      <pc:sldChg chg="modSp add mod ord">
        <pc:chgData name="Gabriel Morris" userId="b27f8b3fe71fb418" providerId="LiveId" clId="{3063E2BB-F26F-4DEA-9275-9B0FD35542C5}" dt="2025-04-27T00:45:04.606" v="2629" actId="207"/>
        <pc:sldMkLst>
          <pc:docMk/>
          <pc:sldMk cId="3815302765" sldId="590"/>
        </pc:sldMkLst>
        <pc:spChg chg="mod">
          <ac:chgData name="Gabriel Morris" userId="b27f8b3fe71fb418" providerId="LiveId" clId="{3063E2BB-F26F-4DEA-9275-9B0FD35542C5}" dt="2025-04-27T00:45:04.606" v="2629" actId="207"/>
          <ac:spMkLst>
            <pc:docMk/>
            <pc:sldMk cId="3815302765" sldId="590"/>
            <ac:spMk id="7" creationId="{9474BA39-EA28-DBE9-CC43-4EE44BAB937C}"/>
          </ac:spMkLst>
        </pc:spChg>
      </pc:sldChg>
      <pc:sldChg chg="modSp add mod ord">
        <pc:chgData name="Gabriel Morris" userId="b27f8b3fe71fb418" providerId="LiveId" clId="{3063E2BB-F26F-4DEA-9275-9B0FD35542C5}" dt="2025-04-27T00:45:27.114" v="2634" actId="207"/>
        <pc:sldMkLst>
          <pc:docMk/>
          <pc:sldMk cId="2693693008" sldId="591"/>
        </pc:sldMkLst>
        <pc:spChg chg="mod">
          <ac:chgData name="Gabriel Morris" userId="b27f8b3fe71fb418" providerId="LiveId" clId="{3063E2BB-F26F-4DEA-9275-9B0FD35542C5}" dt="2025-04-27T00:45:27.114" v="2634" actId="207"/>
          <ac:spMkLst>
            <pc:docMk/>
            <pc:sldMk cId="2693693008" sldId="591"/>
            <ac:spMk id="7" creationId="{EFF12926-1D21-8282-A3E4-1B90D082AE5F}"/>
          </ac:spMkLst>
        </pc:spChg>
      </pc:sldChg>
      <pc:sldChg chg="modSp add mod ord">
        <pc:chgData name="Gabriel Morris" userId="b27f8b3fe71fb418" providerId="LiveId" clId="{3063E2BB-F26F-4DEA-9275-9B0FD35542C5}" dt="2025-04-27T01:07:01.781" v="2687" actId="207"/>
        <pc:sldMkLst>
          <pc:docMk/>
          <pc:sldMk cId="684137676" sldId="592"/>
        </pc:sldMkLst>
        <pc:spChg chg="mod">
          <ac:chgData name="Gabriel Morris" userId="b27f8b3fe71fb418" providerId="LiveId" clId="{3063E2BB-F26F-4DEA-9275-9B0FD35542C5}" dt="2025-04-27T01:07:01.781" v="2687" actId="207"/>
          <ac:spMkLst>
            <pc:docMk/>
            <pc:sldMk cId="684137676" sldId="592"/>
            <ac:spMk id="7" creationId="{45218D7F-C1A4-4EBD-D09F-0F86BAF6E44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C9A141-76B7-4C8A-8B3B-E3310E9B582D}" type="datetimeFigureOut">
              <a:rPr lang="en-US" smtClean="0"/>
              <a:t>4/25/2025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0519C5-3630-4112-869F-46D869B81955}" type="slidenum">
              <a:rPr lang="en-US" smtClean="0"/>
              <a:t>‹#›</a:t>
            </a:fld>
            <a:endParaRPr lang="en-US" dirty="0"/>
          </a:p>
        </p:txBody>
      </p:sp>
    </p:spTree>
    <p:extLst>
      <p:ext uri="{BB962C8B-B14F-4D97-AF65-F5344CB8AC3E}">
        <p14:creationId xmlns:p14="http://schemas.microsoft.com/office/powerpoint/2010/main" val="3942158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F31CD0-8859-ACED-E60F-E7A6BCC765CA}"/>
              </a:ext>
            </a:extLst>
          </p:cNvPr>
          <p:cNvSpPr/>
          <p:nvPr userDrawn="1"/>
        </p:nvSpPr>
        <p:spPr>
          <a:xfrm>
            <a:off x="1251283" y="1041400"/>
            <a:ext cx="9785685" cy="494230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93DC5D9-A43C-4505-290F-6ACC0B54DE17}"/>
              </a:ext>
            </a:extLst>
          </p:cNvPr>
          <p:cNvSpPr>
            <a:spLocks noGrp="1"/>
          </p:cNvSpPr>
          <p:nvPr>
            <p:ph type="ctrTitle"/>
          </p:nvPr>
        </p:nvSpPr>
        <p:spPr>
          <a:xfrm>
            <a:off x="1524000" y="1041400"/>
            <a:ext cx="9144000" cy="2387600"/>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7BC5228E-4B0A-40B5-D890-BD02CE6C9806}"/>
              </a:ext>
            </a:extLst>
          </p:cNvPr>
          <p:cNvSpPr>
            <a:spLocks noGrp="1"/>
          </p:cNvSpPr>
          <p:nvPr>
            <p:ph type="subTitle" idx="1"/>
          </p:nvPr>
        </p:nvSpPr>
        <p:spPr>
          <a:xfrm>
            <a:off x="1524000" y="3856038"/>
            <a:ext cx="9144000" cy="213359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2376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E5A87-95C1-3C54-DF4F-2B000CC706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C0FCF9-43FA-CD7B-6093-ED824F0C8C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0CBEFC-4F81-AA05-9B64-639AE18ECE51}"/>
              </a:ext>
            </a:extLst>
          </p:cNvPr>
          <p:cNvSpPr>
            <a:spLocks noGrp="1"/>
          </p:cNvSpPr>
          <p:nvPr>
            <p:ph type="dt" sz="half" idx="10"/>
          </p:nvPr>
        </p:nvSpPr>
        <p:spPr/>
        <p:txBody>
          <a:bodyPr/>
          <a:lstStyle/>
          <a:p>
            <a:fld id="{DB6AC5B1-A999-417D-A070-65FC69FD31E7}" type="datetime1">
              <a:rPr lang="en-US" smtClean="0"/>
              <a:t>4/25/2025</a:t>
            </a:fld>
            <a:endParaRPr lang="en-US" dirty="0"/>
          </a:p>
        </p:txBody>
      </p:sp>
      <p:sp>
        <p:nvSpPr>
          <p:cNvPr id="5" name="Footer Placeholder 4">
            <a:extLst>
              <a:ext uri="{FF2B5EF4-FFF2-40B4-BE49-F238E27FC236}">
                <a16:creationId xmlns:a16="http://schemas.microsoft.com/office/drawing/2014/main" id="{0F339497-6877-4AE7-4CDF-8B477C08AC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58085FE-5788-6294-4AFA-7AA0B89AE747}"/>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3878001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1C516F-ED56-D3EC-39EF-ACDAAB22CC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5E7B75-076E-5ABC-88D7-EEA87E414A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6B887A-73D8-B0B4-39CC-081D19487404}"/>
              </a:ext>
            </a:extLst>
          </p:cNvPr>
          <p:cNvSpPr>
            <a:spLocks noGrp="1"/>
          </p:cNvSpPr>
          <p:nvPr>
            <p:ph type="dt" sz="half" idx="10"/>
          </p:nvPr>
        </p:nvSpPr>
        <p:spPr/>
        <p:txBody>
          <a:bodyPr/>
          <a:lstStyle/>
          <a:p>
            <a:fld id="{1D08A4B8-1CBB-4DF9-A73F-092B9970A592}" type="datetime1">
              <a:rPr lang="en-US" smtClean="0"/>
              <a:t>4/25/2025</a:t>
            </a:fld>
            <a:endParaRPr lang="en-US" dirty="0"/>
          </a:p>
        </p:txBody>
      </p:sp>
      <p:sp>
        <p:nvSpPr>
          <p:cNvPr id="5" name="Footer Placeholder 4">
            <a:extLst>
              <a:ext uri="{FF2B5EF4-FFF2-40B4-BE49-F238E27FC236}">
                <a16:creationId xmlns:a16="http://schemas.microsoft.com/office/drawing/2014/main" id="{220A3721-DEC2-E67A-9457-E99ADB5B451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1872ADB-5686-4B9F-09BF-56D02EF62EF3}"/>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886984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F31CD0-8859-ACED-E60F-E7A6BCC765CA}"/>
              </a:ext>
            </a:extLst>
          </p:cNvPr>
          <p:cNvSpPr/>
          <p:nvPr userDrawn="1"/>
        </p:nvSpPr>
        <p:spPr>
          <a:xfrm>
            <a:off x="1251283" y="1041400"/>
            <a:ext cx="9785685" cy="494230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93DC5D9-A43C-4505-290F-6ACC0B54DE17}"/>
              </a:ext>
            </a:extLst>
          </p:cNvPr>
          <p:cNvSpPr>
            <a:spLocks noGrp="1"/>
          </p:cNvSpPr>
          <p:nvPr>
            <p:ph type="ctrTitle"/>
          </p:nvPr>
        </p:nvSpPr>
        <p:spPr>
          <a:xfrm>
            <a:off x="1524000" y="1041400"/>
            <a:ext cx="9144000" cy="2387600"/>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7BC5228E-4B0A-40B5-D890-BD02CE6C9806}"/>
              </a:ext>
            </a:extLst>
          </p:cNvPr>
          <p:cNvSpPr>
            <a:spLocks noGrp="1"/>
          </p:cNvSpPr>
          <p:nvPr>
            <p:ph type="subTitle" idx="1"/>
          </p:nvPr>
        </p:nvSpPr>
        <p:spPr>
          <a:xfrm>
            <a:off x="1524000" y="3856038"/>
            <a:ext cx="9144000" cy="213359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13034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11FD5-94D9-3133-1E2C-5AFBF1D9C8D9}"/>
              </a:ext>
            </a:extLst>
          </p:cNvPr>
          <p:cNvSpPr>
            <a:spLocks noGrp="1"/>
          </p:cNvSpPr>
          <p:nvPr>
            <p:ph type="title"/>
          </p:nvPr>
        </p:nvSpPr>
        <p:spPr>
          <a:xfrm>
            <a:off x="838200" y="299755"/>
            <a:ext cx="10515600" cy="1325563"/>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2993B873-D3A3-49F3-4049-2E983D6B94BF}"/>
              </a:ext>
            </a:extLst>
          </p:cNvPr>
          <p:cNvSpPr>
            <a:spLocks noGrp="1"/>
          </p:cNvSpPr>
          <p:nvPr>
            <p:ph idx="1"/>
          </p:nvPr>
        </p:nvSpPr>
        <p:spPr>
          <a:xfrm>
            <a:off x="838200" y="181516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63937F-2A6A-412E-FC8F-8CC1287351B8}"/>
              </a:ext>
            </a:extLst>
          </p:cNvPr>
          <p:cNvSpPr>
            <a:spLocks noGrp="1"/>
          </p:cNvSpPr>
          <p:nvPr>
            <p:ph type="dt" sz="half" idx="10"/>
          </p:nvPr>
        </p:nvSpPr>
        <p:spPr/>
        <p:txBody>
          <a:bodyPr/>
          <a:lstStyle/>
          <a:p>
            <a:fld id="{19FF5F7A-3344-453A-9FDC-4A087DC3CA96}" type="datetime1">
              <a:rPr lang="en-US" smtClean="0"/>
              <a:t>4/25/2025</a:t>
            </a:fld>
            <a:endParaRPr lang="en-US" dirty="0"/>
          </a:p>
        </p:txBody>
      </p:sp>
      <p:sp>
        <p:nvSpPr>
          <p:cNvPr id="5" name="Footer Placeholder 4">
            <a:extLst>
              <a:ext uri="{FF2B5EF4-FFF2-40B4-BE49-F238E27FC236}">
                <a16:creationId xmlns:a16="http://schemas.microsoft.com/office/drawing/2014/main" id="{BE2AE107-E9EA-3C86-A113-F285BF4EE4E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8FBDA78-9C76-47A0-9EDC-3BEE5CC8B0F1}"/>
              </a:ext>
            </a:extLst>
          </p:cNvPr>
          <p:cNvSpPr>
            <a:spLocks noGrp="1"/>
          </p:cNvSpPr>
          <p:nvPr>
            <p:ph type="sldNum" sz="quarter" idx="12"/>
          </p:nvPr>
        </p:nvSpPr>
        <p:spPr/>
        <p:txBody>
          <a:bodyPr/>
          <a:lstStyle/>
          <a:p>
            <a:fld id="{911F4346-F410-4D36-8E3C-C1EF28A87118}" type="slidenum">
              <a:rPr lang="en-US" smtClean="0"/>
              <a:t>‹#›</a:t>
            </a:fld>
            <a:endParaRPr lang="en-US" dirty="0"/>
          </a:p>
        </p:txBody>
      </p:sp>
      <p:cxnSp>
        <p:nvCxnSpPr>
          <p:cNvPr id="8" name="Straight Connector 7">
            <a:extLst>
              <a:ext uri="{FF2B5EF4-FFF2-40B4-BE49-F238E27FC236}">
                <a16:creationId xmlns:a16="http://schemas.microsoft.com/office/drawing/2014/main" id="{5E4F3B6F-0E18-8641-D905-EB5C51A307E4}"/>
              </a:ext>
            </a:extLst>
          </p:cNvPr>
          <p:cNvCxnSpPr>
            <a:cxnSpLocks/>
          </p:cNvCxnSpPr>
          <p:nvPr userDrawn="1"/>
        </p:nvCxnSpPr>
        <p:spPr>
          <a:xfrm>
            <a:off x="336883" y="1673777"/>
            <a:ext cx="896753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91712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211DC-83B7-EF59-614B-9BC53C310A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4D2C62-5101-70D0-723F-146AF111A1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CBBAE7-1786-C9F0-2C5B-CDDE722AA55E}"/>
              </a:ext>
            </a:extLst>
          </p:cNvPr>
          <p:cNvSpPr>
            <a:spLocks noGrp="1"/>
          </p:cNvSpPr>
          <p:nvPr>
            <p:ph type="dt" sz="half" idx="10"/>
          </p:nvPr>
        </p:nvSpPr>
        <p:spPr/>
        <p:txBody>
          <a:bodyPr/>
          <a:lstStyle/>
          <a:p>
            <a:fld id="{14A994D6-BDB3-43FE-8D99-BE49D0C802B7}" type="datetime1">
              <a:rPr lang="en-US" smtClean="0"/>
              <a:t>4/25/2025</a:t>
            </a:fld>
            <a:endParaRPr lang="en-US" dirty="0"/>
          </a:p>
        </p:txBody>
      </p:sp>
      <p:sp>
        <p:nvSpPr>
          <p:cNvPr id="5" name="Footer Placeholder 4">
            <a:extLst>
              <a:ext uri="{FF2B5EF4-FFF2-40B4-BE49-F238E27FC236}">
                <a16:creationId xmlns:a16="http://schemas.microsoft.com/office/drawing/2014/main" id="{2C69979F-34AA-4059-FF3A-FA5D880E486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14427E-5041-90D5-07DA-40BCEE15CAE5}"/>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1669087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744B8-ED68-F8F0-9291-4DF5D6844F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DDF638-F76B-1AED-7D44-5569001B10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44F1F3-FC5F-4FE4-A1E0-42D9D6CAB0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A25F56-4578-2185-32F1-CBC1AB3C0F8B}"/>
              </a:ext>
            </a:extLst>
          </p:cNvPr>
          <p:cNvSpPr>
            <a:spLocks noGrp="1"/>
          </p:cNvSpPr>
          <p:nvPr>
            <p:ph type="dt" sz="half" idx="10"/>
          </p:nvPr>
        </p:nvSpPr>
        <p:spPr/>
        <p:txBody>
          <a:bodyPr/>
          <a:lstStyle/>
          <a:p>
            <a:fld id="{2AFD0462-785E-424E-B205-874207265204}" type="datetime1">
              <a:rPr lang="en-US" smtClean="0"/>
              <a:t>4/25/2025</a:t>
            </a:fld>
            <a:endParaRPr lang="en-US" dirty="0"/>
          </a:p>
        </p:txBody>
      </p:sp>
      <p:sp>
        <p:nvSpPr>
          <p:cNvPr id="6" name="Footer Placeholder 5">
            <a:extLst>
              <a:ext uri="{FF2B5EF4-FFF2-40B4-BE49-F238E27FC236}">
                <a16:creationId xmlns:a16="http://schemas.microsoft.com/office/drawing/2014/main" id="{6636528B-4A93-077A-2FD0-EB22C7ABF30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18ECB9F-37C0-D3FC-E0AF-2BFA5168DF9E}"/>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4071527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68930-317A-0486-275A-AC083C4BD6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5B8748-49F6-18F5-3E70-2828630C1C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CB081C-0BFC-C0A3-DA15-ACBE2F084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04B377-1A74-DD90-6E8E-F09F09AB2A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9EB02-6BDD-880A-5A89-31E0A490A9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D21072-8B13-801C-F3DB-894B3EA18BA7}"/>
              </a:ext>
            </a:extLst>
          </p:cNvPr>
          <p:cNvSpPr>
            <a:spLocks noGrp="1"/>
          </p:cNvSpPr>
          <p:nvPr>
            <p:ph type="dt" sz="half" idx="10"/>
          </p:nvPr>
        </p:nvSpPr>
        <p:spPr/>
        <p:txBody>
          <a:bodyPr/>
          <a:lstStyle/>
          <a:p>
            <a:fld id="{C5619D1D-8B62-44A3-9382-D08D38657782}" type="datetime1">
              <a:rPr lang="en-US" smtClean="0"/>
              <a:t>4/25/2025</a:t>
            </a:fld>
            <a:endParaRPr lang="en-US" dirty="0"/>
          </a:p>
        </p:txBody>
      </p:sp>
      <p:sp>
        <p:nvSpPr>
          <p:cNvPr id="8" name="Footer Placeholder 7">
            <a:extLst>
              <a:ext uri="{FF2B5EF4-FFF2-40B4-BE49-F238E27FC236}">
                <a16:creationId xmlns:a16="http://schemas.microsoft.com/office/drawing/2014/main" id="{AF9A48FD-6B18-DDE3-0364-2D4A3FBFC49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988163E-BA9B-B504-17C0-9CBBFF025F65}"/>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1167148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4034A-9F38-50F3-6E65-52C85AE693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76FCBB-D48D-73F1-A36C-B9E385F5AE70}"/>
              </a:ext>
            </a:extLst>
          </p:cNvPr>
          <p:cNvSpPr>
            <a:spLocks noGrp="1"/>
          </p:cNvSpPr>
          <p:nvPr>
            <p:ph type="dt" sz="half" idx="10"/>
          </p:nvPr>
        </p:nvSpPr>
        <p:spPr/>
        <p:txBody>
          <a:bodyPr/>
          <a:lstStyle/>
          <a:p>
            <a:fld id="{6C6B4065-B144-49DE-AB4D-E92B97533B86}" type="datetime1">
              <a:rPr lang="en-US" smtClean="0"/>
              <a:t>4/25/2025</a:t>
            </a:fld>
            <a:endParaRPr lang="en-US" dirty="0"/>
          </a:p>
        </p:txBody>
      </p:sp>
      <p:sp>
        <p:nvSpPr>
          <p:cNvPr id="4" name="Footer Placeholder 3">
            <a:extLst>
              <a:ext uri="{FF2B5EF4-FFF2-40B4-BE49-F238E27FC236}">
                <a16:creationId xmlns:a16="http://schemas.microsoft.com/office/drawing/2014/main" id="{921EA4E7-1B18-7C35-012E-E4E59E7E8C9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A5354F7-C9C1-F62C-12E8-BF5A5F04F083}"/>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7975008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6A89C4-1E0B-33EB-B844-DA50E2902A9E}"/>
              </a:ext>
            </a:extLst>
          </p:cNvPr>
          <p:cNvSpPr>
            <a:spLocks noGrp="1"/>
          </p:cNvSpPr>
          <p:nvPr>
            <p:ph type="dt" sz="half" idx="10"/>
          </p:nvPr>
        </p:nvSpPr>
        <p:spPr/>
        <p:txBody>
          <a:bodyPr/>
          <a:lstStyle/>
          <a:p>
            <a:fld id="{6883EE4A-36A7-40E4-B09B-3DC13E6FEFE5}" type="datetime1">
              <a:rPr lang="en-US" smtClean="0"/>
              <a:t>4/25/2025</a:t>
            </a:fld>
            <a:endParaRPr lang="en-US" dirty="0"/>
          </a:p>
        </p:txBody>
      </p:sp>
      <p:sp>
        <p:nvSpPr>
          <p:cNvPr id="3" name="Footer Placeholder 2">
            <a:extLst>
              <a:ext uri="{FF2B5EF4-FFF2-40B4-BE49-F238E27FC236}">
                <a16:creationId xmlns:a16="http://schemas.microsoft.com/office/drawing/2014/main" id="{DCC7E982-3B4E-5AC2-7938-AD053FCEB80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CB36882-1D92-58D3-9C46-8318F8085E74}"/>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3495418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951D-74B8-0777-0C48-E3F2D0BF29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03E704-3BA3-75A7-8182-3E55942A6E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913ECD-93F8-1F47-C690-DA6B14E4C9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AF2D26-2FD5-9ECD-D8CA-17C387A1C25C}"/>
              </a:ext>
            </a:extLst>
          </p:cNvPr>
          <p:cNvSpPr>
            <a:spLocks noGrp="1"/>
          </p:cNvSpPr>
          <p:nvPr>
            <p:ph type="dt" sz="half" idx="10"/>
          </p:nvPr>
        </p:nvSpPr>
        <p:spPr/>
        <p:txBody>
          <a:bodyPr/>
          <a:lstStyle/>
          <a:p>
            <a:fld id="{8E299304-6B7A-4872-B5FB-CDA890EA1757}" type="datetime1">
              <a:rPr lang="en-US" smtClean="0"/>
              <a:t>4/25/2025</a:t>
            </a:fld>
            <a:endParaRPr lang="en-US" dirty="0"/>
          </a:p>
        </p:txBody>
      </p:sp>
      <p:sp>
        <p:nvSpPr>
          <p:cNvPr id="6" name="Footer Placeholder 5">
            <a:extLst>
              <a:ext uri="{FF2B5EF4-FFF2-40B4-BE49-F238E27FC236}">
                <a16:creationId xmlns:a16="http://schemas.microsoft.com/office/drawing/2014/main" id="{7800EFA4-CE2F-2B92-DCC0-EBB0D56E57D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03D5FD1-A7BC-C506-C0D3-1DC8CFC6A178}"/>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1309821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11FD5-94D9-3133-1E2C-5AFBF1D9C8D9}"/>
              </a:ext>
            </a:extLst>
          </p:cNvPr>
          <p:cNvSpPr>
            <a:spLocks noGrp="1"/>
          </p:cNvSpPr>
          <p:nvPr>
            <p:ph type="title"/>
          </p:nvPr>
        </p:nvSpPr>
        <p:spPr>
          <a:xfrm>
            <a:off x="838200" y="299755"/>
            <a:ext cx="10515600" cy="1325563"/>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2993B873-D3A3-49F3-4049-2E983D6B94BF}"/>
              </a:ext>
            </a:extLst>
          </p:cNvPr>
          <p:cNvSpPr>
            <a:spLocks noGrp="1"/>
          </p:cNvSpPr>
          <p:nvPr>
            <p:ph idx="1"/>
          </p:nvPr>
        </p:nvSpPr>
        <p:spPr>
          <a:xfrm>
            <a:off x="838200" y="181516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63937F-2A6A-412E-FC8F-8CC1287351B8}"/>
              </a:ext>
            </a:extLst>
          </p:cNvPr>
          <p:cNvSpPr>
            <a:spLocks noGrp="1"/>
          </p:cNvSpPr>
          <p:nvPr>
            <p:ph type="dt" sz="half" idx="10"/>
          </p:nvPr>
        </p:nvSpPr>
        <p:spPr/>
        <p:txBody>
          <a:bodyPr/>
          <a:lstStyle/>
          <a:p>
            <a:fld id="{19FF5F7A-3344-453A-9FDC-4A087DC3CA96}" type="datetime1">
              <a:rPr lang="en-US" smtClean="0"/>
              <a:t>4/25/2025</a:t>
            </a:fld>
            <a:endParaRPr lang="en-US" dirty="0"/>
          </a:p>
        </p:txBody>
      </p:sp>
      <p:sp>
        <p:nvSpPr>
          <p:cNvPr id="5" name="Footer Placeholder 4">
            <a:extLst>
              <a:ext uri="{FF2B5EF4-FFF2-40B4-BE49-F238E27FC236}">
                <a16:creationId xmlns:a16="http://schemas.microsoft.com/office/drawing/2014/main" id="{BE2AE107-E9EA-3C86-A113-F285BF4EE4E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8FBDA78-9C76-47A0-9EDC-3BEE5CC8B0F1}"/>
              </a:ext>
            </a:extLst>
          </p:cNvPr>
          <p:cNvSpPr>
            <a:spLocks noGrp="1"/>
          </p:cNvSpPr>
          <p:nvPr>
            <p:ph type="sldNum" sz="quarter" idx="12"/>
          </p:nvPr>
        </p:nvSpPr>
        <p:spPr/>
        <p:txBody>
          <a:bodyPr/>
          <a:lstStyle/>
          <a:p>
            <a:fld id="{911F4346-F410-4D36-8E3C-C1EF28A87118}" type="slidenum">
              <a:rPr lang="en-US" smtClean="0"/>
              <a:t>‹#›</a:t>
            </a:fld>
            <a:endParaRPr lang="en-US" dirty="0"/>
          </a:p>
        </p:txBody>
      </p:sp>
      <p:cxnSp>
        <p:nvCxnSpPr>
          <p:cNvPr id="8" name="Straight Connector 7">
            <a:extLst>
              <a:ext uri="{FF2B5EF4-FFF2-40B4-BE49-F238E27FC236}">
                <a16:creationId xmlns:a16="http://schemas.microsoft.com/office/drawing/2014/main" id="{5E4F3B6F-0E18-8641-D905-EB5C51A307E4}"/>
              </a:ext>
            </a:extLst>
          </p:cNvPr>
          <p:cNvCxnSpPr>
            <a:cxnSpLocks/>
          </p:cNvCxnSpPr>
          <p:nvPr userDrawn="1"/>
        </p:nvCxnSpPr>
        <p:spPr>
          <a:xfrm>
            <a:off x="336883" y="1673777"/>
            <a:ext cx="896753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91772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BB589-6A59-5F72-EFD4-E3ADE048D9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B4999B-FCA5-FA5B-DADE-36BEA331E0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9517F9B-A558-47E7-5FDF-58063F1D3B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40AC31-B6F9-5EE3-FAD3-072745D3C2E6}"/>
              </a:ext>
            </a:extLst>
          </p:cNvPr>
          <p:cNvSpPr>
            <a:spLocks noGrp="1"/>
          </p:cNvSpPr>
          <p:nvPr>
            <p:ph type="dt" sz="half" idx="10"/>
          </p:nvPr>
        </p:nvSpPr>
        <p:spPr/>
        <p:txBody>
          <a:bodyPr/>
          <a:lstStyle/>
          <a:p>
            <a:fld id="{DA86355F-1A34-41CB-B6C4-197CB3E18BCE}" type="datetime1">
              <a:rPr lang="en-US" smtClean="0"/>
              <a:t>4/25/2025</a:t>
            </a:fld>
            <a:endParaRPr lang="en-US" dirty="0"/>
          </a:p>
        </p:txBody>
      </p:sp>
      <p:sp>
        <p:nvSpPr>
          <p:cNvPr id="6" name="Footer Placeholder 5">
            <a:extLst>
              <a:ext uri="{FF2B5EF4-FFF2-40B4-BE49-F238E27FC236}">
                <a16:creationId xmlns:a16="http://schemas.microsoft.com/office/drawing/2014/main" id="{4AB4B49B-9FC4-20A8-5B3B-B4B2A8926A7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99399-A685-5446-FA80-A800102BBC07}"/>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40396884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E5A87-95C1-3C54-DF4F-2B000CC706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C0FCF9-43FA-CD7B-6093-ED824F0C8C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0CBEFC-4F81-AA05-9B64-639AE18ECE51}"/>
              </a:ext>
            </a:extLst>
          </p:cNvPr>
          <p:cNvSpPr>
            <a:spLocks noGrp="1"/>
          </p:cNvSpPr>
          <p:nvPr>
            <p:ph type="dt" sz="half" idx="10"/>
          </p:nvPr>
        </p:nvSpPr>
        <p:spPr/>
        <p:txBody>
          <a:bodyPr/>
          <a:lstStyle/>
          <a:p>
            <a:fld id="{DB6AC5B1-A999-417D-A070-65FC69FD31E7}" type="datetime1">
              <a:rPr lang="en-US" smtClean="0"/>
              <a:t>4/25/2025</a:t>
            </a:fld>
            <a:endParaRPr lang="en-US" dirty="0"/>
          </a:p>
        </p:txBody>
      </p:sp>
      <p:sp>
        <p:nvSpPr>
          <p:cNvPr id="5" name="Footer Placeholder 4">
            <a:extLst>
              <a:ext uri="{FF2B5EF4-FFF2-40B4-BE49-F238E27FC236}">
                <a16:creationId xmlns:a16="http://schemas.microsoft.com/office/drawing/2014/main" id="{0F339497-6877-4AE7-4CDF-8B477C08AC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58085FE-5788-6294-4AFA-7AA0B89AE747}"/>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4879228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1C516F-ED56-D3EC-39EF-ACDAAB22CC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5E7B75-076E-5ABC-88D7-EEA87E414A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6B887A-73D8-B0B4-39CC-081D19487404}"/>
              </a:ext>
            </a:extLst>
          </p:cNvPr>
          <p:cNvSpPr>
            <a:spLocks noGrp="1"/>
          </p:cNvSpPr>
          <p:nvPr>
            <p:ph type="dt" sz="half" idx="10"/>
          </p:nvPr>
        </p:nvSpPr>
        <p:spPr/>
        <p:txBody>
          <a:bodyPr/>
          <a:lstStyle/>
          <a:p>
            <a:fld id="{1D08A4B8-1CBB-4DF9-A73F-092B9970A592}" type="datetime1">
              <a:rPr lang="en-US" smtClean="0"/>
              <a:t>4/25/2025</a:t>
            </a:fld>
            <a:endParaRPr lang="en-US" dirty="0"/>
          </a:p>
        </p:txBody>
      </p:sp>
      <p:sp>
        <p:nvSpPr>
          <p:cNvPr id="5" name="Footer Placeholder 4">
            <a:extLst>
              <a:ext uri="{FF2B5EF4-FFF2-40B4-BE49-F238E27FC236}">
                <a16:creationId xmlns:a16="http://schemas.microsoft.com/office/drawing/2014/main" id="{220A3721-DEC2-E67A-9457-E99ADB5B451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1872ADB-5686-4B9F-09BF-56D02EF62EF3}"/>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7941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211DC-83B7-EF59-614B-9BC53C310A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4D2C62-5101-70D0-723F-146AF111A1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CBBAE7-1786-C9F0-2C5B-CDDE722AA55E}"/>
              </a:ext>
            </a:extLst>
          </p:cNvPr>
          <p:cNvSpPr>
            <a:spLocks noGrp="1"/>
          </p:cNvSpPr>
          <p:nvPr>
            <p:ph type="dt" sz="half" idx="10"/>
          </p:nvPr>
        </p:nvSpPr>
        <p:spPr/>
        <p:txBody>
          <a:bodyPr/>
          <a:lstStyle/>
          <a:p>
            <a:fld id="{14A994D6-BDB3-43FE-8D99-BE49D0C802B7}" type="datetime1">
              <a:rPr lang="en-US" smtClean="0"/>
              <a:t>4/25/2025</a:t>
            </a:fld>
            <a:endParaRPr lang="en-US" dirty="0"/>
          </a:p>
        </p:txBody>
      </p:sp>
      <p:sp>
        <p:nvSpPr>
          <p:cNvPr id="5" name="Footer Placeholder 4">
            <a:extLst>
              <a:ext uri="{FF2B5EF4-FFF2-40B4-BE49-F238E27FC236}">
                <a16:creationId xmlns:a16="http://schemas.microsoft.com/office/drawing/2014/main" id="{2C69979F-34AA-4059-FF3A-FA5D880E486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14427E-5041-90D5-07DA-40BCEE15CAE5}"/>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269836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744B8-ED68-F8F0-9291-4DF5D6844F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DDF638-F76B-1AED-7D44-5569001B10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44F1F3-FC5F-4FE4-A1E0-42D9D6CAB0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A25F56-4578-2185-32F1-CBC1AB3C0F8B}"/>
              </a:ext>
            </a:extLst>
          </p:cNvPr>
          <p:cNvSpPr>
            <a:spLocks noGrp="1"/>
          </p:cNvSpPr>
          <p:nvPr>
            <p:ph type="dt" sz="half" idx="10"/>
          </p:nvPr>
        </p:nvSpPr>
        <p:spPr/>
        <p:txBody>
          <a:bodyPr/>
          <a:lstStyle/>
          <a:p>
            <a:fld id="{2AFD0462-785E-424E-B205-874207265204}" type="datetime1">
              <a:rPr lang="en-US" smtClean="0"/>
              <a:t>4/25/2025</a:t>
            </a:fld>
            <a:endParaRPr lang="en-US" dirty="0"/>
          </a:p>
        </p:txBody>
      </p:sp>
      <p:sp>
        <p:nvSpPr>
          <p:cNvPr id="6" name="Footer Placeholder 5">
            <a:extLst>
              <a:ext uri="{FF2B5EF4-FFF2-40B4-BE49-F238E27FC236}">
                <a16:creationId xmlns:a16="http://schemas.microsoft.com/office/drawing/2014/main" id="{6636528B-4A93-077A-2FD0-EB22C7ABF30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18ECB9F-37C0-D3FC-E0AF-2BFA5168DF9E}"/>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3289102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68930-317A-0486-275A-AC083C4BD6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5B8748-49F6-18F5-3E70-2828630C1C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CB081C-0BFC-C0A3-DA15-ACBE2F084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04B377-1A74-DD90-6E8E-F09F09AB2A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9EB02-6BDD-880A-5A89-31E0A490A9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D21072-8B13-801C-F3DB-894B3EA18BA7}"/>
              </a:ext>
            </a:extLst>
          </p:cNvPr>
          <p:cNvSpPr>
            <a:spLocks noGrp="1"/>
          </p:cNvSpPr>
          <p:nvPr>
            <p:ph type="dt" sz="half" idx="10"/>
          </p:nvPr>
        </p:nvSpPr>
        <p:spPr/>
        <p:txBody>
          <a:bodyPr/>
          <a:lstStyle/>
          <a:p>
            <a:fld id="{C5619D1D-8B62-44A3-9382-D08D38657782}" type="datetime1">
              <a:rPr lang="en-US" smtClean="0"/>
              <a:t>4/25/2025</a:t>
            </a:fld>
            <a:endParaRPr lang="en-US" dirty="0"/>
          </a:p>
        </p:txBody>
      </p:sp>
      <p:sp>
        <p:nvSpPr>
          <p:cNvPr id="8" name="Footer Placeholder 7">
            <a:extLst>
              <a:ext uri="{FF2B5EF4-FFF2-40B4-BE49-F238E27FC236}">
                <a16:creationId xmlns:a16="http://schemas.microsoft.com/office/drawing/2014/main" id="{AF9A48FD-6B18-DDE3-0364-2D4A3FBFC49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988163E-BA9B-B504-17C0-9CBBFF025F65}"/>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479497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4034A-9F38-50F3-6E65-52C85AE693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76FCBB-D48D-73F1-A36C-B9E385F5AE70}"/>
              </a:ext>
            </a:extLst>
          </p:cNvPr>
          <p:cNvSpPr>
            <a:spLocks noGrp="1"/>
          </p:cNvSpPr>
          <p:nvPr>
            <p:ph type="dt" sz="half" idx="10"/>
          </p:nvPr>
        </p:nvSpPr>
        <p:spPr/>
        <p:txBody>
          <a:bodyPr/>
          <a:lstStyle/>
          <a:p>
            <a:fld id="{6C6B4065-B144-49DE-AB4D-E92B97533B86}" type="datetime1">
              <a:rPr lang="en-US" smtClean="0"/>
              <a:t>4/25/2025</a:t>
            </a:fld>
            <a:endParaRPr lang="en-US" dirty="0"/>
          </a:p>
        </p:txBody>
      </p:sp>
      <p:sp>
        <p:nvSpPr>
          <p:cNvPr id="4" name="Footer Placeholder 3">
            <a:extLst>
              <a:ext uri="{FF2B5EF4-FFF2-40B4-BE49-F238E27FC236}">
                <a16:creationId xmlns:a16="http://schemas.microsoft.com/office/drawing/2014/main" id="{921EA4E7-1B18-7C35-012E-E4E59E7E8C9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A5354F7-C9C1-F62C-12E8-BF5A5F04F083}"/>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3249126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6A89C4-1E0B-33EB-B844-DA50E2902A9E}"/>
              </a:ext>
            </a:extLst>
          </p:cNvPr>
          <p:cNvSpPr>
            <a:spLocks noGrp="1"/>
          </p:cNvSpPr>
          <p:nvPr>
            <p:ph type="dt" sz="half" idx="10"/>
          </p:nvPr>
        </p:nvSpPr>
        <p:spPr/>
        <p:txBody>
          <a:bodyPr/>
          <a:lstStyle/>
          <a:p>
            <a:fld id="{6883EE4A-36A7-40E4-B09B-3DC13E6FEFE5}" type="datetime1">
              <a:rPr lang="en-US" smtClean="0"/>
              <a:t>4/25/2025</a:t>
            </a:fld>
            <a:endParaRPr lang="en-US" dirty="0"/>
          </a:p>
        </p:txBody>
      </p:sp>
      <p:sp>
        <p:nvSpPr>
          <p:cNvPr id="3" name="Footer Placeholder 2">
            <a:extLst>
              <a:ext uri="{FF2B5EF4-FFF2-40B4-BE49-F238E27FC236}">
                <a16:creationId xmlns:a16="http://schemas.microsoft.com/office/drawing/2014/main" id="{DCC7E982-3B4E-5AC2-7938-AD053FCEB80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CB36882-1D92-58D3-9C46-8318F8085E74}"/>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087206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951D-74B8-0777-0C48-E3F2D0BF29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03E704-3BA3-75A7-8182-3E55942A6E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913ECD-93F8-1F47-C690-DA6B14E4C9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AF2D26-2FD5-9ECD-D8CA-17C387A1C25C}"/>
              </a:ext>
            </a:extLst>
          </p:cNvPr>
          <p:cNvSpPr>
            <a:spLocks noGrp="1"/>
          </p:cNvSpPr>
          <p:nvPr>
            <p:ph type="dt" sz="half" idx="10"/>
          </p:nvPr>
        </p:nvSpPr>
        <p:spPr/>
        <p:txBody>
          <a:bodyPr/>
          <a:lstStyle/>
          <a:p>
            <a:fld id="{8E299304-6B7A-4872-B5FB-CDA890EA1757}" type="datetime1">
              <a:rPr lang="en-US" smtClean="0"/>
              <a:t>4/25/2025</a:t>
            </a:fld>
            <a:endParaRPr lang="en-US" dirty="0"/>
          </a:p>
        </p:txBody>
      </p:sp>
      <p:sp>
        <p:nvSpPr>
          <p:cNvPr id="6" name="Footer Placeholder 5">
            <a:extLst>
              <a:ext uri="{FF2B5EF4-FFF2-40B4-BE49-F238E27FC236}">
                <a16:creationId xmlns:a16="http://schemas.microsoft.com/office/drawing/2014/main" id="{7800EFA4-CE2F-2B92-DCC0-EBB0D56E57D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03D5FD1-A7BC-C506-C0D3-1DC8CFC6A178}"/>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3425515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BB589-6A59-5F72-EFD4-E3ADE048D9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B4999B-FCA5-FA5B-DADE-36BEA331E0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9517F9B-A558-47E7-5FDF-58063F1D3B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40AC31-B6F9-5EE3-FAD3-072745D3C2E6}"/>
              </a:ext>
            </a:extLst>
          </p:cNvPr>
          <p:cNvSpPr>
            <a:spLocks noGrp="1"/>
          </p:cNvSpPr>
          <p:nvPr>
            <p:ph type="dt" sz="half" idx="10"/>
          </p:nvPr>
        </p:nvSpPr>
        <p:spPr/>
        <p:txBody>
          <a:bodyPr/>
          <a:lstStyle/>
          <a:p>
            <a:fld id="{DA86355F-1A34-41CB-B6C4-197CB3E18BCE}" type="datetime1">
              <a:rPr lang="en-US" smtClean="0"/>
              <a:t>4/25/2025</a:t>
            </a:fld>
            <a:endParaRPr lang="en-US" dirty="0"/>
          </a:p>
        </p:txBody>
      </p:sp>
      <p:sp>
        <p:nvSpPr>
          <p:cNvPr id="6" name="Footer Placeholder 5">
            <a:extLst>
              <a:ext uri="{FF2B5EF4-FFF2-40B4-BE49-F238E27FC236}">
                <a16:creationId xmlns:a16="http://schemas.microsoft.com/office/drawing/2014/main" id="{4AB4B49B-9FC4-20A8-5B3B-B4B2A8926A7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99399-A685-5446-FA80-A800102BBC07}"/>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745568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3DC8FB-1AA8-084E-FEDB-B229EB01B9DC}"/>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1380"/>
            <a:ext cx="12192000" cy="6855239"/>
          </a:xfrm>
          <a:prstGeom prst="rect">
            <a:avLst/>
          </a:prstGeom>
        </p:spPr>
      </p:pic>
      <p:sp>
        <p:nvSpPr>
          <p:cNvPr id="9" name="Rectangle 8">
            <a:extLst>
              <a:ext uri="{FF2B5EF4-FFF2-40B4-BE49-F238E27FC236}">
                <a16:creationId xmlns:a16="http://schemas.microsoft.com/office/drawing/2014/main" id="{146C680A-A4E9-CF94-8EAF-287402746E9D}"/>
              </a:ext>
            </a:extLst>
          </p:cNvPr>
          <p:cNvSpPr/>
          <p:nvPr userDrawn="1"/>
        </p:nvSpPr>
        <p:spPr>
          <a:xfrm>
            <a:off x="0" y="0"/>
            <a:ext cx="12192000" cy="6858000"/>
          </a:xfrm>
          <a:prstGeom prst="rect">
            <a:avLst/>
          </a:prstGeom>
          <a:gradFill>
            <a:gsLst>
              <a:gs pos="0">
                <a:schemeClr val="tx1">
                  <a:alpha val="49000"/>
                </a:schemeClr>
              </a:gs>
              <a:gs pos="44000">
                <a:schemeClr val="accent2">
                  <a:lumMod val="50000"/>
                  <a:alpha val="61000"/>
                </a:schemeClr>
              </a:gs>
              <a:gs pos="100000">
                <a:schemeClr val="accent2">
                  <a:lumMod val="29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C42F15DD-4698-A3FE-ADF7-F27C634EBC39}"/>
              </a:ext>
            </a:extLst>
          </p:cNvPr>
          <p:cNvSpPr>
            <a:spLocks noGrp="1"/>
          </p:cNvSpPr>
          <p:nvPr>
            <p:ph type="body" idx="1"/>
          </p:nvPr>
        </p:nvSpPr>
        <p:spPr>
          <a:xfrm>
            <a:off x="625003" y="181815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13550221-CAC6-8B30-9BD6-1557AF07AE10}"/>
              </a:ext>
            </a:extLst>
          </p:cNvPr>
          <p:cNvSpPr>
            <a:spLocks noGrp="1"/>
          </p:cNvSpPr>
          <p:nvPr>
            <p:ph type="title"/>
          </p:nvPr>
        </p:nvSpPr>
        <p:spPr>
          <a:xfrm>
            <a:off x="625003" y="30573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36AAFDAC-897B-D5FF-D8E0-58369D9C6427}"/>
              </a:ext>
            </a:extLst>
          </p:cNvPr>
          <p:cNvSpPr>
            <a:spLocks noGrp="1"/>
          </p:cNvSpPr>
          <p:nvPr>
            <p:ph type="dt" sz="half" idx="2"/>
          </p:nvPr>
        </p:nvSpPr>
        <p:spPr>
          <a:xfrm>
            <a:off x="9711743" y="6356350"/>
            <a:ext cx="115991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8B7E4A-D8C0-463E-B618-E790AB1D6571}" type="datetime1">
              <a:rPr lang="en-US" smtClean="0"/>
              <a:t>4/25/2025</a:t>
            </a:fld>
            <a:endParaRPr lang="en-US" dirty="0"/>
          </a:p>
        </p:txBody>
      </p:sp>
      <p:sp>
        <p:nvSpPr>
          <p:cNvPr id="5" name="Footer Placeholder 4">
            <a:extLst>
              <a:ext uri="{FF2B5EF4-FFF2-40B4-BE49-F238E27FC236}">
                <a16:creationId xmlns:a16="http://schemas.microsoft.com/office/drawing/2014/main" id="{0F79A36C-D31F-17F5-7405-CFE5769E072E}"/>
              </a:ext>
            </a:extLst>
          </p:cNvPr>
          <p:cNvSpPr>
            <a:spLocks noGrp="1"/>
          </p:cNvSpPr>
          <p:nvPr>
            <p:ph type="ftr" sz="quarter" idx="3"/>
          </p:nvPr>
        </p:nvSpPr>
        <p:spPr>
          <a:xfrm>
            <a:off x="625002" y="6356350"/>
            <a:ext cx="908673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9641564-0FDC-E2E1-4D54-8625AEC0764D}"/>
              </a:ext>
            </a:extLst>
          </p:cNvPr>
          <p:cNvSpPr>
            <a:spLocks noGrp="1"/>
          </p:cNvSpPr>
          <p:nvPr>
            <p:ph type="sldNum" sz="quarter" idx="4"/>
          </p:nvPr>
        </p:nvSpPr>
        <p:spPr>
          <a:xfrm>
            <a:off x="10871661" y="6356350"/>
            <a:ext cx="115991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1F4346-F410-4D36-8E3C-C1EF28A87118}" type="slidenum">
              <a:rPr lang="en-US" smtClean="0"/>
              <a:t>‹#›</a:t>
            </a:fld>
            <a:endParaRPr lang="en-US" dirty="0"/>
          </a:p>
        </p:txBody>
      </p:sp>
    </p:spTree>
    <p:extLst>
      <p:ext uri="{BB962C8B-B14F-4D97-AF65-F5344CB8AC3E}">
        <p14:creationId xmlns:p14="http://schemas.microsoft.com/office/powerpoint/2010/main" val="38313570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3DC8FB-1AA8-084E-FEDB-B229EB01B9DC}"/>
              </a:ext>
            </a:extLst>
          </p:cNvPr>
          <p:cNvPicPr>
            <a:picLocks noChangeAspect="1"/>
          </p:cNvPicPr>
          <p:nvPr userDrawn="1"/>
        </p:nvPicPr>
        <p:blipFill>
          <a:blip r:embed="rId13"/>
          <a:stretch>
            <a:fillRect/>
          </a:stretch>
        </p:blipFill>
        <p:spPr>
          <a:xfrm>
            <a:off x="0" y="1380"/>
            <a:ext cx="12192000" cy="6855239"/>
          </a:xfrm>
          <a:prstGeom prst="rect">
            <a:avLst/>
          </a:prstGeom>
        </p:spPr>
      </p:pic>
      <p:sp>
        <p:nvSpPr>
          <p:cNvPr id="9" name="Rectangle 8">
            <a:extLst>
              <a:ext uri="{FF2B5EF4-FFF2-40B4-BE49-F238E27FC236}">
                <a16:creationId xmlns:a16="http://schemas.microsoft.com/office/drawing/2014/main" id="{146C680A-A4E9-CF94-8EAF-287402746E9D}"/>
              </a:ext>
            </a:extLst>
          </p:cNvPr>
          <p:cNvSpPr/>
          <p:nvPr userDrawn="1"/>
        </p:nvSpPr>
        <p:spPr>
          <a:xfrm>
            <a:off x="0" y="0"/>
            <a:ext cx="12192000" cy="6858000"/>
          </a:xfrm>
          <a:prstGeom prst="rect">
            <a:avLst/>
          </a:prstGeom>
          <a:gradFill>
            <a:gsLst>
              <a:gs pos="0">
                <a:schemeClr val="tx1">
                  <a:alpha val="49000"/>
                </a:schemeClr>
              </a:gs>
              <a:gs pos="44000">
                <a:schemeClr val="accent2">
                  <a:lumMod val="50000"/>
                  <a:alpha val="61000"/>
                </a:schemeClr>
              </a:gs>
              <a:gs pos="100000">
                <a:schemeClr val="accent2">
                  <a:lumMod val="29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C42F15DD-4698-A3FE-ADF7-F27C634EBC39}"/>
              </a:ext>
            </a:extLst>
          </p:cNvPr>
          <p:cNvSpPr>
            <a:spLocks noGrp="1"/>
          </p:cNvSpPr>
          <p:nvPr>
            <p:ph type="body" idx="1"/>
          </p:nvPr>
        </p:nvSpPr>
        <p:spPr>
          <a:xfrm>
            <a:off x="625003" y="181815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13550221-CAC6-8B30-9BD6-1557AF07AE10}"/>
              </a:ext>
            </a:extLst>
          </p:cNvPr>
          <p:cNvSpPr>
            <a:spLocks noGrp="1"/>
          </p:cNvSpPr>
          <p:nvPr>
            <p:ph type="title"/>
          </p:nvPr>
        </p:nvSpPr>
        <p:spPr>
          <a:xfrm>
            <a:off x="625003" y="30573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36AAFDAC-897B-D5FF-D8E0-58369D9C6427}"/>
              </a:ext>
            </a:extLst>
          </p:cNvPr>
          <p:cNvSpPr>
            <a:spLocks noGrp="1"/>
          </p:cNvSpPr>
          <p:nvPr>
            <p:ph type="dt" sz="half" idx="2"/>
          </p:nvPr>
        </p:nvSpPr>
        <p:spPr>
          <a:xfrm>
            <a:off x="9711743" y="6356350"/>
            <a:ext cx="115991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8B7E4A-D8C0-463E-B618-E790AB1D6571}" type="datetime1">
              <a:rPr lang="en-US" smtClean="0"/>
              <a:t>4/25/2025</a:t>
            </a:fld>
            <a:endParaRPr lang="en-US" dirty="0"/>
          </a:p>
        </p:txBody>
      </p:sp>
      <p:sp>
        <p:nvSpPr>
          <p:cNvPr id="5" name="Footer Placeholder 4">
            <a:extLst>
              <a:ext uri="{FF2B5EF4-FFF2-40B4-BE49-F238E27FC236}">
                <a16:creationId xmlns:a16="http://schemas.microsoft.com/office/drawing/2014/main" id="{0F79A36C-D31F-17F5-7405-CFE5769E072E}"/>
              </a:ext>
            </a:extLst>
          </p:cNvPr>
          <p:cNvSpPr>
            <a:spLocks noGrp="1"/>
          </p:cNvSpPr>
          <p:nvPr>
            <p:ph type="ftr" sz="quarter" idx="3"/>
          </p:nvPr>
        </p:nvSpPr>
        <p:spPr>
          <a:xfrm>
            <a:off x="625002" y="6356350"/>
            <a:ext cx="908673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9641564-0FDC-E2E1-4D54-8625AEC0764D}"/>
              </a:ext>
            </a:extLst>
          </p:cNvPr>
          <p:cNvSpPr>
            <a:spLocks noGrp="1"/>
          </p:cNvSpPr>
          <p:nvPr>
            <p:ph type="sldNum" sz="quarter" idx="4"/>
          </p:nvPr>
        </p:nvSpPr>
        <p:spPr>
          <a:xfrm>
            <a:off x="10871661" y="6356350"/>
            <a:ext cx="115991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1F4346-F410-4D36-8E3C-C1EF28A87118}" type="slidenum">
              <a:rPr lang="en-US" smtClean="0"/>
              <a:t>‹#›</a:t>
            </a:fld>
            <a:endParaRPr lang="en-US" dirty="0"/>
          </a:p>
        </p:txBody>
      </p:sp>
    </p:spTree>
    <p:extLst>
      <p:ext uri="{BB962C8B-B14F-4D97-AF65-F5344CB8AC3E}">
        <p14:creationId xmlns:p14="http://schemas.microsoft.com/office/powerpoint/2010/main" val="33335056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aquatic mammal, shark, dolphin&#10;&#10;Description automatically generated">
            <a:extLst>
              <a:ext uri="{FF2B5EF4-FFF2-40B4-BE49-F238E27FC236}">
                <a16:creationId xmlns:a16="http://schemas.microsoft.com/office/drawing/2014/main" id="{C3375CC3-F969-8FDB-089A-CD848337F4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180" y="0"/>
            <a:ext cx="12145639" cy="6858000"/>
          </a:xfrm>
          <a:prstGeom prst="rect">
            <a:avLst/>
          </a:prstGeom>
        </p:spPr>
      </p:pic>
    </p:spTree>
    <p:extLst>
      <p:ext uri="{BB962C8B-B14F-4D97-AF65-F5344CB8AC3E}">
        <p14:creationId xmlns:p14="http://schemas.microsoft.com/office/powerpoint/2010/main" val="1006045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80ADD2-0A7F-EB7E-E5B5-9861F9AD28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71"/>
            <a:ext cx="12192000" cy="6833257"/>
          </a:xfrm>
          <a:prstGeom prst="rect">
            <a:avLst/>
          </a:prstGeom>
        </p:spPr>
      </p:pic>
      <p:sp>
        <p:nvSpPr>
          <p:cNvPr id="5" name="Rectangle 4">
            <a:extLst>
              <a:ext uri="{FF2B5EF4-FFF2-40B4-BE49-F238E27FC236}">
                <a16:creationId xmlns:a16="http://schemas.microsoft.com/office/drawing/2014/main" id="{77B06150-B88E-5B3D-52F9-9830C23A641F}"/>
              </a:ext>
            </a:extLst>
          </p:cNvPr>
          <p:cNvSpPr/>
          <p:nvPr/>
        </p:nvSpPr>
        <p:spPr>
          <a:xfrm>
            <a:off x="0" y="0"/>
            <a:ext cx="6183630" cy="6858000"/>
          </a:xfrm>
          <a:prstGeom prst="rect">
            <a:avLst/>
          </a:prstGeom>
          <a:solidFill>
            <a:schemeClr val="bg1">
              <a:alpha val="2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D97EB01-EBFF-E871-B08B-958532540BFD}"/>
              </a:ext>
            </a:extLst>
          </p:cNvPr>
          <p:cNvSpPr txBox="1"/>
          <p:nvPr/>
        </p:nvSpPr>
        <p:spPr>
          <a:xfrm>
            <a:off x="451485" y="528755"/>
            <a:ext cx="5486400" cy="5016758"/>
          </a:xfrm>
          <a:prstGeom prst="rect">
            <a:avLst/>
          </a:prstGeom>
          <a:noFill/>
        </p:spPr>
        <p:txBody>
          <a:bodyPr wrap="square" rtlCol="0">
            <a:spAutoFit/>
          </a:bodyPr>
          <a:lstStyle/>
          <a:p>
            <a:r>
              <a:rPr lang="en-US" sz="3200" dirty="0"/>
              <a:t>“I have fought the good fight, I have finished the course, I have kept the faith; in the future there is laid up for me the crown of righteousness, which the Lord, the righteous Judge, will award to me on that day; and not only to me, but also to all who have loved His appearing.” </a:t>
            </a:r>
          </a:p>
        </p:txBody>
      </p:sp>
      <p:sp>
        <p:nvSpPr>
          <p:cNvPr id="7" name="TextBox 6">
            <a:extLst>
              <a:ext uri="{FF2B5EF4-FFF2-40B4-BE49-F238E27FC236}">
                <a16:creationId xmlns:a16="http://schemas.microsoft.com/office/drawing/2014/main" id="{DCA90555-774B-BC61-50CF-089DB1FA2A0D}"/>
              </a:ext>
            </a:extLst>
          </p:cNvPr>
          <p:cNvSpPr txBox="1"/>
          <p:nvPr/>
        </p:nvSpPr>
        <p:spPr>
          <a:xfrm>
            <a:off x="451485" y="6061897"/>
            <a:ext cx="5486400" cy="584775"/>
          </a:xfrm>
          <a:prstGeom prst="rect">
            <a:avLst/>
          </a:prstGeom>
          <a:noFill/>
        </p:spPr>
        <p:txBody>
          <a:bodyPr wrap="square" rtlCol="0">
            <a:spAutoFit/>
          </a:bodyPr>
          <a:lstStyle/>
          <a:p>
            <a:r>
              <a:rPr lang="en-US" sz="3200" dirty="0"/>
              <a:t>2 Timothy 4:7-8</a:t>
            </a:r>
          </a:p>
        </p:txBody>
      </p:sp>
    </p:spTree>
    <p:extLst>
      <p:ext uri="{BB962C8B-B14F-4D97-AF65-F5344CB8AC3E}">
        <p14:creationId xmlns:p14="http://schemas.microsoft.com/office/powerpoint/2010/main" val="15849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EDE09BA-4AD9-9EE7-574F-01DD4E341FA1}"/>
              </a:ext>
            </a:extLst>
          </p:cNvPr>
          <p:cNvSpPr>
            <a:spLocks noGrp="1"/>
          </p:cNvSpPr>
          <p:nvPr>
            <p:ph type="ftr" sz="quarter" idx="11"/>
          </p:nvPr>
        </p:nvSpPr>
        <p:spPr>
          <a:xfrm>
            <a:off x="733505" y="6366510"/>
            <a:ext cx="10724988" cy="354965"/>
          </a:xfrm>
        </p:spPr>
        <p:txBody>
          <a:bodyPr/>
          <a:lstStyle/>
          <a:p>
            <a:pPr algn="ctr"/>
            <a:r>
              <a:rPr lang="en-US" sz="1600" dirty="0"/>
              <a:t>Video Source: YouTube, Christopher Hitchens, God And Cancer., https://youtu.be/Y-JvgwPTlv4?si=Xghnm3Yy_tbAKsya. </a:t>
            </a:r>
          </a:p>
        </p:txBody>
      </p:sp>
      <p:pic>
        <p:nvPicPr>
          <p:cNvPr id="4" name="Picture 3">
            <a:extLst>
              <a:ext uri="{FF2B5EF4-FFF2-40B4-BE49-F238E27FC236}">
                <a16:creationId xmlns:a16="http://schemas.microsoft.com/office/drawing/2014/main" id="{3CC44334-25E7-7A6D-6BF3-C6869955D9DB}"/>
              </a:ext>
            </a:extLst>
          </p:cNvPr>
          <p:cNvPicPr>
            <a:picLocks noChangeAspect="1"/>
          </p:cNvPicPr>
          <p:nvPr/>
        </p:nvPicPr>
        <p:blipFill>
          <a:blip r:embed="rId2"/>
          <a:stretch>
            <a:fillRect/>
          </a:stretch>
        </p:blipFill>
        <p:spPr>
          <a:xfrm>
            <a:off x="1105244" y="136525"/>
            <a:ext cx="9981511" cy="4675506"/>
          </a:xfrm>
          <a:prstGeom prst="rect">
            <a:avLst/>
          </a:prstGeom>
        </p:spPr>
      </p:pic>
      <p:sp>
        <p:nvSpPr>
          <p:cNvPr id="5" name="TextBox 4">
            <a:extLst>
              <a:ext uri="{FF2B5EF4-FFF2-40B4-BE49-F238E27FC236}">
                <a16:creationId xmlns:a16="http://schemas.microsoft.com/office/drawing/2014/main" id="{DF9B7C2D-0D67-D781-0B8E-1C071D94361B}"/>
              </a:ext>
            </a:extLst>
          </p:cNvPr>
          <p:cNvSpPr txBox="1"/>
          <p:nvPr/>
        </p:nvSpPr>
        <p:spPr>
          <a:xfrm>
            <a:off x="634166" y="4889703"/>
            <a:ext cx="10724988" cy="1077218"/>
          </a:xfrm>
          <a:prstGeom prst="rect">
            <a:avLst/>
          </a:prstGeom>
          <a:noFill/>
        </p:spPr>
        <p:txBody>
          <a:bodyPr wrap="square" rtlCol="0">
            <a:spAutoFit/>
          </a:bodyPr>
          <a:lstStyle/>
          <a:p>
            <a:pPr algn="ctr"/>
            <a:r>
              <a:rPr lang="en-US" sz="3200" dirty="0">
                <a:solidFill>
                  <a:schemeClr val="accent3">
                    <a:lumMod val="40000"/>
                    <a:lumOff val="60000"/>
                  </a:schemeClr>
                </a:solidFill>
              </a:rPr>
              <a:t>“All that (prayer) is meaningless. I don’t think that souls or bodies can change by incantation, or by anything else.”</a:t>
            </a:r>
          </a:p>
        </p:txBody>
      </p:sp>
    </p:spTree>
    <p:extLst>
      <p:ext uri="{BB962C8B-B14F-4D97-AF65-F5344CB8AC3E}">
        <p14:creationId xmlns:p14="http://schemas.microsoft.com/office/powerpoint/2010/main" val="3380605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C23DA0-1687-5587-5DC2-3B2A4A924CE6}"/>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8ABBDCE2-187C-BBE7-42F1-8D2B906B7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 name="Picture 3">
            <a:extLst>
              <a:ext uri="{FF2B5EF4-FFF2-40B4-BE49-F238E27FC236}">
                <a16:creationId xmlns:a16="http://schemas.microsoft.com/office/drawing/2014/main" id="{9EDA48B8-D125-7304-AB65-8BD6F2A515B4}"/>
              </a:ext>
            </a:extLst>
          </p:cNvPr>
          <p:cNvPicPr>
            <a:picLocks noChangeAspect="1"/>
          </p:cNvPicPr>
          <p:nvPr/>
        </p:nvPicPr>
        <p:blipFill>
          <a:blip r:embed="rId2"/>
          <a:srcRect l="5547" r="5547"/>
          <a:stretch/>
        </p:blipFill>
        <p:spPr>
          <a:xfrm>
            <a:off x="20" y="1282"/>
            <a:ext cx="12191980" cy="6856718"/>
          </a:xfrm>
          <a:prstGeom prst="rect">
            <a:avLst/>
          </a:prstGeom>
        </p:spPr>
      </p:pic>
      <p:sp>
        <p:nvSpPr>
          <p:cNvPr id="3" name="Rectangle 2">
            <a:extLst>
              <a:ext uri="{FF2B5EF4-FFF2-40B4-BE49-F238E27FC236}">
                <a16:creationId xmlns:a16="http://schemas.microsoft.com/office/drawing/2014/main" id="{A77B6B9E-A999-83AC-A05B-BD541AC330E8}"/>
              </a:ext>
            </a:extLst>
          </p:cNvPr>
          <p:cNvSpPr/>
          <p:nvPr/>
        </p:nvSpPr>
        <p:spPr>
          <a:xfrm>
            <a:off x="-1504" y="0"/>
            <a:ext cx="12193504" cy="6856718"/>
          </a:xfrm>
          <a:prstGeom prst="rect">
            <a:avLst/>
          </a:prstGeom>
          <a:solidFill>
            <a:schemeClr val="tx1">
              <a:lumMod val="85000"/>
              <a:lumOff val="15000"/>
              <a:alpha val="6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619389F0-D75B-06B5-1DB0-C0F864EAE747}"/>
              </a:ext>
            </a:extLst>
          </p:cNvPr>
          <p:cNvSpPr txBox="1"/>
          <p:nvPr/>
        </p:nvSpPr>
        <p:spPr>
          <a:xfrm>
            <a:off x="934603" y="685367"/>
            <a:ext cx="10321290" cy="1569660"/>
          </a:xfrm>
          <a:prstGeom prst="rect">
            <a:avLst/>
          </a:prstGeom>
          <a:noFill/>
        </p:spPr>
        <p:txBody>
          <a:bodyPr wrap="square" rtlCol="0">
            <a:spAutoFit/>
          </a:bodyPr>
          <a:lstStyle/>
          <a:p>
            <a:pPr algn="ctr"/>
            <a:r>
              <a:rPr lang="en-US" sz="3200" dirty="0">
                <a:solidFill>
                  <a:schemeClr val="accent3">
                    <a:lumMod val="40000"/>
                    <a:lumOff val="60000"/>
                  </a:schemeClr>
                </a:solidFill>
              </a:rPr>
              <a:t>“While I was fainting away, I remembered the LORD, And my prayer came to You, Into Your holy temple.</a:t>
            </a:r>
          </a:p>
          <a:p>
            <a:pPr algn="ctr"/>
            <a:r>
              <a:rPr lang="en-US" sz="3200" dirty="0">
                <a:solidFill>
                  <a:schemeClr val="accent3">
                    <a:lumMod val="40000"/>
                    <a:lumOff val="60000"/>
                  </a:schemeClr>
                </a:solidFill>
              </a:rPr>
              <a:t>Jonah 2:7</a:t>
            </a:r>
          </a:p>
        </p:txBody>
      </p:sp>
    </p:spTree>
    <p:extLst>
      <p:ext uri="{BB962C8B-B14F-4D97-AF65-F5344CB8AC3E}">
        <p14:creationId xmlns:p14="http://schemas.microsoft.com/office/powerpoint/2010/main" val="1783669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DC4976-A703-5F71-EB59-17E26AF8FCAA}"/>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A20EB11F-E58E-2FA6-AB5A-1A1D3ECAD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 name="Picture 3">
            <a:extLst>
              <a:ext uri="{FF2B5EF4-FFF2-40B4-BE49-F238E27FC236}">
                <a16:creationId xmlns:a16="http://schemas.microsoft.com/office/drawing/2014/main" id="{7F308EB1-99E0-488B-C900-4F9CB339D376}"/>
              </a:ext>
            </a:extLst>
          </p:cNvPr>
          <p:cNvPicPr>
            <a:picLocks noChangeAspect="1"/>
          </p:cNvPicPr>
          <p:nvPr/>
        </p:nvPicPr>
        <p:blipFill>
          <a:blip r:embed="rId2"/>
          <a:srcRect l="5547" r="5547"/>
          <a:stretch/>
        </p:blipFill>
        <p:spPr>
          <a:xfrm>
            <a:off x="20" y="1282"/>
            <a:ext cx="12191980" cy="6856718"/>
          </a:xfrm>
          <a:prstGeom prst="rect">
            <a:avLst/>
          </a:prstGeom>
        </p:spPr>
      </p:pic>
      <p:sp>
        <p:nvSpPr>
          <p:cNvPr id="3" name="Rectangle 2">
            <a:extLst>
              <a:ext uri="{FF2B5EF4-FFF2-40B4-BE49-F238E27FC236}">
                <a16:creationId xmlns:a16="http://schemas.microsoft.com/office/drawing/2014/main" id="{7D8B01C2-E2CD-51BF-2036-BE045E9FAE7F}"/>
              </a:ext>
            </a:extLst>
          </p:cNvPr>
          <p:cNvSpPr/>
          <p:nvPr/>
        </p:nvSpPr>
        <p:spPr>
          <a:xfrm>
            <a:off x="873" y="0"/>
            <a:ext cx="12193504" cy="6856718"/>
          </a:xfrm>
          <a:prstGeom prst="rect">
            <a:avLst/>
          </a:prstGeom>
          <a:solidFill>
            <a:schemeClr val="tx1">
              <a:lumMod val="85000"/>
              <a:lumOff val="15000"/>
              <a:alpha val="6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Title 1">
            <a:extLst>
              <a:ext uri="{FF2B5EF4-FFF2-40B4-BE49-F238E27FC236}">
                <a16:creationId xmlns:a16="http://schemas.microsoft.com/office/drawing/2014/main" id="{89831943-56CF-583D-130A-0AFDC31A9D75}"/>
              </a:ext>
            </a:extLst>
          </p:cNvPr>
          <p:cNvSpPr txBox="1">
            <a:spLocks/>
          </p:cNvSpPr>
          <p:nvPr/>
        </p:nvSpPr>
        <p:spPr>
          <a:xfrm>
            <a:off x="879348" y="460886"/>
            <a:ext cx="11021101" cy="1325563"/>
          </a:xfrm>
          <a:prstGeom prst="rect">
            <a:avLst/>
          </a:prstGeom>
        </p:spPr>
        <p:txBody>
          <a:bodyPr>
            <a:norm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he-IL" sz="4400" dirty="0">
                <a:latin typeface="SBL Hebrew"/>
              </a:rPr>
              <a:t>בְּנֶ֙פֶשׁ֙</a:t>
            </a:r>
            <a:r>
              <a:rPr lang="en-US" sz="4400" dirty="0">
                <a:latin typeface="SBL Hebrew"/>
              </a:rPr>
              <a:t> – </a:t>
            </a:r>
            <a:r>
              <a:rPr lang="en-US" sz="4800" b="0" i="1" dirty="0">
                <a:latin typeface="+mj-lt"/>
              </a:rPr>
              <a:t>nepesh</a:t>
            </a:r>
            <a:r>
              <a:rPr lang="en-US" sz="4800" i="1" dirty="0">
                <a:latin typeface="+mj-lt"/>
              </a:rPr>
              <a:t>:</a:t>
            </a:r>
            <a:r>
              <a:rPr lang="en-US" sz="4800" b="0" i="1" dirty="0">
                <a:latin typeface="+mj-lt"/>
              </a:rPr>
              <a:t> </a:t>
            </a:r>
            <a:r>
              <a:rPr lang="en-US" sz="4800" i="1" dirty="0">
                <a:latin typeface="+mj-lt"/>
              </a:rPr>
              <a:t>life</a:t>
            </a:r>
            <a:r>
              <a:rPr lang="en-US" sz="4800" b="0" i="1" dirty="0">
                <a:latin typeface="+mj-lt"/>
              </a:rPr>
              <a:t> (sense: </a:t>
            </a:r>
            <a:r>
              <a:rPr lang="en-US" sz="4800" b="1" i="1" dirty="0">
                <a:solidFill>
                  <a:srgbClr val="FFC000"/>
                </a:solidFill>
                <a:latin typeface="+mj-lt"/>
              </a:rPr>
              <a:t>person</a:t>
            </a:r>
            <a:r>
              <a:rPr lang="en-US" sz="4800" b="0" i="1" dirty="0">
                <a:latin typeface="+mj-lt"/>
              </a:rPr>
              <a:t> or </a:t>
            </a:r>
            <a:r>
              <a:rPr lang="en-US" sz="4800" b="1" i="1" dirty="0">
                <a:solidFill>
                  <a:srgbClr val="92D050"/>
                </a:solidFill>
                <a:latin typeface="+mj-lt"/>
              </a:rPr>
              <a:t>state</a:t>
            </a:r>
            <a:r>
              <a:rPr lang="en-US" sz="4800" b="0" i="1" dirty="0">
                <a:latin typeface="+mj-lt"/>
              </a:rPr>
              <a:t>)</a:t>
            </a:r>
            <a:endParaRPr lang="en-US" sz="4800" dirty="0">
              <a:solidFill>
                <a:srgbClr val="FFC000"/>
              </a:solidFill>
              <a:latin typeface="+mj-lt"/>
            </a:endParaRPr>
          </a:p>
        </p:txBody>
      </p:sp>
      <p:pic>
        <p:nvPicPr>
          <p:cNvPr id="5" name="Picture 4">
            <a:extLst>
              <a:ext uri="{FF2B5EF4-FFF2-40B4-BE49-F238E27FC236}">
                <a16:creationId xmlns:a16="http://schemas.microsoft.com/office/drawing/2014/main" id="{86CF1B8B-549A-E312-F593-1C081E8624B8}"/>
              </a:ext>
            </a:extLst>
          </p:cNvPr>
          <p:cNvPicPr>
            <a:picLocks noChangeAspect="1"/>
          </p:cNvPicPr>
          <p:nvPr/>
        </p:nvPicPr>
        <p:blipFill>
          <a:blip r:embed="rId3"/>
          <a:stretch>
            <a:fillRect/>
          </a:stretch>
        </p:blipFill>
        <p:spPr>
          <a:xfrm>
            <a:off x="841761" y="1123667"/>
            <a:ext cx="10493753" cy="5741680"/>
          </a:xfrm>
          <a:prstGeom prst="rect">
            <a:avLst/>
          </a:prstGeom>
        </p:spPr>
      </p:pic>
      <p:sp>
        <p:nvSpPr>
          <p:cNvPr id="6" name="Oval 5">
            <a:extLst>
              <a:ext uri="{FF2B5EF4-FFF2-40B4-BE49-F238E27FC236}">
                <a16:creationId xmlns:a16="http://schemas.microsoft.com/office/drawing/2014/main" id="{17BEA030-95D1-35C2-5132-CF9564A75CA6}"/>
              </a:ext>
            </a:extLst>
          </p:cNvPr>
          <p:cNvSpPr/>
          <p:nvPr/>
        </p:nvSpPr>
        <p:spPr>
          <a:xfrm>
            <a:off x="2184400" y="1909236"/>
            <a:ext cx="2082800" cy="800634"/>
          </a:xfrm>
          <a:prstGeom prst="ellipse">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4ECE1C50-C661-23D8-6E71-74FDD53E1C2C}"/>
              </a:ext>
            </a:extLst>
          </p:cNvPr>
          <p:cNvSpPr/>
          <p:nvPr/>
        </p:nvSpPr>
        <p:spPr>
          <a:xfrm>
            <a:off x="8089900" y="1648596"/>
            <a:ext cx="2082800" cy="800634"/>
          </a:xfrm>
          <a:prstGeom prst="ellipse">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43753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7CC3BE-7D7F-C969-2141-F6EE97F4316F}"/>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1536C1EC-D654-21A0-B48C-95E8B0B738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 name="Picture 3">
            <a:extLst>
              <a:ext uri="{FF2B5EF4-FFF2-40B4-BE49-F238E27FC236}">
                <a16:creationId xmlns:a16="http://schemas.microsoft.com/office/drawing/2014/main" id="{D5D469AC-BFD0-876C-3710-EA2AC47668C6}"/>
              </a:ext>
            </a:extLst>
          </p:cNvPr>
          <p:cNvPicPr>
            <a:picLocks noChangeAspect="1"/>
          </p:cNvPicPr>
          <p:nvPr/>
        </p:nvPicPr>
        <p:blipFill>
          <a:blip r:embed="rId2"/>
          <a:srcRect l="5547" r="5547"/>
          <a:stretch/>
        </p:blipFill>
        <p:spPr>
          <a:xfrm>
            <a:off x="20" y="1282"/>
            <a:ext cx="12191980" cy="6856718"/>
          </a:xfrm>
          <a:prstGeom prst="rect">
            <a:avLst/>
          </a:prstGeom>
        </p:spPr>
      </p:pic>
      <p:sp>
        <p:nvSpPr>
          <p:cNvPr id="3" name="Rectangle 2">
            <a:extLst>
              <a:ext uri="{FF2B5EF4-FFF2-40B4-BE49-F238E27FC236}">
                <a16:creationId xmlns:a16="http://schemas.microsoft.com/office/drawing/2014/main" id="{E8387EED-44DD-3E13-7A9F-0CAFC2E358F6}"/>
              </a:ext>
            </a:extLst>
          </p:cNvPr>
          <p:cNvSpPr/>
          <p:nvPr/>
        </p:nvSpPr>
        <p:spPr>
          <a:xfrm>
            <a:off x="-3028" y="1282"/>
            <a:ext cx="12193504" cy="6856718"/>
          </a:xfrm>
          <a:prstGeom prst="rect">
            <a:avLst/>
          </a:prstGeom>
          <a:solidFill>
            <a:schemeClr val="tx1">
              <a:lumMod val="85000"/>
              <a:lumOff val="15000"/>
              <a:alpha val="6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Title 1">
            <a:extLst>
              <a:ext uri="{FF2B5EF4-FFF2-40B4-BE49-F238E27FC236}">
                <a16:creationId xmlns:a16="http://schemas.microsoft.com/office/drawing/2014/main" id="{1A5C6A52-F19F-5805-2A5C-2323BF4930C8}"/>
              </a:ext>
            </a:extLst>
          </p:cNvPr>
          <p:cNvSpPr txBox="1">
            <a:spLocks/>
          </p:cNvSpPr>
          <p:nvPr/>
        </p:nvSpPr>
        <p:spPr>
          <a:xfrm>
            <a:off x="621099" y="651386"/>
            <a:ext cx="11021101" cy="1325563"/>
          </a:xfrm>
          <a:prstGeom prst="rect">
            <a:avLst/>
          </a:prstGeom>
        </p:spPr>
        <p:txBody>
          <a:bodyPr>
            <a:norm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he-IL" sz="4400" u="sng" dirty="0">
                <a:latin typeface="SBL Hebrew"/>
              </a:rPr>
              <a:t>ב</a:t>
            </a:r>
            <a:r>
              <a:rPr lang="he-IL" sz="3600" u="sng" dirty="0">
                <a:latin typeface="SBL Hebrew"/>
              </a:rPr>
              <a:t>ְּנֶ֙פֶשׁ֙</a:t>
            </a:r>
            <a:r>
              <a:rPr lang="en-US" sz="3600" u="sng" dirty="0">
                <a:latin typeface="SBL Hebrew"/>
              </a:rPr>
              <a:t> – </a:t>
            </a:r>
            <a:r>
              <a:rPr lang="en-US" sz="4000" b="0" i="1" u="sng" dirty="0">
                <a:latin typeface="+mj-lt"/>
              </a:rPr>
              <a:t>nepesh</a:t>
            </a:r>
            <a:r>
              <a:rPr lang="en-US" sz="4000" i="1" u="sng" dirty="0">
                <a:latin typeface="+mj-lt"/>
              </a:rPr>
              <a:t>:</a:t>
            </a:r>
            <a:r>
              <a:rPr lang="en-US" sz="4000" b="0" i="1" u="sng" dirty="0">
                <a:latin typeface="+mj-lt"/>
              </a:rPr>
              <a:t> </a:t>
            </a:r>
            <a:r>
              <a:rPr lang="en-US" sz="4000" i="1" u="sng" dirty="0">
                <a:latin typeface="+mj-lt"/>
              </a:rPr>
              <a:t>life</a:t>
            </a:r>
            <a:r>
              <a:rPr lang="en-US" sz="4000" b="0" i="1" u="sng" dirty="0">
                <a:latin typeface="+mj-lt"/>
              </a:rPr>
              <a:t> (sense: </a:t>
            </a:r>
            <a:r>
              <a:rPr lang="en-US" sz="4000" b="1" i="1" u="sng" dirty="0">
                <a:solidFill>
                  <a:srgbClr val="FFC000"/>
                </a:solidFill>
                <a:latin typeface="+mj-lt"/>
              </a:rPr>
              <a:t>person</a:t>
            </a:r>
            <a:r>
              <a:rPr lang="en-US" sz="4000" b="0" i="1" u="sng" dirty="0">
                <a:latin typeface="+mj-lt"/>
              </a:rPr>
              <a:t> or </a:t>
            </a:r>
            <a:r>
              <a:rPr lang="en-US" sz="4000" b="1" i="1" u="sng" dirty="0">
                <a:solidFill>
                  <a:srgbClr val="92D050"/>
                </a:solidFill>
                <a:latin typeface="+mj-lt"/>
              </a:rPr>
              <a:t>state</a:t>
            </a:r>
            <a:r>
              <a:rPr lang="en-US" sz="4000" b="0" i="1" u="sng" dirty="0">
                <a:latin typeface="+mj-lt"/>
              </a:rPr>
              <a:t>) in Jonah</a:t>
            </a:r>
            <a:endParaRPr lang="en-US" sz="4800" u="sng" dirty="0">
              <a:solidFill>
                <a:srgbClr val="FFC000"/>
              </a:solidFill>
              <a:latin typeface="+mj-lt"/>
            </a:endParaRPr>
          </a:p>
        </p:txBody>
      </p:sp>
      <p:sp>
        <p:nvSpPr>
          <p:cNvPr id="8" name="Content Placeholder 2">
            <a:extLst>
              <a:ext uri="{FF2B5EF4-FFF2-40B4-BE49-F238E27FC236}">
                <a16:creationId xmlns:a16="http://schemas.microsoft.com/office/drawing/2014/main" id="{FE79F9DA-BE48-EDA0-BCBF-82960D97534F}"/>
              </a:ext>
            </a:extLst>
          </p:cNvPr>
          <p:cNvSpPr txBox="1">
            <a:spLocks/>
          </p:cNvSpPr>
          <p:nvPr/>
        </p:nvSpPr>
        <p:spPr>
          <a:xfrm>
            <a:off x="625000" y="1786449"/>
            <a:ext cx="11275449" cy="493185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t>1:14</a:t>
            </a:r>
            <a:r>
              <a:rPr lang="en-US" sz="3200" dirty="0"/>
              <a:t> – O LORD, do not let us perish on account of this man’s </a:t>
            </a:r>
            <a:r>
              <a:rPr lang="en-US" sz="3200" b="1" dirty="0">
                <a:solidFill>
                  <a:srgbClr val="FFC000"/>
                </a:solidFill>
              </a:rPr>
              <a:t>life</a:t>
            </a:r>
            <a:r>
              <a:rPr lang="en-US" sz="3200" dirty="0"/>
              <a:t>…</a:t>
            </a:r>
          </a:p>
          <a:p>
            <a:r>
              <a:rPr lang="en-US" sz="3200" b="1" dirty="0"/>
              <a:t>2:5 </a:t>
            </a:r>
            <a:r>
              <a:rPr lang="en-US" sz="3200" dirty="0"/>
              <a:t>– Water encompassed me to the point of </a:t>
            </a:r>
            <a:r>
              <a:rPr lang="en-US" sz="3200" b="1" dirty="0">
                <a:solidFill>
                  <a:srgbClr val="92D050"/>
                </a:solidFill>
              </a:rPr>
              <a:t>death</a:t>
            </a:r>
            <a:r>
              <a:rPr lang="en-US" sz="3200" dirty="0"/>
              <a:t>. </a:t>
            </a:r>
          </a:p>
          <a:p>
            <a:r>
              <a:rPr lang="en-US" sz="3200" b="1" dirty="0"/>
              <a:t>2:7</a:t>
            </a:r>
            <a:r>
              <a:rPr lang="en-US" sz="3200" dirty="0"/>
              <a:t> – While  I was </a:t>
            </a:r>
            <a:r>
              <a:rPr lang="en-US" sz="3200" b="1" dirty="0">
                <a:solidFill>
                  <a:srgbClr val="FFC000"/>
                </a:solidFill>
              </a:rPr>
              <a:t>fainting away</a:t>
            </a:r>
            <a:r>
              <a:rPr lang="en-US" sz="3200" dirty="0"/>
              <a:t>, I remembered the LORD…</a:t>
            </a:r>
          </a:p>
          <a:p>
            <a:r>
              <a:rPr lang="en-US" sz="3200" b="1" dirty="0"/>
              <a:t>4:3</a:t>
            </a:r>
            <a:r>
              <a:rPr lang="en-US" sz="3200" dirty="0"/>
              <a:t> – Therefore now, O LORD, please take my </a:t>
            </a:r>
            <a:r>
              <a:rPr lang="en-US" sz="3200" b="1" dirty="0">
                <a:solidFill>
                  <a:srgbClr val="FFC000"/>
                </a:solidFill>
              </a:rPr>
              <a:t>life</a:t>
            </a:r>
            <a:r>
              <a:rPr lang="en-US" sz="3200" dirty="0"/>
              <a:t> from me, for death is better to me than life.”</a:t>
            </a:r>
          </a:p>
          <a:p>
            <a:r>
              <a:rPr lang="en-US" sz="3200" b="1" dirty="0"/>
              <a:t>4:8</a:t>
            </a:r>
            <a:r>
              <a:rPr lang="en-US" sz="3200" dirty="0"/>
              <a:t> –Jonah’s head so that he became faint and begged with all his </a:t>
            </a:r>
            <a:r>
              <a:rPr lang="en-US" sz="3200" b="1" dirty="0">
                <a:solidFill>
                  <a:srgbClr val="FFC000"/>
                </a:solidFill>
              </a:rPr>
              <a:t>soul</a:t>
            </a:r>
            <a:r>
              <a:rPr lang="en-US" sz="3200" dirty="0"/>
              <a:t> to die…</a:t>
            </a:r>
          </a:p>
        </p:txBody>
      </p:sp>
    </p:spTree>
    <p:extLst>
      <p:ext uri="{BB962C8B-B14F-4D97-AF65-F5344CB8AC3E}">
        <p14:creationId xmlns:p14="http://schemas.microsoft.com/office/powerpoint/2010/main" val="2678270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B915B-2D00-F0C3-CBB9-40055CAA0C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D64EBC-C199-F05B-3015-D4B7B0BA4BC9}"/>
              </a:ext>
            </a:extLst>
          </p:cNvPr>
          <p:cNvSpPr>
            <a:spLocks noGrp="1"/>
          </p:cNvSpPr>
          <p:nvPr>
            <p:ph type="title"/>
          </p:nvPr>
        </p:nvSpPr>
        <p:spPr>
          <a:xfrm>
            <a:off x="838200" y="257552"/>
            <a:ext cx="10515600" cy="1325563"/>
          </a:xfrm>
        </p:spPr>
        <p:txBody>
          <a:bodyPr>
            <a:normAutofit/>
          </a:bodyPr>
          <a:lstStyle/>
          <a:p>
            <a:r>
              <a:rPr lang="en-US" sz="6600" dirty="0"/>
              <a:t>B. The Praying Prophet (2)</a:t>
            </a:r>
            <a:endParaRPr lang="en-US" sz="6600" dirty="0">
              <a:solidFill>
                <a:srgbClr val="FFC000"/>
              </a:solidFill>
            </a:endParaRPr>
          </a:p>
        </p:txBody>
      </p:sp>
      <p:sp>
        <p:nvSpPr>
          <p:cNvPr id="7" name="Content Placeholder 2">
            <a:extLst>
              <a:ext uri="{FF2B5EF4-FFF2-40B4-BE49-F238E27FC236}">
                <a16:creationId xmlns:a16="http://schemas.microsoft.com/office/drawing/2014/main" id="{BF4E003D-07C1-91D0-FB76-1F3A073B870C}"/>
              </a:ext>
            </a:extLst>
          </p:cNvPr>
          <p:cNvSpPr>
            <a:spLocks noGrp="1"/>
          </p:cNvSpPr>
          <p:nvPr>
            <p:ph idx="1"/>
          </p:nvPr>
        </p:nvSpPr>
        <p:spPr>
          <a:xfrm>
            <a:off x="625002" y="1815165"/>
            <a:ext cx="11275449" cy="4351338"/>
          </a:xfrm>
        </p:spPr>
        <p:txBody>
          <a:bodyPr>
            <a:normAutofit fontScale="92500" lnSpcReduction="20000"/>
          </a:bodyPr>
          <a:lstStyle/>
          <a:p>
            <a:pPr marL="1314450" lvl="1" indent="-857250">
              <a:buAutoNum type="romanUcPeriod" startAt="5"/>
            </a:pPr>
            <a:r>
              <a:rPr lang="en-US" sz="4000" dirty="0">
                <a:solidFill>
                  <a:srgbClr val="FFC000"/>
                </a:solidFill>
              </a:rPr>
              <a:t>A Divine Rescue (2:7)</a:t>
            </a:r>
          </a:p>
          <a:p>
            <a:pPr marL="1771650" lvl="2" indent="-857250">
              <a:buFont typeface="+mj-lt"/>
              <a:buAutoNum type="alphaLcParenR"/>
            </a:pPr>
            <a:r>
              <a:rPr lang="en-US" sz="3600" dirty="0"/>
              <a:t>Jonah remembers God (7a)</a:t>
            </a:r>
          </a:p>
          <a:p>
            <a:pPr marL="1771650" lvl="2" indent="-857250">
              <a:buFont typeface="+mj-lt"/>
              <a:buAutoNum type="alphaLcParenR"/>
            </a:pPr>
            <a:r>
              <a:rPr lang="en-US" sz="3600" dirty="0"/>
              <a:t>Jonah’s prayer answered (7b)</a:t>
            </a:r>
          </a:p>
          <a:p>
            <a:pPr marL="1314450" lvl="1" indent="-857250">
              <a:buAutoNum type="romanUcPeriod" startAt="5"/>
            </a:pPr>
            <a:r>
              <a:rPr lang="en-US" sz="4000" dirty="0"/>
              <a:t>Jonah’s Vow of Faithfulness (2:8-9)</a:t>
            </a:r>
          </a:p>
          <a:p>
            <a:pPr marL="1771650" lvl="2" indent="-857250">
              <a:buFont typeface="+mj-lt"/>
              <a:buAutoNum type="alphaLcParenR"/>
            </a:pPr>
            <a:r>
              <a:rPr lang="en-US" sz="3600" dirty="0"/>
              <a:t>Rejection of Idols (8)</a:t>
            </a:r>
          </a:p>
          <a:p>
            <a:pPr marL="1771650" lvl="2" indent="-857250">
              <a:buFont typeface="+mj-lt"/>
              <a:buAutoNum type="alphaLcParenR"/>
            </a:pPr>
            <a:r>
              <a:rPr lang="en-US" sz="3600" dirty="0"/>
              <a:t>Jonah’s thanksgiving (9)</a:t>
            </a:r>
          </a:p>
          <a:p>
            <a:pPr marL="1314450" lvl="1" indent="-857250">
              <a:buAutoNum type="romanUcPeriod" startAt="5"/>
            </a:pPr>
            <a:r>
              <a:rPr lang="en-US" sz="4000" dirty="0"/>
              <a:t>A Divine Response (2:10)</a:t>
            </a:r>
          </a:p>
          <a:p>
            <a:pPr marL="1771650" lvl="2" indent="-857250">
              <a:buFont typeface="+mj-lt"/>
              <a:buAutoNum type="alphaLcParenR"/>
            </a:pPr>
            <a:r>
              <a:rPr lang="en-US" sz="3600" dirty="0"/>
              <a:t>God’s control over nature (10a)</a:t>
            </a:r>
          </a:p>
          <a:p>
            <a:pPr marL="1771650" lvl="2" indent="-857250">
              <a:buFont typeface="+mj-lt"/>
              <a:buAutoNum type="alphaLcParenR"/>
            </a:pPr>
            <a:r>
              <a:rPr lang="en-US" sz="3600" dirty="0"/>
              <a:t>Jonah’s deliverance (10b)</a:t>
            </a:r>
          </a:p>
          <a:p>
            <a:pPr marL="1314450" lvl="1" indent="-857250">
              <a:buAutoNum type="romanUcPeriod" startAt="5"/>
            </a:pPr>
            <a:endParaRPr lang="en-US" sz="3600" dirty="0"/>
          </a:p>
          <a:p>
            <a:pPr marL="1771650" lvl="2" indent="-857250">
              <a:buFont typeface="+mj-lt"/>
              <a:buAutoNum type="alphaLcParenR"/>
            </a:pPr>
            <a:endParaRPr lang="en-US" sz="3600" dirty="0"/>
          </a:p>
          <a:p>
            <a:pPr marL="1771650" lvl="2" indent="-857250">
              <a:buFont typeface="+mj-lt"/>
              <a:buAutoNum type="alphaLcParenR"/>
            </a:pPr>
            <a:endParaRPr lang="en-US" sz="3600" b="1" dirty="0"/>
          </a:p>
          <a:p>
            <a:pPr marL="1657350" lvl="2" indent="-742950">
              <a:buFont typeface="+mj-lt"/>
              <a:buAutoNum type="alphaLcParenR"/>
            </a:pPr>
            <a:endParaRPr lang="en-US" sz="4000" dirty="0"/>
          </a:p>
          <a:p>
            <a:endParaRPr lang="en-US" sz="4400" dirty="0"/>
          </a:p>
        </p:txBody>
      </p:sp>
    </p:spTree>
    <p:extLst>
      <p:ext uri="{BB962C8B-B14F-4D97-AF65-F5344CB8AC3E}">
        <p14:creationId xmlns:p14="http://schemas.microsoft.com/office/powerpoint/2010/main" val="1396237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236B8-470B-CFFE-E945-285E3C56208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8DAE490-2266-A30A-B666-E94BDE71B0C5}"/>
              </a:ext>
            </a:extLst>
          </p:cNvPr>
          <p:cNvPicPr>
            <a:picLocks noChangeAspect="1"/>
          </p:cNvPicPr>
          <p:nvPr/>
        </p:nvPicPr>
        <p:blipFill>
          <a:blip r:embed="rId2"/>
          <a:srcRect l="3903" t="2970" b="15751"/>
          <a:stretch/>
        </p:blipFill>
        <p:spPr>
          <a:xfrm>
            <a:off x="-1" y="0"/>
            <a:ext cx="12192001" cy="6845630"/>
          </a:xfrm>
          <a:prstGeom prst="rect">
            <a:avLst/>
          </a:prstGeom>
        </p:spPr>
      </p:pic>
      <p:sp>
        <p:nvSpPr>
          <p:cNvPr id="6" name="TextBox 5">
            <a:extLst>
              <a:ext uri="{FF2B5EF4-FFF2-40B4-BE49-F238E27FC236}">
                <a16:creationId xmlns:a16="http://schemas.microsoft.com/office/drawing/2014/main" id="{F8FA7309-0896-0037-1260-DC4A632B2F97}"/>
              </a:ext>
            </a:extLst>
          </p:cNvPr>
          <p:cNvSpPr txBox="1"/>
          <p:nvPr/>
        </p:nvSpPr>
        <p:spPr>
          <a:xfrm>
            <a:off x="6096000" y="541126"/>
            <a:ext cx="5486400" cy="4031873"/>
          </a:xfrm>
          <a:prstGeom prst="rect">
            <a:avLst/>
          </a:prstGeom>
          <a:noFill/>
        </p:spPr>
        <p:txBody>
          <a:bodyPr wrap="square" rtlCol="0">
            <a:spAutoFit/>
          </a:bodyPr>
          <a:lstStyle/>
          <a:p>
            <a:r>
              <a:rPr lang="en-US" sz="3200" dirty="0">
                <a:solidFill>
                  <a:srgbClr val="C00000"/>
                </a:solidFill>
              </a:rPr>
              <a:t>“Do not fear what you are about to suffer. Behold, the devil is about to cast some of you into prison, so that you will be tested, and you will have tribulation for ten days. Be faithful until death, and I will give you the crown of life.”</a:t>
            </a:r>
          </a:p>
        </p:txBody>
      </p:sp>
      <p:sp>
        <p:nvSpPr>
          <p:cNvPr id="7" name="TextBox 6">
            <a:extLst>
              <a:ext uri="{FF2B5EF4-FFF2-40B4-BE49-F238E27FC236}">
                <a16:creationId xmlns:a16="http://schemas.microsoft.com/office/drawing/2014/main" id="{36FF39A4-FC10-4CF3-AA51-10145FCB8956}"/>
              </a:ext>
            </a:extLst>
          </p:cNvPr>
          <p:cNvSpPr txBox="1"/>
          <p:nvPr/>
        </p:nvSpPr>
        <p:spPr>
          <a:xfrm>
            <a:off x="6096000" y="6024486"/>
            <a:ext cx="5486400" cy="584775"/>
          </a:xfrm>
          <a:prstGeom prst="rect">
            <a:avLst/>
          </a:prstGeom>
          <a:noFill/>
        </p:spPr>
        <p:txBody>
          <a:bodyPr wrap="square" rtlCol="0">
            <a:spAutoFit/>
          </a:bodyPr>
          <a:lstStyle/>
          <a:p>
            <a:r>
              <a:rPr lang="en-US" sz="3200" dirty="0"/>
              <a:t>Revelation 2:10</a:t>
            </a:r>
          </a:p>
        </p:txBody>
      </p:sp>
    </p:spTree>
    <p:extLst>
      <p:ext uri="{BB962C8B-B14F-4D97-AF65-F5344CB8AC3E}">
        <p14:creationId xmlns:p14="http://schemas.microsoft.com/office/powerpoint/2010/main" val="2366266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4B159-8AC7-2108-7DC5-0FC2918E1C9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C9F3BD9-B5FC-9446-C713-740CD7A8AFAB}"/>
              </a:ext>
            </a:extLst>
          </p:cNvPr>
          <p:cNvPicPr>
            <a:picLocks noChangeAspect="1"/>
          </p:cNvPicPr>
          <p:nvPr/>
        </p:nvPicPr>
        <p:blipFill>
          <a:blip r:embed="rId2"/>
          <a:srcRect l="3903" t="2970" b="15751"/>
          <a:stretch/>
        </p:blipFill>
        <p:spPr>
          <a:xfrm>
            <a:off x="-1" y="0"/>
            <a:ext cx="12192001" cy="6845630"/>
          </a:xfrm>
          <a:prstGeom prst="rect">
            <a:avLst/>
          </a:prstGeom>
        </p:spPr>
      </p:pic>
      <p:sp>
        <p:nvSpPr>
          <p:cNvPr id="6" name="TextBox 5">
            <a:extLst>
              <a:ext uri="{FF2B5EF4-FFF2-40B4-BE49-F238E27FC236}">
                <a16:creationId xmlns:a16="http://schemas.microsoft.com/office/drawing/2014/main" id="{5699D9B7-C209-BF72-1DA1-EBCC5918787C}"/>
              </a:ext>
            </a:extLst>
          </p:cNvPr>
          <p:cNvSpPr txBox="1"/>
          <p:nvPr/>
        </p:nvSpPr>
        <p:spPr>
          <a:xfrm>
            <a:off x="6096000" y="541126"/>
            <a:ext cx="5486400" cy="3539430"/>
          </a:xfrm>
          <a:prstGeom prst="rect">
            <a:avLst/>
          </a:prstGeom>
          <a:noFill/>
        </p:spPr>
        <p:txBody>
          <a:bodyPr wrap="square" rtlCol="0">
            <a:spAutoFit/>
          </a:bodyPr>
          <a:lstStyle/>
          <a:p>
            <a:r>
              <a:rPr lang="en-US" sz="3200" dirty="0">
                <a:solidFill>
                  <a:srgbClr val="C00000"/>
                </a:solidFill>
              </a:rPr>
              <a:t>“And I heard a voice from heaven, saying, “Write, ‘Blessed are the dead who die in the Lord from now on!’ ” “Yes,” says the Spirit, “so that they may rest from their labors, for their deeds follow with them.”</a:t>
            </a:r>
          </a:p>
        </p:txBody>
      </p:sp>
      <p:sp>
        <p:nvSpPr>
          <p:cNvPr id="7" name="TextBox 6">
            <a:extLst>
              <a:ext uri="{FF2B5EF4-FFF2-40B4-BE49-F238E27FC236}">
                <a16:creationId xmlns:a16="http://schemas.microsoft.com/office/drawing/2014/main" id="{FDE0475E-FD4D-FD49-6266-57EC644305D3}"/>
              </a:ext>
            </a:extLst>
          </p:cNvPr>
          <p:cNvSpPr txBox="1"/>
          <p:nvPr/>
        </p:nvSpPr>
        <p:spPr>
          <a:xfrm>
            <a:off x="6096000" y="6024486"/>
            <a:ext cx="5486400" cy="584775"/>
          </a:xfrm>
          <a:prstGeom prst="rect">
            <a:avLst/>
          </a:prstGeom>
          <a:noFill/>
        </p:spPr>
        <p:txBody>
          <a:bodyPr wrap="square" rtlCol="0">
            <a:spAutoFit/>
          </a:bodyPr>
          <a:lstStyle/>
          <a:p>
            <a:r>
              <a:rPr lang="en-US" sz="3200" dirty="0"/>
              <a:t>Revelation 14:13</a:t>
            </a:r>
          </a:p>
        </p:txBody>
      </p:sp>
    </p:spTree>
    <p:extLst>
      <p:ext uri="{BB962C8B-B14F-4D97-AF65-F5344CB8AC3E}">
        <p14:creationId xmlns:p14="http://schemas.microsoft.com/office/powerpoint/2010/main" val="851540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81CA3-498A-2BA6-C9E4-36600F6857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A05998-68EF-40D3-9BE9-8AFB13165CF3}"/>
              </a:ext>
            </a:extLst>
          </p:cNvPr>
          <p:cNvSpPr>
            <a:spLocks noGrp="1"/>
          </p:cNvSpPr>
          <p:nvPr>
            <p:ph type="title"/>
          </p:nvPr>
        </p:nvSpPr>
        <p:spPr>
          <a:xfrm>
            <a:off x="838200" y="257552"/>
            <a:ext cx="10515600" cy="1325563"/>
          </a:xfrm>
        </p:spPr>
        <p:txBody>
          <a:bodyPr>
            <a:normAutofit/>
          </a:bodyPr>
          <a:lstStyle/>
          <a:p>
            <a:r>
              <a:rPr lang="en-US" sz="6600" dirty="0"/>
              <a:t>B. The Praying Prophet (2)</a:t>
            </a:r>
            <a:endParaRPr lang="en-US" sz="6600" dirty="0">
              <a:solidFill>
                <a:srgbClr val="FFC000"/>
              </a:solidFill>
            </a:endParaRPr>
          </a:p>
        </p:txBody>
      </p:sp>
      <p:sp>
        <p:nvSpPr>
          <p:cNvPr id="7" name="Content Placeholder 2">
            <a:extLst>
              <a:ext uri="{FF2B5EF4-FFF2-40B4-BE49-F238E27FC236}">
                <a16:creationId xmlns:a16="http://schemas.microsoft.com/office/drawing/2014/main" id="{6DC2F2D9-6742-14AF-1139-2C2F1EDE22CC}"/>
              </a:ext>
            </a:extLst>
          </p:cNvPr>
          <p:cNvSpPr>
            <a:spLocks noGrp="1"/>
          </p:cNvSpPr>
          <p:nvPr>
            <p:ph idx="1"/>
          </p:nvPr>
        </p:nvSpPr>
        <p:spPr>
          <a:xfrm>
            <a:off x="625002" y="1815165"/>
            <a:ext cx="11275449" cy="4351338"/>
          </a:xfrm>
        </p:spPr>
        <p:txBody>
          <a:bodyPr>
            <a:normAutofit fontScale="92500" lnSpcReduction="20000"/>
          </a:bodyPr>
          <a:lstStyle/>
          <a:p>
            <a:pPr marL="1314450" lvl="1" indent="-857250">
              <a:buAutoNum type="romanUcPeriod" startAt="5"/>
            </a:pPr>
            <a:r>
              <a:rPr lang="en-US" sz="4000" dirty="0"/>
              <a:t>A Divine Rescue (2:7)</a:t>
            </a:r>
          </a:p>
          <a:p>
            <a:pPr marL="1771650" lvl="2" indent="-857250">
              <a:buFont typeface="+mj-lt"/>
              <a:buAutoNum type="alphaLcParenR"/>
            </a:pPr>
            <a:r>
              <a:rPr lang="en-US" sz="3600" dirty="0"/>
              <a:t>Jonah remembers God (7a)</a:t>
            </a:r>
          </a:p>
          <a:p>
            <a:pPr marL="1771650" lvl="2" indent="-857250">
              <a:buFont typeface="+mj-lt"/>
              <a:buAutoNum type="alphaLcParenR"/>
            </a:pPr>
            <a:r>
              <a:rPr lang="en-US" sz="3600" dirty="0"/>
              <a:t>Jonah’s prayer answered (7b)</a:t>
            </a:r>
          </a:p>
          <a:p>
            <a:pPr marL="1314450" lvl="1" indent="-857250">
              <a:buAutoNum type="romanUcPeriod" startAt="5"/>
            </a:pPr>
            <a:r>
              <a:rPr lang="en-US" sz="4000" dirty="0">
                <a:solidFill>
                  <a:srgbClr val="FFC000"/>
                </a:solidFill>
              </a:rPr>
              <a:t>Jonah’s Vow of Faithfulness (2:8-9)</a:t>
            </a:r>
          </a:p>
          <a:p>
            <a:pPr marL="1771650" lvl="2" indent="-857250">
              <a:buFont typeface="+mj-lt"/>
              <a:buAutoNum type="alphaLcParenR"/>
            </a:pPr>
            <a:r>
              <a:rPr lang="en-US" sz="3600" dirty="0"/>
              <a:t>Rejection of Idols (8)</a:t>
            </a:r>
          </a:p>
          <a:p>
            <a:pPr marL="1771650" lvl="2" indent="-857250">
              <a:buFont typeface="+mj-lt"/>
              <a:buAutoNum type="alphaLcParenR"/>
            </a:pPr>
            <a:r>
              <a:rPr lang="en-US" sz="3600" dirty="0"/>
              <a:t>Jonah’s thanksgiving (9)</a:t>
            </a:r>
          </a:p>
          <a:p>
            <a:pPr marL="1314450" lvl="1" indent="-857250">
              <a:buAutoNum type="romanUcPeriod" startAt="5"/>
            </a:pPr>
            <a:r>
              <a:rPr lang="en-US" sz="4000" dirty="0"/>
              <a:t>A Divine Response (2:10)</a:t>
            </a:r>
          </a:p>
          <a:p>
            <a:pPr marL="1771650" lvl="2" indent="-857250">
              <a:buFont typeface="+mj-lt"/>
              <a:buAutoNum type="alphaLcParenR"/>
            </a:pPr>
            <a:r>
              <a:rPr lang="en-US" sz="3600" dirty="0"/>
              <a:t>God’s control over nature (10a)</a:t>
            </a:r>
          </a:p>
          <a:p>
            <a:pPr marL="1771650" lvl="2" indent="-857250">
              <a:buFont typeface="+mj-lt"/>
              <a:buAutoNum type="alphaLcParenR"/>
            </a:pPr>
            <a:r>
              <a:rPr lang="en-US" sz="3600" dirty="0"/>
              <a:t>Jonah’s deliverance (10b)</a:t>
            </a:r>
          </a:p>
          <a:p>
            <a:pPr marL="1314450" lvl="1" indent="-857250">
              <a:buAutoNum type="romanUcPeriod" startAt="5"/>
            </a:pPr>
            <a:endParaRPr lang="en-US" sz="3600" dirty="0"/>
          </a:p>
          <a:p>
            <a:pPr marL="1771650" lvl="2" indent="-857250">
              <a:buFont typeface="+mj-lt"/>
              <a:buAutoNum type="alphaLcParenR"/>
            </a:pPr>
            <a:endParaRPr lang="en-US" sz="3600" dirty="0"/>
          </a:p>
          <a:p>
            <a:pPr marL="1771650" lvl="2" indent="-857250">
              <a:buFont typeface="+mj-lt"/>
              <a:buAutoNum type="alphaLcParenR"/>
            </a:pPr>
            <a:endParaRPr lang="en-US" sz="3600" b="1" dirty="0"/>
          </a:p>
          <a:p>
            <a:pPr marL="1657350" lvl="2" indent="-742950">
              <a:buFont typeface="+mj-lt"/>
              <a:buAutoNum type="alphaLcParenR"/>
            </a:pPr>
            <a:endParaRPr lang="en-US" sz="4000" dirty="0"/>
          </a:p>
          <a:p>
            <a:endParaRPr lang="en-US" sz="4400" dirty="0"/>
          </a:p>
        </p:txBody>
      </p:sp>
    </p:spTree>
    <p:extLst>
      <p:ext uri="{BB962C8B-B14F-4D97-AF65-F5344CB8AC3E}">
        <p14:creationId xmlns:p14="http://schemas.microsoft.com/office/powerpoint/2010/main" val="523018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353B4-C78D-231B-9B1D-9C1AA2C9E3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AAC6E2-521F-172E-70CD-DB7B3BC1C48B}"/>
              </a:ext>
            </a:extLst>
          </p:cNvPr>
          <p:cNvSpPr>
            <a:spLocks noGrp="1"/>
          </p:cNvSpPr>
          <p:nvPr>
            <p:ph type="title"/>
          </p:nvPr>
        </p:nvSpPr>
        <p:spPr>
          <a:xfrm>
            <a:off x="838200" y="257552"/>
            <a:ext cx="10515600" cy="1325563"/>
          </a:xfrm>
        </p:spPr>
        <p:txBody>
          <a:bodyPr>
            <a:normAutofit/>
          </a:bodyPr>
          <a:lstStyle/>
          <a:p>
            <a:r>
              <a:rPr lang="en-US" sz="6600" dirty="0"/>
              <a:t>a. Those who regard idols (2:8)</a:t>
            </a:r>
            <a:endParaRPr lang="en-US" sz="6600" dirty="0">
              <a:solidFill>
                <a:srgbClr val="FFC000"/>
              </a:solidFill>
            </a:endParaRPr>
          </a:p>
        </p:txBody>
      </p:sp>
      <p:sp>
        <p:nvSpPr>
          <p:cNvPr id="7" name="Content Placeholder 2">
            <a:extLst>
              <a:ext uri="{FF2B5EF4-FFF2-40B4-BE49-F238E27FC236}">
                <a16:creationId xmlns:a16="http://schemas.microsoft.com/office/drawing/2014/main" id="{49601784-6382-C574-5BE1-B2C5DAAC458A}"/>
              </a:ext>
            </a:extLst>
          </p:cNvPr>
          <p:cNvSpPr>
            <a:spLocks noGrp="1"/>
          </p:cNvSpPr>
          <p:nvPr>
            <p:ph idx="1"/>
          </p:nvPr>
        </p:nvSpPr>
        <p:spPr>
          <a:xfrm>
            <a:off x="625002" y="1815165"/>
            <a:ext cx="11275449" cy="4351338"/>
          </a:xfrm>
        </p:spPr>
        <p:txBody>
          <a:bodyPr>
            <a:normAutofit/>
          </a:bodyPr>
          <a:lstStyle/>
          <a:p>
            <a:pPr marL="457200" lvl="1" indent="0">
              <a:lnSpc>
                <a:spcPct val="150000"/>
              </a:lnSpc>
              <a:buNone/>
            </a:pPr>
            <a:r>
              <a:rPr lang="en-US" sz="3600" dirty="0"/>
              <a:t>Who was Jonah referring to?</a:t>
            </a:r>
          </a:p>
          <a:p>
            <a:pPr lvl="1">
              <a:lnSpc>
                <a:spcPct val="150000"/>
              </a:lnSpc>
            </a:pPr>
            <a:r>
              <a:rPr lang="en-US" sz="3600" dirty="0"/>
              <a:t>Sailors?</a:t>
            </a:r>
          </a:p>
          <a:p>
            <a:pPr lvl="1">
              <a:lnSpc>
                <a:spcPct val="150000"/>
              </a:lnSpc>
            </a:pPr>
            <a:r>
              <a:rPr lang="en-US" dirty="0"/>
              <a:t>The Ninevites?</a:t>
            </a:r>
          </a:p>
          <a:p>
            <a:pPr lvl="1">
              <a:lnSpc>
                <a:spcPct val="150000"/>
              </a:lnSpc>
            </a:pPr>
            <a:r>
              <a:rPr lang="en-US" sz="3600" dirty="0"/>
              <a:t>Israel?</a:t>
            </a:r>
          </a:p>
          <a:p>
            <a:pPr marL="1771650" lvl="2" indent="-857250">
              <a:lnSpc>
                <a:spcPct val="150000"/>
              </a:lnSpc>
              <a:buFont typeface="+mj-lt"/>
              <a:buAutoNum type="alphaLcParenR"/>
            </a:pPr>
            <a:endParaRPr lang="en-US" sz="3600" dirty="0"/>
          </a:p>
          <a:p>
            <a:pPr marL="1771650" lvl="2" indent="-857250">
              <a:lnSpc>
                <a:spcPct val="150000"/>
              </a:lnSpc>
              <a:buFont typeface="+mj-lt"/>
              <a:buAutoNum type="alphaLcParenR"/>
            </a:pPr>
            <a:endParaRPr lang="en-US" sz="3600" b="1" dirty="0"/>
          </a:p>
          <a:p>
            <a:pPr marL="1657350" lvl="2" indent="-742950">
              <a:lnSpc>
                <a:spcPct val="150000"/>
              </a:lnSpc>
              <a:buFont typeface="+mj-lt"/>
              <a:buAutoNum type="alphaLcParenR"/>
            </a:pPr>
            <a:endParaRPr lang="en-US" sz="4000" dirty="0"/>
          </a:p>
          <a:p>
            <a:pPr>
              <a:lnSpc>
                <a:spcPct val="150000"/>
              </a:lnSpc>
            </a:pPr>
            <a:endParaRPr lang="en-US" sz="4400" dirty="0"/>
          </a:p>
        </p:txBody>
      </p:sp>
    </p:spTree>
    <p:extLst>
      <p:ext uri="{BB962C8B-B14F-4D97-AF65-F5344CB8AC3E}">
        <p14:creationId xmlns:p14="http://schemas.microsoft.com/office/powerpoint/2010/main" val="2750545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1EAB3AA-6A15-8C9B-36F5-AE16FF93F7E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734502F-6D2B-9565-A5D3-E29473EA5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 name="Picture 3" descr="A whale swimming in the water">
            <a:extLst>
              <a:ext uri="{FF2B5EF4-FFF2-40B4-BE49-F238E27FC236}">
                <a16:creationId xmlns:a16="http://schemas.microsoft.com/office/drawing/2014/main" id="{C7026BB9-4523-5540-7560-E6E0F3BC1593}"/>
              </a:ext>
            </a:extLst>
          </p:cNvPr>
          <p:cNvPicPr>
            <a:picLocks noChangeAspect="1"/>
          </p:cNvPicPr>
          <p:nvPr/>
        </p:nvPicPr>
        <p:blipFill>
          <a:blip r:embed="rId2"/>
          <a:srcRect l="426"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E5B5FDB0-9FDE-8F6C-16F6-71BFE7948144}"/>
              </a:ext>
            </a:extLst>
          </p:cNvPr>
          <p:cNvSpPr txBox="1"/>
          <p:nvPr/>
        </p:nvSpPr>
        <p:spPr>
          <a:xfrm>
            <a:off x="265471" y="5679946"/>
            <a:ext cx="12074013" cy="830997"/>
          </a:xfrm>
          <a:prstGeom prst="rect">
            <a:avLst/>
          </a:prstGeom>
          <a:noFill/>
        </p:spPr>
        <p:txBody>
          <a:bodyPr wrap="square" rtlCol="0">
            <a:spAutoFit/>
          </a:bodyPr>
          <a:lstStyle/>
          <a:p>
            <a:r>
              <a:rPr lang="en-US" sz="2400" dirty="0">
                <a:solidFill>
                  <a:schemeClr val="accent3">
                    <a:lumMod val="40000"/>
                    <a:lumOff val="60000"/>
                  </a:schemeClr>
                </a:solidFill>
              </a:rPr>
              <a:t>“And the LORD appointed a great fish to swallow Jonah, and Jonah was in the stomach of the fish three days and three nights.”  </a:t>
            </a:r>
            <a:r>
              <a:rPr lang="en-US" sz="2400" b="1" dirty="0">
                <a:solidFill>
                  <a:schemeClr val="accent3">
                    <a:lumMod val="40000"/>
                    <a:lumOff val="60000"/>
                  </a:schemeClr>
                </a:solidFill>
              </a:rPr>
              <a:t>Jonah 1:17</a:t>
            </a:r>
          </a:p>
        </p:txBody>
      </p:sp>
    </p:spTree>
    <p:extLst>
      <p:ext uri="{BB962C8B-B14F-4D97-AF65-F5344CB8AC3E}">
        <p14:creationId xmlns:p14="http://schemas.microsoft.com/office/powerpoint/2010/main" val="30702936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18EC9E1-0701-77AA-66C4-6BD926019B63}"/>
              </a:ext>
            </a:extLst>
          </p:cNvPr>
          <p:cNvSpPr txBox="1">
            <a:spLocks/>
          </p:cNvSpPr>
          <p:nvPr/>
        </p:nvSpPr>
        <p:spPr>
          <a:xfrm>
            <a:off x="639487" y="247585"/>
            <a:ext cx="10913025" cy="1017011"/>
          </a:xfrm>
          <a:prstGeom prst="rect">
            <a:avLst/>
          </a:prstGeom>
        </p:spPr>
        <p:txBody>
          <a:bodyPr>
            <a:normAutofit lnSpcReduction="10000"/>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sz="6600" dirty="0"/>
              <a:t>A. Fruchtenbaum on Jonah 2:8-9</a:t>
            </a:r>
            <a:endParaRPr lang="en-US" sz="6600" dirty="0">
              <a:solidFill>
                <a:srgbClr val="FFC000"/>
              </a:solidFill>
            </a:endParaRPr>
          </a:p>
        </p:txBody>
      </p:sp>
      <p:sp>
        <p:nvSpPr>
          <p:cNvPr id="4" name="Content Placeholder 2">
            <a:extLst>
              <a:ext uri="{FF2B5EF4-FFF2-40B4-BE49-F238E27FC236}">
                <a16:creationId xmlns:a16="http://schemas.microsoft.com/office/drawing/2014/main" id="{21E855D1-4D88-63CA-AFE6-B1885A380149}"/>
              </a:ext>
            </a:extLst>
          </p:cNvPr>
          <p:cNvSpPr txBox="1">
            <a:spLocks/>
          </p:cNvSpPr>
          <p:nvPr/>
        </p:nvSpPr>
        <p:spPr>
          <a:xfrm>
            <a:off x="3922644" y="1524000"/>
            <a:ext cx="7977808" cy="5334000"/>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sz="3200" dirty="0"/>
          </a:p>
          <a:p>
            <a:pPr marL="457200" lvl="1" indent="0">
              <a:buNone/>
            </a:pPr>
            <a:r>
              <a:rPr lang="en-US" sz="3200" dirty="0"/>
              <a:t>The prayer of Jonah ended with his commitment. In verse 8, the expression lying vanities refers to false gods or idols. </a:t>
            </a:r>
            <a:r>
              <a:rPr lang="en-US" sz="3200" dirty="0">
                <a:solidFill>
                  <a:srgbClr val="FFC000"/>
                </a:solidFill>
              </a:rPr>
              <a:t>Those who worship false gods and false idols are said to forsake their own mercy. </a:t>
            </a:r>
            <a:r>
              <a:rPr lang="en-US" sz="3200" u="sng" dirty="0">
                <a:solidFill>
                  <a:srgbClr val="FFC000"/>
                </a:solidFill>
              </a:rPr>
              <a:t>This happens to be the status of Nineveh, a city that was totally given over to idolatry.</a:t>
            </a:r>
          </a:p>
          <a:p>
            <a:pPr marL="457200" lvl="1" indent="0">
              <a:buNone/>
            </a:pPr>
            <a:endParaRPr lang="en-US" sz="3200" dirty="0"/>
          </a:p>
          <a:p>
            <a:pPr marL="457200" lvl="1" indent="0">
              <a:buNone/>
            </a:pPr>
            <a:r>
              <a:rPr lang="en-US" sz="3200" dirty="0"/>
              <a:t>Then, in verse 9, Jonah made his vow. First, “I will sacrifice unto you with the voice of thanksgiving,” a thanksgiving that Jonah’s prayer was answered and that he was resurrected. Secondly, Jonah states: I will pay that which I have vowed. </a:t>
            </a:r>
            <a:r>
              <a:rPr lang="en-US" sz="3200" dirty="0">
                <a:solidFill>
                  <a:srgbClr val="FFC000"/>
                </a:solidFill>
              </a:rPr>
              <a:t>His vow was to go to Nineveh and fulfill his commission</a:t>
            </a:r>
          </a:p>
        </p:txBody>
      </p:sp>
      <p:pic>
        <p:nvPicPr>
          <p:cNvPr id="5" name="Picture 4">
            <a:extLst>
              <a:ext uri="{FF2B5EF4-FFF2-40B4-BE49-F238E27FC236}">
                <a16:creationId xmlns:a16="http://schemas.microsoft.com/office/drawing/2014/main" id="{64722705-DE29-4648-3161-2DFF374B19E8}"/>
              </a:ext>
            </a:extLst>
          </p:cNvPr>
          <p:cNvPicPr>
            <a:picLocks noChangeAspect="1"/>
          </p:cNvPicPr>
          <p:nvPr/>
        </p:nvPicPr>
        <p:blipFill>
          <a:blip r:embed="rId2"/>
          <a:stretch>
            <a:fillRect/>
          </a:stretch>
        </p:blipFill>
        <p:spPr>
          <a:xfrm>
            <a:off x="352841" y="1829545"/>
            <a:ext cx="3402495" cy="45423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ontent Placeholder 2">
            <a:extLst>
              <a:ext uri="{FF2B5EF4-FFF2-40B4-BE49-F238E27FC236}">
                <a16:creationId xmlns:a16="http://schemas.microsoft.com/office/drawing/2014/main" id="{B37BFB9E-331A-A352-75CD-4CCEA59DF31D}"/>
              </a:ext>
            </a:extLst>
          </p:cNvPr>
          <p:cNvSpPr txBox="1">
            <a:spLocks/>
          </p:cNvSpPr>
          <p:nvPr/>
        </p:nvSpPr>
        <p:spPr>
          <a:xfrm>
            <a:off x="185533" y="1070043"/>
            <a:ext cx="10913025" cy="99804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2400" dirty="0"/>
              <a:t>The Messianic Bible Study Collection, vol. 79 (Tustin, CA: Ariel Ministries, 1983), 13.</a:t>
            </a:r>
          </a:p>
          <a:p>
            <a:pPr marL="1657350" lvl="2" indent="-742950">
              <a:buFont typeface="+mj-lt"/>
              <a:buAutoNum type="romanLcPeriod"/>
            </a:pPr>
            <a:endParaRPr lang="en-US" sz="2400" dirty="0"/>
          </a:p>
          <a:p>
            <a:endParaRPr lang="en-US" sz="2800" dirty="0"/>
          </a:p>
        </p:txBody>
      </p:sp>
    </p:spTree>
    <p:extLst>
      <p:ext uri="{BB962C8B-B14F-4D97-AF65-F5344CB8AC3E}">
        <p14:creationId xmlns:p14="http://schemas.microsoft.com/office/powerpoint/2010/main" val="1622621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842210-83AE-97B3-3502-456498D5228E}"/>
              </a:ext>
            </a:extLst>
          </p:cNvPr>
          <p:cNvPicPr>
            <a:picLocks noChangeAspect="1"/>
          </p:cNvPicPr>
          <p:nvPr/>
        </p:nvPicPr>
        <p:blipFill>
          <a:blip r:embed="rId2"/>
          <a:stretch>
            <a:fillRect/>
          </a:stretch>
        </p:blipFill>
        <p:spPr>
          <a:xfrm>
            <a:off x="3611" y="0"/>
            <a:ext cx="12188389" cy="6858000"/>
          </a:xfrm>
          <a:prstGeom prst="rect">
            <a:avLst/>
          </a:prstGeom>
          <a:effectLst>
            <a:outerShdw blurRad="50800" dist="50800" dir="5400000" algn="ctr" rotWithShape="0">
              <a:schemeClr val="accent6">
                <a:lumMod val="50000"/>
              </a:schemeClr>
            </a:outerShdw>
          </a:effectLst>
        </p:spPr>
      </p:pic>
      <p:sp>
        <p:nvSpPr>
          <p:cNvPr id="4" name="Rectangle 3">
            <a:extLst>
              <a:ext uri="{FF2B5EF4-FFF2-40B4-BE49-F238E27FC236}">
                <a16:creationId xmlns:a16="http://schemas.microsoft.com/office/drawing/2014/main" id="{4D34F4C4-11F5-0312-0FD2-EB7F5B964079}"/>
              </a:ext>
            </a:extLst>
          </p:cNvPr>
          <p:cNvSpPr/>
          <p:nvPr/>
        </p:nvSpPr>
        <p:spPr>
          <a:xfrm>
            <a:off x="0" y="0"/>
            <a:ext cx="12192000" cy="6858000"/>
          </a:xfrm>
          <a:prstGeom prst="rect">
            <a:avLst/>
          </a:prstGeom>
          <a:solidFill>
            <a:schemeClr val="bg1">
              <a:lumMod val="75000"/>
              <a:alpha val="71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itle 1">
            <a:extLst>
              <a:ext uri="{FF2B5EF4-FFF2-40B4-BE49-F238E27FC236}">
                <a16:creationId xmlns:a16="http://schemas.microsoft.com/office/drawing/2014/main" id="{8437E865-9880-4FFE-FEDF-D95425C60B4B}"/>
              </a:ext>
            </a:extLst>
          </p:cNvPr>
          <p:cNvSpPr txBox="1">
            <a:spLocks/>
          </p:cNvSpPr>
          <p:nvPr/>
        </p:nvSpPr>
        <p:spPr>
          <a:xfrm>
            <a:off x="414130" y="246746"/>
            <a:ext cx="10515600" cy="1325563"/>
          </a:xfrm>
          <a:prstGeom prst="rect">
            <a:avLst/>
          </a:prstGeom>
        </p:spPr>
        <p:txBody>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Perpetua" panose="02020502060401020303" pitchFamily="18" charset="0"/>
                <a:ea typeface="+mj-ea"/>
                <a:cs typeface="Browallia New" panose="020B0502040204020203" pitchFamily="34" charset="-34"/>
              </a:rPr>
              <a:t>Matthew 12:39-41</a:t>
            </a:r>
          </a:p>
        </p:txBody>
      </p:sp>
      <p:sp>
        <p:nvSpPr>
          <p:cNvPr id="6" name="Content Placeholder 2">
            <a:extLst>
              <a:ext uri="{FF2B5EF4-FFF2-40B4-BE49-F238E27FC236}">
                <a16:creationId xmlns:a16="http://schemas.microsoft.com/office/drawing/2014/main" id="{C0FED85F-2C7A-F160-0AF3-1DFBE76C373B}"/>
              </a:ext>
            </a:extLst>
          </p:cNvPr>
          <p:cNvSpPr txBox="1">
            <a:spLocks/>
          </p:cNvSpPr>
          <p:nvPr/>
        </p:nvSpPr>
        <p:spPr>
          <a:xfrm>
            <a:off x="838200" y="1243742"/>
            <a:ext cx="10515600" cy="5170310"/>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39 “But He answered and said to them, ‘An evil and adulterous generation craves for a sign; and yet </a:t>
            </a:r>
            <a:r>
              <a:rPr kumimoji="0" lang="en-US" sz="36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rPr>
              <a:t>no sign will be given to it but the sign of Jonah the prophet; 40 for just as </a:t>
            </a:r>
            <a:r>
              <a:rPr kumimoji="0" lang="en-US" sz="3600" i="0" u="none" strike="noStrike" kern="1200" cap="small"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rPr>
              <a:t>JONAH WAS THREE DAYS AND THREE NIGHTS IN THE BELLY OF THE SEA MONSTER</a:t>
            </a:r>
            <a:r>
              <a:rPr kumimoji="0" lang="en-US" sz="36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rPr>
              <a:t>, so will the Son of Man be three days and three nights in the heart of the earth. </a:t>
            </a: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41 The men of Nineveh will stand up with this generation at the judgment and will condemn it because they repented at the preaching of Jonah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and behold</a:t>
            </a:r>
            <a:r>
              <a:rPr kumimoji="0" lang="en-US" sz="36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rPr>
              <a:t>something greater than Jonah is here.’”</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kumimoji="0" lang="en-US" sz="3600" b="0" i="0" u="none" strike="noStrike" kern="1200" cap="none" spc="0" normalizeH="0" baseline="0" noProof="0" dirty="0">
              <a:ln>
                <a:noFill/>
              </a:ln>
              <a:solidFill>
                <a:prstClr val="black"/>
              </a:solidFill>
              <a:effectLst/>
              <a:uLnTx/>
              <a:uFillTx/>
              <a:latin typeface="Calibri"/>
              <a:ea typeface="+mn-ea"/>
              <a:cs typeface="Browallia New" panose="020B0604020202020204" pitchFamily="34" charset="-34"/>
            </a:endParaRP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endParaRPr kumimoji="0" lang="en-US" sz="3600" b="0" i="0" u="none" strike="noStrike" kern="1200" cap="none" spc="0" normalizeH="0" baseline="0" noProof="0" dirty="0">
              <a:ln>
                <a:noFill/>
              </a:ln>
              <a:solidFill>
                <a:prstClr val="black"/>
              </a:solidFill>
              <a:effectLst/>
              <a:uLnTx/>
              <a:uFillTx/>
              <a:latin typeface="Calibri"/>
              <a:ea typeface="+mn-ea"/>
              <a:cs typeface="Browallia New" panose="020B0604020202020204" pitchFamily="34" charset="-34"/>
            </a:endParaRPr>
          </a:p>
        </p:txBody>
      </p:sp>
    </p:spTree>
    <p:extLst>
      <p:ext uri="{BB962C8B-B14F-4D97-AF65-F5344CB8AC3E}">
        <p14:creationId xmlns:p14="http://schemas.microsoft.com/office/powerpoint/2010/main" val="4154729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normAutofit fontScale="90000"/>
          </a:bodyPr>
          <a:lstStyle/>
          <a:p>
            <a:r>
              <a:rPr lang="en-US" dirty="0"/>
              <a:t>JONAH: AN INTRODUCTION, PART 3</a:t>
            </a:r>
          </a:p>
        </p:txBody>
      </p:sp>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a:xfrm>
            <a:off x="838199" y="1815164"/>
            <a:ext cx="10956235" cy="5042835"/>
          </a:xfrm>
        </p:spPr>
        <p:txBody>
          <a:bodyPr>
            <a:normAutofit fontScale="92500"/>
          </a:bodyPr>
          <a:lstStyle/>
          <a:p>
            <a:pPr marL="742950" indent="-742950">
              <a:buFont typeface="+mj-lt"/>
              <a:buAutoNum type="arabicPeriod"/>
            </a:pPr>
            <a:r>
              <a:rPr lang="en-US" dirty="0"/>
              <a:t>Who wrote it?  </a:t>
            </a:r>
            <a:r>
              <a:rPr lang="en-US" b="1" dirty="0"/>
              <a:t>Jonah</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lang="en-US" dirty="0"/>
              <a:t>When was it written?  </a:t>
            </a:r>
            <a:r>
              <a:rPr kumimoji="0" lang="en-US" sz="4000" b="1" i="0" u="none" strike="noStrike" kern="1200" cap="none" spc="0" normalizeH="0" baseline="0" noProof="0" dirty="0">
                <a:ln>
                  <a:noFill/>
                </a:ln>
                <a:effectLst/>
                <a:uLnTx/>
                <a:uFillTx/>
                <a:latin typeface="Calibri"/>
                <a:ea typeface="+mn-ea"/>
                <a:cs typeface="Browallia New" panose="020B0604020202020204" pitchFamily="34" charset="-34"/>
              </a:rPr>
              <a:t>770-750 BC</a:t>
            </a:r>
          </a:p>
          <a:p>
            <a:pPr marL="742950" indent="-742950">
              <a:buFont typeface="+mj-lt"/>
              <a:buAutoNum type="arabicPeriod"/>
            </a:pPr>
            <a:r>
              <a:rPr lang="en-US" dirty="0">
                <a:solidFill>
                  <a:srgbClr val="FFC000"/>
                </a:solidFill>
              </a:rPr>
              <a:t>Who was it written to?  </a:t>
            </a:r>
            <a:r>
              <a:rPr lang="en-US" b="1" dirty="0">
                <a:solidFill>
                  <a:srgbClr val="FFC000"/>
                </a:solidFill>
              </a:rPr>
              <a:t>Israel</a:t>
            </a:r>
          </a:p>
          <a:p>
            <a:pPr marL="742950" indent="-742950">
              <a:buFont typeface="+mj-lt"/>
              <a:buAutoNum type="arabicPeriod"/>
            </a:pPr>
            <a:r>
              <a:rPr lang="en-US" dirty="0"/>
              <a:t>Historicity of the book?  </a:t>
            </a:r>
            <a:r>
              <a:rPr lang="en-US" b="1" dirty="0"/>
              <a:t>Fact!</a:t>
            </a:r>
          </a:p>
          <a:p>
            <a:pPr marL="742950" indent="-742950">
              <a:buFont typeface="+mj-lt"/>
              <a:buAutoNum type="arabicPeriod"/>
            </a:pPr>
            <a:r>
              <a:rPr lang="en-US" dirty="0"/>
              <a:t>Genre of the book? </a:t>
            </a:r>
            <a:r>
              <a:rPr lang="en-US" b="1" dirty="0"/>
              <a:t>Historical Narrative</a:t>
            </a:r>
          </a:p>
          <a:p>
            <a:pPr marL="742950" indent="-742950">
              <a:buFont typeface="+mj-lt"/>
              <a:buAutoNum type="arabicPeriod"/>
            </a:pPr>
            <a:r>
              <a:rPr lang="en-US" dirty="0">
                <a:solidFill>
                  <a:srgbClr val="FFC000"/>
                </a:solidFill>
              </a:rPr>
              <a:t>What is it all about? (Message) </a:t>
            </a:r>
            <a:r>
              <a:rPr lang="en-US" b="1" dirty="0">
                <a:solidFill>
                  <a:srgbClr val="FFC000"/>
                </a:solidFill>
              </a:rPr>
              <a:t>To showcase God’s universal love and plan of redemption which extends beyond Israel to include all nations</a:t>
            </a:r>
          </a:p>
          <a:p>
            <a:pPr marL="742950" indent="-742950">
              <a:buFont typeface="+mj-lt"/>
              <a:buAutoNum type="arabicPeriod"/>
            </a:pPr>
            <a:endParaRPr lang="en-US" dirty="0"/>
          </a:p>
        </p:txBody>
      </p:sp>
    </p:spTree>
    <p:extLst>
      <p:ext uri="{BB962C8B-B14F-4D97-AF65-F5344CB8AC3E}">
        <p14:creationId xmlns:p14="http://schemas.microsoft.com/office/powerpoint/2010/main" val="4967143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noAutofit/>
          </a:bodyPr>
          <a:lstStyle/>
          <a:p>
            <a:r>
              <a:rPr lang="en-US" sz="4800" dirty="0"/>
              <a:t>INTRODUCTORY MATTERS OF JONAH</a:t>
            </a:r>
          </a:p>
        </p:txBody>
      </p:sp>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a:xfrm>
            <a:off x="625002" y="1815165"/>
            <a:ext cx="11195937" cy="4351338"/>
          </a:xfrm>
        </p:spPr>
        <p:txBody>
          <a:bodyPr>
            <a:normAutofit/>
          </a:bodyPr>
          <a:lstStyle/>
          <a:p>
            <a:pPr marL="742950" indent="-742950">
              <a:buAutoNum type="arabicPeriod" startAt="7"/>
            </a:pPr>
            <a:r>
              <a:rPr lang="en-US" sz="3600" dirty="0">
                <a:solidFill>
                  <a:srgbClr val="FFC000"/>
                </a:solidFill>
              </a:rPr>
              <a:t>Why was it written? (Purpose) </a:t>
            </a:r>
            <a:r>
              <a:rPr lang="fr-FR" sz="3600" b="1" dirty="0">
                <a:solidFill>
                  <a:srgbClr val="FFC000"/>
                </a:solidFill>
              </a:rPr>
              <a:t>Expose Israel’s ethnocentrism and encourage national repentance</a:t>
            </a:r>
            <a:endParaRPr lang="en-US" sz="3600" b="1" dirty="0">
              <a:solidFill>
                <a:srgbClr val="FFC000"/>
              </a:solidFill>
            </a:endParaRPr>
          </a:p>
          <a:p>
            <a:pPr marL="742950" indent="-742950">
              <a:buAutoNum type="arabicPeriod" startAt="7"/>
            </a:pPr>
            <a:r>
              <a:rPr lang="en-US" sz="3600" dirty="0"/>
              <a:t>What’s in it? (Survey) </a:t>
            </a:r>
            <a:r>
              <a:rPr lang="en-US" sz="3600" b="1" dirty="0"/>
              <a:t>Defiance (1-2) Compliance (3-4)</a:t>
            </a:r>
          </a:p>
          <a:p>
            <a:pPr marL="742950" indent="-742950">
              <a:buAutoNum type="arabicPeriod" startAt="7"/>
            </a:pPr>
            <a:r>
              <a:rPr lang="en-US" sz="3600" dirty="0"/>
              <a:t>Christ in Jonah? </a:t>
            </a:r>
            <a:r>
              <a:rPr lang="en-US" sz="3600" b="1" dirty="0"/>
              <a:t>Yes, through Messianic typology</a:t>
            </a:r>
          </a:p>
          <a:p>
            <a:pPr marL="742950" indent="-742950">
              <a:buAutoNum type="arabicPeriod" startAt="7"/>
            </a:pPr>
            <a:r>
              <a:rPr lang="en-US" sz="3600" dirty="0"/>
              <a:t>What makes this book unique?</a:t>
            </a:r>
          </a:p>
          <a:p>
            <a:pPr marL="742950" indent="-742950">
              <a:buAutoNum type="arabicPeriod" startAt="7"/>
            </a:pPr>
            <a:r>
              <a:rPr lang="en-US" sz="3600" dirty="0"/>
              <a:t>Structure/outline of the book?</a:t>
            </a:r>
          </a:p>
        </p:txBody>
      </p:sp>
    </p:spTree>
    <p:extLst>
      <p:ext uri="{BB962C8B-B14F-4D97-AF65-F5344CB8AC3E}">
        <p14:creationId xmlns:p14="http://schemas.microsoft.com/office/powerpoint/2010/main" val="1702147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6991819-7F60-916B-237C-FF8B5174197B}"/>
              </a:ext>
            </a:extLst>
          </p:cNvPr>
          <p:cNvSpPr>
            <a:spLocks noGrp="1"/>
          </p:cNvSpPr>
          <p:nvPr>
            <p:ph type="ftr" sz="quarter" idx="11"/>
          </p:nvPr>
        </p:nvSpPr>
        <p:spPr>
          <a:xfrm>
            <a:off x="184991" y="6507092"/>
            <a:ext cx="947464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Chart adapted from John H. Walton, Chronological and Background Charts of the Old Testament (Grand Rapids, MI: Zondervan Academic, 2019), 31.</a:t>
            </a:r>
          </a:p>
        </p:txBody>
      </p:sp>
      <p:graphicFrame>
        <p:nvGraphicFramePr>
          <p:cNvPr id="3" name="Table 3">
            <a:extLst>
              <a:ext uri="{FF2B5EF4-FFF2-40B4-BE49-F238E27FC236}">
                <a16:creationId xmlns:a16="http://schemas.microsoft.com/office/drawing/2014/main" id="{3E300DA0-FD68-AC12-3A96-028DD32B08AE}"/>
              </a:ext>
            </a:extLst>
          </p:cNvPr>
          <p:cNvGraphicFramePr>
            <a:graphicFrameLocks noGrp="1"/>
          </p:cNvGraphicFramePr>
          <p:nvPr>
            <p:extLst>
              <p:ext uri="{D42A27DB-BD31-4B8C-83A1-F6EECF244321}">
                <p14:modId xmlns:p14="http://schemas.microsoft.com/office/powerpoint/2010/main" val="2798713090"/>
              </p:ext>
            </p:extLst>
          </p:nvPr>
        </p:nvGraphicFramePr>
        <p:xfrm>
          <a:off x="0" y="0"/>
          <a:ext cx="12192000" cy="6390972"/>
        </p:xfrm>
        <a:graphic>
          <a:graphicData uri="http://schemas.openxmlformats.org/drawingml/2006/table">
            <a:tbl>
              <a:tblPr firstRow="1" bandRow="1">
                <a:tableStyleId>{5C22544A-7EE6-4342-B048-85BDC9FD1C3A}</a:tableStyleId>
              </a:tblPr>
              <a:tblGrid>
                <a:gridCol w="3542363">
                  <a:extLst>
                    <a:ext uri="{9D8B030D-6E8A-4147-A177-3AD203B41FA5}">
                      <a16:colId xmlns:a16="http://schemas.microsoft.com/office/drawing/2014/main" val="2958389056"/>
                    </a:ext>
                  </a:extLst>
                </a:gridCol>
                <a:gridCol w="2953164">
                  <a:extLst>
                    <a:ext uri="{9D8B030D-6E8A-4147-A177-3AD203B41FA5}">
                      <a16:colId xmlns:a16="http://schemas.microsoft.com/office/drawing/2014/main" val="3322627032"/>
                    </a:ext>
                  </a:extLst>
                </a:gridCol>
                <a:gridCol w="1436223">
                  <a:extLst>
                    <a:ext uri="{9D8B030D-6E8A-4147-A177-3AD203B41FA5}">
                      <a16:colId xmlns:a16="http://schemas.microsoft.com/office/drawing/2014/main" val="981878492"/>
                    </a:ext>
                  </a:extLst>
                </a:gridCol>
                <a:gridCol w="4260250">
                  <a:extLst>
                    <a:ext uri="{9D8B030D-6E8A-4147-A177-3AD203B41FA5}">
                      <a16:colId xmlns:a16="http://schemas.microsoft.com/office/drawing/2014/main" val="3462716292"/>
                    </a:ext>
                  </a:extLst>
                </a:gridCol>
              </a:tblGrid>
              <a:tr h="634789">
                <a:tc>
                  <a:txBody>
                    <a:bodyPr/>
                    <a:lstStyle/>
                    <a:p>
                      <a:pPr algn="ctr"/>
                      <a:r>
                        <a:rPr lang="en-US" sz="2000" dirty="0">
                          <a:solidFill>
                            <a:srgbClr val="FFFF00"/>
                          </a:solidFill>
                        </a:rPr>
                        <a:t>THE KINGS OF ISRAEL, NORTHERN KINGDOM</a:t>
                      </a:r>
                    </a:p>
                  </a:txBody>
                  <a:tcPr marL="84996" marR="84996" marT="42498" marB="4249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t>APPROXIMATE DATE</a:t>
                      </a:r>
                    </a:p>
                    <a:p>
                      <a:pPr algn="ctr"/>
                      <a:endParaRPr lang="en-US" sz="1700" dirty="0"/>
                    </a:p>
                  </a:txBody>
                  <a:tcPr marL="84996" marR="84996" marT="42498" marB="42498"/>
                </a:tc>
                <a:tc>
                  <a:txBody>
                    <a:bodyPr/>
                    <a:lstStyle/>
                    <a:p>
                      <a:pPr algn="ctr"/>
                      <a:r>
                        <a:rPr lang="en-US" sz="1700" dirty="0"/>
                        <a:t>FATHER</a:t>
                      </a:r>
                    </a:p>
                  </a:txBody>
                  <a:tcPr marL="84996" marR="84996" marT="42498" marB="42498"/>
                </a:tc>
                <a:tc>
                  <a:txBody>
                    <a:bodyPr/>
                    <a:lstStyle/>
                    <a:p>
                      <a:pPr algn="ctr"/>
                      <a:r>
                        <a:rPr lang="en-US" sz="1700" dirty="0"/>
                        <a:t>HOW ACCESSION WAS GAINED</a:t>
                      </a:r>
                    </a:p>
                  </a:txBody>
                  <a:tcPr marL="84996" marR="84996" marT="42498" marB="42498"/>
                </a:tc>
                <a:extLst>
                  <a:ext uri="{0D108BD9-81ED-4DB2-BD59-A6C34878D82A}">
                    <a16:rowId xmlns:a16="http://schemas.microsoft.com/office/drawing/2014/main" val="3275082814"/>
                  </a:ext>
                </a:extLst>
              </a:tr>
              <a:tr h="506904">
                <a:tc>
                  <a:txBody>
                    <a:bodyPr/>
                    <a:lstStyle/>
                    <a:p>
                      <a:r>
                        <a:rPr lang="en-US" sz="1400" b="1" dirty="0"/>
                        <a:t>Jeroboam I  </a:t>
                      </a:r>
                    </a:p>
                    <a:p>
                      <a:r>
                        <a:rPr lang="en-US" sz="1400" b="1" dirty="0"/>
                        <a:t>Nadab</a:t>
                      </a:r>
                    </a:p>
                  </a:txBody>
                  <a:tcPr marL="84996" marR="84996" marT="42498" marB="42498"/>
                </a:tc>
                <a:tc>
                  <a:txBody>
                    <a:bodyPr/>
                    <a:lstStyle/>
                    <a:p>
                      <a:pPr algn="ctr"/>
                      <a:r>
                        <a:rPr lang="en-US" sz="1400" b="1" dirty="0"/>
                        <a:t>931-910</a:t>
                      </a:r>
                    </a:p>
                    <a:p>
                      <a:pPr algn="ctr"/>
                      <a:r>
                        <a:rPr lang="en-US" sz="1400" b="1" dirty="0"/>
                        <a:t>910-909</a:t>
                      </a:r>
                    </a:p>
                  </a:txBody>
                  <a:tcPr marL="84996" marR="84996" marT="42498" marB="42498"/>
                </a:tc>
                <a:tc>
                  <a:txBody>
                    <a:bodyPr/>
                    <a:lstStyle/>
                    <a:p>
                      <a:pPr algn="ctr"/>
                      <a:r>
                        <a:rPr lang="en-US" sz="1400" b="1" dirty="0"/>
                        <a:t>Nebat</a:t>
                      </a:r>
                    </a:p>
                    <a:p>
                      <a:pPr algn="ctr"/>
                      <a:r>
                        <a:rPr lang="en-US" sz="1400" b="1" dirty="0"/>
                        <a:t>Jeroboam</a:t>
                      </a:r>
                    </a:p>
                  </a:txBody>
                  <a:tcPr marL="84996" marR="84996" marT="42498" marB="42498"/>
                </a:tc>
                <a:tc>
                  <a:txBody>
                    <a:bodyPr/>
                    <a:lstStyle/>
                    <a:p>
                      <a:pPr algn="ctr"/>
                      <a:r>
                        <a:rPr lang="en-US" sz="1400" b="1" dirty="0"/>
                        <a:t>Chosen by the people</a:t>
                      </a:r>
                    </a:p>
                    <a:p>
                      <a:pPr algn="ctr"/>
                      <a:r>
                        <a:rPr lang="en-US" sz="1400" b="1" dirty="0"/>
                        <a:t>Inherited</a:t>
                      </a:r>
                    </a:p>
                  </a:txBody>
                  <a:tcPr marL="84996" marR="84996" marT="42498" marB="42498"/>
                </a:tc>
                <a:extLst>
                  <a:ext uri="{0D108BD9-81ED-4DB2-BD59-A6C34878D82A}">
                    <a16:rowId xmlns:a16="http://schemas.microsoft.com/office/drawing/2014/main" val="3164124748"/>
                  </a:ext>
                </a:extLst>
              </a:tr>
              <a:tr h="348644">
                <a:tc>
                  <a:txBody>
                    <a:bodyPr/>
                    <a:lstStyle/>
                    <a:p>
                      <a:r>
                        <a:rPr lang="en-US" sz="1400" b="1" dirty="0"/>
                        <a:t>Baasha</a:t>
                      </a:r>
                    </a:p>
                  </a:txBody>
                  <a:tcPr marL="84996" marR="84996" marT="42498" marB="42498"/>
                </a:tc>
                <a:tc>
                  <a:txBody>
                    <a:bodyPr/>
                    <a:lstStyle/>
                    <a:p>
                      <a:pPr algn="ctr"/>
                      <a:r>
                        <a:rPr lang="en-US" sz="1400" b="1" dirty="0"/>
                        <a:t>909-886</a:t>
                      </a:r>
                    </a:p>
                  </a:txBody>
                  <a:tcPr marL="84996" marR="84996" marT="42498" marB="42498"/>
                </a:tc>
                <a:tc>
                  <a:txBody>
                    <a:bodyPr/>
                    <a:lstStyle/>
                    <a:p>
                      <a:pPr algn="ctr"/>
                      <a:r>
                        <a:rPr lang="en-US" sz="1400" b="1" dirty="0"/>
                        <a:t>Common</a:t>
                      </a:r>
                    </a:p>
                  </a:txBody>
                  <a:tcPr marL="84996" marR="84996" marT="42498" marB="42498"/>
                </a:tc>
                <a:tc>
                  <a:txBody>
                    <a:bodyPr/>
                    <a:lstStyle/>
                    <a:p>
                      <a:pPr algn="ctr"/>
                      <a:r>
                        <a:rPr lang="en-US" sz="1400" b="1" dirty="0"/>
                        <a:t>Assassinated</a:t>
                      </a:r>
                    </a:p>
                  </a:txBody>
                  <a:tcPr marL="84996" marR="84996" marT="42498" marB="42498"/>
                </a:tc>
                <a:extLst>
                  <a:ext uri="{0D108BD9-81ED-4DB2-BD59-A6C34878D82A}">
                    <a16:rowId xmlns:a16="http://schemas.microsoft.com/office/drawing/2014/main" val="361578712"/>
                  </a:ext>
                </a:extLst>
              </a:tr>
              <a:tr h="506904">
                <a:tc>
                  <a:txBody>
                    <a:bodyPr/>
                    <a:lstStyle/>
                    <a:p>
                      <a:r>
                        <a:rPr lang="en-US" sz="1400" b="1" dirty="0"/>
                        <a:t>Elah</a:t>
                      </a:r>
                    </a:p>
                    <a:p>
                      <a:r>
                        <a:rPr lang="en-US" sz="1400" b="1" dirty="0"/>
                        <a:t>Zimri</a:t>
                      </a:r>
                    </a:p>
                  </a:txBody>
                  <a:tcPr marL="84996" marR="84996" marT="42498" marB="42498"/>
                </a:tc>
                <a:tc>
                  <a:txBody>
                    <a:bodyPr/>
                    <a:lstStyle/>
                    <a:p>
                      <a:pPr algn="ctr"/>
                      <a:r>
                        <a:rPr lang="en-US" sz="1400" b="1" dirty="0"/>
                        <a:t>886-885</a:t>
                      </a:r>
                    </a:p>
                    <a:p>
                      <a:pPr algn="ctr"/>
                      <a:r>
                        <a:rPr lang="en-US" sz="1400" b="1" dirty="0"/>
                        <a:t>885</a:t>
                      </a:r>
                    </a:p>
                  </a:txBody>
                  <a:tcPr marL="84996" marR="84996" marT="42498" marB="42498"/>
                </a:tc>
                <a:tc>
                  <a:txBody>
                    <a:bodyPr/>
                    <a:lstStyle/>
                    <a:p>
                      <a:pPr algn="ctr"/>
                      <a:r>
                        <a:rPr lang="en-US" sz="1400" b="1" dirty="0"/>
                        <a:t>Baasha</a:t>
                      </a:r>
                    </a:p>
                    <a:p>
                      <a:pPr algn="ctr"/>
                      <a:r>
                        <a:rPr lang="en-US" sz="1400" b="1" dirty="0"/>
                        <a:t>Common</a:t>
                      </a:r>
                    </a:p>
                  </a:txBody>
                  <a:tcPr marL="84996" marR="84996" marT="42498" marB="4249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Inherited</a:t>
                      </a:r>
                    </a:p>
                    <a:p>
                      <a:pPr algn="ctr"/>
                      <a:endParaRPr lang="en-US" sz="1400" b="1" dirty="0"/>
                    </a:p>
                  </a:txBody>
                  <a:tcPr marL="84996" marR="84996" marT="42498" marB="42498"/>
                </a:tc>
                <a:extLst>
                  <a:ext uri="{0D108BD9-81ED-4DB2-BD59-A6C34878D82A}">
                    <a16:rowId xmlns:a16="http://schemas.microsoft.com/office/drawing/2014/main" val="3528888578"/>
                  </a:ext>
                </a:extLst>
              </a:tr>
              <a:tr h="348644">
                <a:tc>
                  <a:txBody>
                    <a:bodyPr/>
                    <a:lstStyle/>
                    <a:p>
                      <a:r>
                        <a:rPr lang="en-US" sz="1400" b="1" dirty="0"/>
                        <a:t>Omri</a:t>
                      </a:r>
                    </a:p>
                  </a:txBody>
                  <a:tcPr marL="84996" marR="84996" marT="42498" marB="42498"/>
                </a:tc>
                <a:tc>
                  <a:txBody>
                    <a:bodyPr/>
                    <a:lstStyle/>
                    <a:p>
                      <a:pPr algn="ctr"/>
                      <a:r>
                        <a:rPr lang="en-US" sz="1400" b="1" dirty="0"/>
                        <a:t>885-874</a:t>
                      </a:r>
                    </a:p>
                  </a:txBody>
                  <a:tcPr marL="84996" marR="84996" marT="42498" marB="42498"/>
                </a:tc>
                <a:tc>
                  <a:txBody>
                    <a:bodyPr/>
                    <a:lstStyle/>
                    <a:p>
                      <a:pPr algn="ctr"/>
                      <a:r>
                        <a:rPr lang="en-US" sz="1400" b="1" dirty="0"/>
                        <a:t>Common</a:t>
                      </a:r>
                    </a:p>
                  </a:txBody>
                  <a:tcPr marL="84996" marR="84996" marT="42498" marB="42498"/>
                </a:tc>
                <a:tc>
                  <a:txBody>
                    <a:bodyPr/>
                    <a:lstStyle/>
                    <a:p>
                      <a:pPr algn="ctr"/>
                      <a:r>
                        <a:rPr lang="en-US" sz="1400" b="1" dirty="0"/>
                        <a:t>Declared so by army</a:t>
                      </a:r>
                    </a:p>
                  </a:txBody>
                  <a:tcPr marL="84996" marR="84996" marT="42498" marB="42498"/>
                </a:tc>
                <a:extLst>
                  <a:ext uri="{0D108BD9-81ED-4DB2-BD59-A6C34878D82A}">
                    <a16:rowId xmlns:a16="http://schemas.microsoft.com/office/drawing/2014/main" val="518640509"/>
                  </a:ext>
                </a:extLst>
              </a:tr>
              <a:tr h="506904">
                <a:tc>
                  <a:txBody>
                    <a:bodyPr/>
                    <a:lstStyle/>
                    <a:p>
                      <a:r>
                        <a:rPr lang="en-US" sz="1400" b="1" dirty="0"/>
                        <a:t>Ahab</a:t>
                      </a:r>
                    </a:p>
                    <a:p>
                      <a:r>
                        <a:rPr lang="en-US" sz="1400" b="1" dirty="0"/>
                        <a:t>Ahazia</a:t>
                      </a:r>
                    </a:p>
                  </a:txBody>
                  <a:tcPr marL="84996" marR="84996" marT="42498" marB="42498"/>
                </a:tc>
                <a:tc>
                  <a:txBody>
                    <a:bodyPr/>
                    <a:lstStyle/>
                    <a:p>
                      <a:pPr algn="ctr"/>
                      <a:r>
                        <a:rPr lang="en-US" sz="1400" b="1" dirty="0"/>
                        <a:t>874-853</a:t>
                      </a:r>
                    </a:p>
                    <a:p>
                      <a:pPr algn="ctr"/>
                      <a:r>
                        <a:rPr lang="en-US" sz="1400" b="1" dirty="0"/>
                        <a:t>853-852</a:t>
                      </a:r>
                    </a:p>
                  </a:txBody>
                  <a:tcPr marL="84996" marR="84996" marT="42498" marB="42498"/>
                </a:tc>
                <a:tc>
                  <a:txBody>
                    <a:bodyPr/>
                    <a:lstStyle/>
                    <a:p>
                      <a:pPr algn="ctr"/>
                      <a:r>
                        <a:rPr lang="en-US" sz="1400" b="1" dirty="0"/>
                        <a:t>Omri</a:t>
                      </a:r>
                    </a:p>
                    <a:p>
                      <a:pPr algn="ctr"/>
                      <a:r>
                        <a:rPr lang="en-US" sz="1400" b="1" dirty="0"/>
                        <a:t>Ahab</a:t>
                      </a:r>
                    </a:p>
                  </a:txBody>
                  <a:tcPr marL="84996" marR="84996" marT="42498" marB="4249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Inherited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Inherited</a:t>
                      </a:r>
                    </a:p>
                  </a:txBody>
                  <a:tcPr marL="84996" marR="84996" marT="42498" marB="42498"/>
                </a:tc>
                <a:extLst>
                  <a:ext uri="{0D108BD9-81ED-4DB2-BD59-A6C34878D82A}">
                    <a16:rowId xmlns:a16="http://schemas.microsoft.com/office/drawing/2014/main" val="2398057774"/>
                  </a:ext>
                </a:extLst>
              </a:tr>
              <a:tr h="348644">
                <a:tc>
                  <a:txBody>
                    <a:bodyPr/>
                    <a:lstStyle/>
                    <a:p>
                      <a:r>
                        <a:rPr lang="en-US" sz="1400" b="1" dirty="0"/>
                        <a:t>Jehoram</a:t>
                      </a:r>
                    </a:p>
                  </a:txBody>
                  <a:tcPr marL="84996" marR="84996" marT="42498" marB="42498"/>
                </a:tc>
                <a:tc>
                  <a:txBody>
                    <a:bodyPr/>
                    <a:lstStyle/>
                    <a:p>
                      <a:pPr algn="ctr"/>
                      <a:r>
                        <a:rPr lang="en-US" sz="1400" b="1" dirty="0"/>
                        <a:t>852-841</a:t>
                      </a:r>
                    </a:p>
                  </a:txBody>
                  <a:tcPr marL="84996" marR="84996" marT="42498" marB="42498"/>
                </a:tc>
                <a:tc>
                  <a:txBody>
                    <a:bodyPr/>
                    <a:lstStyle/>
                    <a:p>
                      <a:pPr algn="ctr"/>
                      <a:r>
                        <a:rPr lang="en-US" sz="1400" b="1" dirty="0"/>
                        <a:t>Ahab</a:t>
                      </a:r>
                    </a:p>
                  </a:txBody>
                  <a:tcPr marL="84996" marR="84996" marT="42498" marB="4249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Inherited</a:t>
                      </a:r>
                    </a:p>
                  </a:txBody>
                  <a:tcPr marL="84996" marR="84996" marT="42498" marB="42498"/>
                </a:tc>
                <a:extLst>
                  <a:ext uri="{0D108BD9-81ED-4DB2-BD59-A6C34878D82A}">
                    <a16:rowId xmlns:a16="http://schemas.microsoft.com/office/drawing/2014/main" val="2672655876"/>
                  </a:ext>
                </a:extLst>
              </a:tr>
              <a:tr h="348644">
                <a:tc>
                  <a:txBody>
                    <a:bodyPr/>
                    <a:lstStyle/>
                    <a:p>
                      <a:r>
                        <a:rPr lang="en-US" sz="1400" b="1" dirty="0"/>
                        <a:t>Jehu</a:t>
                      </a:r>
                    </a:p>
                  </a:txBody>
                  <a:tcPr marL="84996" marR="84996" marT="42498" marB="42498"/>
                </a:tc>
                <a:tc>
                  <a:txBody>
                    <a:bodyPr/>
                    <a:lstStyle/>
                    <a:p>
                      <a:pPr algn="ctr"/>
                      <a:r>
                        <a:rPr lang="en-US" sz="1400" b="1" dirty="0"/>
                        <a:t>841-814</a:t>
                      </a:r>
                    </a:p>
                  </a:txBody>
                  <a:tcPr marL="84996" marR="84996" marT="42498" marB="42498"/>
                </a:tc>
                <a:tc>
                  <a:txBody>
                    <a:bodyPr/>
                    <a:lstStyle/>
                    <a:p>
                      <a:pPr algn="ctr"/>
                      <a:r>
                        <a:rPr lang="en-US" sz="1400" b="1" dirty="0"/>
                        <a:t>Nimshi</a:t>
                      </a:r>
                    </a:p>
                  </a:txBody>
                  <a:tcPr marL="84996" marR="84996" marT="42498" marB="42498"/>
                </a:tc>
                <a:tc>
                  <a:txBody>
                    <a:bodyPr/>
                    <a:lstStyle/>
                    <a:p>
                      <a:pPr algn="ctr"/>
                      <a:r>
                        <a:rPr lang="en-US" sz="1400" b="1" dirty="0"/>
                        <a:t>Assassinated</a:t>
                      </a:r>
                    </a:p>
                  </a:txBody>
                  <a:tcPr marL="84996" marR="84996" marT="42498" marB="42498"/>
                </a:tc>
                <a:extLst>
                  <a:ext uri="{0D108BD9-81ED-4DB2-BD59-A6C34878D82A}">
                    <a16:rowId xmlns:a16="http://schemas.microsoft.com/office/drawing/2014/main" val="1899772708"/>
                  </a:ext>
                </a:extLst>
              </a:tr>
              <a:tr h="348644">
                <a:tc>
                  <a:txBody>
                    <a:bodyPr/>
                    <a:lstStyle/>
                    <a:p>
                      <a:r>
                        <a:rPr lang="en-US" sz="1400" b="1" dirty="0"/>
                        <a:t>Jehoahaz</a:t>
                      </a:r>
                    </a:p>
                  </a:txBody>
                  <a:tcPr marL="84996" marR="84996" marT="42498" marB="42498"/>
                </a:tc>
                <a:tc>
                  <a:txBody>
                    <a:bodyPr/>
                    <a:lstStyle/>
                    <a:p>
                      <a:pPr algn="ctr"/>
                      <a:r>
                        <a:rPr lang="en-US" sz="1400" b="1" dirty="0"/>
                        <a:t>814-798</a:t>
                      </a:r>
                    </a:p>
                  </a:txBody>
                  <a:tcPr marL="84996" marR="84996" marT="42498" marB="42498"/>
                </a:tc>
                <a:tc>
                  <a:txBody>
                    <a:bodyPr/>
                    <a:lstStyle/>
                    <a:p>
                      <a:pPr algn="ctr"/>
                      <a:r>
                        <a:rPr lang="en-US" sz="1400" b="1" dirty="0"/>
                        <a:t>Jehu</a:t>
                      </a:r>
                    </a:p>
                  </a:txBody>
                  <a:tcPr marL="84996" marR="84996" marT="42498" marB="4249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Inherited</a:t>
                      </a:r>
                    </a:p>
                  </a:txBody>
                  <a:tcPr marL="84996" marR="84996" marT="42498" marB="42498"/>
                </a:tc>
                <a:extLst>
                  <a:ext uri="{0D108BD9-81ED-4DB2-BD59-A6C34878D82A}">
                    <a16:rowId xmlns:a16="http://schemas.microsoft.com/office/drawing/2014/main" val="3908104373"/>
                  </a:ext>
                </a:extLst>
              </a:tr>
              <a:tr h="348644">
                <a:tc>
                  <a:txBody>
                    <a:bodyPr/>
                    <a:lstStyle/>
                    <a:p>
                      <a:r>
                        <a:rPr lang="en-US" sz="1400" b="1" dirty="0"/>
                        <a:t>Jehoash</a:t>
                      </a:r>
                    </a:p>
                  </a:txBody>
                  <a:tcPr marL="84996" marR="84996" marT="42498" marB="42498">
                    <a:lnB w="12700" cmpd="sng">
                      <a:noFill/>
                    </a:lnB>
                  </a:tcPr>
                </a:tc>
                <a:tc>
                  <a:txBody>
                    <a:bodyPr/>
                    <a:lstStyle/>
                    <a:p>
                      <a:pPr algn="ctr"/>
                      <a:r>
                        <a:rPr lang="en-US" sz="1400" b="1" dirty="0"/>
                        <a:t>798-782</a:t>
                      </a:r>
                    </a:p>
                  </a:txBody>
                  <a:tcPr marL="84996" marR="84996" marT="42498" marB="42498">
                    <a:lnB w="12700" cmpd="sng">
                      <a:noFill/>
                    </a:lnB>
                  </a:tcPr>
                </a:tc>
                <a:tc>
                  <a:txBody>
                    <a:bodyPr/>
                    <a:lstStyle/>
                    <a:p>
                      <a:pPr algn="ctr"/>
                      <a:r>
                        <a:rPr lang="en-US" sz="1400" b="1" dirty="0"/>
                        <a:t>Jehoahaz</a:t>
                      </a:r>
                    </a:p>
                  </a:txBody>
                  <a:tcPr marL="84996" marR="84996" marT="42498" marB="42498">
                    <a:lnB w="12700" cmpd="sng">
                      <a:noFill/>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Inherited</a:t>
                      </a:r>
                    </a:p>
                  </a:txBody>
                  <a:tcPr marL="84996" marR="84996" marT="42498" marB="42498">
                    <a:lnB w="12700" cmpd="sng">
                      <a:noFill/>
                    </a:lnB>
                  </a:tcPr>
                </a:tc>
                <a:extLst>
                  <a:ext uri="{0D108BD9-81ED-4DB2-BD59-A6C34878D82A}">
                    <a16:rowId xmlns:a16="http://schemas.microsoft.com/office/drawing/2014/main" val="531460899"/>
                  </a:ext>
                </a:extLst>
              </a:tr>
              <a:tr h="348644">
                <a:tc>
                  <a:txBody>
                    <a:bodyPr/>
                    <a:lstStyle/>
                    <a:p>
                      <a:r>
                        <a:rPr lang="en-US" sz="1400" b="1" dirty="0">
                          <a:solidFill>
                            <a:srgbClr val="FFFF00"/>
                          </a:solidFill>
                        </a:rPr>
                        <a:t>Jeroboam II</a:t>
                      </a:r>
                    </a:p>
                  </a:txBody>
                  <a:tcPr marL="84996" marR="84996" marT="42498" marB="4249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75000"/>
                      </a:schemeClr>
                    </a:solidFill>
                  </a:tcPr>
                </a:tc>
                <a:tc>
                  <a:txBody>
                    <a:bodyPr/>
                    <a:lstStyle/>
                    <a:p>
                      <a:pPr algn="ctr"/>
                      <a:r>
                        <a:rPr lang="en-US" sz="1400" b="1" dirty="0">
                          <a:solidFill>
                            <a:srgbClr val="FFFF00"/>
                          </a:solidFill>
                        </a:rPr>
                        <a:t>793-753</a:t>
                      </a:r>
                    </a:p>
                  </a:txBody>
                  <a:tcPr marL="84996" marR="84996" marT="42498" marB="4249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75000"/>
                      </a:schemeClr>
                    </a:solidFill>
                  </a:tcPr>
                </a:tc>
                <a:tc>
                  <a:txBody>
                    <a:bodyPr/>
                    <a:lstStyle/>
                    <a:p>
                      <a:pPr algn="ctr"/>
                      <a:r>
                        <a:rPr lang="en-US" sz="1400" b="1" dirty="0">
                          <a:solidFill>
                            <a:srgbClr val="FFFF00"/>
                          </a:solidFill>
                        </a:rPr>
                        <a:t>Jehoash</a:t>
                      </a:r>
                    </a:p>
                  </a:txBody>
                  <a:tcPr marL="84996" marR="84996" marT="42498" marB="4249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FFFF00"/>
                          </a:solidFill>
                        </a:rPr>
                        <a:t>Inherited</a:t>
                      </a:r>
                    </a:p>
                  </a:txBody>
                  <a:tcPr marL="84996" marR="84996" marT="42498" marB="4249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616022040"/>
                  </a:ext>
                </a:extLst>
              </a:tr>
              <a:tr h="348644">
                <a:tc>
                  <a:txBody>
                    <a:bodyPr/>
                    <a:lstStyle/>
                    <a:p>
                      <a:r>
                        <a:rPr lang="en-US" sz="1400" b="1" dirty="0"/>
                        <a:t>Zechariah</a:t>
                      </a:r>
                    </a:p>
                  </a:txBody>
                  <a:tcPr marL="84996" marR="84996" marT="42498" marB="42498">
                    <a:lnT w="12700" cmpd="sng">
                      <a:noFill/>
                    </a:lnT>
                  </a:tcPr>
                </a:tc>
                <a:tc>
                  <a:txBody>
                    <a:bodyPr/>
                    <a:lstStyle/>
                    <a:p>
                      <a:pPr algn="ctr"/>
                      <a:r>
                        <a:rPr lang="en-US" sz="1400" b="1" dirty="0"/>
                        <a:t>753-752</a:t>
                      </a:r>
                    </a:p>
                  </a:txBody>
                  <a:tcPr marL="84996" marR="84996" marT="42498" marB="42498">
                    <a:lnT w="12700" cmpd="sng">
                      <a:noFill/>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Jeroboam II</a:t>
                      </a:r>
                    </a:p>
                  </a:txBody>
                  <a:tcPr marL="84996" marR="84996" marT="42498" marB="42498">
                    <a:lnT w="12700" cmpd="sng">
                      <a:noFill/>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Inherited</a:t>
                      </a:r>
                    </a:p>
                  </a:txBody>
                  <a:tcPr marL="84996" marR="84996" marT="42498" marB="42498">
                    <a:lnT w="12700" cmpd="sng">
                      <a:noFill/>
                    </a:lnT>
                  </a:tcPr>
                </a:tc>
                <a:extLst>
                  <a:ext uri="{0D108BD9-81ED-4DB2-BD59-A6C34878D82A}">
                    <a16:rowId xmlns:a16="http://schemas.microsoft.com/office/drawing/2014/main" val="660000846"/>
                  </a:ext>
                </a:extLst>
              </a:tr>
              <a:tr h="506904">
                <a:tc>
                  <a:txBody>
                    <a:bodyPr/>
                    <a:lstStyle/>
                    <a:p>
                      <a:r>
                        <a:rPr lang="en-US" sz="1400" b="1" dirty="0"/>
                        <a:t>Shallum</a:t>
                      </a:r>
                    </a:p>
                    <a:p>
                      <a:r>
                        <a:rPr lang="en-US" sz="1400" b="1" dirty="0"/>
                        <a:t>Menahem</a:t>
                      </a:r>
                    </a:p>
                  </a:txBody>
                  <a:tcPr marL="84996" marR="84996" marT="42498" marB="42498"/>
                </a:tc>
                <a:tc>
                  <a:txBody>
                    <a:bodyPr/>
                    <a:lstStyle/>
                    <a:p>
                      <a:pPr algn="ctr"/>
                      <a:r>
                        <a:rPr lang="en-US" sz="1400" b="1" dirty="0"/>
                        <a:t>752</a:t>
                      </a:r>
                    </a:p>
                    <a:p>
                      <a:pPr algn="ctr"/>
                      <a:r>
                        <a:rPr lang="en-US" sz="1400" b="1" dirty="0"/>
                        <a:t>752-742</a:t>
                      </a:r>
                    </a:p>
                  </a:txBody>
                  <a:tcPr marL="84996" marR="84996" marT="42498" marB="42498"/>
                </a:tc>
                <a:tc>
                  <a:txBody>
                    <a:bodyPr/>
                    <a:lstStyle/>
                    <a:p>
                      <a:pPr algn="ctr"/>
                      <a:r>
                        <a:rPr lang="en-US" sz="1400" b="1" dirty="0"/>
                        <a:t>Jabesh</a:t>
                      </a:r>
                    </a:p>
                    <a:p>
                      <a:pPr algn="ctr"/>
                      <a:r>
                        <a:rPr lang="en-US" sz="1400" b="1" dirty="0"/>
                        <a:t>Gadi</a:t>
                      </a:r>
                    </a:p>
                  </a:txBody>
                  <a:tcPr marL="84996" marR="84996" marT="42498" marB="42498"/>
                </a:tc>
                <a:tc>
                  <a:txBody>
                    <a:bodyPr/>
                    <a:lstStyle/>
                    <a:p>
                      <a:pPr algn="ctr"/>
                      <a:r>
                        <a:rPr lang="en-US" sz="1400" b="1" dirty="0"/>
                        <a:t>Assassinated</a:t>
                      </a:r>
                    </a:p>
                    <a:p>
                      <a:pPr algn="ctr"/>
                      <a:r>
                        <a:rPr lang="en-US" sz="1400" b="1" dirty="0"/>
                        <a:t>Assassinated</a:t>
                      </a:r>
                    </a:p>
                  </a:txBody>
                  <a:tcPr marL="84996" marR="84996" marT="42498" marB="42498"/>
                </a:tc>
                <a:extLst>
                  <a:ext uri="{0D108BD9-81ED-4DB2-BD59-A6C34878D82A}">
                    <a16:rowId xmlns:a16="http://schemas.microsoft.com/office/drawing/2014/main" val="467807976"/>
                  </a:ext>
                </a:extLst>
              </a:tr>
              <a:tr h="348644">
                <a:tc>
                  <a:txBody>
                    <a:bodyPr/>
                    <a:lstStyle/>
                    <a:p>
                      <a:r>
                        <a:rPr lang="en-US" sz="1400" b="1" dirty="0"/>
                        <a:t>Pekahiah</a:t>
                      </a:r>
                    </a:p>
                  </a:txBody>
                  <a:tcPr marL="84996" marR="84996" marT="42498" marB="42498"/>
                </a:tc>
                <a:tc>
                  <a:txBody>
                    <a:bodyPr/>
                    <a:lstStyle/>
                    <a:p>
                      <a:pPr algn="ctr"/>
                      <a:r>
                        <a:rPr lang="en-US" sz="1400" b="1" dirty="0"/>
                        <a:t>742-740</a:t>
                      </a:r>
                    </a:p>
                  </a:txBody>
                  <a:tcPr marL="84996" marR="84996" marT="42498" marB="42498"/>
                </a:tc>
                <a:tc>
                  <a:txBody>
                    <a:bodyPr/>
                    <a:lstStyle/>
                    <a:p>
                      <a:pPr algn="ctr"/>
                      <a:r>
                        <a:rPr lang="en-US" sz="1400" b="1" dirty="0"/>
                        <a:t>Menahem</a:t>
                      </a:r>
                    </a:p>
                  </a:txBody>
                  <a:tcPr marL="84996" marR="84996" marT="42498" marB="4249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Inherited</a:t>
                      </a:r>
                    </a:p>
                  </a:txBody>
                  <a:tcPr marL="84996" marR="84996" marT="42498" marB="42498"/>
                </a:tc>
                <a:extLst>
                  <a:ext uri="{0D108BD9-81ED-4DB2-BD59-A6C34878D82A}">
                    <a16:rowId xmlns:a16="http://schemas.microsoft.com/office/drawing/2014/main" val="168397312"/>
                  </a:ext>
                </a:extLst>
              </a:tr>
              <a:tr h="506904">
                <a:tc>
                  <a:txBody>
                    <a:bodyPr/>
                    <a:lstStyle/>
                    <a:p>
                      <a:r>
                        <a:rPr lang="en-US" sz="1400" b="1" dirty="0"/>
                        <a:t>Pekah</a:t>
                      </a:r>
                    </a:p>
                    <a:p>
                      <a:r>
                        <a:rPr lang="en-US" sz="1400" b="1" dirty="0"/>
                        <a:t>Hoshea</a:t>
                      </a:r>
                    </a:p>
                  </a:txBody>
                  <a:tcPr marL="84996" marR="84996" marT="42498" marB="42498"/>
                </a:tc>
                <a:tc>
                  <a:txBody>
                    <a:bodyPr/>
                    <a:lstStyle/>
                    <a:p>
                      <a:pPr algn="ctr"/>
                      <a:r>
                        <a:rPr lang="en-US" sz="1400" b="1" dirty="0"/>
                        <a:t>752-732</a:t>
                      </a:r>
                    </a:p>
                    <a:p>
                      <a:pPr algn="ctr"/>
                      <a:r>
                        <a:rPr lang="en-US" sz="1400" b="1" dirty="0"/>
                        <a:t>732-722</a:t>
                      </a:r>
                    </a:p>
                  </a:txBody>
                  <a:tcPr marL="84996" marR="84996" marT="42498" marB="42498"/>
                </a:tc>
                <a:tc>
                  <a:txBody>
                    <a:bodyPr/>
                    <a:lstStyle/>
                    <a:p>
                      <a:pPr algn="ctr"/>
                      <a:r>
                        <a:rPr lang="en-US" sz="1400" b="1" dirty="0"/>
                        <a:t>Remaliah</a:t>
                      </a:r>
                    </a:p>
                    <a:p>
                      <a:pPr algn="ctr"/>
                      <a:r>
                        <a:rPr lang="en-US" sz="1400" b="1" dirty="0"/>
                        <a:t>Elah</a:t>
                      </a:r>
                    </a:p>
                  </a:txBody>
                  <a:tcPr marL="84996" marR="84996" marT="42498" marB="42498"/>
                </a:tc>
                <a:tc>
                  <a:txBody>
                    <a:bodyPr/>
                    <a:lstStyle/>
                    <a:p>
                      <a:pPr algn="ctr"/>
                      <a:r>
                        <a:rPr lang="en-US" sz="1400" b="1" dirty="0"/>
                        <a:t>Coup d’etat</a:t>
                      </a:r>
                    </a:p>
                    <a:p>
                      <a:pPr algn="ctr"/>
                      <a:r>
                        <a:rPr lang="en-US" sz="1400" b="1" dirty="0"/>
                        <a:t>Assassinated</a:t>
                      </a:r>
                    </a:p>
                  </a:txBody>
                  <a:tcPr marL="84996" marR="84996" marT="42498" marB="42498"/>
                </a:tc>
                <a:extLst>
                  <a:ext uri="{0D108BD9-81ED-4DB2-BD59-A6C34878D82A}">
                    <a16:rowId xmlns:a16="http://schemas.microsoft.com/office/drawing/2014/main" val="2088274995"/>
                  </a:ext>
                </a:extLst>
              </a:tr>
            </a:tbl>
          </a:graphicData>
        </a:graphic>
      </p:graphicFrame>
    </p:spTree>
    <p:extLst>
      <p:ext uri="{BB962C8B-B14F-4D97-AF65-F5344CB8AC3E}">
        <p14:creationId xmlns:p14="http://schemas.microsoft.com/office/powerpoint/2010/main" val="2160458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764D67D-727B-92AD-A710-AE21919B8BC2}"/>
              </a:ext>
            </a:extLst>
          </p:cNvPr>
          <p:cNvSpPr txBox="1">
            <a:spLocks/>
          </p:cNvSpPr>
          <p:nvPr/>
        </p:nvSpPr>
        <p:spPr>
          <a:xfrm>
            <a:off x="369651" y="381792"/>
            <a:ext cx="10515600" cy="1325563"/>
          </a:xfrm>
          <a:prstGeom prst="rect">
            <a:avLst/>
          </a:prstGeom>
        </p:spPr>
        <p:txBody>
          <a:bodyPr>
            <a:norm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sz="5400" u="sng" dirty="0"/>
              <a:t>God’s charges against Israel via Amos</a:t>
            </a:r>
            <a:endParaRPr lang="en-US" sz="5400" u="sng" dirty="0">
              <a:solidFill>
                <a:srgbClr val="FFC000"/>
              </a:solidFill>
            </a:endParaRPr>
          </a:p>
        </p:txBody>
      </p:sp>
      <p:sp>
        <p:nvSpPr>
          <p:cNvPr id="7" name="Content Placeholder 2">
            <a:extLst>
              <a:ext uri="{FF2B5EF4-FFF2-40B4-BE49-F238E27FC236}">
                <a16:creationId xmlns:a16="http://schemas.microsoft.com/office/drawing/2014/main" id="{ECA6578A-1847-D765-2A87-111F0929855E}"/>
              </a:ext>
            </a:extLst>
          </p:cNvPr>
          <p:cNvSpPr txBox="1">
            <a:spLocks/>
          </p:cNvSpPr>
          <p:nvPr/>
        </p:nvSpPr>
        <p:spPr>
          <a:xfrm>
            <a:off x="114300" y="1342230"/>
            <a:ext cx="11452698" cy="551577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pPr>
            <a:r>
              <a:rPr lang="en-US" sz="2800" dirty="0"/>
              <a:t>2:6 – Selling the righteous/needy into slavery</a:t>
            </a:r>
          </a:p>
          <a:p>
            <a:pPr lvl="1">
              <a:lnSpc>
                <a:spcPct val="100000"/>
              </a:lnSpc>
            </a:pPr>
            <a:r>
              <a:rPr lang="en-US" sz="2800" dirty="0"/>
              <a:t>2:7; 5:11-12 – Oppressing the poor</a:t>
            </a:r>
          </a:p>
          <a:p>
            <a:pPr lvl="1">
              <a:lnSpc>
                <a:spcPct val="100000"/>
              </a:lnSpc>
            </a:pPr>
            <a:r>
              <a:rPr lang="en-US" sz="2800" dirty="0"/>
              <a:t>2:7 – Sexual Immorality</a:t>
            </a:r>
          </a:p>
          <a:p>
            <a:pPr lvl="1">
              <a:lnSpc>
                <a:spcPct val="100000"/>
              </a:lnSpc>
            </a:pPr>
            <a:r>
              <a:rPr lang="en-US" sz="2800" dirty="0"/>
              <a:t>2:8 – Exploiting debtors and abusing pledges</a:t>
            </a:r>
          </a:p>
          <a:p>
            <a:pPr lvl="1">
              <a:lnSpc>
                <a:spcPct val="100000"/>
              </a:lnSpc>
            </a:pPr>
            <a:r>
              <a:rPr lang="en-US" sz="2800" dirty="0"/>
              <a:t>2:12; 5:11 – silencing prophets &amp; corrupting Nazirites</a:t>
            </a:r>
          </a:p>
          <a:p>
            <a:pPr lvl="1">
              <a:lnSpc>
                <a:spcPct val="100000"/>
              </a:lnSpc>
            </a:pPr>
            <a:r>
              <a:rPr lang="en-US" sz="2800" dirty="0"/>
              <a:t>4:4-5; 5:21-23 – Religious hypocrisy</a:t>
            </a:r>
          </a:p>
          <a:p>
            <a:pPr lvl="1">
              <a:lnSpc>
                <a:spcPct val="100000"/>
              </a:lnSpc>
            </a:pPr>
            <a:r>
              <a:rPr lang="en-US" sz="2800" dirty="0">
                <a:solidFill>
                  <a:srgbClr val="FFC000"/>
                </a:solidFill>
              </a:rPr>
              <a:t>5:26; 8:14 – Idolatry and worship of false gods</a:t>
            </a:r>
          </a:p>
          <a:p>
            <a:pPr lvl="1">
              <a:lnSpc>
                <a:spcPct val="100000"/>
              </a:lnSpc>
            </a:pPr>
            <a:r>
              <a:rPr lang="en-US" sz="2800" dirty="0">
                <a:solidFill>
                  <a:srgbClr val="FFC000"/>
                </a:solidFill>
              </a:rPr>
              <a:t>3:10; 4:1; 6:1, 3-6 – Greedy, false security, self-indulgent, complacent</a:t>
            </a:r>
          </a:p>
          <a:p>
            <a:pPr lvl="1">
              <a:lnSpc>
                <a:spcPct val="100000"/>
              </a:lnSpc>
            </a:pPr>
            <a:r>
              <a:rPr lang="en-US" sz="2800" dirty="0">
                <a:solidFill>
                  <a:srgbClr val="FFC000"/>
                </a:solidFill>
              </a:rPr>
              <a:t>5:7, 10, 12 – Perverted justice, excessive rent &amp; taxation </a:t>
            </a:r>
          </a:p>
          <a:p>
            <a:pPr lvl="1">
              <a:lnSpc>
                <a:spcPct val="100000"/>
              </a:lnSpc>
            </a:pPr>
            <a:r>
              <a:rPr lang="en-US" sz="2800" dirty="0"/>
              <a:t>3:10 – Violence &amp; Robbery</a:t>
            </a:r>
          </a:p>
          <a:p>
            <a:pPr lvl="1">
              <a:lnSpc>
                <a:spcPct val="100000"/>
              </a:lnSpc>
            </a:pPr>
            <a:r>
              <a:rPr lang="en-US" sz="2800" dirty="0">
                <a:solidFill>
                  <a:srgbClr val="FFC000"/>
                </a:solidFill>
              </a:rPr>
              <a:t>2:10-11; 4:6-11 – Ignoring God’s past deliverance and warnings</a:t>
            </a:r>
          </a:p>
          <a:p>
            <a:pPr marL="1771650" lvl="2" indent="-857250">
              <a:lnSpc>
                <a:spcPct val="100000"/>
              </a:lnSpc>
              <a:buFont typeface="+mj-lt"/>
              <a:buAutoNum type="alphaLcParenR"/>
            </a:pPr>
            <a:endParaRPr lang="en-US" sz="2800" b="1" dirty="0"/>
          </a:p>
          <a:p>
            <a:pPr marL="1657350" lvl="2" indent="-742950">
              <a:lnSpc>
                <a:spcPct val="100000"/>
              </a:lnSpc>
              <a:buFont typeface="+mj-lt"/>
              <a:buAutoNum type="alphaLcParenR"/>
            </a:pPr>
            <a:endParaRPr lang="en-US" dirty="0"/>
          </a:p>
          <a:p>
            <a:pPr>
              <a:lnSpc>
                <a:spcPct val="100000"/>
              </a:lnSpc>
            </a:pPr>
            <a:endParaRPr lang="en-US" sz="3600" dirty="0"/>
          </a:p>
        </p:txBody>
      </p:sp>
    </p:spTree>
    <p:extLst>
      <p:ext uri="{BB962C8B-B14F-4D97-AF65-F5344CB8AC3E}">
        <p14:creationId xmlns:p14="http://schemas.microsoft.com/office/powerpoint/2010/main" val="635302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66116-D287-FCF8-08D2-D604E82B2C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12572E-6F2A-7563-AB7D-1139CE5CA69D}"/>
              </a:ext>
            </a:extLst>
          </p:cNvPr>
          <p:cNvSpPr>
            <a:spLocks noGrp="1"/>
          </p:cNvSpPr>
          <p:nvPr>
            <p:ph type="title"/>
          </p:nvPr>
        </p:nvSpPr>
        <p:spPr>
          <a:xfrm>
            <a:off x="838200" y="257552"/>
            <a:ext cx="10515600" cy="1325563"/>
          </a:xfrm>
        </p:spPr>
        <p:txBody>
          <a:bodyPr>
            <a:normAutofit/>
          </a:bodyPr>
          <a:lstStyle/>
          <a:p>
            <a:r>
              <a:rPr lang="en-US" sz="6600" dirty="0"/>
              <a:t>B. The Praying Prophet (2)</a:t>
            </a:r>
            <a:endParaRPr lang="en-US" sz="6600" dirty="0">
              <a:solidFill>
                <a:srgbClr val="FFC000"/>
              </a:solidFill>
            </a:endParaRPr>
          </a:p>
        </p:txBody>
      </p:sp>
      <p:sp>
        <p:nvSpPr>
          <p:cNvPr id="7" name="Content Placeholder 2">
            <a:extLst>
              <a:ext uri="{FF2B5EF4-FFF2-40B4-BE49-F238E27FC236}">
                <a16:creationId xmlns:a16="http://schemas.microsoft.com/office/drawing/2014/main" id="{9474BA39-EA28-DBE9-CC43-4EE44BAB937C}"/>
              </a:ext>
            </a:extLst>
          </p:cNvPr>
          <p:cNvSpPr>
            <a:spLocks noGrp="1"/>
          </p:cNvSpPr>
          <p:nvPr>
            <p:ph idx="1"/>
          </p:nvPr>
        </p:nvSpPr>
        <p:spPr>
          <a:xfrm>
            <a:off x="625002" y="1815165"/>
            <a:ext cx="11275449" cy="4351338"/>
          </a:xfrm>
        </p:spPr>
        <p:txBody>
          <a:bodyPr>
            <a:normAutofit fontScale="92500" lnSpcReduction="20000"/>
          </a:bodyPr>
          <a:lstStyle/>
          <a:p>
            <a:pPr marL="1314450" lvl="1" indent="-857250">
              <a:buAutoNum type="romanUcPeriod" startAt="5"/>
            </a:pPr>
            <a:r>
              <a:rPr lang="en-US" sz="4000" dirty="0"/>
              <a:t>A Divine Rescue (2:7)</a:t>
            </a:r>
          </a:p>
          <a:p>
            <a:pPr marL="1771650" lvl="2" indent="-857250">
              <a:buFont typeface="+mj-lt"/>
              <a:buAutoNum type="alphaLcParenR"/>
            </a:pPr>
            <a:r>
              <a:rPr lang="en-US" sz="3600" dirty="0"/>
              <a:t>Jonah remembers God (7a)</a:t>
            </a:r>
          </a:p>
          <a:p>
            <a:pPr marL="1771650" lvl="2" indent="-857250">
              <a:buFont typeface="+mj-lt"/>
              <a:buAutoNum type="alphaLcParenR"/>
            </a:pPr>
            <a:r>
              <a:rPr lang="en-US" sz="3600" dirty="0"/>
              <a:t>Jonah’s prayer answered (7b)</a:t>
            </a:r>
          </a:p>
          <a:p>
            <a:pPr marL="1314450" lvl="1" indent="-857250">
              <a:buAutoNum type="romanUcPeriod" startAt="5"/>
            </a:pPr>
            <a:r>
              <a:rPr lang="en-US" sz="4000" dirty="0">
                <a:solidFill>
                  <a:srgbClr val="FFC000"/>
                </a:solidFill>
              </a:rPr>
              <a:t>Jonah’s Vow of Faithfulness (2:8-9)</a:t>
            </a:r>
          </a:p>
          <a:p>
            <a:pPr marL="1771650" lvl="2" indent="-857250">
              <a:buFont typeface="+mj-lt"/>
              <a:buAutoNum type="alphaLcParenR"/>
            </a:pPr>
            <a:r>
              <a:rPr lang="en-US" sz="3600" dirty="0"/>
              <a:t>Rejection of Idols (8)</a:t>
            </a:r>
          </a:p>
          <a:p>
            <a:pPr marL="1771650" lvl="2" indent="-857250">
              <a:buFont typeface="+mj-lt"/>
              <a:buAutoNum type="alphaLcParenR"/>
            </a:pPr>
            <a:r>
              <a:rPr lang="en-US" sz="3600" dirty="0"/>
              <a:t>Jonah’s thanksgiving (9)</a:t>
            </a:r>
          </a:p>
          <a:p>
            <a:pPr marL="1314450" lvl="1" indent="-857250">
              <a:buAutoNum type="romanUcPeriod" startAt="5"/>
            </a:pPr>
            <a:r>
              <a:rPr lang="en-US" sz="4000" dirty="0"/>
              <a:t>A Divine Response (2:10)</a:t>
            </a:r>
          </a:p>
          <a:p>
            <a:pPr marL="1771650" lvl="2" indent="-857250">
              <a:buFont typeface="+mj-lt"/>
              <a:buAutoNum type="alphaLcParenR"/>
            </a:pPr>
            <a:r>
              <a:rPr lang="en-US" sz="3600" dirty="0"/>
              <a:t>God’s control over nature (10a)</a:t>
            </a:r>
          </a:p>
          <a:p>
            <a:pPr marL="1771650" lvl="2" indent="-857250">
              <a:buFont typeface="+mj-lt"/>
              <a:buAutoNum type="alphaLcParenR"/>
            </a:pPr>
            <a:r>
              <a:rPr lang="en-US" sz="3600" dirty="0"/>
              <a:t>Jonah’s deliverance (10b)</a:t>
            </a:r>
          </a:p>
          <a:p>
            <a:pPr marL="1314450" lvl="1" indent="-857250">
              <a:buAutoNum type="romanUcPeriod" startAt="5"/>
            </a:pPr>
            <a:endParaRPr lang="en-US" sz="3600" dirty="0"/>
          </a:p>
          <a:p>
            <a:pPr marL="1771650" lvl="2" indent="-857250">
              <a:buFont typeface="+mj-lt"/>
              <a:buAutoNum type="alphaLcParenR"/>
            </a:pPr>
            <a:endParaRPr lang="en-US" sz="3600" dirty="0"/>
          </a:p>
          <a:p>
            <a:pPr marL="1771650" lvl="2" indent="-857250">
              <a:buFont typeface="+mj-lt"/>
              <a:buAutoNum type="alphaLcParenR"/>
            </a:pPr>
            <a:endParaRPr lang="en-US" sz="3600" b="1" dirty="0"/>
          </a:p>
          <a:p>
            <a:pPr marL="1657350" lvl="2" indent="-742950">
              <a:buFont typeface="+mj-lt"/>
              <a:buAutoNum type="alphaLcParenR"/>
            </a:pPr>
            <a:endParaRPr lang="en-US" sz="4000" dirty="0"/>
          </a:p>
          <a:p>
            <a:endParaRPr lang="en-US" sz="4400" dirty="0"/>
          </a:p>
        </p:txBody>
      </p:sp>
    </p:spTree>
    <p:extLst>
      <p:ext uri="{BB962C8B-B14F-4D97-AF65-F5344CB8AC3E}">
        <p14:creationId xmlns:p14="http://schemas.microsoft.com/office/powerpoint/2010/main" val="38153027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36BFF-E17E-F098-177B-97D0E062F87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9246B94-5CDD-D7A3-7A79-86575357FE3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993" y="12371"/>
            <a:ext cx="12148013" cy="6833257"/>
          </a:xfrm>
          <a:prstGeom prst="rect">
            <a:avLst/>
          </a:prstGeom>
        </p:spPr>
      </p:pic>
      <p:sp>
        <p:nvSpPr>
          <p:cNvPr id="2" name="Rectangle: Rounded Corners 1">
            <a:extLst>
              <a:ext uri="{FF2B5EF4-FFF2-40B4-BE49-F238E27FC236}">
                <a16:creationId xmlns:a16="http://schemas.microsoft.com/office/drawing/2014/main" id="{023F69A8-D0DC-DD12-C05C-3C6D17FCE1BA}"/>
              </a:ext>
            </a:extLst>
          </p:cNvPr>
          <p:cNvSpPr/>
          <p:nvPr/>
        </p:nvSpPr>
        <p:spPr>
          <a:xfrm>
            <a:off x="21993" y="5156200"/>
            <a:ext cx="12148013" cy="1663700"/>
          </a:xfrm>
          <a:prstGeom prst="roundRect">
            <a:avLst>
              <a:gd name="adj" fmla="val 0"/>
            </a:avLst>
          </a:prstGeom>
          <a:solidFill>
            <a:schemeClr val="bg1">
              <a:lumMod val="95000"/>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6D9EF23-AEEF-D44B-C2C1-504CD584D871}"/>
              </a:ext>
            </a:extLst>
          </p:cNvPr>
          <p:cNvSpPr txBox="1"/>
          <p:nvPr/>
        </p:nvSpPr>
        <p:spPr>
          <a:xfrm>
            <a:off x="473479" y="5340566"/>
            <a:ext cx="11718521" cy="1077218"/>
          </a:xfrm>
          <a:prstGeom prst="rect">
            <a:avLst/>
          </a:prstGeom>
          <a:noFill/>
        </p:spPr>
        <p:txBody>
          <a:bodyPr wrap="square" rtlCol="0">
            <a:spAutoFit/>
          </a:bodyPr>
          <a:lstStyle/>
          <a:p>
            <a:r>
              <a:rPr lang="en-US" sz="3200" b="1" dirty="0"/>
              <a:t>“Then the LORD commanded the fish, and it vomited Jonah up onto the dry land.”</a:t>
            </a:r>
          </a:p>
        </p:txBody>
      </p:sp>
      <p:sp>
        <p:nvSpPr>
          <p:cNvPr id="7" name="TextBox 6">
            <a:extLst>
              <a:ext uri="{FF2B5EF4-FFF2-40B4-BE49-F238E27FC236}">
                <a16:creationId xmlns:a16="http://schemas.microsoft.com/office/drawing/2014/main" id="{722CE67B-EDF4-7D0E-E117-FAD719E7B34C}"/>
              </a:ext>
            </a:extLst>
          </p:cNvPr>
          <p:cNvSpPr txBox="1"/>
          <p:nvPr/>
        </p:nvSpPr>
        <p:spPr>
          <a:xfrm>
            <a:off x="6332739" y="6125397"/>
            <a:ext cx="5486400" cy="584775"/>
          </a:xfrm>
          <a:prstGeom prst="rect">
            <a:avLst/>
          </a:prstGeom>
          <a:noFill/>
        </p:spPr>
        <p:txBody>
          <a:bodyPr wrap="square" rtlCol="0">
            <a:spAutoFit/>
          </a:bodyPr>
          <a:lstStyle/>
          <a:p>
            <a:pPr algn="r"/>
            <a:r>
              <a:rPr lang="en-US" sz="3200" b="1" dirty="0"/>
              <a:t>Jonah 2:10</a:t>
            </a:r>
          </a:p>
        </p:txBody>
      </p:sp>
    </p:spTree>
    <p:extLst>
      <p:ext uri="{BB962C8B-B14F-4D97-AF65-F5344CB8AC3E}">
        <p14:creationId xmlns:p14="http://schemas.microsoft.com/office/powerpoint/2010/main" val="15514886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15674-4C73-4A1E-FB10-07983CFD90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DC6EE1-1209-ED11-1738-9A390B458999}"/>
              </a:ext>
            </a:extLst>
          </p:cNvPr>
          <p:cNvSpPr>
            <a:spLocks noGrp="1"/>
          </p:cNvSpPr>
          <p:nvPr>
            <p:ph type="title"/>
          </p:nvPr>
        </p:nvSpPr>
        <p:spPr>
          <a:xfrm>
            <a:off x="838200" y="257552"/>
            <a:ext cx="10515600" cy="1325563"/>
          </a:xfrm>
        </p:spPr>
        <p:txBody>
          <a:bodyPr>
            <a:normAutofit/>
          </a:bodyPr>
          <a:lstStyle/>
          <a:p>
            <a:r>
              <a:rPr lang="en-US" sz="6600" dirty="0"/>
              <a:t>B. The Praying Prophet (2)</a:t>
            </a:r>
            <a:endParaRPr lang="en-US" sz="6600" dirty="0">
              <a:solidFill>
                <a:srgbClr val="FFC000"/>
              </a:solidFill>
            </a:endParaRPr>
          </a:p>
        </p:txBody>
      </p:sp>
      <p:sp>
        <p:nvSpPr>
          <p:cNvPr id="7" name="Content Placeholder 2">
            <a:extLst>
              <a:ext uri="{FF2B5EF4-FFF2-40B4-BE49-F238E27FC236}">
                <a16:creationId xmlns:a16="http://schemas.microsoft.com/office/drawing/2014/main" id="{EFF12926-1D21-8282-A3E4-1B90D082AE5F}"/>
              </a:ext>
            </a:extLst>
          </p:cNvPr>
          <p:cNvSpPr>
            <a:spLocks noGrp="1"/>
          </p:cNvSpPr>
          <p:nvPr>
            <p:ph idx="1"/>
          </p:nvPr>
        </p:nvSpPr>
        <p:spPr>
          <a:xfrm>
            <a:off x="625002" y="1815165"/>
            <a:ext cx="11275449" cy="4351338"/>
          </a:xfrm>
        </p:spPr>
        <p:txBody>
          <a:bodyPr>
            <a:normAutofit fontScale="92500" lnSpcReduction="20000"/>
          </a:bodyPr>
          <a:lstStyle/>
          <a:p>
            <a:pPr marL="1314450" lvl="1" indent="-857250">
              <a:buAutoNum type="romanUcPeriod" startAt="5"/>
            </a:pPr>
            <a:r>
              <a:rPr lang="en-US" sz="4000" dirty="0"/>
              <a:t>A Divine Rescue (2:7)</a:t>
            </a:r>
          </a:p>
          <a:p>
            <a:pPr marL="1771650" lvl="2" indent="-857250">
              <a:buFont typeface="+mj-lt"/>
              <a:buAutoNum type="alphaLcParenR"/>
            </a:pPr>
            <a:r>
              <a:rPr lang="en-US" sz="3600" dirty="0"/>
              <a:t>Jonah remembers God (7a)</a:t>
            </a:r>
          </a:p>
          <a:p>
            <a:pPr marL="1771650" lvl="2" indent="-857250">
              <a:buFont typeface="+mj-lt"/>
              <a:buAutoNum type="alphaLcParenR"/>
            </a:pPr>
            <a:r>
              <a:rPr lang="en-US" sz="3600" dirty="0"/>
              <a:t>Jonah’s prayer answered (7b)</a:t>
            </a:r>
          </a:p>
          <a:p>
            <a:pPr marL="1314450" lvl="1" indent="-857250">
              <a:buAutoNum type="romanUcPeriod" startAt="5"/>
            </a:pPr>
            <a:r>
              <a:rPr lang="en-US" sz="4000" dirty="0"/>
              <a:t>Jonah’s Vow of Faithfulness (2:8-9)</a:t>
            </a:r>
          </a:p>
          <a:p>
            <a:pPr marL="1771650" lvl="2" indent="-857250">
              <a:buFont typeface="+mj-lt"/>
              <a:buAutoNum type="alphaLcParenR"/>
            </a:pPr>
            <a:r>
              <a:rPr lang="en-US" sz="3600" dirty="0"/>
              <a:t>Rejection of Idols (8)</a:t>
            </a:r>
          </a:p>
          <a:p>
            <a:pPr marL="1771650" lvl="2" indent="-857250">
              <a:buFont typeface="+mj-lt"/>
              <a:buAutoNum type="alphaLcParenR"/>
            </a:pPr>
            <a:r>
              <a:rPr lang="en-US" sz="3600" dirty="0"/>
              <a:t>Jonah’s thanksgiving (9)</a:t>
            </a:r>
          </a:p>
          <a:p>
            <a:pPr marL="1314450" lvl="1" indent="-857250">
              <a:buAutoNum type="romanUcPeriod" startAt="5"/>
            </a:pPr>
            <a:r>
              <a:rPr lang="en-US" sz="4000" dirty="0">
                <a:solidFill>
                  <a:srgbClr val="FFC000"/>
                </a:solidFill>
              </a:rPr>
              <a:t>A Divine Response (2:10)</a:t>
            </a:r>
          </a:p>
          <a:p>
            <a:pPr marL="1771650" lvl="2" indent="-857250">
              <a:buFont typeface="+mj-lt"/>
              <a:buAutoNum type="alphaLcParenR"/>
            </a:pPr>
            <a:r>
              <a:rPr lang="en-US" sz="3600" dirty="0"/>
              <a:t>God’s control over nature (10a)</a:t>
            </a:r>
          </a:p>
          <a:p>
            <a:pPr marL="1771650" lvl="2" indent="-857250">
              <a:buFont typeface="+mj-lt"/>
              <a:buAutoNum type="alphaLcParenR"/>
            </a:pPr>
            <a:r>
              <a:rPr lang="en-US" sz="3600" dirty="0"/>
              <a:t>Jonah’s deliverance (10b)</a:t>
            </a:r>
          </a:p>
          <a:p>
            <a:pPr marL="1314450" lvl="1" indent="-857250">
              <a:buAutoNum type="romanUcPeriod" startAt="5"/>
            </a:pPr>
            <a:endParaRPr lang="en-US" sz="3600" dirty="0"/>
          </a:p>
          <a:p>
            <a:pPr marL="1771650" lvl="2" indent="-857250">
              <a:buFont typeface="+mj-lt"/>
              <a:buAutoNum type="alphaLcParenR"/>
            </a:pPr>
            <a:endParaRPr lang="en-US" sz="3600" dirty="0"/>
          </a:p>
          <a:p>
            <a:pPr marL="1771650" lvl="2" indent="-857250">
              <a:buFont typeface="+mj-lt"/>
              <a:buAutoNum type="alphaLcParenR"/>
            </a:pPr>
            <a:endParaRPr lang="en-US" sz="3600" b="1" dirty="0"/>
          </a:p>
          <a:p>
            <a:pPr marL="1657350" lvl="2" indent="-742950">
              <a:buFont typeface="+mj-lt"/>
              <a:buAutoNum type="alphaLcParenR"/>
            </a:pPr>
            <a:endParaRPr lang="en-US" sz="4000" dirty="0"/>
          </a:p>
          <a:p>
            <a:endParaRPr lang="en-US" sz="4400" dirty="0"/>
          </a:p>
        </p:txBody>
      </p:sp>
    </p:spTree>
    <p:extLst>
      <p:ext uri="{BB962C8B-B14F-4D97-AF65-F5344CB8AC3E}">
        <p14:creationId xmlns:p14="http://schemas.microsoft.com/office/powerpoint/2010/main" val="26936930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0AE64974-3687-0A72-7651-80D3605FE3BB}"/>
              </a:ext>
            </a:extLst>
          </p:cNvPr>
          <p:cNvPicPr>
            <a:picLocks noChangeAspect="1"/>
          </p:cNvPicPr>
          <p:nvPr/>
        </p:nvPicPr>
        <p:blipFill>
          <a:blip r:embed="rId2"/>
          <a:stretch>
            <a:fillRect/>
          </a:stretch>
        </p:blipFill>
        <p:spPr>
          <a:xfrm>
            <a:off x="0" y="0"/>
            <a:ext cx="12192000" cy="6858000"/>
          </a:xfrm>
          <a:prstGeom prst="rect">
            <a:avLst/>
          </a:prstGeom>
        </p:spPr>
      </p:pic>
      <p:sp>
        <p:nvSpPr>
          <p:cNvPr id="2" name="Oval 1">
            <a:extLst>
              <a:ext uri="{FF2B5EF4-FFF2-40B4-BE49-F238E27FC236}">
                <a16:creationId xmlns:a16="http://schemas.microsoft.com/office/drawing/2014/main" id="{5F7A6654-8E7A-CAB2-A020-84753CFC9BF4}"/>
              </a:ext>
            </a:extLst>
          </p:cNvPr>
          <p:cNvSpPr/>
          <p:nvPr/>
        </p:nvSpPr>
        <p:spPr>
          <a:xfrm>
            <a:off x="4191000" y="1168400"/>
            <a:ext cx="3200400" cy="1739900"/>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1720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2AF7B-33B2-BE62-E82E-9B31E2696F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6FBD5E-3183-B679-D4E2-68B08A12FC57}"/>
              </a:ext>
            </a:extLst>
          </p:cNvPr>
          <p:cNvSpPr>
            <a:spLocks noGrp="1"/>
          </p:cNvSpPr>
          <p:nvPr>
            <p:ph type="title"/>
          </p:nvPr>
        </p:nvSpPr>
        <p:spPr>
          <a:xfrm>
            <a:off x="838200" y="257552"/>
            <a:ext cx="10515600" cy="1325563"/>
          </a:xfrm>
        </p:spPr>
        <p:txBody>
          <a:bodyPr>
            <a:normAutofit/>
          </a:bodyPr>
          <a:lstStyle/>
          <a:p>
            <a:r>
              <a:rPr lang="en-US" sz="6600" dirty="0"/>
              <a:t>Outline of Jonah</a:t>
            </a:r>
            <a:endParaRPr lang="en-US" sz="6600" dirty="0">
              <a:solidFill>
                <a:srgbClr val="FFC000"/>
              </a:solidFill>
            </a:endParaRPr>
          </a:p>
        </p:txBody>
      </p:sp>
      <p:sp>
        <p:nvSpPr>
          <p:cNvPr id="7" name="Content Placeholder 2">
            <a:extLst>
              <a:ext uri="{FF2B5EF4-FFF2-40B4-BE49-F238E27FC236}">
                <a16:creationId xmlns:a16="http://schemas.microsoft.com/office/drawing/2014/main" id="{286F15F9-C622-989E-CB87-72B7F84D2C4E}"/>
              </a:ext>
            </a:extLst>
          </p:cNvPr>
          <p:cNvSpPr>
            <a:spLocks noGrp="1"/>
          </p:cNvSpPr>
          <p:nvPr>
            <p:ph idx="1"/>
          </p:nvPr>
        </p:nvSpPr>
        <p:spPr>
          <a:xfrm>
            <a:off x="618470" y="2066547"/>
            <a:ext cx="11275449" cy="4351338"/>
          </a:xfrm>
        </p:spPr>
        <p:txBody>
          <a:bodyPr>
            <a:normAutofit/>
          </a:bodyPr>
          <a:lstStyle/>
          <a:p>
            <a:pPr marL="857250" indent="-857250">
              <a:buFont typeface="+mj-lt"/>
              <a:buAutoNum type="romanUcPeriod"/>
            </a:pPr>
            <a:r>
              <a:rPr lang="en-US" sz="3600" dirty="0"/>
              <a:t>Defiance (1-2)</a:t>
            </a:r>
          </a:p>
          <a:p>
            <a:pPr marL="1314450" lvl="1" indent="-857250">
              <a:buFont typeface="+mj-lt"/>
              <a:buAutoNum type="alphaUcPeriod"/>
            </a:pPr>
            <a:r>
              <a:rPr lang="en-US" sz="3200" dirty="0"/>
              <a:t>The running prophet (1)</a:t>
            </a:r>
          </a:p>
          <a:p>
            <a:pPr marL="1314450" lvl="1" indent="-857250">
              <a:buFont typeface="+mj-lt"/>
              <a:buAutoNum type="alphaUcPeriod"/>
            </a:pPr>
            <a:r>
              <a:rPr lang="en-US" sz="3200" b="1" dirty="0">
                <a:solidFill>
                  <a:srgbClr val="FFC000"/>
                </a:solidFill>
              </a:rPr>
              <a:t>The praying prophet (2)</a:t>
            </a:r>
          </a:p>
          <a:p>
            <a:pPr marL="857250" indent="-857250">
              <a:buFont typeface="+mj-lt"/>
              <a:buAutoNum type="romanUcPeriod"/>
            </a:pPr>
            <a:r>
              <a:rPr lang="en-US" sz="3600" dirty="0"/>
              <a:t>Compliance (3-4)</a:t>
            </a:r>
          </a:p>
          <a:p>
            <a:pPr marL="1314450" lvl="1" indent="-857250">
              <a:buFont typeface="+mj-lt"/>
              <a:buAutoNum type="alphaUcPeriod"/>
            </a:pPr>
            <a:r>
              <a:rPr lang="en-US" sz="3200" dirty="0"/>
              <a:t>The preaching prophet (3)</a:t>
            </a:r>
          </a:p>
          <a:p>
            <a:pPr marL="1314450" lvl="1" indent="-857250">
              <a:buFont typeface="+mj-lt"/>
              <a:buAutoNum type="alphaUcPeriod"/>
            </a:pPr>
            <a:r>
              <a:rPr lang="en-US" sz="3200" dirty="0"/>
              <a:t>The pouting prophet (4)</a:t>
            </a:r>
          </a:p>
          <a:p>
            <a:endParaRPr lang="en-US" sz="3600" dirty="0"/>
          </a:p>
          <a:p>
            <a:endParaRPr lang="en-US" sz="3600" dirty="0"/>
          </a:p>
        </p:txBody>
      </p:sp>
      <p:sp>
        <p:nvSpPr>
          <p:cNvPr id="3" name="Footer Placeholder 1">
            <a:extLst>
              <a:ext uri="{FF2B5EF4-FFF2-40B4-BE49-F238E27FC236}">
                <a16:creationId xmlns:a16="http://schemas.microsoft.com/office/drawing/2014/main" id="{E189BFA3-3B2D-7D08-0615-4BDD7212EBDA}"/>
              </a:ext>
            </a:extLst>
          </p:cNvPr>
          <p:cNvSpPr>
            <a:spLocks noGrp="1"/>
          </p:cNvSpPr>
          <p:nvPr>
            <p:ph type="ftr" sz="quarter" idx="11"/>
          </p:nvPr>
        </p:nvSpPr>
        <p:spPr>
          <a:xfrm>
            <a:off x="838200" y="6235323"/>
            <a:ext cx="9086739" cy="365125"/>
          </a:xfrm>
        </p:spPr>
        <p:txBody>
          <a:bodyPr/>
          <a:lstStyle/>
          <a:p>
            <a:r>
              <a:rPr lang="en-US" dirty="0">
                <a:solidFill>
                  <a:schemeClr val="tx1">
                    <a:lumMod val="75000"/>
                    <a:lumOff val="25000"/>
                  </a:schemeClr>
                </a:solidFill>
                <a:effectLst/>
              </a:rPr>
              <a:t>Outline adapted from </a:t>
            </a:r>
            <a:r>
              <a:rPr lang="en-US" i="1" dirty="0">
                <a:solidFill>
                  <a:schemeClr val="tx1">
                    <a:lumMod val="75000"/>
                    <a:lumOff val="25000"/>
                  </a:schemeClr>
                </a:solidFill>
                <a:effectLst/>
              </a:rPr>
              <a:t>Jonah Argument</a:t>
            </a:r>
            <a:r>
              <a:rPr lang="en-US" dirty="0">
                <a:solidFill>
                  <a:schemeClr val="tx1">
                    <a:lumMod val="75000"/>
                    <a:lumOff val="25000"/>
                  </a:schemeClr>
                </a:solidFill>
                <a:effectLst/>
              </a:rPr>
              <a:t>, by Andrew Marshall Woods, 2007, 13.</a:t>
            </a:r>
          </a:p>
        </p:txBody>
      </p:sp>
    </p:spTree>
    <p:extLst>
      <p:ext uri="{BB962C8B-B14F-4D97-AF65-F5344CB8AC3E}">
        <p14:creationId xmlns:p14="http://schemas.microsoft.com/office/powerpoint/2010/main" val="32918307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2377D07-D2CA-F598-5DC5-09F135DAE2B1}"/>
              </a:ext>
            </a:extLst>
          </p:cNvPr>
          <p:cNvSpPr>
            <a:spLocks noGrp="1"/>
          </p:cNvSpPr>
          <p:nvPr>
            <p:ph type="ftr" sz="quarter" idx="11"/>
          </p:nvPr>
        </p:nvSpPr>
        <p:spPr/>
        <p:txBody>
          <a:bodyPr/>
          <a:lstStyle/>
          <a:p>
            <a:endParaRPr lang="en-US" dirty="0"/>
          </a:p>
        </p:txBody>
      </p:sp>
      <p:sp>
        <p:nvSpPr>
          <p:cNvPr id="3" name="Title 1">
            <a:extLst>
              <a:ext uri="{FF2B5EF4-FFF2-40B4-BE49-F238E27FC236}">
                <a16:creationId xmlns:a16="http://schemas.microsoft.com/office/drawing/2014/main" id="{DDC82D5A-1157-C489-78C3-35B0AE77DD41}"/>
              </a:ext>
            </a:extLst>
          </p:cNvPr>
          <p:cNvSpPr txBox="1">
            <a:spLocks/>
          </p:cNvSpPr>
          <p:nvPr/>
        </p:nvSpPr>
        <p:spPr>
          <a:xfrm>
            <a:off x="4255169" y="2766218"/>
            <a:ext cx="4359441" cy="1325563"/>
          </a:xfrm>
          <a:prstGeom prst="rect">
            <a:avLst/>
          </a:prstGeom>
        </p:spPr>
        <p:txBody>
          <a:bodyPr>
            <a:norm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sz="6600" dirty="0"/>
              <a:t>Conclusion</a:t>
            </a:r>
            <a:endParaRPr lang="en-US" sz="6600" dirty="0">
              <a:solidFill>
                <a:srgbClr val="FFC000"/>
              </a:solidFill>
            </a:endParaRPr>
          </a:p>
        </p:txBody>
      </p:sp>
    </p:spTree>
    <p:extLst>
      <p:ext uri="{BB962C8B-B14F-4D97-AF65-F5344CB8AC3E}">
        <p14:creationId xmlns:p14="http://schemas.microsoft.com/office/powerpoint/2010/main" val="13844718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46388-4351-B49E-14E8-D156BDC59B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C27EA6-64D2-AB73-4819-F5B4D2C5976E}"/>
              </a:ext>
            </a:extLst>
          </p:cNvPr>
          <p:cNvSpPr>
            <a:spLocks noGrp="1"/>
          </p:cNvSpPr>
          <p:nvPr>
            <p:ph type="title"/>
          </p:nvPr>
        </p:nvSpPr>
        <p:spPr>
          <a:xfrm>
            <a:off x="838200" y="257552"/>
            <a:ext cx="10515600" cy="1325563"/>
          </a:xfrm>
        </p:spPr>
        <p:txBody>
          <a:bodyPr>
            <a:normAutofit/>
          </a:bodyPr>
          <a:lstStyle/>
          <a:p>
            <a:r>
              <a:rPr lang="en-US" sz="6600" dirty="0"/>
              <a:t>B. The Praying Prophet (2)</a:t>
            </a:r>
            <a:endParaRPr lang="en-US" sz="6600" dirty="0">
              <a:solidFill>
                <a:srgbClr val="FFC000"/>
              </a:solidFill>
            </a:endParaRPr>
          </a:p>
        </p:txBody>
      </p:sp>
      <p:sp>
        <p:nvSpPr>
          <p:cNvPr id="7" name="Content Placeholder 2">
            <a:extLst>
              <a:ext uri="{FF2B5EF4-FFF2-40B4-BE49-F238E27FC236}">
                <a16:creationId xmlns:a16="http://schemas.microsoft.com/office/drawing/2014/main" id="{45218D7F-C1A4-4EBD-D09F-0F86BAF6E447}"/>
              </a:ext>
            </a:extLst>
          </p:cNvPr>
          <p:cNvSpPr>
            <a:spLocks noGrp="1"/>
          </p:cNvSpPr>
          <p:nvPr>
            <p:ph idx="1"/>
          </p:nvPr>
        </p:nvSpPr>
        <p:spPr>
          <a:xfrm>
            <a:off x="625002" y="1815165"/>
            <a:ext cx="11275449" cy="4351338"/>
          </a:xfrm>
        </p:spPr>
        <p:txBody>
          <a:bodyPr>
            <a:normAutofit fontScale="92500" lnSpcReduction="20000"/>
          </a:bodyPr>
          <a:lstStyle/>
          <a:p>
            <a:pPr marL="1314450" lvl="1" indent="-857250">
              <a:buAutoNum type="romanUcPeriod" startAt="5"/>
            </a:pPr>
            <a:r>
              <a:rPr lang="en-US" sz="4000" dirty="0">
                <a:solidFill>
                  <a:srgbClr val="FFC000"/>
                </a:solidFill>
              </a:rPr>
              <a:t>A Divine Rescue (2:7)</a:t>
            </a:r>
          </a:p>
          <a:p>
            <a:pPr marL="1771650" lvl="2" indent="-857250">
              <a:buFont typeface="+mj-lt"/>
              <a:buAutoNum type="alphaLcParenR"/>
            </a:pPr>
            <a:r>
              <a:rPr lang="en-US" sz="3600" dirty="0"/>
              <a:t>Jonah remembers God (7a)</a:t>
            </a:r>
          </a:p>
          <a:p>
            <a:pPr marL="1771650" lvl="2" indent="-857250">
              <a:buFont typeface="+mj-lt"/>
              <a:buAutoNum type="alphaLcParenR"/>
            </a:pPr>
            <a:r>
              <a:rPr lang="en-US" sz="3600" dirty="0"/>
              <a:t>Jonah’s prayer answered (7b)</a:t>
            </a:r>
          </a:p>
          <a:p>
            <a:pPr marL="1314450" lvl="1" indent="-857250">
              <a:buAutoNum type="romanUcPeriod" startAt="5"/>
            </a:pPr>
            <a:r>
              <a:rPr lang="en-US" sz="4000" dirty="0">
                <a:solidFill>
                  <a:srgbClr val="FFC000"/>
                </a:solidFill>
              </a:rPr>
              <a:t>Jonah’s Vow of Faithfulness (2:8-9)</a:t>
            </a:r>
          </a:p>
          <a:p>
            <a:pPr marL="1771650" lvl="2" indent="-857250">
              <a:buFont typeface="+mj-lt"/>
              <a:buAutoNum type="alphaLcParenR"/>
            </a:pPr>
            <a:r>
              <a:rPr lang="en-US" sz="3600" dirty="0"/>
              <a:t>Rejection of Idols (8)</a:t>
            </a:r>
          </a:p>
          <a:p>
            <a:pPr marL="1771650" lvl="2" indent="-857250">
              <a:buFont typeface="+mj-lt"/>
              <a:buAutoNum type="alphaLcParenR"/>
            </a:pPr>
            <a:r>
              <a:rPr lang="en-US" sz="3600" dirty="0"/>
              <a:t>Jonah’s thanksgiving (9)</a:t>
            </a:r>
          </a:p>
          <a:p>
            <a:pPr marL="1314450" lvl="1" indent="-857250">
              <a:buAutoNum type="romanUcPeriod" startAt="5"/>
            </a:pPr>
            <a:r>
              <a:rPr lang="en-US" sz="4000" dirty="0">
                <a:solidFill>
                  <a:srgbClr val="FFC000"/>
                </a:solidFill>
              </a:rPr>
              <a:t>A Divine Response (2:10)</a:t>
            </a:r>
          </a:p>
          <a:p>
            <a:pPr marL="1771650" lvl="2" indent="-857250">
              <a:buFont typeface="+mj-lt"/>
              <a:buAutoNum type="alphaLcParenR"/>
            </a:pPr>
            <a:r>
              <a:rPr lang="en-US" sz="3600" dirty="0"/>
              <a:t>God’s control over nature (10a)</a:t>
            </a:r>
          </a:p>
          <a:p>
            <a:pPr marL="1771650" lvl="2" indent="-857250">
              <a:buFont typeface="+mj-lt"/>
              <a:buAutoNum type="alphaLcParenR"/>
            </a:pPr>
            <a:r>
              <a:rPr lang="en-US" sz="3600" dirty="0"/>
              <a:t>Jonah’s deliverance (10b)</a:t>
            </a:r>
          </a:p>
          <a:p>
            <a:pPr marL="1314450" lvl="1" indent="-857250">
              <a:buAutoNum type="romanUcPeriod" startAt="5"/>
            </a:pPr>
            <a:endParaRPr lang="en-US" sz="3600" dirty="0"/>
          </a:p>
          <a:p>
            <a:pPr marL="1771650" lvl="2" indent="-857250">
              <a:buFont typeface="+mj-lt"/>
              <a:buAutoNum type="alphaLcParenR"/>
            </a:pPr>
            <a:endParaRPr lang="en-US" sz="3600" dirty="0"/>
          </a:p>
          <a:p>
            <a:pPr marL="1771650" lvl="2" indent="-857250">
              <a:buFont typeface="+mj-lt"/>
              <a:buAutoNum type="alphaLcParenR"/>
            </a:pPr>
            <a:endParaRPr lang="en-US" sz="3600" b="1" dirty="0"/>
          </a:p>
          <a:p>
            <a:pPr marL="1657350" lvl="2" indent="-742950">
              <a:buFont typeface="+mj-lt"/>
              <a:buAutoNum type="alphaLcParenR"/>
            </a:pPr>
            <a:endParaRPr lang="en-US" sz="4000" dirty="0"/>
          </a:p>
          <a:p>
            <a:endParaRPr lang="en-US" sz="4400" dirty="0"/>
          </a:p>
        </p:txBody>
      </p:sp>
    </p:spTree>
    <p:extLst>
      <p:ext uri="{BB962C8B-B14F-4D97-AF65-F5344CB8AC3E}">
        <p14:creationId xmlns:p14="http://schemas.microsoft.com/office/powerpoint/2010/main" val="6841376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aquatic mammal, shark, dolphin&#10;&#10;Description automatically generated">
            <a:extLst>
              <a:ext uri="{FF2B5EF4-FFF2-40B4-BE49-F238E27FC236}">
                <a16:creationId xmlns:a16="http://schemas.microsoft.com/office/drawing/2014/main" id="{C3375CC3-F969-8FDB-089A-CD848337F4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180" y="0"/>
            <a:ext cx="12145639" cy="6858000"/>
          </a:xfrm>
          <a:prstGeom prst="rect">
            <a:avLst/>
          </a:prstGeom>
        </p:spPr>
      </p:pic>
    </p:spTree>
    <p:extLst>
      <p:ext uri="{BB962C8B-B14F-4D97-AF65-F5344CB8AC3E}">
        <p14:creationId xmlns:p14="http://schemas.microsoft.com/office/powerpoint/2010/main" val="1896457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a:xfrm>
            <a:off x="838200" y="257552"/>
            <a:ext cx="10515600" cy="1325563"/>
          </a:xfrm>
        </p:spPr>
        <p:txBody>
          <a:bodyPr>
            <a:normAutofit/>
          </a:bodyPr>
          <a:lstStyle/>
          <a:p>
            <a:r>
              <a:rPr lang="en-US" sz="6600" dirty="0"/>
              <a:t>B. The Praying Prophet (2)</a:t>
            </a:r>
            <a:endParaRPr lang="en-US" sz="6600" dirty="0">
              <a:solidFill>
                <a:srgbClr val="FFC000"/>
              </a:solidFill>
            </a:endParaRPr>
          </a:p>
        </p:txBody>
      </p:sp>
      <p:sp>
        <p:nvSpPr>
          <p:cNvPr id="7" name="Content Placeholder 2">
            <a:extLst>
              <a:ext uri="{FF2B5EF4-FFF2-40B4-BE49-F238E27FC236}">
                <a16:creationId xmlns:a16="http://schemas.microsoft.com/office/drawing/2014/main" id="{54B4929B-F718-8D44-0CDF-866CFD9AE2DF}"/>
              </a:ext>
            </a:extLst>
          </p:cNvPr>
          <p:cNvSpPr>
            <a:spLocks noGrp="1"/>
          </p:cNvSpPr>
          <p:nvPr>
            <p:ph idx="1"/>
          </p:nvPr>
        </p:nvSpPr>
        <p:spPr>
          <a:xfrm>
            <a:off x="625002" y="1815165"/>
            <a:ext cx="11275449" cy="4351338"/>
          </a:xfrm>
        </p:spPr>
        <p:txBody>
          <a:bodyPr>
            <a:normAutofit/>
          </a:bodyPr>
          <a:lstStyle/>
          <a:p>
            <a:pPr marL="1314450" lvl="1" indent="-857250">
              <a:buFont typeface="+mj-lt"/>
              <a:buAutoNum type="romanUcPeriod"/>
            </a:pPr>
            <a:r>
              <a:rPr lang="en-US" sz="4000" dirty="0"/>
              <a:t>The place of prayer </a:t>
            </a:r>
          </a:p>
          <a:p>
            <a:pPr marL="1771650" lvl="2" indent="-857250">
              <a:buFont typeface="+mj-lt"/>
              <a:buAutoNum type="alphaLcParenR"/>
            </a:pPr>
            <a:r>
              <a:rPr lang="en-US" sz="3600" dirty="0"/>
              <a:t>Jonah’s unique location (v. 1)</a:t>
            </a:r>
            <a:endParaRPr lang="en-US" sz="3600" b="1" dirty="0"/>
          </a:p>
          <a:p>
            <a:pPr marL="1314450" lvl="1" indent="-857250">
              <a:buFont typeface="+mj-lt"/>
              <a:buAutoNum type="romanUcPeriod"/>
            </a:pPr>
            <a:r>
              <a:rPr lang="en-US" sz="4000" dirty="0"/>
              <a:t>The Plea for Help</a:t>
            </a:r>
          </a:p>
          <a:p>
            <a:pPr marL="1771650" lvl="2" indent="-857250">
              <a:buFont typeface="+mj-lt"/>
              <a:buAutoNum type="alphaLcParenR"/>
            </a:pPr>
            <a:r>
              <a:rPr lang="en-US" sz="3600" dirty="0"/>
              <a:t>Jonah’s desperate cry to God (v. 2)</a:t>
            </a:r>
          </a:p>
          <a:p>
            <a:pPr marL="1771650" lvl="2" indent="-857250">
              <a:buFont typeface="+mj-lt"/>
              <a:buAutoNum type="alphaLcParenR"/>
            </a:pPr>
            <a:r>
              <a:rPr lang="en-US" sz="3600" dirty="0"/>
              <a:t>From Sheol’s depth (v. 2b)</a:t>
            </a:r>
          </a:p>
          <a:p>
            <a:pPr marL="914400" lvl="2" indent="0">
              <a:buNone/>
            </a:pPr>
            <a:endParaRPr lang="en-US" sz="3600" b="1" dirty="0"/>
          </a:p>
          <a:p>
            <a:pPr marL="1657350" lvl="2" indent="-742950">
              <a:buFont typeface="+mj-lt"/>
              <a:buAutoNum type="romanLcPeriod"/>
            </a:pPr>
            <a:endParaRPr lang="en-US" sz="4000" dirty="0"/>
          </a:p>
          <a:p>
            <a:endParaRPr lang="en-US" sz="4400" dirty="0"/>
          </a:p>
        </p:txBody>
      </p:sp>
    </p:spTree>
    <p:extLst>
      <p:ext uri="{BB962C8B-B14F-4D97-AF65-F5344CB8AC3E}">
        <p14:creationId xmlns:p14="http://schemas.microsoft.com/office/powerpoint/2010/main" val="218919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4293527-01F6-CDEC-1734-2984EECBFBE1}"/>
              </a:ext>
            </a:extLst>
          </p:cNvPr>
          <p:cNvSpPr>
            <a:spLocks noGrp="1"/>
          </p:cNvSpPr>
          <p:nvPr>
            <p:ph type="ftr" sz="quarter" idx="11"/>
          </p:nvPr>
        </p:nvSpPr>
        <p:spPr/>
        <p:txBody>
          <a:bodyPr/>
          <a:lstStyle/>
          <a:p>
            <a:endParaRPr lang="en-US" dirty="0"/>
          </a:p>
        </p:txBody>
      </p:sp>
      <p:pic>
        <p:nvPicPr>
          <p:cNvPr id="4" name="Picture 3">
            <a:extLst>
              <a:ext uri="{FF2B5EF4-FFF2-40B4-BE49-F238E27FC236}">
                <a16:creationId xmlns:a16="http://schemas.microsoft.com/office/drawing/2014/main" id="{83E410EB-5A0E-24FF-523E-04B49F7EF15F}"/>
              </a:ext>
            </a:extLst>
          </p:cNvPr>
          <p:cNvPicPr>
            <a:picLocks noChangeAspect="1"/>
          </p:cNvPicPr>
          <p:nvPr/>
        </p:nvPicPr>
        <p:blipFill>
          <a:blip r:embed="rId2"/>
          <a:stretch>
            <a:fillRect/>
          </a:stretch>
        </p:blipFill>
        <p:spPr>
          <a:xfrm>
            <a:off x="0" y="0"/>
            <a:ext cx="6871783" cy="6858000"/>
          </a:xfrm>
          <a:prstGeom prst="rect">
            <a:avLst/>
          </a:prstGeom>
        </p:spPr>
      </p:pic>
      <p:pic>
        <p:nvPicPr>
          <p:cNvPr id="6" name="Picture 5">
            <a:extLst>
              <a:ext uri="{FF2B5EF4-FFF2-40B4-BE49-F238E27FC236}">
                <a16:creationId xmlns:a16="http://schemas.microsoft.com/office/drawing/2014/main" id="{0B8FAAC6-8F58-C25B-D9AB-51E12DD34569}"/>
              </a:ext>
            </a:extLst>
          </p:cNvPr>
          <p:cNvPicPr>
            <a:picLocks noChangeAspect="1"/>
          </p:cNvPicPr>
          <p:nvPr/>
        </p:nvPicPr>
        <p:blipFill>
          <a:blip r:embed="rId3"/>
          <a:srcRect l="31081" t="-183" r="17107" b="183"/>
          <a:stretch/>
        </p:blipFill>
        <p:spPr>
          <a:xfrm>
            <a:off x="6871784" y="0"/>
            <a:ext cx="5320215" cy="6845440"/>
          </a:xfrm>
          <a:prstGeom prst="rect">
            <a:avLst/>
          </a:prstGeom>
        </p:spPr>
      </p:pic>
      <p:sp>
        <p:nvSpPr>
          <p:cNvPr id="7" name="Rectangle 6">
            <a:extLst>
              <a:ext uri="{FF2B5EF4-FFF2-40B4-BE49-F238E27FC236}">
                <a16:creationId xmlns:a16="http://schemas.microsoft.com/office/drawing/2014/main" id="{EFC3AF53-2BED-9A81-D7FC-F757F9DAB3B4}"/>
              </a:ext>
            </a:extLst>
          </p:cNvPr>
          <p:cNvSpPr/>
          <p:nvPr/>
        </p:nvSpPr>
        <p:spPr>
          <a:xfrm>
            <a:off x="6871785" y="0"/>
            <a:ext cx="5320215" cy="6858000"/>
          </a:xfrm>
          <a:prstGeom prst="rect">
            <a:avLst/>
          </a:prstGeom>
          <a:solidFill>
            <a:schemeClr val="accent1">
              <a:lumMod val="50000"/>
              <a:alpha val="5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Arrow: Right 2">
            <a:extLst>
              <a:ext uri="{FF2B5EF4-FFF2-40B4-BE49-F238E27FC236}">
                <a16:creationId xmlns:a16="http://schemas.microsoft.com/office/drawing/2014/main" id="{606932B4-A6BE-3DFA-497B-A2D7A6AB5F5B}"/>
              </a:ext>
            </a:extLst>
          </p:cNvPr>
          <p:cNvSpPr/>
          <p:nvPr/>
        </p:nvSpPr>
        <p:spPr>
          <a:xfrm rot="12172914">
            <a:off x="4746928" y="5104738"/>
            <a:ext cx="1971924" cy="540688"/>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38045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0B54B-8B9F-E4D3-BDC2-1A1DE0A64D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23E56F-A079-D6C4-6634-6F56A177FDD2}"/>
              </a:ext>
            </a:extLst>
          </p:cNvPr>
          <p:cNvSpPr>
            <a:spLocks noGrp="1"/>
          </p:cNvSpPr>
          <p:nvPr>
            <p:ph type="title"/>
          </p:nvPr>
        </p:nvSpPr>
        <p:spPr>
          <a:xfrm>
            <a:off x="838200" y="257552"/>
            <a:ext cx="10515600" cy="1325563"/>
          </a:xfrm>
        </p:spPr>
        <p:txBody>
          <a:bodyPr>
            <a:normAutofit/>
          </a:bodyPr>
          <a:lstStyle/>
          <a:p>
            <a:r>
              <a:rPr lang="en-US" sz="6600" dirty="0"/>
              <a:t>B. The Praying Prophet (2)</a:t>
            </a:r>
            <a:endParaRPr lang="en-US" sz="6600" dirty="0">
              <a:solidFill>
                <a:srgbClr val="FFC000"/>
              </a:solidFill>
            </a:endParaRPr>
          </a:p>
        </p:txBody>
      </p:sp>
      <p:sp>
        <p:nvSpPr>
          <p:cNvPr id="7" name="Content Placeholder 2">
            <a:extLst>
              <a:ext uri="{FF2B5EF4-FFF2-40B4-BE49-F238E27FC236}">
                <a16:creationId xmlns:a16="http://schemas.microsoft.com/office/drawing/2014/main" id="{9A660DFC-F3B8-3A9E-90B5-B7D946453124}"/>
              </a:ext>
            </a:extLst>
          </p:cNvPr>
          <p:cNvSpPr>
            <a:spLocks noGrp="1"/>
          </p:cNvSpPr>
          <p:nvPr>
            <p:ph idx="1"/>
          </p:nvPr>
        </p:nvSpPr>
        <p:spPr>
          <a:xfrm>
            <a:off x="625002" y="1815165"/>
            <a:ext cx="11275449" cy="4351338"/>
          </a:xfrm>
        </p:spPr>
        <p:txBody>
          <a:bodyPr>
            <a:normAutofit/>
          </a:bodyPr>
          <a:lstStyle/>
          <a:p>
            <a:pPr marL="1314450" lvl="1" indent="-857250">
              <a:buAutoNum type="romanUcPeriod" startAt="3"/>
            </a:pPr>
            <a:r>
              <a:rPr lang="en-US" sz="4000" dirty="0"/>
              <a:t>The Divine Hand </a:t>
            </a:r>
          </a:p>
          <a:p>
            <a:pPr marL="914400" lvl="2" indent="0">
              <a:buNone/>
            </a:pPr>
            <a:r>
              <a:rPr lang="en-US" sz="3600" dirty="0"/>
              <a:t>a)     God’s sovereignty acknowledged (v. 3)</a:t>
            </a:r>
            <a:endParaRPr lang="en-US" sz="3600" b="1" dirty="0"/>
          </a:p>
          <a:p>
            <a:pPr marL="1314450" lvl="1" indent="-857250">
              <a:buFont typeface="Arial" panose="020B0604020202020204" pitchFamily="34" charset="0"/>
              <a:buAutoNum type="romanUcPeriod" startAt="3"/>
            </a:pPr>
            <a:r>
              <a:rPr lang="en-US" sz="4000" dirty="0"/>
              <a:t>The Depths of Despair</a:t>
            </a:r>
          </a:p>
          <a:p>
            <a:pPr marL="1771650" lvl="2" indent="-857250">
              <a:buFont typeface="+mj-lt"/>
              <a:buAutoNum type="alphaLcParenR"/>
            </a:pPr>
            <a:r>
              <a:rPr lang="en-US" sz="3600" dirty="0"/>
              <a:t>Banished (v. 4)</a:t>
            </a:r>
          </a:p>
          <a:p>
            <a:pPr marL="1771650" lvl="2" indent="-857250">
              <a:buFont typeface="+mj-lt"/>
              <a:buAutoNum type="alphaLcParenR"/>
            </a:pPr>
            <a:r>
              <a:rPr lang="en-US" sz="3600" dirty="0"/>
              <a:t>Engulfed (v. 5)</a:t>
            </a:r>
          </a:p>
          <a:p>
            <a:pPr marL="1771650" lvl="2" indent="-857250">
              <a:buFont typeface="+mj-lt"/>
              <a:buAutoNum type="alphaLcParenR"/>
            </a:pPr>
            <a:r>
              <a:rPr lang="en-US" sz="3600" dirty="0"/>
              <a:t>Descended (6a)</a:t>
            </a:r>
          </a:p>
          <a:p>
            <a:pPr marL="1771650" lvl="2" indent="-857250">
              <a:buFont typeface="+mj-lt"/>
              <a:buAutoNum type="alphaLcParenR"/>
            </a:pPr>
            <a:endParaRPr lang="en-US" sz="3600" b="1" dirty="0"/>
          </a:p>
          <a:p>
            <a:pPr marL="1657350" lvl="2" indent="-742950">
              <a:buFont typeface="+mj-lt"/>
              <a:buAutoNum type="alphaLcParenR"/>
            </a:pPr>
            <a:endParaRPr lang="en-US" sz="4000" dirty="0"/>
          </a:p>
          <a:p>
            <a:endParaRPr lang="en-US" sz="4400" dirty="0"/>
          </a:p>
        </p:txBody>
      </p:sp>
    </p:spTree>
    <p:extLst>
      <p:ext uri="{BB962C8B-B14F-4D97-AF65-F5344CB8AC3E}">
        <p14:creationId xmlns:p14="http://schemas.microsoft.com/office/powerpoint/2010/main" val="3210988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F387B-ECEC-E7E7-F6C6-427C5F3B63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3688AC-CF57-D326-4030-3EC60BD48C12}"/>
              </a:ext>
            </a:extLst>
          </p:cNvPr>
          <p:cNvSpPr>
            <a:spLocks noGrp="1"/>
          </p:cNvSpPr>
          <p:nvPr>
            <p:ph type="title"/>
          </p:nvPr>
        </p:nvSpPr>
        <p:spPr>
          <a:xfrm>
            <a:off x="838200" y="257552"/>
            <a:ext cx="10515600" cy="1325563"/>
          </a:xfrm>
        </p:spPr>
        <p:txBody>
          <a:bodyPr>
            <a:normAutofit/>
          </a:bodyPr>
          <a:lstStyle/>
          <a:p>
            <a:r>
              <a:rPr lang="en-US" sz="6600" dirty="0"/>
              <a:t>B. The Praying Prophet (2)</a:t>
            </a:r>
            <a:endParaRPr lang="en-US" sz="6600" dirty="0">
              <a:solidFill>
                <a:srgbClr val="FFC000"/>
              </a:solidFill>
            </a:endParaRPr>
          </a:p>
        </p:txBody>
      </p:sp>
      <p:sp>
        <p:nvSpPr>
          <p:cNvPr id="7" name="Content Placeholder 2">
            <a:extLst>
              <a:ext uri="{FF2B5EF4-FFF2-40B4-BE49-F238E27FC236}">
                <a16:creationId xmlns:a16="http://schemas.microsoft.com/office/drawing/2014/main" id="{C9F1D988-97A5-6F87-24C7-F78B5F1FB10A}"/>
              </a:ext>
            </a:extLst>
          </p:cNvPr>
          <p:cNvSpPr>
            <a:spLocks noGrp="1"/>
          </p:cNvSpPr>
          <p:nvPr>
            <p:ph idx="1"/>
          </p:nvPr>
        </p:nvSpPr>
        <p:spPr>
          <a:xfrm>
            <a:off x="625002" y="1815165"/>
            <a:ext cx="11275449" cy="4351338"/>
          </a:xfrm>
        </p:spPr>
        <p:txBody>
          <a:bodyPr>
            <a:normAutofit fontScale="92500" lnSpcReduction="20000"/>
          </a:bodyPr>
          <a:lstStyle/>
          <a:p>
            <a:pPr marL="1314450" lvl="1" indent="-857250">
              <a:buAutoNum type="romanUcPeriod" startAt="5"/>
            </a:pPr>
            <a:r>
              <a:rPr lang="en-US" sz="4000" dirty="0">
                <a:solidFill>
                  <a:srgbClr val="FFC000"/>
                </a:solidFill>
              </a:rPr>
              <a:t>A Divine Rescue (2:7)</a:t>
            </a:r>
          </a:p>
          <a:p>
            <a:pPr marL="1771650" lvl="2" indent="-857250">
              <a:buFont typeface="+mj-lt"/>
              <a:buAutoNum type="alphaLcParenR"/>
            </a:pPr>
            <a:r>
              <a:rPr lang="en-US" sz="3600" dirty="0"/>
              <a:t>Jonah remembers God (7a)</a:t>
            </a:r>
          </a:p>
          <a:p>
            <a:pPr marL="1771650" lvl="2" indent="-857250">
              <a:buFont typeface="+mj-lt"/>
              <a:buAutoNum type="alphaLcParenR"/>
            </a:pPr>
            <a:r>
              <a:rPr lang="en-US" sz="3600" dirty="0"/>
              <a:t>Jonah’s prayer answered (7b)</a:t>
            </a:r>
          </a:p>
          <a:p>
            <a:pPr marL="1314450" lvl="1" indent="-857250">
              <a:buAutoNum type="romanUcPeriod" startAt="5"/>
            </a:pPr>
            <a:r>
              <a:rPr lang="en-US" sz="4000" dirty="0">
                <a:solidFill>
                  <a:srgbClr val="FFC000"/>
                </a:solidFill>
              </a:rPr>
              <a:t>Jonah’s Vow of Faithfulness (2:8-9)</a:t>
            </a:r>
          </a:p>
          <a:p>
            <a:pPr marL="1771650" lvl="2" indent="-857250">
              <a:buFont typeface="+mj-lt"/>
              <a:buAutoNum type="alphaLcParenR"/>
            </a:pPr>
            <a:r>
              <a:rPr lang="en-US" sz="3600" dirty="0"/>
              <a:t>Rejection of Idols (8)</a:t>
            </a:r>
          </a:p>
          <a:p>
            <a:pPr marL="1771650" lvl="2" indent="-857250">
              <a:buFont typeface="+mj-lt"/>
              <a:buAutoNum type="alphaLcParenR"/>
            </a:pPr>
            <a:r>
              <a:rPr lang="en-US" sz="3600" dirty="0"/>
              <a:t>Jonah’s thanksgiving (9)</a:t>
            </a:r>
          </a:p>
          <a:p>
            <a:pPr marL="1314450" lvl="1" indent="-857250">
              <a:buAutoNum type="romanUcPeriod" startAt="5"/>
            </a:pPr>
            <a:r>
              <a:rPr lang="en-US" sz="4000" dirty="0">
                <a:solidFill>
                  <a:srgbClr val="FFC000"/>
                </a:solidFill>
              </a:rPr>
              <a:t>A Divine Response (2:10)</a:t>
            </a:r>
          </a:p>
          <a:p>
            <a:pPr marL="1771650" lvl="2" indent="-857250">
              <a:buFont typeface="+mj-lt"/>
              <a:buAutoNum type="alphaLcParenR"/>
            </a:pPr>
            <a:r>
              <a:rPr lang="en-US" sz="3600" dirty="0"/>
              <a:t>God’s control over nature (10a)</a:t>
            </a:r>
          </a:p>
          <a:p>
            <a:pPr marL="1771650" lvl="2" indent="-857250">
              <a:buFont typeface="+mj-lt"/>
              <a:buAutoNum type="alphaLcParenR"/>
            </a:pPr>
            <a:r>
              <a:rPr lang="en-US" sz="3600" dirty="0"/>
              <a:t>Jonah’s deliverance (10b)</a:t>
            </a:r>
          </a:p>
          <a:p>
            <a:pPr marL="1314450" lvl="1" indent="-857250">
              <a:buAutoNum type="romanUcPeriod" startAt="5"/>
            </a:pPr>
            <a:endParaRPr lang="en-US" sz="3600" dirty="0"/>
          </a:p>
          <a:p>
            <a:pPr marL="1771650" lvl="2" indent="-857250">
              <a:buFont typeface="+mj-lt"/>
              <a:buAutoNum type="alphaLcParenR"/>
            </a:pPr>
            <a:endParaRPr lang="en-US" sz="3600" dirty="0"/>
          </a:p>
          <a:p>
            <a:pPr marL="1771650" lvl="2" indent="-857250">
              <a:buFont typeface="+mj-lt"/>
              <a:buAutoNum type="alphaLcParenR"/>
            </a:pPr>
            <a:endParaRPr lang="en-US" sz="3600" b="1" dirty="0"/>
          </a:p>
          <a:p>
            <a:pPr marL="1657350" lvl="2" indent="-742950">
              <a:buFont typeface="+mj-lt"/>
              <a:buAutoNum type="alphaLcParenR"/>
            </a:pPr>
            <a:endParaRPr lang="en-US" sz="4000" dirty="0"/>
          </a:p>
          <a:p>
            <a:endParaRPr lang="en-US" sz="4400" dirty="0"/>
          </a:p>
        </p:txBody>
      </p:sp>
    </p:spTree>
    <p:extLst>
      <p:ext uri="{BB962C8B-B14F-4D97-AF65-F5344CB8AC3E}">
        <p14:creationId xmlns:p14="http://schemas.microsoft.com/office/powerpoint/2010/main" val="1664256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56CCD20-E203-F90E-5C2D-51719CD83751}"/>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DB2ABD1-9E3A-A422-D11A-EC3342C2C2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 name="Picture 3">
            <a:extLst>
              <a:ext uri="{FF2B5EF4-FFF2-40B4-BE49-F238E27FC236}">
                <a16:creationId xmlns:a16="http://schemas.microsoft.com/office/drawing/2014/main" id="{8247F32A-634D-3BB4-071E-5AC4CB936F4F}"/>
              </a:ext>
            </a:extLst>
          </p:cNvPr>
          <p:cNvPicPr>
            <a:picLocks noChangeAspect="1"/>
          </p:cNvPicPr>
          <p:nvPr/>
        </p:nvPicPr>
        <p:blipFill>
          <a:blip r:embed="rId2"/>
          <a:srcRect l="5547" r="5547"/>
          <a:stretch/>
        </p:blipFill>
        <p:spPr>
          <a:xfrm>
            <a:off x="20" y="1282"/>
            <a:ext cx="12191980" cy="6856718"/>
          </a:xfrm>
          <a:prstGeom prst="rect">
            <a:avLst/>
          </a:prstGeom>
        </p:spPr>
      </p:pic>
      <p:sp>
        <p:nvSpPr>
          <p:cNvPr id="3" name="Rectangle 2">
            <a:extLst>
              <a:ext uri="{FF2B5EF4-FFF2-40B4-BE49-F238E27FC236}">
                <a16:creationId xmlns:a16="http://schemas.microsoft.com/office/drawing/2014/main" id="{71C06118-86C6-B77C-69D8-647D8FD56E91}"/>
              </a:ext>
            </a:extLst>
          </p:cNvPr>
          <p:cNvSpPr/>
          <p:nvPr/>
        </p:nvSpPr>
        <p:spPr>
          <a:xfrm>
            <a:off x="-1504" y="0"/>
            <a:ext cx="12193504" cy="6856718"/>
          </a:xfrm>
          <a:prstGeom prst="rect">
            <a:avLst/>
          </a:prstGeom>
          <a:solidFill>
            <a:schemeClr val="tx1">
              <a:lumMod val="85000"/>
              <a:lumOff val="15000"/>
              <a:alpha val="6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3E046577-1E7E-3401-E87D-E3BB98A86135}"/>
              </a:ext>
            </a:extLst>
          </p:cNvPr>
          <p:cNvSpPr txBox="1"/>
          <p:nvPr/>
        </p:nvSpPr>
        <p:spPr>
          <a:xfrm>
            <a:off x="58241" y="548207"/>
            <a:ext cx="12074013" cy="2062103"/>
          </a:xfrm>
          <a:prstGeom prst="rect">
            <a:avLst/>
          </a:prstGeom>
          <a:noFill/>
        </p:spPr>
        <p:txBody>
          <a:bodyPr wrap="square" rtlCol="0">
            <a:spAutoFit/>
          </a:bodyPr>
          <a:lstStyle/>
          <a:p>
            <a:pPr algn="ctr"/>
            <a:r>
              <a:rPr lang="en-US" sz="3200" dirty="0">
                <a:solidFill>
                  <a:schemeClr val="accent3">
                    <a:lumMod val="40000"/>
                    <a:lumOff val="60000"/>
                  </a:schemeClr>
                </a:solidFill>
              </a:rPr>
              <a:t>“I descended to the roots of the mountains. </a:t>
            </a:r>
          </a:p>
          <a:p>
            <a:pPr algn="ctr"/>
            <a:r>
              <a:rPr lang="en-US" sz="3200" dirty="0">
                <a:solidFill>
                  <a:schemeClr val="accent3">
                    <a:lumMod val="40000"/>
                    <a:lumOff val="60000"/>
                  </a:schemeClr>
                </a:solidFill>
              </a:rPr>
              <a:t>The earth with its bars was around me forever, </a:t>
            </a:r>
          </a:p>
          <a:p>
            <a:pPr algn="ctr"/>
            <a:r>
              <a:rPr lang="en-US" sz="3200" dirty="0">
                <a:solidFill>
                  <a:schemeClr val="accent3">
                    <a:lumMod val="40000"/>
                    <a:lumOff val="60000"/>
                  </a:schemeClr>
                </a:solidFill>
              </a:rPr>
              <a:t>But You have brought up my life from the pit, O LORD my God.”</a:t>
            </a:r>
          </a:p>
          <a:p>
            <a:pPr algn="ctr"/>
            <a:r>
              <a:rPr lang="en-US" sz="3200" dirty="0">
                <a:solidFill>
                  <a:schemeClr val="accent3">
                    <a:lumMod val="40000"/>
                    <a:lumOff val="60000"/>
                  </a:schemeClr>
                </a:solidFill>
              </a:rPr>
              <a:t>Jonah 2:6</a:t>
            </a:r>
          </a:p>
        </p:txBody>
      </p:sp>
    </p:spTree>
    <p:extLst>
      <p:ext uri="{BB962C8B-B14F-4D97-AF65-F5344CB8AC3E}">
        <p14:creationId xmlns:p14="http://schemas.microsoft.com/office/powerpoint/2010/main" val="2293490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A836AD8-E577-1F63-002F-CC24C4F5B029}"/>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D159753A-EA19-E42E-95B0-5BC366959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 name="Picture 3">
            <a:extLst>
              <a:ext uri="{FF2B5EF4-FFF2-40B4-BE49-F238E27FC236}">
                <a16:creationId xmlns:a16="http://schemas.microsoft.com/office/drawing/2014/main" id="{94123B2F-B503-EECD-A14B-2817FEB9461B}"/>
              </a:ext>
            </a:extLst>
          </p:cNvPr>
          <p:cNvPicPr>
            <a:picLocks noChangeAspect="1"/>
          </p:cNvPicPr>
          <p:nvPr/>
        </p:nvPicPr>
        <p:blipFill>
          <a:blip r:embed="rId2"/>
          <a:srcRect l="5547" r="5547"/>
          <a:stretch/>
        </p:blipFill>
        <p:spPr>
          <a:xfrm>
            <a:off x="20" y="1282"/>
            <a:ext cx="12191980" cy="6856718"/>
          </a:xfrm>
          <a:prstGeom prst="rect">
            <a:avLst/>
          </a:prstGeom>
        </p:spPr>
      </p:pic>
      <p:sp>
        <p:nvSpPr>
          <p:cNvPr id="3" name="Rectangle 2">
            <a:extLst>
              <a:ext uri="{FF2B5EF4-FFF2-40B4-BE49-F238E27FC236}">
                <a16:creationId xmlns:a16="http://schemas.microsoft.com/office/drawing/2014/main" id="{E956B03E-A183-3C6E-011C-E57630862EBA}"/>
              </a:ext>
            </a:extLst>
          </p:cNvPr>
          <p:cNvSpPr/>
          <p:nvPr/>
        </p:nvSpPr>
        <p:spPr>
          <a:xfrm>
            <a:off x="-1504" y="0"/>
            <a:ext cx="12193504" cy="6856718"/>
          </a:xfrm>
          <a:prstGeom prst="rect">
            <a:avLst/>
          </a:prstGeom>
          <a:solidFill>
            <a:schemeClr val="tx1">
              <a:lumMod val="85000"/>
              <a:lumOff val="15000"/>
              <a:alpha val="6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D5E0835E-46C7-B037-99F2-935C41764210}"/>
              </a:ext>
            </a:extLst>
          </p:cNvPr>
          <p:cNvSpPr txBox="1"/>
          <p:nvPr/>
        </p:nvSpPr>
        <p:spPr>
          <a:xfrm>
            <a:off x="934603" y="685367"/>
            <a:ext cx="10321290" cy="1569660"/>
          </a:xfrm>
          <a:prstGeom prst="rect">
            <a:avLst/>
          </a:prstGeom>
          <a:noFill/>
        </p:spPr>
        <p:txBody>
          <a:bodyPr wrap="square" rtlCol="0">
            <a:spAutoFit/>
          </a:bodyPr>
          <a:lstStyle/>
          <a:p>
            <a:pPr algn="ctr"/>
            <a:r>
              <a:rPr lang="en-US" sz="3200" dirty="0">
                <a:solidFill>
                  <a:schemeClr val="accent3">
                    <a:lumMod val="40000"/>
                    <a:lumOff val="60000"/>
                  </a:schemeClr>
                </a:solidFill>
              </a:rPr>
              <a:t>“While I was fainting away, I remembered the LORD, And my prayer came to You, Into Your holy temple.</a:t>
            </a:r>
          </a:p>
          <a:p>
            <a:pPr algn="ctr"/>
            <a:r>
              <a:rPr lang="en-US" sz="3200" dirty="0">
                <a:solidFill>
                  <a:schemeClr val="accent3">
                    <a:lumMod val="40000"/>
                    <a:lumOff val="60000"/>
                  </a:schemeClr>
                </a:solidFill>
              </a:rPr>
              <a:t>Jonah 2:7</a:t>
            </a:r>
          </a:p>
        </p:txBody>
      </p:sp>
    </p:spTree>
    <p:extLst>
      <p:ext uri="{BB962C8B-B14F-4D97-AF65-F5344CB8AC3E}">
        <p14:creationId xmlns:p14="http://schemas.microsoft.com/office/powerpoint/2010/main" val="1154068358"/>
      </p:ext>
    </p:extLst>
  </p:cSld>
  <p:clrMapOvr>
    <a:masterClrMapping/>
  </p:clrMapOvr>
</p:sld>
</file>

<file path=ppt/theme/theme1.xml><?xml version="1.0" encoding="utf-8"?>
<a:theme xmlns:a="http://schemas.openxmlformats.org/drawingml/2006/main" name="1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ustom 2">
      <a:majorFont>
        <a:latin typeface="Anime Ace 3 BB"/>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ustom 2">
      <a:majorFont>
        <a:latin typeface="Anime Ace 3 BB"/>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5334</TotalTime>
  <Words>1626</Words>
  <Application>Microsoft Office PowerPoint</Application>
  <PresentationFormat>Widescreen</PresentationFormat>
  <Paragraphs>249</Paragraphs>
  <Slides>32</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Aptos</vt:lpstr>
      <vt:lpstr>Arial</vt:lpstr>
      <vt:lpstr>Calibri</vt:lpstr>
      <vt:lpstr>Perpetua</vt:lpstr>
      <vt:lpstr>SBL Hebrew</vt:lpstr>
      <vt:lpstr>Symbol</vt:lpstr>
      <vt:lpstr>1_Office Theme</vt:lpstr>
      <vt:lpstr>2_Office Theme</vt:lpstr>
      <vt:lpstr>PowerPoint Presentation</vt:lpstr>
      <vt:lpstr>PowerPoint Presentation</vt:lpstr>
      <vt:lpstr>Outline of Jonah</vt:lpstr>
      <vt:lpstr>B. The Praying Prophet (2)</vt:lpstr>
      <vt:lpstr>PowerPoint Presentation</vt:lpstr>
      <vt:lpstr>B. The Praying Prophet (2)</vt:lpstr>
      <vt:lpstr>B. The Praying Prophet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 The Praying Prophet (2)</vt:lpstr>
      <vt:lpstr>PowerPoint Presentation</vt:lpstr>
      <vt:lpstr>PowerPoint Presentation</vt:lpstr>
      <vt:lpstr>B. The Praying Prophet (2)</vt:lpstr>
      <vt:lpstr>a. Those who regard idols (2:8)</vt:lpstr>
      <vt:lpstr>PowerPoint Presentation</vt:lpstr>
      <vt:lpstr>PowerPoint Presentation</vt:lpstr>
      <vt:lpstr>JONAH: AN INTRODUCTION, PART 3</vt:lpstr>
      <vt:lpstr>INTRODUCTORY MATTERS OF JONAH</vt:lpstr>
      <vt:lpstr>PowerPoint Presentation</vt:lpstr>
      <vt:lpstr>PowerPoint Presentation</vt:lpstr>
      <vt:lpstr>B. The Praying Prophet (2)</vt:lpstr>
      <vt:lpstr>PowerPoint Presentation</vt:lpstr>
      <vt:lpstr>B. The Praying Prophet (2)</vt:lpstr>
      <vt:lpstr>PowerPoint Presentation</vt:lpstr>
      <vt:lpstr>PowerPoint Presentation</vt:lpstr>
      <vt:lpstr>B. The Praying Prophet (2)</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Gabriel Morris</dc:creator>
  <cp:lastModifiedBy>Gabriel Morris</cp:lastModifiedBy>
  <cp:revision>2</cp:revision>
  <dcterms:created xsi:type="dcterms:W3CDTF">2023-10-01T06:05:59Z</dcterms:created>
  <dcterms:modified xsi:type="dcterms:W3CDTF">2025-04-27T01:22:52Z</dcterms:modified>
</cp:coreProperties>
</file>