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71" r:id="rId2"/>
  </p:sldMasterIdLst>
  <p:notesMasterIdLst>
    <p:notesMasterId r:id="rId47"/>
  </p:notesMasterIdLst>
  <p:handoutMasterIdLst>
    <p:handoutMasterId r:id="rId48"/>
  </p:handoutMasterIdLst>
  <p:sldIdLst>
    <p:sldId id="6881" r:id="rId3"/>
    <p:sldId id="6984" r:id="rId4"/>
    <p:sldId id="6883" r:id="rId5"/>
    <p:sldId id="7173" r:id="rId6"/>
    <p:sldId id="6885" r:id="rId7"/>
    <p:sldId id="7231" r:id="rId8"/>
    <p:sldId id="7115" r:id="rId9"/>
    <p:sldId id="7116" r:id="rId10"/>
    <p:sldId id="7117" r:id="rId11"/>
    <p:sldId id="7246" r:id="rId12"/>
    <p:sldId id="7205" r:id="rId13"/>
    <p:sldId id="7247" r:id="rId14"/>
    <p:sldId id="7248" r:id="rId15"/>
    <p:sldId id="7249" r:id="rId16"/>
    <p:sldId id="7250" r:id="rId17"/>
    <p:sldId id="7251" r:id="rId18"/>
    <p:sldId id="7252" r:id="rId19"/>
    <p:sldId id="7260" r:id="rId20"/>
    <p:sldId id="7203" r:id="rId21"/>
    <p:sldId id="7261" r:id="rId22"/>
    <p:sldId id="7193" r:id="rId23"/>
    <p:sldId id="7262" r:id="rId24"/>
    <p:sldId id="7263" r:id="rId25"/>
    <p:sldId id="7264" r:id="rId26"/>
    <p:sldId id="630" r:id="rId27"/>
    <p:sldId id="6553" r:id="rId28"/>
    <p:sldId id="3193" r:id="rId29"/>
    <p:sldId id="624" r:id="rId30"/>
    <p:sldId id="7242" r:id="rId31"/>
    <p:sldId id="7265" r:id="rId32"/>
    <p:sldId id="3926" r:id="rId33"/>
    <p:sldId id="7266" r:id="rId34"/>
    <p:sldId id="7267" r:id="rId35"/>
    <p:sldId id="7223" r:id="rId36"/>
    <p:sldId id="7268" r:id="rId37"/>
    <p:sldId id="7269" r:id="rId38"/>
    <p:sldId id="6819" r:id="rId39"/>
    <p:sldId id="7270" r:id="rId40"/>
    <p:sldId id="5135" r:id="rId41"/>
    <p:sldId id="5136" r:id="rId42"/>
    <p:sldId id="312" r:id="rId43"/>
    <p:sldId id="6981" r:id="rId44"/>
    <p:sldId id="7271" r:id="rId45"/>
    <p:sldId id="7272" r:id="rId46"/>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0066"/>
    <a:srgbClr val="0000CC"/>
    <a:srgbClr val="000066"/>
    <a:srgbClr val="FF99FF"/>
    <a:srgbClr val="FFCCFF"/>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59" autoAdjust="0"/>
    <p:restoredTop sz="95478" autoAdjust="0"/>
  </p:normalViewPr>
  <p:slideViewPr>
    <p:cSldViewPr>
      <p:cViewPr varScale="1">
        <p:scale>
          <a:sx n="120" d="100"/>
          <a:sy n="120" d="100"/>
        </p:scale>
        <p:origin x="123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100" d="100"/>
          <a:sy n="100" d="100"/>
        </p:scale>
        <p:origin x="332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EAED2A9-D9A5-4DD8-87C9-C53EA1497A3F}"/>
              </a:ext>
            </a:extLst>
          </p:cNvPr>
          <p:cNvSpPr>
            <a:spLocks noGrp="1"/>
          </p:cNvSpPr>
          <p:nvPr>
            <p:ph type="sldNum" sz="quarter" idx="3"/>
          </p:nvPr>
        </p:nvSpPr>
        <p:spPr>
          <a:xfrm>
            <a:off x="4143587" y="9119474"/>
            <a:ext cx="3169921" cy="481726"/>
          </a:xfrm>
          <a:prstGeom prst="rect">
            <a:avLst/>
          </a:prstGeom>
        </p:spPr>
        <p:txBody>
          <a:bodyPr vert="horz" lIns="96650" tIns="48325" rIns="96650" bIns="48325" rtlCol="0" anchor="b"/>
          <a:lstStyle>
            <a:lvl1pPr algn="r">
              <a:defRPr sz="1300"/>
            </a:lvl1pPr>
          </a:lstStyle>
          <a:p>
            <a:fld id="{4E4B6840-B310-4767-9CB1-730B0EC913A8}" type="slidenum">
              <a:rPr lang="en-US" smtClean="0">
                <a:latin typeface="Calibri" panose="020F0502020204030204" pitchFamily="34" charset="0"/>
              </a:rPr>
              <a:t>‹#›</a:t>
            </a:fld>
            <a:endParaRPr lang="en-US" dirty="0">
              <a:latin typeface="Calibri" panose="020F0502020204030204" pitchFamily="34" charset="0"/>
            </a:endParaRPr>
          </a:p>
        </p:txBody>
      </p:sp>
      <p:sp>
        <p:nvSpPr>
          <p:cNvPr id="6" name="Rectangle 4">
            <a:extLst>
              <a:ext uri="{FF2B5EF4-FFF2-40B4-BE49-F238E27FC236}">
                <a16:creationId xmlns:a16="http://schemas.microsoft.com/office/drawing/2014/main" id="{81748C50-F573-40D1-9290-8CBBC80C2149}"/>
              </a:ext>
            </a:extLst>
          </p:cNvPr>
          <p:cNvSpPr>
            <a:spLocks noGrp="1" noChangeArrowheads="1"/>
          </p:cNvSpPr>
          <p:nvPr>
            <p:ph type="ftr" sz="quarter" idx="2"/>
          </p:nvPr>
        </p:nvSpPr>
        <p:spPr bwMode="auto">
          <a:xfrm>
            <a:off x="0" y="9098516"/>
            <a:ext cx="3381248" cy="502685"/>
          </a:xfrm>
          <a:prstGeom prst="rect">
            <a:avLst/>
          </a:prstGeom>
          <a:noFill/>
          <a:ln w="9525">
            <a:noFill/>
            <a:miter lim="800000"/>
            <a:headEnd/>
            <a:tailEnd/>
          </a:ln>
        </p:spPr>
        <p:txBody>
          <a:bodyPr vert="horz" wrap="square" lIns="103090" tIns="51546" rIns="103090" bIns="51546" numCol="1" anchor="b" anchorCtr="0" compatLnSpc="1">
            <a:prstTxWarp prst="textNoShape">
              <a:avLst/>
            </a:prstTxWarp>
          </a:bodyPr>
          <a:lstStyle>
            <a:lvl1pPr defTabSz="974842" eaLnBrk="1" hangingPunct="1">
              <a:defRPr sz="15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ECE9C2CB-32EA-41FC-BB55-681B46CF53BB}"/>
              </a:ext>
            </a:extLst>
          </p:cNvPr>
          <p:cNvSpPr>
            <a:spLocks noGrp="1"/>
          </p:cNvSpPr>
          <p:nvPr>
            <p:ph type="hdr" sz="quarter"/>
          </p:nvPr>
        </p:nvSpPr>
        <p:spPr>
          <a:xfrm>
            <a:off x="1733975" y="76200"/>
            <a:ext cx="3847253" cy="762000"/>
          </a:xfrm>
          <a:prstGeom prst="rect">
            <a:avLst/>
          </a:prstGeom>
        </p:spPr>
        <p:txBody>
          <a:bodyPr vert="horz" lIns="113073" tIns="56536" rIns="113073" bIns="56536" rtlCol="0"/>
          <a:lstStyle>
            <a:lvl1pPr algn="ctr">
              <a:defRPr sz="1600" dirty="0">
                <a:latin typeface="Calibri" panose="020F0502020204030204" pitchFamily="34" charset="0"/>
                <a:cs typeface="Calibri" panose="020F0502020204030204" pitchFamily="34" charset="0"/>
              </a:defRPr>
            </a:lvl1pPr>
          </a:lstStyle>
          <a:p>
            <a:pPr>
              <a:defRPr/>
            </a:pPr>
            <a:r>
              <a:rPr lang="en-US" sz="1500" dirty="0"/>
              <a:t>Dr. Andy Woods</a:t>
            </a:r>
          </a:p>
          <a:p>
            <a:pPr>
              <a:defRPr/>
            </a:pPr>
            <a:r>
              <a:rPr lang="en-US" sz="1500" dirty="0"/>
              <a:t>028 - James 5:13-18</a:t>
            </a:r>
          </a:p>
          <a:p>
            <a:pPr>
              <a:defRPr/>
            </a:pPr>
            <a:r>
              <a:rPr lang="en-US" sz="1500" dirty="0"/>
              <a:t>05-19-2021</a:t>
            </a:r>
          </a:p>
        </p:txBody>
      </p:sp>
    </p:spTree>
    <p:extLst>
      <p:ext uri="{BB962C8B-B14F-4D97-AF65-F5344CB8AC3E}">
        <p14:creationId xmlns:p14="http://schemas.microsoft.com/office/powerpoint/2010/main" val="797230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238" cy="481013"/>
          </a:xfrm>
          <a:prstGeom prst="rect">
            <a:avLst/>
          </a:prstGeom>
        </p:spPr>
        <p:txBody>
          <a:bodyPr vert="horz" lIns="91429" tIns="45715" rIns="91429" bIns="45715"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4143375" y="1"/>
            <a:ext cx="3170238" cy="481013"/>
          </a:xfrm>
          <a:prstGeom prst="rect">
            <a:avLst/>
          </a:prstGeom>
        </p:spPr>
        <p:txBody>
          <a:bodyPr vert="horz" lIns="91429" tIns="45715" rIns="91429" bIns="45715" rtlCol="0"/>
          <a:lstStyle>
            <a:lvl1pPr algn="r">
              <a:defRPr sz="1200">
                <a:latin typeface="Calibri" panose="020F0502020204030204" pitchFamily="34" charset="0"/>
              </a:defRPr>
            </a:lvl1pPr>
          </a:lstStyle>
          <a:p>
            <a:fld id="{734CF6D9-3ED1-491D-ABBF-4171F7330A3B}" type="datetimeFigureOut">
              <a:rPr lang="en-US" smtClean="0"/>
              <a:pPr/>
              <a:t>4/25/2025</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29" tIns="45715" rIns="91429" bIns="45715" rtlCol="0" anchor="ctr"/>
          <a:lstStyle/>
          <a:p>
            <a:endParaRPr lang="en-US" dirty="0"/>
          </a:p>
        </p:txBody>
      </p:sp>
      <p:sp>
        <p:nvSpPr>
          <p:cNvPr id="5" name="Notes Placeholder 4"/>
          <p:cNvSpPr>
            <a:spLocks noGrp="1"/>
          </p:cNvSpPr>
          <p:nvPr>
            <p:ph type="body" sz="quarter" idx="3"/>
          </p:nvPr>
        </p:nvSpPr>
        <p:spPr>
          <a:xfrm>
            <a:off x="731838" y="4621214"/>
            <a:ext cx="5851525" cy="3779837"/>
          </a:xfrm>
          <a:prstGeom prst="rect">
            <a:avLst/>
          </a:prstGeom>
        </p:spPr>
        <p:txBody>
          <a:bodyPr vert="horz" lIns="91429" tIns="45715" rIns="91429" bIns="457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29" tIns="45715" rIns="91429" bIns="45715" rtlCol="0" anchor="b"/>
          <a:lstStyle>
            <a:lvl1pPr algn="l">
              <a:defRPr sz="120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29" tIns="45715" rIns="91429" bIns="45715" rtlCol="0" anchor="b"/>
          <a:lstStyle>
            <a:lvl1pPr algn="r">
              <a:defRPr sz="1200">
                <a:latin typeface="Calibri" panose="020F0502020204030204" pitchFamily="34" charset="0"/>
              </a:defRPr>
            </a:lvl1pPr>
          </a:lstStyle>
          <a:p>
            <a:fld id="{6AE4B972-4244-4A88-9730-342E1454F012}" type="slidenum">
              <a:rPr lang="en-US" smtClean="0"/>
              <a:pPr/>
              <a:t>‹#›</a:t>
            </a:fld>
            <a:endParaRPr lang="en-US" dirty="0"/>
          </a:p>
        </p:txBody>
      </p:sp>
    </p:spTree>
    <p:extLst>
      <p:ext uri="{BB962C8B-B14F-4D97-AF65-F5344CB8AC3E}">
        <p14:creationId xmlns:p14="http://schemas.microsoft.com/office/powerpoint/2010/main" val="35744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722DEA6B-EF80-4905-9D4B-8DD89E4DB002}"/>
              </a:ext>
            </a:extLst>
          </p:cNvPr>
          <p:cNvGrpSpPr>
            <a:grpSpLocks/>
          </p:cNvGrpSpPr>
          <p:nvPr/>
        </p:nvGrpSpPr>
        <p:grpSpPr bwMode="auto">
          <a:xfrm>
            <a:off x="0" y="0"/>
            <a:ext cx="1085850" cy="6854825"/>
            <a:chOff x="0" y="0"/>
            <a:chExt cx="684" cy="4318"/>
          </a:xfrm>
        </p:grpSpPr>
        <p:sp>
          <p:nvSpPr>
            <p:cNvPr id="5" name="Rectangle 3">
              <a:extLst>
                <a:ext uri="{FF2B5EF4-FFF2-40B4-BE49-F238E27FC236}">
                  <a16:creationId xmlns:a16="http://schemas.microsoft.com/office/drawing/2014/main" id="{DB75B705-10E4-45CA-8D6B-B704BCBA7905}"/>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1059CB4A-2959-4C58-94AE-47A4087AB99E}"/>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77E54CF9-1507-4E63-8064-D7E95B225A4A}"/>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8" name="Rectangle 6">
                <a:extLst>
                  <a:ext uri="{FF2B5EF4-FFF2-40B4-BE49-F238E27FC236}">
                    <a16:creationId xmlns:a16="http://schemas.microsoft.com/office/drawing/2014/main" id="{AB04FBDB-3975-4573-8A5A-D145DCF85826}"/>
                  </a:ext>
                </a:extLst>
              </p:cNvPr>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9" name="Rectangle 7">
                <a:extLst>
                  <a:ext uri="{FF2B5EF4-FFF2-40B4-BE49-F238E27FC236}">
                    <a16:creationId xmlns:a16="http://schemas.microsoft.com/office/drawing/2014/main" id="{D6AE5C58-17E5-44E8-84DF-6E3A5F88D5E4}"/>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 name="Rectangle 8">
                <a:extLst>
                  <a:ext uri="{FF2B5EF4-FFF2-40B4-BE49-F238E27FC236}">
                    <a16:creationId xmlns:a16="http://schemas.microsoft.com/office/drawing/2014/main" id="{8BE1B3F6-2309-41EB-80C4-0434C997977D}"/>
                  </a:ext>
                </a:extLst>
              </p:cNvPr>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1" name="Rectangle 9">
                <a:extLst>
                  <a:ext uri="{FF2B5EF4-FFF2-40B4-BE49-F238E27FC236}">
                    <a16:creationId xmlns:a16="http://schemas.microsoft.com/office/drawing/2014/main" id="{EF1D44D0-51B5-4A4A-BAF1-47352314C7FF}"/>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2" name="Rectangle 10">
                <a:extLst>
                  <a:ext uri="{FF2B5EF4-FFF2-40B4-BE49-F238E27FC236}">
                    <a16:creationId xmlns:a16="http://schemas.microsoft.com/office/drawing/2014/main" id="{6C5D6786-88C5-4363-9DE0-48812875B005}"/>
                  </a:ext>
                </a:extLst>
              </p:cNvPr>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3" name="Rectangle 11">
                <a:extLst>
                  <a:ext uri="{FF2B5EF4-FFF2-40B4-BE49-F238E27FC236}">
                    <a16:creationId xmlns:a16="http://schemas.microsoft.com/office/drawing/2014/main" id="{F56A9F91-D184-4B62-8600-796BD5051476}"/>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4" name="Rectangle 12">
                <a:extLst>
                  <a:ext uri="{FF2B5EF4-FFF2-40B4-BE49-F238E27FC236}">
                    <a16:creationId xmlns:a16="http://schemas.microsoft.com/office/drawing/2014/main" id="{85A6D734-FC30-460B-B868-4CCDEBB37C9D}"/>
                  </a:ext>
                </a:extLst>
              </p:cNvPr>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5" name="Rectangle 13">
                <a:extLst>
                  <a:ext uri="{FF2B5EF4-FFF2-40B4-BE49-F238E27FC236}">
                    <a16:creationId xmlns:a16="http://schemas.microsoft.com/office/drawing/2014/main" id="{FBAE3283-AFB0-4AF1-BCFB-ED848FB6D849}"/>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6" name="Rectangle 14">
                <a:extLst>
                  <a:ext uri="{FF2B5EF4-FFF2-40B4-BE49-F238E27FC236}">
                    <a16:creationId xmlns:a16="http://schemas.microsoft.com/office/drawing/2014/main" id="{8FE3865A-E51A-4D04-851A-BF1ACB7C836C}"/>
                  </a:ext>
                </a:extLst>
              </p:cNvPr>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7" name="Rectangle 15">
                <a:extLst>
                  <a:ext uri="{FF2B5EF4-FFF2-40B4-BE49-F238E27FC236}">
                    <a16:creationId xmlns:a16="http://schemas.microsoft.com/office/drawing/2014/main" id="{8835C84A-F99D-4900-9E35-3DADD059AEE5}"/>
                  </a:ext>
                </a:extLst>
              </p:cNvPr>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8" name="Rectangle 16">
                <a:extLst>
                  <a:ext uri="{FF2B5EF4-FFF2-40B4-BE49-F238E27FC236}">
                    <a16:creationId xmlns:a16="http://schemas.microsoft.com/office/drawing/2014/main" id="{DA393492-A5BA-45F4-9577-577F5EFC7A47}"/>
                  </a:ext>
                </a:extLst>
              </p:cNvPr>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9" name="Rectangle 17">
                <a:extLst>
                  <a:ext uri="{FF2B5EF4-FFF2-40B4-BE49-F238E27FC236}">
                    <a16:creationId xmlns:a16="http://schemas.microsoft.com/office/drawing/2014/main" id="{B736BF7A-84AE-4AC7-A0A0-0345B7C99CD9}"/>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0" name="Rectangle 18">
                <a:extLst>
                  <a:ext uri="{FF2B5EF4-FFF2-40B4-BE49-F238E27FC236}">
                    <a16:creationId xmlns:a16="http://schemas.microsoft.com/office/drawing/2014/main" id="{5A31D3A8-2535-4EA7-A185-2CD52F5D8F0D}"/>
                  </a:ext>
                </a:extLst>
              </p:cNvPr>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1" name="Rectangle 19">
                <a:extLst>
                  <a:ext uri="{FF2B5EF4-FFF2-40B4-BE49-F238E27FC236}">
                    <a16:creationId xmlns:a16="http://schemas.microsoft.com/office/drawing/2014/main" id="{0ED74DB6-9828-4AE5-890A-E5F4BC9884F8}"/>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2" name="Rectangle 20">
                <a:extLst>
                  <a:ext uri="{FF2B5EF4-FFF2-40B4-BE49-F238E27FC236}">
                    <a16:creationId xmlns:a16="http://schemas.microsoft.com/office/drawing/2014/main" id="{43040724-D319-477D-BCF1-2EF7E2DB5EDC}"/>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3" name="Rectangle 21">
                <a:extLst>
                  <a:ext uri="{FF2B5EF4-FFF2-40B4-BE49-F238E27FC236}">
                    <a16:creationId xmlns:a16="http://schemas.microsoft.com/office/drawing/2014/main" id="{BF7AD965-39F9-499A-BBE1-6BABBAE8DC72}"/>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4" name="Rectangle 22">
                <a:extLst>
                  <a:ext uri="{FF2B5EF4-FFF2-40B4-BE49-F238E27FC236}">
                    <a16:creationId xmlns:a16="http://schemas.microsoft.com/office/drawing/2014/main" id="{851BFDA0-ED34-41D0-AD64-EA9017B2F54E}"/>
                  </a:ext>
                </a:extLst>
              </p:cNvPr>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5" name="Rectangle 23">
                <a:extLst>
                  <a:ext uri="{FF2B5EF4-FFF2-40B4-BE49-F238E27FC236}">
                    <a16:creationId xmlns:a16="http://schemas.microsoft.com/office/drawing/2014/main" id="{12F9CD6F-16A7-458A-865C-F6F22BB640DE}"/>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6" name="Rectangle 24">
                <a:extLst>
                  <a:ext uri="{FF2B5EF4-FFF2-40B4-BE49-F238E27FC236}">
                    <a16:creationId xmlns:a16="http://schemas.microsoft.com/office/drawing/2014/main" id="{2A444688-691B-47DF-A0F8-6376C28787DF}"/>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7" name="Rectangle 25">
                <a:extLst>
                  <a:ext uri="{FF2B5EF4-FFF2-40B4-BE49-F238E27FC236}">
                    <a16:creationId xmlns:a16="http://schemas.microsoft.com/office/drawing/2014/main" id="{996B8306-CF09-4EDD-9054-FEE2DA1D43FA}"/>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8" name="Rectangle 26">
                <a:extLst>
                  <a:ext uri="{FF2B5EF4-FFF2-40B4-BE49-F238E27FC236}">
                    <a16:creationId xmlns:a16="http://schemas.microsoft.com/office/drawing/2014/main" id="{DC782DFA-38AF-46BA-A7BC-4F2AAECD1712}"/>
                  </a:ext>
                </a:extLst>
              </p:cNvPr>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9" name="Rectangle 27">
                <a:extLst>
                  <a:ext uri="{FF2B5EF4-FFF2-40B4-BE49-F238E27FC236}">
                    <a16:creationId xmlns:a16="http://schemas.microsoft.com/office/drawing/2014/main" id="{F05485BA-8785-4D15-9A55-108B6418DAC3}"/>
                  </a:ext>
                </a:extLst>
              </p:cNvPr>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0" name="Rectangle 28">
                <a:extLst>
                  <a:ext uri="{FF2B5EF4-FFF2-40B4-BE49-F238E27FC236}">
                    <a16:creationId xmlns:a16="http://schemas.microsoft.com/office/drawing/2014/main" id="{EE45A6DE-A61B-4852-8662-A064F89A699A}"/>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1" name="Rectangle 29">
                <a:extLst>
                  <a:ext uri="{FF2B5EF4-FFF2-40B4-BE49-F238E27FC236}">
                    <a16:creationId xmlns:a16="http://schemas.microsoft.com/office/drawing/2014/main" id="{2416896E-1929-41F7-8C1F-6085065215DB}"/>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2" name="Rectangle 30">
                <a:extLst>
                  <a:ext uri="{FF2B5EF4-FFF2-40B4-BE49-F238E27FC236}">
                    <a16:creationId xmlns:a16="http://schemas.microsoft.com/office/drawing/2014/main" id="{F34821BF-2DD1-4A61-82B8-DE3C6BFA0C47}"/>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3" name="Rectangle 31">
                <a:extLst>
                  <a:ext uri="{FF2B5EF4-FFF2-40B4-BE49-F238E27FC236}">
                    <a16:creationId xmlns:a16="http://schemas.microsoft.com/office/drawing/2014/main" id="{7154A0D8-1DCC-4680-AF5D-25CF0913CF1F}"/>
                  </a:ext>
                </a:extLst>
              </p:cNvPr>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4" name="Rectangle 32">
                <a:extLst>
                  <a:ext uri="{FF2B5EF4-FFF2-40B4-BE49-F238E27FC236}">
                    <a16:creationId xmlns:a16="http://schemas.microsoft.com/office/drawing/2014/main" id="{3B88B3EA-B6C4-42FE-A389-F4A406E42E8D}"/>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5" name="Rectangle 33">
                <a:extLst>
                  <a:ext uri="{FF2B5EF4-FFF2-40B4-BE49-F238E27FC236}">
                    <a16:creationId xmlns:a16="http://schemas.microsoft.com/office/drawing/2014/main" id="{607E22A0-7A62-4687-BAFD-A2BE5094E361}"/>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21538"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21539"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10FA3026-D95D-47C9-975B-0A26081C775D}"/>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dirty="0"/>
          </a:p>
        </p:txBody>
      </p:sp>
      <p:sp>
        <p:nvSpPr>
          <p:cNvPr id="37" name="Rectangle 37">
            <a:extLst>
              <a:ext uri="{FF2B5EF4-FFF2-40B4-BE49-F238E27FC236}">
                <a16:creationId xmlns:a16="http://schemas.microsoft.com/office/drawing/2014/main" id="{F5D71621-8C9D-4B52-92DD-75F22031D23A}"/>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dirty="0"/>
          </a:p>
        </p:txBody>
      </p:sp>
      <p:sp>
        <p:nvSpPr>
          <p:cNvPr id="38" name="Rectangle 38">
            <a:extLst>
              <a:ext uri="{FF2B5EF4-FFF2-40B4-BE49-F238E27FC236}">
                <a16:creationId xmlns:a16="http://schemas.microsoft.com/office/drawing/2014/main" id="{AF77B1C6-C3E0-4E82-AE09-FBABC0A16588}"/>
              </a:ext>
            </a:extLst>
          </p:cNvPr>
          <p:cNvSpPr>
            <a:spLocks noGrp="1" noChangeArrowheads="1"/>
          </p:cNvSpPr>
          <p:nvPr>
            <p:ph type="sldNum" sz="quarter" idx="12"/>
          </p:nvPr>
        </p:nvSpPr>
        <p:spPr/>
        <p:txBody>
          <a:bodyPr/>
          <a:lstStyle>
            <a:lvl1pPr>
              <a:defRPr smtClean="0">
                <a:solidFill>
                  <a:srgbClr val="FFFFFF"/>
                </a:solidFill>
              </a:defRPr>
            </a:lvl1pPr>
          </a:lstStyle>
          <a:p>
            <a:pPr>
              <a:defRPr/>
            </a:pPr>
            <a:fld id="{21F3943A-7778-443D-8DDA-CDA32C7EDE04}" type="slidenum">
              <a:rPr lang="en-US" altLang="en-US"/>
              <a:pPr>
                <a:defRPr/>
              </a:pPr>
              <a:t>‹#›</a:t>
            </a:fld>
            <a:endParaRPr lang="en-US" altLang="en-US" dirty="0"/>
          </a:p>
        </p:txBody>
      </p:sp>
    </p:spTree>
    <p:extLst>
      <p:ext uri="{BB962C8B-B14F-4D97-AF65-F5344CB8AC3E}">
        <p14:creationId xmlns:p14="http://schemas.microsoft.com/office/powerpoint/2010/main" val="2587576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DD44885D-CA54-4498-B1E4-02D95A262F1F}"/>
              </a:ext>
            </a:extLst>
          </p:cNvPr>
          <p:cNvSpPr>
            <a:spLocks noGrp="1" noChangeArrowheads="1"/>
          </p:cNvSpPr>
          <p:nvPr>
            <p:ph type="dt" sz="half" idx="10"/>
          </p:nvPr>
        </p:nvSpPr>
        <p:spPr/>
        <p:txBody>
          <a:bodyPr/>
          <a:lstStyle>
            <a:lvl1pPr>
              <a:defRPr/>
            </a:lvl1pPr>
          </a:lstStyle>
          <a:p>
            <a:pPr>
              <a:defRPr/>
            </a:pPr>
            <a:endParaRPr lang="en-US" dirty="0"/>
          </a:p>
        </p:txBody>
      </p:sp>
      <p:sp>
        <p:nvSpPr>
          <p:cNvPr id="5" name="Rectangle 36">
            <a:extLst>
              <a:ext uri="{FF2B5EF4-FFF2-40B4-BE49-F238E27FC236}">
                <a16:creationId xmlns:a16="http://schemas.microsoft.com/office/drawing/2014/main" id="{F22DA935-E4DE-4B5B-8EE2-044E0668E094}"/>
              </a:ext>
            </a:extLst>
          </p:cNvPr>
          <p:cNvSpPr>
            <a:spLocks noGrp="1" noChangeArrowheads="1"/>
          </p:cNvSpPr>
          <p:nvPr>
            <p:ph type="ftr" sz="quarter" idx="11"/>
          </p:nvPr>
        </p:nvSpPr>
        <p:spPr/>
        <p:txBody>
          <a:bodyPr/>
          <a:lstStyle>
            <a:lvl1pPr>
              <a:defRPr/>
            </a:lvl1pPr>
          </a:lstStyle>
          <a:p>
            <a:pPr>
              <a:defRPr/>
            </a:pPr>
            <a:endParaRPr lang="en-US" dirty="0"/>
          </a:p>
        </p:txBody>
      </p:sp>
      <p:sp>
        <p:nvSpPr>
          <p:cNvPr id="6" name="Rectangle 37">
            <a:extLst>
              <a:ext uri="{FF2B5EF4-FFF2-40B4-BE49-F238E27FC236}">
                <a16:creationId xmlns:a16="http://schemas.microsoft.com/office/drawing/2014/main" id="{A36A6B99-169F-4318-BE4E-7DA48BD95FB0}"/>
              </a:ext>
            </a:extLst>
          </p:cNvPr>
          <p:cNvSpPr>
            <a:spLocks noGrp="1" noChangeArrowheads="1"/>
          </p:cNvSpPr>
          <p:nvPr>
            <p:ph type="sldNum" sz="quarter" idx="12"/>
          </p:nvPr>
        </p:nvSpPr>
        <p:spPr/>
        <p:txBody>
          <a:bodyPr/>
          <a:lstStyle>
            <a:lvl1pPr>
              <a:defRPr smtClean="0"/>
            </a:lvl1pPr>
          </a:lstStyle>
          <a:p>
            <a:pPr>
              <a:defRPr/>
            </a:pPr>
            <a:fld id="{88D58D40-A04F-4D34-A12B-6A73C38B448B}" type="slidenum">
              <a:rPr lang="en-US" altLang="en-US"/>
              <a:pPr>
                <a:defRPr/>
              </a:pPr>
              <a:t>‹#›</a:t>
            </a:fld>
            <a:endParaRPr lang="en-US" altLang="en-US" dirty="0"/>
          </a:p>
        </p:txBody>
      </p:sp>
    </p:spTree>
    <p:extLst>
      <p:ext uri="{BB962C8B-B14F-4D97-AF65-F5344CB8AC3E}">
        <p14:creationId xmlns:p14="http://schemas.microsoft.com/office/powerpoint/2010/main" val="970058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4C9B891F-AC9A-4091-9646-67ADC5B76685}"/>
              </a:ext>
            </a:extLst>
          </p:cNvPr>
          <p:cNvSpPr>
            <a:spLocks noGrp="1" noChangeArrowheads="1"/>
          </p:cNvSpPr>
          <p:nvPr>
            <p:ph type="dt" sz="half" idx="10"/>
          </p:nvPr>
        </p:nvSpPr>
        <p:spPr/>
        <p:txBody>
          <a:bodyPr/>
          <a:lstStyle>
            <a:lvl1pPr>
              <a:defRPr/>
            </a:lvl1pPr>
          </a:lstStyle>
          <a:p>
            <a:pPr>
              <a:defRPr/>
            </a:pPr>
            <a:endParaRPr lang="en-US" dirty="0"/>
          </a:p>
        </p:txBody>
      </p:sp>
      <p:sp>
        <p:nvSpPr>
          <p:cNvPr id="5" name="Rectangle 36">
            <a:extLst>
              <a:ext uri="{FF2B5EF4-FFF2-40B4-BE49-F238E27FC236}">
                <a16:creationId xmlns:a16="http://schemas.microsoft.com/office/drawing/2014/main" id="{EC4DA877-2DAB-44AD-B678-53CAF737C47A}"/>
              </a:ext>
            </a:extLst>
          </p:cNvPr>
          <p:cNvSpPr>
            <a:spLocks noGrp="1" noChangeArrowheads="1"/>
          </p:cNvSpPr>
          <p:nvPr>
            <p:ph type="ftr" sz="quarter" idx="11"/>
          </p:nvPr>
        </p:nvSpPr>
        <p:spPr/>
        <p:txBody>
          <a:bodyPr/>
          <a:lstStyle>
            <a:lvl1pPr>
              <a:defRPr/>
            </a:lvl1pPr>
          </a:lstStyle>
          <a:p>
            <a:pPr>
              <a:defRPr/>
            </a:pPr>
            <a:endParaRPr lang="en-US" dirty="0"/>
          </a:p>
        </p:txBody>
      </p:sp>
      <p:sp>
        <p:nvSpPr>
          <p:cNvPr id="6" name="Rectangle 37">
            <a:extLst>
              <a:ext uri="{FF2B5EF4-FFF2-40B4-BE49-F238E27FC236}">
                <a16:creationId xmlns:a16="http://schemas.microsoft.com/office/drawing/2014/main" id="{B959FA1A-8D01-445C-9822-C2E2EB257956}"/>
              </a:ext>
            </a:extLst>
          </p:cNvPr>
          <p:cNvSpPr>
            <a:spLocks noGrp="1" noChangeArrowheads="1"/>
          </p:cNvSpPr>
          <p:nvPr>
            <p:ph type="sldNum" sz="quarter" idx="12"/>
          </p:nvPr>
        </p:nvSpPr>
        <p:spPr/>
        <p:txBody>
          <a:bodyPr/>
          <a:lstStyle>
            <a:lvl1pPr>
              <a:defRPr smtClean="0"/>
            </a:lvl1pPr>
          </a:lstStyle>
          <a:p>
            <a:pPr>
              <a:defRPr/>
            </a:pPr>
            <a:fld id="{FAA94942-52D5-4EB2-8CE9-42B82099D9EA}" type="slidenum">
              <a:rPr lang="en-US" altLang="en-US"/>
              <a:pPr>
                <a:defRPr/>
              </a:pPr>
              <a:t>‹#›</a:t>
            </a:fld>
            <a:endParaRPr lang="en-US" altLang="en-US" dirty="0"/>
          </a:p>
        </p:txBody>
      </p:sp>
    </p:spTree>
    <p:extLst>
      <p:ext uri="{BB962C8B-B14F-4D97-AF65-F5344CB8AC3E}">
        <p14:creationId xmlns:p14="http://schemas.microsoft.com/office/powerpoint/2010/main" val="2409263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dirty="0"/>
          </a:p>
        </p:txBody>
      </p:sp>
      <p:sp>
        <p:nvSpPr>
          <p:cNvPr id="4" name="Rectangle 35">
            <a:extLst>
              <a:ext uri="{FF2B5EF4-FFF2-40B4-BE49-F238E27FC236}">
                <a16:creationId xmlns:a16="http://schemas.microsoft.com/office/drawing/2014/main" id="{DDFD4D20-063D-4685-940B-7FCB800C6E86}"/>
              </a:ext>
            </a:extLst>
          </p:cNvPr>
          <p:cNvSpPr>
            <a:spLocks noGrp="1" noChangeArrowheads="1"/>
          </p:cNvSpPr>
          <p:nvPr>
            <p:ph type="dt" sz="half" idx="10"/>
          </p:nvPr>
        </p:nvSpPr>
        <p:spPr/>
        <p:txBody>
          <a:bodyPr/>
          <a:lstStyle>
            <a:lvl1pPr>
              <a:defRPr/>
            </a:lvl1pPr>
          </a:lstStyle>
          <a:p>
            <a:pPr>
              <a:defRPr/>
            </a:pPr>
            <a:endParaRPr lang="en-US" dirty="0"/>
          </a:p>
        </p:txBody>
      </p:sp>
      <p:sp>
        <p:nvSpPr>
          <p:cNvPr id="5" name="Rectangle 36">
            <a:extLst>
              <a:ext uri="{FF2B5EF4-FFF2-40B4-BE49-F238E27FC236}">
                <a16:creationId xmlns:a16="http://schemas.microsoft.com/office/drawing/2014/main" id="{CCB727FC-6DEC-449F-B092-0E9D65564F13}"/>
              </a:ext>
            </a:extLst>
          </p:cNvPr>
          <p:cNvSpPr>
            <a:spLocks noGrp="1" noChangeArrowheads="1"/>
          </p:cNvSpPr>
          <p:nvPr>
            <p:ph type="ftr" sz="quarter" idx="11"/>
          </p:nvPr>
        </p:nvSpPr>
        <p:spPr/>
        <p:txBody>
          <a:bodyPr/>
          <a:lstStyle>
            <a:lvl1pPr>
              <a:defRPr/>
            </a:lvl1pPr>
          </a:lstStyle>
          <a:p>
            <a:pPr>
              <a:defRPr/>
            </a:pPr>
            <a:endParaRPr lang="en-US" dirty="0"/>
          </a:p>
        </p:txBody>
      </p:sp>
      <p:sp>
        <p:nvSpPr>
          <p:cNvPr id="6" name="Rectangle 37">
            <a:extLst>
              <a:ext uri="{FF2B5EF4-FFF2-40B4-BE49-F238E27FC236}">
                <a16:creationId xmlns:a16="http://schemas.microsoft.com/office/drawing/2014/main" id="{60B3998E-672F-4324-9ED3-326D1025BAD7}"/>
              </a:ext>
            </a:extLst>
          </p:cNvPr>
          <p:cNvSpPr>
            <a:spLocks noGrp="1" noChangeArrowheads="1"/>
          </p:cNvSpPr>
          <p:nvPr>
            <p:ph type="sldNum" sz="quarter" idx="12"/>
          </p:nvPr>
        </p:nvSpPr>
        <p:spPr/>
        <p:txBody>
          <a:bodyPr/>
          <a:lstStyle>
            <a:lvl1pPr>
              <a:defRPr smtClean="0"/>
            </a:lvl1pPr>
          </a:lstStyle>
          <a:p>
            <a:pPr>
              <a:defRPr/>
            </a:pPr>
            <a:fld id="{A0DC7DEC-99C4-4832-90B7-0B712EE84C5F}" type="slidenum">
              <a:rPr lang="en-US" altLang="en-US"/>
              <a:pPr>
                <a:defRPr/>
              </a:pPr>
              <a:t>‹#›</a:t>
            </a:fld>
            <a:endParaRPr lang="en-US" altLang="en-US" dirty="0"/>
          </a:p>
        </p:txBody>
      </p:sp>
    </p:spTree>
    <p:extLst>
      <p:ext uri="{BB962C8B-B14F-4D97-AF65-F5344CB8AC3E}">
        <p14:creationId xmlns:p14="http://schemas.microsoft.com/office/powerpoint/2010/main" val="3391459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49091076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232A653-7598-4A5A-8868-93072254DCF3}"/>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0E5BCE8E-6537-4973-8D74-CA1C858FD17F}"/>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730040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CE76257-B406-473C-99CB-BA1FDDA37C57}"/>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BA4EE19E-179D-4789-8959-9D955ECBC390}"/>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786060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DA4BE0F-0820-4411-AB56-E06A7EC892F4}"/>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29AD4F6A-853C-4CC0-ABE4-A315A5757E32}"/>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964029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B7BC62C-2AC2-4677-B4E8-091D1C73B42D}"/>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3D9F99D9-A0ED-48FC-A037-FE96C4C6CFCA}"/>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65514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54F7FB-3447-4A51-8CF0-82D5A327D75F}"/>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6F19A28F-0488-4E01-BFB0-208C67915492}"/>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8480623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96892B2-A039-41BF-8448-6B38F6470319}"/>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F1A7719C-0510-4D12-937E-3106B320F190}"/>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83053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F9B6EA3A-0B1F-4D7A-80A5-550F93D3A32A}"/>
              </a:ext>
            </a:extLst>
          </p:cNvPr>
          <p:cNvSpPr>
            <a:spLocks noGrp="1" noChangeArrowheads="1"/>
          </p:cNvSpPr>
          <p:nvPr>
            <p:ph type="dt" sz="half" idx="10"/>
          </p:nvPr>
        </p:nvSpPr>
        <p:spPr/>
        <p:txBody>
          <a:bodyPr/>
          <a:lstStyle>
            <a:lvl1pPr>
              <a:defRPr/>
            </a:lvl1pPr>
          </a:lstStyle>
          <a:p>
            <a:pPr>
              <a:defRPr/>
            </a:pPr>
            <a:endParaRPr lang="en-US" dirty="0"/>
          </a:p>
        </p:txBody>
      </p:sp>
      <p:sp>
        <p:nvSpPr>
          <p:cNvPr id="5" name="Rectangle 36">
            <a:extLst>
              <a:ext uri="{FF2B5EF4-FFF2-40B4-BE49-F238E27FC236}">
                <a16:creationId xmlns:a16="http://schemas.microsoft.com/office/drawing/2014/main" id="{B0696245-6114-4661-8B70-DF37574BFE7B}"/>
              </a:ext>
            </a:extLst>
          </p:cNvPr>
          <p:cNvSpPr>
            <a:spLocks noGrp="1" noChangeArrowheads="1"/>
          </p:cNvSpPr>
          <p:nvPr>
            <p:ph type="ftr" sz="quarter" idx="11"/>
          </p:nvPr>
        </p:nvSpPr>
        <p:spPr/>
        <p:txBody>
          <a:bodyPr/>
          <a:lstStyle>
            <a:lvl1pPr>
              <a:defRPr/>
            </a:lvl1pPr>
          </a:lstStyle>
          <a:p>
            <a:pPr>
              <a:defRPr/>
            </a:pPr>
            <a:endParaRPr lang="en-US" dirty="0"/>
          </a:p>
        </p:txBody>
      </p:sp>
      <p:sp>
        <p:nvSpPr>
          <p:cNvPr id="6" name="Rectangle 37">
            <a:extLst>
              <a:ext uri="{FF2B5EF4-FFF2-40B4-BE49-F238E27FC236}">
                <a16:creationId xmlns:a16="http://schemas.microsoft.com/office/drawing/2014/main" id="{BECDE98D-DF6B-49E0-A072-A6C5A960595C}"/>
              </a:ext>
            </a:extLst>
          </p:cNvPr>
          <p:cNvSpPr>
            <a:spLocks noGrp="1" noChangeArrowheads="1"/>
          </p:cNvSpPr>
          <p:nvPr>
            <p:ph type="sldNum" sz="quarter" idx="12"/>
          </p:nvPr>
        </p:nvSpPr>
        <p:spPr/>
        <p:txBody>
          <a:bodyPr/>
          <a:lstStyle>
            <a:lvl1pPr>
              <a:defRPr smtClean="0"/>
            </a:lvl1pPr>
          </a:lstStyle>
          <a:p>
            <a:pPr>
              <a:defRPr/>
            </a:pPr>
            <a:fld id="{E5D6BB55-550D-49F5-9CB6-324810B6EB9F}" type="slidenum">
              <a:rPr lang="en-US" altLang="en-US"/>
              <a:pPr>
                <a:defRPr/>
              </a:pPr>
              <a:t>‹#›</a:t>
            </a:fld>
            <a:endParaRPr lang="en-US" altLang="en-US" dirty="0"/>
          </a:p>
        </p:txBody>
      </p:sp>
    </p:spTree>
    <p:extLst>
      <p:ext uri="{BB962C8B-B14F-4D97-AF65-F5344CB8AC3E}">
        <p14:creationId xmlns:p14="http://schemas.microsoft.com/office/powerpoint/2010/main" val="1739807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BFB42CD-8BE1-4B56-AD81-5581C86E4810}"/>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5AFBD3E9-D277-42B1-9B6E-B4D58553C67A}"/>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156765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8B80FB7-0778-494F-BAA6-B33FB7E1C8B5}"/>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14F258C1-B56C-4183-8395-B96823C7D9BD}"/>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073833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5087881-157A-443C-9B8E-79191F08CF9C}"/>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8F53C99B-78FF-4FAD-A984-08ADD124445C}"/>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8117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4E135F78-679E-4FAA-A5DD-5422C84E1FB7}"/>
              </a:ext>
            </a:extLst>
          </p:cNvPr>
          <p:cNvSpPr>
            <a:spLocks noGrp="1" noChangeArrowheads="1"/>
          </p:cNvSpPr>
          <p:nvPr>
            <p:ph type="dt" sz="half" idx="10"/>
          </p:nvPr>
        </p:nvSpPr>
        <p:spPr/>
        <p:txBody>
          <a:bodyPr/>
          <a:lstStyle>
            <a:lvl1pPr>
              <a:defRPr/>
            </a:lvl1pPr>
          </a:lstStyle>
          <a:p>
            <a:pPr>
              <a:defRPr/>
            </a:pPr>
            <a:endParaRPr lang="en-US" dirty="0"/>
          </a:p>
        </p:txBody>
      </p:sp>
      <p:sp>
        <p:nvSpPr>
          <p:cNvPr id="5" name="Rectangle 36">
            <a:extLst>
              <a:ext uri="{FF2B5EF4-FFF2-40B4-BE49-F238E27FC236}">
                <a16:creationId xmlns:a16="http://schemas.microsoft.com/office/drawing/2014/main" id="{084712ED-11CB-4D9D-AFCE-BBD8D246365E}"/>
              </a:ext>
            </a:extLst>
          </p:cNvPr>
          <p:cNvSpPr>
            <a:spLocks noGrp="1" noChangeArrowheads="1"/>
          </p:cNvSpPr>
          <p:nvPr>
            <p:ph type="ftr" sz="quarter" idx="11"/>
          </p:nvPr>
        </p:nvSpPr>
        <p:spPr/>
        <p:txBody>
          <a:bodyPr/>
          <a:lstStyle>
            <a:lvl1pPr>
              <a:defRPr/>
            </a:lvl1pPr>
          </a:lstStyle>
          <a:p>
            <a:pPr>
              <a:defRPr/>
            </a:pPr>
            <a:endParaRPr lang="en-US" dirty="0"/>
          </a:p>
        </p:txBody>
      </p:sp>
      <p:sp>
        <p:nvSpPr>
          <p:cNvPr id="6" name="Rectangle 37">
            <a:extLst>
              <a:ext uri="{FF2B5EF4-FFF2-40B4-BE49-F238E27FC236}">
                <a16:creationId xmlns:a16="http://schemas.microsoft.com/office/drawing/2014/main" id="{7B1FB408-ED3B-4941-B552-350B15A28076}"/>
              </a:ext>
            </a:extLst>
          </p:cNvPr>
          <p:cNvSpPr>
            <a:spLocks noGrp="1" noChangeArrowheads="1"/>
          </p:cNvSpPr>
          <p:nvPr>
            <p:ph type="sldNum" sz="quarter" idx="12"/>
          </p:nvPr>
        </p:nvSpPr>
        <p:spPr/>
        <p:txBody>
          <a:bodyPr/>
          <a:lstStyle>
            <a:lvl1pPr>
              <a:defRPr/>
            </a:lvl1pPr>
          </a:lstStyle>
          <a:p>
            <a:pPr>
              <a:defRPr/>
            </a:pPr>
            <a:fld id="{5CC5EFF3-1869-405B-99F0-64CB4E505D34}" type="slidenum">
              <a:rPr lang="en-US" altLang="en-US"/>
              <a:pPr>
                <a:defRPr/>
              </a:pPr>
              <a:t>‹#›</a:t>
            </a:fld>
            <a:endParaRPr lang="en-US" altLang="en-US" dirty="0"/>
          </a:p>
        </p:txBody>
      </p:sp>
    </p:spTree>
    <p:extLst>
      <p:ext uri="{BB962C8B-B14F-4D97-AF65-F5344CB8AC3E}">
        <p14:creationId xmlns:p14="http://schemas.microsoft.com/office/powerpoint/2010/main" val="422124379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A677FA94-7816-4E0C-B6E8-81A6D27B0152}"/>
              </a:ext>
            </a:extLst>
          </p:cNvPr>
          <p:cNvSpPr>
            <a:spLocks noGrp="1" noChangeArrowheads="1"/>
          </p:cNvSpPr>
          <p:nvPr>
            <p:ph type="dt" sz="half" idx="10"/>
          </p:nvPr>
        </p:nvSpPr>
        <p:spPr/>
        <p:txBody>
          <a:bodyPr/>
          <a:lstStyle>
            <a:lvl1pPr>
              <a:defRPr/>
            </a:lvl1pPr>
          </a:lstStyle>
          <a:p>
            <a:pPr>
              <a:defRPr/>
            </a:pPr>
            <a:endParaRPr lang="en-US" dirty="0"/>
          </a:p>
        </p:txBody>
      </p:sp>
      <p:sp>
        <p:nvSpPr>
          <p:cNvPr id="3" name="Rectangle 36">
            <a:extLst>
              <a:ext uri="{FF2B5EF4-FFF2-40B4-BE49-F238E27FC236}">
                <a16:creationId xmlns:a16="http://schemas.microsoft.com/office/drawing/2014/main" id="{0632B979-0D64-4B1E-B2F0-4BFB76746187}"/>
              </a:ext>
            </a:extLst>
          </p:cNvPr>
          <p:cNvSpPr>
            <a:spLocks noGrp="1" noChangeArrowheads="1"/>
          </p:cNvSpPr>
          <p:nvPr>
            <p:ph type="ftr" sz="quarter" idx="11"/>
          </p:nvPr>
        </p:nvSpPr>
        <p:spPr/>
        <p:txBody>
          <a:bodyPr/>
          <a:lstStyle>
            <a:lvl1pPr>
              <a:defRPr/>
            </a:lvl1pPr>
          </a:lstStyle>
          <a:p>
            <a:pPr>
              <a:defRPr/>
            </a:pPr>
            <a:endParaRPr lang="en-US" dirty="0"/>
          </a:p>
        </p:txBody>
      </p:sp>
      <p:sp>
        <p:nvSpPr>
          <p:cNvPr id="4" name="Rectangle 37">
            <a:extLst>
              <a:ext uri="{FF2B5EF4-FFF2-40B4-BE49-F238E27FC236}">
                <a16:creationId xmlns:a16="http://schemas.microsoft.com/office/drawing/2014/main" id="{4965B92A-B4B3-4E67-A74B-5C80195BAD13}"/>
              </a:ext>
            </a:extLst>
          </p:cNvPr>
          <p:cNvSpPr>
            <a:spLocks noGrp="1" noChangeArrowheads="1"/>
          </p:cNvSpPr>
          <p:nvPr>
            <p:ph type="sldNum" sz="quarter" idx="12"/>
          </p:nvPr>
        </p:nvSpPr>
        <p:spPr/>
        <p:txBody>
          <a:bodyPr/>
          <a:lstStyle>
            <a:lvl1pPr>
              <a:defRPr/>
            </a:lvl1pPr>
          </a:lstStyle>
          <a:p>
            <a:pPr>
              <a:defRPr/>
            </a:pPr>
            <a:fld id="{140EC931-31B8-4D1B-9092-61EE2B6F5F19}" type="slidenum">
              <a:rPr lang="en-US" altLang="en-US"/>
              <a:pPr>
                <a:defRPr/>
              </a:pPr>
              <a:t>‹#›</a:t>
            </a:fld>
            <a:endParaRPr lang="en-US" altLang="en-US" dirty="0"/>
          </a:p>
        </p:txBody>
      </p:sp>
    </p:spTree>
    <p:extLst>
      <p:ext uri="{BB962C8B-B14F-4D97-AF65-F5344CB8AC3E}">
        <p14:creationId xmlns:p14="http://schemas.microsoft.com/office/powerpoint/2010/main" val="125298887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91508D-EF6B-4831-9372-70644B083975}"/>
              </a:ext>
            </a:extLst>
          </p:cNvPr>
          <p:cNvSpPr>
            <a:spLocks noGrp="1"/>
          </p:cNvSpPr>
          <p:nvPr>
            <p:ph type="dt" sz="half" idx="10"/>
          </p:nvPr>
        </p:nvSpPr>
        <p:spPr/>
        <p:txBody>
          <a:bodyPr/>
          <a:lstStyle>
            <a:lvl1pPr>
              <a:defRPr/>
            </a:lvl1pPr>
          </a:lstStyle>
          <a:p>
            <a:pPr>
              <a:defRPr/>
            </a:pPr>
            <a:fld id="{E3FA054D-7703-409B-A05E-7620081FB913}" type="datetime1">
              <a:rPr lang="en-US"/>
              <a:pPr>
                <a:defRPr/>
              </a:pPr>
              <a:t>4/25/2025</a:t>
            </a:fld>
            <a:endParaRPr lang="en-US" dirty="0"/>
          </a:p>
        </p:txBody>
      </p:sp>
      <p:sp>
        <p:nvSpPr>
          <p:cNvPr id="4" name="Footer Placeholder 3">
            <a:extLst>
              <a:ext uri="{FF2B5EF4-FFF2-40B4-BE49-F238E27FC236}">
                <a16:creationId xmlns:a16="http://schemas.microsoft.com/office/drawing/2014/main" id="{FFE72DA6-9E10-4DA5-B89A-CF8A68953ECE}"/>
              </a:ext>
            </a:extLst>
          </p:cNvPr>
          <p:cNvSpPr>
            <a:spLocks noGrp="1"/>
          </p:cNvSpPr>
          <p:nvPr>
            <p:ph type="ftr" sz="quarter" idx="11"/>
          </p:nvPr>
        </p:nvSpPr>
        <p:spPr/>
        <p:txBody>
          <a:bodyPr/>
          <a:lstStyle>
            <a:lvl1pPr>
              <a:defRPr/>
            </a:lvl1pPr>
          </a:lstStyle>
          <a:p>
            <a:pPr>
              <a:defRPr/>
            </a:pPr>
            <a:r>
              <a:rPr lang="en-US" dirty="0"/>
              <a:t>DANIEL</a:t>
            </a:r>
          </a:p>
        </p:txBody>
      </p:sp>
      <p:sp>
        <p:nvSpPr>
          <p:cNvPr id="5" name="Slide Number Placeholder 4">
            <a:extLst>
              <a:ext uri="{FF2B5EF4-FFF2-40B4-BE49-F238E27FC236}">
                <a16:creationId xmlns:a16="http://schemas.microsoft.com/office/drawing/2014/main" id="{8A4A232D-9ECE-4098-B0EF-9FFDCE98D71A}"/>
              </a:ext>
            </a:extLst>
          </p:cNvPr>
          <p:cNvSpPr>
            <a:spLocks noGrp="1"/>
          </p:cNvSpPr>
          <p:nvPr>
            <p:ph type="sldNum" sz="quarter" idx="12"/>
          </p:nvPr>
        </p:nvSpPr>
        <p:spPr/>
        <p:txBody>
          <a:bodyPr/>
          <a:lstStyle>
            <a:lvl1pPr>
              <a:defRPr/>
            </a:lvl1pPr>
          </a:lstStyle>
          <a:p>
            <a:pPr>
              <a:defRPr/>
            </a:pPr>
            <a:fld id="{110D287B-D038-47D8-A8E1-2417E57B8A40}" type="slidenum">
              <a:rPr lang="en-US" altLang="en-US"/>
              <a:pPr>
                <a:defRPr/>
              </a:pPr>
              <a:t>‹#›</a:t>
            </a:fld>
            <a:endParaRPr lang="en-US" altLang="en-US" dirty="0"/>
          </a:p>
        </p:txBody>
      </p:sp>
    </p:spTree>
    <p:extLst>
      <p:ext uri="{BB962C8B-B14F-4D97-AF65-F5344CB8AC3E}">
        <p14:creationId xmlns:p14="http://schemas.microsoft.com/office/powerpoint/2010/main" val="571031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5">
            <a:extLst>
              <a:ext uri="{FF2B5EF4-FFF2-40B4-BE49-F238E27FC236}">
                <a16:creationId xmlns:a16="http://schemas.microsoft.com/office/drawing/2014/main" id="{C6DC513E-15F8-4044-9B4F-D6008241AF94}"/>
              </a:ext>
            </a:extLst>
          </p:cNvPr>
          <p:cNvSpPr>
            <a:spLocks noGrp="1" noChangeArrowheads="1"/>
          </p:cNvSpPr>
          <p:nvPr>
            <p:ph type="dt" sz="half" idx="10"/>
          </p:nvPr>
        </p:nvSpPr>
        <p:spPr/>
        <p:txBody>
          <a:bodyPr/>
          <a:lstStyle>
            <a:lvl1pPr>
              <a:defRPr/>
            </a:lvl1pPr>
          </a:lstStyle>
          <a:p>
            <a:pPr>
              <a:defRPr/>
            </a:pPr>
            <a:endParaRPr lang="en-US" dirty="0"/>
          </a:p>
        </p:txBody>
      </p:sp>
      <p:sp>
        <p:nvSpPr>
          <p:cNvPr id="5" name="Rectangle 36">
            <a:extLst>
              <a:ext uri="{FF2B5EF4-FFF2-40B4-BE49-F238E27FC236}">
                <a16:creationId xmlns:a16="http://schemas.microsoft.com/office/drawing/2014/main" id="{B51CD51D-3B54-4764-BC1C-762E28F0C1DC}"/>
              </a:ext>
            </a:extLst>
          </p:cNvPr>
          <p:cNvSpPr>
            <a:spLocks noGrp="1" noChangeArrowheads="1"/>
          </p:cNvSpPr>
          <p:nvPr>
            <p:ph type="ftr" sz="quarter" idx="11"/>
          </p:nvPr>
        </p:nvSpPr>
        <p:spPr/>
        <p:txBody>
          <a:bodyPr/>
          <a:lstStyle>
            <a:lvl1pPr>
              <a:defRPr/>
            </a:lvl1pPr>
          </a:lstStyle>
          <a:p>
            <a:pPr>
              <a:defRPr/>
            </a:pPr>
            <a:endParaRPr lang="en-US" dirty="0"/>
          </a:p>
        </p:txBody>
      </p:sp>
      <p:sp>
        <p:nvSpPr>
          <p:cNvPr id="6" name="Rectangle 37">
            <a:extLst>
              <a:ext uri="{FF2B5EF4-FFF2-40B4-BE49-F238E27FC236}">
                <a16:creationId xmlns:a16="http://schemas.microsoft.com/office/drawing/2014/main" id="{D4380E9C-9944-4F1C-8408-13834A766CB5}"/>
              </a:ext>
            </a:extLst>
          </p:cNvPr>
          <p:cNvSpPr>
            <a:spLocks noGrp="1" noChangeArrowheads="1"/>
          </p:cNvSpPr>
          <p:nvPr>
            <p:ph type="sldNum" sz="quarter" idx="12"/>
          </p:nvPr>
        </p:nvSpPr>
        <p:spPr/>
        <p:txBody>
          <a:bodyPr/>
          <a:lstStyle>
            <a:lvl1pPr>
              <a:defRPr smtClean="0"/>
            </a:lvl1pPr>
          </a:lstStyle>
          <a:p>
            <a:pPr>
              <a:defRPr/>
            </a:pPr>
            <a:fld id="{92B5ABC3-0E12-443D-8DB5-EBB119FA3535}" type="slidenum">
              <a:rPr lang="en-US" altLang="en-US"/>
              <a:pPr>
                <a:defRPr/>
              </a:pPr>
              <a:t>‹#›</a:t>
            </a:fld>
            <a:endParaRPr lang="en-US" altLang="en-US" dirty="0"/>
          </a:p>
        </p:txBody>
      </p:sp>
    </p:spTree>
    <p:extLst>
      <p:ext uri="{BB962C8B-B14F-4D97-AF65-F5344CB8AC3E}">
        <p14:creationId xmlns:p14="http://schemas.microsoft.com/office/powerpoint/2010/main" val="1106860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E2E74A4F-7757-4EBA-B6A8-C1A4491C101F}"/>
              </a:ext>
            </a:extLst>
          </p:cNvPr>
          <p:cNvSpPr>
            <a:spLocks noGrp="1" noChangeArrowheads="1"/>
          </p:cNvSpPr>
          <p:nvPr>
            <p:ph type="dt" sz="half" idx="10"/>
          </p:nvPr>
        </p:nvSpPr>
        <p:spPr/>
        <p:txBody>
          <a:bodyPr/>
          <a:lstStyle>
            <a:lvl1pPr>
              <a:defRPr/>
            </a:lvl1pPr>
          </a:lstStyle>
          <a:p>
            <a:pPr>
              <a:defRPr/>
            </a:pPr>
            <a:endParaRPr lang="en-US" dirty="0"/>
          </a:p>
        </p:txBody>
      </p:sp>
      <p:sp>
        <p:nvSpPr>
          <p:cNvPr id="6" name="Rectangle 36">
            <a:extLst>
              <a:ext uri="{FF2B5EF4-FFF2-40B4-BE49-F238E27FC236}">
                <a16:creationId xmlns:a16="http://schemas.microsoft.com/office/drawing/2014/main" id="{B15FEBBA-CDA3-482D-BBBE-AE1D76E6503E}"/>
              </a:ext>
            </a:extLst>
          </p:cNvPr>
          <p:cNvSpPr>
            <a:spLocks noGrp="1" noChangeArrowheads="1"/>
          </p:cNvSpPr>
          <p:nvPr>
            <p:ph type="ftr" sz="quarter" idx="11"/>
          </p:nvPr>
        </p:nvSpPr>
        <p:spPr/>
        <p:txBody>
          <a:bodyPr/>
          <a:lstStyle>
            <a:lvl1pPr>
              <a:defRPr/>
            </a:lvl1pPr>
          </a:lstStyle>
          <a:p>
            <a:pPr>
              <a:defRPr/>
            </a:pPr>
            <a:endParaRPr lang="en-US" dirty="0"/>
          </a:p>
        </p:txBody>
      </p:sp>
      <p:sp>
        <p:nvSpPr>
          <p:cNvPr id="7" name="Rectangle 37">
            <a:extLst>
              <a:ext uri="{FF2B5EF4-FFF2-40B4-BE49-F238E27FC236}">
                <a16:creationId xmlns:a16="http://schemas.microsoft.com/office/drawing/2014/main" id="{54AC6F8B-9A82-4E22-B376-6FBD51F523B2}"/>
              </a:ext>
            </a:extLst>
          </p:cNvPr>
          <p:cNvSpPr>
            <a:spLocks noGrp="1" noChangeArrowheads="1"/>
          </p:cNvSpPr>
          <p:nvPr>
            <p:ph type="sldNum" sz="quarter" idx="12"/>
          </p:nvPr>
        </p:nvSpPr>
        <p:spPr/>
        <p:txBody>
          <a:bodyPr/>
          <a:lstStyle>
            <a:lvl1pPr>
              <a:defRPr smtClean="0"/>
            </a:lvl1pPr>
          </a:lstStyle>
          <a:p>
            <a:pPr>
              <a:defRPr/>
            </a:pPr>
            <a:fld id="{9240C762-1117-47F3-A357-0C653EA33983}" type="slidenum">
              <a:rPr lang="en-US" altLang="en-US"/>
              <a:pPr>
                <a:defRPr/>
              </a:pPr>
              <a:t>‹#›</a:t>
            </a:fld>
            <a:endParaRPr lang="en-US" altLang="en-US" dirty="0"/>
          </a:p>
        </p:txBody>
      </p:sp>
    </p:spTree>
    <p:extLst>
      <p:ext uri="{BB962C8B-B14F-4D97-AF65-F5344CB8AC3E}">
        <p14:creationId xmlns:p14="http://schemas.microsoft.com/office/powerpoint/2010/main" val="3255266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5">
            <a:extLst>
              <a:ext uri="{FF2B5EF4-FFF2-40B4-BE49-F238E27FC236}">
                <a16:creationId xmlns:a16="http://schemas.microsoft.com/office/drawing/2014/main" id="{2778CB8F-4C8C-4DD1-8A82-3C1AE2E68791}"/>
              </a:ext>
            </a:extLst>
          </p:cNvPr>
          <p:cNvSpPr>
            <a:spLocks noGrp="1" noChangeArrowheads="1"/>
          </p:cNvSpPr>
          <p:nvPr>
            <p:ph type="dt" sz="half" idx="10"/>
          </p:nvPr>
        </p:nvSpPr>
        <p:spPr/>
        <p:txBody>
          <a:bodyPr/>
          <a:lstStyle>
            <a:lvl1pPr>
              <a:defRPr/>
            </a:lvl1pPr>
          </a:lstStyle>
          <a:p>
            <a:pPr>
              <a:defRPr/>
            </a:pPr>
            <a:endParaRPr lang="en-US" dirty="0"/>
          </a:p>
        </p:txBody>
      </p:sp>
      <p:sp>
        <p:nvSpPr>
          <p:cNvPr id="8" name="Rectangle 36">
            <a:extLst>
              <a:ext uri="{FF2B5EF4-FFF2-40B4-BE49-F238E27FC236}">
                <a16:creationId xmlns:a16="http://schemas.microsoft.com/office/drawing/2014/main" id="{EA1C7D41-DF8F-4EA4-B866-32E170D818AF}"/>
              </a:ext>
            </a:extLst>
          </p:cNvPr>
          <p:cNvSpPr>
            <a:spLocks noGrp="1" noChangeArrowheads="1"/>
          </p:cNvSpPr>
          <p:nvPr>
            <p:ph type="ftr" sz="quarter" idx="11"/>
          </p:nvPr>
        </p:nvSpPr>
        <p:spPr/>
        <p:txBody>
          <a:bodyPr/>
          <a:lstStyle>
            <a:lvl1pPr>
              <a:defRPr/>
            </a:lvl1pPr>
          </a:lstStyle>
          <a:p>
            <a:pPr>
              <a:defRPr/>
            </a:pPr>
            <a:endParaRPr lang="en-US" dirty="0"/>
          </a:p>
        </p:txBody>
      </p:sp>
      <p:sp>
        <p:nvSpPr>
          <p:cNvPr id="9" name="Rectangle 37">
            <a:extLst>
              <a:ext uri="{FF2B5EF4-FFF2-40B4-BE49-F238E27FC236}">
                <a16:creationId xmlns:a16="http://schemas.microsoft.com/office/drawing/2014/main" id="{75188281-5131-46F3-B09C-C5E70FD4A317}"/>
              </a:ext>
            </a:extLst>
          </p:cNvPr>
          <p:cNvSpPr>
            <a:spLocks noGrp="1" noChangeArrowheads="1"/>
          </p:cNvSpPr>
          <p:nvPr>
            <p:ph type="sldNum" sz="quarter" idx="12"/>
          </p:nvPr>
        </p:nvSpPr>
        <p:spPr/>
        <p:txBody>
          <a:bodyPr/>
          <a:lstStyle>
            <a:lvl1pPr>
              <a:defRPr smtClean="0"/>
            </a:lvl1pPr>
          </a:lstStyle>
          <a:p>
            <a:pPr>
              <a:defRPr/>
            </a:pPr>
            <a:fld id="{6F9CD4F8-1D9D-46BC-98BC-9430471B36CA}" type="slidenum">
              <a:rPr lang="en-US" altLang="en-US"/>
              <a:pPr>
                <a:defRPr/>
              </a:pPr>
              <a:t>‹#›</a:t>
            </a:fld>
            <a:endParaRPr lang="en-US" altLang="en-US" dirty="0"/>
          </a:p>
        </p:txBody>
      </p:sp>
    </p:spTree>
    <p:extLst>
      <p:ext uri="{BB962C8B-B14F-4D97-AF65-F5344CB8AC3E}">
        <p14:creationId xmlns:p14="http://schemas.microsoft.com/office/powerpoint/2010/main" val="257970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5B89EB38-31A9-4DA6-86E8-C684DF432F06}"/>
              </a:ext>
            </a:extLst>
          </p:cNvPr>
          <p:cNvSpPr>
            <a:spLocks noGrp="1" noChangeArrowheads="1"/>
          </p:cNvSpPr>
          <p:nvPr>
            <p:ph type="dt" sz="half" idx="10"/>
          </p:nvPr>
        </p:nvSpPr>
        <p:spPr/>
        <p:txBody>
          <a:bodyPr/>
          <a:lstStyle>
            <a:lvl1pPr>
              <a:defRPr/>
            </a:lvl1pPr>
          </a:lstStyle>
          <a:p>
            <a:pPr>
              <a:defRPr/>
            </a:pPr>
            <a:endParaRPr lang="en-US" dirty="0"/>
          </a:p>
        </p:txBody>
      </p:sp>
      <p:sp>
        <p:nvSpPr>
          <p:cNvPr id="4" name="Rectangle 36">
            <a:extLst>
              <a:ext uri="{FF2B5EF4-FFF2-40B4-BE49-F238E27FC236}">
                <a16:creationId xmlns:a16="http://schemas.microsoft.com/office/drawing/2014/main" id="{F5298A4F-B4EF-44BC-9595-79D98F187471}"/>
              </a:ext>
            </a:extLst>
          </p:cNvPr>
          <p:cNvSpPr>
            <a:spLocks noGrp="1" noChangeArrowheads="1"/>
          </p:cNvSpPr>
          <p:nvPr>
            <p:ph type="ftr" sz="quarter" idx="11"/>
          </p:nvPr>
        </p:nvSpPr>
        <p:spPr/>
        <p:txBody>
          <a:bodyPr/>
          <a:lstStyle>
            <a:lvl1pPr>
              <a:defRPr/>
            </a:lvl1pPr>
          </a:lstStyle>
          <a:p>
            <a:pPr>
              <a:defRPr/>
            </a:pPr>
            <a:endParaRPr lang="en-US" dirty="0"/>
          </a:p>
        </p:txBody>
      </p:sp>
      <p:sp>
        <p:nvSpPr>
          <p:cNvPr id="5" name="Rectangle 37">
            <a:extLst>
              <a:ext uri="{FF2B5EF4-FFF2-40B4-BE49-F238E27FC236}">
                <a16:creationId xmlns:a16="http://schemas.microsoft.com/office/drawing/2014/main" id="{D58FF73C-131D-4981-ADE6-FD3EC6553BC0}"/>
              </a:ext>
            </a:extLst>
          </p:cNvPr>
          <p:cNvSpPr>
            <a:spLocks noGrp="1" noChangeArrowheads="1"/>
          </p:cNvSpPr>
          <p:nvPr>
            <p:ph type="sldNum" sz="quarter" idx="12"/>
          </p:nvPr>
        </p:nvSpPr>
        <p:spPr/>
        <p:txBody>
          <a:bodyPr/>
          <a:lstStyle>
            <a:lvl1pPr>
              <a:defRPr smtClean="0"/>
            </a:lvl1pPr>
          </a:lstStyle>
          <a:p>
            <a:pPr>
              <a:defRPr/>
            </a:pPr>
            <a:fld id="{56D21391-CC4C-440E-838E-4ADAC0FFBD6C}" type="slidenum">
              <a:rPr lang="en-US" altLang="en-US"/>
              <a:pPr>
                <a:defRPr/>
              </a:pPr>
              <a:t>‹#›</a:t>
            </a:fld>
            <a:endParaRPr lang="en-US" altLang="en-US" dirty="0"/>
          </a:p>
        </p:txBody>
      </p:sp>
    </p:spTree>
    <p:extLst>
      <p:ext uri="{BB962C8B-B14F-4D97-AF65-F5344CB8AC3E}">
        <p14:creationId xmlns:p14="http://schemas.microsoft.com/office/powerpoint/2010/main" val="1196053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321A258F-4B00-4E80-BE1A-6038FC835936}"/>
              </a:ext>
            </a:extLst>
          </p:cNvPr>
          <p:cNvSpPr>
            <a:spLocks noGrp="1" noChangeArrowheads="1"/>
          </p:cNvSpPr>
          <p:nvPr>
            <p:ph type="dt" sz="half" idx="10"/>
          </p:nvPr>
        </p:nvSpPr>
        <p:spPr/>
        <p:txBody>
          <a:bodyPr/>
          <a:lstStyle>
            <a:lvl1pPr>
              <a:defRPr/>
            </a:lvl1pPr>
          </a:lstStyle>
          <a:p>
            <a:pPr>
              <a:defRPr/>
            </a:pPr>
            <a:endParaRPr lang="en-US" dirty="0"/>
          </a:p>
        </p:txBody>
      </p:sp>
      <p:sp>
        <p:nvSpPr>
          <p:cNvPr id="3" name="Rectangle 36">
            <a:extLst>
              <a:ext uri="{FF2B5EF4-FFF2-40B4-BE49-F238E27FC236}">
                <a16:creationId xmlns:a16="http://schemas.microsoft.com/office/drawing/2014/main" id="{5E9699AE-AB11-44B8-BF1F-70C08487D794}"/>
              </a:ext>
            </a:extLst>
          </p:cNvPr>
          <p:cNvSpPr>
            <a:spLocks noGrp="1" noChangeArrowheads="1"/>
          </p:cNvSpPr>
          <p:nvPr>
            <p:ph type="ftr" sz="quarter" idx="11"/>
          </p:nvPr>
        </p:nvSpPr>
        <p:spPr/>
        <p:txBody>
          <a:bodyPr/>
          <a:lstStyle>
            <a:lvl1pPr>
              <a:defRPr/>
            </a:lvl1pPr>
          </a:lstStyle>
          <a:p>
            <a:pPr>
              <a:defRPr/>
            </a:pPr>
            <a:endParaRPr lang="en-US" dirty="0"/>
          </a:p>
        </p:txBody>
      </p:sp>
      <p:sp>
        <p:nvSpPr>
          <p:cNvPr id="4" name="Rectangle 37">
            <a:extLst>
              <a:ext uri="{FF2B5EF4-FFF2-40B4-BE49-F238E27FC236}">
                <a16:creationId xmlns:a16="http://schemas.microsoft.com/office/drawing/2014/main" id="{640F6DFF-8C62-4192-86F4-902B63480DE3}"/>
              </a:ext>
            </a:extLst>
          </p:cNvPr>
          <p:cNvSpPr>
            <a:spLocks noGrp="1" noChangeArrowheads="1"/>
          </p:cNvSpPr>
          <p:nvPr>
            <p:ph type="sldNum" sz="quarter" idx="12"/>
          </p:nvPr>
        </p:nvSpPr>
        <p:spPr/>
        <p:txBody>
          <a:bodyPr/>
          <a:lstStyle>
            <a:lvl1pPr>
              <a:defRPr smtClean="0"/>
            </a:lvl1pPr>
          </a:lstStyle>
          <a:p>
            <a:pPr>
              <a:defRPr/>
            </a:pPr>
            <a:fld id="{ACDC66C3-13D6-4866-9C73-D74DBA415DE3}" type="slidenum">
              <a:rPr lang="en-US" altLang="en-US"/>
              <a:pPr>
                <a:defRPr/>
              </a:pPr>
              <a:t>‹#›</a:t>
            </a:fld>
            <a:endParaRPr lang="en-US" altLang="en-US" dirty="0"/>
          </a:p>
        </p:txBody>
      </p:sp>
    </p:spTree>
    <p:extLst>
      <p:ext uri="{BB962C8B-B14F-4D97-AF65-F5344CB8AC3E}">
        <p14:creationId xmlns:p14="http://schemas.microsoft.com/office/powerpoint/2010/main" val="1225341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2F26C617-09EF-4023-888F-121CA24F76AF}"/>
              </a:ext>
            </a:extLst>
          </p:cNvPr>
          <p:cNvSpPr>
            <a:spLocks noGrp="1" noChangeArrowheads="1"/>
          </p:cNvSpPr>
          <p:nvPr>
            <p:ph type="dt" sz="half" idx="10"/>
          </p:nvPr>
        </p:nvSpPr>
        <p:spPr/>
        <p:txBody>
          <a:bodyPr/>
          <a:lstStyle>
            <a:lvl1pPr>
              <a:defRPr/>
            </a:lvl1pPr>
          </a:lstStyle>
          <a:p>
            <a:pPr>
              <a:defRPr/>
            </a:pPr>
            <a:endParaRPr lang="en-US" dirty="0"/>
          </a:p>
        </p:txBody>
      </p:sp>
      <p:sp>
        <p:nvSpPr>
          <p:cNvPr id="6" name="Rectangle 36">
            <a:extLst>
              <a:ext uri="{FF2B5EF4-FFF2-40B4-BE49-F238E27FC236}">
                <a16:creationId xmlns:a16="http://schemas.microsoft.com/office/drawing/2014/main" id="{B5EF7E1B-1AAF-4FBA-9C9D-83F6FB1998F6}"/>
              </a:ext>
            </a:extLst>
          </p:cNvPr>
          <p:cNvSpPr>
            <a:spLocks noGrp="1" noChangeArrowheads="1"/>
          </p:cNvSpPr>
          <p:nvPr>
            <p:ph type="ftr" sz="quarter" idx="11"/>
          </p:nvPr>
        </p:nvSpPr>
        <p:spPr/>
        <p:txBody>
          <a:bodyPr/>
          <a:lstStyle>
            <a:lvl1pPr>
              <a:defRPr/>
            </a:lvl1pPr>
          </a:lstStyle>
          <a:p>
            <a:pPr>
              <a:defRPr/>
            </a:pPr>
            <a:endParaRPr lang="en-US" dirty="0"/>
          </a:p>
        </p:txBody>
      </p:sp>
      <p:sp>
        <p:nvSpPr>
          <p:cNvPr id="7" name="Rectangle 37">
            <a:extLst>
              <a:ext uri="{FF2B5EF4-FFF2-40B4-BE49-F238E27FC236}">
                <a16:creationId xmlns:a16="http://schemas.microsoft.com/office/drawing/2014/main" id="{444241B2-EDC4-4DFC-B860-CC5EBA6E2A46}"/>
              </a:ext>
            </a:extLst>
          </p:cNvPr>
          <p:cNvSpPr>
            <a:spLocks noGrp="1" noChangeArrowheads="1"/>
          </p:cNvSpPr>
          <p:nvPr>
            <p:ph type="sldNum" sz="quarter" idx="12"/>
          </p:nvPr>
        </p:nvSpPr>
        <p:spPr/>
        <p:txBody>
          <a:bodyPr/>
          <a:lstStyle>
            <a:lvl1pPr>
              <a:defRPr smtClean="0"/>
            </a:lvl1pPr>
          </a:lstStyle>
          <a:p>
            <a:pPr>
              <a:defRPr/>
            </a:pPr>
            <a:fld id="{D4F2EE58-3657-4912-829E-53DC99E57BEA}" type="slidenum">
              <a:rPr lang="en-US" altLang="en-US"/>
              <a:pPr>
                <a:defRPr/>
              </a:pPr>
              <a:t>‹#›</a:t>
            </a:fld>
            <a:endParaRPr lang="en-US" altLang="en-US" dirty="0"/>
          </a:p>
        </p:txBody>
      </p:sp>
    </p:spTree>
    <p:extLst>
      <p:ext uri="{BB962C8B-B14F-4D97-AF65-F5344CB8AC3E}">
        <p14:creationId xmlns:p14="http://schemas.microsoft.com/office/powerpoint/2010/main" val="624134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D271846B-0F26-4A88-BA91-E03B1C4DD4EA}"/>
              </a:ext>
            </a:extLst>
          </p:cNvPr>
          <p:cNvSpPr>
            <a:spLocks noGrp="1" noChangeArrowheads="1"/>
          </p:cNvSpPr>
          <p:nvPr>
            <p:ph type="dt" sz="half" idx="10"/>
          </p:nvPr>
        </p:nvSpPr>
        <p:spPr/>
        <p:txBody>
          <a:bodyPr/>
          <a:lstStyle>
            <a:lvl1pPr>
              <a:defRPr/>
            </a:lvl1pPr>
          </a:lstStyle>
          <a:p>
            <a:pPr>
              <a:defRPr/>
            </a:pPr>
            <a:endParaRPr lang="en-US" dirty="0"/>
          </a:p>
        </p:txBody>
      </p:sp>
      <p:sp>
        <p:nvSpPr>
          <p:cNvPr id="6" name="Rectangle 36">
            <a:extLst>
              <a:ext uri="{FF2B5EF4-FFF2-40B4-BE49-F238E27FC236}">
                <a16:creationId xmlns:a16="http://schemas.microsoft.com/office/drawing/2014/main" id="{4A681FA3-EC47-4B17-9BBD-9247A7B2893F}"/>
              </a:ext>
            </a:extLst>
          </p:cNvPr>
          <p:cNvSpPr>
            <a:spLocks noGrp="1" noChangeArrowheads="1"/>
          </p:cNvSpPr>
          <p:nvPr>
            <p:ph type="ftr" sz="quarter" idx="11"/>
          </p:nvPr>
        </p:nvSpPr>
        <p:spPr/>
        <p:txBody>
          <a:bodyPr/>
          <a:lstStyle>
            <a:lvl1pPr>
              <a:defRPr/>
            </a:lvl1pPr>
          </a:lstStyle>
          <a:p>
            <a:pPr>
              <a:defRPr/>
            </a:pPr>
            <a:endParaRPr lang="en-US" dirty="0"/>
          </a:p>
        </p:txBody>
      </p:sp>
      <p:sp>
        <p:nvSpPr>
          <p:cNvPr id="7" name="Rectangle 37">
            <a:extLst>
              <a:ext uri="{FF2B5EF4-FFF2-40B4-BE49-F238E27FC236}">
                <a16:creationId xmlns:a16="http://schemas.microsoft.com/office/drawing/2014/main" id="{C956DA88-A33B-48D5-A1E5-D2462BA61EE3}"/>
              </a:ext>
            </a:extLst>
          </p:cNvPr>
          <p:cNvSpPr>
            <a:spLocks noGrp="1" noChangeArrowheads="1"/>
          </p:cNvSpPr>
          <p:nvPr>
            <p:ph type="sldNum" sz="quarter" idx="12"/>
          </p:nvPr>
        </p:nvSpPr>
        <p:spPr/>
        <p:txBody>
          <a:bodyPr/>
          <a:lstStyle>
            <a:lvl1pPr>
              <a:defRPr smtClean="0"/>
            </a:lvl1pPr>
          </a:lstStyle>
          <a:p>
            <a:pPr>
              <a:defRPr/>
            </a:pPr>
            <a:fld id="{CF1FC6CE-BEA5-4BDF-95F5-A2EFBA32D191}" type="slidenum">
              <a:rPr lang="en-US" altLang="en-US"/>
              <a:pPr>
                <a:defRPr/>
              </a:pPr>
              <a:t>‹#›</a:t>
            </a:fld>
            <a:endParaRPr lang="en-US" altLang="en-US" dirty="0"/>
          </a:p>
        </p:txBody>
      </p:sp>
    </p:spTree>
    <p:extLst>
      <p:ext uri="{BB962C8B-B14F-4D97-AF65-F5344CB8AC3E}">
        <p14:creationId xmlns:p14="http://schemas.microsoft.com/office/powerpoint/2010/main" val="4054708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7B3A262D-C543-4BB1-A02C-1DEA195A91AF}"/>
              </a:ext>
            </a:extLst>
          </p:cNvPr>
          <p:cNvGrpSpPr>
            <a:grpSpLocks/>
          </p:cNvGrpSpPr>
          <p:nvPr/>
        </p:nvGrpSpPr>
        <p:grpSpPr bwMode="auto">
          <a:xfrm>
            <a:off x="0" y="0"/>
            <a:ext cx="1085850" cy="6854825"/>
            <a:chOff x="0" y="0"/>
            <a:chExt cx="684" cy="4318"/>
          </a:xfrm>
        </p:grpSpPr>
        <p:sp>
          <p:nvSpPr>
            <p:cNvPr id="20483" name="Rectangle 3">
              <a:extLst>
                <a:ext uri="{FF2B5EF4-FFF2-40B4-BE49-F238E27FC236}">
                  <a16:creationId xmlns:a16="http://schemas.microsoft.com/office/drawing/2014/main" id="{5F40D6DA-4894-4E84-BB4B-3643ADB68D31}"/>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4">
              <a:extLst>
                <a:ext uri="{FF2B5EF4-FFF2-40B4-BE49-F238E27FC236}">
                  <a16:creationId xmlns:a16="http://schemas.microsoft.com/office/drawing/2014/main" id="{AFF2275D-BECE-45E4-ACBF-E3A753C425F9}"/>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9D4D2555-3538-4490-8DFA-7A84E42324AF}"/>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5" name="Rectangle 6">
                <a:extLst>
                  <a:ext uri="{FF2B5EF4-FFF2-40B4-BE49-F238E27FC236}">
                    <a16:creationId xmlns:a16="http://schemas.microsoft.com/office/drawing/2014/main" id="{98BB960D-BD4F-45E1-94A3-DB142B44DEED}"/>
                  </a:ext>
                </a:extLst>
              </p:cNvPr>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6" name="Rectangle 7">
                <a:extLst>
                  <a:ext uri="{FF2B5EF4-FFF2-40B4-BE49-F238E27FC236}">
                    <a16:creationId xmlns:a16="http://schemas.microsoft.com/office/drawing/2014/main" id="{2DBCFD26-3184-407B-A020-4ECDA933B9A1}"/>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7" name="Rectangle 8">
                <a:extLst>
                  <a:ext uri="{FF2B5EF4-FFF2-40B4-BE49-F238E27FC236}">
                    <a16:creationId xmlns:a16="http://schemas.microsoft.com/office/drawing/2014/main" id="{E98BD4FB-63C7-40DB-954F-3BF1B29ABD38}"/>
                  </a:ext>
                </a:extLst>
              </p:cNvPr>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8" name="Rectangle 9">
                <a:extLst>
                  <a:ext uri="{FF2B5EF4-FFF2-40B4-BE49-F238E27FC236}">
                    <a16:creationId xmlns:a16="http://schemas.microsoft.com/office/drawing/2014/main" id="{64E11C5F-ACF8-47A6-A4BC-E2F411144F4E}"/>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9" name="Rectangle 10">
                <a:extLst>
                  <a:ext uri="{FF2B5EF4-FFF2-40B4-BE49-F238E27FC236}">
                    <a16:creationId xmlns:a16="http://schemas.microsoft.com/office/drawing/2014/main" id="{D646C4E9-E0FE-4C2F-A43B-371E0637ABB2}"/>
                  </a:ext>
                </a:extLst>
              </p:cNvPr>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0" name="Rectangle 11">
                <a:extLst>
                  <a:ext uri="{FF2B5EF4-FFF2-40B4-BE49-F238E27FC236}">
                    <a16:creationId xmlns:a16="http://schemas.microsoft.com/office/drawing/2014/main" id="{8EDE8F95-31A7-4AF4-A63A-88837BCF6E8B}"/>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1" name="Rectangle 12">
                <a:extLst>
                  <a:ext uri="{FF2B5EF4-FFF2-40B4-BE49-F238E27FC236}">
                    <a16:creationId xmlns:a16="http://schemas.microsoft.com/office/drawing/2014/main" id="{1B2FCE3D-FD1E-49A5-B702-087E6150424C}"/>
                  </a:ext>
                </a:extLst>
              </p:cNvPr>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2" name="Rectangle 13">
                <a:extLst>
                  <a:ext uri="{FF2B5EF4-FFF2-40B4-BE49-F238E27FC236}">
                    <a16:creationId xmlns:a16="http://schemas.microsoft.com/office/drawing/2014/main" id="{2E95B09D-F42F-4593-B0EE-1AE0D4DDAE46}"/>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3" name="Rectangle 14">
                <a:extLst>
                  <a:ext uri="{FF2B5EF4-FFF2-40B4-BE49-F238E27FC236}">
                    <a16:creationId xmlns:a16="http://schemas.microsoft.com/office/drawing/2014/main" id="{BA90584D-C21F-46F0-817B-6F8671F30A00}"/>
                  </a:ext>
                </a:extLst>
              </p:cNvPr>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4" name="Rectangle 15">
                <a:extLst>
                  <a:ext uri="{FF2B5EF4-FFF2-40B4-BE49-F238E27FC236}">
                    <a16:creationId xmlns:a16="http://schemas.microsoft.com/office/drawing/2014/main" id="{14EC5104-C154-46CF-8E1F-7DF52B18D483}"/>
                  </a:ext>
                </a:extLst>
              </p:cNvPr>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5" name="Rectangle 16">
                <a:extLst>
                  <a:ext uri="{FF2B5EF4-FFF2-40B4-BE49-F238E27FC236}">
                    <a16:creationId xmlns:a16="http://schemas.microsoft.com/office/drawing/2014/main" id="{9387BE5E-1A53-42F7-A094-728065F94C74}"/>
                  </a:ext>
                </a:extLst>
              </p:cNvPr>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6" name="Rectangle 17">
                <a:extLst>
                  <a:ext uri="{FF2B5EF4-FFF2-40B4-BE49-F238E27FC236}">
                    <a16:creationId xmlns:a16="http://schemas.microsoft.com/office/drawing/2014/main" id="{C07839E0-D1A3-4EA2-A390-4A4213B81E76}"/>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7" name="Rectangle 18">
                <a:extLst>
                  <a:ext uri="{FF2B5EF4-FFF2-40B4-BE49-F238E27FC236}">
                    <a16:creationId xmlns:a16="http://schemas.microsoft.com/office/drawing/2014/main" id="{6D192757-3380-4CAE-BD9D-8494A6FC8BD9}"/>
                  </a:ext>
                </a:extLst>
              </p:cNvPr>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8" name="Rectangle 19">
                <a:extLst>
                  <a:ext uri="{FF2B5EF4-FFF2-40B4-BE49-F238E27FC236}">
                    <a16:creationId xmlns:a16="http://schemas.microsoft.com/office/drawing/2014/main" id="{AEC08B7D-54CD-4B01-9DCC-3888D5D98482}"/>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9" name="Rectangle 20">
                <a:extLst>
                  <a:ext uri="{FF2B5EF4-FFF2-40B4-BE49-F238E27FC236}">
                    <a16:creationId xmlns:a16="http://schemas.microsoft.com/office/drawing/2014/main" id="{3D519DF1-A9CA-466E-B194-D05A0716CDB3}"/>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0" name="Rectangle 21">
                <a:extLst>
                  <a:ext uri="{FF2B5EF4-FFF2-40B4-BE49-F238E27FC236}">
                    <a16:creationId xmlns:a16="http://schemas.microsoft.com/office/drawing/2014/main" id="{A2139D28-1638-41E2-ADB2-3749F08CB11C}"/>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1" name="Rectangle 22">
                <a:extLst>
                  <a:ext uri="{FF2B5EF4-FFF2-40B4-BE49-F238E27FC236}">
                    <a16:creationId xmlns:a16="http://schemas.microsoft.com/office/drawing/2014/main" id="{6FC78BE2-C676-464E-8C82-3421A07BD776}"/>
                  </a:ext>
                </a:extLst>
              </p:cNvPr>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2" name="Rectangle 23">
                <a:extLst>
                  <a:ext uri="{FF2B5EF4-FFF2-40B4-BE49-F238E27FC236}">
                    <a16:creationId xmlns:a16="http://schemas.microsoft.com/office/drawing/2014/main" id="{AADF4CE8-4F34-469D-873E-E974022F8B03}"/>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3" name="Rectangle 24">
                <a:extLst>
                  <a:ext uri="{FF2B5EF4-FFF2-40B4-BE49-F238E27FC236}">
                    <a16:creationId xmlns:a16="http://schemas.microsoft.com/office/drawing/2014/main" id="{241903CA-34E1-4E5F-B6A0-836443297B7F}"/>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4" name="Rectangle 25">
                <a:extLst>
                  <a:ext uri="{FF2B5EF4-FFF2-40B4-BE49-F238E27FC236}">
                    <a16:creationId xmlns:a16="http://schemas.microsoft.com/office/drawing/2014/main" id="{6FAB04EB-7C0C-47BE-B94F-450A70E1D4ED}"/>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5" name="Rectangle 26">
                <a:extLst>
                  <a:ext uri="{FF2B5EF4-FFF2-40B4-BE49-F238E27FC236}">
                    <a16:creationId xmlns:a16="http://schemas.microsoft.com/office/drawing/2014/main" id="{CFC87690-8203-4A02-8002-1B6FBD2AA360}"/>
                  </a:ext>
                </a:extLst>
              </p:cNvPr>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6" name="Rectangle 27">
                <a:extLst>
                  <a:ext uri="{FF2B5EF4-FFF2-40B4-BE49-F238E27FC236}">
                    <a16:creationId xmlns:a16="http://schemas.microsoft.com/office/drawing/2014/main" id="{56A59803-8C34-49A2-939F-CD0886515AF4}"/>
                  </a:ext>
                </a:extLst>
              </p:cNvPr>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7" name="Rectangle 28">
                <a:extLst>
                  <a:ext uri="{FF2B5EF4-FFF2-40B4-BE49-F238E27FC236}">
                    <a16:creationId xmlns:a16="http://schemas.microsoft.com/office/drawing/2014/main" id="{9CD0E0CF-1B30-457A-A171-1A51B443BEC2}"/>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8" name="Rectangle 29">
                <a:extLst>
                  <a:ext uri="{FF2B5EF4-FFF2-40B4-BE49-F238E27FC236}">
                    <a16:creationId xmlns:a16="http://schemas.microsoft.com/office/drawing/2014/main" id="{75F8E71D-167A-4CE0-83AB-FF4B2B7A8727}"/>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9" name="Rectangle 30">
                <a:extLst>
                  <a:ext uri="{FF2B5EF4-FFF2-40B4-BE49-F238E27FC236}">
                    <a16:creationId xmlns:a16="http://schemas.microsoft.com/office/drawing/2014/main" id="{72A1EF4F-5A8D-4F21-AE34-4C9F95D10D82}"/>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0" name="Rectangle 31">
                <a:extLst>
                  <a:ext uri="{FF2B5EF4-FFF2-40B4-BE49-F238E27FC236}">
                    <a16:creationId xmlns:a16="http://schemas.microsoft.com/office/drawing/2014/main" id="{2C56A3FE-4091-4660-A61F-958FE4453908}"/>
                  </a:ext>
                </a:extLst>
              </p:cNvPr>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1" name="Rectangle 32">
                <a:extLst>
                  <a:ext uri="{FF2B5EF4-FFF2-40B4-BE49-F238E27FC236}">
                    <a16:creationId xmlns:a16="http://schemas.microsoft.com/office/drawing/2014/main" id="{AA3EFF7C-9781-493C-9E3A-24E1D7F5335E}"/>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2" name="Rectangle 33">
                <a:extLst>
                  <a:ext uri="{FF2B5EF4-FFF2-40B4-BE49-F238E27FC236}">
                    <a16:creationId xmlns:a16="http://schemas.microsoft.com/office/drawing/2014/main" id="{6DF51938-5E61-4A7A-9CA7-6B507B213D20}"/>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027" name="Rectangle 34">
            <a:extLst>
              <a:ext uri="{FF2B5EF4-FFF2-40B4-BE49-F238E27FC236}">
                <a16:creationId xmlns:a16="http://schemas.microsoft.com/office/drawing/2014/main" id="{805EA11C-12AC-42CE-A8E7-C4B22F8C4D29}"/>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20515" name="Rectangle 35">
            <a:extLst>
              <a:ext uri="{FF2B5EF4-FFF2-40B4-BE49-F238E27FC236}">
                <a16:creationId xmlns:a16="http://schemas.microsoft.com/office/drawing/2014/main" id="{0FD03B02-C803-4A23-B159-BFB25C461B6D}"/>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defRPr>
            </a:lvl1pPr>
          </a:lstStyle>
          <a:p>
            <a:pPr>
              <a:defRPr/>
            </a:pPr>
            <a:endParaRPr lang="en-US" dirty="0"/>
          </a:p>
        </p:txBody>
      </p:sp>
      <p:sp>
        <p:nvSpPr>
          <p:cNvPr id="20516" name="Rectangle 36">
            <a:extLst>
              <a:ext uri="{FF2B5EF4-FFF2-40B4-BE49-F238E27FC236}">
                <a16:creationId xmlns:a16="http://schemas.microsoft.com/office/drawing/2014/main" id="{E35DB8F9-16CC-4F3F-960F-4FF55CC314FA}"/>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defRPr>
            </a:lvl1pPr>
          </a:lstStyle>
          <a:p>
            <a:pPr>
              <a:defRPr/>
            </a:pPr>
            <a:endParaRPr lang="en-US" dirty="0"/>
          </a:p>
        </p:txBody>
      </p:sp>
      <p:sp>
        <p:nvSpPr>
          <p:cNvPr id="20517" name="Rectangle 37">
            <a:extLst>
              <a:ext uri="{FF2B5EF4-FFF2-40B4-BE49-F238E27FC236}">
                <a16:creationId xmlns:a16="http://schemas.microsoft.com/office/drawing/2014/main" id="{DAAE55E8-4EE4-4C66-88DD-357736D16351}"/>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88559EB5-A218-412C-BE6F-9D6969605A15}" type="slidenum">
              <a:rPr lang="en-US" altLang="en-US"/>
              <a:pPr>
                <a:defRPr/>
              </a:pPr>
              <a:t>‹#›</a:t>
            </a:fld>
            <a:endParaRPr lang="en-US" altLang="en-US" dirty="0"/>
          </a:p>
        </p:txBody>
      </p:sp>
      <p:sp>
        <p:nvSpPr>
          <p:cNvPr id="20518" name="Rectangle 38">
            <a:extLst>
              <a:ext uri="{FF2B5EF4-FFF2-40B4-BE49-F238E27FC236}">
                <a16:creationId xmlns:a16="http://schemas.microsoft.com/office/drawing/2014/main" id="{87E82D4E-15A0-4428-BEFA-AC26FD66F644}"/>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32" r:id="rId13"/>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DEF496A0-72D1-4148-AF46-D561D4A28612}"/>
              </a:ext>
            </a:extLst>
          </p:cNvPr>
          <p:cNvGrpSpPr>
            <a:grpSpLocks/>
          </p:cNvGrpSpPr>
          <p:nvPr/>
        </p:nvGrpSpPr>
        <p:grpSpPr bwMode="auto">
          <a:xfrm>
            <a:off x="0" y="0"/>
            <a:ext cx="1085850" cy="6854825"/>
            <a:chOff x="0" y="0"/>
            <a:chExt cx="684" cy="4318"/>
          </a:xfrm>
        </p:grpSpPr>
        <p:sp>
          <p:nvSpPr>
            <p:cNvPr id="14339" name="Rectangle 3">
              <a:extLst>
                <a:ext uri="{FF2B5EF4-FFF2-40B4-BE49-F238E27FC236}">
                  <a16:creationId xmlns:a16="http://schemas.microsoft.com/office/drawing/2014/main" id="{83F6BCCE-818B-4452-8096-3D90BB8B97D2}"/>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2057" name="Group 4">
              <a:extLst>
                <a:ext uri="{FF2B5EF4-FFF2-40B4-BE49-F238E27FC236}">
                  <a16:creationId xmlns:a16="http://schemas.microsoft.com/office/drawing/2014/main" id="{0B6AD170-D1DD-499E-87C8-8F98063FD1DD}"/>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CE61AE75-46B4-47EA-8550-C4EB83FA470B}"/>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a:extLst>
                  <a:ext uri="{FF2B5EF4-FFF2-40B4-BE49-F238E27FC236}">
                    <a16:creationId xmlns:a16="http://schemas.microsoft.com/office/drawing/2014/main" id="{8769F5C0-4BA5-4134-9EAC-5A92C8D6AFE1}"/>
                  </a:ext>
                </a:extLst>
              </p:cNvPr>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a:extLst>
                  <a:ext uri="{FF2B5EF4-FFF2-40B4-BE49-F238E27FC236}">
                    <a16:creationId xmlns:a16="http://schemas.microsoft.com/office/drawing/2014/main" id="{3397540F-6F27-4334-8198-D52B6B52B2B4}"/>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a:extLst>
                  <a:ext uri="{FF2B5EF4-FFF2-40B4-BE49-F238E27FC236}">
                    <a16:creationId xmlns:a16="http://schemas.microsoft.com/office/drawing/2014/main" id="{CB2BFE32-122F-4737-A09A-2DEF816D993A}"/>
                  </a:ext>
                </a:extLst>
              </p:cNvPr>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a:extLst>
                  <a:ext uri="{FF2B5EF4-FFF2-40B4-BE49-F238E27FC236}">
                    <a16:creationId xmlns:a16="http://schemas.microsoft.com/office/drawing/2014/main" id="{BC481590-5E85-4C34-8E00-C4CA3770D4F1}"/>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a:extLst>
                  <a:ext uri="{FF2B5EF4-FFF2-40B4-BE49-F238E27FC236}">
                    <a16:creationId xmlns:a16="http://schemas.microsoft.com/office/drawing/2014/main" id="{ACFFA7D2-CB22-4D42-AD8F-E0870038FC91}"/>
                  </a:ext>
                </a:extLst>
              </p:cNvPr>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a:extLst>
                  <a:ext uri="{FF2B5EF4-FFF2-40B4-BE49-F238E27FC236}">
                    <a16:creationId xmlns:a16="http://schemas.microsoft.com/office/drawing/2014/main" id="{EFA11B97-C441-44F5-8A94-6FCD86FE314F}"/>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a:extLst>
                  <a:ext uri="{FF2B5EF4-FFF2-40B4-BE49-F238E27FC236}">
                    <a16:creationId xmlns:a16="http://schemas.microsoft.com/office/drawing/2014/main" id="{69CAAB7C-F118-49FA-A334-A5FA529BCBDF}"/>
                  </a:ext>
                </a:extLst>
              </p:cNvPr>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a:extLst>
                  <a:ext uri="{FF2B5EF4-FFF2-40B4-BE49-F238E27FC236}">
                    <a16:creationId xmlns:a16="http://schemas.microsoft.com/office/drawing/2014/main" id="{85B1A5AB-FB5C-4ADA-A752-CCAFF6EC9E91}"/>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a:extLst>
                  <a:ext uri="{FF2B5EF4-FFF2-40B4-BE49-F238E27FC236}">
                    <a16:creationId xmlns:a16="http://schemas.microsoft.com/office/drawing/2014/main" id="{E4C6CC85-C448-48A9-BA94-609A4F061CBF}"/>
                  </a:ext>
                </a:extLst>
              </p:cNvPr>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a:extLst>
                  <a:ext uri="{FF2B5EF4-FFF2-40B4-BE49-F238E27FC236}">
                    <a16:creationId xmlns:a16="http://schemas.microsoft.com/office/drawing/2014/main" id="{2798F08B-02F6-4CA2-B8A3-0AB360EDAA56}"/>
                  </a:ext>
                </a:extLst>
              </p:cNvPr>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a:extLst>
                  <a:ext uri="{FF2B5EF4-FFF2-40B4-BE49-F238E27FC236}">
                    <a16:creationId xmlns:a16="http://schemas.microsoft.com/office/drawing/2014/main" id="{BBBF3944-3C2C-47D6-8928-9CFEDC7D16B6}"/>
                  </a:ext>
                </a:extLst>
              </p:cNvPr>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a:extLst>
                  <a:ext uri="{FF2B5EF4-FFF2-40B4-BE49-F238E27FC236}">
                    <a16:creationId xmlns:a16="http://schemas.microsoft.com/office/drawing/2014/main" id="{C53CA6D7-5CEB-4D99-A80D-0F9AEE2FAAE1}"/>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a:extLst>
                  <a:ext uri="{FF2B5EF4-FFF2-40B4-BE49-F238E27FC236}">
                    <a16:creationId xmlns:a16="http://schemas.microsoft.com/office/drawing/2014/main" id="{5BE6B3DC-4C18-4008-B31D-D44E7D37511C}"/>
                  </a:ext>
                </a:extLst>
              </p:cNvPr>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a:extLst>
                  <a:ext uri="{FF2B5EF4-FFF2-40B4-BE49-F238E27FC236}">
                    <a16:creationId xmlns:a16="http://schemas.microsoft.com/office/drawing/2014/main" id="{9A183071-F2D3-4376-B82F-E2A2374DD072}"/>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a:extLst>
                  <a:ext uri="{FF2B5EF4-FFF2-40B4-BE49-F238E27FC236}">
                    <a16:creationId xmlns:a16="http://schemas.microsoft.com/office/drawing/2014/main" id="{913E1BA4-0D04-4054-B08A-5A22693631CA}"/>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a:extLst>
                  <a:ext uri="{FF2B5EF4-FFF2-40B4-BE49-F238E27FC236}">
                    <a16:creationId xmlns:a16="http://schemas.microsoft.com/office/drawing/2014/main" id="{48326B34-2013-4488-92B1-BE007D137F89}"/>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a:extLst>
                  <a:ext uri="{FF2B5EF4-FFF2-40B4-BE49-F238E27FC236}">
                    <a16:creationId xmlns:a16="http://schemas.microsoft.com/office/drawing/2014/main" id="{9E9409EB-88E8-4095-AF35-3400C6F33839}"/>
                  </a:ext>
                </a:extLst>
              </p:cNvPr>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a:extLst>
                  <a:ext uri="{FF2B5EF4-FFF2-40B4-BE49-F238E27FC236}">
                    <a16:creationId xmlns:a16="http://schemas.microsoft.com/office/drawing/2014/main" id="{B44482E3-70FD-498D-BD34-55749FB169F2}"/>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a:extLst>
                  <a:ext uri="{FF2B5EF4-FFF2-40B4-BE49-F238E27FC236}">
                    <a16:creationId xmlns:a16="http://schemas.microsoft.com/office/drawing/2014/main" id="{DA97CD73-38E7-4316-A4FE-40BCDDD98F8D}"/>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a:extLst>
                  <a:ext uri="{FF2B5EF4-FFF2-40B4-BE49-F238E27FC236}">
                    <a16:creationId xmlns:a16="http://schemas.microsoft.com/office/drawing/2014/main" id="{BAF540D0-0777-43D1-8556-511F15083DFD}"/>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a:extLst>
                  <a:ext uri="{FF2B5EF4-FFF2-40B4-BE49-F238E27FC236}">
                    <a16:creationId xmlns:a16="http://schemas.microsoft.com/office/drawing/2014/main" id="{F82D9C01-5321-49D6-9E1F-5C1F5470603C}"/>
                  </a:ext>
                </a:extLst>
              </p:cNvPr>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a:extLst>
                  <a:ext uri="{FF2B5EF4-FFF2-40B4-BE49-F238E27FC236}">
                    <a16:creationId xmlns:a16="http://schemas.microsoft.com/office/drawing/2014/main" id="{EC1D4D26-0978-434D-948D-5EBD4008C5C3}"/>
                  </a:ext>
                </a:extLst>
              </p:cNvPr>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a:extLst>
                  <a:ext uri="{FF2B5EF4-FFF2-40B4-BE49-F238E27FC236}">
                    <a16:creationId xmlns:a16="http://schemas.microsoft.com/office/drawing/2014/main" id="{3B160215-1BA6-4DEE-82F1-B041B1DAC462}"/>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a:extLst>
                  <a:ext uri="{FF2B5EF4-FFF2-40B4-BE49-F238E27FC236}">
                    <a16:creationId xmlns:a16="http://schemas.microsoft.com/office/drawing/2014/main" id="{BBDB545B-0850-4B0C-81CD-F820D0F6064D}"/>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a:extLst>
                  <a:ext uri="{FF2B5EF4-FFF2-40B4-BE49-F238E27FC236}">
                    <a16:creationId xmlns:a16="http://schemas.microsoft.com/office/drawing/2014/main" id="{5CF8ABA2-7BB6-4E60-A68F-BD79639336C0}"/>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a:extLst>
                  <a:ext uri="{FF2B5EF4-FFF2-40B4-BE49-F238E27FC236}">
                    <a16:creationId xmlns:a16="http://schemas.microsoft.com/office/drawing/2014/main" id="{D4C3CCCA-5ABA-474F-A415-450D59EAC492}"/>
                  </a:ext>
                </a:extLst>
              </p:cNvPr>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a:extLst>
                  <a:ext uri="{FF2B5EF4-FFF2-40B4-BE49-F238E27FC236}">
                    <a16:creationId xmlns:a16="http://schemas.microsoft.com/office/drawing/2014/main" id="{723C4BB5-E67C-4E63-9F9E-C5FF4E9EB8C9}"/>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a:extLst>
                  <a:ext uri="{FF2B5EF4-FFF2-40B4-BE49-F238E27FC236}">
                    <a16:creationId xmlns:a16="http://schemas.microsoft.com/office/drawing/2014/main" id="{DC233C9C-53E2-4660-BF34-96AB81C093B6}"/>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2051" name="Rectangle 34">
            <a:extLst>
              <a:ext uri="{FF2B5EF4-FFF2-40B4-BE49-F238E27FC236}">
                <a16:creationId xmlns:a16="http://schemas.microsoft.com/office/drawing/2014/main" id="{DB4C1311-D9DD-4EA2-8FB9-78B485F39F9D}"/>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a:extLst>
              <a:ext uri="{FF2B5EF4-FFF2-40B4-BE49-F238E27FC236}">
                <a16:creationId xmlns:a16="http://schemas.microsoft.com/office/drawing/2014/main" id="{61AFBB11-0FD3-4694-BC31-F9E8E1B4071E}"/>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cs typeface="+mn-cs"/>
              </a:defRPr>
            </a:lvl1pPr>
          </a:lstStyle>
          <a:p>
            <a:pPr>
              <a:defRPr/>
            </a:pPr>
            <a:endParaRPr lang="en-US" dirty="0"/>
          </a:p>
        </p:txBody>
      </p:sp>
      <p:sp>
        <p:nvSpPr>
          <p:cNvPr id="14372" name="Rectangle 36">
            <a:extLst>
              <a:ext uri="{FF2B5EF4-FFF2-40B4-BE49-F238E27FC236}">
                <a16:creationId xmlns:a16="http://schemas.microsoft.com/office/drawing/2014/main" id="{8D3619BC-5E55-4EF4-8F61-D62788E7D44C}"/>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cs typeface="+mn-cs"/>
              </a:defRPr>
            </a:lvl1pPr>
          </a:lstStyle>
          <a:p>
            <a:pPr>
              <a:defRPr/>
            </a:pPr>
            <a:endParaRPr lang="en-US" dirty="0"/>
          </a:p>
        </p:txBody>
      </p:sp>
      <p:sp>
        <p:nvSpPr>
          <p:cNvPr id="14373" name="Rectangle 37">
            <a:extLst>
              <a:ext uri="{FF2B5EF4-FFF2-40B4-BE49-F238E27FC236}">
                <a16:creationId xmlns:a16="http://schemas.microsoft.com/office/drawing/2014/main" id="{3C240172-00C5-48C1-A303-C02AB73BF869}"/>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E2A8DE34-2F16-4149-98CB-C6CDEC441B3B}" type="slidenum">
              <a:rPr lang="en-US" altLang="en-US"/>
              <a:pPr>
                <a:defRPr/>
              </a:pPr>
              <a:t>‹#›</a:t>
            </a:fld>
            <a:endParaRPr lang="en-US" altLang="en-US" dirty="0"/>
          </a:p>
        </p:txBody>
      </p:sp>
      <p:sp>
        <p:nvSpPr>
          <p:cNvPr id="14374" name="Rectangle 38">
            <a:extLst>
              <a:ext uri="{FF2B5EF4-FFF2-40B4-BE49-F238E27FC236}">
                <a16:creationId xmlns:a16="http://schemas.microsoft.com/office/drawing/2014/main" id="{D81F3C3C-54C7-4867-87D0-E6DD85DEC133}"/>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a:extLst>
              <a:ext uri="{FF2B5EF4-FFF2-40B4-BE49-F238E27FC236}">
                <a16:creationId xmlns:a16="http://schemas.microsoft.com/office/drawing/2014/main" id="{930302CC-39B1-49E9-B724-DB8B83BD037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47800" y="5791200"/>
            <a:ext cx="8715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a:extLst>
              <a:ext uri="{FF2B5EF4-FFF2-40B4-BE49-F238E27FC236}">
                <a16:creationId xmlns:a16="http://schemas.microsoft.com/office/drawing/2014/main" id="{EC8AF648-23C4-413F-BF3B-346FF616EA0B}"/>
              </a:ext>
            </a:extLst>
          </p:cNvPr>
          <p:cNvSpPr txBox="1">
            <a:spLocks/>
          </p:cNvSpPr>
          <p:nvPr/>
        </p:nvSpPr>
        <p:spPr bwMode="auto">
          <a:xfrm>
            <a:off x="995362" y="5424854"/>
            <a:ext cx="7153275" cy="1295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Clr>
                <a:srgbClr val="00FFFF"/>
              </a:buClr>
              <a:buFont typeface="Wingdings" panose="05000000000000000000" pitchFamily="2" charset="2"/>
              <a:buNone/>
              <a:defRPr/>
            </a:pPr>
            <a:r>
              <a:rPr lang="en-US" altLang="en-US" sz="2800" dirty="0">
                <a:solidFill>
                  <a:srgbClr val="00FFFF"/>
                </a:solidFill>
                <a:effectLst>
                  <a:outerShdw blurRad="38100" dist="38100" dir="2700000" algn="tl">
                    <a:srgbClr val="000000">
                      <a:alpha val="43137"/>
                    </a:srgbClr>
                  </a:outerShdw>
                </a:effectLst>
                <a:latin typeface="Calibri" panose="020F0502020204030204" pitchFamily="34" charset="0"/>
              </a:rPr>
              <a:t>Dr. Andy Woods</a:t>
            </a:r>
          </a:p>
          <a:p>
            <a:pPr marL="0" indent="0" algn="ctr" eaLnBrk="1" hangingPunct="1">
              <a:buClr>
                <a:srgbClr val="00FFFF"/>
              </a:buClr>
              <a:buFont typeface="Wingdings" panose="05000000000000000000" pitchFamily="2" charset="2"/>
              <a:buNone/>
              <a:defRPr/>
            </a:pPr>
            <a:r>
              <a:rPr lang="en-US" altLang="en-US" sz="2000" dirty="0">
                <a:effectLst>
                  <a:outerShdw blurRad="38100" dist="38100" dir="2700000" algn="tl">
                    <a:srgbClr val="000000">
                      <a:alpha val="43137"/>
                    </a:srgbClr>
                  </a:outerShdw>
                </a:effectLst>
                <a:latin typeface="Calibri" panose="020F0502020204030204" pitchFamily="34" charset="0"/>
              </a:rPr>
              <a:t>Pastor Principal – Sugar Land Bible Church</a:t>
            </a:r>
          </a:p>
          <a:p>
            <a:pPr marL="0" indent="0" algn="ctr" eaLnBrk="1" hangingPunct="1">
              <a:buClr>
                <a:srgbClr val="00FFFF"/>
              </a:buClr>
              <a:buFont typeface="Wingdings" panose="05000000000000000000" pitchFamily="2" charset="2"/>
              <a:buNone/>
              <a:defRPr/>
            </a:pPr>
            <a:r>
              <a:rPr lang="en-US" altLang="en-US" sz="2000" dirty="0">
                <a:effectLst>
                  <a:outerShdw blurRad="38100" dist="38100" dir="2700000" algn="tl">
                    <a:srgbClr val="000000">
                      <a:alpha val="43137"/>
                    </a:srgbClr>
                  </a:outerShdw>
                </a:effectLst>
                <a:latin typeface="Calibri" panose="020F0502020204030204" pitchFamily="34" charset="0"/>
              </a:rPr>
              <a:t>Presidente – Seminario Teológico Chafer</a:t>
            </a:r>
          </a:p>
        </p:txBody>
      </p:sp>
      <p:sp>
        <p:nvSpPr>
          <p:cNvPr id="9" name="Rectangle 2">
            <a:extLst>
              <a:ext uri="{FF2B5EF4-FFF2-40B4-BE49-F238E27FC236}">
                <a16:creationId xmlns:a16="http://schemas.microsoft.com/office/drawing/2014/main" id="{D33EF4DF-B1DF-4E89-9C96-487AB4EC9671}"/>
              </a:ext>
            </a:extLst>
          </p:cNvPr>
          <p:cNvSpPr txBox="1">
            <a:spLocks noChangeArrowheads="1"/>
          </p:cNvSpPr>
          <p:nvPr/>
        </p:nvSpPr>
        <p:spPr>
          <a:xfrm>
            <a:off x="685800" y="381000"/>
            <a:ext cx="7772400" cy="11430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s-ES" altLang="en-US" kern="0" dirty="0">
                <a:effectLst>
                  <a:outerShdw blurRad="38100" dist="38100" dir="2700000" algn="tl">
                    <a:srgbClr val="000000">
                      <a:alpha val="43137"/>
                    </a:srgbClr>
                  </a:outerShdw>
                </a:effectLst>
              </a:rPr>
              <a:t>LA PRACTICA DE LA JUSTICIA</a:t>
            </a:r>
          </a:p>
        </p:txBody>
      </p:sp>
      <p:pic>
        <p:nvPicPr>
          <p:cNvPr id="13" name="Picture 12">
            <a:extLst>
              <a:ext uri="{FF2B5EF4-FFF2-40B4-BE49-F238E27FC236}">
                <a16:creationId xmlns:a16="http://schemas.microsoft.com/office/drawing/2014/main" id="{6B098102-D813-1204-389A-74FB2F0E8811}"/>
              </a:ext>
            </a:extLst>
          </p:cNvPr>
          <p:cNvPicPr>
            <a:picLocks noChangeAspect="1"/>
          </p:cNvPicPr>
          <p:nvPr/>
        </p:nvPicPr>
        <p:blipFill>
          <a:blip r:embed="rId3"/>
          <a:stretch>
            <a:fillRect/>
          </a:stretch>
        </p:blipFill>
        <p:spPr>
          <a:xfrm>
            <a:off x="1056784" y="1514208"/>
            <a:ext cx="7030431" cy="3829584"/>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74D8B-9DA4-C0EE-BDF7-A9BF72CB19C4}"/>
            </a:ext>
          </a:extLst>
        </p:cNvPr>
        <p:cNvGrpSpPr/>
        <p:nvPr/>
      </p:nvGrpSpPr>
      <p:grpSpPr>
        <a:xfrm>
          <a:off x="0" y="0"/>
          <a:ext cx="0" cy="0"/>
          <a:chOff x="0" y="0"/>
          <a:chExt cx="0" cy="0"/>
        </a:xfrm>
      </p:grpSpPr>
      <p:sp>
        <p:nvSpPr>
          <p:cNvPr id="45058" name="Rectangle 2">
            <a:extLst>
              <a:ext uri="{FF2B5EF4-FFF2-40B4-BE49-F238E27FC236}">
                <a16:creationId xmlns:a16="http://schemas.microsoft.com/office/drawing/2014/main" id="{46A03B19-8FEF-CCA3-CEA8-F57E682EEC16}"/>
              </a:ext>
            </a:extLst>
          </p:cNvPr>
          <p:cNvSpPr>
            <a:spLocks noGrp="1" noChangeArrowheads="1"/>
          </p:cNvSpPr>
          <p:nvPr>
            <p:ph type="title"/>
          </p:nvPr>
        </p:nvSpPr>
        <p:spPr>
          <a:xfrm>
            <a:off x="685800" y="228600"/>
            <a:ext cx="7772400" cy="910389"/>
          </a:xfrm>
        </p:spPr>
        <p:txBody>
          <a:bodyPr/>
          <a:lstStyle/>
          <a:p>
            <a:pPr algn="ctr" eaLnBrk="1" hangingPunct="1">
              <a:defRPr/>
            </a:pPr>
            <a:r>
              <a:rPr lang="en-US" altLang="en-US" sz="3600" dirty="0">
                <a:effectLst>
                  <a:outerShdw blurRad="38100" dist="38100" dir="2700000" algn="tl">
                    <a:srgbClr val="000000">
                      <a:alpha val="43137"/>
                    </a:srgbClr>
                  </a:outerShdw>
                </a:effectLst>
              </a:rPr>
              <a:t>Estructura</a:t>
            </a:r>
          </a:p>
        </p:txBody>
      </p:sp>
      <p:sp>
        <p:nvSpPr>
          <p:cNvPr id="19459" name="Rectangle 3">
            <a:extLst>
              <a:ext uri="{FF2B5EF4-FFF2-40B4-BE49-F238E27FC236}">
                <a16:creationId xmlns:a16="http://schemas.microsoft.com/office/drawing/2014/main" id="{2B252BE1-14B3-E69F-D582-1840E0B0C771}"/>
              </a:ext>
            </a:extLst>
          </p:cNvPr>
          <p:cNvSpPr>
            <a:spLocks noGrp="1" noChangeArrowheads="1"/>
          </p:cNvSpPr>
          <p:nvPr>
            <p:ph type="body" idx="1"/>
          </p:nvPr>
        </p:nvSpPr>
        <p:spPr>
          <a:xfrm>
            <a:off x="495300" y="1143000"/>
            <a:ext cx="8724900" cy="5562600"/>
          </a:xfrm>
        </p:spPr>
        <p:txBody>
          <a:bodyPr/>
          <a:lstStyle/>
          <a:p>
            <a:pPr marL="457200" indent="-457200" eaLnBrk="1" hangingPunct="1">
              <a:spcBef>
                <a:spcPts val="0"/>
              </a:spcBef>
              <a:spcAft>
                <a:spcPts val="1600"/>
              </a:spcAft>
              <a:defRPr/>
            </a:pPr>
            <a:r>
              <a:rPr lang="en-US" b="1" dirty="0">
                <a:solidFill>
                  <a:srgbClr val="FFFFCC"/>
                </a:solidFill>
                <a:effectLst>
                  <a:outerShdw blurRad="38100" dist="38100" dir="2700000" algn="tl">
                    <a:srgbClr val="000000">
                      <a:alpha val="43137"/>
                    </a:srgbClr>
                  </a:outerShdw>
                </a:effectLst>
              </a:rPr>
              <a:t>Sabiduría (3:13–5:20)</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Definición de Sabiduría (3:13-18)</a:t>
            </a:r>
          </a:p>
          <a:p>
            <a:pPr marL="914400" lvl="1"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rPr>
              <a:t>Espiritualidad (4:1-12)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Comercio (4:13-17)</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Uso de la riqueza (5:1-6)</a:t>
            </a:r>
          </a:p>
          <a:p>
            <a:pPr marL="914400" lvl="1" indent="-457200" eaLnBrk="1" hangingPunct="1">
              <a:spcBef>
                <a:spcPts val="0"/>
              </a:spcBef>
              <a:spcAft>
                <a:spcPts val="1600"/>
              </a:spcAft>
              <a:defRPr/>
            </a:pPr>
            <a:r>
              <a:rPr lang="es-CO" dirty="0">
                <a:effectLst>
                  <a:outerShdw blurRad="38100" dist="38100" dir="2700000" algn="tl">
                    <a:srgbClr val="000000">
                      <a:alpha val="43137"/>
                    </a:srgbClr>
                  </a:outerShdw>
                </a:effectLst>
              </a:rPr>
              <a:t>Esperando el regreso del Señor </a:t>
            </a:r>
            <a:r>
              <a:rPr lang="en-US" dirty="0">
                <a:effectLst>
                  <a:outerShdw blurRad="38100" dist="38100" dir="2700000" algn="tl">
                    <a:srgbClr val="000000">
                      <a:alpha val="43137"/>
                    </a:srgbClr>
                  </a:outerShdw>
                </a:effectLst>
              </a:rPr>
              <a:t>(5:7-12)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Oración (5:13-18)</a:t>
            </a:r>
          </a:p>
          <a:p>
            <a:pPr marL="914400" lvl="1" indent="-457200" eaLnBrk="1" hangingPunct="1">
              <a:spcBef>
                <a:spcPts val="0"/>
              </a:spcBef>
              <a:spcAft>
                <a:spcPts val="1600"/>
              </a:spcAft>
              <a:defRPr/>
            </a:pPr>
            <a:r>
              <a:rPr lang="en-US" sz="3000" dirty="0">
                <a:effectLst>
                  <a:outerShdw blurRad="38100" dist="38100" dir="2700000" algn="tl">
                    <a:srgbClr val="000000">
                      <a:alpha val="43137"/>
                    </a:srgbClr>
                  </a:outerShdw>
                </a:effectLst>
              </a:rPr>
              <a:t>Restauración del hermano descarriado (5:19-20)</a:t>
            </a:r>
          </a:p>
        </p:txBody>
      </p:sp>
      <p:pic>
        <p:nvPicPr>
          <p:cNvPr id="2" name="Picture 1">
            <a:extLst>
              <a:ext uri="{FF2B5EF4-FFF2-40B4-BE49-F238E27FC236}">
                <a16:creationId xmlns:a16="http://schemas.microsoft.com/office/drawing/2014/main" id="{24671021-EDC3-19B3-3FC0-E4C5285C984F}"/>
              </a:ext>
            </a:extLst>
          </p:cNvPr>
          <p:cNvPicPr>
            <a:picLocks noChangeAspect="1"/>
          </p:cNvPicPr>
          <p:nvPr/>
        </p:nvPicPr>
        <p:blipFill>
          <a:blip r:embed="rId2"/>
          <a:stretch>
            <a:fillRect/>
          </a:stretch>
        </p:blipFill>
        <p:spPr>
          <a:xfrm>
            <a:off x="5943600" y="2465748"/>
            <a:ext cx="2962913" cy="1926503"/>
          </a:xfrm>
          <a:prstGeom prst="rect">
            <a:avLst/>
          </a:prstGeom>
        </p:spPr>
      </p:pic>
    </p:spTree>
    <p:extLst>
      <p:ext uri="{BB962C8B-B14F-4D97-AF65-F5344CB8AC3E}">
        <p14:creationId xmlns:p14="http://schemas.microsoft.com/office/powerpoint/2010/main" val="1187394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Vida Espiritual</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(4:1-12)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1233488" y="1600200"/>
            <a:ext cx="7453312" cy="2895600"/>
          </a:xfrm>
        </p:spPr>
        <p:txBody>
          <a:bodyPr/>
          <a:lstStyle/>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Evita las disputas (4:1-3)</a:t>
            </a:r>
          </a:p>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Evita la mundanalidad (4:4-6)</a:t>
            </a:r>
          </a:p>
          <a:p>
            <a:pPr marL="457200" indent="-457200" eaLnBrk="1" hangingPunct="1">
              <a:spcBef>
                <a:spcPts val="0"/>
              </a:spcBef>
              <a:spcAft>
                <a:spcPts val="3600"/>
              </a:spcAft>
              <a:buSzPct val="100000"/>
              <a:buFont typeface="+mj-lt"/>
              <a:buAutoNum type="romanUcPeriod"/>
              <a:defRPr/>
            </a:pPr>
            <a:r>
              <a:rPr lang="es-CO" dirty="0">
                <a:effectLst>
                  <a:outerShdw blurRad="38100" dist="38100" dir="2700000" algn="tl">
                    <a:srgbClr val="000000">
                      <a:alpha val="43137"/>
                    </a:srgbClr>
                  </a:outerShdw>
                </a:effectLst>
              </a:rPr>
              <a:t>Esencia de la sabiduría espiritual </a:t>
            </a:r>
            <a:r>
              <a:rPr lang="en-US" dirty="0">
                <a:effectLst>
                  <a:outerShdw blurRad="38100" dist="38100" dir="2700000" algn="tl">
                    <a:srgbClr val="000000">
                      <a:alpha val="43137"/>
                    </a:srgbClr>
                  </a:outerShdw>
                </a:effectLst>
              </a:rPr>
              <a:t>(4:7-12)</a:t>
            </a:r>
          </a:p>
        </p:txBody>
      </p:sp>
      <p:pic>
        <p:nvPicPr>
          <p:cNvPr id="2" name="Picture 1">
            <a:extLst>
              <a:ext uri="{FF2B5EF4-FFF2-40B4-BE49-F238E27FC236}">
                <a16:creationId xmlns:a16="http://schemas.microsoft.com/office/drawing/2014/main" id="{03F31A42-E780-8796-DBBC-6720A34C10E7}"/>
              </a:ext>
            </a:extLst>
          </p:cNvPr>
          <p:cNvPicPr>
            <a:picLocks noChangeAspect="1"/>
          </p:cNvPicPr>
          <p:nvPr/>
        </p:nvPicPr>
        <p:blipFill>
          <a:blip r:embed="rId2"/>
          <a:stretch>
            <a:fillRect/>
          </a:stretch>
        </p:blipFill>
        <p:spPr>
          <a:xfrm>
            <a:off x="3276600" y="4495800"/>
            <a:ext cx="2962913" cy="192650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64DCE-2628-BAAA-A639-4992B55BC59A}"/>
            </a:ext>
          </a:extLst>
        </p:cNvPr>
        <p:cNvGrpSpPr/>
        <p:nvPr/>
      </p:nvGrpSpPr>
      <p:grpSpPr>
        <a:xfrm>
          <a:off x="0" y="0"/>
          <a:ext cx="0" cy="0"/>
          <a:chOff x="0" y="0"/>
          <a:chExt cx="0" cy="0"/>
        </a:xfrm>
      </p:grpSpPr>
      <p:sp>
        <p:nvSpPr>
          <p:cNvPr id="45058" name="Rectangle 2">
            <a:extLst>
              <a:ext uri="{FF2B5EF4-FFF2-40B4-BE49-F238E27FC236}">
                <a16:creationId xmlns:a16="http://schemas.microsoft.com/office/drawing/2014/main" id="{807DCCFA-667D-9151-633D-799BE8ABAE06}"/>
              </a:ext>
            </a:extLst>
          </p:cNvPr>
          <p:cNvSpPr>
            <a:spLocks noGrp="1" noChangeArrowheads="1"/>
          </p:cNvSpPr>
          <p:nvPr>
            <p:ph type="title"/>
          </p:nvPr>
        </p:nvSpPr>
        <p:spPr>
          <a:xfrm>
            <a:off x="685800" y="228600"/>
            <a:ext cx="7772400" cy="910389"/>
          </a:xfrm>
        </p:spPr>
        <p:txBody>
          <a:bodyPr/>
          <a:lstStyle/>
          <a:p>
            <a:pPr algn="ctr" eaLnBrk="1" hangingPunct="1">
              <a:defRPr/>
            </a:pPr>
            <a:r>
              <a:rPr lang="en-US" altLang="en-US" sz="3600" dirty="0">
                <a:effectLst>
                  <a:outerShdw blurRad="38100" dist="38100" dir="2700000" algn="tl">
                    <a:srgbClr val="000000">
                      <a:alpha val="43137"/>
                    </a:srgbClr>
                  </a:outerShdw>
                </a:effectLst>
              </a:rPr>
              <a:t>Estructura</a:t>
            </a:r>
          </a:p>
        </p:txBody>
      </p:sp>
      <p:sp>
        <p:nvSpPr>
          <p:cNvPr id="19459" name="Rectangle 3">
            <a:extLst>
              <a:ext uri="{FF2B5EF4-FFF2-40B4-BE49-F238E27FC236}">
                <a16:creationId xmlns:a16="http://schemas.microsoft.com/office/drawing/2014/main" id="{993B80AC-622C-ACDA-6870-B3EF9FF057DE}"/>
              </a:ext>
            </a:extLst>
          </p:cNvPr>
          <p:cNvSpPr>
            <a:spLocks noGrp="1" noChangeArrowheads="1"/>
          </p:cNvSpPr>
          <p:nvPr>
            <p:ph type="body" idx="1"/>
          </p:nvPr>
        </p:nvSpPr>
        <p:spPr>
          <a:xfrm>
            <a:off x="495300" y="1143000"/>
            <a:ext cx="8724900" cy="5562600"/>
          </a:xfrm>
        </p:spPr>
        <p:txBody>
          <a:bodyPr/>
          <a:lstStyle/>
          <a:p>
            <a:pPr marL="457200" indent="-457200" eaLnBrk="1" hangingPunct="1">
              <a:spcBef>
                <a:spcPts val="0"/>
              </a:spcBef>
              <a:spcAft>
                <a:spcPts val="1600"/>
              </a:spcAft>
              <a:defRPr/>
            </a:pPr>
            <a:r>
              <a:rPr lang="en-US" b="1" dirty="0">
                <a:solidFill>
                  <a:srgbClr val="FFFFCC"/>
                </a:solidFill>
                <a:effectLst>
                  <a:outerShdw blurRad="38100" dist="38100" dir="2700000" algn="tl">
                    <a:srgbClr val="000000">
                      <a:alpha val="43137"/>
                    </a:srgbClr>
                  </a:outerShdw>
                </a:effectLst>
              </a:rPr>
              <a:t>Sabiduría (3:13–5:20)</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Definición de Sabiduría (3:13-18)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Espiritualidad (4:1-12)</a:t>
            </a:r>
          </a:p>
          <a:p>
            <a:pPr marL="914400" lvl="1"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rPr>
              <a:t>Comercio (4:13-17)</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Uso de la riqueza (5:1-6)</a:t>
            </a:r>
          </a:p>
          <a:p>
            <a:pPr marL="914400" lvl="1" indent="-457200" eaLnBrk="1" hangingPunct="1">
              <a:spcBef>
                <a:spcPts val="0"/>
              </a:spcBef>
              <a:spcAft>
                <a:spcPts val="1600"/>
              </a:spcAft>
              <a:defRPr/>
            </a:pPr>
            <a:r>
              <a:rPr lang="es-CO" dirty="0">
                <a:effectLst>
                  <a:outerShdw blurRad="38100" dist="38100" dir="2700000" algn="tl">
                    <a:srgbClr val="000000">
                      <a:alpha val="43137"/>
                    </a:srgbClr>
                  </a:outerShdw>
                </a:effectLst>
              </a:rPr>
              <a:t>Esperando el regreso del Señor </a:t>
            </a:r>
            <a:r>
              <a:rPr lang="en-US" dirty="0">
                <a:effectLst>
                  <a:outerShdw blurRad="38100" dist="38100" dir="2700000" algn="tl">
                    <a:srgbClr val="000000">
                      <a:alpha val="43137"/>
                    </a:srgbClr>
                  </a:outerShdw>
                </a:effectLst>
              </a:rPr>
              <a:t>(5:7-12)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Oración (5:13-18)</a:t>
            </a:r>
          </a:p>
          <a:p>
            <a:pPr marL="914400" lvl="1" indent="-457200" eaLnBrk="1" hangingPunct="1">
              <a:spcBef>
                <a:spcPts val="0"/>
              </a:spcBef>
              <a:spcAft>
                <a:spcPts val="1600"/>
              </a:spcAft>
              <a:defRPr/>
            </a:pPr>
            <a:r>
              <a:rPr lang="en-US" sz="3000" dirty="0">
                <a:effectLst>
                  <a:outerShdw blurRad="38100" dist="38100" dir="2700000" algn="tl">
                    <a:srgbClr val="000000">
                      <a:alpha val="43137"/>
                    </a:srgbClr>
                  </a:outerShdw>
                </a:effectLst>
              </a:rPr>
              <a:t>Restauración del hermano descarriado (5:19-20)</a:t>
            </a:r>
          </a:p>
        </p:txBody>
      </p:sp>
      <p:pic>
        <p:nvPicPr>
          <p:cNvPr id="2" name="Picture 1">
            <a:extLst>
              <a:ext uri="{FF2B5EF4-FFF2-40B4-BE49-F238E27FC236}">
                <a16:creationId xmlns:a16="http://schemas.microsoft.com/office/drawing/2014/main" id="{A605EFE6-61A1-1F56-0DDF-98E323595090}"/>
              </a:ext>
            </a:extLst>
          </p:cNvPr>
          <p:cNvPicPr>
            <a:picLocks noChangeAspect="1"/>
          </p:cNvPicPr>
          <p:nvPr/>
        </p:nvPicPr>
        <p:blipFill>
          <a:blip r:embed="rId2"/>
          <a:stretch>
            <a:fillRect/>
          </a:stretch>
        </p:blipFill>
        <p:spPr>
          <a:xfrm>
            <a:off x="5943600" y="2465748"/>
            <a:ext cx="2962913" cy="1926503"/>
          </a:xfrm>
          <a:prstGeom prst="rect">
            <a:avLst/>
          </a:prstGeom>
        </p:spPr>
      </p:pic>
    </p:spTree>
    <p:extLst>
      <p:ext uri="{BB962C8B-B14F-4D97-AF65-F5344CB8AC3E}">
        <p14:creationId xmlns:p14="http://schemas.microsoft.com/office/powerpoint/2010/main" val="1600633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Vida Comercial</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(4:13-17)</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1233488" y="1600200"/>
            <a:ext cx="6843712" cy="2895600"/>
          </a:xfrm>
        </p:spPr>
        <p:txBody>
          <a:bodyPr/>
          <a:lstStyle/>
          <a:p>
            <a:pPr marL="457200" indent="-457200" eaLnBrk="1" hangingPunct="1">
              <a:spcBef>
                <a:spcPts val="0"/>
              </a:spcBef>
              <a:spcAft>
                <a:spcPts val="3600"/>
              </a:spcAft>
              <a:buSzPct val="100000"/>
              <a:buFont typeface="+mj-lt"/>
              <a:buAutoNum type="romanUcPeriod"/>
              <a:defRPr/>
            </a:pPr>
            <a:r>
              <a:rPr lang="es-CO" dirty="0">
                <a:effectLst>
                  <a:outerShdw blurRad="38100" dist="38100" dir="2700000" algn="tl">
                    <a:srgbClr val="000000">
                      <a:alpha val="43137"/>
                    </a:srgbClr>
                  </a:outerShdw>
                </a:effectLst>
              </a:rPr>
              <a:t>La necesidad de planificar mientras dependemos de Dios </a:t>
            </a:r>
            <a:r>
              <a:rPr lang="en-US" dirty="0">
                <a:effectLst>
                  <a:outerShdw blurRad="38100" dist="38100" dir="2700000" algn="tl">
                    <a:srgbClr val="000000">
                      <a:alpha val="43137"/>
                    </a:srgbClr>
                  </a:outerShdw>
                </a:effectLst>
              </a:rPr>
              <a:t>(4:13-15)</a:t>
            </a:r>
          </a:p>
          <a:p>
            <a:pPr marL="457200" indent="-457200" eaLnBrk="1" hangingPunct="1">
              <a:spcBef>
                <a:spcPts val="0"/>
              </a:spcBef>
              <a:spcAft>
                <a:spcPts val="3600"/>
              </a:spcAft>
              <a:buSzPct val="100000"/>
              <a:buFont typeface="+mj-lt"/>
              <a:buAutoNum type="romanUcPeriod"/>
              <a:defRPr/>
            </a:pPr>
            <a:r>
              <a:rPr lang="es-CO" dirty="0">
                <a:effectLst>
                  <a:outerShdw blurRad="38100" dist="38100" dir="2700000" algn="tl">
                    <a:srgbClr val="000000">
                      <a:alpha val="43137"/>
                    </a:srgbClr>
                  </a:outerShdw>
                </a:effectLst>
              </a:rPr>
              <a:t>El problema de planificar sin depender de Dios</a:t>
            </a:r>
            <a:r>
              <a:rPr lang="en-US" dirty="0">
                <a:effectLst>
                  <a:outerShdw blurRad="38100" dist="38100" dir="2700000" algn="tl">
                    <a:srgbClr val="000000">
                      <a:alpha val="43137"/>
                    </a:srgbClr>
                  </a:outerShdw>
                </a:effectLst>
              </a:rPr>
              <a:t> (4:16-17)</a:t>
            </a:r>
          </a:p>
        </p:txBody>
      </p:sp>
      <p:pic>
        <p:nvPicPr>
          <p:cNvPr id="2" name="Picture 1">
            <a:extLst>
              <a:ext uri="{FF2B5EF4-FFF2-40B4-BE49-F238E27FC236}">
                <a16:creationId xmlns:a16="http://schemas.microsoft.com/office/drawing/2014/main" id="{36E48C2B-4243-419C-AE59-5383490514FB}"/>
              </a:ext>
            </a:extLst>
          </p:cNvPr>
          <p:cNvPicPr>
            <a:picLocks noChangeAspect="1"/>
          </p:cNvPicPr>
          <p:nvPr/>
        </p:nvPicPr>
        <p:blipFill>
          <a:blip r:embed="rId2"/>
          <a:stretch>
            <a:fillRect/>
          </a:stretch>
        </p:blipFill>
        <p:spPr>
          <a:xfrm>
            <a:off x="3276600" y="4572000"/>
            <a:ext cx="2962913" cy="1932599"/>
          </a:xfrm>
          <a:prstGeom prst="rect">
            <a:avLst/>
          </a:prstGeom>
        </p:spPr>
      </p:pic>
    </p:spTree>
    <p:extLst>
      <p:ext uri="{BB962C8B-B14F-4D97-AF65-F5344CB8AC3E}">
        <p14:creationId xmlns:p14="http://schemas.microsoft.com/office/powerpoint/2010/main" val="1278611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CC488-0EB6-5C58-F5EB-F8640397FFED}"/>
            </a:ext>
          </a:extLst>
        </p:cNvPr>
        <p:cNvGrpSpPr/>
        <p:nvPr/>
      </p:nvGrpSpPr>
      <p:grpSpPr>
        <a:xfrm>
          <a:off x="0" y="0"/>
          <a:ext cx="0" cy="0"/>
          <a:chOff x="0" y="0"/>
          <a:chExt cx="0" cy="0"/>
        </a:xfrm>
      </p:grpSpPr>
      <p:sp>
        <p:nvSpPr>
          <p:cNvPr id="45058" name="Rectangle 2">
            <a:extLst>
              <a:ext uri="{FF2B5EF4-FFF2-40B4-BE49-F238E27FC236}">
                <a16:creationId xmlns:a16="http://schemas.microsoft.com/office/drawing/2014/main" id="{B1CA3AA4-B2DA-60F1-FFA2-F6DDF4FD5BDC}"/>
              </a:ext>
            </a:extLst>
          </p:cNvPr>
          <p:cNvSpPr>
            <a:spLocks noGrp="1" noChangeArrowheads="1"/>
          </p:cNvSpPr>
          <p:nvPr>
            <p:ph type="title"/>
          </p:nvPr>
        </p:nvSpPr>
        <p:spPr>
          <a:xfrm>
            <a:off x="685800" y="228600"/>
            <a:ext cx="7772400" cy="910389"/>
          </a:xfrm>
        </p:spPr>
        <p:txBody>
          <a:bodyPr/>
          <a:lstStyle/>
          <a:p>
            <a:pPr algn="ctr" eaLnBrk="1" hangingPunct="1">
              <a:defRPr/>
            </a:pPr>
            <a:r>
              <a:rPr lang="en-US" altLang="en-US" sz="3600" dirty="0">
                <a:effectLst>
                  <a:outerShdw blurRad="38100" dist="38100" dir="2700000" algn="tl">
                    <a:srgbClr val="000000">
                      <a:alpha val="43137"/>
                    </a:srgbClr>
                  </a:outerShdw>
                </a:effectLst>
              </a:rPr>
              <a:t>Estructura</a:t>
            </a:r>
          </a:p>
        </p:txBody>
      </p:sp>
      <p:sp>
        <p:nvSpPr>
          <p:cNvPr id="19459" name="Rectangle 3">
            <a:extLst>
              <a:ext uri="{FF2B5EF4-FFF2-40B4-BE49-F238E27FC236}">
                <a16:creationId xmlns:a16="http://schemas.microsoft.com/office/drawing/2014/main" id="{1B219BE1-85B0-42E3-AE90-423C38147D39}"/>
              </a:ext>
            </a:extLst>
          </p:cNvPr>
          <p:cNvSpPr>
            <a:spLocks noGrp="1" noChangeArrowheads="1"/>
          </p:cNvSpPr>
          <p:nvPr>
            <p:ph type="body" idx="1"/>
          </p:nvPr>
        </p:nvSpPr>
        <p:spPr>
          <a:xfrm>
            <a:off x="495300" y="1143000"/>
            <a:ext cx="8724900" cy="5562600"/>
          </a:xfrm>
        </p:spPr>
        <p:txBody>
          <a:bodyPr/>
          <a:lstStyle/>
          <a:p>
            <a:pPr marL="457200" indent="-457200" eaLnBrk="1" hangingPunct="1">
              <a:spcBef>
                <a:spcPts val="0"/>
              </a:spcBef>
              <a:spcAft>
                <a:spcPts val="1600"/>
              </a:spcAft>
              <a:defRPr/>
            </a:pPr>
            <a:r>
              <a:rPr lang="en-US" b="1" dirty="0">
                <a:solidFill>
                  <a:srgbClr val="FFFFCC"/>
                </a:solidFill>
                <a:effectLst>
                  <a:outerShdw blurRad="38100" dist="38100" dir="2700000" algn="tl">
                    <a:srgbClr val="000000">
                      <a:alpha val="43137"/>
                    </a:srgbClr>
                  </a:outerShdw>
                </a:effectLst>
              </a:rPr>
              <a:t>Sabiduría (3:13–5:20)</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Definición de Sabiduría (3:13-18)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Espiritualidad (4:1-12)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Comercio (4:13-17)</a:t>
            </a:r>
          </a:p>
          <a:p>
            <a:pPr marL="914400" lvl="1"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rPr>
              <a:t>Uso de la riqueza (5:1-6)</a:t>
            </a:r>
          </a:p>
          <a:p>
            <a:pPr marL="914400" lvl="1" indent="-457200" eaLnBrk="1" hangingPunct="1">
              <a:spcBef>
                <a:spcPts val="0"/>
              </a:spcBef>
              <a:spcAft>
                <a:spcPts val="1600"/>
              </a:spcAft>
              <a:defRPr/>
            </a:pPr>
            <a:r>
              <a:rPr lang="es-CO" dirty="0">
                <a:effectLst>
                  <a:outerShdw blurRad="38100" dist="38100" dir="2700000" algn="tl">
                    <a:srgbClr val="000000">
                      <a:alpha val="43137"/>
                    </a:srgbClr>
                  </a:outerShdw>
                </a:effectLst>
              </a:rPr>
              <a:t>Esperando el regreso del Señor </a:t>
            </a:r>
            <a:r>
              <a:rPr lang="en-US" dirty="0">
                <a:effectLst>
                  <a:outerShdw blurRad="38100" dist="38100" dir="2700000" algn="tl">
                    <a:srgbClr val="000000">
                      <a:alpha val="43137"/>
                    </a:srgbClr>
                  </a:outerShdw>
                </a:effectLst>
              </a:rPr>
              <a:t>(5:7-12)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Oración (5:13-18)</a:t>
            </a:r>
          </a:p>
          <a:p>
            <a:pPr marL="914400" lvl="1" indent="-457200" eaLnBrk="1" hangingPunct="1">
              <a:spcBef>
                <a:spcPts val="0"/>
              </a:spcBef>
              <a:spcAft>
                <a:spcPts val="1600"/>
              </a:spcAft>
              <a:defRPr/>
            </a:pPr>
            <a:r>
              <a:rPr lang="en-US" sz="3000" dirty="0">
                <a:effectLst>
                  <a:outerShdw blurRad="38100" dist="38100" dir="2700000" algn="tl">
                    <a:srgbClr val="000000">
                      <a:alpha val="43137"/>
                    </a:srgbClr>
                  </a:outerShdw>
                </a:effectLst>
              </a:rPr>
              <a:t>Restauración del hermano descarriado (5:19-20)</a:t>
            </a:r>
          </a:p>
        </p:txBody>
      </p:sp>
      <p:pic>
        <p:nvPicPr>
          <p:cNvPr id="2" name="Picture 1">
            <a:extLst>
              <a:ext uri="{FF2B5EF4-FFF2-40B4-BE49-F238E27FC236}">
                <a16:creationId xmlns:a16="http://schemas.microsoft.com/office/drawing/2014/main" id="{4BD365C5-BBA6-7E48-BEDF-6CEBD70FED1B}"/>
              </a:ext>
            </a:extLst>
          </p:cNvPr>
          <p:cNvPicPr>
            <a:picLocks noChangeAspect="1"/>
          </p:cNvPicPr>
          <p:nvPr/>
        </p:nvPicPr>
        <p:blipFill>
          <a:blip r:embed="rId2"/>
          <a:stretch>
            <a:fillRect/>
          </a:stretch>
        </p:blipFill>
        <p:spPr>
          <a:xfrm>
            <a:off x="5943600" y="2465748"/>
            <a:ext cx="2962913" cy="1926503"/>
          </a:xfrm>
          <a:prstGeom prst="rect">
            <a:avLst/>
          </a:prstGeom>
        </p:spPr>
      </p:pic>
    </p:spTree>
    <p:extLst>
      <p:ext uri="{BB962C8B-B14F-4D97-AF65-F5344CB8AC3E}">
        <p14:creationId xmlns:p14="http://schemas.microsoft.com/office/powerpoint/2010/main" val="3179080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3048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Uso de la Riqueza</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(5:1-6)</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1233488" y="1600200"/>
            <a:ext cx="7224712" cy="2895600"/>
          </a:xfrm>
        </p:spPr>
        <p:txBody>
          <a:bodyPr/>
          <a:lstStyle/>
          <a:p>
            <a:pPr marL="457200" indent="-457200" eaLnBrk="1" hangingPunct="1">
              <a:spcBef>
                <a:spcPts val="0"/>
              </a:spcBef>
              <a:spcAft>
                <a:spcPts val="3600"/>
              </a:spcAft>
              <a:buSzPct val="100000"/>
              <a:buFont typeface="+mj-lt"/>
              <a:buAutoNum type="romanUcPeriod"/>
              <a:defRPr/>
            </a:pPr>
            <a:r>
              <a:rPr lang="es-CO" dirty="0">
                <a:effectLst>
                  <a:outerShdw blurRad="38100" dist="38100" dir="2700000" algn="tl">
                    <a:srgbClr val="000000">
                      <a:alpha val="43137"/>
                    </a:srgbClr>
                  </a:outerShdw>
                </a:effectLst>
              </a:rPr>
              <a:t>Predice el juicio divino que vendrá sobre los ricos opresores </a:t>
            </a:r>
            <a:r>
              <a:rPr lang="en-US" dirty="0">
                <a:effectLst>
                  <a:outerShdw blurRad="38100" dist="38100" dir="2700000" algn="tl">
                    <a:srgbClr val="000000">
                      <a:alpha val="43137"/>
                    </a:srgbClr>
                  </a:outerShdw>
                </a:effectLst>
              </a:rPr>
              <a:t>(5:1-3)</a:t>
            </a:r>
          </a:p>
          <a:p>
            <a:pPr marL="457200" indent="-457200" eaLnBrk="1" hangingPunct="1">
              <a:spcBef>
                <a:spcPts val="0"/>
              </a:spcBef>
              <a:spcAft>
                <a:spcPts val="3600"/>
              </a:spcAft>
              <a:buSzPct val="100000"/>
              <a:buFont typeface="+mj-lt"/>
              <a:buAutoNum type="romanUcPeriod"/>
              <a:defRPr/>
            </a:pPr>
            <a:r>
              <a:rPr lang="es-CO" dirty="0">
                <a:effectLst>
                  <a:outerShdw blurRad="38100" dist="38100" dir="2700000" algn="tl">
                    <a:srgbClr val="000000">
                      <a:alpha val="43137"/>
                    </a:srgbClr>
                  </a:outerShdw>
                </a:effectLst>
              </a:rPr>
              <a:t>Razones por el juicio venidero </a:t>
            </a:r>
            <a:r>
              <a:rPr lang="en-US" dirty="0">
                <a:effectLst>
                  <a:outerShdw blurRad="38100" dist="38100" dir="2700000" algn="tl">
                    <a:srgbClr val="000000">
                      <a:alpha val="43137"/>
                    </a:srgbClr>
                  </a:outerShdw>
                </a:effectLst>
              </a:rPr>
              <a:t>(5:4-6)</a:t>
            </a:r>
          </a:p>
        </p:txBody>
      </p:sp>
      <p:pic>
        <p:nvPicPr>
          <p:cNvPr id="2" name="Picture 1">
            <a:extLst>
              <a:ext uri="{FF2B5EF4-FFF2-40B4-BE49-F238E27FC236}">
                <a16:creationId xmlns:a16="http://schemas.microsoft.com/office/drawing/2014/main" id="{109D2EFB-C137-7C46-7CD0-817AA02CC998}"/>
              </a:ext>
            </a:extLst>
          </p:cNvPr>
          <p:cNvPicPr>
            <a:picLocks noChangeAspect="1"/>
          </p:cNvPicPr>
          <p:nvPr/>
        </p:nvPicPr>
        <p:blipFill>
          <a:blip r:embed="rId2"/>
          <a:stretch>
            <a:fillRect/>
          </a:stretch>
        </p:blipFill>
        <p:spPr>
          <a:xfrm>
            <a:off x="3090543" y="4648200"/>
            <a:ext cx="2962913" cy="1932599"/>
          </a:xfrm>
          <a:prstGeom prst="rect">
            <a:avLst/>
          </a:prstGeom>
        </p:spPr>
      </p:pic>
    </p:spTree>
    <p:extLst>
      <p:ext uri="{BB962C8B-B14F-4D97-AF65-F5344CB8AC3E}">
        <p14:creationId xmlns:p14="http://schemas.microsoft.com/office/powerpoint/2010/main" val="1993843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3E11C-9DAE-7D2D-474C-D073C209056F}"/>
            </a:ext>
          </a:extLst>
        </p:cNvPr>
        <p:cNvGrpSpPr/>
        <p:nvPr/>
      </p:nvGrpSpPr>
      <p:grpSpPr>
        <a:xfrm>
          <a:off x="0" y="0"/>
          <a:ext cx="0" cy="0"/>
          <a:chOff x="0" y="0"/>
          <a:chExt cx="0" cy="0"/>
        </a:xfrm>
      </p:grpSpPr>
      <p:sp>
        <p:nvSpPr>
          <p:cNvPr id="45058" name="Rectangle 2">
            <a:extLst>
              <a:ext uri="{FF2B5EF4-FFF2-40B4-BE49-F238E27FC236}">
                <a16:creationId xmlns:a16="http://schemas.microsoft.com/office/drawing/2014/main" id="{7EC613E1-0F4F-DAA8-4148-B144A8CCCC9F}"/>
              </a:ext>
            </a:extLst>
          </p:cNvPr>
          <p:cNvSpPr>
            <a:spLocks noGrp="1" noChangeArrowheads="1"/>
          </p:cNvSpPr>
          <p:nvPr>
            <p:ph type="title"/>
          </p:nvPr>
        </p:nvSpPr>
        <p:spPr>
          <a:xfrm>
            <a:off x="685800" y="228600"/>
            <a:ext cx="7772400" cy="910389"/>
          </a:xfrm>
        </p:spPr>
        <p:txBody>
          <a:bodyPr/>
          <a:lstStyle/>
          <a:p>
            <a:pPr algn="ctr" eaLnBrk="1" hangingPunct="1">
              <a:defRPr/>
            </a:pPr>
            <a:r>
              <a:rPr lang="en-US" altLang="en-US" sz="3600" dirty="0">
                <a:effectLst>
                  <a:outerShdw blurRad="38100" dist="38100" dir="2700000" algn="tl">
                    <a:srgbClr val="000000">
                      <a:alpha val="43137"/>
                    </a:srgbClr>
                  </a:outerShdw>
                </a:effectLst>
              </a:rPr>
              <a:t>Estructura</a:t>
            </a:r>
          </a:p>
        </p:txBody>
      </p:sp>
      <p:sp>
        <p:nvSpPr>
          <p:cNvPr id="19459" name="Rectangle 3">
            <a:extLst>
              <a:ext uri="{FF2B5EF4-FFF2-40B4-BE49-F238E27FC236}">
                <a16:creationId xmlns:a16="http://schemas.microsoft.com/office/drawing/2014/main" id="{88F9735D-FB10-BD4F-963A-2FB1D4775F80}"/>
              </a:ext>
            </a:extLst>
          </p:cNvPr>
          <p:cNvSpPr>
            <a:spLocks noGrp="1" noChangeArrowheads="1"/>
          </p:cNvSpPr>
          <p:nvPr>
            <p:ph type="body" idx="1"/>
          </p:nvPr>
        </p:nvSpPr>
        <p:spPr>
          <a:xfrm>
            <a:off x="495300" y="1143000"/>
            <a:ext cx="8724900" cy="5562600"/>
          </a:xfrm>
        </p:spPr>
        <p:txBody>
          <a:bodyPr/>
          <a:lstStyle/>
          <a:p>
            <a:pPr marL="457200" indent="-457200" eaLnBrk="1" hangingPunct="1">
              <a:spcBef>
                <a:spcPts val="0"/>
              </a:spcBef>
              <a:spcAft>
                <a:spcPts val="1600"/>
              </a:spcAft>
              <a:defRPr/>
            </a:pPr>
            <a:r>
              <a:rPr lang="en-US" b="1" dirty="0">
                <a:solidFill>
                  <a:srgbClr val="FFFFCC"/>
                </a:solidFill>
                <a:effectLst>
                  <a:outerShdw blurRad="38100" dist="38100" dir="2700000" algn="tl">
                    <a:srgbClr val="000000">
                      <a:alpha val="43137"/>
                    </a:srgbClr>
                  </a:outerShdw>
                </a:effectLst>
              </a:rPr>
              <a:t>Sabiduría (3:13–5:20)</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Definición de Sabiduría (3:13-18)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Espiritualidad (4:1-12)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Comercio (4:13-17)</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Uso de la riqueza (5:1-6)</a:t>
            </a:r>
          </a:p>
          <a:p>
            <a:pPr marL="914400" lvl="1" indent="-457200" eaLnBrk="1" hangingPunct="1">
              <a:spcBef>
                <a:spcPts val="0"/>
              </a:spcBef>
              <a:spcAft>
                <a:spcPts val="1600"/>
              </a:spcAft>
              <a:defRPr/>
            </a:pPr>
            <a:r>
              <a:rPr lang="es-CO" b="1" u="sng" dirty="0">
                <a:solidFill>
                  <a:srgbClr val="FFFFCC"/>
                </a:solidFill>
                <a:effectLst>
                  <a:outerShdw blurRad="38100" dist="38100" dir="2700000" algn="tl">
                    <a:srgbClr val="000000">
                      <a:alpha val="43137"/>
                    </a:srgbClr>
                  </a:outerShdw>
                </a:effectLst>
              </a:rPr>
              <a:t>Esperando el regreso del Señor </a:t>
            </a:r>
            <a:r>
              <a:rPr lang="en-US" b="1" u="sng" dirty="0">
                <a:solidFill>
                  <a:srgbClr val="FFFFCC"/>
                </a:solidFill>
                <a:effectLst>
                  <a:outerShdw blurRad="38100" dist="38100" dir="2700000" algn="tl">
                    <a:srgbClr val="000000">
                      <a:alpha val="43137"/>
                    </a:srgbClr>
                  </a:outerShdw>
                </a:effectLst>
              </a:rPr>
              <a:t>(5:7-12)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Oración (5:13-18)</a:t>
            </a:r>
          </a:p>
          <a:p>
            <a:pPr marL="914400" lvl="1" indent="-457200" eaLnBrk="1" hangingPunct="1">
              <a:spcBef>
                <a:spcPts val="0"/>
              </a:spcBef>
              <a:spcAft>
                <a:spcPts val="1600"/>
              </a:spcAft>
              <a:defRPr/>
            </a:pPr>
            <a:r>
              <a:rPr lang="en-US" sz="3000" dirty="0">
                <a:effectLst>
                  <a:outerShdw blurRad="38100" dist="38100" dir="2700000" algn="tl">
                    <a:srgbClr val="000000">
                      <a:alpha val="43137"/>
                    </a:srgbClr>
                  </a:outerShdw>
                </a:effectLst>
              </a:rPr>
              <a:t>Restauración del hermano descarriado (5:19-20)</a:t>
            </a:r>
          </a:p>
        </p:txBody>
      </p:sp>
      <p:pic>
        <p:nvPicPr>
          <p:cNvPr id="2" name="Picture 1">
            <a:extLst>
              <a:ext uri="{FF2B5EF4-FFF2-40B4-BE49-F238E27FC236}">
                <a16:creationId xmlns:a16="http://schemas.microsoft.com/office/drawing/2014/main" id="{F59BF105-1693-2449-1D7E-4AADD0E3F0F4}"/>
              </a:ext>
            </a:extLst>
          </p:cNvPr>
          <p:cNvPicPr>
            <a:picLocks noChangeAspect="1"/>
          </p:cNvPicPr>
          <p:nvPr/>
        </p:nvPicPr>
        <p:blipFill>
          <a:blip r:embed="rId2"/>
          <a:stretch>
            <a:fillRect/>
          </a:stretch>
        </p:blipFill>
        <p:spPr>
          <a:xfrm>
            <a:off x="5943600" y="2465748"/>
            <a:ext cx="2962913" cy="1926503"/>
          </a:xfrm>
          <a:prstGeom prst="rect">
            <a:avLst/>
          </a:prstGeom>
        </p:spPr>
      </p:pic>
    </p:spTree>
    <p:extLst>
      <p:ext uri="{BB962C8B-B14F-4D97-AF65-F5344CB8AC3E}">
        <p14:creationId xmlns:p14="http://schemas.microsoft.com/office/powerpoint/2010/main" val="2043873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Esperando el Regreso del Señor</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(5:7-12)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419100" y="1600200"/>
            <a:ext cx="8648700" cy="2895600"/>
          </a:xfrm>
        </p:spPr>
        <p:txBody>
          <a:bodyPr/>
          <a:lstStyle/>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El Ejemplo del Granjero (5:7)</a:t>
            </a:r>
          </a:p>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El Impacto de la Inminencia (5:8-9)</a:t>
            </a:r>
          </a:p>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Ejemplos de Paciencia del Antiguo Testamento (5:10-12)</a:t>
            </a:r>
          </a:p>
        </p:txBody>
      </p:sp>
      <p:pic>
        <p:nvPicPr>
          <p:cNvPr id="2" name="Picture 1">
            <a:extLst>
              <a:ext uri="{FF2B5EF4-FFF2-40B4-BE49-F238E27FC236}">
                <a16:creationId xmlns:a16="http://schemas.microsoft.com/office/drawing/2014/main" id="{8ECBFC34-E1FD-BAC2-E101-0F1A713DA59A}"/>
              </a:ext>
            </a:extLst>
          </p:cNvPr>
          <p:cNvPicPr>
            <a:picLocks noChangeAspect="1"/>
          </p:cNvPicPr>
          <p:nvPr/>
        </p:nvPicPr>
        <p:blipFill>
          <a:blip r:embed="rId2"/>
          <a:stretch>
            <a:fillRect/>
          </a:stretch>
        </p:blipFill>
        <p:spPr>
          <a:xfrm>
            <a:off x="3276600" y="4724400"/>
            <a:ext cx="2962913" cy="1926503"/>
          </a:xfrm>
          <a:prstGeom prst="rect">
            <a:avLst/>
          </a:prstGeom>
        </p:spPr>
      </p:pic>
    </p:spTree>
    <p:extLst>
      <p:ext uri="{BB962C8B-B14F-4D97-AF65-F5344CB8AC3E}">
        <p14:creationId xmlns:p14="http://schemas.microsoft.com/office/powerpoint/2010/main" val="900989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D9E80-5238-B043-BF64-3AD1F953FF27}"/>
            </a:ext>
          </a:extLst>
        </p:cNvPr>
        <p:cNvGrpSpPr/>
        <p:nvPr/>
      </p:nvGrpSpPr>
      <p:grpSpPr>
        <a:xfrm>
          <a:off x="0" y="0"/>
          <a:ext cx="0" cy="0"/>
          <a:chOff x="0" y="0"/>
          <a:chExt cx="0" cy="0"/>
        </a:xfrm>
      </p:grpSpPr>
      <p:sp>
        <p:nvSpPr>
          <p:cNvPr id="45058" name="Rectangle 2">
            <a:extLst>
              <a:ext uri="{FF2B5EF4-FFF2-40B4-BE49-F238E27FC236}">
                <a16:creationId xmlns:a16="http://schemas.microsoft.com/office/drawing/2014/main" id="{D15F4928-7E4C-B9E5-1003-EC4652CFE682}"/>
              </a:ext>
            </a:extLst>
          </p:cNvPr>
          <p:cNvSpPr>
            <a:spLocks noGrp="1" noChangeArrowheads="1"/>
          </p:cNvSpPr>
          <p:nvPr>
            <p:ph type="title"/>
          </p:nvPr>
        </p:nvSpPr>
        <p:spPr>
          <a:xfrm>
            <a:off x="685800" y="228600"/>
            <a:ext cx="7772400" cy="910389"/>
          </a:xfrm>
        </p:spPr>
        <p:txBody>
          <a:bodyPr/>
          <a:lstStyle/>
          <a:p>
            <a:pPr algn="ctr" eaLnBrk="1" hangingPunct="1">
              <a:defRPr/>
            </a:pPr>
            <a:r>
              <a:rPr lang="en-US" altLang="en-US" sz="3600" dirty="0">
                <a:effectLst>
                  <a:outerShdw blurRad="38100" dist="38100" dir="2700000" algn="tl">
                    <a:srgbClr val="000000">
                      <a:alpha val="43137"/>
                    </a:srgbClr>
                  </a:outerShdw>
                </a:effectLst>
              </a:rPr>
              <a:t>Estructura</a:t>
            </a:r>
          </a:p>
        </p:txBody>
      </p:sp>
      <p:sp>
        <p:nvSpPr>
          <p:cNvPr id="19459" name="Rectangle 3">
            <a:extLst>
              <a:ext uri="{FF2B5EF4-FFF2-40B4-BE49-F238E27FC236}">
                <a16:creationId xmlns:a16="http://schemas.microsoft.com/office/drawing/2014/main" id="{F24E3FED-0073-0461-34DC-31813366CE4B}"/>
              </a:ext>
            </a:extLst>
          </p:cNvPr>
          <p:cNvSpPr>
            <a:spLocks noGrp="1" noChangeArrowheads="1"/>
          </p:cNvSpPr>
          <p:nvPr>
            <p:ph type="body" idx="1"/>
          </p:nvPr>
        </p:nvSpPr>
        <p:spPr>
          <a:xfrm>
            <a:off x="495300" y="1143000"/>
            <a:ext cx="8724900" cy="5562600"/>
          </a:xfrm>
        </p:spPr>
        <p:txBody>
          <a:bodyPr/>
          <a:lstStyle/>
          <a:p>
            <a:pPr marL="457200" indent="-457200" eaLnBrk="1" hangingPunct="1">
              <a:spcBef>
                <a:spcPts val="0"/>
              </a:spcBef>
              <a:spcAft>
                <a:spcPts val="1600"/>
              </a:spcAft>
              <a:defRPr/>
            </a:pPr>
            <a:r>
              <a:rPr lang="en-US" b="1" dirty="0">
                <a:solidFill>
                  <a:srgbClr val="FFFFCC"/>
                </a:solidFill>
                <a:effectLst>
                  <a:outerShdw blurRad="38100" dist="38100" dir="2700000" algn="tl">
                    <a:srgbClr val="000000">
                      <a:alpha val="43137"/>
                    </a:srgbClr>
                  </a:outerShdw>
                </a:effectLst>
              </a:rPr>
              <a:t>Sabiduría (3:13–5:20)</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Definición de Sabiduría (3:13-18)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Espiritualidad (4:1-12)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Comercio (4:13-17)</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Uso de la riqueza (5:1-6)</a:t>
            </a:r>
          </a:p>
          <a:p>
            <a:pPr marL="914400" lvl="1" indent="-457200" eaLnBrk="1" hangingPunct="1">
              <a:spcBef>
                <a:spcPts val="0"/>
              </a:spcBef>
              <a:spcAft>
                <a:spcPts val="1600"/>
              </a:spcAft>
              <a:defRPr/>
            </a:pPr>
            <a:r>
              <a:rPr lang="es-CO" dirty="0">
                <a:effectLst>
                  <a:outerShdw blurRad="38100" dist="38100" dir="2700000" algn="tl">
                    <a:srgbClr val="000000">
                      <a:alpha val="43137"/>
                    </a:srgbClr>
                  </a:outerShdw>
                </a:effectLst>
              </a:rPr>
              <a:t>Esperando el regreso del Señor </a:t>
            </a:r>
            <a:r>
              <a:rPr lang="en-US" dirty="0">
                <a:effectLst>
                  <a:outerShdw blurRad="38100" dist="38100" dir="2700000" algn="tl">
                    <a:srgbClr val="000000">
                      <a:alpha val="43137"/>
                    </a:srgbClr>
                  </a:outerShdw>
                </a:effectLst>
              </a:rPr>
              <a:t>(5:7-12)</a:t>
            </a:r>
          </a:p>
          <a:p>
            <a:pPr marL="914400" lvl="1"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rPr>
              <a:t>Oración (5:13-18)</a:t>
            </a:r>
          </a:p>
          <a:p>
            <a:pPr marL="914400" lvl="1" indent="-457200" eaLnBrk="1" hangingPunct="1">
              <a:spcBef>
                <a:spcPts val="0"/>
              </a:spcBef>
              <a:spcAft>
                <a:spcPts val="1600"/>
              </a:spcAft>
              <a:defRPr/>
            </a:pPr>
            <a:r>
              <a:rPr lang="en-US" sz="3000" dirty="0">
                <a:effectLst>
                  <a:outerShdw blurRad="38100" dist="38100" dir="2700000" algn="tl">
                    <a:srgbClr val="000000">
                      <a:alpha val="43137"/>
                    </a:srgbClr>
                  </a:outerShdw>
                </a:effectLst>
              </a:rPr>
              <a:t>Restauración del hermano descarriado (5:19-20)</a:t>
            </a:r>
          </a:p>
        </p:txBody>
      </p:sp>
      <p:pic>
        <p:nvPicPr>
          <p:cNvPr id="2" name="Picture 1">
            <a:extLst>
              <a:ext uri="{FF2B5EF4-FFF2-40B4-BE49-F238E27FC236}">
                <a16:creationId xmlns:a16="http://schemas.microsoft.com/office/drawing/2014/main" id="{0CC401D4-DBDA-7C53-DE87-56E6BDF1BDF4}"/>
              </a:ext>
            </a:extLst>
          </p:cNvPr>
          <p:cNvPicPr>
            <a:picLocks noChangeAspect="1"/>
          </p:cNvPicPr>
          <p:nvPr/>
        </p:nvPicPr>
        <p:blipFill>
          <a:blip r:embed="rId2"/>
          <a:stretch>
            <a:fillRect/>
          </a:stretch>
        </p:blipFill>
        <p:spPr>
          <a:xfrm>
            <a:off x="5943600" y="2465748"/>
            <a:ext cx="2962913" cy="1926503"/>
          </a:xfrm>
          <a:prstGeom prst="rect">
            <a:avLst/>
          </a:prstGeom>
        </p:spPr>
      </p:pic>
    </p:spTree>
    <p:extLst>
      <p:ext uri="{BB962C8B-B14F-4D97-AF65-F5344CB8AC3E}">
        <p14:creationId xmlns:p14="http://schemas.microsoft.com/office/powerpoint/2010/main" val="4281223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Sabiduría en la Oración</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(5:13-18)</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1885950" y="1600200"/>
            <a:ext cx="6419850" cy="1905000"/>
          </a:xfrm>
        </p:spPr>
        <p:txBody>
          <a:bodyPr/>
          <a:lstStyle/>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Tipos de Oración (5:13-16b)</a:t>
            </a:r>
          </a:p>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El Poder de la Oración (5:16c-18)</a:t>
            </a:r>
          </a:p>
        </p:txBody>
      </p:sp>
      <p:pic>
        <p:nvPicPr>
          <p:cNvPr id="2" name="Picture 1">
            <a:extLst>
              <a:ext uri="{FF2B5EF4-FFF2-40B4-BE49-F238E27FC236}">
                <a16:creationId xmlns:a16="http://schemas.microsoft.com/office/drawing/2014/main" id="{E781DD28-5C7A-45D8-2D7C-EEE30613F2F2}"/>
              </a:ext>
            </a:extLst>
          </p:cNvPr>
          <p:cNvPicPr>
            <a:picLocks noChangeAspect="1"/>
          </p:cNvPicPr>
          <p:nvPr/>
        </p:nvPicPr>
        <p:blipFill>
          <a:blip r:embed="rId2"/>
          <a:stretch>
            <a:fillRect/>
          </a:stretch>
        </p:blipFill>
        <p:spPr>
          <a:xfrm>
            <a:off x="3429000" y="4114800"/>
            <a:ext cx="2962913" cy="1926503"/>
          </a:xfrm>
          <a:prstGeom prst="rect">
            <a:avLst/>
          </a:prstGeom>
        </p:spPr>
      </p:pic>
    </p:spTree>
    <p:extLst>
      <p:ext uri="{BB962C8B-B14F-4D97-AF65-F5344CB8AC3E}">
        <p14:creationId xmlns:p14="http://schemas.microsoft.com/office/powerpoint/2010/main" val="2556952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759250C-D9FB-4D53-B5ED-00E8735F38DD}"/>
              </a:ext>
            </a:extLst>
          </p:cNvPr>
          <p:cNvSpPr>
            <a:spLocks noGrp="1" noChangeArrowheads="1"/>
          </p:cNvSpPr>
          <p:nvPr>
            <p:ph type="title" idx="4294967295"/>
          </p:nvPr>
        </p:nvSpPr>
        <p:spPr>
          <a:xfrm>
            <a:off x="685800" y="228600"/>
            <a:ext cx="7772400" cy="685800"/>
          </a:xfrm>
        </p:spPr>
        <p:txBody>
          <a:bodyPr/>
          <a:lstStyle/>
          <a:p>
            <a:pPr algn="ctr" eaLnBrk="1" hangingPunct="1">
              <a:defRPr/>
            </a:pPr>
            <a:r>
              <a:rPr lang="en-US" sz="3200" kern="1200" dirty="0">
                <a:effectLst>
                  <a:outerShdw blurRad="38100" dist="38100" dir="2700000" algn="tl">
                    <a:srgbClr val="000000">
                      <a:alpha val="43137"/>
                    </a:srgbClr>
                  </a:outerShdw>
                </a:effectLst>
                <a:cs typeface="Calibri" panose="020F0502020204030204" pitchFamily="34" charset="0"/>
              </a:rPr>
              <a:t>Respondiendo Once Preguntas</a:t>
            </a:r>
          </a:p>
        </p:txBody>
      </p:sp>
      <p:sp>
        <p:nvSpPr>
          <p:cNvPr id="16387" name="Rectangle 3">
            <a:extLst>
              <a:ext uri="{FF2B5EF4-FFF2-40B4-BE49-F238E27FC236}">
                <a16:creationId xmlns:a16="http://schemas.microsoft.com/office/drawing/2014/main" id="{89431B3B-AA75-4626-99D7-E5E9317D5C12}"/>
              </a:ext>
            </a:extLst>
          </p:cNvPr>
          <p:cNvSpPr>
            <a:spLocks noGrp="1" noChangeArrowheads="1"/>
          </p:cNvSpPr>
          <p:nvPr>
            <p:ph type="body" idx="4294967295"/>
          </p:nvPr>
        </p:nvSpPr>
        <p:spPr>
          <a:xfrm>
            <a:off x="0" y="923577"/>
            <a:ext cx="9143999" cy="5782023"/>
          </a:xfrm>
        </p:spPr>
        <p:txBody>
          <a:bodyPr/>
          <a:lstStyle/>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¿Quién lo escribió?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Santiago</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¿Qué sabemos acerca del autor?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Es el  ½ Hermano de Cristo</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¿Quién fué la audiencia?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Judios creyentes en la Diaspora</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¿Desde dónde fué escrito?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Jerusalén</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¿Cuando fué escrito el libro?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d.C. 44‒47</a:t>
            </a:r>
          </a:p>
          <a:p>
            <a:pPr marL="688975" indent="-688975" eaLnBrk="1" hangingPunct="1">
              <a:spcBef>
                <a:spcPts val="0"/>
              </a:spcBef>
              <a:spcAft>
                <a:spcPts val="1200"/>
              </a:spcAft>
              <a:buSzPct val="100000"/>
              <a:buFont typeface="+mj-lt"/>
              <a:buAutoNum type="arabicParenR"/>
              <a:defRPr/>
            </a:pPr>
            <a:r>
              <a:rPr lang="es-ES" sz="2400" dirty="0">
                <a:effectLst>
                  <a:outerShdw blurRad="38100" dist="38100" dir="2700000" algn="tl">
                    <a:srgbClr val="000000">
                      <a:alpha val="43137"/>
                    </a:srgbClr>
                  </a:outerShdw>
                </a:effectLst>
                <a:cs typeface="Calibri" panose="020F0502020204030204" pitchFamily="34" charset="0"/>
              </a:rPr>
              <a:t>¿Cuál fue la ocasión del libro</a:t>
            </a:r>
            <a:r>
              <a:rPr lang="en-US" sz="2400" dirty="0">
                <a:effectLst>
                  <a:outerShdw blurRad="38100" dist="38100" dir="2700000" algn="tl">
                    <a:srgbClr val="000000">
                      <a:alpha val="43137"/>
                    </a:srgbClr>
                  </a:outerShdw>
                </a:effectLst>
                <a:cs typeface="Calibri" panose="020F0502020204030204" pitchFamily="34" charset="0"/>
              </a:rPr>
              <a: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La Práctica de la Justicia</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¿Cuál es el propósito del libro?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Alcanzar la práctica de la justicia</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¿De qué se trata el libro?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Práctica de la Justicia</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¿Cuál es el tema del libro?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Vida Diaria</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¿Qué hace este libro diferente?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Sentido Práctico</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¿Cómo está organizado el libro?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Fe y Sabiduría</a:t>
            </a:r>
          </a:p>
        </p:txBody>
      </p:sp>
      <p:pic>
        <p:nvPicPr>
          <p:cNvPr id="5" name="Picture 4">
            <a:extLst>
              <a:ext uri="{FF2B5EF4-FFF2-40B4-BE49-F238E27FC236}">
                <a16:creationId xmlns:a16="http://schemas.microsoft.com/office/drawing/2014/main" id="{5F01F83A-520B-4630-86B2-6D951F431C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54602" y="76200"/>
            <a:ext cx="1385593" cy="12192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60183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309AF-B58A-17AA-9406-BA9642A19DA1}"/>
            </a:ext>
          </a:extLst>
        </p:cNvPr>
        <p:cNvGrpSpPr/>
        <p:nvPr/>
      </p:nvGrpSpPr>
      <p:grpSpPr>
        <a:xfrm>
          <a:off x="0" y="0"/>
          <a:ext cx="0" cy="0"/>
          <a:chOff x="0" y="0"/>
          <a:chExt cx="0" cy="0"/>
        </a:xfrm>
      </p:grpSpPr>
      <p:sp>
        <p:nvSpPr>
          <p:cNvPr id="67586" name="Rectangle 2">
            <a:extLst>
              <a:ext uri="{FF2B5EF4-FFF2-40B4-BE49-F238E27FC236}">
                <a16:creationId xmlns:a16="http://schemas.microsoft.com/office/drawing/2014/main" id="{DBF50971-A569-FF5B-6B07-2741E9FA1F0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Sabiduría en la Oración</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(5:13-18)</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F2EEE0E1-84C3-46F2-EBD7-1DA30F2E2B1A}"/>
              </a:ext>
            </a:extLst>
          </p:cNvPr>
          <p:cNvSpPr>
            <a:spLocks noGrp="1" noChangeArrowheads="1"/>
          </p:cNvSpPr>
          <p:nvPr>
            <p:ph type="body" idx="1"/>
          </p:nvPr>
        </p:nvSpPr>
        <p:spPr>
          <a:xfrm>
            <a:off x="1885950" y="1600200"/>
            <a:ext cx="6419850" cy="1905000"/>
          </a:xfrm>
        </p:spPr>
        <p:txBody>
          <a:bodyPr/>
          <a:lstStyle/>
          <a:p>
            <a:pPr marL="457200" indent="-457200" eaLnBrk="1" hangingPunct="1">
              <a:spcBef>
                <a:spcPts val="0"/>
              </a:spcBef>
              <a:spcAft>
                <a:spcPts val="3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Tipos de Oración (5:13-16b)</a:t>
            </a:r>
          </a:p>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El Poder de la Oración (5:16c-18)</a:t>
            </a:r>
          </a:p>
        </p:txBody>
      </p:sp>
      <p:pic>
        <p:nvPicPr>
          <p:cNvPr id="2" name="Picture 1">
            <a:extLst>
              <a:ext uri="{FF2B5EF4-FFF2-40B4-BE49-F238E27FC236}">
                <a16:creationId xmlns:a16="http://schemas.microsoft.com/office/drawing/2014/main" id="{0C1A1632-5EDB-2918-A2FE-7A6E503C9FEC}"/>
              </a:ext>
            </a:extLst>
          </p:cNvPr>
          <p:cNvPicPr>
            <a:picLocks noChangeAspect="1"/>
          </p:cNvPicPr>
          <p:nvPr/>
        </p:nvPicPr>
        <p:blipFill>
          <a:blip r:embed="rId2"/>
          <a:stretch>
            <a:fillRect/>
          </a:stretch>
        </p:blipFill>
        <p:spPr>
          <a:xfrm>
            <a:off x="3429000" y="4114800"/>
            <a:ext cx="2962913" cy="1926503"/>
          </a:xfrm>
          <a:prstGeom prst="rect">
            <a:avLst/>
          </a:prstGeom>
        </p:spPr>
      </p:pic>
    </p:spTree>
    <p:extLst>
      <p:ext uri="{BB962C8B-B14F-4D97-AF65-F5344CB8AC3E}">
        <p14:creationId xmlns:p14="http://schemas.microsoft.com/office/powerpoint/2010/main" val="3115009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 Tipos de Oración</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(5:13-16a)</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1073944" y="1600200"/>
            <a:ext cx="7772400" cy="2895600"/>
          </a:xfrm>
        </p:spPr>
        <p:txBody>
          <a:bodyPr/>
          <a:lstStyle/>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Afligido: oración de dependencia (13a)</a:t>
            </a:r>
          </a:p>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Alegre: oración de alabanza (13b)</a:t>
            </a:r>
          </a:p>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Enfermo: oración de ancianos (14-15)</a:t>
            </a:r>
          </a:p>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Pecador: oración de confesión (16a)</a:t>
            </a:r>
          </a:p>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Enfermo: oración intercesora (16b)</a:t>
            </a:r>
          </a:p>
        </p:txBody>
      </p:sp>
      <p:pic>
        <p:nvPicPr>
          <p:cNvPr id="2" name="Picture 1">
            <a:extLst>
              <a:ext uri="{FF2B5EF4-FFF2-40B4-BE49-F238E27FC236}">
                <a16:creationId xmlns:a16="http://schemas.microsoft.com/office/drawing/2014/main" id="{3CCAB7D3-67D5-8B4E-685C-992AEDC9E221}"/>
              </a:ext>
            </a:extLst>
          </p:cNvPr>
          <p:cNvPicPr>
            <a:picLocks noChangeAspect="1"/>
          </p:cNvPicPr>
          <p:nvPr/>
        </p:nvPicPr>
        <p:blipFill>
          <a:blip r:embed="rId2"/>
          <a:stretch>
            <a:fillRect/>
          </a:stretch>
        </p:blipFill>
        <p:spPr>
          <a:xfrm>
            <a:off x="3657600" y="5243222"/>
            <a:ext cx="2162479" cy="1406056"/>
          </a:xfrm>
          <a:prstGeom prst="rect">
            <a:avLst/>
          </a:prstGeom>
        </p:spPr>
      </p:pic>
    </p:spTree>
    <p:extLst>
      <p:ext uri="{BB962C8B-B14F-4D97-AF65-F5344CB8AC3E}">
        <p14:creationId xmlns:p14="http://schemas.microsoft.com/office/powerpoint/2010/main" val="1694333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CD1A0-210F-5AF2-289B-C0ACBC76E95B}"/>
            </a:ext>
          </a:extLst>
        </p:cNvPr>
        <p:cNvGrpSpPr/>
        <p:nvPr/>
      </p:nvGrpSpPr>
      <p:grpSpPr>
        <a:xfrm>
          <a:off x="0" y="0"/>
          <a:ext cx="0" cy="0"/>
          <a:chOff x="0" y="0"/>
          <a:chExt cx="0" cy="0"/>
        </a:xfrm>
      </p:grpSpPr>
      <p:sp>
        <p:nvSpPr>
          <p:cNvPr id="67586" name="Rectangle 2">
            <a:extLst>
              <a:ext uri="{FF2B5EF4-FFF2-40B4-BE49-F238E27FC236}">
                <a16:creationId xmlns:a16="http://schemas.microsoft.com/office/drawing/2014/main" id="{AA18269A-83B9-ADB0-5938-5723CCD144E3}"/>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 Tipos de Oración</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(5:13-16a)</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17030A29-5D7F-B190-02CD-B873B5154E9F}"/>
              </a:ext>
            </a:extLst>
          </p:cNvPr>
          <p:cNvSpPr>
            <a:spLocks noGrp="1" noChangeArrowheads="1"/>
          </p:cNvSpPr>
          <p:nvPr>
            <p:ph type="body" idx="1"/>
          </p:nvPr>
        </p:nvSpPr>
        <p:spPr>
          <a:xfrm>
            <a:off x="1073944" y="1600200"/>
            <a:ext cx="7772400" cy="2895600"/>
          </a:xfrm>
        </p:spPr>
        <p:txBody>
          <a:bodyPr/>
          <a:lstStyle/>
          <a:p>
            <a:pPr marL="457200" indent="-457200" eaLnBrk="1" hangingPunct="1">
              <a:spcBef>
                <a:spcPts val="0"/>
              </a:spcBef>
              <a:spcAft>
                <a:spcPts val="18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Afligido: oración de dependencia (13a)</a:t>
            </a:r>
          </a:p>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Alegre: oración de alabanza (13b)</a:t>
            </a:r>
          </a:p>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Enfermo: oración de ancianos (14-15)</a:t>
            </a:r>
          </a:p>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Pecador: oración de confesión (16a)</a:t>
            </a:r>
          </a:p>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Enfermo: oración intercesora (16b)</a:t>
            </a:r>
          </a:p>
        </p:txBody>
      </p:sp>
      <p:pic>
        <p:nvPicPr>
          <p:cNvPr id="2" name="Picture 1">
            <a:extLst>
              <a:ext uri="{FF2B5EF4-FFF2-40B4-BE49-F238E27FC236}">
                <a16:creationId xmlns:a16="http://schemas.microsoft.com/office/drawing/2014/main" id="{8F50E88D-CC14-38FD-0B17-C9CADF11934A}"/>
              </a:ext>
            </a:extLst>
          </p:cNvPr>
          <p:cNvPicPr>
            <a:picLocks noChangeAspect="1"/>
          </p:cNvPicPr>
          <p:nvPr/>
        </p:nvPicPr>
        <p:blipFill>
          <a:blip r:embed="rId2"/>
          <a:stretch>
            <a:fillRect/>
          </a:stretch>
        </p:blipFill>
        <p:spPr>
          <a:xfrm>
            <a:off x="3657600" y="5243222"/>
            <a:ext cx="2162479" cy="1406056"/>
          </a:xfrm>
          <a:prstGeom prst="rect">
            <a:avLst/>
          </a:prstGeom>
        </p:spPr>
      </p:pic>
    </p:spTree>
    <p:extLst>
      <p:ext uri="{BB962C8B-B14F-4D97-AF65-F5344CB8AC3E}">
        <p14:creationId xmlns:p14="http://schemas.microsoft.com/office/powerpoint/2010/main" val="1660773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1F4F2-7F6D-8096-A715-15ED7F331309}"/>
            </a:ext>
          </a:extLst>
        </p:cNvPr>
        <p:cNvGrpSpPr/>
        <p:nvPr/>
      </p:nvGrpSpPr>
      <p:grpSpPr>
        <a:xfrm>
          <a:off x="0" y="0"/>
          <a:ext cx="0" cy="0"/>
          <a:chOff x="0" y="0"/>
          <a:chExt cx="0" cy="0"/>
        </a:xfrm>
      </p:grpSpPr>
      <p:sp>
        <p:nvSpPr>
          <p:cNvPr id="67586" name="Rectangle 2">
            <a:extLst>
              <a:ext uri="{FF2B5EF4-FFF2-40B4-BE49-F238E27FC236}">
                <a16:creationId xmlns:a16="http://schemas.microsoft.com/office/drawing/2014/main" id="{086BB4CE-C123-484F-9F2D-8DB66F5E7E08}"/>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 Tipos de Oración</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(5:13-16a)</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CB39E8D6-0086-3EE2-D0EC-69FA661356AD}"/>
              </a:ext>
            </a:extLst>
          </p:cNvPr>
          <p:cNvSpPr>
            <a:spLocks noGrp="1" noChangeArrowheads="1"/>
          </p:cNvSpPr>
          <p:nvPr>
            <p:ph type="body" idx="1"/>
          </p:nvPr>
        </p:nvSpPr>
        <p:spPr>
          <a:xfrm>
            <a:off x="1073944" y="1600200"/>
            <a:ext cx="7772400" cy="2895600"/>
          </a:xfrm>
        </p:spPr>
        <p:txBody>
          <a:bodyPr/>
          <a:lstStyle/>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Afligido: oración de dependencia (13a)</a:t>
            </a:r>
          </a:p>
          <a:p>
            <a:pPr marL="457200" indent="-457200" eaLnBrk="1" hangingPunct="1">
              <a:spcBef>
                <a:spcPts val="0"/>
              </a:spcBef>
              <a:spcAft>
                <a:spcPts val="18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Alegre: oración de alabanza (13b)</a:t>
            </a:r>
          </a:p>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Enfermo: oración de ancianos (14-15)</a:t>
            </a:r>
          </a:p>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Pecador: oración de confesión (16a)</a:t>
            </a:r>
          </a:p>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Enfermo: oración intercesora (16b)</a:t>
            </a:r>
          </a:p>
        </p:txBody>
      </p:sp>
      <p:pic>
        <p:nvPicPr>
          <p:cNvPr id="2" name="Picture 1">
            <a:extLst>
              <a:ext uri="{FF2B5EF4-FFF2-40B4-BE49-F238E27FC236}">
                <a16:creationId xmlns:a16="http://schemas.microsoft.com/office/drawing/2014/main" id="{FC4D684D-7FBE-1FBC-895A-8740D2D04100}"/>
              </a:ext>
            </a:extLst>
          </p:cNvPr>
          <p:cNvPicPr>
            <a:picLocks noChangeAspect="1"/>
          </p:cNvPicPr>
          <p:nvPr/>
        </p:nvPicPr>
        <p:blipFill>
          <a:blip r:embed="rId2"/>
          <a:stretch>
            <a:fillRect/>
          </a:stretch>
        </p:blipFill>
        <p:spPr>
          <a:xfrm>
            <a:off x="3657600" y="5243222"/>
            <a:ext cx="2162479" cy="1406056"/>
          </a:xfrm>
          <a:prstGeom prst="rect">
            <a:avLst/>
          </a:prstGeom>
        </p:spPr>
      </p:pic>
    </p:spTree>
    <p:extLst>
      <p:ext uri="{BB962C8B-B14F-4D97-AF65-F5344CB8AC3E}">
        <p14:creationId xmlns:p14="http://schemas.microsoft.com/office/powerpoint/2010/main" val="3660882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9D2F0-7F17-FA12-63D8-04577D819067}"/>
            </a:ext>
          </a:extLst>
        </p:cNvPr>
        <p:cNvGrpSpPr/>
        <p:nvPr/>
      </p:nvGrpSpPr>
      <p:grpSpPr>
        <a:xfrm>
          <a:off x="0" y="0"/>
          <a:ext cx="0" cy="0"/>
          <a:chOff x="0" y="0"/>
          <a:chExt cx="0" cy="0"/>
        </a:xfrm>
      </p:grpSpPr>
      <p:sp>
        <p:nvSpPr>
          <p:cNvPr id="67586" name="Rectangle 2">
            <a:extLst>
              <a:ext uri="{FF2B5EF4-FFF2-40B4-BE49-F238E27FC236}">
                <a16:creationId xmlns:a16="http://schemas.microsoft.com/office/drawing/2014/main" id="{4CBE5630-0CA8-680C-D404-1DF10E301470}"/>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 Tipos de Oración</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(5:13-16a)</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F69D2106-CFB4-38E5-7B2E-DBDFBA95A0BE}"/>
              </a:ext>
            </a:extLst>
          </p:cNvPr>
          <p:cNvSpPr>
            <a:spLocks noGrp="1" noChangeArrowheads="1"/>
          </p:cNvSpPr>
          <p:nvPr>
            <p:ph type="body" idx="1"/>
          </p:nvPr>
        </p:nvSpPr>
        <p:spPr>
          <a:xfrm>
            <a:off x="1073944" y="1600200"/>
            <a:ext cx="7772400" cy="2895600"/>
          </a:xfrm>
        </p:spPr>
        <p:txBody>
          <a:bodyPr/>
          <a:lstStyle/>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Afligido: oración de dependencia (13a)</a:t>
            </a:r>
          </a:p>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Alegre: oración de alabanza (13b)</a:t>
            </a:r>
          </a:p>
          <a:p>
            <a:pPr marL="457200" indent="-457200" eaLnBrk="1" hangingPunct="1">
              <a:spcBef>
                <a:spcPts val="0"/>
              </a:spcBef>
              <a:spcAft>
                <a:spcPts val="18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Enfermo: oración de ancianos (14-15)</a:t>
            </a:r>
          </a:p>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Pecador: oración de confesión (16a)</a:t>
            </a:r>
          </a:p>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Enfermo: oración intercesora (16b)</a:t>
            </a:r>
          </a:p>
        </p:txBody>
      </p:sp>
      <p:pic>
        <p:nvPicPr>
          <p:cNvPr id="2" name="Picture 1">
            <a:extLst>
              <a:ext uri="{FF2B5EF4-FFF2-40B4-BE49-F238E27FC236}">
                <a16:creationId xmlns:a16="http://schemas.microsoft.com/office/drawing/2014/main" id="{EF6FE5E2-FD4B-E7A5-F934-1D280734D1C3}"/>
              </a:ext>
            </a:extLst>
          </p:cNvPr>
          <p:cNvPicPr>
            <a:picLocks noChangeAspect="1"/>
          </p:cNvPicPr>
          <p:nvPr/>
        </p:nvPicPr>
        <p:blipFill>
          <a:blip r:embed="rId2"/>
          <a:stretch>
            <a:fillRect/>
          </a:stretch>
        </p:blipFill>
        <p:spPr>
          <a:xfrm>
            <a:off x="3657600" y="5243222"/>
            <a:ext cx="2162479" cy="1406056"/>
          </a:xfrm>
          <a:prstGeom prst="rect">
            <a:avLst/>
          </a:prstGeom>
        </p:spPr>
      </p:pic>
    </p:spTree>
    <p:extLst>
      <p:ext uri="{BB962C8B-B14F-4D97-AF65-F5344CB8AC3E}">
        <p14:creationId xmlns:p14="http://schemas.microsoft.com/office/powerpoint/2010/main" val="2777834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271D19-C9CD-408C-9DEE-197D160261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141886"/>
          </a:xfrm>
          <a:prstGeom prst="rect">
            <a:avLst/>
          </a:prstGeom>
          <a:noFill/>
          <a:ln w="28575">
            <a:noFill/>
            <a:miter lim="800000"/>
            <a:headEnd/>
            <a:tailEnd/>
          </a:ln>
        </p:spPr>
        <p:txBody>
          <a:bodyPr wrap="square">
            <a:spAutoFit/>
          </a:bodyPr>
          <a:lstStyle/>
          <a:p>
            <a:pPr algn="ctr" defTabSz="685800">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Apocalipsis 21:4</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CO" sz="3600" dirty="0">
                <a:effectLst>
                  <a:outerShdw blurRad="38100" dist="38100" dir="2700000" algn="tl">
                    <a:srgbClr val="000000">
                      <a:alpha val="43137"/>
                    </a:srgbClr>
                  </a:outerShdw>
                </a:effectLst>
                <a:latin typeface="Calibri" panose="020F0502020204030204" pitchFamily="34" charset="0"/>
              </a:rPr>
              <a:t>Y Dios enjugará toda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rPr>
              <a:t>lágrima</a:t>
            </a:r>
            <a:r>
              <a:rPr lang="es-CO" sz="3600" dirty="0">
                <a:effectLst>
                  <a:outerShdw blurRad="38100" dist="38100" dir="2700000" algn="tl">
                    <a:srgbClr val="000000">
                      <a:alpha val="43137"/>
                    </a:srgbClr>
                  </a:outerShdw>
                </a:effectLst>
                <a:latin typeface="Calibri" panose="020F0502020204030204" pitchFamily="34" charset="0"/>
              </a:rPr>
              <a:t> de los ojos de ellos. No habrá más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rPr>
              <a:t>muerte</a:t>
            </a:r>
            <a:r>
              <a:rPr lang="es-CO" sz="3600" dirty="0">
                <a:effectLst>
                  <a:outerShdw blurRad="38100" dist="38100" dir="2700000" algn="tl">
                    <a:srgbClr val="000000">
                      <a:alpha val="43137"/>
                    </a:srgbClr>
                  </a:outerShdw>
                </a:effectLst>
                <a:latin typeface="Calibri" panose="020F0502020204030204" pitchFamily="34" charset="0"/>
              </a:rPr>
              <a:t>, ni habrá más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rPr>
              <a:t>llanto</a:t>
            </a:r>
            <a:r>
              <a:rPr lang="es-CO" sz="3600" dirty="0">
                <a:effectLst>
                  <a:outerShdw blurRad="38100" dist="38100" dir="2700000" algn="tl">
                    <a:srgbClr val="000000">
                      <a:alpha val="43137"/>
                    </a:srgbClr>
                  </a:outerShdw>
                </a:effectLst>
                <a:latin typeface="Calibri" panose="020F0502020204030204" pitchFamily="34" charset="0"/>
              </a:rPr>
              <a:t>,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rPr>
              <a:t>ni clamor</a:t>
            </a:r>
            <a:r>
              <a:rPr lang="es-CO" sz="3600" dirty="0">
                <a:effectLst>
                  <a:outerShdw blurRad="38100" dist="38100" dir="2700000" algn="tl">
                    <a:srgbClr val="000000">
                      <a:alpha val="43137"/>
                    </a:srgbClr>
                  </a:outerShdw>
                </a:effectLst>
                <a:latin typeface="Calibri" panose="020F0502020204030204" pitchFamily="34" charset="0"/>
              </a:rPr>
              <a:t>,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rPr>
              <a:t>ni dolor</a:t>
            </a:r>
            <a:r>
              <a:rPr lang="es-CO" sz="3600" dirty="0">
                <a:effectLst>
                  <a:outerShdw blurRad="38100" dist="38100" dir="2700000" algn="tl">
                    <a:srgbClr val="000000">
                      <a:alpha val="43137"/>
                    </a:srgbClr>
                  </a:outerShdw>
                </a:effectLst>
                <a:latin typeface="Calibri" panose="020F0502020204030204" pitchFamily="34" charset="0"/>
              </a:rPr>
              <a:t>; porque las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rPr>
              <a:t>primeras cosas</a:t>
            </a:r>
            <a:r>
              <a:rPr lang="es-CO" sz="3600" dirty="0">
                <a:effectLst>
                  <a:outerShdw blurRad="38100" dist="38100" dir="2700000" algn="tl">
                    <a:srgbClr val="000000">
                      <a:alpha val="43137"/>
                    </a:srgbClr>
                  </a:outerShdw>
                </a:effectLst>
                <a:latin typeface="Calibri" panose="020F0502020204030204" pitchFamily="34" charset="0"/>
              </a:rPr>
              <a:t> ya pasaron”.</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pic>
        <p:nvPicPr>
          <p:cNvPr id="3" name="Picture 2">
            <a:extLst>
              <a:ext uri="{FF2B5EF4-FFF2-40B4-BE49-F238E27FC236}">
                <a16:creationId xmlns:a16="http://schemas.microsoft.com/office/drawing/2014/main" id="{8EA25A2E-5CBD-4BD6-B8D1-1237D222E3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40591" y="3063240"/>
            <a:ext cx="2062818" cy="1828800"/>
          </a:xfrm>
          <a:prstGeom prst="rect">
            <a:avLst/>
          </a:prstGeom>
        </p:spPr>
      </p:pic>
    </p:spTree>
    <p:extLst>
      <p:ext uri="{BB962C8B-B14F-4D97-AF65-F5344CB8AC3E}">
        <p14:creationId xmlns:p14="http://schemas.microsoft.com/office/powerpoint/2010/main" val="859556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Génesis 3:19</a:t>
            </a:r>
          </a:p>
          <a:p>
            <a:pPr algn="just">
              <a:spcAft>
                <a:spcPts val="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CO"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 el sudor de tu frente comerás el pan hasta que vuelvas a la tierra, pues de ella fuiste tomado. Porque </a:t>
            </a:r>
            <a:r>
              <a:rPr lang="es-CO"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polvo eres y al polvo volverás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5658C54C-0E5F-45B3-B075-362C986E6F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68134" y="3048000"/>
            <a:ext cx="2607733" cy="1828800"/>
          </a:xfrm>
          <a:prstGeom prst="rect">
            <a:avLst/>
          </a:prstGeom>
        </p:spPr>
      </p:pic>
    </p:spTree>
    <p:extLst>
      <p:ext uri="{BB962C8B-B14F-4D97-AF65-F5344CB8AC3E}">
        <p14:creationId xmlns:p14="http://schemas.microsoft.com/office/powerpoint/2010/main" val="11891583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075D55-7921-4408-BCEF-8BC77DC46C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039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900"/>
              </a:spcAft>
            </a:pPr>
            <a:r>
              <a:rPr lang="en-US" sz="40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Cor. 4:16</a:t>
            </a:r>
            <a:endParaRPr lang="en-US" altLang="en-US" sz="40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Por tanto, no desmayamos; más bien, aunque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 va desgastando nuestro hombre exterior</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el interior, sin embargo, se va renovando de día en día.</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0AB25CA5-FB7A-469C-AF5A-D0D8E1D10FF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0533" t="26667" r="10533" b="11111"/>
          <a:stretch/>
        </p:blipFill>
        <p:spPr>
          <a:xfrm>
            <a:off x="3722914" y="2438400"/>
            <a:ext cx="1698172" cy="2377440"/>
          </a:xfrm>
          <a:prstGeom prst="rect">
            <a:avLst/>
          </a:prstGeom>
        </p:spPr>
      </p:pic>
    </p:spTree>
    <p:extLst>
      <p:ext uri="{BB962C8B-B14F-4D97-AF65-F5344CB8AC3E}">
        <p14:creationId xmlns:p14="http://schemas.microsoft.com/office/powerpoint/2010/main" val="13128549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C2BB25-6F6D-4336-BF02-A661385E1952}"/>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a:extLst>
              <a:ext uri="{FF2B5EF4-FFF2-40B4-BE49-F238E27FC236}">
                <a16:creationId xmlns:a16="http://schemas.microsoft.com/office/drawing/2014/main" id="{972624A7-20E3-4DA9-A466-8A9F888B1F46}"/>
              </a:ext>
            </a:extLst>
          </p:cNvPr>
          <p:cNvSpPr>
            <a:spLocks noChangeArrowheads="1"/>
          </p:cNvSpPr>
          <p:nvPr/>
        </p:nvSpPr>
        <p:spPr bwMode="auto">
          <a:xfrm>
            <a:off x="0" y="0"/>
            <a:ext cx="9144000" cy="4270400"/>
          </a:xfrm>
          <a:prstGeom prst="rect">
            <a:avLst/>
          </a:prstGeom>
          <a:noFill/>
          <a:ln w="28575">
            <a:noFill/>
            <a:miter lim="800000"/>
            <a:headEnd/>
            <a:tailEnd/>
          </a:ln>
        </p:spPr>
        <p:txBody>
          <a:bodyPr wrap="square">
            <a:spAutoFit/>
          </a:bodyPr>
          <a:lstStyle/>
          <a:p>
            <a:pPr algn="ctr">
              <a:spcAft>
                <a:spcPts val="900"/>
              </a:spcAft>
              <a:defRPr/>
            </a:pPr>
            <a:r>
              <a:rPr lang="en-US" sz="2025" baseline="30000" dirty="0">
                <a:effectLst>
                  <a:outerShdw blurRad="38100" dist="38100" dir="2700000" algn="tl">
                    <a:srgbClr val="000000">
                      <a:alpha val="43137"/>
                    </a:srgbClr>
                  </a:outerShdw>
                </a:effectLst>
                <a:latin typeface="Calibri" panose="020F0502020204030204" pitchFamily="34" charset="0"/>
              </a:rPr>
              <a:t> </a:t>
            </a:r>
            <a:r>
              <a:rPr lang="en-US" sz="3200" b="1" dirty="0">
                <a:solidFill>
                  <a:schemeClr val="tx2"/>
                </a:solidFill>
                <a:effectLst>
                  <a:outerShdw blurRad="38100" dist="38100" dir="2700000" algn="tl">
                    <a:srgbClr val="000000">
                      <a:alpha val="43137"/>
                    </a:srgbClr>
                  </a:outerShdw>
                </a:effectLst>
                <a:latin typeface="Calibri" panose="020F0502020204030204" pitchFamily="34" charset="0"/>
                <a:ea typeface="+mj-ea"/>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Romanos 8:19-23</a:t>
            </a:r>
          </a:p>
          <a:p>
            <a:pPr algn="just">
              <a:defRPr/>
            </a:pP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CO"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Pues la creación aguarda con ardiente anhelo la manifestación de los hijos de Dios. 20 Porque la creación ha sido sujetada a la vanidad, no por su propia voluntad sino por causa de aquel que la sujetó, en esperanza 21 de que aun la creación misma será librada de la esclavitud de la corrupción para entrar a la libertad gloriosa de los hijos de Dios. </a:t>
            </a:r>
            <a:endPar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358019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C2BB25-6F6D-4336-BF02-A661385E1952}"/>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a:extLst>
              <a:ext uri="{FF2B5EF4-FFF2-40B4-BE49-F238E27FC236}">
                <a16:creationId xmlns:a16="http://schemas.microsoft.com/office/drawing/2014/main" id="{972624A7-20E3-4DA9-A466-8A9F888B1F46}"/>
              </a:ext>
            </a:extLst>
          </p:cNvPr>
          <p:cNvSpPr>
            <a:spLocks noChangeArrowheads="1"/>
          </p:cNvSpPr>
          <p:nvPr/>
        </p:nvSpPr>
        <p:spPr bwMode="auto">
          <a:xfrm>
            <a:off x="0" y="0"/>
            <a:ext cx="9144000" cy="3777957"/>
          </a:xfrm>
          <a:prstGeom prst="rect">
            <a:avLst/>
          </a:prstGeom>
          <a:noFill/>
          <a:ln w="28575">
            <a:noFill/>
            <a:miter lim="800000"/>
            <a:headEnd/>
            <a:tailEnd/>
          </a:ln>
        </p:spPr>
        <p:txBody>
          <a:bodyPr wrap="square">
            <a:spAutoFit/>
          </a:bodyPr>
          <a:lstStyle/>
          <a:p>
            <a:pPr algn="ctr">
              <a:spcAft>
                <a:spcPts val="900"/>
              </a:spcAft>
              <a:defRPr/>
            </a:pPr>
            <a:r>
              <a:rPr lang="en-US" sz="2025" baseline="30000" dirty="0">
                <a:effectLst>
                  <a:outerShdw blurRad="38100" dist="38100" dir="2700000" algn="tl">
                    <a:srgbClr val="000000">
                      <a:alpha val="43137"/>
                    </a:srgbClr>
                  </a:outerShdw>
                </a:effectLst>
                <a:latin typeface="Calibri" panose="020F0502020204030204" pitchFamily="34" charset="0"/>
              </a:rPr>
              <a:t> </a:t>
            </a:r>
            <a:r>
              <a:rPr lang="en-US" sz="3200" b="1" dirty="0">
                <a:solidFill>
                  <a:schemeClr val="tx2"/>
                </a:solidFill>
                <a:effectLst>
                  <a:outerShdw blurRad="38100" dist="38100" dir="2700000" algn="tl">
                    <a:srgbClr val="000000">
                      <a:alpha val="43137"/>
                    </a:srgbClr>
                  </a:outerShdw>
                </a:effectLst>
                <a:latin typeface="Calibri" panose="020F0502020204030204" pitchFamily="34" charset="0"/>
                <a:ea typeface="+mj-ea"/>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Romanos 8:19-23</a:t>
            </a:r>
          </a:p>
          <a:p>
            <a:pPr algn="just">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a:t>
            </a:r>
            <a:r>
              <a:rPr lang="es-CO"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22 Porque sabemos que toda la creación gime a una, y a una sufre dolores de parto hasta ahora. 23 Y no solo la creación sino también nosotros, que tenemos las primicias del Espíritu, gemimos dentro de nosotros mismos aguardando la adopción como hijos, </a:t>
            </a:r>
            <a:r>
              <a:rPr lang="es-CO"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 redención de nuestro cuerpo</a:t>
            </a:r>
            <a:r>
              <a:rPr lang="es-CO"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212730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t>ESTRUCTURA DE SANTIAGO</a:t>
            </a:r>
          </a:p>
        </p:txBody>
      </p:sp>
      <p:sp>
        <p:nvSpPr>
          <p:cNvPr id="92163" name="Rectangle 2051"/>
          <p:cNvSpPr>
            <a:spLocks noGrp="1" noChangeArrowheads="1"/>
          </p:cNvSpPr>
          <p:nvPr>
            <p:ph type="body" idx="1"/>
          </p:nvPr>
        </p:nvSpPr>
        <p:spPr>
          <a:xfrm>
            <a:off x="495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Fe (Santiago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Sabiduría (Santiago 3:13</a:t>
            </a:r>
            <a:r>
              <a:rPr lang="en-US" dirty="0">
                <a:cs typeface="Calibri" panose="020F0502020204030204" pitchFamily="34" charset="0"/>
              </a:rPr>
              <a:t>‒5:20)</a:t>
            </a:r>
            <a:endParaRPr lang="en-US" dirty="0"/>
          </a:p>
        </p:txBody>
      </p:sp>
      <p:pic>
        <p:nvPicPr>
          <p:cNvPr id="2" name="Picture 1">
            <a:extLst>
              <a:ext uri="{FF2B5EF4-FFF2-40B4-BE49-F238E27FC236}">
                <a16:creationId xmlns:a16="http://schemas.microsoft.com/office/drawing/2014/main" id="{D92037D4-2E8D-B509-8B79-7F5E4DF98173}"/>
              </a:ext>
            </a:extLst>
          </p:cNvPr>
          <p:cNvPicPr>
            <a:picLocks noChangeAspect="1"/>
          </p:cNvPicPr>
          <p:nvPr/>
        </p:nvPicPr>
        <p:blipFill>
          <a:blip r:embed="rId2"/>
          <a:stretch>
            <a:fillRect/>
          </a:stretch>
        </p:blipFill>
        <p:spPr>
          <a:xfrm>
            <a:off x="3124200" y="4343400"/>
            <a:ext cx="2962913" cy="1926503"/>
          </a:xfrm>
          <a:prstGeom prst="rect">
            <a:avLst/>
          </a:prstGeom>
        </p:spPr>
      </p:pic>
    </p:spTree>
    <p:extLst>
      <p:ext uri="{BB962C8B-B14F-4D97-AF65-F5344CB8AC3E}">
        <p14:creationId xmlns:p14="http://schemas.microsoft.com/office/powerpoint/2010/main" val="18343697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0A897-73EA-CAF3-4833-DF25973F6A04}"/>
            </a:ext>
          </a:extLst>
        </p:cNvPr>
        <p:cNvGrpSpPr/>
        <p:nvPr/>
      </p:nvGrpSpPr>
      <p:grpSpPr>
        <a:xfrm>
          <a:off x="0" y="0"/>
          <a:ext cx="0" cy="0"/>
          <a:chOff x="0" y="0"/>
          <a:chExt cx="0" cy="0"/>
        </a:xfrm>
      </p:grpSpPr>
      <p:sp>
        <p:nvSpPr>
          <p:cNvPr id="67586" name="Rectangle 2">
            <a:extLst>
              <a:ext uri="{FF2B5EF4-FFF2-40B4-BE49-F238E27FC236}">
                <a16:creationId xmlns:a16="http://schemas.microsoft.com/office/drawing/2014/main" id="{998AAB09-5FB7-8A4A-724C-B809543203F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 Tipos de Oración</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(5:13-16a)</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4AFE98CD-A9B0-EA8A-88F6-AE72FB13D080}"/>
              </a:ext>
            </a:extLst>
          </p:cNvPr>
          <p:cNvSpPr>
            <a:spLocks noGrp="1" noChangeArrowheads="1"/>
          </p:cNvSpPr>
          <p:nvPr>
            <p:ph type="body" idx="1"/>
          </p:nvPr>
        </p:nvSpPr>
        <p:spPr>
          <a:xfrm>
            <a:off x="1073944" y="1600200"/>
            <a:ext cx="7772400" cy="2895600"/>
          </a:xfrm>
        </p:spPr>
        <p:txBody>
          <a:bodyPr/>
          <a:lstStyle/>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Afligido: oración de dependencia (13a)</a:t>
            </a:r>
          </a:p>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Alegre: oración de alabanza (13b)</a:t>
            </a:r>
          </a:p>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Enfermo: oración de ancianos (14-15)</a:t>
            </a:r>
          </a:p>
          <a:p>
            <a:pPr marL="457200" indent="-457200" eaLnBrk="1" hangingPunct="1">
              <a:spcBef>
                <a:spcPts val="0"/>
              </a:spcBef>
              <a:spcAft>
                <a:spcPts val="18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Pecador: oración de confesión (16a)</a:t>
            </a:r>
          </a:p>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Enfermo: oración intercesora (16b)</a:t>
            </a:r>
          </a:p>
        </p:txBody>
      </p:sp>
      <p:pic>
        <p:nvPicPr>
          <p:cNvPr id="2" name="Picture 1">
            <a:extLst>
              <a:ext uri="{FF2B5EF4-FFF2-40B4-BE49-F238E27FC236}">
                <a16:creationId xmlns:a16="http://schemas.microsoft.com/office/drawing/2014/main" id="{8F2B9BEA-7E19-8C13-EA74-2D1FE259B1E3}"/>
              </a:ext>
            </a:extLst>
          </p:cNvPr>
          <p:cNvPicPr>
            <a:picLocks noChangeAspect="1"/>
          </p:cNvPicPr>
          <p:nvPr/>
        </p:nvPicPr>
        <p:blipFill>
          <a:blip r:embed="rId2"/>
          <a:stretch>
            <a:fillRect/>
          </a:stretch>
        </p:blipFill>
        <p:spPr>
          <a:xfrm>
            <a:off x="3657600" y="5243222"/>
            <a:ext cx="2162479" cy="1406056"/>
          </a:xfrm>
          <a:prstGeom prst="rect">
            <a:avLst/>
          </a:prstGeom>
        </p:spPr>
      </p:pic>
    </p:spTree>
    <p:extLst>
      <p:ext uri="{BB962C8B-B14F-4D97-AF65-F5344CB8AC3E}">
        <p14:creationId xmlns:p14="http://schemas.microsoft.com/office/powerpoint/2010/main" val="27564544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4047262"/>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Apocalipsis 1:6; 5:10</a:t>
            </a:r>
          </a:p>
          <a:p>
            <a:pPr algn="just"/>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 nos constituyó en un reino,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sacerdotes para Dios</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su Padre; a él sea la gloria y el dominio para siempre jamás. Amén.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Tú los has constituido en un </a:t>
            </a:r>
            <a:r>
              <a:rPr lang="es-CO"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reino y sacerdotes</a:t>
            </a:r>
            <a:r>
              <a:rPr lang="es-CO"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para nuestro Dios, y reinarán [basileuō]  sobre la tierra</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gē</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E6A13430-0478-8A88-6F17-A3F727A3D48E}"/>
              </a:ext>
            </a:extLst>
          </p:cNvPr>
          <p:cNvPicPr>
            <a:picLocks noChangeAspect="1"/>
          </p:cNvPicPr>
          <p:nvPr/>
        </p:nvPicPr>
        <p:blipFill>
          <a:blip r:embed="rId3"/>
          <a:stretch>
            <a:fillRect/>
          </a:stretch>
        </p:blipFill>
        <p:spPr>
          <a:xfrm>
            <a:off x="3490760" y="3429000"/>
            <a:ext cx="2162479" cy="1406056"/>
          </a:xfrm>
          <a:prstGeom prst="rect">
            <a:avLst/>
          </a:prstGeom>
        </p:spPr>
      </p:pic>
    </p:spTree>
    <p:extLst>
      <p:ext uri="{BB962C8B-B14F-4D97-AF65-F5344CB8AC3E}">
        <p14:creationId xmlns:p14="http://schemas.microsoft.com/office/powerpoint/2010/main" val="301547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29863-E0E5-A5B9-8E12-3E515FABAA13}"/>
            </a:ext>
          </a:extLst>
        </p:cNvPr>
        <p:cNvGrpSpPr/>
        <p:nvPr/>
      </p:nvGrpSpPr>
      <p:grpSpPr>
        <a:xfrm>
          <a:off x="0" y="0"/>
          <a:ext cx="0" cy="0"/>
          <a:chOff x="0" y="0"/>
          <a:chExt cx="0" cy="0"/>
        </a:xfrm>
      </p:grpSpPr>
      <p:sp>
        <p:nvSpPr>
          <p:cNvPr id="67586" name="Rectangle 2">
            <a:extLst>
              <a:ext uri="{FF2B5EF4-FFF2-40B4-BE49-F238E27FC236}">
                <a16:creationId xmlns:a16="http://schemas.microsoft.com/office/drawing/2014/main" id="{6FCEDBAF-1E1E-409F-3A7A-FC034BD27702}"/>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 Tipos de Oración</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(5:13-16a)</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73548FEF-15AB-92E3-9732-C401BB3D1252}"/>
              </a:ext>
            </a:extLst>
          </p:cNvPr>
          <p:cNvSpPr>
            <a:spLocks noGrp="1" noChangeArrowheads="1"/>
          </p:cNvSpPr>
          <p:nvPr>
            <p:ph type="body" idx="1"/>
          </p:nvPr>
        </p:nvSpPr>
        <p:spPr>
          <a:xfrm>
            <a:off x="1073944" y="1600200"/>
            <a:ext cx="7772400" cy="2895600"/>
          </a:xfrm>
        </p:spPr>
        <p:txBody>
          <a:bodyPr/>
          <a:lstStyle/>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Afligido: oración de dependencia (13a)</a:t>
            </a:r>
          </a:p>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Alegre: oración de alabanza (13b)</a:t>
            </a:r>
          </a:p>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Enfermo: oración de ancianos (14-15)</a:t>
            </a:r>
          </a:p>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Pecador: oración de confesión (16a)</a:t>
            </a:r>
          </a:p>
          <a:p>
            <a:pPr marL="457200" indent="-457200" eaLnBrk="1" hangingPunct="1">
              <a:spcBef>
                <a:spcPts val="0"/>
              </a:spcBef>
              <a:spcAft>
                <a:spcPts val="18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Enfermo: oración intercesora (16b)</a:t>
            </a:r>
          </a:p>
        </p:txBody>
      </p:sp>
      <p:pic>
        <p:nvPicPr>
          <p:cNvPr id="2" name="Picture 1">
            <a:extLst>
              <a:ext uri="{FF2B5EF4-FFF2-40B4-BE49-F238E27FC236}">
                <a16:creationId xmlns:a16="http://schemas.microsoft.com/office/drawing/2014/main" id="{918BCEEC-C3E0-796E-9149-873955250753}"/>
              </a:ext>
            </a:extLst>
          </p:cNvPr>
          <p:cNvPicPr>
            <a:picLocks noChangeAspect="1"/>
          </p:cNvPicPr>
          <p:nvPr/>
        </p:nvPicPr>
        <p:blipFill>
          <a:blip r:embed="rId2"/>
          <a:stretch>
            <a:fillRect/>
          </a:stretch>
        </p:blipFill>
        <p:spPr>
          <a:xfrm>
            <a:off x="3657600" y="5243222"/>
            <a:ext cx="2162479" cy="1406056"/>
          </a:xfrm>
          <a:prstGeom prst="rect">
            <a:avLst/>
          </a:prstGeom>
        </p:spPr>
      </p:pic>
    </p:spTree>
    <p:extLst>
      <p:ext uri="{BB962C8B-B14F-4D97-AF65-F5344CB8AC3E}">
        <p14:creationId xmlns:p14="http://schemas.microsoft.com/office/powerpoint/2010/main" val="40593654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A21CC-1708-CE6A-AA86-C3A37A66CC65}"/>
            </a:ext>
          </a:extLst>
        </p:cNvPr>
        <p:cNvGrpSpPr/>
        <p:nvPr/>
      </p:nvGrpSpPr>
      <p:grpSpPr>
        <a:xfrm>
          <a:off x="0" y="0"/>
          <a:ext cx="0" cy="0"/>
          <a:chOff x="0" y="0"/>
          <a:chExt cx="0" cy="0"/>
        </a:xfrm>
      </p:grpSpPr>
      <p:sp>
        <p:nvSpPr>
          <p:cNvPr id="67586" name="Rectangle 2">
            <a:extLst>
              <a:ext uri="{FF2B5EF4-FFF2-40B4-BE49-F238E27FC236}">
                <a16:creationId xmlns:a16="http://schemas.microsoft.com/office/drawing/2014/main" id="{B0391A94-BE76-C41D-B8EE-FD8DE0444455}"/>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Sabiduría en la Oración</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(5:13-18)</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F18092D9-4376-3893-1616-76BCD2BB0F14}"/>
              </a:ext>
            </a:extLst>
          </p:cNvPr>
          <p:cNvSpPr>
            <a:spLocks noGrp="1" noChangeArrowheads="1"/>
          </p:cNvSpPr>
          <p:nvPr>
            <p:ph type="body" idx="1"/>
          </p:nvPr>
        </p:nvSpPr>
        <p:spPr>
          <a:xfrm>
            <a:off x="1885950" y="1600200"/>
            <a:ext cx="6419850" cy="1905000"/>
          </a:xfrm>
        </p:spPr>
        <p:txBody>
          <a:bodyPr/>
          <a:lstStyle/>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Tipos de Oración (5:13-16b)</a:t>
            </a:r>
          </a:p>
          <a:p>
            <a:pPr marL="457200" indent="-457200" eaLnBrk="1" hangingPunct="1">
              <a:spcBef>
                <a:spcPts val="0"/>
              </a:spcBef>
              <a:spcAft>
                <a:spcPts val="3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El Poder de la Oración (5:16c-18)</a:t>
            </a:r>
          </a:p>
        </p:txBody>
      </p:sp>
      <p:pic>
        <p:nvPicPr>
          <p:cNvPr id="2" name="Picture 1">
            <a:extLst>
              <a:ext uri="{FF2B5EF4-FFF2-40B4-BE49-F238E27FC236}">
                <a16:creationId xmlns:a16="http://schemas.microsoft.com/office/drawing/2014/main" id="{FA6BA212-272F-4831-0C20-9D3C557CF0B7}"/>
              </a:ext>
            </a:extLst>
          </p:cNvPr>
          <p:cNvPicPr>
            <a:picLocks noChangeAspect="1"/>
          </p:cNvPicPr>
          <p:nvPr/>
        </p:nvPicPr>
        <p:blipFill>
          <a:blip r:embed="rId2"/>
          <a:stretch>
            <a:fillRect/>
          </a:stretch>
        </p:blipFill>
        <p:spPr>
          <a:xfrm>
            <a:off x="3429000" y="4114800"/>
            <a:ext cx="2962913" cy="1926503"/>
          </a:xfrm>
          <a:prstGeom prst="rect">
            <a:avLst/>
          </a:prstGeom>
        </p:spPr>
      </p:pic>
    </p:spTree>
    <p:extLst>
      <p:ext uri="{BB962C8B-B14F-4D97-AF65-F5344CB8AC3E}">
        <p14:creationId xmlns:p14="http://schemas.microsoft.com/office/powerpoint/2010/main" val="25820476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 El Poder de la Oración</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(5:16-18)</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2026444" y="1658112"/>
            <a:ext cx="5091112" cy="1752600"/>
          </a:xfrm>
        </p:spPr>
        <p:txBody>
          <a:bodyPr/>
          <a:lstStyle/>
          <a:p>
            <a:pPr marL="457200" indent="-457200"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Declaración general (16c)</a:t>
            </a:r>
          </a:p>
          <a:p>
            <a:pPr marL="457200" indent="-457200"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Ejemplo de Elías(17-18)</a:t>
            </a:r>
          </a:p>
        </p:txBody>
      </p:sp>
      <p:pic>
        <p:nvPicPr>
          <p:cNvPr id="2" name="Picture 1">
            <a:extLst>
              <a:ext uri="{FF2B5EF4-FFF2-40B4-BE49-F238E27FC236}">
                <a16:creationId xmlns:a16="http://schemas.microsoft.com/office/drawing/2014/main" id="{BE6A5B2B-D18E-1B97-1236-EBF03F632195}"/>
              </a:ext>
            </a:extLst>
          </p:cNvPr>
          <p:cNvPicPr>
            <a:picLocks noChangeAspect="1"/>
          </p:cNvPicPr>
          <p:nvPr/>
        </p:nvPicPr>
        <p:blipFill>
          <a:blip r:embed="rId2"/>
          <a:stretch>
            <a:fillRect/>
          </a:stretch>
        </p:blipFill>
        <p:spPr>
          <a:xfrm>
            <a:off x="3200400" y="4495800"/>
            <a:ext cx="2962913" cy="1926503"/>
          </a:xfrm>
          <a:prstGeom prst="rect">
            <a:avLst/>
          </a:prstGeom>
        </p:spPr>
      </p:pic>
    </p:spTree>
    <p:extLst>
      <p:ext uri="{BB962C8B-B14F-4D97-AF65-F5344CB8AC3E}">
        <p14:creationId xmlns:p14="http://schemas.microsoft.com/office/powerpoint/2010/main" val="18439203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B1511-3217-8295-9AB8-126172D7C23A}"/>
            </a:ext>
          </a:extLst>
        </p:cNvPr>
        <p:cNvGrpSpPr/>
        <p:nvPr/>
      </p:nvGrpSpPr>
      <p:grpSpPr>
        <a:xfrm>
          <a:off x="0" y="0"/>
          <a:ext cx="0" cy="0"/>
          <a:chOff x="0" y="0"/>
          <a:chExt cx="0" cy="0"/>
        </a:xfrm>
      </p:grpSpPr>
      <p:sp>
        <p:nvSpPr>
          <p:cNvPr id="67586" name="Rectangle 2">
            <a:extLst>
              <a:ext uri="{FF2B5EF4-FFF2-40B4-BE49-F238E27FC236}">
                <a16:creationId xmlns:a16="http://schemas.microsoft.com/office/drawing/2014/main" id="{44080266-CB83-1B1F-0772-4C3FCD11982F}"/>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 El Poder de la Oración</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(5:16-18)</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E68406A1-9C90-6C4D-B045-77265AE90D2A}"/>
              </a:ext>
            </a:extLst>
          </p:cNvPr>
          <p:cNvSpPr>
            <a:spLocks noGrp="1" noChangeArrowheads="1"/>
          </p:cNvSpPr>
          <p:nvPr>
            <p:ph type="body" idx="1"/>
          </p:nvPr>
        </p:nvSpPr>
        <p:spPr>
          <a:xfrm>
            <a:off x="2026444" y="1658112"/>
            <a:ext cx="5091112" cy="1752600"/>
          </a:xfrm>
        </p:spPr>
        <p:txBody>
          <a:bodyPr/>
          <a:lstStyle/>
          <a:p>
            <a:pPr marL="457200" indent="-457200" eaLnBrk="1" hangingPunct="1">
              <a:spcBef>
                <a:spcPts val="0"/>
              </a:spcBef>
              <a:spcAft>
                <a:spcPts val="36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Declaración general (16c)</a:t>
            </a:r>
          </a:p>
          <a:p>
            <a:pPr marL="457200" indent="-457200"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Ejemplo de Elías(17-18)</a:t>
            </a:r>
          </a:p>
        </p:txBody>
      </p:sp>
      <p:pic>
        <p:nvPicPr>
          <p:cNvPr id="2" name="Picture 1">
            <a:extLst>
              <a:ext uri="{FF2B5EF4-FFF2-40B4-BE49-F238E27FC236}">
                <a16:creationId xmlns:a16="http://schemas.microsoft.com/office/drawing/2014/main" id="{2A5F463C-F906-F9A7-B996-5E2ACECFE93D}"/>
              </a:ext>
            </a:extLst>
          </p:cNvPr>
          <p:cNvPicPr>
            <a:picLocks noChangeAspect="1"/>
          </p:cNvPicPr>
          <p:nvPr/>
        </p:nvPicPr>
        <p:blipFill>
          <a:blip r:embed="rId2"/>
          <a:stretch>
            <a:fillRect/>
          </a:stretch>
        </p:blipFill>
        <p:spPr>
          <a:xfrm>
            <a:off x="3200400" y="4495800"/>
            <a:ext cx="2962913" cy="1926503"/>
          </a:xfrm>
          <a:prstGeom prst="rect">
            <a:avLst/>
          </a:prstGeom>
        </p:spPr>
      </p:pic>
    </p:spTree>
    <p:extLst>
      <p:ext uri="{BB962C8B-B14F-4D97-AF65-F5344CB8AC3E}">
        <p14:creationId xmlns:p14="http://schemas.microsoft.com/office/powerpoint/2010/main" val="29917613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E4CC6-A626-009E-CA8E-ED006E2ADCA7}"/>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876C4BF6-F84F-63C8-CAAE-00819C201CF6}"/>
              </a:ext>
            </a:extLst>
          </p:cNvPr>
          <p:cNvSpPr>
            <a:spLocks noGrp="1" noChangeArrowheads="1"/>
          </p:cNvSpPr>
          <p:nvPr>
            <p:ph type="title" idx="4294967295"/>
          </p:nvPr>
        </p:nvSpPr>
        <p:spPr>
          <a:xfrm>
            <a:off x="685800" y="228600"/>
            <a:ext cx="7772400" cy="685800"/>
          </a:xfrm>
        </p:spPr>
        <p:txBody>
          <a:bodyPr/>
          <a:lstStyle/>
          <a:p>
            <a:pPr algn="ctr" eaLnBrk="1" hangingPunct="1">
              <a:defRPr/>
            </a:pPr>
            <a:r>
              <a:rPr lang="en-US" sz="3200" kern="1200" dirty="0">
                <a:effectLst>
                  <a:outerShdw blurRad="38100" dist="38100" dir="2700000" algn="tl">
                    <a:srgbClr val="000000">
                      <a:alpha val="43137"/>
                    </a:srgbClr>
                  </a:outerShdw>
                </a:effectLst>
                <a:cs typeface="Calibri" panose="020F0502020204030204" pitchFamily="34" charset="0"/>
              </a:rPr>
              <a:t>Respondiendo Once Preguntas</a:t>
            </a:r>
          </a:p>
        </p:txBody>
      </p:sp>
      <p:sp>
        <p:nvSpPr>
          <p:cNvPr id="16387" name="Rectangle 3">
            <a:extLst>
              <a:ext uri="{FF2B5EF4-FFF2-40B4-BE49-F238E27FC236}">
                <a16:creationId xmlns:a16="http://schemas.microsoft.com/office/drawing/2014/main" id="{D4FC530F-680E-61FA-CF75-DE7E9288DBF3}"/>
              </a:ext>
            </a:extLst>
          </p:cNvPr>
          <p:cNvSpPr>
            <a:spLocks noGrp="1" noChangeArrowheads="1"/>
          </p:cNvSpPr>
          <p:nvPr>
            <p:ph type="body" idx="4294967295"/>
          </p:nvPr>
        </p:nvSpPr>
        <p:spPr>
          <a:xfrm>
            <a:off x="0" y="923577"/>
            <a:ext cx="9143999" cy="5782023"/>
          </a:xfrm>
        </p:spPr>
        <p:txBody>
          <a:bodyPr/>
          <a:lstStyle/>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¿Quién lo escribió?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Santiago</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¿Qué sabemos acerca del autor?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Es el  ½ Hermano de Cristo</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¿Quién fué la audiencia?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Judios creyentes en la Diaspora</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¿Desde dónde fué escrito?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Jerusalén</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¿Cuando fué escrito el libro?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d.C. 44‒47</a:t>
            </a:r>
          </a:p>
          <a:p>
            <a:pPr marL="688975" indent="-688975" eaLnBrk="1" hangingPunct="1">
              <a:spcBef>
                <a:spcPts val="0"/>
              </a:spcBef>
              <a:spcAft>
                <a:spcPts val="1200"/>
              </a:spcAft>
              <a:buSzPct val="100000"/>
              <a:buFont typeface="+mj-lt"/>
              <a:buAutoNum type="arabicParenR"/>
              <a:defRPr/>
            </a:pPr>
            <a:r>
              <a:rPr lang="es-ES" sz="2400" dirty="0">
                <a:effectLst>
                  <a:outerShdw blurRad="38100" dist="38100" dir="2700000" algn="tl">
                    <a:srgbClr val="000000">
                      <a:alpha val="43137"/>
                    </a:srgbClr>
                  </a:outerShdw>
                </a:effectLst>
                <a:cs typeface="Calibri" panose="020F0502020204030204" pitchFamily="34" charset="0"/>
              </a:rPr>
              <a:t>¿Cuál fue la ocasión del libro</a:t>
            </a:r>
            <a:r>
              <a:rPr lang="en-US" sz="2400" dirty="0">
                <a:effectLst>
                  <a:outerShdw blurRad="38100" dist="38100" dir="2700000" algn="tl">
                    <a:srgbClr val="000000">
                      <a:alpha val="43137"/>
                    </a:srgbClr>
                  </a:outerShdw>
                </a:effectLst>
                <a:cs typeface="Calibri" panose="020F0502020204030204" pitchFamily="34" charset="0"/>
              </a:rPr>
              <a: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La Práctica de la Justicia</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¿Cuál es el propósito del libro?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Alcanzar la práctica de la justicia</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¿De qué se trata el libro?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Práctica de la Justicia</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¿Cuál es el tema del libro?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Vida Diaria</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¿Qué hace este libro diferente?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Sentido Práctico</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¿Cómo está organizado el libro?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Fe y Sabiduría</a:t>
            </a:r>
          </a:p>
        </p:txBody>
      </p:sp>
      <p:pic>
        <p:nvPicPr>
          <p:cNvPr id="5" name="Picture 4">
            <a:extLst>
              <a:ext uri="{FF2B5EF4-FFF2-40B4-BE49-F238E27FC236}">
                <a16:creationId xmlns:a16="http://schemas.microsoft.com/office/drawing/2014/main" id="{A32EEB7C-F7AA-9D31-655F-E63E03B28A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54602" y="76200"/>
            <a:ext cx="1385593" cy="12192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254443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94B6B20-9749-47E2-BA37-A7489816B807}"/>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Audiencia</a:t>
            </a:r>
          </a:p>
        </p:txBody>
      </p:sp>
      <p:sp>
        <p:nvSpPr>
          <p:cNvPr id="7171" name="Rectangle 3">
            <a:extLst>
              <a:ext uri="{FF2B5EF4-FFF2-40B4-BE49-F238E27FC236}">
                <a16:creationId xmlns:a16="http://schemas.microsoft.com/office/drawing/2014/main" id="{42CB4090-338F-4E77-80EB-E997025F807E}"/>
              </a:ext>
            </a:extLst>
          </p:cNvPr>
          <p:cNvSpPr>
            <a:spLocks noGrp="1" noChangeArrowheads="1"/>
          </p:cNvSpPr>
          <p:nvPr>
            <p:ph type="body" idx="1"/>
          </p:nvPr>
        </p:nvSpPr>
        <p:spPr>
          <a:xfrm>
            <a:off x="457200" y="1143000"/>
            <a:ext cx="8229600" cy="3733800"/>
          </a:xfrm>
        </p:spPr>
        <p:txBody>
          <a:bodyPr/>
          <a:lstStyle/>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Judíos (1:1)</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Persecución (Hechos 8:1-4; 11:19)</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En Babilonia-Mesopotamia o Turquía Norte-Central?</a:t>
            </a:r>
          </a:p>
          <a:p>
            <a:pPr marL="457200" indent="-457200" eaLnBrk="1" hangingPunct="1">
              <a:spcBef>
                <a:spcPts val="0"/>
              </a:spcBef>
              <a:spcAft>
                <a:spcPts val="3000"/>
              </a:spcAft>
              <a:defRPr/>
            </a:pPr>
            <a:r>
              <a:rPr lang="en-US" b="1" u="sng" dirty="0">
                <a:solidFill>
                  <a:srgbClr val="FFFFCC"/>
                </a:solidFill>
                <a:effectLst>
                  <a:outerShdw blurRad="38100" dist="38100" dir="2700000" algn="tl">
                    <a:srgbClr val="000000">
                      <a:alpha val="43137"/>
                    </a:srgbClr>
                  </a:outerShdw>
                </a:effectLst>
              </a:rPr>
              <a:t>Creyentes (Santiago 1:2-4)</a:t>
            </a:r>
          </a:p>
        </p:txBody>
      </p:sp>
      <p:pic>
        <p:nvPicPr>
          <p:cNvPr id="2" name="Picture 1">
            <a:extLst>
              <a:ext uri="{FF2B5EF4-FFF2-40B4-BE49-F238E27FC236}">
                <a16:creationId xmlns:a16="http://schemas.microsoft.com/office/drawing/2014/main" id="{D2716CFC-3E3E-2639-79E5-3CBDE1B88C5A}"/>
              </a:ext>
            </a:extLst>
          </p:cNvPr>
          <p:cNvPicPr>
            <a:picLocks noChangeAspect="1"/>
          </p:cNvPicPr>
          <p:nvPr/>
        </p:nvPicPr>
        <p:blipFill>
          <a:blip r:embed="rId2"/>
          <a:stretch>
            <a:fillRect/>
          </a:stretch>
        </p:blipFill>
        <p:spPr>
          <a:xfrm>
            <a:off x="3124200" y="4953000"/>
            <a:ext cx="2806379" cy="1825837"/>
          </a:xfrm>
          <a:prstGeom prst="rect">
            <a:avLst/>
          </a:prstGeom>
        </p:spPr>
      </p:pic>
    </p:spTree>
    <p:extLst>
      <p:ext uri="{BB962C8B-B14F-4D97-AF65-F5344CB8AC3E}">
        <p14:creationId xmlns:p14="http://schemas.microsoft.com/office/powerpoint/2010/main" val="324601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5B8CA-C2F7-EA9D-28B4-80AAE93C19B9}"/>
            </a:ext>
          </a:extLst>
        </p:cNvPr>
        <p:cNvGrpSpPr/>
        <p:nvPr/>
      </p:nvGrpSpPr>
      <p:grpSpPr>
        <a:xfrm>
          <a:off x="0" y="0"/>
          <a:ext cx="0" cy="0"/>
          <a:chOff x="0" y="0"/>
          <a:chExt cx="0" cy="0"/>
        </a:xfrm>
      </p:grpSpPr>
      <p:sp>
        <p:nvSpPr>
          <p:cNvPr id="67586" name="Rectangle 2">
            <a:extLst>
              <a:ext uri="{FF2B5EF4-FFF2-40B4-BE49-F238E27FC236}">
                <a16:creationId xmlns:a16="http://schemas.microsoft.com/office/drawing/2014/main" id="{AFB167D4-D24E-C4F5-CCA3-31CC47D14584}"/>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 El Poder de la Oración</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(5:16-18)</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5B010C82-511A-642F-650D-5F7ABBA891D0}"/>
              </a:ext>
            </a:extLst>
          </p:cNvPr>
          <p:cNvSpPr>
            <a:spLocks noGrp="1" noChangeArrowheads="1"/>
          </p:cNvSpPr>
          <p:nvPr>
            <p:ph type="body" idx="1"/>
          </p:nvPr>
        </p:nvSpPr>
        <p:spPr>
          <a:xfrm>
            <a:off x="2026444" y="1658112"/>
            <a:ext cx="5091112" cy="1752600"/>
          </a:xfrm>
        </p:spPr>
        <p:txBody>
          <a:bodyPr/>
          <a:lstStyle/>
          <a:p>
            <a:pPr marL="457200" indent="-457200"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Declaración general (16c)</a:t>
            </a:r>
          </a:p>
          <a:p>
            <a:pPr marL="457200" indent="-457200" eaLnBrk="1" hangingPunct="1">
              <a:spcBef>
                <a:spcPts val="0"/>
              </a:spcBef>
              <a:spcAft>
                <a:spcPts val="36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Ejemplo de Elías (17-18)</a:t>
            </a:r>
          </a:p>
        </p:txBody>
      </p:sp>
      <p:pic>
        <p:nvPicPr>
          <p:cNvPr id="2" name="Picture 1">
            <a:extLst>
              <a:ext uri="{FF2B5EF4-FFF2-40B4-BE49-F238E27FC236}">
                <a16:creationId xmlns:a16="http://schemas.microsoft.com/office/drawing/2014/main" id="{D40B662A-969F-9CE9-F098-8FEF58B6A184}"/>
              </a:ext>
            </a:extLst>
          </p:cNvPr>
          <p:cNvPicPr>
            <a:picLocks noChangeAspect="1"/>
          </p:cNvPicPr>
          <p:nvPr/>
        </p:nvPicPr>
        <p:blipFill>
          <a:blip r:embed="rId2"/>
          <a:stretch>
            <a:fillRect/>
          </a:stretch>
        </p:blipFill>
        <p:spPr>
          <a:xfrm>
            <a:off x="3200400" y="4495800"/>
            <a:ext cx="2962913" cy="1926503"/>
          </a:xfrm>
          <a:prstGeom prst="rect">
            <a:avLst/>
          </a:prstGeom>
        </p:spPr>
      </p:pic>
    </p:spTree>
    <p:extLst>
      <p:ext uri="{BB962C8B-B14F-4D97-AF65-F5344CB8AC3E}">
        <p14:creationId xmlns:p14="http://schemas.microsoft.com/office/powerpoint/2010/main" val="2688575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67683-4DF2-488F-AB2D-2778918CDCC5}"/>
              </a:ext>
            </a:extLst>
          </p:cNvPr>
          <p:cNvSpPr>
            <a:spLocks noGrp="1"/>
          </p:cNvSpPr>
          <p:nvPr>
            <p:ph idx="1"/>
          </p:nvPr>
        </p:nvSpPr>
        <p:spPr>
          <a:xfrm>
            <a:off x="2105702" y="1155414"/>
            <a:ext cx="4932596" cy="3721386"/>
          </a:xfrm>
        </p:spPr>
        <p:txBody>
          <a:bodyPr/>
          <a:lstStyle/>
          <a:p>
            <a:pPr marL="514350" lvl="1" indent="-514350">
              <a:spcBef>
                <a:spcPts val="0"/>
              </a:spcBef>
              <a:spcAft>
                <a:spcPts val="30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Vista </a:t>
            </a:r>
            <a:r>
              <a:rPr lang="en-US" dirty="0" err="1">
                <a:effectLst>
                  <a:outerShdw blurRad="38100" dist="38100" dir="2700000" algn="tl">
                    <a:srgbClr val="000000">
                      <a:alpha val="43137"/>
                    </a:srgbClr>
                  </a:outerShdw>
                </a:effectLst>
                <a:cs typeface="Calibri" panose="020F0502020204030204" pitchFamily="34" charset="0"/>
              </a:rPr>
              <a:t>simbólica</a:t>
            </a:r>
            <a:endParaRPr lang="en-US" dirty="0">
              <a:effectLst>
                <a:outerShdw blurRad="38100" dist="38100" dir="2700000" algn="tl">
                  <a:srgbClr val="000000">
                    <a:alpha val="43137"/>
                  </a:srgbClr>
                </a:outerShdw>
              </a:effectLst>
              <a:cs typeface="Calibri" panose="020F0502020204030204" pitchFamily="34" charset="0"/>
            </a:endParaRPr>
          </a:p>
          <a:p>
            <a:pPr marL="514350" lvl="1" indent="-514350">
              <a:spcBef>
                <a:spcPts val="0"/>
              </a:spcBef>
              <a:spcAft>
                <a:spcPts val="30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Elias and Enoc</a:t>
            </a:r>
          </a:p>
          <a:p>
            <a:pPr marL="514350" lvl="1" indent="-514350">
              <a:spcBef>
                <a:spcPts val="0"/>
              </a:spcBef>
              <a:spcAft>
                <a:spcPts val="30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Moises y Elias (como)</a:t>
            </a:r>
          </a:p>
          <a:p>
            <a:pPr marL="514350" lvl="1" indent="-514350">
              <a:spcBef>
                <a:spcPts val="0"/>
              </a:spcBef>
              <a:spcAft>
                <a:spcPts val="3000"/>
              </a:spcAft>
              <a:buSzPct val="100000"/>
              <a:buFont typeface="Wingdings" panose="05000000000000000000" pitchFamily="2" charset="2"/>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Moises y Elias (literal)</a:t>
            </a:r>
          </a:p>
        </p:txBody>
      </p:sp>
      <p:sp>
        <p:nvSpPr>
          <p:cNvPr id="4" name="Title 1">
            <a:extLst>
              <a:ext uri="{FF2B5EF4-FFF2-40B4-BE49-F238E27FC236}">
                <a16:creationId xmlns:a16="http://schemas.microsoft.com/office/drawing/2014/main" id="{7FB62F4C-289E-46B5-ABC8-FCEE7E2004FE}"/>
              </a:ext>
            </a:extLst>
          </p:cNvPr>
          <p:cNvSpPr txBox="1">
            <a:spLocks/>
          </p:cNvSpPr>
          <p:nvPr/>
        </p:nvSpPr>
        <p:spPr bwMode="auto">
          <a:xfrm>
            <a:off x="685800" y="228600"/>
            <a:ext cx="7772400" cy="926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La Identidad de los Dos Testigos?</a:t>
            </a:r>
          </a:p>
        </p:txBody>
      </p:sp>
      <p:pic>
        <p:nvPicPr>
          <p:cNvPr id="6" name="Picture 2" descr="Image result for two witnesses bible">
            <a:extLst>
              <a:ext uri="{FF2B5EF4-FFF2-40B4-BE49-F238E27FC236}">
                <a16:creationId xmlns:a16="http://schemas.microsoft.com/office/drawing/2014/main" id="{D835100F-3517-46B6-9869-88A796E3819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4648200"/>
            <a:ext cx="2438400" cy="1828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763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BC3CF-AE7C-2137-EE20-4B53A64F74E6}"/>
            </a:ext>
          </a:extLst>
        </p:cNvPr>
        <p:cNvGrpSpPr/>
        <p:nvPr/>
      </p:nvGrpSpPr>
      <p:grpSpPr>
        <a:xfrm>
          <a:off x="0" y="0"/>
          <a:ext cx="0" cy="0"/>
          <a:chOff x="0" y="0"/>
          <a:chExt cx="0" cy="0"/>
        </a:xfrm>
      </p:grpSpPr>
      <p:sp>
        <p:nvSpPr>
          <p:cNvPr id="57345" name="Rectangle 2050">
            <a:extLst>
              <a:ext uri="{FF2B5EF4-FFF2-40B4-BE49-F238E27FC236}">
                <a16:creationId xmlns:a16="http://schemas.microsoft.com/office/drawing/2014/main" id="{26657A11-2E2B-F770-B8C3-7D0694E6CCB0}"/>
              </a:ext>
            </a:extLst>
          </p:cNvPr>
          <p:cNvSpPr>
            <a:spLocks noGrp="1" noChangeArrowheads="1"/>
          </p:cNvSpPr>
          <p:nvPr>
            <p:ph type="title"/>
          </p:nvPr>
        </p:nvSpPr>
        <p:spPr>
          <a:xfrm>
            <a:off x="685800" y="228600"/>
            <a:ext cx="7772400" cy="914400"/>
          </a:xfrm>
        </p:spPr>
        <p:txBody>
          <a:bodyPr/>
          <a:lstStyle/>
          <a:p>
            <a:pPr algn="ctr" eaLnBrk="1" hangingPunct="1"/>
            <a:r>
              <a:rPr lang="en-US" sz="3600" dirty="0"/>
              <a:t>ESTRUCTURA DE SANTIAGO</a:t>
            </a:r>
          </a:p>
        </p:txBody>
      </p:sp>
      <p:sp>
        <p:nvSpPr>
          <p:cNvPr id="92163" name="Rectangle 2051">
            <a:extLst>
              <a:ext uri="{FF2B5EF4-FFF2-40B4-BE49-F238E27FC236}">
                <a16:creationId xmlns:a16="http://schemas.microsoft.com/office/drawing/2014/main" id="{B394C6E2-D2E8-67B6-4C76-24CB76C86414}"/>
              </a:ext>
            </a:extLst>
          </p:cNvPr>
          <p:cNvSpPr>
            <a:spLocks noGrp="1" noChangeArrowheads="1"/>
          </p:cNvSpPr>
          <p:nvPr>
            <p:ph type="body" idx="1"/>
          </p:nvPr>
        </p:nvSpPr>
        <p:spPr>
          <a:xfrm>
            <a:off x="495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rPr>
              <a:t>Fe (Santiago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Sabiduría (Santiago 3:13</a:t>
            </a:r>
            <a:r>
              <a:rPr lang="en-US" dirty="0">
                <a:cs typeface="Calibri" panose="020F0502020204030204" pitchFamily="34" charset="0"/>
              </a:rPr>
              <a:t>‒5:20)</a:t>
            </a:r>
            <a:endParaRPr lang="en-US" dirty="0"/>
          </a:p>
        </p:txBody>
      </p:sp>
      <p:pic>
        <p:nvPicPr>
          <p:cNvPr id="2" name="Picture 1">
            <a:extLst>
              <a:ext uri="{FF2B5EF4-FFF2-40B4-BE49-F238E27FC236}">
                <a16:creationId xmlns:a16="http://schemas.microsoft.com/office/drawing/2014/main" id="{31C8D548-620A-FA93-05D5-BA08DBF6889B}"/>
              </a:ext>
            </a:extLst>
          </p:cNvPr>
          <p:cNvPicPr>
            <a:picLocks noChangeAspect="1"/>
          </p:cNvPicPr>
          <p:nvPr/>
        </p:nvPicPr>
        <p:blipFill>
          <a:blip r:embed="rId2"/>
          <a:stretch>
            <a:fillRect/>
          </a:stretch>
        </p:blipFill>
        <p:spPr>
          <a:xfrm>
            <a:off x="3124200" y="4343400"/>
            <a:ext cx="2962913" cy="1926503"/>
          </a:xfrm>
          <a:prstGeom prst="rect">
            <a:avLst/>
          </a:prstGeom>
        </p:spPr>
      </p:pic>
    </p:spTree>
    <p:extLst>
      <p:ext uri="{BB962C8B-B14F-4D97-AF65-F5344CB8AC3E}">
        <p14:creationId xmlns:p14="http://schemas.microsoft.com/office/powerpoint/2010/main" val="22039891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274269855"/>
              </p:ext>
            </p:extLst>
          </p:nvPr>
        </p:nvGraphicFramePr>
        <p:xfrm>
          <a:off x="186507" y="381000"/>
          <a:ext cx="8770985" cy="5699506"/>
        </p:xfrm>
        <a:graphic>
          <a:graphicData uri="http://schemas.openxmlformats.org/drawingml/2006/table">
            <a:tbl>
              <a:tblPr firstRow="1" bandRow="1">
                <a:tableStyleId>{073A0DAA-6AF3-43AB-8588-CEC1D06C72B9}</a:tableStyleId>
              </a:tblPr>
              <a:tblGrid>
                <a:gridCol w="2616957">
                  <a:extLst>
                    <a:ext uri="{9D8B030D-6E8A-4147-A177-3AD203B41FA5}">
                      <a16:colId xmlns:a16="http://schemas.microsoft.com/office/drawing/2014/main" val="693548043"/>
                    </a:ext>
                  </a:extLst>
                </a:gridCol>
                <a:gridCol w="2945643">
                  <a:extLst>
                    <a:ext uri="{9D8B030D-6E8A-4147-A177-3AD203B41FA5}">
                      <a16:colId xmlns:a16="http://schemas.microsoft.com/office/drawing/2014/main" val="2121096268"/>
                    </a:ext>
                  </a:extLst>
                </a:gridCol>
                <a:gridCol w="3208385">
                  <a:extLst>
                    <a:ext uri="{9D8B030D-6E8A-4147-A177-3AD203B41FA5}">
                      <a16:colId xmlns:a16="http://schemas.microsoft.com/office/drawing/2014/main" val="1144338633"/>
                    </a:ext>
                  </a:extLst>
                </a:gridCol>
              </a:tblGrid>
              <a:tr h="648754">
                <a:tc gridSpan="3">
                  <a:txBody>
                    <a:bodyPr/>
                    <a:lstStyle/>
                    <a:p>
                      <a:pPr algn="ctr"/>
                      <a:r>
                        <a:rPr lang="en-US" altLang="en-US" sz="3600" b="0" kern="1200" noProof="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La Identidad de los Dos Testigos</a:t>
                      </a:r>
                    </a:p>
                  </a:txBody>
                  <a:tcPr anchor="ctr"/>
                </a:tc>
                <a:tc hMerge="1">
                  <a:txBody>
                    <a:bodyPr/>
                    <a:lstStyle/>
                    <a:p>
                      <a:endParaRPr lang="en-US" dirty="0"/>
                    </a:p>
                  </a:txBody>
                  <a:tcPr/>
                </a:tc>
                <a:tc hMerge="1">
                  <a:txBody>
                    <a:bodyPr/>
                    <a:lstStyle/>
                    <a:p>
                      <a:pPr algn="ctr"/>
                      <a:endParaRPr lang="en-US" sz="3400" dirty="0">
                        <a:solidFill>
                          <a:schemeClr val="tx2"/>
                        </a:solidFill>
                        <a:latin typeface="Calibri" panose="020F0502020204030204" pitchFamily="34" charset="0"/>
                        <a:ea typeface="+mj-ea"/>
                        <a:cs typeface="Calibri" panose="020F0502020204030204" pitchFamily="34" charset="0"/>
                      </a:endParaRPr>
                    </a:p>
                  </a:txBody>
                  <a:tcPr anchor="ctr"/>
                </a:tc>
                <a:extLst>
                  <a:ext uri="{0D108BD9-81ED-4DB2-BD59-A6C34878D82A}">
                    <a16:rowId xmlns:a16="http://schemas.microsoft.com/office/drawing/2014/main" val="2272506135"/>
                  </a:ext>
                </a:extLst>
              </a:tr>
              <a:tr h="926791">
                <a:tc>
                  <a:txBody>
                    <a:bodyPr/>
                    <a:lstStyle/>
                    <a:p>
                      <a:pPr marL="0" indent="0" algn="ctr" eaLnBrk="1" hangingPunct="1">
                        <a:buClr>
                          <a:srgbClr val="C00000"/>
                        </a:buClr>
                        <a:buFont typeface="Wingdings" panose="05000000000000000000" pitchFamily="2" charset="2"/>
                        <a:buNone/>
                      </a:pPr>
                      <a:r>
                        <a:rPr lang="en-US" altLang="en-US" sz="3200" b="1" u="none" dirty="0">
                          <a:solidFill>
                            <a:srgbClr val="C00000"/>
                          </a:solidFill>
                          <a:effectLst/>
                          <a:latin typeface="Calibri" panose="020F0502020204030204" pitchFamily="34" charset="0"/>
                          <a:cs typeface="Calibri" panose="020F0502020204030204" pitchFamily="34" charset="0"/>
                        </a:rPr>
                        <a:t>CATEGORIA</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b="1" u="none" kern="1200" dirty="0">
                          <a:solidFill>
                            <a:srgbClr val="C00000"/>
                          </a:solidFill>
                          <a:effectLst/>
                          <a:latin typeface="Calibri" panose="020F0502020204030204" pitchFamily="34" charset="0"/>
                          <a:ea typeface="+mn-ea"/>
                          <a:cs typeface="Calibri" panose="020F0502020204030204" pitchFamily="34" charset="0"/>
                        </a:rPr>
                        <a:t>APOCALIPSIS 11</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b="1" u="none" kern="1200" dirty="0">
                          <a:solidFill>
                            <a:srgbClr val="C00000"/>
                          </a:solidFill>
                          <a:effectLst/>
                          <a:latin typeface="Calibri" panose="020F0502020204030204" pitchFamily="34" charset="0"/>
                          <a:ea typeface="+mn-ea"/>
                          <a:cs typeface="Calibri" panose="020F0502020204030204" pitchFamily="34" charset="0"/>
                        </a:rPr>
                        <a:t>MOISES Y ELIAS</a:t>
                      </a:r>
                    </a:p>
                  </a:txBody>
                  <a:tcPr anchor="ctr"/>
                </a:tc>
                <a:extLst>
                  <a:ext uri="{0D108BD9-81ED-4DB2-BD59-A6C34878D82A}">
                    <a16:rowId xmlns:a16="http://schemas.microsoft.com/office/drawing/2014/main" val="3375767282"/>
                  </a:ext>
                </a:extLst>
              </a:tr>
              <a:tr h="1081256">
                <a:tc>
                  <a:txBody>
                    <a:bodyPr/>
                    <a:lstStyle/>
                    <a:p>
                      <a:pPr marL="0" indent="0" algn="l" defTabSz="914400" rtl="0" eaLnBrk="1" latinLnBrk="0" hangingPunct="1">
                        <a:buClr>
                          <a:srgbClr val="C00000"/>
                        </a:buClr>
                        <a:buFont typeface="Wingdings" panose="05000000000000000000" pitchFamily="2" charset="2"/>
                        <a:buNone/>
                      </a:pPr>
                      <a:r>
                        <a:rPr lang="en-US" altLang="en-US" sz="3200" kern="1200" dirty="0">
                          <a:solidFill>
                            <a:schemeClr val="bg2"/>
                          </a:solidFill>
                          <a:latin typeface="Calibri" panose="020F0502020204030204" pitchFamily="34" charset="0"/>
                          <a:ea typeface="+mn-ea"/>
                          <a:cs typeface="Calibri" panose="020F0502020204030204" pitchFamily="34" charset="0"/>
                        </a:rPr>
                        <a:t>Protección</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chemeClr val="bg2"/>
                          </a:solidFill>
                          <a:latin typeface="Calibri" panose="020F0502020204030204" pitchFamily="34" charset="0"/>
                          <a:ea typeface="+mn-ea"/>
                          <a:cs typeface="Calibri" panose="020F0502020204030204" pitchFamily="34" charset="0"/>
                        </a:rPr>
                        <a:t>Apc. 11:5	</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chemeClr val="bg2"/>
                          </a:solidFill>
                          <a:latin typeface="Calibri" panose="020F0502020204030204" pitchFamily="34" charset="0"/>
                          <a:ea typeface="+mn-ea"/>
                          <a:cs typeface="Calibri" panose="020F0502020204030204" pitchFamily="34" charset="0"/>
                        </a:rPr>
                        <a:t>Num. 16:35;         2 Reyes. 1:10-14</a:t>
                      </a:r>
                    </a:p>
                  </a:txBody>
                  <a:tcPr anchor="ctr"/>
                </a:tc>
                <a:extLst>
                  <a:ext uri="{0D108BD9-81ED-4DB2-BD59-A6C34878D82A}">
                    <a16:rowId xmlns:a16="http://schemas.microsoft.com/office/drawing/2014/main" val="671669581"/>
                  </a:ext>
                </a:extLst>
              </a:tr>
              <a:tr h="1081256">
                <a:tc>
                  <a:txBody>
                    <a:bodyPr/>
                    <a:lstStyle/>
                    <a:p>
                      <a:pPr marL="0" indent="0" algn="l" defTabSz="914400" rtl="0" eaLnBrk="1" latinLnBrk="0" hangingPunct="1">
                        <a:buClr>
                          <a:srgbClr val="C00000"/>
                        </a:buClr>
                        <a:buFont typeface="Wingdings" panose="05000000000000000000" pitchFamily="2" charset="2"/>
                        <a:buNone/>
                      </a:pPr>
                      <a:r>
                        <a:rPr lang="en-US" altLang="en-US" sz="3200" kern="1200" dirty="0">
                          <a:solidFill>
                            <a:schemeClr val="bg2"/>
                          </a:solidFill>
                          <a:latin typeface="Calibri" panose="020F0502020204030204" pitchFamily="34" charset="0"/>
                          <a:ea typeface="+mn-ea"/>
                          <a:cs typeface="Calibri" panose="020F0502020204030204" pitchFamily="34" charset="0"/>
                        </a:rPr>
                        <a:t>Actividades</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chemeClr val="bg2"/>
                          </a:solidFill>
                          <a:latin typeface="Calibri" panose="020F0502020204030204" pitchFamily="34" charset="0"/>
                          <a:ea typeface="+mn-ea"/>
                          <a:cs typeface="Calibri" panose="020F0502020204030204" pitchFamily="34" charset="0"/>
                        </a:rPr>
                        <a:t>Apc. 11:6	</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chemeClr val="bg2"/>
                          </a:solidFill>
                          <a:latin typeface="Calibri" panose="020F0502020204030204" pitchFamily="34" charset="0"/>
                          <a:ea typeface="+mn-ea"/>
                          <a:cs typeface="Calibri" panose="020F0502020204030204" pitchFamily="34" charset="0"/>
                        </a:rPr>
                        <a:t>Exod. 7:12-21;      1 Reyes. 17:1</a:t>
                      </a:r>
                    </a:p>
                  </a:txBody>
                  <a:tcPr anchor="ctr"/>
                </a:tc>
                <a:extLst>
                  <a:ext uri="{0D108BD9-81ED-4DB2-BD59-A6C34878D82A}">
                    <a16:rowId xmlns:a16="http://schemas.microsoft.com/office/drawing/2014/main" val="1145695758"/>
                  </a:ext>
                </a:extLst>
              </a:tr>
              <a:tr h="1081256">
                <a:tc>
                  <a:txBody>
                    <a:bodyPr/>
                    <a:lstStyle/>
                    <a:p>
                      <a:pPr marL="0" indent="0" algn="l" defTabSz="914400" rtl="0" eaLnBrk="1" latinLnBrk="0" hangingPunct="1">
                        <a:buClr>
                          <a:srgbClr val="C00000"/>
                        </a:buClr>
                        <a:buFont typeface="Wingdings" panose="05000000000000000000" pitchFamily="2" charset="2"/>
                        <a:buNone/>
                      </a:pPr>
                      <a:r>
                        <a:rPr lang="en-US" altLang="en-US" sz="3200" kern="1200" dirty="0">
                          <a:solidFill>
                            <a:schemeClr val="bg2"/>
                          </a:solidFill>
                          <a:latin typeface="Calibri" panose="020F0502020204030204" pitchFamily="34" charset="0"/>
                          <a:ea typeface="+mn-ea"/>
                          <a:cs typeface="Calibri" panose="020F0502020204030204" pitchFamily="34" charset="0"/>
                        </a:rPr>
                        <a:t>Permanencia</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chemeClr val="bg2"/>
                          </a:solidFill>
                          <a:latin typeface="Calibri" panose="020F0502020204030204" pitchFamily="34" charset="0"/>
                          <a:ea typeface="+mn-ea"/>
                          <a:cs typeface="Calibri" panose="020F0502020204030204" pitchFamily="34" charset="0"/>
                        </a:rPr>
                        <a:t>Apc. 11:3</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chemeClr val="bg2"/>
                          </a:solidFill>
                          <a:latin typeface="Calibri" panose="020F0502020204030204" pitchFamily="34" charset="0"/>
                          <a:ea typeface="+mn-ea"/>
                          <a:cs typeface="Calibri" panose="020F0502020204030204" pitchFamily="34" charset="0"/>
                        </a:rPr>
                        <a:t>Lucas 4:25;         Stg. 5:17</a:t>
                      </a:r>
                    </a:p>
                  </a:txBody>
                  <a:tcPr anchor="ctr"/>
                </a:tc>
                <a:extLst>
                  <a:ext uri="{0D108BD9-81ED-4DB2-BD59-A6C34878D82A}">
                    <a16:rowId xmlns:a16="http://schemas.microsoft.com/office/drawing/2014/main" val="291402366"/>
                  </a:ext>
                </a:extLst>
              </a:tr>
              <a:tr h="880193">
                <a:tc>
                  <a:txBody>
                    <a:bodyPr/>
                    <a:lstStyle/>
                    <a:p>
                      <a:pPr marL="0" marR="0" lvl="0" indent="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r>
                        <a:rPr lang="en-US" altLang="en-US" sz="3200" kern="1200" dirty="0">
                          <a:solidFill>
                            <a:schemeClr val="bg2"/>
                          </a:solidFill>
                          <a:latin typeface="Calibri" panose="020F0502020204030204" pitchFamily="34" charset="0"/>
                          <a:ea typeface="+mn-ea"/>
                          <a:cs typeface="Calibri" panose="020F0502020204030204" pitchFamily="34" charset="0"/>
                        </a:rPr>
                        <a:t>Rapto</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r>
                        <a:rPr lang="en-US" altLang="en-US" sz="3200" kern="1200" dirty="0">
                          <a:solidFill>
                            <a:schemeClr val="bg2"/>
                          </a:solidFill>
                          <a:latin typeface="Calibri" panose="020F0502020204030204" pitchFamily="34" charset="0"/>
                          <a:ea typeface="+mn-ea"/>
                          <a:cs typeface="Calibri" panose="020F0502020204030204" pitchFamily="34" charset="0"/>
                        </a:rPr>
                        <a:t>Apc. 11:12</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r>
                        <a:rPr lang="en-US" altLang="en-US" sz="3200" kern="1200" dirty="0">
                          <a:solidFill>
                            <a:schemeClr val="bg2"/>
                          </a:solidFill>
                          <a:latin typeface="Calibri" panose="020F0502020204030204" pitchFamily="34" charset="0"/>
                          <a:ea typeface="+mn-ea"/>
                          <a:cs typeface="Calibri" panose="020F0502020204030204" pitchFamily="34" charset="0"/>
                        </a:rPr>
                        <a:t>2 Reyes. 2:11</a:t>
                      </a:r>
                    </a:p>
                  </a:txBody>
                  <a:tcPr anchor="ctr"/>
                </a:tc>
                <a:extLst>
                  <a:ext uri="{0D108BD9-81ED-4DB2-BD59-A6C34878D82A}">
                    <a16:rowId xmlns:a16="http://schemas.microsoft.com/office/drawing/2014/main" val="3136270328"/>
                  </a:ext>
                </a:extLst>
              </a:tr>
            </a:tbl>
          </a:graphicData>
        </a:graphic>
      </p:graphicFrame>
    </p:spTree>
    <p:extLst>
      <p:ext uri="{BB962C8B-B14F-4D97-AF65-F5344CB8AC3E}">
        <p14:creationId xmlns:p14="http://schemas.microsoft.com/office/powerpoint/2010/main" val="110443382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2CC288A4-9724-4038-B634-60C0CF14AB5F}"/>
              </a:ext>
            </a:extLst>
          </p:cNvPr>
          <p:cNvSpPr>
            <a:spLocks noGrp="1" noChangeArrowheads="1"/>
          </p:cNvSpPr>
          <p:nvPr>
            <p:ph type="title"/>
          </p:nvPr>
        </p:nvSpPr>
        <p:spPr>
          <a:xfrm>
            <a:off x="266700" y="228600"/>
            <a:ext cx="8610600" cy="914400"/>
          </a:xfrm>
        </p:spPr>
        <p:txBody>
          <a:bodyPr/>
          <a:lstStyle/>
          <a:p>
            <a:pPr algn="ctr"/>
            <a:r>
              <a:rPr lang="es-CO" altLang="en-US" sz="3600" dirty="0">
                <a:effectLst>
                  <a:outerShdw blurRad="38100" dist="38100" dir="2700000" algn="tl">
                    <a:srgbClr val="000000">
                      <a:alpha val="43137"/>
                    </a:srgbClr>
                  </a:outerShdw>
                </a:effectLst>
              </a:rPr>
              <a:t>La Identidad de los Dos Testigos</a:t>
            </a:r>
            <a:r>
              <a:rPr lang="en-US" altLang="en-US" sz="3600" dirty="0">
                <a:effectLst>
                  <a:outerShdw blurRad="38100" dist="38100" dir="2700000" algn="tl">
                    <a:srgbClr val="000000">
                      <a:alpha val="43137"/>
                    </a:srgbClr>
                  </a:outerShdw>
                </a:effectLst>
              </a:rPr>
              <a:t>: </a:t>
            </a:r>
            <a:br>
              <a:rPr lang="en-US" altLang="en-US" sz="3600" dirty="0">
                <a:effectLst>
                  <a:outerShdw blurRad="38100" dist="38100" dir="2700000" algn="tl">
                    <a:srgbClr val="000000">
                      <a:alpha val="43137"/>
                    </a:srgbClr>
                  </a:outerShdw>
                </a:effectLst>
              </a:rPr>
            </a:br>
            <a:r>
              <a:rPr lang="en-US" altLang="en-US" sz="3600" dirty="0">
                <a:effectLst>
                  <a:outerShdw blurRad="38100" dist="38100" dir="2700000" algn="tl">
                    <a:srgbClr val="000000">
                      <a:alpha val="43137"/>
                    </a:srgbClr>
                  </a:outerShdw>
                </a:effectLst>
              </a:rPr>
              <a:t>Moises y Elias</a:t>
            </a:r>
          </a:p>
        </p:txBody>
      </p:sp>
      <p:sp>
        <p:nvSpPr>
          <p:cNvPr id="66563" name="Rectangle 3">
            <a:extLst>
              <a:ext uri="{FF2B5EF4-FFF2-40B4-BE49-F238E27FC236}">
                <a16:creationId xmlns:a16="http://schemas.microsoft.com/office/drawing/2014/main" id="{EA0BFB43-B8C1-4AA1-B02A-71643EEFEE52}"/>
              </a:ext>
            </a:extLst>
          </p:cNvPr>
          <p:cNvSpPr>
            <a:spLocks noGrp="1" noChangeArrowheads="1"/>
          </p:cNvSpPr>
          <p:nvPr>
            <p:ph type="body" idx="1"/>
          </p:nvPr>
        </p:nvSpPr>
        <p:spPr>
          <a:xfrm>
            <a:off x="293204" y="1295400"/>
            <a:ext cx="8382000" cy="3657600"/>
          </a:xfrm>
        </p:spPr>
        <p:txBody>
          <a:bodyPr/>
          <a:lstStyle/>
          <a:p>
            <a:pPr marL="461963" indent="-461963">
              <a:spcBef>
                <a:spcPts val="0"/>
              </a:spcBef>
              <a:spcAft>
                <a:spcPts val="1800"/>
              </a:spcAft>
              <a:defRPr/>
            </a:pPr>
            <a:r>
              <a:rPr lang="en-US" dirty="0">
                <a:effectLst>
                  <a:outerShdw blurRad="38100" dist="38100" dir="2700000" algn="tl">
                    <a:srgbClr val="000000">
                      <a:alpha val="43137"/>
                    </a:srgbClr>
                  </a:outerShdw>
                </a:effectLst>
              </a:rPr>
              <a:t>Transfiguración (Mat 17:3)</a:t>
            </a:r>
          </a:p>
          <a:p>
            <a:pPr marL="461963" indent="-461963">
              <a:spcBef>
                <a:spcPts val="0"/>
              </a:spcBef>
              <a:spcAft>
                <a:spcPts val="1800"/>
              </a:spcAft>
              <a:defRPr/>
            </a:pPr>
            <a:r>
              <a:rPr lang="en-US" dirty="0">
                <a:effectLst>
                  <a:outerShdw blurRad="38100" dist="38100" dir="2700000" algn="tl">
                    <a:srgbClr val="000000">
                      <a:alpha val="43137"/>
                    </a:srgbClr>
                  </a:outerShdw>
                </a:effectLst>
              </a:rPr>
              <a:t>Ministerios truncados en el AT (2 Reyes 2:11-12; Num 20:12)</a:t>
            </a:r>
          </a:p>
          <a:p>
            <a:pPr marL="461963" indent="-461963">
              <a:spcBef>
                <a:spcPts val="0"/>
              </a:spcBef>
              <a:spcAft>
                <a:spcPts val="1800"/>
              </a:spcAft>
              <a:defRPr/>
            </a:pPr>
            <a:r>
              <a:rPr lang="es-CO" dirty="0">
                <a:effectLst>
                  <a:outerShdw blurRad="38100" dist="38100" dir="2700000" algn="tl">
                    <a:srgbClr val="000000">
                      <a:alpha val="43137"/>
                    </a:srgbClr>
                  </a:outerShdw>
                </a:effectLst>
              </a:rPr>
              <a:t>Apariencia futura prevista en el </a:t>
            </a:r>
            <a:r>
              <a:rPr lang="en-US" dirty="0">
                <a:effectLst>
                  <a:outerShdw blurRad="38100" dist="38100" dir="2700000" algn="tl">
                    <a:srgbClr val="000000">
                      <a:alpha val="43137"/>
                    </a:srgbClr>
                  </a:outerShdw>
                </a:effectLst>
              </a:rPr>
              <a:t>AT (Mal 4:5-6; Judas 9)</a:t>
            </a:r>
          </a:p>
          <a:p>
            <a:pPr marL="461963" indent="-461963">
              <a:spcBef>
                <a:spcPts val="0"/>
              </a:spcBef>
              <a:spcAft>
                <a:spcPts val="1800"/>
              </a:spcAft>
              <a:defRPr/>
            </a:pPr>
            <a:r>
              <a:rPr lang="es-CO" dirty="0">
                <a:effectLst>
                  <a:outerShdw blurRad="38100" dist="38100" dir="2700000" algn="tl">
                    <a:srgbClr val="000000">
                      <a:alpha val="43137"/>
                    </a:srgbClr>
                  </a:outerShdw>
                </a:effectLst>
              </a:rPr>
              <a:t>Nunca se cumplió en el</a:t>
            </a:r>
            <a:r>
              <a:rPr lang="en-US" dirty="0">
                <a:effectLst>
                  <a:outerShdw blurRad="38100" dist="38100" dir="2700000" algn="tl">
                    <a:srgbClr val="000000">
                      <a:alpha val="43137"/>
                    </a:srgbClr>
                  </a:outerShdw>
                </a:effectLst>
              </a:rPr>
              <a:t>NT (Lucas 1:17; Juan 1:21)</a:t>
            </a:r>
          </a:p>
        </p:txBody>
      </p:sp>
      <p:pic>
        <p:nvPicPr>
          <p:cNvPr id="5" name="Picture 2" descr="Image result for two witnesses bible">
            <a:extLst>
              <a:ext uri="{FF2B5EF4-FFF2-40B4-BE49-F238E27FC236}">
                <a16:creationId xmlns:a16="http://schemas.microsoft.com/office/drawing/2014/main" id="{ADA7A268-73A2-47D4-A041-5370AB2B7E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4953000"/>
            <a:ext cx="2438400"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241F40D1-3B70-4C0F-85C8-774A9E08EBC5}"/>
              </a:ext>
            </a:extLst>
          </p:cNvPr>
          <p:cNvSpPr>
            <a:spLocks noGrp="1" noChangeArrowheads="1"/>
          </p:cNvSpPr>
          <p:nvPr>
            <p:ph type="title"/>
          </p:nvPr>
        </p:nvSpPr>
        <p:spPr>
          <a:xfrm>
            <a:off x="685800" y="2857500"/>
            <a:ext cx="7772400" cy="1143000"/>
          </a:xfrm>
        </p:spPr>
        <p:txBody>
          <a:bodyPr/>
          <a:lstStyle/>
          <a:p>
            <a:pPr algn="ctr"/>
            <a:r>
              <a:rPr lang="en-US" altLang="en-US"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10973300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9BF4E-3DF2-4114-160C-6EAA61A180AC}"/>
            </a:ext>
          </a:extLst>
        </p:cNvPr>
        <p:cNvGrpSpPr/>
        <p:nvPr/>
      </p:nvGrpSpPr>
      <p:grpSpPr>
        <a:xfrm>
          <a:off x="0" y="0"/>
          <a:ext cx="0" cy="0"/>
          <a:chOff x="0" y="0"/>
          <a:chExt cx="0" cy="0"/>
        </a:xfrm>
      </p:grpSpPr>
      <p:sp>
        <p:nvSpPr>
          <p:cNvPr id="67586" name="Rectangle 2">
            <a:extLst>
              <a:ext uri="{FF2B5EF4-FFF2-40B4-BE49-F238E27FC236}">
                <a16:creationId xmlns:a16="http://schemas.microsoft.com/office/drawing/2014/main" id="{74F33A13-AB66-6177-7FC9-5ED7618121A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Sabiduría en la Oración</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(5:13-18)</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D146A40-592A-05BC-4346-884979ED9F11}"/>
              </a:ext>
            </a:extLst>
          </p:cNvPr>
          <p:cNvSpPr>
            <a:spLocks noGrp="1" noChangeArrowheads="1"/>
          </p:cNvSpPr>
          <p:nvPr>
            <p:ph type="body" idx="1"/>
          </p:nvPr>
        </p:nvSpPr>
        <p:spPr>
          <a:xfrm>
            <a:off x="1885950" y="1600200"/>
            <a:ext cx="6419850" cy="1905000"/>
          </a:xfrm>
        </p:spPr>
        <p:txBody>
          <a:bodyPr/>
          <a:lstStyle/>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Tipos de Oración (5:13-16b)</a:t>
            </a:r>
          </a:p>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El Poder de la Oración (5:16c-18)</a:t>
            </a:r>
          </a:p>
        </p:txBody>
      </p:sp>
      <p:pic>
        <p:nvPicPr>
          <p:cNvPr id="2" name="Picture 1">
            <a:extLst>
              <a:ext uri="{FF2B5EF4-FFF2-40B4-BE49-F238E27FC236}">
                <a16:creationId xmlns:a16="http://schemas.microsoft.com/office/drawing/2014/main" id="{0E91F85B-FB7C-F82E-7EC4-69EED3D3392C}"/>
              </a:ext>
            </a:extLst>
          </p:cNvPr>
          <p:cNvPicPr>
            <a:picLocks noChangeAspect="1"/>
          </p:cNvPicPr>
          <p:nvPr/>
        </p:nvPicPr>
        <p:blipFill>
          <a:blip r:embed="rId2"/>
          <a:stretch>
            <a:fillRect/>
          </a:stretch>
        </p:blipFill>
        <p:spPr>
          <a:xfrm>
            <a:off x="3429000" y="4114800"/>
            <a:ext cx="2962913" cy="1926503"/>
          </a:xfrm>
          <a:prstGeom prst="rect">
            <a:avLst/>
          </a:prstGeom>
        </p:spPr>
      </p:pic>
    </p:spTree>
    <p:extLst>
      <p:ext uri="{BB962C8B-B14F-4D97-AF65-F5344CB8AC3E}">
        <p14:creationId xmlns:p14="http://schemas.microsoft.com/office/powerpoint/2010/main" val="28709263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5834C-0E9A-0B79-AC64-997F37AF4684}"/>
            </a:ext>
          </a:extLst>
        </p:cNvPr>
        <p:cNvGrpSpPr/>
        <p:nvPr/>
      </p:nvGrpSpPr>
      <p:grpSpPr>
        <a:xfrm>
          <a:off x="0" y="0"/>
          <a:ext cx="0" cy="0"/>
          <a:chOff x="0" y="0"/>
          <a:chExt cx="0" cy="0"/>
        </a:xfrm>
      </p:grpSpPr>
      <p:sp>
        <p:nvSpPr>
          <p:cNvPr id="45058" name="Rectangle 2">
            <a:extLst>
              <a:ext uri="{FF2B5EF4-FFF2-40B4-BE49-F238E27FC236}">
                <a16:creationId xmlns:a16="http://schemas.microsoft.com/office/drawing/2014/main" id="{BFF5218E-0B44-8D3A-1CFE-C6DB0EB54B59}"/>
              </a:ext>
            </a:extLst>
          </p:cNvPr>
          <p:cNvSpPr>
            <a:spLocks noGrp="1" noChangeArrowheads="1"/>
          </p:cNvSpPr>
          <p:nvPr>
            <p:ph type="title"/>
          </p:nvPr>
        </p:nvSpPr>
        <p:spPr>
          <a:xfrm>
            <a:off x="685800" y="228600"/>
            <a:ext cx="7772400" cy="910389"/>
          </a:xfrm>
        </p:spPr>
        <p:txBody>
          <a:bodyPr/>
          <a:lstStyle/>
          <a:p>
            <a:pPr algn="ctr" eaLnBrk="1" hangingPunct="1">
              <a:defRPr/>
            </a:pPr>
            <a:r>
              <a:rPr lang="en-US" altLang="en-US" sz="3600" dirty="0">
                <a:effectLst>
                  <a:outerShdw blurRad="38100" dist="38100" dir="2700000" algn="tl">
                    <a:srgbClr val="000000">
                      <a:alpha val="43137"/>
                    </a:srgbClr>
                  </a:outerShdw>
                </a:effectLst>
              </a:rPr>
              <a:t>Estructura</a:t>
            </a:r>
          </a:p>
        </p:txBody>
      </p:sp>
      <p:sp>
        <p:nvSpPr>
          <p:cNvPr id="19459" name="Rectangle 3">
            <a:extLst>
              <a:ext uri="{FF2B5EF4-FFF2-40B4-BE49-F238E27FC236}">
                <a16:creationId xmlns:a16="http://schemas.microsoft.com/office/drawing/2014/main" id="{578B1C20-0149-5FB0-19AD-B2AE93897021}"/>
              </a:ext>
            </a:extLst>
          </p:cNvPr>
          <p:cNvSpPr>
            <a:spLocks noGrp="1" noChangeArrowheads="1"/>
          </p:cNvSpPr>
          <p:nvPr>
            <p:ph type="body" idx="1"/>
          </p:nvPr>
        </p:nvSpPr>
        <p:spPr>
          <a:xfrm>
            <a:off x="495300" y="1143000"/>
            <a:ext cx="8724900" cy="5562600"/>
          </a:xfrm>
        </p:spPr>
        <p:txBody>
          <a:bodyPr/>
          <a:lstStyle/>
          <a:p>
            <a:pPr marL="457200" indent="-457200" eaLnBrk="1" hangingPunct="1">
              <a:spcBef>
                <a:spcPts val="0"/>
              </a:spcBef>
              <a:spcAft>
                <a:spcPts val="1600"/>
              </a:spcAft>
              <a:defRPr/>
            </a:pPr>
            <a:r>
              <a:rPr lang="en-US" b="1" dirty="0">
                <a:solidFill>
                  <a:srgbClr val="FFFFCC"/>
                </a:solidFill>
                <a:effectLst>
                  <a:outerShdw blurRad="38100" dist="38100" dir="2700000" algn="tl">
                    <a:srgbClr val="000000">
                      <a:alpha val="43137"/>
                    </a:srgbClr>
                  </a:outerShdw>
                </a:effectLst>
              </a:rPr>
              <a:t>Sabiduría (3:13–5:20)</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Definición de Sabiduría (3:13-18)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Espiritualidad (4:1-12)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Comercio (4:13-17)</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Uso de la riqueza (5:1-6)</a:t>
            </a:r>
          </a:p>
          <a:p>
            <a:pPr marL="914400" lvl="1" indent="-457200" eaLnBrk="1" hangingPunct="1">
              <a:spcBef>
                <a:spcPts val="0"/>
              </a:spcBef>
              <a:spcAft>
                <a:spcPts val="1600"/>
              </a:spcAft>
              <a:defRPr/>
            </a:pPr>
            <a:r>
              <a:rPr lang="es-CO" dirty="0">
                <a:effectLst>
                  <a:outerShdw blurRad="38100" dist="38100" dir="2700000" algn="tl">
                    <a:srgbClr val="000000">
                      <a:alpha val="43137"/>
                    </a:srgbClr>
                  </a:outerShdw>
                </a:effectLst>
              </a:rPr>
              <a:t>Esperando el regreso del Señor </a:t>
            </a:r>
            <a:r>
              <a:rPr lang="en-US" dirty="0">
                <a:effectLst>
                  <a:outerShdw blurRad="38100" dist="38100" dir="2700000" algn="tl">
                    <a:srgbClr val="000000">
                      <a:alpha val="43137"/>
                    </a:srgbClr>
                  </a:outerShdw>
                </a:effectLst>
              </a:rPr>
              <a:t>(5:7-12)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Oración (5:13-18)</a:t>
            </a:r>
          </a:p>
          <a:p>
            <a:pPr marL="914400" lvl="1" indent="-457200" eaLnBrk="1" hangingPunct="1">
              <a:spcBef>
                <a:spcPts val="0"/>
              </a:spcBef>
              <a:spcAft>
                <a:spcPts val="1600"/>
              </a:spcAft>
              <a:defRPr/>
            </a:pPr>
            <a:r>
              <a:rPr lang="en-US" sz="3000" b="1" u="sng" dirty="0">
                <a:solidFill>
                  <a:srgbClr val="FFFFCC"/>
                </a:solidFill>
                <a:effectLst>
                  <a:outerShdw blurRad="38100" dist="38100" dir="2700000" algn="tl">
                    <a:srgbClr val="000000">
                      <a:alpha val="43137"/>
                    </a:srgbClr>
                  </a:outerShdw>
                </a:effectLst>
              </a:rPr>
              <a:t>Restauración del hermano descarriado (5:19-20)</a:t>
            </a:r>
          </a:p>
        </p:txBody>
      </p:sp>
      <p:pic>
        <p:nvPicPr>
          <p:cNvPr id="2" name="Picture 1">
            <a:extLst>
              <a:ext uri="{FF2B5EF4-FFF2-40B4-BE49-F238E27FC236}">
                <a16:creationId xmlns:a16="http://schemas.microsoft.com/office/drawing/2014/main" id="{FEFE0CD2-6B49-638F-0E73-96C1B0A6DEFD}"/>
              </a:ext>
            </a:extLst>
          </p:cNvPr>
          <p:cNvPicPr>
            <a:picLocks noChangeAspect="1"/>
          </p:cNvPicPr>
          <p:nvPr/>
        </p:nvPicPr>
        <p:blipFill>
          <a:blip r:embed="rId2"/>
          <a:stretch>
            <a:fillRect/>
          </a:stretch>
        </p:blipFill>
        <p:spPr>
          <a:xfrm>
            <a:off x="5943600" y="2465748"/>
            <a:ext cx="2962913" cy="1926503"/>
          </a:xfrm>
          <a:prstGeom prst="rect">
            <a:avLst/>
          </a:prstGeom>
        </p:spPr>
      </p:pic>
    </p:spTree>
    <p:extLst>
      <p:ext uri="{BB962C8B-B14F-4D97-AF65-F5344CB8AC3E}">
        <p14:creationId xmlns:p14="http://schemas.microsoft.com/office/powerpoint/2010/main" val="1339895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ED60F40-67FC-4492-A198-6BEF75BC1BA4}"/>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Estructura</a:t>
            </a:r>
          </a:p>
        </p:txBody>
      </p:sp>
      <p:sp>
        <p:nvSpPr>
          <p:cNvPr id="18435" name="Rectangle 3">
            <a:extLst>
              <a:ext uri="{FF2B5EF4-FFF2-40B4-BE49-F238E27FC236}">
                <a16:creationId xmlns:a16="http://schemas.microsoft.com/office/drawing/2014/main" id="{8B5077A0-127F-48A3-91C7-C177DA9B3EBF}"/>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Fe (1:1</a:t>
            </a:r>
            <a:r>
              <a:rPr lang="en-US" dirty="0">
                <a:effectLst>
                  <a:outerShdw blurRad="38100" dist="38100" dir="2700000" algn="tl">
                    <a:srgbClr val="000000">
                      <a:alpha val="43137"/>
                    </a:srgbClr>
                  </a:outerShdw>
                </a:effectLst>
                <a:cs typeface="Calibri" panose="020F0502020204030204" pitchFamily="34" charset="0"/>
              </a:rPr>
              <a:t>–3:12)</a:t>
            </a:r>
            <a:endParaRPr lang="en-US" dirty="0">
              <a:effectLst>
                <a:outerShdw blurRad="38100" dist="38100" dir="2700000" algn="tl">
                  <a:srgbClr val="000000">
                    <a:alpha val="43137"/>
                  </a:srgbClr>
                </a:outerShdw>
              </a:effectLst>
            </a:endParaRP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Pruebas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Obediencia a la palabra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Favoritismos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Fe manifestada en obras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Lengua (3:1-12)</a:t>
            </a:r>
          </a:p>
        </p:txBody>
      </p:sp>
      <p:pic>
        <p:nvPicPr>
          <p:cNvPr id="2" name="Picture 1">
            <a:extLst>
              <a:ext uri="{FF2B5EF4-FFF2-40B4-BE49-F238E27FC236}">
                <a16:creationId xmlns:a16="http://schemas.microsoft.com/office/drawing/2014/main" id="{62693CD3-C9BD-B991-DB55-A97A987F5038}"/>
              </a:ext>
            </a:extLst>
          </p:cNvPr>
          <p:cNvPicPr>
            <a:picLocks noChangeAspect="1"/>
          </p:cNvPicPr>
          <p:nvPr/>
        </p:nvPicPr>
        <p:blipFill>
          <a:blip r:embed="rId2"/>
          <a:stretch>
            <a:fillRect/>
          </a:stretch>
        </p:blipFill>
        <p:spPr>
          <a:xfrm>
            <a:off x="5562600" y="4702897"/>
            <a:ext cx="2962913" cy="192650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4EE6B-C056-4D7F-84BF-DC911FCA97A2}"/>
            </a:ext>
          </a:extLst>
        </p:cNvPr>
        <p:cNvGrpSpPr/>
        <p:nvPr/>
      </p:nvGrpSpPr>
      <p:grpSpPr>
        <a:xfrm>
          <a:off x="0" y="0"/>
          <a:ext cx="0" cy="0"/>
          <a:chOff x="0" y="0"/>
          <a:chExt cx="0" cy="0"/>
        </a:xfrm>
      </p:grpSpPr>
      <p:sp>
        <p:nvSpPr>
          <p:cNvPr id="57345" name="Rectangle 2050">
            <a:extLst>
              <a:ext uri="{FF2B5EF4-FFF2-40B4-BE49-F238E27FC236}">
                <a16:creationId xmlns:a16="http://schemas.microsoft.com/office/drawing/2014/main" id="{D68D584C-03F3-59ED-0278-F6F858978A11}"/>
              </a:ext>
            </a:extLst>
          </p:cNvPr>
          <p:cNvSpPr>
            <a:spLocks noGrp="1" noChangeArrowheads="1"/>
          </p:cNvSpPr>
          <p:nvPr>
            <p:ph type="title"/>
          </p:nvPr>
        </p:nvSpPr>
        <p:spPr>
          <a:xfrm>
            <a:off x="685800" y="228600"/>
            <a:ext cx="7772400" cy="914400"/>
          </a:xfrm>
        </p:spPr>
        <p:txBody>
          <a:bodyPr/>
          <a:lstStyle/>
          <a:p>
            <a:pPr algn="ctr" eaLnBrk="1" hangingPunct="1"/>
            <a:r>
              <a:rPr lang="en-US" sz="3600" dirty="0"/>
              <a:t>ESTRUCTURA DE SANTIAGO</a:t>
            </a:r>
          </a:p>
        </p:txBody>
      </p:sp>
      <p:sp>
        <p:nvSpPr>
          <p:cNvPr id="92163" name="Rectangle 2051">
            <a:extLst>
              <a:ext uri="{FF2B5EF4-FFF2-40B4-BE49-F238E27FC236}">
                <a16:creationId xmlns:a16="http://schemas.microsoft.com/office/drawing/2014/main" id="{82CBB941-D9CA-308F-CBAE-F29F1EE53411}"/>
              </a:ext>
            </a:extLst>
          </p:cNvPr>
          <p:cNvSpPr>
            <a:spLocks noGrp="1" noChangeArrowheads="1"/>
          </p:cNvSpPr>
          <p:nvPr>
            <p:ph type="body" idx="1"/>
          </p:nvPr>
        </p:nvSpPr>
        <p:spPr>
          <a:xfrm>
            <a:off x="495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Fe (Santiago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rPr>
              <a:t>Sabiduría (Santiago 3:13</a:t>
            </a:r>
            <a:r>
              <a:rPr lang="en-US" b="1" u="sng" dirty="0">
                <a:solidFill>
                  <a:srgbClr val="FFFFCC"/>
                </a:solidFill>
                <a:cs typeface="Calibri" panose="020F0502020204030204" pitchFamily="34" charset="0"/>
              </a:rPr>
              <a:t>‒5:20)</a:t>
            </a:r>
            <a:endParaRPr lang="en-US" b="1" u="sng" dirty="0">
              <a:solidFill>
                <a:srgbClr val="FFFFCC"/>
              </a:solidFill>
            </a:endParaRPr>
          </a:p>
        </p:txBody>
      </p:sp>
      <p:pic>
        <p:nvPicPr>
          <p:cNvPr id="2" name="Picture 1">
            <a:extLst>
              <a:ext uri="{FF2B5EF4-FFF2-40B4-BE49-F238E27FC236}">
                <a16:creationId xmlns:a16="http://schemas.microsoft.com/office/drawing/2014/main" id="{8924F0EC-DBC1-26A7-F6DA-57CE790D3DAF}"/>
              </a:ext>
            </a:extLst>
          </p:cNvPr>
          <p:cNvPicPr>
            <a:picLocks noChangeAspect="1"/>
          </p:cNvPicPr>
          <p:nvPr/>
        </p:nvPicPr>
        <p:blipFill>
          <a:blip r:embed="rId2"/>
          <a:stretch>
            <a:fillRect/>
          </a:stretch>
        </p:blipFill>
        <p:spPr>
          <a:xfrm>
            <a:off x="3124200" y="4343400"/>
            <a:ext cx="2962913" cy="1926503"/>
          </a:xfrm>
          <a:prstGeom prst="rect">
            <a:avLst/>
          </a:prstGeom>
        </p:spPr>
      </p:pic>
    </p:spTree>
    <p:extLst>
      <p:ext uri="{BB962C8B-B14F-4D97-AF65-F5344CB8AC3E}">
        <p14:creationId xmlns:p14="http://schemas.microsoft.com/office/powerpoint/2010/main" val="4171491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A6702A9B-EB65-4970-8927-3049C0E4A42E}"/>
              </a:ext>
            </a:extLst>
          </p:cNvPr>
          <p:cNvSpPr>
            <a:spLocks noGrp="1" noChangeArrowheads="1"/>
          </p:cNvSpPr>
          <p:nvPr>
            <p:ph type="title"/>
          </p:nvPr>
        </p:nvSpPr>
        <p:spPr>
          <a:xfrm>
            <a:off x="685800" y="228600"/>
            <a:ext cx="7772400" cy="910389"/>
          </a:xfrm>
        </p:spPr>
        <p:txBody>
          <a:bodyPr/>
          <a:lstStyle/>
          <a:p>
            <a:pPr algn="ctr" eaLnBrk="1" hangingPunct="1">
              <a:defRPr/>
            </a:pPr>
            <a:r>
              <a:rPr lang="en-US" altLang="en-US" sz="3600" dirty="0">
                <a:effectLst>
                  <a:outerShdw blurRad="38100" dist="38100" dir="2700000" algn="tl">
                    <a:srgbClr val="000000">
                      <a:alpha val="43137"/>
                    </a:srgbClr>
                  </a:outerShdw>
                </a:effectLst>
              </a:rPr>
              <a:t>Estructura</a:t>
            </a:r>
          </a:p>
        </p:txBody>
      </p:sp>
      <p:sp>
        <p:nvSpPr>
          <p:cNvPr id="19459" name="Rectangle 3">
            <a:extLst>
              <a:ext uri="{FF2B5EF4-FFF2-40B4-BE49-F238E27FC236}">
                <a16:creationId xmlns:a16="http://schemas.microsoft.com/office/drawing/2014/main" id="{B95DF919-2BDC-4D52-A6B1-267EE3FC4747}"/>
              </a:ext>
            </a:extLst>
          </p:cNvPr>
          <p:cNvSpPr>
            <a:spLocks noGrp="1" noChangeArrowheads="1"/>
          </p:cNvSpPr>
          <p:nvPr>
            <p:ph type="body" idx="1"/>
          </p:nvPr>
        </p:nvSpPr>
        <p:spPr>
          <a:xfrm>
            <a:off x="495300" y="1143000"/>
            <a:ext cx="8724900" cy="5562600"/>
          </a:xfrm>
        </p:spPr>
        <p:txBody>
          <a:bodyPr/>
          <a:lstStyle/>
          <a:p>
            <a:pPr marL="457200"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rPr>
              <a:t>Sabiduría (3:13–5:20)</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Definición de Sabiduría (3:13-18)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Espiritualidad (4:1-12)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Comercio (4:13-17)</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Uso de la riqueza (5:1-6)</a:t>
            </a:r>
          </a:p>
          <a:p>
            <a:pPr marL="914400" lvl="1" indent="-457200" eaLnBrk="1" hangingPunct="1">
              <a:spcBef>
                <a:spcPts val="0"/>
              </a:spcBef>
              <a:spcAft>
                <a:spcPts val="1600"/>
              </a:spcAft>
              <a:defRPr/>
            </a:pPr>
            <a:r>
              <a:rPr lang="es-CO" dirty="0">
                <a:effectLst>
                  <a:outerShdw blurRad="38100" dist="38100" dir="2700000" algn="tl">
                    <a:srgbClr val="000000">
                      <a:alpha val="43137"/>
                    </a:srgbClr>
                  </a:outerShdw>
                </a:effectLst>
              </a:rPr>
              <a:t>Esperando el regreso del Señor </a:t>
            </a:r>
            <a:r>
              <a:rPr lang="en-US" dirty="0">
                <a:effectLst>
                  <a:outerShdw blurRad="38100" dist="38100" dir="2700000" algn="tl">
                    <a:srgbClr val="000000">
                      <a:alpha val="43137"/>
                    </a:srgbClr>
                  </a:outerShdw>
                </a:effectLst>
              </a:rPr>
              <a:t>(5:7-12)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Oración (5:13-18)</a:t>
            </a:r>
          </a:p>
          <a:p>
            <a:pPr marL="914400" lvl="1" indent="-457200" eaLnBrk="1" hangingPunct="1">
              <a:spcBef>
                <a:spcPts val="0"/>
              </a:spcBef>
              <a:spcAft>
                <a:spcPts val="1600"/>
              </a:spcAft>
              <a:defRPr/>
            </a:pPr>
            <a:r>
              <a:rPr lang="en-US" sz="3000" dirty="0">
                <a:effectLst>
                  <a:outerShdw blurRad="38100" dist="38100" dir="2700000" algn="tl">
                    <a:srgbClr val="000000">
                      <a:alpha val="43137"/>
                    </a:srgbClr>
                  </a:outerShdw>
                </a:effectLst>
              </a:rPr>
              <a:t>Restauración del hermano descarriado (5:19-20)</a:t>
            </a:r>
          </a:p>
        </p:txBody>
      </p:sp>
      <p:pic>
        <p:nvPicPr>
          <p:cNvPr id="2" name="Picture 1">
            <a:extLst>
              <a:ext uri="{FF2B5EF4-FFF2-40B4-BE49-F238E27FC236}">
                <a16:creationId xmlns:a16="http://schemas.microsoft.com/office/drawing/2014/main" id="{A4391FAD-0008-1E04-E874-38A07A1B00CA}"/>
              </a:ext>
            </a:extLst>
          </p:cNvPr>
          <p:cNvPicPr>
            <a:picLocks noChangeAspect="1"/>
          </p:cNvPicPr>
          <p:nvPr/>
        </p:nvPicPr>
        <p:blipFill>
          <a:blip r:embed="rId2"/>
          <a:stretch>
            <a:fillRect/>
          </a:stretch>
        </p:blipFill>
        <p:spPr>
          <a:xfrm>
            <a:off x="5943600" y="2465748"/>
            <a:ext cx="2962913" cy="192650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3224F-C018-36F6-B776-62ADDDF2DFD0}"/>
            </a:ext>
          </a:extLst>
        </p:cNvPr>
        <p:cNvGrpSpPr/>
        <p:nvPr/>
      </p:nvGrpSpPr>
      <p:grpSpPr>
        <a:xfrm>
          <a:off x="0" y="0"/>
          <a:ext cx="0" cy="0"/>
          <a:chOff x="0" y="0"/>
          <a:chExt cx="0" cy="0"/>
        </a:xfrm>
      </p:grpSpPr>
      <p:sp>
        <p:nvSpPr>
          <p:cNvPr id="45058" name="Rectangle 2">
            <a:extLst>
              <a:ext uri="{FF2B5EF4-FFF2-40B4-BE49-F238E27FC236}">
                <a16:creationId xmlns:a16="http://schemas.microsoft.com/office/drawing/2014/main" id="{8C102938-A7DD-1578-6E19-5F0142B5B198}"/>
              </a:ext>
            </a:extLst>
          </p:cNvPr>
          <p:cNvSpPr>
            <a:spLocks noGrp="1" noChangeArrowheads="1"/>
          </p:cNvSpPr>
          <p:nvPr>
            <p:ph type="title"/>
          </p:nvPr>
        </p:nvSpPr>
        <p:spPr>
          <a:xfrm>
            <a:off x="685800" y="228600"/>
            <a:ext cx="7772400" cy="910389"/>
          </a:xfrm>
        </p:spPr>
        <p:txBody>
          <a:bodyPr/>
          <a:lstStyle/>
          <a:p>
            <a:pPr algn="ctr" eaLnBrk="1" hangingPunct="1">
              <a:defRPr/>
            </a:pPr>
            <a:r>
              <a:rPr lang="en-US" altLang="en-US" sz="3600" dirty="0">
                <a:effectLst>
                  <a:outerShdw blurRad="38100" dist="38100" dir="2700000" algn="tl">
                    <a:srgbClr val="000000">
                      <a:alpha val="43137"/>
                    </a:srgbClr>
                  </a:outerShdw>
                </a:effectLst>
              </a:rPr>
              <a:t>Estructura</a:t>
            </a:r>
          </a:p>
        </p:txBody>
      </p:sp>
      <p:sp>
        <p:nvSpPr>
          <p:cNvPr id="19459" name="Rectangle 3">
            <a:extLst>
              <a:ext uri="{FF2B5EF4-FFF2-40B4-BE49-F238E27FC236}">
                <a16:creationId xmlns:a16="http://schemas.microsoft.com/office/drawing/2014/main" id="{7195C347-D1E3-A48B-6A92-F5C557BE55BC}"/>
              </a:ext>
            </a:extLst>
          </p:cNvPr>
          <p:cNvSpPr>
            <a:spLocks noGrp="1" noChangeArrowheads="1"/>
          </p:cNvSpPr>
          <p:nvPr>
            <p:ph type="body" idx="1"/>
          </p:nvPr>
        </p:nvSpPr>
        <p:spPr>
          <a:xfrm>
            <a:off x="495300" y="1143000"/>
            <a:ext cx="8724900" cy="5562600"/>
          </a:xfrm>
        </p:spPr>
        <p:txBody>
          <a:bodyPr/>
          <a:lstStyle/>
          <a:p>
            <a:pPr marL="457200" indent="-457200" eaLnBrk="1" hangingPunct="1">
              <a:spcBef>
                <a:spcPts val="0"/>
              </a:spcBef>
              <a:spcAft>
                <a:spcPts val="1600"/>
              </a:spcAft>
              <a:defRPr/>
            </a:pPr>
            <a:r>
              <a:rPr lang="en-US" b="1" dirty="0">
                <a:solidFill>
                  <a:srgbClr val="FFFFCC"/>
                </a:solidFill>
                <a:effectLst>
                  <a:outerShdw blurRad="38100" dist="38100" dir="2700000" algn="tl">
                    <a:srgbClr val="000000">
                      <a:alpha val="43137"/>
                    </a:srgbClr>
                  </a:outerShdw>
                </a:effectLst>
              </a:rPr>
              <a:t>Sabiduría (3:13–5:20)</a:t>
            </a:r>
          </a:p>
          <a:p>
            <a:pPr marL="914400" lvl="1"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rPr>
              <a:t>Definición de Sabiduría (3:13-18)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Espiritualidad (4:1-12)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Comercio (4:13-17)</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Uso de la riqueza (5:1-6)</a:t>
            </a:r>
          </a:p>
          <a:p>
            <a:pPr marL="914400" lvl="1" indent="-457200" eaLnBrk="1" hangingPunct="1">
              <a:spcBef>
                <a:spcPts val="0"/>
              </a:spcBef>
              <a:spcAft>
                <a:spcPts val="1600"/>
              </a:spcAft>
              <a:defRPr/>
            </a:pPr>
            <a:r>
              <a:rPr lang="es-CO" dirty="0">
                <a:effectLst>
                  <a:outerShdw blurRad="38100" dist="38100" dir="2700000" algn="tl">
                    <a:srgbClr val="000000">
                      <a:alpha val="43137"/>
                    </a:srgbClr>
                  </a:outerShdw>
                </a:effectLst>
              </a:rPr>
              <a:t>Esperando el regreso del Señor </a:t>
            </a:r>
            <a:r>
              <a:rPr lang="en-US" dirty="0">
                <a:effectLst>
                  <a:outerShdw blurRad="38100" dist="38100" dir="2700000" algn="tl">
                    <a:srgbClr val="000000">
                      <a:alpha val="43137"/>
                    </a:srgbClr>
                  </a:outerShdw>
                </a:effectLst>
              </a:rPr>
              <a:t>(5:7-12)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Oración (5:13-18)</a:t>
            </a:r>
          </a:p>
          <a:p>
            <a:pPr marL="914400" lvl="1" indent="-457200" eaLnBrk="1" hangingPunct="1">
              <a:spcBef>
                <a:spcPts val="0"/>
              </a:spcBef>
              <a:spcAft>
                <a:spcPts val="1600"/>
              </a:spcAft>
              <a:defRPr/>
            </a:pPr>
            <a:r>
              <a:rPr lang="en-US" sz="3000" dirty="0">
                <a:effectLst>
                  <a:outerShdw blurRad="38100" dist="38100" dir="2700000" algn="tl">
                    <a:srgbClr val="000000">
                      <a:alpha val="43137"/>
                    </a:srgbClr>
                  </a:outerShdw>
                </a:effectLst>
              </a:rPr>
              <a:t>Restauración del hermano descarriado (5:19-20)</a:t>
            </a:r>
          </a:p>
        </p:txBody>
      </p:sp>
      <p:pic>
        <p:nvPicPr>
          <p:cNvPr id="2" name="Picture 1">
            <a:extLst>
              <a:ext uri="{FF2B5EF4-FFF2-40B4-BE49-F238E27FC236}">
                <a16:creationId xmlns:a16="http://schemas.microsoft.com/office/drawing/2014/main" id="{EE003549-C062-EB3C-BF5C-AB409ED48560}"/>
              </a:ext>
            </a:extLst>
          </p:cNvPr>
          <p:cNvPicPr>
            <a:picLocks noChangeAspect="1"/>
          </p:cNvPicPr>
          <p:nvPr/>
        </p:nvPicPr>
        <p:blipFill>
          <a:blip r:embed="rId2"/>
          <a:stretch>
            <a:fillRect/>
          </a:stretch>
        </p:blipFill>
        <p:spPr>
          <a:xfrm>
            <a:off x="5943600" y="2465748"/>
            <a:ext cx="2962913" cy="1926503"/>
          </a:xfrm>
          <a:prstGeom prst="rect">
            <a:avLst/>
          </a:prstGeom>
        </p:spPr>
      </p:pic>
    </p:spTree>
    <p:extLst>
      <p:ext uri="{BB962C8B-B14F-4D97-AF65-F5344CB8AC3E}">
        <p14:creationId xmlns:p14="http://schemas.microsoft.com/office/powerpoint/2010/main" val="1808639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17D5717-56C9-4A7E-994A-4261BA97580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Sabiduría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(3:13-18)</a:t>
            </a:r>
          </a:p>
        </p:txBody>
      </p:sp>
      <p:sp>
        <p:nvSpPr>
          <p:cNvPr id="8195" name="Rectangle 3">
            <a:extLst>
              <a:ext uri="{FF2B5EF4-FFF2-40B4-BE49-F238E27FC236}">
                <a16:creationId xmlns:a16="http://schemas.microsoft.com/office/drawing/2014/main" id="{FA1016DD-B458-4B97-8982-29F49C7157CC}"/>
              </a:ext>
            </a:extLst>
          </p:cNvPr>
          <p:cNvSpPr>
            <a:spLocks noGrp="1" noChangeArrowheads="1"/>
          </p:cNvSpPr>
          <p:nvPr>
            <p:ph type="body" idx="1"/>
          </p:nvPr>
        </p:nvSpPr>
        <p:spPr>
          <a:xfrm>
            <a:off x="400050" y="1600200"/>
            <a:ext cx="8972550" cy="2438400"/>
          </a:xfrm>
        </p:spPr>
        <p:txBody>
          <a:bodyPr/>
          <a:lstStyle/>
          <a:p>
            <a:pPr marL="457200" indent="-457200" eaLnBrk="1" hangingPunct="1">
              <a:spcBef>
                <a:spcPts val="0"/>
              </a:spcBef>
              <a:spcAft>
                <a:spcPts val="2400"/>
              </a:spcAft>
              <a:defRPr/>
            </a:pPr>
            <a:r>
              <a:rPr lang="es-CO" dirty="0">
                <a:effectLst>
                  <a:outerShdw blurRad="38100" dist="38100" dir="2700000" algn="tl">
                    <a:srgbClr val="000000">
                      <a:alpha val="43137"/>
                    </a:srgbClr>
                  </a:outerShdw>
                </a:effectLst>
              </a:rPr>
              <a:t>La sabiduría se demuestra con acciones</a:t>
            </a:r>
            <a:r>
              <a:rPr lang="en-US" dirty="0">
                <a:effectLst>
                  <a:outerShdw blurRad="38100" dist="38100" dir="2700000" algn="tl">
                    <a:srgbClr val="000000">
                      <a:alpha val="43137"/>
                    </a:srgbClr>
                  </a:outerShdw>
                </a:effectLst>
              </a:rPr>
              <a:t> (3:13)</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Sabiduría humana o terrenal (3:14-16)</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Sabiduría celestial  (3:17-18)</a:t>
            </a:r>
          </a:p>
        </p:txBody>
      </p:sp>
      <p:pic>
        <p:nvPicPr>
          <p:cNvPr id="2" name="Picture 1">
            <a:extLst>
              <a:ext uri="{FF2B5EF4-FFF2-40B4-BE49-F238E27FC236}">
                <a16:creationId xmlns:a16="http://schemas.microsoft.com/office/drawing/2014/main" id="{9F068B99-7E8D-B292-1C94-8BC405A973D0}"/>
              </a:ext>
            </a:extLst>
          </p:cNvPr>
          <p:cNvPicPr>
            <a:picLocks noChangeAspect="1"/>
          </p:cNvPicPr>
          <p:nvPr/>
        </p:nvPicPr>
        <p:blipFill>
          <a:blip r:embed="rId2"/>
          <a:stretch>
            <a:fillRect/>
          </a:stretch>
        </p:blipFill>
        <p:spPr>
          <a:xfrm>
            <a:off x="3276600" y="4419600"/>
            <a:ext cx="2962913" cy="1932599"/>
          </a:xfrm>
          <a:prstGeom prst="rect">
            <a:avLst/>
          </a:prstGeom>
        </p:spPr>
      </p:pic>
    </p:spTree>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5149</TotalTime>
  <Words>1755</Words>
  <Application>Microsoft Office PowerPoint</Application>
  <PresentationFormat>On-screen Show (4:3)</PresentationFormat>
  <Paragraphs>235</Paragraphs>
  <Slides>44</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44</vt:i4>
      </vt:variant>
    </vt:vector>
  </HeadingPairs>
  <TitlesOfParts>
    <vt:vector size="49" baseType="lpstr">
      <vt:lpstr>Calibri</vt:lpstr>
      <vt:lpstr>Times New Roman</vt:lpstr>
      <vt:lpstr>Wingdings</vt:lpstr>
      <vt:lpstr>Azure</vt:lpstr>
      <vt:lpstr>1_Azure</vt:lpstr>
      <vt:lpstr>PowerPoint Presentation</vt:lpstr>
      <vt:lpstr>Respondiendo Once Preguntas</vt:lpstr>
      <vt:lpstr>ESTRUCTURA DE SANTIAGO</vt:lpstr>
      <vt:lpstr>ESTRUCTURA DE SANTIAGO</vt:lpstr>
      <vt:lpstr>Estructura</vt:lpstr>
      <vt:lpstr>ESTRUCTURA DE SANTIAGO</vt:lpstr>
      <vt:lpstr>Estructura</vt:lpstr>
      <vt:lpstr>Estructura</vt:lpstr>
      <vt:lpstr>Sabiduría  (3:13-18)</vt:lpstr>
      <vt:lpstr>Estructura</vt:lpstr>
      <vt:lpstr>Vida Espiritual (4:1-12)</vt:lpstr>
      <vt:lpstr>Estructura</vt:lpstr>
      <vt:lpstr>Vida Comercial (4:13-17)</vt:lpstr>
      <vt:lpstr>Estructura</vt:lpstr>
      <vt:lpstr>Uso de la Riqueza (5:1-6)</vt:lpstr>
      <vt:lpstr>Estructura</vt:lpstr>
      <vt:lpstr>Esperando el Regreso del Señor (5:7-12)</vt:lpstr>
      <vt:lpstr>Estructura</vt:lpstr>
      <vt:lpstr>Sabiduría en la Oración (5:13-18)</vt:lpstr>
      <vt:lpstr>Sabiduría en la Oración (5:13-18)</vt:lpstr>
      <vt:lpstr>I. Tipos de Oración (5:13-16a)</vt:lpstr>
      <vt:lpstr>I. Tipos de Oración (5:13-16a)</vt:lpstr>
      <vt:lpstr>I. Tipos de Oración (5:13-16a)</vt:lpstr>
      <vt:lpstr>I. Tipos de Oración (5:13-16a)</vt:lpstr>
      <vt:lpstr>PowerPoint Presentation</vt:lpstr>
      <vt:lpstr>PowerPoint Presentation</vt:lpstr>
      <vt:lpstr>PowerPoint Presentation</vt:lpstr>
      <vt:lpstr>PowerPoint Presentation</vt:lpstr>
      <vt:lpstr>PowerPoint Presentation</vt:lpstr>
      <vt:lpstr>I. Tipos de Oración (5:13-16a)</vt:lpstr>
      <vt:lpstr>PowerPoint Presentation</vt:lpstr>
      <vt:lpstr>I. Tipos de Oración (5:13-16a)</vt:lpstr>
      <vt:lpstr>Sabiduría en la Oración (5:13-18)</vt:lpstr>
      <vt:lpstr>II. El Poder de la Oración (5:16-18)</vt:lpstr>
      <vt:lpstr>II. El Poder de la Oración (5:16-18)</vt:lpstr>
      <vt:lpstr>Respondiendo Once Preguntas</vt:lpstr>
      <vt:lpstr>Audiencia</vt:lpstr>
      <vt:lpstr>II. El Poder de la Oración (5:16-18)</vt:lpstr>
      <vt:lpstr>PowerPoint Presentation</vt:lpstr>
      <vt:lpstr>PowerPoint Presentation</vt:lpstr>
      <vt:lpstr>La Identidad de los Dos Testigos:  Moises y Elias</vt:lpstr>
      <vt:lpstr>CONCLUSION</vt:lpstr>
      <vt:lpstr>Sabiduría en la Oración (5:13-18)</vt:lpstr>
      <vt:lpstr>Estructura</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028-James-5v13-18</dc:title>
  <dc:subject>James</dc:subject>
  <dc:creator>A. Woods</dc:creator>
  <cp:lastModifiedBy>Claudia Mora</cp:lastModifiedBy>
  <cp:revision>570</cp:revision>
  <cp:lastPrinted>2021-05-19T03:59:37Z</cp:lastPrinted>
  <dcterms:created xsi:type="dcterms:W3CDTF">2009-02-05T03:17:51Z</dcterms:created>
  <dcterms:modified xsi:type="dcterms:W3CDTF">2025-04-25T19:55:10Z</dcterms:modified>
</cp:coreProperties>
</file>