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8"/>
  </p:notesMasterIdLst>
  <p:handoutMasterIdLst>
    <p:handoutMasterId r:id="rId69"/>
  </p:handoutMasterIdLst>
  <p:sldIdLst>
    <p:sldId id="256" r:id="rId2"/>
    <p:sldId id="3862" r:id="rId3"/>
    <p:sldId id="27847" r:id="rId4"/>
    <p:sldId id="27789" r:id="rId5"/>
    <p:sldId id="27806" r:id="rId6"/>
    <p:sldId id="27805" r:id="rId7"/>
    <p:sldId id="27790" r:id="rId8"/>
    <p:sldId id="27819" r:id="rId9"/>
    <p:sldId id="27820" r:id="rId10"/>
    <p:sldId id="27821" r:id="rId11"/>
    <p:sldId id="27850" r:id="rId12"/>
    <p:sldId id="27851" r:id="rId13"/>
    <p:sldId id="27822" r:id="rId14"/>
    <p:sldId id="27852" r:id="rId15"/>
    <p:sldId id="27853" r:id="rId16"/>
    <p:sldId id="27844" r:id="rId17"/>
    <p:sldId id="27865" r:id="rId18"/>
    <p:sldId id="27823" r:id="rId19"/>
    <p:sldId id="27824" r:id="rId20"/>
    <p:sldId id="27825" r:id="rId21"/>
    <p:sldId id="27827" r:id="rId22"/>
    <p:sldId id="27828" r:id="rId23"/>
    <p:sldId id="27854" r:id="rId24"/>
    <p:sldId id="27855" r:id="rId25"/>
    <p:sldId id="4393" r:id="rId26"/>
    <p:sldId id="3569" r:id="rId27"/>
    <p:sldId id="3571" r:id="rId28"/>
    <p:sldId id="3570" r:id="rId29"/>
    <p:sldId id="492" r:id="rId30"/>
    <p:sldId id="3572" r:id="rId31"/>
    <p:sldId id="27856" r:id="rId32"/>
    <p:sldId id="8625" r:id="rId33"/>
    <p:sldId id="819" r:id="rId34"/>
    <p:sldId id="8634" r:id="rId35"/>
    <p:sldId id="8635" r:id="rId36"/>
    <p:sldId id="27829" r:id="rId37"/>
    <p:sldId id="27845" r:id="rId38"/>
    <p:sldId id="6545" r:id="rId39"/>
    <p:sldId id="27830" r:id="rId40"/>
    <p:sldId id="27831" r:id="rId41"/>
    <p:sldId id="27834" r:id="rId42"/>
    <p:sldId id="27857" r:id="rId43"/>
    <p:sldId id="27846" r:id="rId44"/>
    <p:sldId id="27858" r:id="rId45"/>
    <p:sldId id="27832" r:id="rId46"/>
    <p:sldId id="27837" r:id="rId47"/>
    <p:sldId id="27859" r:id="rId48"/>
    <p:sldId id="27860" r:id="rId49"/>
    <p:sldId id="27861" r:id="rId50"/>
    <p:sldId id="27862" r:id="rId51"/>
    <p:sldId id="2309" r:id="rId52"/>
    <p:sldId id="1540" r:id="rId53"/>
    <p:sldId id="27833" r:id="rId54"/>
    <p:sldId id="3740" r:id="rId55"/>
    <p:sldId id="27864" r:id="rId56"/>
    <p:sldId id="27826" r:id="rId57"/>
    <p:sldId id="914" r:id="rId58"/>
    <p:sldId id="915" r:id="rId59"/>
    <p:sldId id="810" r:id="rId60"/>
    <p:sldId id="27791" r:id="rId61"/>
    <p:sldId id="27792" r:id="rId62"/>
    <p:sldId id="27793" r:id="rId63"/>
    <p:sldId id="27794" r:id="rId64"/>
    <p:sldId id="27795" r:id="rId65"/>
    <p:sldId id="12493" r:id="rId66"/>
    <p:sldId id="27842" r:id="rId67"/>
  </p:sldIdLst>
  <p:sldSz cx="12192000" cy="6858000"/>
  <p:notesSz cx="7315200" cy="9601200"/>
  <p:custDataLst>
    <p:tags r:id="rId7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000066"/>
    <a:srgbClr val="00FFFF"/>
    <a:srgbClr val="FF99FF"/>
    <a:srgbClr val="660066"/>
    <a:srgbClr val="FF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9920A3-858F-4BDD-994A-D8515F95D9B0}" v="3" dt="2025-04-22T23:40:05.093"/>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01" d="100"/>
          <a:sy n="101" d="100"/>
        </p:scale>
        <p:origin x="422" y="3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317"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EE9920A3-858F-4BDD-994A-D8515F95D9B0}"/>
    <pc:docChg chg="custSel modSld modHandout">
      <pc:chgData name="Jim McGowan" userId="e2c7446dd3aca506" providerId="LiveId" clId="{EE9920A3-858F-4BDD-994A-D8515F95D9B0}" dt="2025-04-22T23:41:05.860" v="38" actId="20577"/>
      <pc:docMkLst>
        <pc:docMk/>
      </pc:docMkLst>
      <pc:sldChg chg="modSp mod">
        <pc:chgData name="Jim McGowan" userId="e2c7446dd3aca506" providerId="LiveId" clId="{EE9920A3-858F-4BDD-994A-D8515F95D9B0}" dt="2025-04-22T23:37:18.163" v="4" actId="108"/>
        <pc:sldMkLst>
          <pc:docMk/>
          <pc:sldMk cId="109815139" sldId="819"/>
        </pc:sldMkLst>
        <pc:spChg chg="mod">
          <ac:chgData name="Jim McGowan" userId="e2c7446dd3aca506" providerId="LiveId" clId="{EE9920A3-858F-4BDD-994A-D8515F95D9B0}" dt="2025-04-22T23:37:18.163" v="4" actId="108"/>
          <ac:spMkLst>
            <pc:docMk/>
            <pc:sldMk cId="109815139" sldId="819"/>
            <ac:spMk id="134147" creationId="{00000000-0000-0000-0000-000000000000}"/>
          </ac:spMkLst>
        </pc:spChg>
      </pc:sldChg>
      <pc:sldChg chg="modSp mod">
        <pc:chgData name="Jim McGowan" userId="e2c7446dd3aca506" providerId="LiveId" clId="{EE9920A3-858F-4BDD-994A-D8515F95D9B0}" dt="2025-04-22T23:40:05.092" v="26" actId="1035"/>
        <pc:sldMkLst>
          <pc:docMk/>
          <pc:sldMk cId="289284818" sldId="914"/>
        </pc:sldMkLst>
        <pc:spChg chg="mod">
          <ac:chgData name="Jim McGowan" userId="e2c7446dd3aca506" providerId="LiveId" clId="{EE9920A3-858F-4BDD-994A-D8515F95D9B0}" dt="2025-04-22T23:40:05.092" v="26" actId="1035"/>
          <ac:spMkLst>
            <pc:docMk/>
            <pc:sldMk cId="289284818" sldId="914"/>
            <ac:spMk id="2" creationId="{00000000-0000-0000-0000-000000000000}"/>
          </ac:spMkLst>
        </pc:spChg>
      </pc:sldChg>
      <pc:sldChg chg="modSp mod">
        <pc:chgData name="Jim McGowan" userId="e2c7446dd3aca506" providerId="LiveId" clId="{EE9920A3-858F-4BDD-994A-D8515F95D9B0}" dt="2025-04-22T23:39:00.810" v="18" actId="207"/>
        <pc:sldMkLst>
          <pc:docMk/>
          <pc:sldMk cId="2325606791" sldId="3740"/>
        </pc:sldMkLst>
        <pc:graphicFrameChg chg="modGraphic">
          <ac:chgData name="Jim McGowan" userId="e2c7446dd3aca506" providerId="LiveId" clId="{EE9920A3-858F-4BDD-994A-D8515F95D9B0}" dt="2025-04-22T23:39:00.810" v="18" actId="207"/>
          <ac:graphicFrameMkLst>
            <pc:docMk/>
            <pc:sldMk cId="2325606791" sldId="3740"/>
            <ac:graphicFrameMk id="4" creationId="{5740899E-4884-4A6C-8524-BB6960541AA6}"/>
          </ac:graphicFrameMkLst>
        </pc:graphicFrameChg>
      </pc:sldChg>
      <pc:sldChg chg="modSp mod">
        <pc:chgData name="Jim McGowan" userId="e2c7446dd3aca506" providerId="LiveId" clId="{EE9920A3-858F-4BDD-994A-D8515F95D9B0}" dt="2025-04-22T23:41:05.860" v="38" actId="20577"/>
        <pc:sldMkLst>
          <pc:docMk/>
          <pc:sldMk cId="3364622836" sldId="3862"/>
        </pc:sldMkLst>
        <pc:spChg chg="mod">
          <ac:chgData name="Jim McGowan" userId="e2c7446dd3aca506" providerId="LiveId" clId="{EE9920A3-858F-4BDD-994A-D8515F95D9B0}" dt="2025-04-22T23:41:05.860" v="38" actId="20577"/>
          <ac:spMkLst>
            <pc:docMk/>
            <pc:sldMk cId="3364622836" sldId="3862"/>
            <ac:spMk id="134147" creationId="{00000000-0000-0000-0000-000000000000}"/>
          </ac:spMkLst>
        </pc:spChg>
      </pc:sldChg>
      <pc:sldChg chg="modSp mod">
        <pc:chgData name="Jim McGowan" userId="e2c7446dd3aca506" providerId="LiveId" clId="{EE9920A3-858F-4BDD-994A-D8515F95D9B0}" dt="2025-04-22T23:37:22.116" v="5" actId="108"/>
        <pc:sldMkLst>
          <pc:docMk/>
          <pc:sldMk cId="3749413586" sldId="8634"/>
        </pc:sldMkLst>
        <pc:spChg chg="mod">
          <ac:chgData name="Jim McGowan" userId="e2c7446dd3aca506" providerId="LiveId" clId="{EE9920A3-858F-4BDD-994A-D8515F95D9B0}" dt="2025-04-22T23:37:22.116" v="5" actId="108"/>
          <ac:spMkLst>
            <pc:docMk/>
            <pc:sldMk cId="3749413586" sldId="8634"/>
            <ac:spMk id="38914" creationId="{00000000-0000-0000-0000-000000000000}"/>
          </ac:spMkLst>
        </pc:spChg>
      </pc:sldChg>
      <pc:sldChg chg="modSp mod">
        <pc:chgData name="Jim McGowan" userId="e2c7446dd3aca506" providerId="LiveId" clId="{EE9920A3-858F-4BDD-994A-D8515F95D9B0}" dt="2025-04-22T23:37:26.348" v="6" actId="108"/>
        <pc:sldMkLst>
          <pc:docMk/>
          <pc:sldMk cId="1168227189" sldId="8635"/>
        </pc:sldMkLst>
        <pc:spChg chg="mod">
          <ac:chgData name="Jim McGowan" userId="e2c7446dd3aca506" providerId="LiveId" clId="{EE9920A3-858F-4BDD-994A-D8515F95D9B0}" dt="2025-04-22T23:37:26.348" v="6" actId="108"/>
          <ac:spMkLst>
            <pc:docMk/>
            <pc:sldMk cId="1168227189" sldId="8635"/>
            <ac:spMk id="38914" creationId="{00000000-0000-0000-0000-000000000000}"/>
          </ac:spMkLst>
        </pc:spChg>
      </pc:sldChg>
      <pc:sldChg chg="modSp mod">
        <pc:chgData name="Jim McGowan" userId="e2c7446dd3aca506" providerId="LiveId" clId="{EE9920A3-858F-4BDD-994A-D8515F95D9B0}" dt="2025-04-22T23:37:57.029" v="14" actId="1035"/>
        <pc:sldMkLst>
          <pc:docMk/>
          <pc:sldMk cId="2582718426" sldId="27845"/>
        </pc:sldMkLst>
        <pc:picChg chg="mod">
          <ac:chgData name="Jim McGowan" userId="e2c7446dd3aca506" providerId="LiveId" clId="{EE9920A3-858F-4BDD-994A-D8515F95D9B0}" dt="2025-04-22T23:37:57.029" v="14" actId="1035"/>
          <ac:picMkLst>
            <pc:docMk/>
            <pc:sldMk cId="2582718426" sldId="27845"/>
            <ac:picMk id="2" creationId="{2654658D-4B1E-07AB-1D98-706957E9FA46}"/>
          </ac:picMkLst>
        </pc:picChg>
      </pc:sldChg>
      <pc:sldChg chg="modSp mod">
        <pc:chgData name="Jim McGowan" userId="e2c7446dd3aca506" providerId="LiveId" clId="{EE9920A3-858F-4BDD-994A-D8515F95D9B0}" dt="2025-04-22T23:36:15.573" v="0" actId="12788"/>
        <pc:sldMkLst>
          <pc:docMk/>
          <pc:sldMk cId="1819692081" sldId="27850"/>
        </pc:sldMkLst>
        <pc:picChg chg="mod">
          <ac:chgData name="Jim McGowan" userId="e2c7446dd3aca506" providerId="LiveId" clId="{EE9920A3-858F-4BDD-994A-D8515F95D9B0}" dt="2025-04-22T23:36:15.573" v="0" actId="12788"/>
          <ac:picMkLst>
            <pc:docMk/>
            <pc:sldMk cId="1819692081" sldId="27850"/>
            <ac:picMk id="33795" creationId="{2EB305A9-4EFB-8142-A070-752085466DD7}"/>
          </ac:picMkLst>
        </pc:picChg>
      </pc:sldChg>
      <pc:sldChg chg="modSp mod">
        <pc:chgData name="Jim McGowan" userId="e2c7446dd3aca506" providerId="LiveId" clId="{EE9920A3-858F-4BDD-994A-D8515F95D9B0}" dt="2025-04-22T23:36:26.971" v="1" actId="12788"/>
        <pc:sldMkLst>
          <pc:docMk/>
          <pc:sldMk cId="116120988" sldId="27852"/>
        </pc:sldMkLst>
        <pc:picChg chg="mod">
          <ac:chgData name="Jim McGowan" userId="e2c7446dd3aca506" providerId="LiveId" clId="{EE9920A3-858F-4BDD-994A-D8515F95D9B0}" dt="2025-04-22T23:36:26.971" v="1" actId="12788"/>
          <ac:picMkLst>
            <pc:docMk/>
            <pc:sldMk cId="116120988" sldId="27852"/>
            <ac:picMk id="33795" creationId="{DA296333-03A1-79D1-4192-700DDA7C6476}"/>
          </ac:picMkLst>
        </pc:picChg>
      </pc:sldChg>
      <pc:sldChg chg="modSp mod">
        <pc:chgData name="Jim McGowan" userId="e2c7446dd3aca506" providerId="LiveId" clId="{EE9920A3-858F-4BDD-994A-D8515F95D9B0}" dt="2025-04-22T23:36:50.543" v="3" actId="12788"/>
        <pc:sldMkLst>
          <pc:docMk/>
          <pc:sldMk cId="3297815139" sldId="27854"/>
        </pc:sldMkLst>
        <pc:picChg chg="mod">
          <ac:chgData name="Jim McGowan" userId="e2c7446dd3aca506" providerId="LiveId" clId="{EE9920A3-858F-4BDD-994A-D8515F95D9B0}" dt="2025-04-22T23:36:50.543" v="3" actId="12788"/>
          <ac:picMkLst>
            <pc:docMk/>
            <pc:sldMk cId="3297815139" sldId="27854"/>
            <ac:picMk id="33795" creationId="{D0EDAA24-B5C0-70C1-6154-26DEA7CAC566}"/>
          </ac:picMkLst>
        </pc:picChg>
      </pc:sldChg>
      <pc:sldChg chg="modSp mod">
        <pc:chgData name="Jim McGowan" userId="e2c7446dd3aca506" providerId="LiveId" clId="{EE9920A3-858F-4BDD-994A-D8515F95D9B0}" dt="2025-04-22T23:36:38.998" v="2" actId="12788"/>
        <pc:sldMkLst>
          <pc:docMk/>
          <pc:sldMk cId="2734246010" sldId="27865"/>
        </pc:sldMkLst>
        <pc:picChg chg="mod">
          <ac:chgData name="Jim McGowan" userId="e2c7446dd3aca506" providerId="LiveId" clId="{EE9920A3-858F-4BDD-994A-D8515F95D9B0}" dt="2025-04-22T23:36:38.998" v="2" actId="12788"/>
          <ac:picMkLst>
            <pc:docMk/>
            <pc:sldMk cId="2734246010" sldId="27865"/>
            <ac:picMk id="33795" creationId="{DA296333-03A1-79D1-4192-700DDA7C647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073 Acts 13v4-12 </a:t>
            </a:r>
          </a:p>
          <a:p>
            <a:pPr>
              <a:defRPr/>
            </a:pPr>
            <a:r>
              <a:rPr lang="en-US" sz="1400" dirty="0"/>
              <a:t>04-23-2025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4/22/2025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D0F8-087E-57DA-DDED-81C68DE88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0F4F7-BCD3-BD29-C545-545E6DFEC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69CEA-95E3-149A-8EA5-BDD6FDB6B4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737F4-396D-EF5B-44AA-7E3E749A8A34}"/>
              </a:ext>
            </a:extLst>
          </p:cNvPr>
          <p:cNvSpPr>
            <a:spLocks noGrp="1"/>
          </p:cNvSpPr>
          <p:nvPr>
            <p:ph type="sldNum" sz="quarter" idx="5"/>
          </p:nvPr>
        </p:nvSpPr>
        <p:spPr/>
        <p:txBody>
          <a:bodyPr/>
          <a:lstStyle/>
          <a:p>
            <a:fld id="{F8C071F8-0110-44CB-B1AD-32F308DA789F}" type="slidenum">
              <a:rPr lang="en-US" smtClean="0"/>
              <a:t>63</a:t>
            </a:fld>
            <a:endParaRPr lang="en-US"/>
          </a:p>
        </p:txBody>
      </p:sp>
    </p:spTree>
    <p:extLst>
      <p:ext uri="{BB962C8B-B14F-4D97-AF65-F5344CB8AC3E}">
        <p14:creationId xmlns:p14="http://schemas.microsoft.com/office/powerpoint/2010/main" val="59319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4821-7081-BC65-04F0-D8D2C4954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B59D-E6DB-C4A8-DD94-D32ECAD63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E6BD0-19A1-255F-11F3-6F2E7F34B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BDA2F4-9F57-C94F-E568-9036E3E46774}"/>
              </a:ext>
            </a:extLst>
          </p:cNvPr>
          <p:cNvSpPr>
            <a:spLocks noGrp="1"/>
          </p:cNvSpPr>
          <p:nvPr>
            <p:ph type="sldNum" sz="quarter" idx="5"/>
          </p:nvPr>
        </p:nvSpPr>
        <p:spPr/>
        <p:txBody>
          <a:bodyPr/>
          <a:lstStyle/>
          <a:p>
            <a:fld id="{F8C071F8-0110-44CB-B1AD-32F308DA789F}" type="slidenum">
              <a:rPr lang="en-US" smtClean="0"/>
              <a:t>64</a:t>
            </a:fld>
            <a:endParaRPr lang="en-US"/>
          </a:p>
        </p:txBody>
      </p:sp>
    </p:spTree>
    <p:extLst>
      <p:ext uri="{BB962C8B-B14F-4D97-AF65-F5344CB8AC3E}">
        <p14:creationId xmlns:p14="http://schemas.microsoft.com/office/powerpoint/2010/main" val="926772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C2B7-7310-DF85-6CD8-5C74504BC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0CC01-150F-2C61-F2AC-76F8CE4A4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B565A-9E6D-174A-08E6-41BD72CFE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9E09B-9931-6CCD-F357-9E1C30B06A34}"/>
              </a:ext>
            </a:extLst>
          </p:cNvPr>
          <p:cNvSpPr>
            <a:spLocks noGrp="1"/>
          </p:cNvSpPr>
          <p:nvPr>
            <p:ph type="sldNum" sz="quarter" idx="5"/>
          </p:nvPr>
        </p:nvSpPr>
        <p:spPr/>
        <p:txBody>
          <a:bodyPr/>
          <a:lstStyle/>
          <a:p>
            <a:fld id="{F8C071F8-0110-44CB-B1AD-32F308DA789F}" type="slidenum">
              <a:rPr lang="en-US" smtClean="0"/>
              <a:t>66</a:t>
            </a:fld>
            <a:endParaRPr lang="en-US"/>
          </a:p>
        </p:txBody>
      </p:sp>
    </p:spTree>
    <p:extLst>
      <p:ext uri="{BB962C8B-B14F-4D97-AF65-F5344CB8AC3E}">
        <p14:creationId xmlns:p14="http://schemas.microsoft.com/office/powerpoint/2010/main" val="239481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19B80-B3BD-0FB5-6F5C-5E1CD67D4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69DE6-C3A2-ACC7-CF72-AE88201AE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34271-510D-6F13-1A2C-FD4E2A7051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1F209B-47E5-0584-70B4-623A445222C2}"/>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2940563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271EE-8470-F5B7-BF83-13D1A4034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CD378-950A-97B8-9B14-F2B17651EA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F474A-45E3-326B-EBD1-6720283AD6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D4A738-8690-A0F4-3108-683A845BB845}"/>
              </a:ext>
            </a:extLst>
          </p:cNvPr>
          <p:cNvSpPr>
            <a:spLocks noGrp="1"/>
          </p:cNvSpPr>
          <p:nvPr>
            <p:ph type="sldNum" sz="quarter" idx="5"/>
          </p:nvPr>
        </p:nvSpPr>
        <p:spPr/>
        <p:txBody>
          <a:bodyPr/>
          <a:lstStyle/>
          <a:p>
            <a:fld id="{F8C071F8-0110-44CB-B1AD-32F308DA789F}" type="slidenum">
              <a:rPr lang="en-US" smtClean="0"/>
              <a:t>7</a:t>
            </a:fld>
            <a:endParaRPr lang="en-US"/>
          </a:p>
        </p:txBody>
      </p:sp>
    </p:spTree>
    <p:extLst>
      <p:ext uri="{BB962C8B-B14F-4D97-AF65-F5344CB8AC3E}">
        <p14:creationId xmlns:p14="http://schemas.microsoft.com/office/powerpoint/2010/main" val="4230239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A9BE-F0E5-1E92-5E46-6FF43B3CA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FE212-0226-49B6-5AC6-E19E338073E2}"/>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5D0AD04F-E44C-2FAC-A508-CC5CC025D3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50F4DB-DB6F-3DAA-4D6F-94A1B542FC26}"/>
              </a:ext>
            </a:extLst>
          </p:cNvPr>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365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C0505-955E-2444-A865-3556B33A1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916FE-1EE2-5647-6C8B-798615E74CED}"/>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7D2BF012-8CA6-59F1-B7CD-E10F916E95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904F3E-4D7B-0A67-E01B-E7E7495F1A5C}"/>
              </a:ext>
            </a:extLst>
          </p:cNvPr>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330581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FFCC3-49EB-B039-B68A-0473AC855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A0CAD-4E82-F78F-5A3D-439EDBE393DC}"/>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CAE0D7B2-922C-1B0D-B7F3-AD0CF4D686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D07010-6BEE-510D-C7B2-91392B6CA9B8}"/>
              </a:ext>
            </a:extLst>
          </p:cNvPr>
          <p:cNvSpPr>
            <a:spLocks noGrp="1"/>
          </p:cNvSpPr>
          <p:nvPr>
            <p:ph type="sldNum" sz="quarter" idx="5"/>
          </p:nvPr>
        </p:nvSpPr>
        <p:spPr/>
        <p:txBody>
          <a:bodyPr/>
          <a:lstStyle/>
          <a:p>
            <a:fld id="{3D084339-C7C3-4022-975D-A91B6BCBB8E5}" type="slidenum">
              <a:rPr lang="en-US" altLang="en-US" smtClean="0"/>
              <a:pPr/>
              <a:t>43</a:t>
            </a:fld>
            <a:endParaRPr lang="en-US" altLang="en-US" dirty="0"/>
          </a:p>
        </p:txBody>
      </p:sp>
    </p:spTree>
    <p:extLst>
      <p:ext uri="{BB962C8B-B14F-4D97-AF65-F5344CB8AC3E}">
        <p14:creationId xmlns:p14="http://schemas.microsoft.com/office/powerpoint/2010/main" val="3744345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60</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D9C0-D888-50A2-B48E-EFA4A936B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4FA23-228F-06D7-578F-15DA59A0E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CFE98-AA06-357F-B482-D6DAFC6237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29BF4C-E6FB-A4D1-6323-46808B296032}"/>
              </a:ext>
            </a:extLst>
          </p:cNvPr>
          <p:cNvSpPr>
            <a:spLocks noGrp="1"/>
          </p:cNvSpPr>
          <p:nvPr>
            <p:ph type="sldNum" sz="quarter" idx="5"/>
          </p:nvPr>
        </p:nvSpPr>
        <p:spPr/>
        <p:txBody>
          <a:bodyPr/>
          <a:lstStyle/>
          <a:p>
            <a:fld id="{F8C071F8-0110-44CB-B1AD-32F308DA789F}" type="slidenum">
              <a:rPr lang="en-US" smtClean="0"/>
              <a:t>61</a:t>
            </a:fld>
            <a:endParaRPr lang="en-US"/>
          </a:p>
        </p:txBody>
      </p:sp>
    </p:spTree>
    <p:extLst>
      <p:ext uri="{BB962C8B-B14F-4D97-AF65-F5344CB8AC3E}">
        <p14:creationId xmlns:p14="http://schemas.microsoft.com/office/powerpoint/2010/main" val="98176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3613-A428-F03F-6621-F05BF9421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957-5F23-4F1D-2607-2B53E7349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C8EFC-D5B8-4B70-5994-A60BF4B0AF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2AB191-7533-39E9-DDDB-972650F91BE5}"/>
              </a:ext>
            </a:extLst>
          </p:cNvPr>
          <p:cNvSpPr>
            <a:spLocks noGrp="1"/>
          </p:cNvSpPr>
          <p:nvPr>
            <p:ph type="sldNum" sz="quarter" idx="5"/>
          </p:nvPr>
        </p:nvSpPr>
        <p:spPr/>
        <p:txBody>
          <a:bodyPr/>
          <a:lstStyle/>
          <a:p>
            <a:fld id="{F8C071F8-0110-44CB-B1AD-32F308DA789F}" type="slidenum">
              <a:rPr lang="en-US" smtClean="0"/>
              <a:t>62</a:t>
            </a:fld>
            <a:endParaRPr lang="en-US"/>
          </a:p>
        </p:txBody>
      </p:sp>
    </p:spTree>
    <p:extLst>
      <p:ext uri="{BB962C8B-B14F-4D97-AF65-F5344CB8AC3E}">
        <p14:creationId xmlns:p14="http://schemas.microsoft.com/office/powerpoint/2010/main" val="217202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9354E-D708-0A9A-ACD0-369F1947152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9F34EA5-BC0E-1F2F-C367-95A7FD792AA9}"/>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Spirit’s call (4a)</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From Seleucia to Cyprus (4b)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Salamis ministry (5)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Paphos ministry (6-12) </a:t>
            </a:r>
          </a:p>
        </p:txBody>
      </p:sp>
      <p:sp>
        <p:nvSpPr>
          <p:cNvPr id="3" name="Rectangle 2">
            <a:extLst>
              <a:ext uri="{FF2B5EF4-FFF2-40B4-BE49-F238E27FC236}">
                <a16:creationId xmlns:a16="http://schemas.microsoft.com/office/drawing/2014/main" id="{10903067-35AD-F16F-8531-46515F95098C}"/>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Cyprus Ministry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13:4-12</a:t>
            </a:r>
          </a:p>
        </p:txBody>
      </p:sp>
      <p:pic>
        <p:nvPicPr>
          <p:cNvPr id="5" name="Picture 4">
            <a:extLst>
              <a:ext uri="{FF2B5EF4-FFF2-40B4-BE49-F238E27FC236}">
                <a16:creationId xmlns:a16="http://schemas.microsoft.com/office/drawing/2014/main" id="{02EED371-C62D-9EB9-DAAC-589416D01C6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58657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7939-FCFE-763B-77AC-C312F4DA22C8}"/>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2969A52E-092C-47E2-4190-36E0CC16E22C}"/>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EB305A9-4EFB-8142-A070-752085466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2196A447-034F-4F5F-2E21-923034704899}"/>
              </a:ext>
            </a:extLst>
          </p:cNvPr>
          <p:cNvSpPr>
            <a:spLocks noChangeArrowheads="1"/>
          </p:cNvSpPr>
          <p:nvPr/>
        </p:nvSpPr>
        <p:spPr bwMode="auto">
          <a:xfrm>
            <a:off x="8305800" y="2743200"/>
            <a:ext cx="9144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8BEBFF38-4C31-53C4-BEDA-3EC541181416}"/>
              </a:ext>
            </a:extLst>
          </p:cNvPr>
          <p:cNvSpPr>
            <a:spLocks noChangeArrowheads="1"/>
          </p:cNvSpPr>
          <p:nvPr/>
        </p:nvSpPr>
        <p:spPr bwMode="auto">
          <a:xfrm>
            <a:off x="5943600" y="3200400"/>
            <a:ext cx="2667000" cy="1143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819692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777BB-C819-DC77-1FF4-51E8A3C84963}"/>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0557844C-06A7-4702-211F-1C74360FCD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A3B949B5-24E1-8CAC-F55A-843EE0F19796}"/>
              </a:ext>
            </a:extLst>
          </p:cNvPr>
          <p:cNvSpPr>
            <a:spLocks noChangeArrowheads="1"/>
          </p:cNvSpPr>
          <p:nvPr/>
        </p:nvSpPr>
        <p:spPr bwMode="auto">
          <a:xfrm>
            <a:off x="8458200" y="3505200"/>
            <a:ext cx="1219200" cy="71893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54F68D33-4638-DE5B-0E30-8938E0F1DAB2}"/>
              </a:ext>
            </a:extLst>
          </p:cNvPr>
          <p:cNvSpPr>
            <a:spLocks noChangeArrowheads="1"/>
          </p:cNvSpPr>
          <p:nvPr/>
        </p:nvSpPr>
        <p:spPr bwMode="auto">
          <a:xfrm>
            <a:off x="9524999" y="3048000"/>
            <a:ext cx="609601"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2008637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94364-7E02-B273-AB74-BBA5D9E957B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C36A7F1-6A60-853B-C30D-30EC88B7297A}"/>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Spirit’s call (4a)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From Seleucia to Cyprus (4b)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Salamis ministry (5)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Paphos ministry (6-12) </a:t>
            </a:r>
          </a:p>
        </p:txBody>
      </p:sp>
      <p:sp>
        <p:nvSpPr>
          <p:cNvPr id="3" name="Rectangle 2">
            <a:extLst>
              <a:ext uri="{FF2B5EF4-FFF2-40B4-BE49-F238E27FC236}">
                <a16:creationId xmlns:a16="http://schemas.microsoft.com/office/drawing/2014/main" id="{4477B73F-DE59-D9C8-7F49-D11C1CEAF6C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Cyprus Ministry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13:4-12</a:t>
            </a:r>
          </a:p>
        </p:txBody>
      </p:sp>
      <p:pic>
        <p:nvPicPr>
          <p:cNvPr id="5" name="Picture 4">
            <a:extLst>
              <a:ext uri="{FF2B5EF4-FFF2-40B4-BE49-F238E27FC236}">
                <a16:creationId xmlns:a16="http://schemas.microsoft.com/office/drawing/2014/main" id="{020F1C14-5581-E6E2-EF80-E267973CE34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85637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B64A1-E4FA-867A-EC6B-4D0C285F2AB9}"/>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E7BD2B4A-839E-B042-E7BC-84E8F41511C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DA296333-03A1-79D1-4192-700DDA7C6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E2E7F63A-A511-901E-BD70-BE4FDFB162D1}"/>
              </a:ext>
            </a:extLst>
          </p:cNvPr>
          <p:cNvSpPr>
            <a:spLocks noChangeArrowheads="1"/>
          </p:cNvSpPr>
          <p:nvPr/>
        </p:nvSpPr>
        <p:spPr bwMode="auto">
          <a:xfrm>
            <a:off x="7467600" y="3581400"/>
            <a:ext cx="8382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16120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FAFD4-549A-0879-9C43-4D26ACD71BE3}"/>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B0EBB2EA-217D-63DB-E7D1-E8C9B5EDC5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5E2C8293-E0FE-F334-E557-E54CFB2E3ED4}"/>
              </a:ext>
            </a:extLst>
          </p:cNvPr>
          <p:cNvSpPr>
            <a:spLocks noChangeArrowheads="1"/>
          </p:cNvSpPr>
          <p:nvPr/>
        </p:nvSpPr>
        <p:spPr bwMode="auto">
          <a:xfrm>
            <a:off x="9067798" y="3505200"/>
            <a:ext cx="6096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10391457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64105-6C6F-EBBB-2D11-91BAB84D43C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8593173E-E552-0A9C-E5BB-19BC27257A8C}"/>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“The ‘John’ mentioned in verse 5 is the same as John Mark of Acts 12:25. He traveled with Barnabas and Saul as their attendant. The Greek word for ‘attendant,’ </a:t>
            </a:r>
            <a:r>
              <a:rPr lang="en-US" sz="3000" i="1" dirty="0" err="1">
                <a:effectLst>
                  <a:outerShdw blurRad="38100" dist="38100" dir="2700000" algn="tl">
                    <a:srgbClr val="000000">
                      <a:alpha val="43137"/>
                    </a:srgbClr>
                  </a:outerShdw>
                </a:effectLst>
              </a:rPr>
              <a:t>hypēretēn</a:t>
            </a:r>
            <a:r>
              <a:rPr lang="en-US" sz="3000" dirty="0">
                <a:effectLst>
                  <a:outerShdw blurRad="38100" dist="38100" dir="2700000" algn="tl">
                    <a:srgbClr val="000000">
                      <a:alpha val="43137"/>
                    </a:srgbClr>
                  </a:outerShdw>
                </a:effectLst>
              </a:rPr>
              <a:t>, means ‘under rower’ and describes someone who is subordinate to another. John Mark was a helper, a servant to the apostles. As mentioned in the previous chapter, he was a cousin of Barnabas (Col. 4:10) from Jerusalem (Acts 12:12).”</a:t>
            </a:r>
          </a:p>
        </p:txBody>
      </p:sp>
      <p:sp>
        <p:nvSpPr>
          <p:cNvPr id="4" name="Text Box 5">
            <a:extLst>
              <a:ext uri="{FF2B5EF4-FFF2-40B4-BE49-F238E27FC236}">
                <a16:creationId xmlns:a16="http://schemas.microsoft.com/office/drawing/2014/main" id="{64144A1A-369E-4530-93CF-237E2ACD8E10}"/>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285</a:t>
            </a:r>
          </a:p>
        </p:txBody>
      </p:sp>
      <p:pic>
        <p:nvPicPr>
          <p:cNvPr id="5" name="Picture 4">
            <a:extLst>
              <a:ext uri="{FF2B5EF4-FFF2-40B4-BE49-F238E27FC236}">
                <a16:creationId xmlns:a16="http://schemas.microsoft.com/office/drawing/2014/main" id="{D7B8D477-4E0A-235C-BCD4-2F50CFF4CB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F9BFAAB4-11C9-77F5-99B7-ACFC581C71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84105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B64A1-E4FA-867A-EC6B-4D0C285F2AB9}"/>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E7BD2B4A-839E-B042-E7BC-84E8F41511C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DA296333-03A1-79D1-4192-700DDA7C6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E2E7F63A-A511-901E-BD70-BE4FDFB162D1}"/>
              </a:ext>
            </a:extLst>
          </p:cNvPr>
          <p:cNvSpPr>
            <a:spLocks noChangeArrowheads="1"/>
          </p:cNvSpPr>
          <p:nvPr/>
        </p:nvSpPr>
        <p:spPr bwMode="auto">
          <a:xfrm flipH="1">
            <a:off x="5524498" y="2158999"/>
            <a:ext cx="666751" cy="49741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734246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5551A-5DF9-435D-7768-097C0D95199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9C35DFE-60A4-3EF1-C5FF-74228E0068C7}"/>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Spirit’s call (4a)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From Seleucia to Cyprus (4b)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Salamis ministry (5)</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Paphos ministry (6-12) </a:t>
            </a:r>
          </a:p>
        </p:txBody>
      </p:sp>
      <p:sp>
        <p:nvSpPr>
          <p:cNvPr id="3" name="Rectangle 2">
            <a:extLst>
              <a:ext uri="{FF2B5EF4-FFF2-40B4-BE49-F238E27FC236}">
                <a16:creationId xmlns:a16="http://schemas.microsoft.com/office/drawing/2014/main" id="{05E1E317-6096-45B0-D1E6-432E3F8DD4B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Cyprus Ministry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13:4-12</a:t>
            </a:r>
          </a:p>
        </p:txBody>
      </p:sp>
      <p:pic>
        <p:nvPicPr>
          <p:cNvPr id="5" name="Picture 4">
            <a:extLst>
              <a:ext uri="{FF2B5EF4-FFF2-40B4-BE49-F238E27FC236}">
                <a16:creationId xmlns:a16="http://schemas.microsoft.com/office/drawing/2014/main" id="{56E2D515-E5C4-F5DB-2BB2-EF504CFC380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9473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E4213A-463A-0DE1-0CEC-EFC15B9350F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Paphos Ministry</a:t>
            </a:r>
          </a:p>
        </p:txBody>
      </p:sp>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Elymas Bar Jesus’ opposition (6-11)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Proconsul’s conversion (12)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7846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68BE0-C9CE-1FD5-0497-6A6419CB401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ED6E42-94AB-5BD2-8C5D-0C5E49B1D84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Paphos Ministry</a:t>
            </a:r>
          </a:p>
        </p:txBody>
      </p:sp>
      <p:sp>
        <p:nvSpPr>
          <p:cNvPr id="161795" name="Rectangle 3">
            <a:extLst>
              <a:ext uri="{FF2B5EF4-FFF2-40B4-BE49-F238E27FC236}">
                <a16:creationId xmlns:a16="http://schemas.microsoft.com/office/drawing/2014/main" id="{A3811271-3C4F-B61B-2518-F381809C173F}"/>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Elymas Bar Jesus’ opposition (6-11)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Proconsul’s conversion (12)</a:t>
            </a:r>
          </a:p>
        </p:txBody>
      </p:sp>
      <p:pic>
        <p:nvPicPr>
          <p:cNvPr id="2" name="Picture 1">
            <a:extLst>
              <a:ext uri="{FF2B5EF4-FFF2-40B4-BE49-F238E27FC236}">
                <a16:creationId xmlns:a16="http://schemas.microsoft.com/office/drawing/2014/main" id="{A7F3F910-6371-D81E-5DA4-48362C6F702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16933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64E0-7AAF-A5C9-2465-ABBE6C6D4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9C9395-3BD2-57D8-4E6B-7A39D69713C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A05A4058-4DE5-ED49-D635-1942EF659D52}"/>
              </a:ext>
            </a:extLst>
          </p:cNvPr>
          <p:cNvSpPr>
            <a:spLocks noGrp="1" noChangeArrowheads="1"/>
          </p:cNvSpPr>
          <p:nvPr>
            <p:ph type="body" idx="1"/>
          </p:nvPr>
        </p:nvSpPr>
        <p:spPr>
          <a:xfrm>
            <a:off x="762000" y="1752600"/>
            <a:ext cx="7772400" cy="4191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p:txBody>
      </p:sp>
      <p:pic>
        <p:nvPicPr>
          <p:cNvPr id="2" name="Picture 1">
            <a:extLst>
              <a:ext uri="{FF2B5EF4-FFF2-40B4-BE49-F238E27FC236}">
                <a16:creationId xmlns:a16="http://schemas.microsoft.com/office/drawing/2014/main" id="{5BA657A3-34AE-3E6D-1F9D-B540116702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8981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B7EF1-4988-28F8-5DA3-C1E87FDAF97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FB59079-0503-BFFA-0ED1-94F64976E04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2D7F2D02-4D7A-3384-6260-34166DA1F7CD}"/>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p:txBody>
      </p:sp>
      <p:pic>
        <p:nvPicPr>
          <p:cNvPr id="2" name="Picture 1">
            <a:extLst>
              <a:ext uri="{FF2B5EF4-FFF2-40B4-BE49-F238E27FC236}">
                <a16:creationId xmlns:a16="http://schemas.microsoft.com/office/drawing/2014/main" id="{ACAB75E2-784E-946A-C89A-465681F1E0C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69996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C4558-5258-DFB5-3697-AA40BC2752DB}"/>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7ECC8AC4-24FB-4464-D3EC-6D0B9D51633F}"/>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D0EDAA24-B5C0-70C1-6154-26DEA7CAC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FE291BB4-056C-E483-3FF9-644DDB0D1776}"/>
              </a:ext>
            </a:extLst>
          </p:cNvPr>
          <p:cNvSpPr>
            <a:spLocks noChangeArrowheads="1"/>
          </p:cNvSpPr>
          <p:nvPr/>
        </p:nvSpPr>
        <p:spPr bwMode="auto">
          <a:xfrm>
            <a:off x="6172200" y="3810000"/>
            <a:ext cx="6096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297815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BB068-87B5-7794-C598-8DC11D8242A6}"/>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0FEC1C22-497C-C821-B6AE-0E3C25B52AC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C552EC66-CA5C-56E7-C2AC-5E18A6D9F3C1}"/>
              </a:ext>
            </a:extLst>
          </p:cNvPr>
          <p:cNvSpPr>
            <a:spLocks noChangeArrowheads="1"/>
          </p:cNvSpPr>
          <p:nvPr/>
        </p:nvSpPr>
        <p:spPr bwMode="auto">
          <a:xfrm>
            <a:off x="8534400" y="3886200"/>
            <a:ext cx="6096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9832216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3E3BFD-7BD9-4782-9299-6878ECC539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2300" y="475482"/>
            <a:ext cx="5867400" cy="5907041"/>
          </a:xfrm>
          <a:prstGeom prst="rect">
            <a:avLst/>
          </a:prstGeom>
        </p:spPr>
      </p:pic>
    </p:spTree>
    <p:extLst>
      <p:ext uri="{BB962C8B-B14F-4D97-AF65-F5344CB8AC3E}">
        <p14:creationId xmlns:p14="http://schemas.microsoft.com/office/powerpoint/2010/main" val="3185334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8FB58-3710-4305-BAE3-43A55FA3B0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do not suppose that you can say to yourselves, ‘We have Abraham for our father’; for I say to you that from these stones God is able to raise up children to Abraham.”</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725FBDE-5E65-4C2E-B4C4-1CB6D4DA5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590800"/>
            <a:ext cx="3048000" cy="2286000"/>
          </a:xfrm>
          <a:prstGeom prst="rect">
            <a:avLst/>
          </a:prstGeom>
        </p:spPr>
      </p:pic>
    </p:spTree>
    <p:extLst>
      <p:ext uri="{BB962C8B-B14F-4D97-AF65-F5344CB8AC3E}">
        <p14:creationId xmlns:p14="http://schemas.microsoft.com/office/powerpoint/2010/main" val="175161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586C6-05E6-873F-DEAE-0A0BAEE6C6A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599" y="0"/>
            <a:ext cx="10972801" cy="3593291"/>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Romans 2:28-29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is not a Jew who is one outwardly, nor is circumcision that which is outward in the flesh.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is a Jew who is one inwardly; and circumcision is that which is of the heart, by the Spirit, not by the letter; and his praise is not from men, but from God.”</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3631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39A0E3-80B7-E078-FCF1-955D7438C4C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Romans 9:6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it is not as though the word of God has failed. For they are not all Israel who are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Israel.”</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33B9215-4832-441A-8E38-145B9DBC1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3603" y="2089485"/>
            <a:ext cx="2724791" cy="2743200"/>
          </a:xfrm>
          <a:prstGeom prst="rect">
            <a:avLst/>
          </a:prstGeom>
        </p:spPr>
      </p:pic>
    </p:spTree>
    <p:extLst>
      <p:ext uri="{BB962C8B-B14F-4D97-AF65-F5344CB8AC3E}">
        <p14:creationId xmlns:p14="http://schemas.microsoft.com/office/powerpoint/2010/main" val="2993969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343400" y="3657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b="1" u="sng" dirty="0">
                <a:solidFill>
                  <a:srgbClr val="FFFFCC"/>
                </a:solidFill>
              </a:rPr>
              <a:t>1</a:t>
            </a:r>
            <a:r>
              <a:rPr lang="en-US" altLang="en-US" sz="3200" b="1" u="sng" baseline="30000" dirty="0">
                <a:solidFill>
                  <a:srgbClr val="FFFFCC"/>
                </a:solidFill>
              </a:rPr>
              <a:t>st</a:t>
            </a:r>
            <a:r>
              <a:rPr lang="en-US" altLang="en-US" sz="3200" b="1" u="sng" dirty="0">
                <a:solidFill>
                  <a:srgbClr val="FFFFCC"/>
                </a:solidFill>
              </a:rPr>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64C73-6F53-348E-9BB0-6495115BAEC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2:9</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tribulation and your </a:t>
            </a:r>
            <a:r>
              <a:rPr lang="en-US" sz="3600" dirty="0">
                <a:effectLst>
                  <a:outerShdw blurRad="38100" dist="38100" dir="2700000" algn="tl">
                    <a:srgbClr val="000000">
                      <a:alpha val="43137"/>
                    </a:srgbClr>
                  </a:outerShdw>
                </a:effectLst>
                <a:latin typeface="Calibri" panose="020F0502020204030204" pitchFamily="34" charset="0"/>
              </a:rPr>
              <a:t>poverty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dirty="0">
                <a:effectLst>
                  <a:outerShdw blurRad="38100" dist="38100" dir="2700000" algn="tl">
                    <a:srgbClr val="000000">
                      <a:alpha val="43137"/>
                    </a:srgbClr>
                  </a:outerShdw>
                </a:effectLst>
                <a:latin typeface="Calibri" panose="020F0502020204030204" pitchFamily="34" charset="0"/>
              </a:rPr>
              <a:t>you are rich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blasphemy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those who say they are Jews and are not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are a synagogue of Satan.”</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C011197-2529-438F-AF71-1C226654E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6572" y="2590800"/>
            <a:ext cx="3918856" cy="2286000"/>
          </a:xfrm>
          <a:prstGeom prst="roundRect">
            <a:avLst/>
          </a:prstGeom>
        </p:spPr>
      </p:pic>
    </p:spTree>
    <p:extLst>
      <p:ext uri="{BB962C8B-B14F-4D97-AF65-F5344CB8AC3E}">
        <p14:creationId xmlns:p14="http://schemas.microsoft.com/office/powerpoint/2010/main" val="572574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516F3-D034-414B-6EC1-BF742AF697C3}"/>
            </a:ext>
          </a:extLst>
        </p:cNvPr>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928E4666-4E22-5E3E-F462-0F9B15EEBB59}"/>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FCDBDBEA-9133-7706-4581-F9C62CE246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791F2920-DAA8-C3FB-8F5A-1CED67DDCF93}"/>
              </a:ext>
            </a:extLst>
          </p:cNvPr>
          <p:cNvSpPr>
            <a:spLocks noChangeArrowheads="1"/>
          </p:cNvSpPr>
          <p:nvPr/>
        </p:nvSpPr>
        <p:spPr bwMode="auto">
          <a:xfrm>
            <a:off x="6132443" y="35814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9779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51CDCE-C844-B93A-95CF-05F1F34A30C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3:9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Behold, I will 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those of the synagogue of Satan, who say that they are Jews and are not</a:t>
            </a:r>
            <a:r>
              <a:rPr lang="en-US" sz="3600" dirty="0">
                <a:effectLst>
                  <a:outerShdw blurRad="38100" dist="38100" dir="2700000" algn="tl">
                    <a:srgbClr val="000000">
                      <a:alpha val="43137"/>
                    </a:srgbClr>
                  </a:outerShdw>
                </a:effectLst>
                <a:latin typeface="Calibri" panose="020F0502020204030204" pitchFamily="34" charset="0"/>
              </a:rPr>
              <a:t>, but lie—I will make them come and bow down at your feet, and make them know that I have loved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6DAC15F-F0D3-4771-651B-5BA05A69AB2B}"/>
              </a:ext>
            </a:extLst>
          </p:cNvPr>
          <p:cNvPicPr>
            <a:picLocks noChangeAspect="1"/>
          </p:cNvPicPr>
          <p:nvPr/>
        </p:nvPicPr>
        <p:blipFill rotWithShape="1">
          <a:blip r:embed="rId3"/>
          <a:srcRect t="37200" b="19600"/>
          <a:stretch/>
        </p:blipFill>
        <p:spPr>
          <a:xfrm>
            <a:off x="3979334" y="3048000"/>
            <a:ext cx="4233333" cy="1828800"/>
          </a:xfrm>
          <a:prstGeom prst="rect">
            <a:avLst/>
          </a:prstGeom>
          <a:ln w="28575">
            <a:solidFill>
              <a:srgbClr val="FF0000"/>
            </a:solidFill>
          </a:ln>
        </p:spPr>
      </p:pic>
    </p:spTree>
    <p:extLst>
      <p:ext uri="{BB962C8B-B14F-4D97-AF65-F5344CB8AC3E}">
        <p14:creationId xmlns:p14="http://schemas.microsoft.com/office/powerpoint/2010/main" val="2514014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109815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20:33-38</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33 </a:t>
            </a:r>
            <a:r>
              <a:rPr lang="en-US" sz="3400" dirty="0">
                <a:effectLst>
                  <a:outerShdw blurRad="38100" dist="38100" dir="2700000" algn="tl">
                    <a:srgbClr val="000000">
                      <a:alpha val="43137"/>
                    </a:srgbClr>
                  </a:outerShdw>
                </a:effectLst>
                <a:latin typeface="Calibri" panose="020F0502020204030204" pitchFamily="34" charset="0"/>
              </a:rPr>
              <a:t>“As I live,”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400" baseline="30000" dirty="0">
                <a:effectLst>
                  <a:outerShdw blurRad="38100" dist="38100" dir="2700000" algn="tl">
                    <a:srgbClr val="000000">
                      <a:alpha val="43137"/>
                    </a:srgbClr>
                  </a:outerShdw>
                </a:effectLst>
                <a:latin typeface="Calibri" panose="020F0502020204030204" pitchFamily="34" charset="0"/>
              </a:rPr>
              <a:t>34 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4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400" baseline="30000" dirty="0">
                <a:effectLst>
                  <a:outerShdw blurRad="38100" dist="38100" dir="2700000" algn="tl">
                    <a:srgbClr val="000000">
                      <a:alpha val="43137"/>
                    </a:srgbClr>
                  </a:outerShdw>
                </a:effectLst>
                <a:latin typeface="Calibri" panose="020F0502020204030204" pitchFamily="34" charset="0"/>
              </a:rPr>
              <a:t>35 </a:t>
            </a:r>
            <a:r>
              <a:rPr lang="en-US" sz="34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 with you face to face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rPr>
              <a:t> As I entered into . . .</a:t>
            </a:r>
          </a:p>
        </p:txBody>
      </p:sp>
    </p:spTree>
    <p:extLst>
      <p:ext uri="{BB962C8B-B14F-4D97-AF65-F5344CB8AC3E}">
        <p14:creationId xmlns:p14="http://schemas.microsoft.com/office/powerpoint/2010/main" val="3749413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1"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20:33-38</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rPr>
              <a:t>. . . judgment with your fathers in the in the wilderness of the land of Egypt, so I will enter into judgment with you,”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37 </a:t>
            </a:r>
            <a:r>
              <a:rPr lang="en-US" sz="34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400" baseline="30000" dirty="0">
                <a:effectLst>
                  <a:outerShdw blurRad="38100" dist="38100" dir="2700000" algn="tl">
                    <a:srgbClr val="000000">
                      <a:alpha val="43137"/>
                    </a:srgbClr>
                  </a:outerShdw>
                </a:effectLst>
                <a:latin typeface="Calibri" panose="020F0502020204030204" pitchFamily="34" charset="0"/>
              </a:rPr>
              <a:t>38 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4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16822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D34D4-7164-A588-60C4-AFA10770548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FFD0A97-74E5-BD62-86D1-FE0EC77C388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B2F54168-919B-1A01-0F82-A37B3B2B263F}"/>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p:txBody>
      </p:sp>
      <p:pic>
        <p:nvPicPr>
          <p:cNvPr id="2" name="Picture 1">
            <a:extLst>
              <a:ext uri="{FF2B5EF4-FFF2-40B4-BE49-F238E27FC236}">
                <a16:creationId xmlns:a16="http://schemas.microsoft.com/office/drawing/2014/main" id="{084E5F2C-FC87-A4CE-14E0-552CE29EE8C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51997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21AFE-A1E9-F357-6DD4-22AD29EF489F}"/>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89F14213-C177-80C2-F5B5-FFA694903631}"/>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“In 1877, his name was found in an inscription discovered in </a:t>
            </a:r>
            <a:r>
              <a:rPr lang="en-US" sz="3000" i="1" dirty="0" err="1">
                <a:effectLst>
                  <a:outerShdw blurRad="38100" dist="38100" dir="2700000" algn="tl">
                    <a:srgbClr val="000000">
                      <a:alpha val="43137"/>
                    </a:srgbClr>
                  </a:outerShdw>
                </a:effectLst>
              </a:rPr>
              <a:t>Soloi</a:t>
            </a:r>
            <a:r>
              <a:rPr lang="en-US" sz="3000" dirty="0">
                <a:effectLst>
                  <a:outerShdw blurRad="38100" dist="38100" dir="2700000" algn="tl">
                    <a:srgbClr val="000000">
                      <a:alpha val="43137"/>
                    </a:srgbClr>
                  </a:outerShdw>
                </a:effectLst>
              </a:rPr>
              <a:t> on the northern coast of Cyprus, which reads ‘Under Paulus the proconsul.’ This inscription dates to the year A.D. 53 or 54.”</a:t>
            </a:r>
          </a:p>
        </p:txBody>
      </p:sp>
      <p:sp>
        <p:nvSpPr>
          <p:cNvPr id="4" name="Text Box 5">
            <a:extLst>
              <a:ext uri="{FF2B5EF4-FFF2-40B4-BE49-F238E27FC236}">
                <a16:creationId xmlns:a16="http://schemas.microsoft.com/office/drawing/2014/main" id="{89BE7DCA-7CD0-4DF0-9820-7E3190BBFB62}"/>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286</a:t>
            </a:r>
          </a:p>
        </p:txBody>
      </p:sp>
      <p:pic>
        <p:nvPicPr>
          <p:cNvPr id="5" name="Picture 4">
            <a:extLst>
              <a:ext uri="{FF2B5EF4-FFF2-40B4-BE49-F238E27FC236}">
                <a16:creationId xmlns:a16="http://schemas.microsoft.com/office/drawing/2014/main" id="{5D90DF50-FD51-4AA1-B352-66B4CDDF8D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EA218E95-A94A-9719-2BC6-6E838BAB862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2654658D-4B1E-07AB-1D98-706957E9FA46}"/>
              </a:ext>
            </a:extLst>
          </p:cNvPr>
          <p:cNvPicPr>
            <a:picLocks noChangeAspect="1"/>
          </p:cNvPicPr>
          <p:nvPr/>
        </p:nvPicPr>
        <p:blipFill>
          <a:blip r:embed="rId6"/>
          <a:stretch>
            <a:fillRect/>
          </a:stretch>
        </p:blipFill>
        <p:spPr>
          <a:xfrm>
            <a:off x="3576000" y="3276600"/>
            <a:ext cx="50400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2718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a:spcAft>
                <a:spcPts val="900"/>
              </a:spcAft>
              <a:buClr>
                <a:schemeClr val="tx1"/>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17:26-27</a:t>
            </a:r>
          </a:p>
          <a:p>
            <a:pPr marL="0" marR="0" algn="just">
              <a:spcBef>
                <a:spcPts val="0"/>
              </a:spcBef>
              <a:spcAft>
                <a:spcPts val="1000"/>
              </a:spcAft>
            </a:pPr>
            <a:r>
              <a:rPr lang="en-US" sz="3300" baseline="30000" dirty="0">
                <a:latin typeface="Calibri" panose="020F0502020204030204" pitchFamily="34" charset="0"/>
                <a:ea typeface="Calibri" panose="020F0502020204030204" pitchFamily="34" charset="0"/>
                <a:cs typeface="Calibri" panose="020F0502020204030204" pitchFamily="34" charset="0"/>
              </a:rPr>
              <a:t>26</a:t>
            </a:r>
            <a:r>
              <a:rPr lang="en-US" sz="3300" dirty="0">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latin typeface="Calibri" panose="020F0502020204030204" pitchFamily="34" charset="0"/>
                <a:ea typeface="Calibri" panose="020F0502020204030204" pitchFamily="34" charset="0"/>
                <a:cs typeface="Calibri" panose="020F0502020204030204" pitchFamily="34" charset="0"/>
              </a:rPr>
              <a:t> appointed times and the boundaries of their </a:t>
            </a:r>
            <a:r>
              <a:rPr lang="en-US" sz="3300" dirty="0">
                <a:latin typeface="Calibri" panose="020F0502020204030204" pitchFamily="34" charset="0"/>
                <a:ea typeface="Calibri" panose="020F0502020204030204" pitchFamily="34" charset="0"/>
                <a:cs typeface="Calibri" panose="020F0502020204030204" pitchFamily="34" charset="0"/>
              </a:rPr>
              <a:t>habitation,</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aseline="30000" dirty="0">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2B59D-D6D0-245D-3C4B-AC3867E0C47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2A6823F-B680-8E6C-57BD-A3C9EB87E5A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2953A00B-AC5B-CAAA-4061-9F7CA1A755E0}"/>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a:p>
            <a:pPr marL="514350" lvl="3" indent="-514350">
              <a:lnSpc>
                <a:spcPct val="100000"/>
              </a:lnSpc>
              <a:spcBef>
                <a:spcPts val="0"/>
              </a:spcBef>
              <a:spcAft>
                <a:spcPts val="24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BAF2E93-1C25-EDD5-42A2-0A012DB680B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13779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6DF56-24E7-41EE-085F-7E6E0598560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B73B28E-52EE-3F88-02FB-965588A46326}"/>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F9B9F882-F5DA-AC06-192E-0534686D56C4}"/>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D67A9AB5-C892-4692-B990-5A2AED16A4B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91998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12AA9-2E1D-F5E7-6EA1-3BA69B295C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6DE5558-1ED5-889F-B2A2-4B9F5209771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53685507-5E02-5BA1-65C3-517F80498D0D}"/>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a:p>
            <a:pPr marL="514350" lvl="3" indent="-514350">
              <a:lnSpc>
                <a:spcPct val="100000"/>
              </a:lnSpc>
              <a:spcBef>
                <a:spcPts val="0"/>
              </a:spcBef>
              <a:spcAft>
                <a:spcPts val="24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AAC544E-C946-2741-D1FF-9793D272C4F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91834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9F97B-5067-75A1-EDC1-23715658A7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D2734E4-ED08-9382-3EBA-C30A285AAFD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a:t>
            </a:r>
          </a:p>
        </p:txBody>
      </p:sp>
      <p:sp>
        <p:nvSpPr>
          <p:cNvPr id="161795" name="Rectangle 3">
            <a:extLst>
              <a:ext uri="{FF2B5EF4-FFF2-40B4-BE49-F238E27FC236}">
                <a16:creationId xmlns:a16="http://schemas.microsoft.com/office/drawing/2014/main" id="{0417EFAE-ABC1-6999-784A-A690B6CCF533}"/>
              </a:ext>
            </a:extLst>
          </p:cNvPr>
          <p:cNvSpPr>
            <a:spLocks noGrp="1" noChangeArrowheads="1"/>
          </p:cNvSpPr>
          <p:nvPr>
            <p:ph type="body" idx="1"/>
          </p:nvPr>
        </p:nvSpPr>
        <p:spPr>
          <a:xfrm>
            <a:off x="762000" y="2286000"/>
            <a:ext cx="7772400" cy="23622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Name’s explanation (9a)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Paul’s power (9b)</a:t>
            </a:r>
          </a:p>
        </p:txBody>
      </p:sp>
      <p:pic>
        <p:nvPicPr>
          <p:cNvPr id="2" name="Picture 1">
            <a:extLst>
              <a:ext uri="{FF2B5EF4-FFF2-40B4-BE49-F238E27FC236}">
                <a16:creationId xmlns:a16="http://schemas.microsoft.com/office/drawing/2014/main" id="{340D6132-87B0-F548-8078-C3BD4E7FB71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17126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DE7BD-BA28-C0CE-65EA-2F2A38D3768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824AF34-2E01-F24D-DBD0-1A3153A54B5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a:t>
            </a:r>
          </a:p>
        </p:txBody>
      </p:sp>
      <p:sp>
        <p:nvSpPr>
          <p:cNvPr id="161795" name="Rectangle 3">
            <a:extLst>
              <a:ext uri="{FF2B5EF4-FFF2-40B4-BE49-F238E27FC236}">
                <a16:creationId xmlns:a16="http://schemas.microsoft.com/office/drawing/2014/main" id="{2D6CB4CC-4C79-E50B-4292-B205BE7B757D}"/>
              </a:ext>
            </a:extLst>
          </p:cNvPr>
          <p:cNvSpPr>
            <a:spLocks noGrp="1" noChangeArrowheads="1"/>
          </p:cNvSpPr>
          <p:nvPr>
            <p:ph type="body" idx="1"/>
          </p:nvPr>
        </p:nvSpPr>
        <p:spPr>
          <a:xfrm>
            <a:off x="762000" y="2286000"/>
            <a:ext cx="7772400" cy="23622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Name’s explanation (9a)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Paul’s power (9b)</a:t>
            </a:r>
          </a:p>
        </p:txBody>
      </p:sp>
      <p:pic>
        <p:nvPicPr>
          <p:cNvPr id="2" name="Picture 1">
            <a:extLst>
              <a:ext uri="{FF2B5EF4-FFF2-40B4-BE49-F238E27FC236}">
                <a16:creationId xmlns:a16="http://schemas.microsoft.com/office/drawing/2014/main" id="{F2B74000-615C-40B5-FE7D-08D80A998CF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80223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51D37-166A-B07C-2CB7-103DC206245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727B7106-393C-739B-93C1-88F1C538AD2C}"/>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“Verse 9a gives an explanation of Saul’s name: </a:t>
            </a:r>
            <a:r>
              <a:rPr lang="en-US" sz="3000" i="1" dirty="0">
                <a:effectLst>
                  <a:outerShdw blurRad="38100" dist="38100" dir="2700000" algn="tl">
                    <a:srgbClr val="000000">
                      <a:alpha val="43137"/>
                    </a:srgbClr>
                  </a:outerShdw>
                </a:effectLst>
              </a:rPr>
              <a:t>But Saul, who is also called Paul</a:t>
            </a:r>
            <a:r>
              <a:rPr lang="en-US" sz="3000" dirty="0">
                <a:effectLst>
                  <a:outerShdw blurRad="38100" dist="38100" dir="2700000" algn="tl">
                    <a:srgbClr val="000000">
                      <a:alpha val="43137"/>
                    </a:srgbClr>
                  </a:outerShdw>
                </a:effectLst>
              </a:rPr>
              <a:t>. Some claim that after being saved, Saul changed his name to Paul, but that is not true. Jews of the Diaspora who were Roman citizens, such as Saul, always had a Jewish name and a Gentile name. Now that he was operating in the Roman world ministering among Gentiles, Saul’s Latin name began to be used. Hence, from this point on, Luke called him ‘Saul’ only in reference to his past, such as in Acts 22:7 and 26:14. Paul now took the lead, and only in rare exceptions would his name appear after Barnabas’. The exceptions include Acts 14:14; 15:12 , and 25.”</a:t>
            </a:r>
          </a:p>
        </p:txBody>
      </p:sp>
      <p:sp>
        <p:nvSpPr>
          <p:cNvPr id="4" name="Text Box 5">
            <a:extLst>
              <a:ext uri="{FF2B5EF4-FFF2-40B4-BE49-F238E27FC236}">
                <a16:creationId xmlns:a16="http://schemas.microsoft.com/office/drawing/2014/main" id="{CD6AEE25-20EF-F6AA-F45A-13A32A11FCC3}"/>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286-87</a:t>
            </a:r>
          </a:p>
        </p:txBody>
      </p:sp>
      <p:pic>
        <p:nvPicPr>
          <p:cNvPr id="5" name="Picture 4">
            <a:extLst>
              <a:ext uri="{FF2B5EF4-FFF2-40B4-BE49-F238E27FC236}">
                <a16:creationId xmlns:a16="http://schemas.microsoft.com/office/drawing/2014/main" id="{086E3E04-B3CA-B6CF-720C-0928DC953A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A56FD343-5CA3-7711-DC30-6C16FEAA29F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336575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2EB25-A473-609E-3D59-4A3B2509002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C2BCCF9-A8D6-346B-E8A1-26E699C2E46F}"/>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a:t>
            </a:r>
          </a:p>
        </p:txBody>
      </p:sp>
      <p:sp>
        <p:nvSpPr>
          <p:cNvPr id="161795" name="Rectangle 3">
            <a:extLst>
              <a:ext uri="{FF2B5EF4-FFF2-40B4-BE49-F238E27FC236}">
                <a16:creationId xmlns:a16="http://schemas.microsoft.com/office/drawing/2014/main" id="{C3BCB2C7-8F96-5688-0531-A84E0BFFB029}"/>
              </a:ext>
            </a:extLst>
          </p:cNvPr>
          <p:cNvSpPr>
            <a:spLocks noGrp="1" noChangeArrowheads="1"/>
          </p:cNvSpPr>
          <p:nvPr>
            <p:ph type="body" idx="1"/>
          </p:nvPr>
        </p:nvSpPr>
        <p:spPr>
          <a:xfrm>
            <a:off x="762000" y="2286000"/>
            <a:ext cx="7772400" cy="23622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Name’s explanation (9a)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power (9b)</a:t>
            </a:r>
          </a:p>
        </p:txBody>
      </p:sp>
      <p:pic>
        <p:nvPicPr>
          <p:cNvPr id="2" name="Picture 1">
            <a:extLst>
              <a:ext uri="{FF2B5EF4-FFF2-40B4-BE49-F238E27FC236}">
                <a16:creationId xmlns:a16="http://schemas.microsoft.com/office/drawing/2014/main" id="{0812A7EC-13B2-9469-E5F4-C69859BE04B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55619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90206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DC043-C62A-02C1-A947-D155C122DE0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00E187F-CE74-F235-1304-3B6E31DB106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Condemnation</a:t>
            </a:r>
          </a:p>
        </p:txBody>
      </p:sp>
      <p:sp>
        <p:nvSpPr>
          <p:cNvPr id="161795" name="Rectangle 3">
            <a:extLst>
              <a:ext uri="{FF2B5EF4-FFF2-40B4-BE49-F238E27FC236}">
                <a16:creationId xmlns:a16="http://schemas.microsoft.com/office/drawing/2014/main" id="{07C47E14-DB65-DEBE-F4E3-A75870F295B8}"/>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Guile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Full of villany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Son of the Devil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Enemy of righteousness (10d)</a:t>
            </a:r>
          </a:p>
        </p:txBody>
      </p:sp>
      <p:pic>
        <p:nvPicPr>
          <p:cNvPr id="2" name="Picture 1">
            <a:extLst>
              <a:ext uri="{FF2B5EF4-FFF2-40B4-BE49-F238E27FC236}">
                <a16:creationId xmlns:a16="http://schemas.microsoft.com/office/drawing/2014/main" id="{A3818E6A-AC53-C528-6583-6A7AD1870EC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68099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EBAD8-21BA-1F08-3C42-65F21E1EE6A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03AEF5E-8BDE-6B53-7863-195B914D468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Condemnation</a:t>
            </a:r>
          </a:p>
        </p:txBody>
      </p:sp>
      <p:sp>
        <p:nvSpPr>
          <p:cNvPr id="161795" name="Rectangle 3">
            <a:extLst>
              <a:ext uri="{FF2B5EF4-FFF2-40B4-BE49-F238E27FC236}">
                <a16:creationId xmlns:a16="http://schemas.microsoft.com/office/drawing/2014/main" id="{68BE49C2-3453-06DF-5AF1-DD767F07275D}"/>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Guile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Full of villany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Son of the Devil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Enemy of righteousness (10d)</a:t>
            </a:r>
          </a:p>
        </p:txBody>
      </p:sp>
      <p:pic>
        <p:nvPicPr>
          <p:cNvPr id="2" name="Picture 1">
            <a:extLst>
              <a:ext uri="{FF2B5EF4-FFF2-40B4-BE49-F238E27FC236}">
                <a16:creationId xmlns:a16="http://schemas.microsoft.com/office/drawing/2014/main" id="{FE5FF1EF-FAA7-FDEE-552D-E61DF45C07F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49500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B08E2-68FB-5962-75CC-442B92D834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5065351-16BB-56A1-7CA5-7CE1207ADD1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Condemnation</a:t>
            </a:r>
          </a:p>
        </p:txBody>
      </p:sp>
      <p:sp>
        <p:nvSpPr>
          <p:cNvPr id="161795" name="Rectangle 3">
            <a:extLst>
              <a:ext uri="{FF2B5EF4-FFF2-40B4-BE49-F238E27FC236}">
                <a16:creationId xmlns:a16="http://schemas.microsoft.com/office/drawing/2014/main" id="{9E182225-6D94-4C18-B8E5-539D7A96D947}"/>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Guile (10a)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Full of villany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Son of the Devil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Enemy of righteousness (10d)</a:t>
            </a:r>
          </a:p>
        </p:txBody>
      </p:sp>
      <p:pic>
        <p:nvPicPr>
          <p:cNvPr id="2" name="Picture 1">
            <a:extLst>
              <a:ext uri="{FF2B5EF4-FFF2-40B4-BE49-F238E27FC236}">
                <a16:creationId xmlns:a16="http://schemas.microsoft.com/office/drawing/2014/main" id="{F139A51D-68D5-17C1-D6EC-7484BE260B3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45034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9758C-66D9-E573-517B-3DEBD5E1E5D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C63BC5C-636F-3ACD-9EFE-B8BEB7E36918}"/>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Condemnation</a:t>
            </a:r>
          </a:p>
        </p:txBody>
      </p:sp>
      <p:sp>
        <p:nvSpPr>
          <p:cNvPr id="161795" name="Rectangle 3">
            <a:extLst>
              <a:ext uri="{FF2B5EF4-FFF2-40B4-BE49-F238E27FC236}">
                <a16:creationId xmlns:a16="http://schemas.microsoft.com/office/drawing/2014/main" id="{4672A528-A376-E1F3-BDBF-4800F71C7E6C}"/>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Guile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Full of villany (10b)</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Son of the Devil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Enemy of righteousness (10d)</a:t>
            </a:r>
          </a:p>
        </p:txBody>
      </p:sp>
      <p:pic>
        <p:nvPicPr>
          <p:cNvPr id="2" name="Picture 1">
            <a:extLst>
              <a:ext uri="{FF2B5EF4-FFF2-40B4-BE49-F238E27FC236}">
                <a16:creationId xmlns:a16="http://schemas.microsoft.com/office/drawing/2014/main" id="{67EC7ADD-C8DD-4B0D-6ACF-4A2E031F7D1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60036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B1FD-060E-89B0-8DA6-CF0B97D4A3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42CBF4A-0ADF-4DAE-1867-4356AC7FDA4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Plurality of Elders</a:t>
            </a:r>
          </a:p>
        </p:txBody>
      </p:sp>
      <p:sp>
        <p:nvSpPr>
          <p:cNvPr id="161795" name="Rectangle 3">
            <a:extLst>
              <a:ext uri="{FF2B5EF4-FFF2-40B4-BE49-F238E27FC236}">
                <a16:creationId xmlns:a16="http://schemas.microsoft.com/office/drawing/2014/main" id="{5E6E6DA4-CAC8-A4E0-4CC3-3DA0174C989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Prophets (1a)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Teachers (1b)</a:t>
            </a:r>
          </a:p>
        </p:txBody>
      </p:sp>
      <p:pic>
        <p:nvPicPr>
          <p:cNvPr id="2" name="Picture 1">
            <a:extLst>
              <a:ext uri="{FF2B5EF4-FFF2-40B4-BE49-F238E27FC236}">
                <a16:creationId xmlns:a16="http://schemas.microsoft.com/office/drawing/2014/main" id="{630CD63C-F856-BFB7-DCF1-8738533D676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74946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EF28E9-144A-04DC-3A30-D78E9BB1AD7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Condemnation</a:t>
            </a:r>
          </a:p>
        </p:txBody>
      </p:sp>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Guile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Full of villany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Son of the Devil (10c)</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Enemy of righteousness (10d)</a:t>
            </a: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249824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124200" y="76200"/>
            <a:ext cx="66675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 Dwight Pentecost</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000" dirty="0" err="1"/>
              <a:t>Pentecost</a:t>
            </a:r>
            <a:r>
              <a:rPr lang="en-US" sz="2000" dirty="0"/>
              <a:t>, J. D. (1997). </a:t>
            </a:r>
            <a:r>
              <a:rPr lang="en-US" sz="2000" i="1" dirty="0"/>
              <a:t>Your Adversary, the Devil</a:t>
            </a:r>
            <a:r>
              <a:rPr lang="en-US" sz="2000" dirty="0"/>
              <a:t> (p. 69). Kregel.</a:t>
            </a:r>
          </a:p>
        </p:txBody>
      </p:sp>
      <p:sp>
        <p:nvSpPr>
          <p:cNvPr id="16387" name="Rectangle 3"/>
          <p:cNvSpPr>
            <a:spLocks noGrp="1" noChangeArrowheads="1"/>
          </p:cNvSpPr>
          <p:nvPr>
            <p:ph type="body" idx="1"/>
          </p:nvPr>
        </p:nvSpPr>
        <p:spPr>
          <a:xfrm>
            <a:off x="609600" y="1394791"/>
            <a:ext cx="10972800" cy="4876800"/>
          </a:xfrm>
        </p:spPr>
        <p:txBody>
          <a:bodyPr/>
          <a:lstStyle/>
          <a:p>
            <a:pPr marL="0" indent="0" algn="just">
              <a:lnSpc>
                <a:spcPct val="100000"/>
              </a:lnSpc>
              <a:buNone/>
              <a:defRPr/>
            </a:pPr>
            <a:r>
              <a:rPr lang="en-US" sz="2750" dirty="0"/>
              <a:t>“We find another example in the experience of Paul. The Apostle was sent to propagate the Gospel of the grace of God throughout the Gentile world. When Paul started on his first missionary journey he went into Paphos. “… they found a certain sorcerer, a false prophet, a Jew, whose name was Bar-</a:t>
            </a:r>
            <a:r>
              <a:rPr lang="en-US" sz="2750" dirty="0" err="1"/>
              <a:t>jesus</a:t>
            </a:r>
            <a:r>
              <a:rPr lang="en-US" sz="2750" dirty="0"/>
              <a:t>, which was with the deputy of the country, Sergius Paulus, a prudent man; who called for Barnabas and Saul, and desired to hear the Word of God. But Elymas, the sorcerer, withstood them, seeking to turn away the deputy from the faith” (Acts 13:6–8). Now, what happened? Paul came to a man whose heart was hungry and crying out for a knowledge of God. He introduced this man to the Gospel of the grace of God. But Satan had his minister, who professed to be a minister of righteousness, there to tell this burdened sinner that this was not truth, that it was a lie.”</a:t>
            </a:r>
          </a:p>
        </p:txBody>
      </p:sp>
      <p:pic>
        <p:nvPicPr>
          <p:cNvPr id="1026" name="Picture 2" descr="Image result for j. dwight penteco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77248"/>
            <a:ext cx="1625600" cy="9144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38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15A344CB-CB09-4C1E-9F40-9BA04C5EB808}"/>
              </a:ext>
            </a:extLst>
          </p:cNvPr>
          <p:cNvPicPr>
            <a:picLocks noChangeAspect="1"/>
          </p:cNvPicPr>
          <p:nvPr/>
        </p:nvPicPr>
        <p:blipFill>
          <a:blip r:embed="rId2" cstate="print"/>
          <a:srcRect/>
          <a:stretch>
            <a:fillRect/>
          </a:stretch>
        </p:blipFill>
        <p:spPr bwMode="auto">
          <a:xfrm>
            <a:off x="1" y="0"/>
            <a:ext cx="12191999" cy="6858000"/>
          </a:xfrm>
          <a:prstGeom prst="rect">
            <a:avLst/>
          </a:prstGeom>
        </p:spPr>
      </p:pic>
      <p:sp>
        <p:nvSpPr>
          <p:cNvPr id="44034" name="Rectangle 2"/>
          <p:cNvSpPr>
            <a:spLocks noGrp="1" noChangeArrowheads="1"/>
          </p:cNvSpPr>
          <p:nvPr>
            <p:ph type="title"/>
          </p:nvPr>
        </p:nvSpPr>
        <p:spPr>
          <a:xfrm>
            <a:off x="3638550" y="260510"/>
            <a:ext cx="4629150" cy="557213"/>
          </a:xfrm>
          <a:solidFill>
            <a:srgbClr val="0000FF"/>
          </a:solidFill>
        </p:spPr>
        <p:txBody>
          <a:bodyPr/>
          <a:lstStyle/>
          <a:p>
            <a:pPr algn="ctr" eaLnBrk="1" hangingPunct="1">
              <a:lnSpc>
                <a:spcPct val="100000"/>
              </a:lnSpc>
            </a:pPr>
            <a:r>
              <a:rPr lang="en-US" sz="3000" b="1" dirty="0">
                <a:solidFill>
                  <a:srgbClr val="FFFFCC"/>
                </a:solidFill>
                <a:effectLst>
                  <a:outerShdw blurRad="38100" dist="38100" dir="2700000" algn="tl">
                    <a:srgbClr val="000000">
                      <a:alpha val="43137"/>
                    </a:srgbClr>
                  </a:outerShdw>
                </a:effectLst>
                <a:latin typeface="+mn-lt"/>
                <a:cs typeface="Calibri" panose="020F0502020204030204" pitchFamily="34" charset="0"/>
              </a:rPr>
              <a:t>The </a:t>
            </a:r>
            <a:r>
              <a:rPr lang="en-US" sz="3000" b="1" u="sng" dirty="0">
                <a:solidFill>
                  <a:srgbClr val="FFFFCC"/>
                </a:solidFill>
                <a:effectLst>
                  <a:outerShdw blurRad="38100" dist="38100" dir="2700000" algn="tl">
                    <a:srgbClr val="000000">
                      <a:alpha val="43137"/>
                    </a:srgbClr>
                  </a:outerShdw>
                </a:effectLst>
                <a:latin typeface="+mn-lt"/>
                <a:cs typeface="Calibri" panose="020F0502020204030204" pitchFamily="34" charset="0"/>
              </a:rPr>
              <a:t>First</a:t>
            </a:r>
            <a:r>
              <a:rPr lang="en-US" sz="3000" b="1" dirty="0">
                <a:solidFill>
                  <a:srgbClr val="FFFFCC"/>
                </a:solidFill>
                <a:effectLst>
                  <a:outerShdw blurRad="38100" dist="38100" dir="2700000" algn="tl">
                    <a:srgbClr val="000000">
                      <a:alpha val="43137"/>
                    </a:srgbClr>
                  </a:outerShdw>
                </a:effectLst>
                <a:latin typeface="+mn-lt"/>
                <a:cs typeface="Calibri" panose="020F0502020204030204" pitchFamily="34" charset="0"/>
              </a:rPr>
              <a:t> Interfaith Dialogue</a:t>
            </a:r>
          </a:p>
        </p:txBody>
      </p:sp>
      <p:sp>
        <p:nvSpPr>
          <p:cNvPr id="16387" name="Rectangle 3"/>
          <p:cNvSpPr>
            <a:spLocks noGrp="1" noChangeArrowheads="1"/>
          </p:cNvSpPr>
          <p:nvPr>
            <p:ph type="body" idx="1"/>
          </p:nvPr>
        </p:nvSpPr>
        <p:spPr>
          <a:xfrm>
            <a:off x="609600" y="914400"/>
            <a:ext cx="10972800" cy="2857500"/>
          </a:xfrm>
          <a:noFill/>
          <a:ln w="28575">
            <a:noFill/>
            <a:miter lim="800000"/>
            <a:headEnd/>
            <a:tailEnd/>
          </a:ln>
          <a:effectLst/>
        </p:spPr>
        <p:txBody>
          <a:bodyPr vert="horz" wrap="square" lIns="51435" tIns="25718" rIns="51435" bIns="25718" numCol="1" anchor="t" anchorCtr="0" compatLnSpc="1">
            <a:prstTxWarp prst="textNoShape">
              <a:avLst/>
            </a:prstTxWarp>
          </a:bodyPr>
          <a:lstStyle/>
          <a:p>
            <a:pPr marL="0" indent="0" algn="ctr" defTabSz="685800" eaLnBrk="0" hangingPunct="0">
              <a:lnSpc>
                <a:spcPct val="100000"/>
              </a:lnSpc>
              <a:spcBef>
                <a:spcPts val="0"/>
              </a:spcBef>
              <a:spcAft>
                <a:spcPts val="0"/>
              </a:spcAft>
              <a:buClr>
                <a:srgbClr val="FFFFFF"/>
              </a:buClr>
              <a:buSzPct val="75000"/>
              <a:buNone/>
              <a:defRPr/>
            </a:pPr>
            <a:r>
              <a:rPr lang="en-US" sz="3600" dirty="0">
                <a:solidFill>
                  <a:srgbClr val="00FFFF"/>
                </a:solidFill>
                <a:effectLst>
                  <a:outerShdw blurRad="38100" dist="38100" dir="2700000" algn="tl">
                    <a:srgbClr val="000000"/>
                  </a:outerShdw>
                </a:effectLst>
              </a:rPr>
              <a:t>2 CORINTHIANS 11:3</a:t>
            </a:r>
          </a:p>
          <a:p>
            <a:pPr marL="0" indent="0" algn="just">
              <a:lnSpc>
                <a:spcPct val="100000"/>
              </a:lnSpc>
              <a:spcBef>
                <a:spcPts val="0"/>
              </a:spcBef>
              <a:spcAft>
                <a:spcPts val="600"/>
              </a:spcAft>
              <a:buNone/>
            </a:pPr>
            <a:r>
              <a:rPr lang="en-US" sz="3000" dirty="0">
                <a:effectLst>
                  <a:outerShdw blurRad="38100" dist="38100" dir="2700000" algn="tl">
                    <a:srgbClr val="000000">
                      <a:alpha val="43137"/>
                    </a:srgbClr>
                  </a:outerShdw>
                </a:effectLst>
              </a:rPr>
              <a:t>“But I fear, lest somehow, as the </a:t>
            </a:r>
            <a:r>
              <a:rPr lang="en-US" sz="3000" b="1" i="1" u="sng" dirty="0">
                <a:solidFill>
                  <a:srgbClr val="FFFFCC"/>
                </a:solidFill>
                <a:effectLst>
                  <a:outerShdw blurRad="38100" dist="38100" dir="2700000" algn="tl">
                    <a:srgbClr val="000000">
                      <a:alpha val="43137"/>
                    </a:srgbClr>
                  </a:outerShdw>
                </a:effectLst>
              </a:rPr>
              <a:t>serpent</a:t>
            </a:r>
            <a:r>
              <a:rPr lang="en-US" sz="3000" dirty="0">
                <a:solidFill>
                  <a:schemeClr val="bg2"/>
                </a:solidFill>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deceived Eve by his craftiness, so your minds may be corrupted by from the simplicity that is in Christ.” (Italics mine)</a:t>
            </a:r>
          </a:p>
          <a:p>
            <a:pPr marL="0" indent="0" algn="ctr" defTabSz="685800" eaLnBrk="0" hangingPunct="0">
              <a:lnSpc>
                <a:spcPct val="100000"/>
              </a:lnSpc>
              <a:spcBef>
                <a:spcPts val="0"/>
              </a:spcBef>
              <a:spcAft>
                <a:spcPts val="0"/>
              </a:spcAft>
              <a:buClr>
                <a:srgbClr val="FFFFFF"/>
              </a:buClr>
              <a:buSzPct val="75000"/>
              <a:buNone/>
              <a:defRPr/>
            </a:pPr>
            <a:r>
              <a:rPr lang="en-US" sz="3600" dirty="0">
                <a:solidFill>
                  <a:srgbClr val="00FFFF"/>
                </a:solidFill>
                <a:effectLst>
                  <a:outerShdw blurRad="38100" dist="38100" dir="2700000" algn="tl">
                    <a:srgbClr val="000000"/>
                  </a:outerShdw>
                </a:effectLst>
              </a:rPr>
              <a:t>GENESIS 3:1</a:t>
            </a:r>
          </a:p>
          <a:p>
            <a:pPr marL="0" indent="0" algn="just">
              <a:lnSpc>
                <a:spcPct val="100000"/>
              </a:lnSpc>
              <a:spcBef>
                <a:spcPts val="0"/>
              </a:spcBef>
              <a:spcAft>
                <a:spcPts val="600"/>
              </a:spcAft>
              <a:buNone/>
            </a:pPr>
            <a:r>
              <a:rPr lang="en-US" sz="3000" dirty="0">
                <a:effectLst>
                  <a:outerShdw blurRad="38100" dist="38100" dir="2700000" algn="tl">
                    <a:srgbClr val="000000">
                      <a:alpha val="43137"/>
                    </a:srgbClr>
                  </a:outerShdw>
                </a:effectLst>
              </a:rPr>
              <a:t>“Now the </a:t>
            </a:r>
            <a:r>
              <a:rPr lang="en-US" sz="3000" b="1" i="1" u="sng" dirty="0">
                <a:solidFill>
                  <a:srgbClr val="FFFFCC"/>
                </a:solidFill>
                <a:effectLst>
                  <a:outerShdw blurRad="38100" dist="38100" dir="2700000" algn="tl">
                    <a:srgbClr val="000000">
                      <a:alpha val="43137"/>
                    </a:srgbClr>
                  </a:outerShdw>
                </a:effectLst>
              </a:rPr>
              <a:t>serpent</a:t>
            </a:r>
            <a:r>
              <a:rPr lang="en-US" sz="3000" dirty="0">
                <a:effectLst>
                  <a:outerShdw blurRad="38100" dist="38100" dir="2700000" algn="tl">
                    <a:srgbClr val="000000">
                      <a:alpha val="43137"/>
                    </a:srgbClr>
                  </a:outerShdw>
                </a:effectLst>
              </a:rPr>
              <a:t> was more </a:t>
            </a:r>
            <a:r>
              <a:rPr lang="en-US" sz="3000" b="1" i="1" u="sng" dirty="0">
                <a:solidFill>
                  <a:srgbClr val="FFFFCC"/>
                </a:solidFill>
                <a:effectLst>
                  <a:outerShdw blurRad="38100" dist="38100" dir="2700000" algn="tl">
                    <a:srgbClr val="000000">
                      <a:alpha val="43137"/>
                    </a:srgbClr>
                  </a:outerShdw>
                </a:effectLst>
              </a:rPr>
              <a:t>crafty</a:t>
            </a:r>
            <a:r>
              <a:rPr lang="en-US" sz="3000" dirty="0">
                <a:effectLst>
                  <a:outerShdw blurRad="38100" dist="38100" dir="2700000" algn="tl">
                    <a:srgbClr val="000000">
                      <a:alpha val="43137"/>
                    </a:srgbClr>
                  </a:outerShdw>
                </a:effectLst>
              </a:rPr>
              <a:t> than any beast of the field which the Lord God had made. And </a:t>
            </a:r>
            <a:r>
              <a:rPr lang="en-US" sz="3000" b="1" i="1" u="sng" dirty="0">
                <a:solidFill>
                  <a:srgbClr val="FFFFCC"/>
                </a:solidFill>
                <a:effectLst>
                  <a:outerShdw blurRad="38100" dist="38100" dir="2700000" algn="tl">
                    <a:srgbClr val="000000">
                      <a:alpha val="43137"/>
                    </a:srgbClr>
                  </a:outerShdw>
                </a:effectLst>
              </a:rPr>
              <a:t>he said to the woman</a:t>
            </a:r>
            <a:r>
              <a:rPr lang="en-US" sz="3000" dirty="0">
                <a:effectLst>
                  <a:outerShdw blurRad="38100" dist="38100" dir="2700000" algn="tl">
                    <a:srgbClr val="000000">
                      <a:alpha val="43137"/>
                    </a:srgbClr>
                  </a:outerShdw>
                </a:effectLst>
              </a:rPr>
              <a:t>, ‘Indeed, has God said, ‘You shall not eat from any tree of the garden’?”</a:t>
            </a:r>
          </a:p>
        </p:txBody>
      </p:sp>
      <p:pic>
        <p:nvPicPr>
          <p:cNvPr id="4403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10001" t="27779" r="7500" b="12962"/>
          <a:stretch>
            <a:fillRect/>
          </a:stretch>
        </p:blipFill>
        <p:spPr bwMode="auto">
          <a:xfrm>
            <a:off x="2102645" y="167640"/>
            <a:ext cx="848678" cy="82296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9148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6EF5A-BBA8-5D33-B766-A3F5ED3CAC8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69B624D-7B89-80B1-B815-73315EAD30CF}"/>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F45A9957-88A3-D408-2D38-3E2B9D9C95D3}"/>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Judgment (11)</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BB18828-009E-1641-5C74-018EA37717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07515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4038129839"/>
              </p:ext>
            </p:extLst>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1"/>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rgbClr val="0000CC"/>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rgbClr val="0000CC"/>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rgbClr val="0000CC"/>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rgbClr val="0000CC"/>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325606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45530B-D039-8DD2-F9A1-5979B8A8BC92}"/>
              </a:ext>
            </a:extLst>
          </p:cNvPr>
          <p:cNvPicPr>
            <a:picLocks noChangeAspect="1"/>
          </p:cNvPicPr>
          <p:nvPr/>
        </p:nvPicPr>
        <p:blipFill>
          <a:blip r:embed="rId2"/>
          <a:stretch>
            <a:fillRect/>
          </a:stretch>
        </p:blipFill>
        <p:spPr>
          <a:xfrm>
            <a:off x="1816100" y="263046"/>
            <a:ext cx="8559799" cy="6331907"/>
          </a:xfrm>
          <a:prstGeom prst="rect">
            <a:avLst/>
          </a:prstGeom>
        </p:spPr>
      </p:pic>
    </p:spTree>
    <p:extLst>
      <p:ext uri="{BB962C8B-B14F-4D97-AF65-F5344CB8AC3E}">
        <p14:creationId xmlns:p14="http://schemas.microsoft.com/office/powerpoint/2010/main" val="316297203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659B8-230D-4A3E-A48F-77F9267BC9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B7B91F2-E9D8-32FD-B4A7-28CA92342A4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Paphos Ministry</a:t>
            </a:r>
          </a:p>
        </p:txBody>
      </p:sp>
      <p:sp>
        <p:nvSpPr>
          <p:cNvPr id="161795" name="Rectangle 3">
            <a:extLst>
              <a:ext uri="{FF2B5EF4-FFF2-40B4-BE49-F238E27FC236}">
                <a16:creationId xmlns:a16="http://schemas.microsoft.com/office/drawing/2014/main" id="{43C1276E-5BB5-A4BD-370E-3AAD1A5A293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Elymas Bar Jesus’ opposition (6-11)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Proconsul’s conversion (12)</a:t>
            </a:r>
          </a:p>
        </p:txBody>
      </p:sp>
      <p:pic>
        <p:nvPicPr>
          <p:cNvPr id="2" name="Picture 1">
            <a:extLst>
              <a:ext uri="{FF2B5EF4-FFF2-40B4-BE49-F238E27FC236}">
                <a16:creationId xmlns:a16="http://schemas.microsoft.com/office/drawing/2014/main" id="{94B535E0-5DBC-4877-BD88-5FD097AEA9A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70954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Passages Conditioning Salvation </a:t>
            </a:r>
            <a:br>
              <a:rPr lang="en-US" sz="3600" dirty="0">
                <a:solidFill>
                  <a:srgbClr val="00FFFF"/>
                </a:solidFill>
                <a:effectLst>
                  <a:outerShdw blurRad="38100" dist="38100" dir="2700000" algn="tl">
                    <a:srgbClr val="000000">
                      <a:alpha val="43137"/>
                    </a:srgbClr>
                  </a:outerShdw>
                </a:effectLst>
                <a:latin typeface="+mn-lt"/>
              </a:rPr>
            </a:br>
            <a:r>
              <a:rPr lang="en-US" sz="3600" dirty="0">
                <a:solidFill>
                  <a:srgbClr val="00FFFF"/>
                </a:solidFill>
                <a:effectLst>
                  <a:outerShdw blurRad="38100" dist="38100" dir="2700000" algn="tl">
                    <a:srgbClr val="000000">
                      <a:alpha val="43137"/>
                    </a:srgbClr>
                  </a:outerShdw>
                </a:effectLst>
                <a:latin typeface="+mn-lt"/>
              </a:rPr>
              <a:t>on </a:t>
            </a:r>
            <a:r>
              <a:rPr lang="en-US" sz="3600" b="1" u="sng" dirty="0">
                <a:solidFill>
                  <a:srgbClr val="FFFFCC"/>
                </a:solidFill>
                <a:effectLst>
                  <a:outerShdw blurRad="38100" dist="38100" dir="2700000" algn="tl">
                    <a:srgbClr val="000000">
                      <a:alpha val="43137"/>
                    </a:srgbClr>
                  </a:outerShdw>
                </a:effectLst>
                <a:latin typeface="+mn-lt"/>
              </a:rPr>
              <a:t>Faith Alone</a:t>
            </a:r>
            <a:r>
              <a:rPr lang="en-US" sz="3600" b="1" dirty="0">
                <a:solidFill>
                  <a:srgbClr val="FFFFCC"/>
                </a:solidFill>
                <a:effectLst>
                  <a:outerShdw blurRad="38100" dist="38100" dir="2700000" algn="tl">
                    <a:srgbClr val="000000">
                      <a:alpha val="43137"/>
                    </a:srgbClr>
                  </a:outerShdw>
                </a:effectLst>
                <a:latin typeface="+mn-lt"/>
              </a:rPr>
              <a:t> </a:t>
            </a:r>
            <a:r>
              <a:rPr lang="en-US" sz="3600" i="1" dirty="0">
                <a:solidFill>
                  <a:srgbClr val="00FFFF"/>
                </a:solidFill>
                <a:effectLst>
                  <a:outerShdw blurRad="38100" dist="38100" dir="2700000" algn="tl">
                    <a:srgbClr val="000000">
                      <a:alpha val="43137"/>
                    </a:srgbClr>
                  </a:outerShdw>
                </a:effectLst>
                <a:latin typeface="+mn-lt"/>
              </a:rPr>
              <a:t>(Sola Fide)</a:t>
            </a:r>
          </a:p>
        </p:txBody>
      </p:sp>
      <p:sp>
        <p:nvSpPr>
          <p:cNvPr id="3" name="Content Placeholder 2"/>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289284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7772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b="1" dirty="0"/>
              <a:t>Gen 15:6</a:t>
            </a:r>
          </a:p>
          <a:p>
            <a:pPr marL="0" indent="0" algn="just">
              <a:spcBef>
                <a:spcPts val="0"/>
              </a:spcBef>
              <a:spcAft>
                <a:spcPts val="0"/>
              </a:spcAft>
              <a:buNone/>
              <a:defRPr/>
            </a:pPr>
            <a:r>
              <a:rPr lang="en-US" altLang="en-US" dirty="0"/>
              <a:t>Then he </a:t>
            </a:r>
            <a:r>
              <a:rPr lang="en-US" altLang="en-US" b="1" u="sng" dirty="0">
                <a:solidFill>
                  <a:srgbClr val="FFFFCC"/>
                </a:solidFill>
              </a:rPr>
              <a:t>believed</a:t>
            </a:r>
            <a:r>
              <a:rPr lang="en-US" altLang="en-US" dirty="0"/>
              <a:t> in the LORD; and He reckoned it to him as righteousness.</a:t>
            </a:r>
          </a:p>
        </p:txBody>
      </p:sp>
      <p:sp>
        <p:nvSpPr>
          <p:cNvPr id="4" name="Title 1"/>
          <p:cNvSpPr txBox="1">
            <a:spLocks/>
          </p:cNvSpPr>
          <p:nvPr/>
        </p:nvSpPr>
        <p:spPr>
          <a:xfrm>
            <a:off x="1857375" y="274638"/>
            <a:ext cx="847725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
        <p:nvSpPr>
          <p:cNvPr id="5" name="Content Placeholder 2"/>
          <p:cNvSpPr txBox="1">
            <a:spLocks/>
          </p:cNvSpPr>
          <p:nvPr/>
        </p:nvSpPr>
        <p:spPr bwMode="auto">
          <a:xfrm>
            <a:off x="609600" y="2667000"/>
            <a:ext cx="7772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John 3:16</a:t>
            </a:r>
          </a:p>
          <a:p>
            <a:pPr marL="0" indent="0">
              <a:spcBef>
                <a:spcPts val="0"/>
              </a:spcBef>
              <a:spcAft>
                <a:spcPts val="0"/>
              </a:spcAft>
              <a:buNone/>
              <a:defRPr/>
            </a:pPr>
            <a:r>
              <a:rPr lang="en-US" altLang="en-US" sz="2800" dirty="0"/>
              <a:t>For God so loved the world, that He gave His only begotten Son, that whoever </a:t>
            </a:r>
            <a:r>
              <a:rPr lang="en-US" altLang="en-US" sz="2800" b="1" u="sng" dirty="0">
                <a:solidFill>
                  <a:srgbClr val="FFFFCC"/>
                </a:solidFill>
              </a:rPr>
              <a:t>believes</a:t>
            </a:r>
            <a:r>
              <a:rPr lang="en-US" altLang="en-US" sz="2800" dirty="0"/>
              <a:t> in Him shall not perish, but have eternal life.</a:t>
            </a:r>
          </a:p>
        </p:txBody>
      </p:sp>
      <p:sp>
        <p:nvSpPr>
          <p:cNvPr id="6" name="Content Placeholder 2"/>
          <p:cNvSpPr txBox="1">
            <a:spLocks/>
          </p:cNvSpPr>
          <p:nvPr/>
        </p:nvSpPr>
        <p:spPr bwMode="auto">
          <a:xfrm>
            <a:off x="609600" y="4800600"/>
            <a:ext cx="7772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Acts 16:30-31</a:t>
            </a:r>
          </a:p>
          <a:p>
            <a:pPr marL="0" indent="0">
              <a:spcBef>
                <a:spcPts val="0"/>
              </a:spcBef>
              <a:spcAft>
                <a:spcPts val="0"/>
              </a:spcAft>
              <a:buNone/>
              <a:defRPr/>
            </a:pPr>
            <a:r>
              <a:rPr lang="en-US" altLang="en-US" sz="2800" dirty="0"/>
              <a:t>"Sirs, what must I do to be saved?" They said, "</a:t>
            </a:r>
            <a:r>
              <a:rPr lang="en-US" altLang="en-US" sz="2800" b="1" u="sng" dirty="0">
                <a:solidFill>
                  <a:srgbClr val="FFFFCC"/>
                </a:solidFill>
              </a:rPr>
              <a:t>Believe</a:t>
            </a:r>
            <a:r>
              <a:rPr lang="en-US" altLang="en-US" sz="2800" dirty="0"/>
              <a:t> in the Lord Jesus, and you will be saved..."</a:t>
            </a:r>
          </a:p>
        </p:txBody>
      </p:sp>
      <p:pic>
        <p:nvPicPr>
          <p:cNvPr id="2" name="Picture 2" descr="http://4.bp.blogspot.com/-JXH-bqfBcWE/TgJAJNX1UjI/AAAAAAAAAVA/qgy871X7QgQ/s1600/ABE.gif">
            <a:extLst>
              <a:ext uri="{FF2B5EF4-FFF2-40B4-BE49-F238E27FC236}">
                <a16:creationId xmlns:a16="http://schemas.microsoft.com/office/drawing/2014/main" id="{850C22B3-40AB-AEA4-1372-7838319996EB}"/>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169235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5521325"/>
            <a:ext cx="8229600" cy="1143000"/>
          </a:xfrm>
        </p:spPr>
        <p:txBody>
          <a:bodyPr/>
          <a:lstStyle/>
          <a:p>
            <a:pPr algn="ctr" eaLnBrk="1" hangingPunct="1"/>
            <a:r>
              <a:rPr lang="en-US" altLang="en-US" sz="2000" dirty="0">
                <a:latin typeface="+mn-lt"/>
              </a:rPr>
              <a:t>Lewis Sperry Chafer, vol. 7, </a:t>
            </a:r>
            <a:r>
              <a:rPr lang="en-US" altLang="en-US" sz="2000" i="1" dirty="0">
                <a:latin typeface="+mn-lt"/>
              </a:rPr>
              <a:t>Systematic Theology</a:t>
            </a:r>
            <a:r>
              <a:rPr lang="en-US" altLang="en-US" sz="2000" dirty="0">
                <a:latin typeface="+mn-lt"/>
              </a:rPr>
              <a:t> </a:t>
            </a:r>
            <a:br>
              <a:rPr lang="en-US" altLang="en-US" sz="2000" dirty="0">
                <a:latin typeface="+mn-lt"/>
              </a:rPr>
            </a:br>
            <a:r>
              <a:rPr lang="en-US" altLang="en-US" sz="2000" dirty="0">
                <a:latin typeface="+mn-lt"/>
              </a:rPr>
              <a:t>(Grand Rapids, MI: Kregel Publications, 1993), 265-66.</a:t>
            </a:r>
          </a:p>
        </p:txBody>
      </p:sp>
      <p:sp>
        <p:nvSpPr>
          <p:cNvPr id="105475" name="Content Placeholder 2"/>
          <p:cNvSpPr>
            <a:spLocks noGrp="1"/>
          </p:cNvSpPr>
          <p:nvPr>
            <p:ph idx="1"/>
          </p:nvPr>
        </p:nvSpPr>
        <p:spPr>
          <a:xfrm>
            <a:off x="3810000" y="2628900"/>
            <a:ext cx="7772400" cy="1600200"/>
          </a:xfrm>
        </p:spPr>
        <p:txBody>
          <a:bodyPr/>
          <a:lstStyle/>
          <a:p>
            <a:pPr marL="0" indent="0" algn="just">
              <a:buNone/>
            </a:pPr>
            <a:r>
              <a:rPr lang="en-US" altLang="en-US" sz="3200" b="1" dirty="0"/>
              <a:t>“</a:t>
            </a:r>
            <a:r>
              <a:rPr lang="en-US" altLang="en-US" sz="3200" b="1" u="sng" dirty="0"/>
              <a:t>…</a:t>
            </a:r>
            <a:r>
              <a:rPr lang="en-US" altLang="en-US" sz="3200" b="1" u="sng" dirty="0">
                <a:solidFill>
                  <a:srgbClr val="FFFFCC"/>
                </a:solidFill>
              </a:rPr>
              <a:t>because upwards of 150 passages of Scripture condition salvation upon believing only</a:t>
            </a:r>
            <a:r>
              <a:rPr lang="en-US" altLang="en-US" sz="3200" b="1" dirty="0">
                <a:solidFill>
                  <a:srgbClr val="FFFFCC"/>
                </a:solidFill>
              </a:rPr>
              <a:t> </a:t>
            </a:r>
            <a:r>
              <a:rPr lang="en-US" altLang="en-US" sz="3200" dirty="0"/>
              <a:t>(cf. John 3:16; Acts 16:31).” </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09600" y="1405102"/>
            <a:ext cx="2895600" cy="4081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Belief-God’s One Condition for Justification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A7058-97C0-ABA1-DB87-3522E180947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D5E9C1-EA43-F4D2-4C97-FBC8E721D58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13:1b</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Teachers</a:t>
            </a:r>
          </a:p>
        </p:txBody>
      </p:sp>
      <p:sp>
        <p:nvSpPr>
          <p:cNvPr id="161795" name="Rectangle 3">
            <a:extLst>
              <a:ext uri="{FF2B5EF4-FFF2-40B4-BE49-F238E27FC236}">
                <a16:creationId xmlns:a16="http://schemas.microsoft.com/office/drawing/2014/main" id="{E68EFF95-01C1-A559-B26B-AED7666F5439}"/>
              </a:ext>
            </a:extLst>
          </p:cNvPr>
          <p:cNvSpPr>
            <a:spLocks noGrp="1" noChangeArrowheads="1"/>
          </p:cNvSpPr>
          <p:nvPr>
            <p:ph type="body" idx="1"/>
          </p:nvPr>
        </p:nvSpPr>
        <p:spPr>
          <a:xfrm>
            <a:off x="609600" y="2286000"/>
            <a:ext cx="7772400" cy="25908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Manaen</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77993AE-2DF9-9445-7CAD-8CDB03E014E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26798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24711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AF7C1-AB91-2EE0-564E-FFF9EE49B4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360B9B-1ECF-C8A9-1EA1-60B3C233315E}"/>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80A86CF0-CEDF-FCA8-E6DC-87F609F766E6}"/>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148619D0-C092-0772-EC12-CE7D3A35C14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08622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EC10-6103-464C-4866-303313D5D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7BE1DE-2E68-30F0-5081-27CFAB8D534C}"/>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1B1AF08-2198-6593-74A5-776562B249B3}"/>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DE8B59FE-AA38-207A-D1BF-B27C6C42B31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97242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1D10F-8BF7-0F18-041B-DF5780B148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ED678F-4EF8-3768-3FF7-17342C36C7A8}"/>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EB39A9A5-AA78-5DBD-21EF-F94B022F646A}"/>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731D291A-67BB-E821-4C45-2494532F80F7}"/>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27648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37C7-12F9-6C95-8261-AA64F53019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2DE4C8-A317-CFE2-1482-B9827CA7318A}"/>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774A5ED-66BE-82CF-134C-34B7239F8267}"/>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6F23E4C9-B44B-EEAC-F55F-30631936B218}"/>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741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CB13-4BB4-FFF0-3949-B6A7939959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4131CE-5370-ADD9-CCA5-7D9EA2CDCAD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414AF997-9B17-52B1-6E78-A5A30BC7740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34FAB6CE-AB98-6208-31F0-3FA24B921E85}"/>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73724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ED06E-7A71-2E3C-6C77-8F7930EE90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A00FCD5-97BE-30D9-06B5-EE583B0D6F5E}"/>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9B6FA604-6D9A-97D8-1699-579E24AA600D}"/>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BB6FE6A6-FB29-E6BC-EBB4-056AF4FF10C3}"/>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35433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Spirit’s call (4a)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From Seleucia to Cyprus (4b)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Salamis ministry (5)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Paphos ministry (6-12) </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Cyprus Ministry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13:4-12</a:t>
            </a:r>
          </a:p>
        </p:txBody>
      </p:sp>
      <p:pic>
        <p:nvPicPr>
          <p:cNvPr id="5" name="Picture 4">
            <a:extLst>
              <a:ext uri="{FF2B5EF4-FFF2-40B4-BE49-F238E27FC236}">
                <a16:creationId xmlns:a16="http://schemas.microsoft.com/office/drawing/2014/main" id="{A8288E80-F2B6-257A-AA39-901845784ED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7799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E96AF-AA2E-8995-52DA-32F5641B7DD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1E66267-BAC6-2034-5EC7-740567B2B1D7}"/>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Spirit’s call (4a)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From Seleucia to Cyprus (4b)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Salamis ministry (5)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Paphos ministry (6-12) </a:t>
            </a:r>
          </a:p>
        </p:txBody>
      </p:sp>
      <p:sp>
        <p:nvSpPr>
          <p:cNvPr id="3" name="Rectangle 2">
            <a:extLst>
              <a:ext uri="{FF2B5EF4-FFF2-40B4-BE49-F238E27FC236}">
                <a16:creationId xmlns:a16="http://schemas.microsoft.com/office/drawing/2014/main" id="{8F96C353-A6A7-BB73-ADCB-15B929F3474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Cyprus Ministry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13:4-12</a:t>
            </a:r>
          </a:p>
        </p:txBody>
      </p:sp>
      <p:pic>
        <p:nvPicPr>
          <p:cNvPr id="5" name="Picture 4">
            <a:extLst>
              <a:ext uri="{FF2B5EF4-FFF2-40B4-BE49-F238E27FC236}">
                <a16:creationId xmlns:a16="http://schemas.microsoft.com/office/drawing/2014/main" id="{4746EEFB-BDA0-81D1-72C7-5355A6AF84D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392856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86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10925</TotalTime>
  <Words>2632</Words>
  <Application>Microsoft Office PowerPoint</Application>
  <PresentationFormat>Widescreen</PresentationFormat>
  <Paragraphs>311</Paragraphs>
  <Slides>66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 Light</vt:lpstr>
      <vt:lpstr>Corbel</vt:lpstr>
      <vt:lpstr>Times New Roman</vt:lpstr>
      <vt:lpstr>Wingdings</vt:lpstr>
      <vt:lpstr>Office Theme</vt:lpstr>
      <vt:lpstr>PowerPoint Presentation</vt:lpstr>
      <vt:lpstr>PowerPoint Presentation</vt:lpstr>
      <vt:lpstr>Structure (Acts 1:8)</vt:lpstr>
      <vt:lpstr>Acts 13‒14 1st Missionary Journey</vt:lpstr>
      <vt:lpstr>Acts 13:1 Plurality of Elders</vt:lpstr>
      <vt:lpstr>Acts 13:1b Teachers</vt:lpstr>
      <vt:lpstr>Acts 13‒14 1st Missionary Journey</vt:lpstr>
      <vt:lpstr>PowerPoint Presentation</vt:lpstr>
      <vt:lpstr>PowerPoint Presentation</vt:lpstr>
      <vt:lpstr>PowerPoint Presentation</vt:lpstr>
      <vt:lpstr>First Missionary Journey</vt:lpstr>
      <vt:lpstr>PowerPoint Presentation</vt:lpstr>
      <vt:lpstr>PowerPoint Presentation</vt:lpstr>
      <vt:lpstr>First Missionary Journey</vt:lpstr>
      <vt:lpstr>PowerPoint Presentation</vt:lpstr>
      <vt:lpstr>PowerPoint Presentation</vt:lpstr>
      <vt:lpstr>First Missionary Journey</vt:lpstr>
      <vt:lpstr>PowerPoint Presentation</vt:lpstr>
      <vt:lpstr>Acts 13:6-12 Paphos Ministry</vt:lpstr>
      <vt:lpstr>Acts 13:6-12 Paphos Ministry</vt:lpstr>
      <vt:lpstr>Acts 13:6-11 Elymas Bar Jesus’ Opposition</vt:lpstr>
      <vt:lpstr>Acts 13:6-11 Elymas Bar Jesus’ Opposition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13:6-11 Elymas Bar Jesus’ Opposition</vt:lpstr>
      <vt:lpstr>PowerPoint Presentation</vt:lpstr>
      <vt:lpstr>PowerPoint Presentation</vt:lpstr>
      <vt:lpstr>Acts 13:6-11 Elymas Bar Jesus’ Opposition</vt:lpstr>
      <vt:lpstr>Acts 13:6-11 Elymas Bar Jesus’ Opposition</vt:lpstr>
      <vt:lpstr>Acts 13:9 Paul</vt:lpstr>
      <vt:lpstr>Acts 13:9 Paul</vt:lpstr>
      <vt:lpstr>PowerPoint Presentation</vt:lpstr>
      <vt:lpstr>Acts 13:9 Paul</vt:lpstr>
      <vt:lpstr>Acts 13:6-11 Elymas Bar Jesus’ Opposition</vt:lpstr>
      <vt:lpstr>Acts 13:10 Condemnation</vt:lpstr>
      <vt:lpstr>Acts 13:10 Condemnation</vt:lpstr>
      <vt:lpstr>Acts 13:10 Condemnation</vt:lpstr>
      <vt:lpstr>Acts 13:10 Condemnation</vt:lpstr>
      <vt:lpstr>Acts 13:10 Condemnation</vt:lpstr>
      <vt:lpstr>J. Dwight Pentecost Pentecost, J. D. (1997). Your Adversary, the Devil (p. 69). Kregel.</vt:lpstr>
      <vt:lpstr>The First Interfaith Dialogue</vt:lpstr>
      <vt:lpstr>Acts 13:6-11 Elymas Bar Jesus’ Opposition</vt:lpstr>
      <vt:lpstr>PowerPoint Presentation</vt:lpstr>
      <vt:lpstr>PowerPoint Presentation</vt:lpstr>
      <vt:lpstr>Acts 13:6-12 Paphos Ministry</vt:lpstr>
      <vt:lpstr>Passages Conditioning Salvation  on Faith Alone (Sola Fide)</vt:lpstr>
      <vt:lpstr>PowerPoint Presentation</vt:lpstr>
      <vt:lpstr>Lewis Sperry Chafer, vol. 7, Systematic Theology  (Grand Rapids, MI: Kregel Publications, 1993), 265-66.</vt:lpstr>
      <vt:lpstr>Acts 13‒14 1st Missionary Journey</vt:lpstr>
      <vt:lpstr>Acts 13‒14 1st Missionary Journey</vt:lpstr>
      <vt:lpstr>Acts 13‒14 1st Missionary Journey</vt:lpstr>
      <vt:lpstr>Acts 13‒14 1st Missionary Journey</vt:lpstr>
      <vt:lpstr>Acts 13‒14 1st Missionary Journey</vt:lpstr>
      <vt:lpstr>Conclusion</vt:lpstr>
      <vt:lpstr>Acts 13‒14 1st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073 Acts 13v4-12</dc:title>
  <dc:subject>ACTS</dc:subject>
  <dc:creator>A. Woods</dc:creator>
  <cp:lastModifiedBy>Jim McGowan</cp:lastModifiedBy>
  <cp:revision>1375</cp:revision>
  <cp:lastPrinted>2025-04-09T11:30:27Z</cp:lastPrinted>
  <dcterms:created xsi:type="dcterms:W3CDTF">2009-01-10T23:45:31Z</dcterms:created>
  <dcterms:modified xsi:type="dcterms:W3CDTF">2025-04-22T23:41:09Z</dcterms:modified>
</cp:coreProperties>
</file>