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1"/>
  </p:notesMasterIdLst>
  <p:handoutMasterIdLst>
    <p:handoutMasterId r:id="rId62"/>
  </p:handoutMasterIdLst>
  <p:sldIdLst>
    <p:sldId id="444" r:id="rId2"/>
    <p:sldId id="455" r:id="rId3"/>
    <p:sldId id="445" r:id="rId4"/>
    <p:sldId id="465" r:id="rId5"/>
    <p:sldId id="468" r:id="rId6"/>
    <p:sldId id="469" r:id="rId7"/>
    <p:sldId id="470" r:id="rId8"/>
    <p:sldId id="471" r:id="rId9"/>
    <p:sldId id="472" r:id="rId10"/>
    <p:sldId id="693" r:id="rId11"/>
    <p:sldId id="473" r:id="rId12"/>
    <p:sldId id="474" r:id="rId13"/>
    <p:sldId id="475" r:id="rId14"/>
    <p:sldId id="487" r:id="rId15"/>
    <p:sldId id="466" r:id="rId16"/>
    <p:sldId id="694" r:id="rId17"/>
    <p:sldId id="482" r:id="rId18"/>
    <p:sldId id="688" r:id="rId19"/>
    <p:sldId id="695" r:id="rId20"/>
    <p:sldId id="483" r:id="rId21"/>
    <p:sldId id="689" r:id="rId22"/>
    <p:sldId id="504" r:id="rId23"/>
    <p:sldId id="484" r:id="rId24"/>
    <p:sldId id="485" r:id="rId25"/>
    <p:sldId id="486" r:id="rId26"/>
    <p:sldId id="505" r:id="rId27"/>
    <p:sldId id="489" r:id="rId28"/>
    <p:sldId id="491" r:id="rId29"/>
    <p:sldId id="492" r:id="rId30"/>
    <p:sldId id="507" r:id="rId31"/>
    <p:sldId id="496" r:id="rId32"/>
    <p:sldId id="508" r:id="rId33"/>
    <p:sldId id="500" r:id="rId34"/>
    <p:sldId id="690" r:id="rId35"/>
    <p:sldId id="511" r:id="rId36"/>
    <p:sldId id="509" r:id="rId37"/>
    <p:sldId id="493" r:id="rId38"/>
    <p:sldId id="512" r:id="rId39"/>
    <p:sldId id="498" r:id="rId40"/>
    <p:sldId id="514" r:id="rId41"/>
    <p:sldId id="515" r:id="rId42"/>
    <p:sldId id="516" r:id="rId43"/>
    <p:sldId id="513" r:id="rId44"/>
    <p:sldId id="676" r:id="rId45"/>
    <p:sldId id="675" r:id="rId46"/>
    <p:sldId id="677" r:id="rId47"/>
    <p:sldId id="678" r:id="rId48"/>
    <p:sldId id="679" r:id="rId49"/>
    <p:sldId id="681" r:id="rId50"/>
    <p:sldId id="680" r:id="rId51"/>
    <p:sldId id="682" r:id="rId52"/>
    <p:sldId id="683" r:id="rId53"/>
    <p:sldId id="691" r:id="rId54"/>
    <p:sldId id="692" r:id="rId55"/>
    <p:sldId id="684" r:id="rId56"/>
    <p:sldId id="686" r:id="rId57"/>
    <p:sldId id="478" r:id="rId58"/>
    <p:sldId id="685" r:id="rId59"/>
    <p:sldId id="687" r:id="rId60"/>
  </p:sldIdLst>
  <p:sldSz cx="12192000" cy="6858000"/>
  <p:notesSz cx="7315200" cy="9601200"/>
  <p:custDataLst>
    <p:tags r:id="rId6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FF00FF"/>
    <a:srgbClr val="00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1CF858-BEF8-4CCE-88C6-8C5B7757B913}" v="47" dt="2025-04-15T17:13:19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529" autoAdjust="0"/>
    <p:restoredTop sz="91905" autoAdjust="0"/>
  </p:normalViewPr>
  <p:slideViewPr>
    <p:cSldViewPr snapToGrid="0">
      <p:cViewPr varScale="1">
        <p:scale>
          <a:sx n="134" d="100"/>
          <a:sy n="134" d="100"/>
        </p:scale>
        <p:origin x="108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475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tags" Target="tags/tag1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McGowan" userId="e2c7446dd3aca506" providerId="LiveId" clId="{3E308E9C-D293-41D3-B317-7E2E09909E95}"/>
    <pc:docChg chg="custSel modSld modMainMaster replTag delTag">
      <pc:chgData name="Jim McGowan" userId="e2c7446dd3aca506" providerId="LiveId" clId="{3E308E9C-D293-41D3-B317-7E2E09909E95}" dt="2023-06-28T15:03:22.169" v="117"/>
      <pc:docMkLst>
        <pc:docMk/>
      </pc:docMkLst>
      <pc:sldChg chg="modSp">
        <pc:chgData name="Jim McGowan" userId="e2c7446dd3aca506" providerId="LiveId" clId="{3E308E9C-D293-41D3-B317-7E2E09909E95}" dt="2023-06-28T14:53:53.288" v="0"/>
        <pc:sldMkLst>
          <pc:docMk/>
          <pc:sldMk cId="3737106550" sldId="256"/>
        </pc:sldMkLst>
      </pc:sldChg>
      <pc:sldChg chg="modSp">
        <pc:chgData name="Jim McGowan" userId="e2c7446dd3aca506" providerId="LiveId" clId="{3E308E9C-D293-41D3-B317-7E2E09909E95}" dt="2023-06-28T14:53:53.288" v="0"/>
        <pc:sldMkLst>
          <pc:docMk/>
          <pc:sldMk cId="3281138752" sldId="257"/>
        </pc:sldMkLst>
      </pc:sldChg>
      <pc:sldChg chg="modSp">
        <pc:chgData name="Jim McGowan" userId="e2c7446dd3aca506" providerId="LiveId" clId="{3E308E9C-D293-41D3-B317-7E2E09909E95}" dt="2023-06-28T14:53:53.288" v="0"/>
        <pc:sldMkLst>
          <pc:docMk/>
          <pc:sldMk cId="1023571157" sldId="258"/>
        </pc:sldMkLst>
      </pc:sldChg>
      <pc:sldChg chg="modSp">
        <pc:chgData name="Jim McGowan" userId="e2c7446dd3aca506" providerId="LiveId" clId="{3E308E9C-D293-41D3-B317-7E2E09909E95}" dt="2023-06-28T14:53:53.288" v="0"/>
        <pc:sldMkLst>
          <pc:docMk/>
          <pc:sldMk cId="3998604209" sldId="259"/>
        </pc:sldMkLst>
      </pc:sldChg>
      <pc:sldChg chg="modSp">
        <pc:chgData name="Jim McGowan" userId="e2c7446dd3aca506" providerId="LiveId" clId="{3E308E9C-D293-41D3-B317-7E2E09909E95}" dt="2023-06-28T14:53:53.288" v="0"/>
        <pc:sldMkLst>
          <pc:docMk/>
          <pc:sldMk cId="3534009072" sldId="260"/>
        </pc:sldMkLst>
      </pc:sldChg>
      <pc:sldChg chg="modSp">
        <pc:chgData name="Jim McGowan" userId="e2c7446dd3aca506" providerId="LiveId" clId="{3E308E9C-D293-41D3-B317-7E2E09909E95}" dt="2023-06-28T14:53:53.288" v="0"/>
        <pc:sldMkLst>
          <pc:docMk/>
          <pc:sldMk cId="678605388" sldId="261"/>
        </pc:sldMkLst>
      </pc:sldChg>
      <pc:sldChg chg="modSp">
        <pc:chgData name="Jim McGowan" userId="e2c7446dd3aca506" providerId="LiveId" clId="{3E308E9C-D293-41D3-B317-7E2E09909E95}" dt="2023-06-28T14:53:53.288" v="0"/>
        <pc:sldMkLst>
          <pc:docMk/>
          <pc:sldMk cId="1728900415" sldId="262"/>
        </pc:sldMkLst>
      </pc:sldChg>
      <pc:sldChg chg="modSp">
        <pc:chgData name="Jim McGowan" userId="e2c7446dd3aca506" providerId="LiveId" clId="{3E308E9C-D293-41D3-B317-7E2E09909E95}" dt="2023-06-28T14:53:53.288" v="0"/>
        <pc:sldMkLst>
          <pc:docMk/>
          <pc:sldMk cId="1240395518" sldId="263"/>
        </pc:sldMkLst>
      </pc:sldChg>
      <pc:sldChg chg="modSp mod">
        <pc:chgData name="Jim McGowan" userId="e2c7446dd3aca506" providerId="LiveId" clId="{3E308E9C-D293-41D3-B317-7E2E09909E95}" dt="2023-06-28T14:55:25.147" v="27" actId="14100"/>
        <pc:sldMkLst>
          <pc:docMk/>
          <pc:sldMk cId="2118728712" sldId="264"/>
        </pc:sldMkLst>
      </pc:sldChg>
      <pc:sldChg chg="addSp delSp modSp mod">
        <pc:chgData name="Jim McGowan" userId="e2c7446dd3aca506" providerId="LiveId" clId="{3E308E9C-D293-41D3-B317-7E2E09909E95}" dt="2023-06-28T14:56:06.254" v="40" actId="554"/>
        <pc:sldMkLst>
          <pc:docMk/>
          <pc:sldMk cId="2713044549" sldId="265"/>
        </pc:sldMkLst>
      </pc:sldChg>
      <pc:sldChg chg="addSp delSp modSp mod">
        <pc:chgData name="Jim McGowan" userId="e2c7446dd3aca506" providerId="LiveId" clId="{3E308E9C-D293-41D3-B317-7E2E09909E95}" dt="2023-06-28T14:56:51.768" v="61" actId="554"/>
        <pc:sldMkLst>
          <pc:docMk/>
          <pc:sldMk cId="2825236270" sldId="266"/>
        </pc:sldMkLst>
      </pc:sldChg>
      <pc:sldChg chg="addSp delSp modSp mod">
        <pc:chgData name="Jim McGowan" userId="e2c7446dd3aca506" providerId="LiveId" clId="{3E308E9C-D293-41D3-B317-7E2E09909E95}" dt="2023-06-28T14:57:06.648" v="67" actId="554"/>
        <pc:sldMkLst>
          <pc:docMk/>
          <pc:sldMk cId="1045391479" sldId="267"/>
        </pc:sldMkLst>
      </pc:sldChg>
      <pc:sldChg chg="addSp delSp modSp mod">
        <pc:chgData name="Jim McGowan" userId="e2c7446dd3aca506" providerId="LiveId" clId="{3E308E9C-D293-41D3-B317-7E2E09909E95}" dt="2023-06-28T14:57:41.572" v="83" actId="12788"/>
        <pc:sldMkLst>
          <pc:docMk/>
          <pc:sldMk cId="2319265539" sldId="268"/>
        </pc:sldMkLst>
      </pc:sldChg>
      <pc:sldChg chg="addSp delSp modSp mod">
        <pc:chgData name="Jim McGowan" userId="e2c7446dd3aca506" providerId="LiveId" clId="{3E308E9C-D293-41D3-B317-7E2E09909E95}" dt="2023-06-28T14:58:03.974" v="95" actId="12788"/>
        <pc:sldMkLst>
          <pc:docMk/>
          <pc:sldMk cId="2807144899" sldId="269"/>
        </pc:sldMkLst>
      </pc:sldChg>
      <pc:sldChg chg="addSp delSp modSp mod">
        <pc:chgData name="Jim McGowan" userId="e2c7446dd3aca506" providerId="LiveId" clId="{3E308E9C-D293-41D3-B317-7E2E09909E95}" dt="2023-06-28T14:59:54.656" v="105" actId="12788"/>
        <pc:sldMkLst>
          <pc:docMk/>
          <pc:sldMk cId="526083379" sldId="270"/>
        </pc:sldMkLst>
      </pc:sldChg>
      <pc:sldChg chg="addSp delSp modSp mod">
        <pc:chgData name="Jim McGowan" userId="e2c7446dd3aca506" providerId="LiveId" clId="{3E308E9C-D293-41D3-B317-7E2E09909E95}" dt="2023-06-28T15:03:16.728" v="115" actId="12788"/>
        <pc:sldMkLst>
          <pc:docMk/>
          <pc:sldMk cId="1238353997" sldId="271"/>
        </pc:sldMkLst>
      </pc:sldChg>
      <pc:sldMasterChg chg="modSp modSldLayout">
        <pc:chgData name="Jim McGowan" userId="e2c7446dd3aca506" providerId="LiveId" clId="{3E308E9C-D293-41D3-B317-7E2E09909E95}" dt="2023-06-28T14:53:53.288" v="0"/>
        <pc:sldMasterMkLst>
          <pc:docMk/>
          <pc:sldMasterMk cId="2846102717" sldId="2147483660"/>
        </pc:sldMasterMkLst>
        <pc:sldLayoutChg chg="modSp">
          <pc:chgData name="Jim McGowan" userId="e2c7446dd3aca506" providerId="LiveId" clId="{3E308E9C-D293-41D3-B317-7E2E09909E95}" dt="2023-06-28T14:53:53.288" v="0"/>
          <pc:sldLayoutMkLst>
            <pc:docMk/>
            <pc:sldMasterMk cId="2846102717" sldId="2147483660"/>
            <pc:sldLayoutMk cId="2733712640" sldId="2147483661"/>
          </pc:sldLayoutMkLst>
        </pc:sldLayoutChg>
        <pc:sldLayoutChg chg="modSp">
          <pc:chgData name="Jim McGowan" userId="e2c7446dd3aca506" providerId="LiveId" clId="{3E308E9C-D293-41D3-B317-7E2E09909E95}" dt="2023-06-28T14:53:53.288" v="0"/>
          <pc:sldLayoutMkLst>
            <pc:docMk/>
            <pc:sldMasterMk cId="2846102717" sldId="2147483660"/>
            <pc:sldLayoutMk cId="2038750580" sldId="2147483663"/>
          </pc:sldLayoutMkLst>
        </pc:sldLayoutChg>
        <pc:sldLayoutChg chg="modSp">
          <pc:chgData name="Jim McGowan" userId="e2c7446dd3aca506" providerId="LiveId" clId="{3E308E9C-D293-41D3-B317-7E2E09909E95}" dt="2023-06-28T14:53:53.288" v="0"/>
          <pc:sldLayoutMkLst>
            <pc:docMk/>
            <pc:sldMasterMk cId="2846102717" sldId="2147483660"/>
            <pc:sldLayoutMk cId="1348921281" sldId="2147483664"/>
          </pc:sldLayoutMkLst>
        </pc:sldLayoutChg>
        <pc:sldLayoutChg chg="modSp">
          <pc:chgData name="Jim McGowan" userId="e2c7446dd3aca506" providerId="LiveId" clId="{3E308E9C-D293-41D3-B317-7E2E09909E95}" dt="2023-06-28T14:53:53.288" v="0"/>
          <pc:sldLayoutMkLst>
            <pc:docMk/>
            <pc:sldMasterMk cId="2846102717" sldId="2147483660"/>
            <pc:sldLayoutMk cId="984380332" sldId="2147483665"/>
          </pc:sldLayoutMkLst>
        </pc:sldLayoutChg>
        <pc:sldLayoutChg chg="modSp">
          <pc:chgData name="Jim McGowan" userId="e2c7446dd3aca506" providerId="LiveId" clId="{3E308E9C-D293-41D3-B317-7E2E09909E95}" dt="2023-06-28T14:53:53.288" v="0"/>
          <pc:sldLayoutMkLst>
            <pc:docMk/>
            <pc:sldMasterMk cId="2846102717" sldId="2147483660"/>
            <pc:sldLayoutMk cId="3404907733" sldId="2147483668"/>
          </pc:sldLayoutMkLst>
        </pc:sldLayoutChg>
        <pc:sldLayoutChg chg="modSp">
          <pc:chgData name="Jim McGowan" userId="e2c7446dd3aca506" providerId="LiveId" clId="{3E308E9C-D293-41D3-B317-7E2E09909E95}" dt="2023-06-28T14:53:53.288" v="0"/>
          <pc:sldLayoutMkLst>
            <pc:docMk/>
            <pc:sldMasterMk cId="2846102717" sldId="2147483660"/>
            <pc:sldLayoutMk cId="1287452335" sldId="2147483669"/>
          </pc:sldLayoutMkLst>
        </pc:sldLayoutChg>
        <pc:sldLayoutChg chg="modSp">
          <pc:chgData name="Jim McGowan" userId="e2c7446dd3aca506" providerId="LiveId" clId="{3E308E9C-D293-41D3-B317-7E2E09909E95}" dt="2023-06-28T14:53:53.288" v="0"/>
          <pc:sldLayoutMkLst>
            <pc:docMk/>
            <pc:sldMasterMk cId="2846102717" sldId="2147483660"/>
            <pc:sldLayoutMk cId="3956216109" sldId="2147483671"/>
          </pc:sldLayoutMkLst>
        </pc:sldLayoutChg>
      </pc:sldMasterChg>
    </pc:docChg>
  </pc:docChgLst>
  <pc:docChgLst>
    <pc:chgData name="Jim McGowan" userId="e2c7446dd3aca506" providerId="LiveId" clId="{FA1CF858-BEF8-4CCE-88C6-8C5B7757B913}"/>
    <pc:docChg chg="undo custSel modSld sldOrd modNotesMaster modHandout">
      <pc:chgData name="Jim McGowan" userId="e2c7446dd3aca506" providerId="LiveId" clId="{FA1CF858-BEF8-4CCE-88C6-8C5B7757B913}" dt="2025-04-15T17:19:49.363" v="377" actId="20577"/>
      <pc:docMkLst>
        <pc:docMk/>
      </pc:docMkLst>
      <pc:sldChg chg="modSp mod">
        <pc:chgData name="Jim McGowan" userId="e2c7446dd3aca506" providerId="LiveId" clId="{FA1CF858-BEF8-4CCE-88C6-8C5B7757B913}" dt="2025-04-15T17:19:49.363" v="377" actId="20577"/>
        <pc:sldMkLst>
          <pc:docMk/>
          <pc:sldMk cId="4058441213" sldId="444"/>
        </pc:sldMkLst>
        <pc:spChg chg="mod">
          <ac:chgData name="Jim McGowan" userId="e2c7446dd3aca506" providerId="LiveId" clId="{FA1CF858-BEF8-4CCE-88C6-8C5B7757B913}" dt="2025-04-15T17:19:49.363" v="377" actId="20577"/>
          <ac:spMkLst>
            <pc:docMk/>
            <pc:sldMk cId="4058441213" sldId="444"/>
            <ac:spMk id="2" creationId="{6A562DEA-6615-2F59-7BF8-836E8E2E11DA}"/>
          </ac:spMkLst>
        </pc:spChg>
      </pc:sldChg>
      <pc:sldChg chg="modNotes">
        <pc:chgData name="Jim McGowan" userId="e2c7446dd3aca506" providerId="LiveId" clId="{FA1CF858-BEF8-4CCE-88C6-8C5B7757B913}" dt="2025-04-15T17:10:55.673" v="367"/>
        <pc:sldMkLst>
          <pc:docMk/>
          <pc:sldMk cId="1322880635" sldId="455"/>
        </pc:sldMkLst>
      </pc:sldChg>
      <pc:sldChg chg="modNotes">
        <pc:chgData name="Jim McGowan" userId="e2c7446dd3aca506" providerId="LiveId" clId="{FA1CF858-BEF8-4CCE-88C6-8C5B7757B913}" dt="2025-04-15T17:10:55.673" v="367"/>
        <pc:sldMkLst>
          <pc:docMk/>
          <pc:sldMk cId="63179811" sldId="465"/>
        </pc:sldMkLst>
      </pc:sldChg>
      <pc:sldChg chg="modNotes">
        <pc:chgData name="Jim McGowan" userId="e2c7446dd3aca506" providerId="LiveId" clId="{FA1CF858-BEF8-4CCE-88C6-8C5B7757B913}" dt="2025-04-15T17:10:55.673" v="367"/>
        <pc:sldMkLst>
          <pc:docMk/>
          <pc:sldMk cId="64484725" sldId="466"/>
        </pc:sldMkLst>
      </pc:sldChg>
      <pc:sldChg chg="addSp delSp modSp mod">
        <pc:chgData name="Jim McGowan" userId="e2c7446dd3aca506" providerId="LiveId" clId="{FA1CF858-BEF8-4CCE-88C6-8C5B7757B913}" dt="2025-04-15T15:25:33.994" v="298" actId="12788"/>
        <pc:sldMkLst>
          <pc:docMk/>
          <pc:sldMk cId="3604799037" sldId="470"/>
        </pc:sldMkLst>
        <pc:picChg chg="add del mod modCrop">
          <ac:chgData name="Jim McGowan" userId="e2c7446dd3aca506" providerId="LiveId" clId="{FA1CF858-BEF8-4CCE-88C6-8C5B7757B913}" dt="2025-04-15T15:25:29.765" v="297" actId="478"/>
          <ac:picMkLst>
            <pc:docMk/>
            <pc:sldMk cId="3604799037" sldId="470"/>
            <ac:picMk id="3" creationId="{71D831A7-8AF8-7EF5-D852-DA383BE34633}"/>
          </ac:picMkLst>
        </pc:picChg>
        <pc:picChg chg="del">
          <ac:chgData name="Jim McGowan" userId="e2c7446dd3aca506" providerId="LiveId" clId="{FA1CF858-BEF8-4CCE-88C6-8C5B7757B913}" dt="2025-04-15T15:21:25.244" v="273" actId="478"/>
          <ac:picMkLst>
            <pc:docMk/>
            <pc:sldMk cId="3604799037" sldId="470"/>
            <ac:picMk id="5" creationId="{DEC76C8E-CC94-9126-6E1A-435DDDE447ED}"/>
          </ac:picMkLst>
        </pc:picChg>
        <pc:picChg chg="add mod modCrop">
          <ac:chgData name="Jim McGowan" userId="e2c7446dd3aca506" providerId="LiveId" clId="{FA1CF858-BEF8-4CCE-88C6-8C5B7757B913}" dt="2025-04-15T15:25:33.994" v="298" actId="12788"/>
          <ac:picMkLst>
            <pc:docMk/>
            <pc:sldMk cId="3604799037" sldId="470"/>
            <ac:picMk id="6" creationId="{FBB2A4D3-B24C-60A9-57AB-09F7B9C1B950}"/>
          </ac:picMkLst>
        </pc:picChg>
      </pc:sldChg>
      <pc:sldChg chg="ord modNotes">
        <pc:chgData name="Jim McGowan" userId="e2c7446dd3aca506" providerId="LiveId" clId="{FA1CF858-BEF8-4CCE-88C6-8C5B7757B913}" dt="2025-04-15T17:10:55.673" v="367"/>
        <pc:sldMkLst>
          <pc:docMk/>
          <pc:sldMk cId="1408128907" sldId="478"/>
        </pc:sldMkLst>
      </pc:sldChg>
      <pc:sldChg chg="addSp modSp mod modAnim">
        <pc:chgData name="Jim McGowan" userId="e2c7446dd3aca506" providerId="LiveId" clId="{FA1CF858-BEF8-4CCE-88C6-8C5B7757B913}" dt="2025-04-15T17:04:20.188" v="366"/>
        <pc:sldMkLst>
          <pc:docMk/>
          <pc:sldMk cId="957891607" sldId="482"/>
        </pc:sldMkLst>
        <pc:picChg chg="add mod ord modCrop">
          <ac:chgData name="Jim McGowan" userId="e2c7446dd3aca506" providerId="LiveId" clId="{FA1CF858-BEF8-4CCE-88C6-8C5B7757B913}" dt="2025-04-15T16:58:40.830" v="364" actId="167"/>
          <ac:picMkLst>
            <pc:docMk/>
            <pc:sldMk cId="957891607" sldId="482"/>
            <ac:picMk id="3" creationId="{00F3E35F-1C31-D31A-6BC2-6E1D96F95541}"/>
          </ac:picMkLst>
        </pc:picChg>
      </pc:sldChg>
      <pc:sldChg chg="modSp mod">
        <pc:chgData name="Jim McGowan" userId="e2c7446dd3aca506" providerId="LiveId" clId="{FA1CF858-BEF8-4CCE-88C6-8C5B7757B913}" dt="2025-04-15T15:55:49.384" v="309"/>
        <pc:sldMkLst>
          <pc:docMk/>
          <pc:sldMk cId="286360872" sldId="491"/>
        </pc:sldMkLst>
        <pc:spChg chg="mod">
          <ac:chgData name="Jim McGowan" userId="e2c7446dd3aca506" providerId="LiveId" clId="{FA1CF858-BEF8-4CCE-88C6-8C5B7757B913}" dt="2025-04-15T15:55:49.384" v="309"/>
          <ac:spMkLst>
            <pc:docMk/>
            <pc:sldMk cId="286360872" sldId="491"/>
            <ac:spMk id="3" creationId="{609032F7-3504-4421-8442-B49BF165A815}"/>
          </ac:spMkLst>
        </pc:spChg>
      </pc:sldChg>
      <pc:sldChg chg="modSp mod">
        <pc:chgData name="Jim McGowan" userId="e2c7446dd3aca506" providerId="LiveId" clId="{FA1CF858-BEF8-4CCE-88C6-8C5B7757B913}" dt="2025-04-15T16:05:34.462" v="313" actId="115"/>
        <pc:sldMkLst>
          <pc:docMk/>
          <pc:sldMk cId="2183189890" sldId="513"/>
        </pc:sldMkLst>
        <pc:spChg chg="mod">
          <ac:chgData name="Jim McGowan" userId="e2c7446dd3aca506" providerId="LiveId" clId="{FA1CF858-BEF8-4CCE-88C6-8C5B7757B913}" dt="2025-04-15T16:05:34.462" v="313" actId="115"/>
          <ac:spMkLst>
            <pc:docMk/>
            <pc:sldMk cId="2183189890" sldId="513"/>
            <ac:spMk id="7" creationId="{7D01E2FB-D3D2-EBF7-519F-D8FCDE923102}"/>
          </ac:spMkLst>
        </pc:spChg>
      </pc:sldChg>
      <pc:sldChg chg="modSp mod">
        <pc:chgData name="Jim McGowan" userId="e2c7446dd3aca506" providerId="LiveId" clId="{FA1CF858-BEF8-4CCE-88C6-8C5B7757B913}" dt="2025-04-15T16:05:15.775" v="311" actId="255"/>
        <pc:sldMkLst>
          <pc:docMk/>
          <pc:sldMk cId="1624100311" sldId="676"/>
        </pc:sldMkLst>
        <pc:spChg chg="mod">
          <ac:chgData name="Jim McGowan" userId="e2c7446dd3aca506" providerId="LiveId" clId="{FA1CF858-BEF8-4CCE-88C6-8C5B7757B913}" dt="2025-04-15T16:05:15.775" v="311" actId="255"/>
          <ac:spMkLst>
            <pc:docMk/>
            <pc:sldMk cId="1624100311" sldId="676"/>
            <ac:spMk id="7" creationId="{7D01E2FB-D3D2-EBF7-519F-D8FCDE923102}"/>
          </ac:spMkLst>
        </pc:spChg>
      </pc:sldChg>
      <pc:sldChg chg="modSp mod">
        <pc:chgData name="Jim McGowan" userId="e2c7446dd3aca506" providerId="LiveId" clId="{FA1CF858-BEF8-4CCE-88C6-8C5B7757B913}" dt="2025-04-15T14:45:45.234" v="71" actId="108"/>
        <pc:sldMkLst>
          <pc:docMk/>
          <pc:sldMk cId="526970397" sldId="677"/>
        </pc:sldMkLst>
        <pc:spChg chg="mod">
          <ac:chgData name="Jim McGowan" userId="e2c7446dd3aca506" providerId="LiveId" clId="{FA1CF858-BEF8-4CCE-88C6-8C5B7757B913}" dt="2025-04-15T14:45:45.234" v="71" actId="108"/>
          <ac:spMkLst>
            <pc:docMk/>
            <pc:sldMk cId="526970397" sldId="677"/>
            <ac:spMk id="8" creationId="{98D22336-1ADA-B5AA-2115-4C63DA2934B4}"/>
          </ac:spMkLst>
        </pc:spChg>
      </pc:sldChg>
      <pc:sldChg chg="modSp mod">
        <pc:chgData name="Jim McGowan" userId="e2c7446dd3aca506" providerId="LiveId" clId="{FA1CF858-BEF8-4CCE-88C6-8C5B7757B913}" dt="2025-04-15T16:05:27.258" v="312" actId="115"/>
        <pc:sldMkLst>
          <pc:docMk/>
          <pc:sldMk cId="1786120044" sldId="678"/>
        </pc:sldMkLst>
        <pc:spChg chg="mod">
          <ac:chgData name="Jim McGowan" userId="e2c7446dd3aca506" providerId="LiveId" clId="{FA1CF858-BEF8-4CCE-88C6-8C5B7757B913}" dt="2025-04-15T16:05:27.258" v="312" actId="115"/>
          <ac:spMkLst>
            <pc:docMk/>
            <pc:sldMk cId="1786120044" sldId="678"/>
            <ac:spMk id="7" creationId="{7D01E2FB-D3D2-EBF7-519F-D8FCDE923102}"/>
          </ac:spMkLst>
        </pc:spChg>
      </pc:sldChg>
      <pc:sldChg chg="modSp mod">
        <pc:chgData name="Jim McGowan" userId="e2c7446dd3aca506" providerId="LiveId" clId="{FA1CF858-BEF8-4CCE-88C6-8C5B7757B913}" dt="2025-04-15T16:05:47.516" v="314" actId="115"/>
        <pc:sldMkLst>
          <pc:docMk/>
          <pc:sldMk cId="987691567" sldId="679"/>
        </pc:sldMkLst>
        <pc:spChg chg="mod">
          <ac:chgData name="Jim McGowan" userId="e2c7446dd3aca506" providerId="LiveId" clId="{FA1CF858-BEF8-4CCE-88C6-8C5B7757B913}" dt="2025-04-15T16:05:47.516" v="314" actId="115"/>
          <ac:spMkLst>
            <pc:docMk/>
            <pc:sldMk cId="987691567" sldId="679"/>
            <ac:spMk id="7" creationId="{7D01E2FB-D3D2-EBF7-519F-D8FCDE923102}"/>
          </ac:spMkLst>
        </pc:spChg>
      </pc:sldChg>
      <pc:sldChg chg="modSp mod">
        <pc:chgData name="Jim McGowan" userId="e2c7446dd3aca506" providerId="LiveId" clId="{FA1CF858-BEF8-4CCE-88C6-8C5B7757B913}" dt="2025-04-15T16:05:53.514" v="315" actId="115"/>
        <pc:sldMkLst>
          <pc:docMk/>
          <pc:sldMk cId="2607805391" sldId="680"/>
        </pc:sldMkLst>
        <pc:spChg chg="mod">
          <ac:chgData name="Jim McGowan" userId="e2c7446dd3aca506" providerId="LiveId" clId="{FA1CF858-BEF8-4CCE-88C6-8C5B7757B913}" dt="2025-04-15T16:05:53.514" v="315" actId="115"/>
          <ac:spMkLst>
            <pc:docMk/>
            <pc:sldMk cId="2607805391" sldId="680"/>
            <ac:spMk id="7" creationId="{7D01E2FB-D3D2-EBF7-519F-D8FCDE923102}"/>
          </ac:spMkLst>
        </pc:spChg>
      </pc:sldChg>
      <pc:sldChg chg="modSp mod">
        <pc:chgData name="Jim McGowan" userId="e2c7446dd3aca506" providerId="LiveId" clId="{FA1CF858-BEF8-4CCE-88C6-8C5B7757B913}" dt="2025-04-15T16:05:58.594" v="316" actId="115"/>
        <pc:sldMkLst>
          <pc:docMk/>
          <pc:sldMk cId="601121377" sldId="683"/>
        </pc:sldMkLst>
        <pc:spChg chg="mod">
          <ac:chgData name="Jim McGowan" userId="e2c7446dd3aca506" providerId="LiveId" clId="{FA1CF858-BEF8-4CCE-88C6-8C5B7757B913}" dt="2025-04-15T16:05:58.594" v="316" actId="115"/>
          <ac:spMkLst>
            <pc:docMk/>
            <pc:sldMk cId="601121377" sldId="683"/>
            <ac:spMk id="7" creationId="{7D01E2FB-D3D2-EBF7-519F-D8FCDE923102}"/>
          </ac:spMkLst>
        </pc:spChg>
      </pc:sldChg>
      <pc:sldChg chg="modSp mod">
        <pc:chgData name="Jim McGowan" userId="e2c7446dd3aca506" providerId="LiveId" clId="{FA1CF858-BEF8-4CCE-88C6-8C5B7757B913}" dt="2025-04-15T16:06:04.117" v="317" actId="115"/>
        <pc:sldMkLst>
          <pc:docMk/>
          <pc:sldMk cId="290934560" sldId="684"/>
        </pc:sldMkLst>
        <pc:spChg chg="mod">
          <ac:chgData name="Jim McGowan" userId="e2c7446dd3aca506" providerId="LiveId" clId="{FA1CF858-BEF8-4CCE-88C6-8C5B7757B913}" dt="2025-04-15T16:06:04.117" v="317" actId="115"/>
          <ac:spMkLst>
            <pc:docMk/>
            <pc:sldMk cId="290934560" sldId="684"/>
            <ac:spMk id="7" creationId="{7D01E2FB-D3D2-EBF7-519F-D8FCDE923102}"/>
          </ac:spMkLst>
        </pc:spChg>
      </pc:sldChg>
      <pc:sldChg chg="addSp delSp modSp mod">
        <pc:chgData name="Jim McGowan" userId="e2c7446dd3aca506" providerId="LiveId" clId="{FA1CF858-BEF8-4CCE-88C6-8C5B7757B913}" dt="2025-04-15T16:06:22.329" v="321" actId="20577"/>
        <pc:sldMkLst>
          <pc:docMk/>
          <pc:sldMk cId="1513782279" sldId="685"/>
        </pc:sldMkLst>
        <pc:spChg chg="mod">
          <ac:chgData name="Jim McGowan" userId="e2c7446dd3aca506" providerId="LiveId" clId="{FA1CF858-BEF8-4CCE-88C6-8C5B7757B913}" dt="2025-04-15T15:30:58.141" v="302" actId="20577"/>
          <ac:spMkLst>
            <pc:docMk/>
            <pc:sldMk cId="1513782279" sldId="685"/>
            <ac:spMk id="4" creationId="{AB244637-7CE7-8649-BE9F-5F53874085DE}"/>
          </ac:spMkLst>
        </pc:spChg>
        <pc:spChg chg="mod">
          <ac:chgData name="Jim McGowan" userId="e2c7446dd3aca506" providerId="LiveId" clId="{FA1CF858-BEF8-4CCE-88C6-8C5B7757B913}" dt="2025-04-15T16:06:22.329" v="321" actId="20577"/>
          <ac:spMkLst>
            <pc:docMk/>
            <pc:sldMk cId="1513782279" sldId="685"/>
            <ac:spMk id="7" creationId="{7D01E2FB-D3D2-EBF7-519F-D8FCDE923102}"/>
          </ac:spMkLst>
        </pc:spChg>
        <pc:picChg chg="add">
          <ac:chgData name="Jim McGowan" userId="e2c7446dd3aca506" providerId="LiveId" clId="{FA1CF858-BEF8-4CCE-88C6-8C5B7757B913}" dt="2025-04-15T15:11:52.321" v="153"/>
          <ac:picMkLst>
            <pc:docMk/>
            <pc:sldMk cId="1513782279" sldId="685"/>
            <ac:picMk id="3" creationId="{0A1341E5-886C-D956-32E6-FC1D388EB227}"/>
          </ac:picMkLst>
        </pc:picChg>
        <pc:picChg chg="add mod">
          <ac:chgData name="Jim McGowan" userId="e2c7446dd3aca506" providerId="LiveId" clId="{FA1CF858-BEF8-4CCE-88C6-8C5B7757B913}" dt="2025-04-15T15:15:12.194" v="271" actId="1440"/>
          <ac:picMkLst>
            <pc:docMk/>
            <pc:sldMk cId="1513782279" sldId="685"/>
            <ac:picMk id="5" creationId="{403C9713-1A53-B8E1-2891-6EDC10CA2A12}"/>
          </ac:picMkLst>
        </pc:picChg>
        <pc:picChg chg="add del">
          <ac:chgData name="Jim McGowan" userId="e2c7446dd3aca506" providerId="LiveId" clId="{FA1CF858-BEF8-4CCE-88C6-8C5B7757B913}" dt="2025-04-15T15:13:33.825" v="155" actId="478"/>
          <ac:picMkLst>
            <pc:docMk/>
            <pc:sldMk cId="1513782279" sldId="685"/>
            <ac:picMk id="6" creationId="{2C2230E1-ADB4-B2D6-0C3A-2924CBDB2C86}"/>
          </ac:picMkLst>
        </pc:picChg>
      </pc:sldChg>
      <pc:sldChg chg="modSp mod">
        <pc:chgData name="Jim McGowan" userId="e2c7446dd3aca506" providerId="LiveId" clId="{FA1CF858-BEF8-4CCE-88C6-8C5B7757B913}" dt="2025-04-15T17:14:01.102" v="375" actId="6549"/>
        <pc:sldMkLst>
          <pc:docMk/>
          <pc:sldMk cId="2450836087" sldId="687"/>
        </pc:sldMkLst>
        <pc:spChg chg="mod">
          <ac:chgData name="Jim McGowan" userId="e2c7446dd3aca506" providerId="LiveId" clId="{FA1CF858-BEF8-4CCE-88C6-8C5B7757B913}" dt="2025-04-15T17:14:01.102" v="375" actId="6549"/>
          <ac:spMkLst>
            <pc:docMk/>
            <pc:sldMk cId="2450836087" sldId="687"/>
            <ac:spMk id="2" creationId="{6A562DEA-6615-2F59-7BF8-836E8E2E11DA}"/>
          </ac:spMkLst>
        </pc:spChg>
      </pc:sldChg>
      <pc:sldChg chg="modNotes">
        <pc:chgData name="Jim McGowan" userId="e2c7446dd3aca506" providerId="LiveId" clId="{FA1CF858-BEF8-4CCE-88C6-8C5B7757B913}" dt="2025-04-15T17:10:55.673" v="367"/>
        <pc:sldMkLst>
          <pc:docMk/>
          <pc:sldMk cId="2986262257" sldId="693"/>
        </pc:sldMkLst>
      </pc:sldChg>
    </pc:docChg>
  </pc:docChgLst>
  <pc:docChgLst>
    <pc:chgData name="Jim McGowan" userId="e2c7446dd3aca506" providerId="LiveId" clId="{8B63FC52-BE89-4143-A6DF-884FF44FCFF1}"/>
    <pc:docChg chg="modSld">
      <pc:chgData name="Jim McGowan" userId="e2c7446dd3aca506" providerId="LiveId" clId="{8B63FC52-BE89-4143-A6DF-884FF44FCFF1}" dt="2024-10-16T12:58:25.759" v="7"/>
      <pc:docMkLst>
        <pc:docMk/>
      </pc:docMkLst>
      <pc:sldChg chg="modSp">
        <pc:chgData name="Jim McGowan" userId="e2c7446dd3aca506" providerId="LiveId" clId="{8B63FC52-BE89-4143-A6DF-884FF44FCFF1}" dt="2024-10-16T12:58:10.400" v="5" actId="1036"/>
        <pc:sldMkLst>
          <pc:docMk/>
          <pc:sldMk cId="4058441213" sldId="444"/>
        </pc:sldMkLst>
      </pc:sldChg>
      <pc:sldChg chg="addSp delSp modSp">
        <pc:chgData name="Jim McGowan" userId="e2c7446dd3aca506" providerId="LiveId" clId="{8B63FC52-BE89-4143-A6DF-884FF44FCFF1}" dt="2024-10-16T12:58:25.759" v="7"/>
        <pc:sldMkLst>
          <pc:docMk/>
          <pc:sldMk cId="2450836087" sldId="687"/>
        </pc:sldMkLst>
      </pc:sldChg>
    </pc:docChg>
  </pc:docChgLst>
  <pc:docChgLst>
    <pc:chgData name="Jim McGowan" userId="e2c7446dd3aca506" providerId="LiveId" clId="{8FCD1119-0715-4ED0-9B20-D0DB41D098FD}"/>
    <pc:docChg chg="undo custSel addSld delSld modSld replTag delTag">
      <pc:chgData name="Jim McGowan" userId="e2c7446dd3aca506" providerId="LiveId" clId="{8FCD1119-0715-4ED0-9B20-D0DB41D098FD}" dt="2023-09-15T16:54:48.646" v="415"/>
      <pc:docMkLst>
        <pc:docMk/>
      </pc:docMkLst>
      <pc:sldChg chg="addSp delSp modSp add mod">
        <pc:chgData name="Jim McGowan" userId="e2c7446dd3aca506" providerId="LiveId" clId="{8FCD1119-0715-4ED0-9B20-D0DB41D098FD}" dt="2023-09-15T16:51:23.241" v="279" actId="1035"/>
        <pc:sldMkLst>
          <pc:docMk/>
          <pc:sldMk cId="0" sldId="319"/>
        </pc:sldMkLst>
      </pc:sldChg>
      <pc:sldChg chg="del">
        <pc:chgData name="Jim McGowan" userId="e2c7446dd3aca506" providerId="LiveId" clId="{8FCD1119-0715-4ED0-9B20-D0DB41D098FD}" dt="2023-09-15T16:35:04.212" v="142" actId="47"/>
        <pc:sldMkLst>
          <pc:docMk/>
          <pc:sldMk cId="4030778731" sldId="452"/>
        </pc:sldMkLst>
      </pc:sldChg>
      <pc:sldChg chg="modSp del mod">
        <pc:chgData name="Jim McGowan" userId="e2c7446dd3aca506" providerId="LiveId" clId="{8FCD1119-0715-4ED0-9B20-D0DB41D098FD}" dt="2023-09-15T16:32:16.573" v="111" actId="47"/>
        <pc:sldMkLst>
          <pc:docMk/>
          <pc:sldMk cId="3891155702" sldId="453"/>
        </pc:sldMkLst>
      </pc:sldChg>
      <pc:sldChg chg="modSp add mod">
        <pc:chgData name="Jim McGowan" userId="e2c7446dd3aca506" providerId="LiveId" clId="{8FCD1119-0715-4ED0-9B20-D0DB41D098FD}" dt="2023-09-15T16:46:18.680" v="194" actId="6549"/>
        <pc:sldMkLst>
          <pc:docMk/>
          <pc:sldMk cId="1841632231" sldId="454"/>
        </pc:sldMkLst>
      </pc:sldChg>
      <pc:sldChg chg="modSp add mod">
        <pc:chgData name="Jim McGowan" userId="e2c7446dd3aca506" providerId="LiveId" clId="{8FCD1119-0715-4ED0-9B20-D0DB41D098FD}" dt="2023-09-15T16:33:21.381" v="125" actId="948"/>
        <pc:sldMkLst>
          <pc:docMk/>
          <pc:sldMk cId="1322880635" sldId="455"/>
        </pc:sldMkLst>
      </pc:sldChg>
      <pc:sldChg chg="modSp add mod">
        <pc:chgData name="Jim McGowan" userId="e2c7446dd3aca506" providerId="LiveId" clId="{8FCD1119-0715-4ED0-9B20-D0DB41D098FD}" dt="2023-09-15T16:49:56.744" v="213" actId="255"/>
        <pc:sldMkLst>
          <pc:docMk/>
          <pc:sldMk cId="1096340631" sldId="456"/>
        </pc:sldMkLst>
      </pc:sldChg>
      <pc:sldChg chg="add">
        <pc:chgData name="Jim McGowan" userId="e2c7446dd3aca506" providerId="LiveId" clId="{8FCD1119-0715-4ED0-9B20-D0DB41D098FD}" dt="2023-09-15T16:41:33.220" v="174"/>
        <pc:sldMkLst>
          <pc:docMk/>
          <pc:sldMk cId="2689896158" sldId="457"/>
        </pc:sldMkLst>
      </pc:sldChg>
      <pc:sldChg chg="add">
        <pc:chgData name="Jim McGowan" userId="e2c7446dd3aca506" providerId="LiveId" clId="{8FCD1119-0715-4ED0-9B20-D0DB41D098FD}" dt="2023-09-15T16:41:34.087" v="175"/>
        <pc:sldMkLst>
          <pc:docMk/>
          <pc:sldMk cId="3990757982" sldId="458"/>
        </pc:sldMkLst>
      </pc:sldChg>
      <pc:sldChg chg="modSp add mod">
        <pc:chgData name="Jim McGowan" userId="e2c7446dd3aca506" providerId="LiveId" clId="{8FCD1119-0715-4ED0-9B20-D0DB41D098FD}" dt="2023-09-15T16:54:22.891" v="403" actId="5793"/>
        <pc:sldMkLst>
          <pc:docMk/>
          <pc:sldMk cId="1955033742" sldId="459"/>
        </pc:sldMkLst>
      </pc:sldChg>
      <pc:sldChg chg="modSp add mod">
        <pc:chgData name="Jim McGowan" userId="e2c7446dd3aca506" providerId="LiveId" clId="{8FCD1119-0715-4ED0-9B20-D0DB41D098FD}" dt="2023-09-15T16:54:47.755" v="413" actId="6549"/>
        <pc:sldMkLst>
          <pc:docMk/>
          <pc:sldMk cId="1786540697" sldId="460"/>
        </pc:sldMkLst>
      </pc:sldChg>
    </pc:docChg>
  </pc:docChgLst>
  <pc:docChgLst>
    <pc:chgData name="Jim McGowan" userId="e2c7446dd3aca506" providerId="LiveId" clId="{8EC2C3A0-C2FA-456C-A013-7984BA4502F3}"/>
    <pc:docChg chg="undo custSel addSld delSld modSld sldOrd">
      <pc:chgData name="Jim McGowan" userId="e2c7446dd3aca506" providerId="LiveId" clId="{8EC2C3A0-C2FA-456C-A013-7984BA4502F3}" dt="2025-03-31T18:16:31.696" v="1374" actId="1036"/>
      <pc:docMkLst>
        <pc:docMk/>
      </pc:docMkLst>
      <pc:sldChg chg="addSp delSp modSp mod">
        <pc:chgData name="Jim McGowan" userId="e2c7446dd3aca506" providerId="LiveId" clId="{8EC2C3A0-C2FA-456C-A013-7984BA4502F3}" dt="2025-03-31T13:34:30.294" v="80" actId="115"/>
        <pc:sldMkLst>
          <pc:docMk/>
          <pc:sldMk cId="1488229449" sldId="445"/>
        </pc:sldMkLst>
        <pc:spChg chg="mod">
          <ac:chgData name="Jim McGowan" userId="e2c7446dd3aca506" providerId="LiveId" clId="{8EC2C3A0-C2FA-456C-A013-7984BA4502F3}" dt="2025-03-31T13:34:30.294" v="80" actId="115"/>
          <ac:spMkLst>
            <pc:docMk/>
            <pc:sldMk cId="1488229449" sldId="445"/>
            <ac:spMk id="3" creationId="{609032F7-3504-4421-8442-B49BF165A815}"/>
          </ac:spMkLst>
        </pc:spChg>
        <pc:picChg chg="add mod">
          <ac:chgData name="Jim McGowan" userId="e2c7446dd3aca506" providerId="LiveId" clId="{8EC2C3A0-C2FA-456C-A013-7984BA4502F3}" dt="2025-03-31T13:33:01.591" v="77" actId="1036"/>
          <ac:picMkLst>
            <pc:docMk/>
            <pc:sldMk cId="1488229449" sldId="445"/>
            <ac:picMk id="5" creationId="{4A3095B9-4F8E-8C89-7454-613BF70D2CD4}"/>
          </ac:picMkLst>
        </pc:picChg>
      </pc:sldChg>
      <pc:sldChg chg="addSp modSp mod modAnim">
        <pc:chgData name="Jim McGowan" userId="e2c7446dd3aca506" providerId="LiveId" clId="{8EC2C3A0-C2FA-456C-A013-7984BA4502F3}" dt="2025-03-31T14:02:38.026" v="86" actId="12789"/>
        <pc:sldMkLst>
          <pc:docMk/>
          <pc:sldMk cId="2438809812" sldId="468"/>
        </pc:sldMkLst>
        <pc:picChg chg="add mod">
          <ac:chgData name="Jim McGowan" userId="e2c7446dd3aca506" providerId="LiveId" clId="{8EC2C3A0-C2FA-456C-A013-7984BA4502F3}" dt="2025-03-31T14:02:38.026" v="86" actId="12789"/>
          <ac:picMkLst>
            <pc:docMk/>
            <pc:sldMk cId="2438809812" sldId="468"/>
            <ac:picMk id="6" creationId="{212B2A23-5050-12FF-7F2B-0B34817C1A5D}"/>
          </ac:picMkLst>
        </pc:picChg>
      </pc:sldChg>
      <pc:sldChg chg="ord">
        <pc:chgData name="Jim McGowan" userId="e2c7446dd3aca506" providerId="LiveId" clId="{8EC2C3A0-C2FA-456C-A013-7984BA4502F3}" dt="2025-03-31T14:27:12.794" v="89"/>
        <pc:sldMkLst>
          <pc:docMk/>
          <pc:sldMk cId="957891607" sldId="482"/>
        </pc:sldMkLst>
      </pc:sldChg>
      <pc:sldChg chg="ord">
        <pc:chgData name="Jim McGowan" userId="e2c7446dd3aca506" providerId="LiveId" clId="{8EC2C3A0-C2FA-456C-A013-7984BA4502F3}" dt="2025-03-31T14:54:52.528" v="133"/>
        <pc:sldMkLst>
          <pc:docMk/>
          <pc:sldMk cId="913721379" sldId="483"/>
        </pc:sldMkLst>
      </pc:sldChg>
      <pc:sldChg chg="modSp mod">
        <pc:chgData name="Jim McGowan" userId="e2c7446dd3aca506" providerId="LiveId" clId="{8EC2C3A0-C2FA-456C-A013-7984BA4502F3}" dt="2025-03-31T15:33:30.987" v="181" actId="20577"/>
        <pc:sldMkLst>
          <pc:docMk/>
          <pc:sldMk cId="3941020809" sldId="486"/>
        </pc:sldMkLst>
        <pc:spChg chg="mod">
          <ac:chgData name="Jim McGowan" userId="e2c7446dd3aca506" providerId="LiveId" clId="{8EC2C3A0-C2FA-456C-A013-7984BA4502F3}" dt="2025-03-31T15:33:30.987" v="181" actId="20577"/>
          <ac:spMkLst>
            <pc:docMk/>
            <pc:sldMk cId="3941020809" sldId="486"/>
            <ac:spMk id="3" creationId="{609032F7-3504-4421-8442-B49BF165A815}"/>
          </ac:spMkLst>
        </pc:spChg>
      </pc:sldChg>
      <pc:sldChg chg="addSp delSp modSp mod">
        <pc:chgData name="Jim McGowan" userId="e2c7446dd3aca506" providerId="LiveId" clId="{8EC2C3A0-C2FA-456C-A013-7984BA4502F3}" dt="2025-03-31T16:21:43.164" v="382" actId="108"/>
        <pc:sldMkLst>
          <pc:docMk/>
          <pc:sldMk cId="286360872" sldId="491"/>
        </pc:sldMkLst>
        <pc:spChg chg="mod">
          <ac:chgData name="Jim McGowan" userId="e2c7446dd3aca506" providerId="LiveId" clId="{8EC2C3A0-C2FA-456C-A013-7984BA4502F3}" dt="2025-03-31T16:21:43.164" v="382" actId="108"/>
          <ac:spMkLst>
            <pc:docMk/>
            <pc:sldMk cId="286360872" sldId="491"/>
            <ac:spMk id="3" creationId="{609032F7-3504-4421-8442-B49BF165A815}"/>
          </ac:spMkLst>
        </pc:spChg>
        <pc:picChg chg="add mod">
          <ac:chgData name="Jim McGowan" userId="e2c7446dd3aca506" providerId="LiveId" clId="{8EC2C3A0-C2FA-456C-A013-7984BA4502F3}" dt="2025-03-31T16:04:03.321" v="336" actId="1036"/>
          <ac:picMkLst>
            <pc:docMk/>
            <pc:sldMk cId="286360872" sldId="491"/>
            <ac:picMk id="5" creationId="{456EFBEA-9292-A853-8472-C4746C5C268B}"/>
          </ac:picMkLst>
        </pc:picChg>
      </pc:sldChg>
      <pc:sldChg chg="modSp mod">
        <pc:chgData name="Jim McGowan" userId="e2c7446dd3aca506" providerId="LiveId" clId="{8EC2C3A0-C2FA-456C-A013-7984BA4502F3}" dt="2025-03-31T16:20:28.175" v="378" actId="20577"/>
        <pc:sldMkLst>
          <pc:docMk/>
          <pc:sldMk cId="3942952617" sldId="492"/>
        </pc:sldMkLst>
        <pc:spChg chg="mod">
          <ac:chgData name="Jim McGowan" userId="e2c7446dd3aca506" providerId="LiveId" clId="{8EC2C3A0-C2FA-456C-A013-7984BA4502F3}" dt="2025-03-31T16:20:28.175" v="378" actId="20577"/>
          <ac:spMkLst>
            <pc:docMk/>
            <pc:sldMk cId="3942952617" sldId="492"/>
            <ac:spMk id="8" creationId="{98D22336-1ADA-B5AA-2115-4C63DA2934B4}"/>
          </ac:spMkLst>
        </pc:spChg>
      </pc:sldChg>
      <pc:sldChg chg="del">
        <pc:chgData name="Jim McGowan" userId="e2c7446dd3aca506" providerId="LiveId" clId="{8EC2C3A0-C2FA-456C-A013-7984BA4502F3}" dt="2025-03-31T13:53:39.370" v="81" actId="47"/>
        <pc:sldMkLst>
          <pc:docMk/>
          <pc:sldMk cId="1675931890" sldId="502"/>
        </pc:sldMkLst>
      </pc:sldChg>
      <pc:sldChg chg="modSp mod modAnim">
        <pc:chgData name="Jim McGowan" userId="e2c7446dd3aca506" providerId="LiveId" clId="{8EC2C3A0-C2FA-456C-A013-7984BA4502F3}" dt="2025-03-31T15:21:00.473" v="178"/>
        <pc:sldMkLst>
          <pc:docMk/>
          <pc:sldMk cId="3289536036" sldId="504"/>
        </pc:sldMkLst>
        <pc:spChg chg="mod">
          <ac:chgData name="Jim McGowan" userId="e2c7446dd3aca506" providerId="LiveId" clId="{8EC2C3A0-C2FA-456C-A013-7984BA4502F3}" dt="2025-03-31T15:05:52.444" v="154" actId="108"/>
          <ac:spMkLst>
            <pc:docMk/>
            <pc:sldMk cId="3289536036" sldId="504"/>
            <ac:spMk id="3" creationId="{609032F7-3504-4421-8442-B49BF165A815}"/>
          </ac:spMkLst>
        </pc:spChg>
      </pc:sldChg>
      <pc:sldChg chg="addSp modSp mod">
        <pc:chgData name="Jim McGowan" userId="e2c7446dd3aca506" providerId="LiveId" clId="{8EC2C3A0-C2FA-456C-A013-7984BA4502F3}" dt="2025-03-31T16:15:15.060" v="365" actId="114"/>
        <pc:sldMkLst>
          <pc:docMk/>
          <pc:sldMk cId="4166993337" sldId="505"/>
        </pc:sldMkLst>
        <pc:spChg chg="mod">
          <ac:chgData name="Jim McGowan" userId="e2c7446dd3aca506" providerId="LiveId" clId="{8EC2C3A0-C2FA-456C-A013-7984BA4502F3}" dt="2025-03-31T16:15:15.060" v="365" actId="114"/>
          <ac:spMkLst>
            <pc:docMk/>
            <pc:sldMk cId="4166993337" sldId="505"/>
            <ac:spMk id="3" creationId="{609032F7-3504-4421-8442-B49BF165A815}"/>
          </ac:spMkLst>
        </pc:spChg>
        <pc:picChg chg="add mod">
          <ac:chgData name="Jim McGowan" userId="e2c7446dd3aca506" providerId="LiveId" clId="{8EC2C3A0-C2FA-456C-A013-7984BA4502F3}" dt="2025-03-31T15:50:31.427" v="236" actId="1440"/>
          <ac:picMkLst>
            <pc:docMk/>
            <pc:sldMk cId="4166993337" sldId="505"/>
            <ac:picMk id="2" creationId="{2C6CD121-E33F-990D-FC4F-F746EE7303D8}"/>
          </ac:picMkLst>
        </pc:picChg>
      </pc:sldChg>
      <pc:sldChg chg="addSp modSp mod">
        <pc:chgData name="Jim McGowan" userId="e2c7446dd3aca506" providerId="LiveId" clId="{8EC2C3A0-C2FA-456C-A013-7984BA4502F3}" dt="2025-03-31T16:29:42.869" v="472" actId="1036"/>
        <pc:sldMkLst>
          <pc:docMk/>
          <pc:sldMk cId="2941893886" sldId="507"/>
        </pc:sldMkLst>
        <pc:spChg chg="mod">
          <ac:chgData name="Jim McGowan" userId="e2c7446dd3aca506" providerId="LiveId" clId="{8EC2C3A0-C2FA-456C-A013-7984BA4502F3}" dt="2025-03-31T16:26:35.932" v="396" actId="108"/>
          <ac:spMkLst>
            <pc:docMk/>
            <pc:sldMk cId="2941893886" sldId="507"/>
            <ac:spMk id="3" creationId="{609032F7-3504-4421-8442-B49BF165A815}"/>
          </ac:spMkLst>
        </pc:spChg>
        <pc:picChg chg="add mod modCrop">
          <ac:chgData name="Jim McGowan" userId="e2c7446dd3aca506" providerId="LiveId" clId="{8EC2C3A0-C2FA-456C-A013-7984BA4502F3}" dt="2025-03-31T16:29:42.869" v="472" actId="1036"/>
          <ac:picMkLst>
            <pc:docMk/>
            <pc:sldMk cId="2941893886" sldId="507"/>
            <ac:picMk id="2" creationId="{192DB470-2FE5-A136-1B80-70280B8C0830}"/>
          </ac:picMkLst>
        </pc:picChg>
      </pc:sldChg>
      <pc:sldChg chg="addSp delSp modSp mod">
        <pc:chgData name="Jim McGowan" userId="e2c7446dd3aca506" providerId="LiveId" clId="{8EC2C3A0-C2FA-456C-A013-7984BA4502F3}" dt="2025-03-31T16:43:47.599" v="515" actId="12788"/>
        <pc:sldMkLst>
          <pc:docMk/>
          <pc:sldMk cId="433105198" sldId="508"/>
        </pc:sldMkLst>
        <pc:spChg chg="mod">
          <ac:chgData name="Jim McGowan" userId="e2c7446dd3aca506" providerId="LiveId" clId="{8EC2C3A0-C2FA-456C-A013-7984BA4502F3}" dt="2025-03-31T16:42:32.996" v="476" actId="14100"/>
          <ac:spMkLst>
            <pc:docMk/>
            <pc:sldMk cId="433105198" sldId="508"/>
            <ac:spMk id="3" creationId="{609032F7-3504-4421-8442-B49BF165A815}"/>
          </ac:spMkLst>
        </pc:spChg>
        <pc:picChg chg="add mod">
          <ac:chgData name="Jim McGowan" userId="e2c7446dd3aca506" providerId="LiveId" clId="{8EC2C3A0-C2FA-456C-A013-7984BA4502F3}" dt="2025-03-31T16:43:47.599" v="515" actId="12788"/>
          <ac:picMkLst>
            <pc:docMk/>
            <pc:sldMk cId="433105198" sldId="508"/>
            <ac:picMk id="5" creationId="{F4F2466C-ECD0-41A7-3197-3C2F80B222C5}"/>
          </ac:picMkLst>
        </pc:picChg>
      </pc:sldChg>
      <pc:sldChg chg="addSp modSp mod">
        <pc:chgData name="Jim McGowan" userId="e2c7446dd3aca506" providerId="LiveId" clId="{8EC2C3A0-C2FA-456C-A013-7984BA4502F3}" dt="2025-03-31T16:53:27.863" v="590" actId="12788"/>
        <pc:sldMkLst>
          <pc:docMk/>
          <pc:sldMk cId="852101780" sldId="509"/>
        </pc:sldMkLst>
        <pc:spChg chg="mod">
          <ac:chgData name="Jim McGowan" userId="e2c7446dd3aca506" providerId="LiveId" clId="{8EC2C3A0-C2FA-456C-A013-7984BA4502F3}" dt="2025-03-31T16:52:21.229" v="530" actId="13926"/>
          <ac:spMkLst>
            <pc:docMk/>
            <pc:sldMk cId="852101780" sldId="509"/>
            <ac:spMk id="3" creationId="{609032F7-3504-4421-8442-B49BF165A815}"/>
          </ac:spMkLst>
        </pc:spChg>
        <pc:picChg chg="add mod">
          <ac:chgData name="Jim McGowan" userId="e2c7446dd3aca506" providerId="LiveId" clId="{8EC2C3A0-C2FA-456C-A013-7984BA4502F3}" dt="2025-03-31T16:53:27.863" v="590" actId="12788"/>
          <ac:picMkLst>
            <pc:docMk/>
            <pc:sldMk cId="852101780" sldId="509"/>
            <ac:picMk id="2" creationId="{FEE1D351-7BA7-8478-8748-2E22567175B4}"/>
          </ac:picMkLst>
        </pc:picChg>
      </pc:sldChg>
      <pc:sldChg chg="del">
        <pc:chgData name="Jim McGowan" userId="e2c7446dd3aca506" providerId="LiveId" clId="{8EC2C3A0-C2FA-456C-A013-7984BA4502F3}" dt="2025-03-31T16:46:52.175" v="520" actId="47"/>
        <pc:sldMkLst>
          <pc:docMk/>
          <pc:sldMk cId="4137832982" sldId="510"/>
        </pc:sldMkLst>
      </pc:sldChg>
      <pc:sldChg chg="addSp modSp mod">
        <pc:chgData name="Jim McGowan" userId="e2c7446dd3aca506" providerId="LiveId" clId="{8EC2C3A0-C2FA-456C-A013-7984BA4502F3}" dt="2025-03-31T16:55:45.732" v="608" actId="1035"/>
        <pc:sldMkLst>
          <pc:docMk/>
          <pc:sldMk cId="3550602226" sldId="512"/>
        </pc:sldMkLst>
        <pc:spChg chg="mod">
          <ac:chgData name="Jim McGowan" userId="e2c7446dd3aca506" providerId="LiveId" clId="{8EC2C3A0-C2FA-456C-A013-7984BA4502F3}" dt="2025-03-31T16:54:56.523" v="594" actId="14100"/>
          <ac:spMkLst>
            <pc:docMk/>
            <pc:sldMk cId="3550602226" sldId="512"/>
            <ac:spMk id="3" creationId="{609032F7-3504-4421-8442-B49BF165A815}"/>
          </ac:spMkLst>
        </pc:spChg>
        <pc:picChg chg="add mod">
          <ac:chgData name="Jim McGowan" userId="e2c7446dd3aca506" providerId="LiveId" clId="{8EC2C3A0-C2FA-456C-A013-7984BA4502F3}" dt="2025-03-31T16:55:45.732" v="608" actId="1035"/>
          <ac:picMkLst>
            <pc:docMk/>
            <pc:sldMk cId="3550602226" sldId="512"/>
            <ac:picMk id="2" creationId="{BC1D95A4-FD46-987A-0C69-F81C6C06F912}"/>
          </ac:picMkLst>
        </pc:picChg>
      </pc:sldChg>
      <pc:sldChg chg="modSp mod">
        <pc:chgData name="Jim McGowan" userId="e2c7446dd3aca506" providerId="LiveId" clId="{8EC2C3A0-C2FA-456C-A013-7984BA4502F3}" dt="2025-03-31T17:02:50.142" v="620" actId="13926"/>
        <pc:sldMkLst>
          <pc:docMk/>
          <pc:sldMk cId="4022533678" sldId="516"/>
        </pc:sldMkLst>
        <pc:spChg chg="mod">
          <ac:chgData name="Jim McGowan" userId="e2c7446dd3aca506" providerId="LiveId" clId="{8EC2C3A0-C2FA-456C-A013-7984BA4502F3}" dt="2025-03-31T17:02:50.142" v="620" actId="13926"/>
          <ac:spMkLst>
            <pc:docMk/>
            <pc:sldMk cId="4022533678" sldId="516"/>
            <ac:spMk id="3" creationId="{609032F7-3504-4421-8442-B49BF165A815}"/>
          </ac:spMkLst>
        </pc:spChg>
      </pc:sldChg>
      <pc:sldChg chg="modSp mod">
        <pc:chgData name="Jim McGowan" userId="e2c7446dd3aca506" providerId="LiveId" clId="{8EC2C3A0-C2FA-456C-A013-7984BA4502F3}" dt="2025-03-31T17:09:31.420" v="647" actId="6549"/>
        <pc:sldMkLst>
          <pc:docMk/>
          <pc:sldMk cId="1786120044" sldId="678"/>
        </pc:sldMkLst>
        <pc:spChg chg="mod">
          <ac:chgData name="Jim McGowan" userId="e2c7446dd3aca506" providerId="LiveId" clId="{8EC2C3A0-C2FA-456C-A013-7984BA4502F3}" dt="2025-03-31T17:09:31.420" v="647" actId="6549"/>
          <ac:spMkLst>
            <pc:docMk/>
            <pc:sldMk cId="1786120044" sldId="678"/>
            <ac:spMk id="8" creationId="{98D22336-1ADA-B5AA-2115-4C63DA2934B4}"/>
          </ac:spMkLst>
        </pc:spChg>
        <pc:picChg chg="mod">
          <ac:chgData name="Jim McGowan" userId="e2c7446dd3aca506" providerId="LiveId" clId="{8EC2C3A0-C2FA-456C-A013-7984BA4502F3}" dt="2025-03-31T17:09:12.297" v="643" actId="1035"/>
          <ac:picMkLst>
            <pc:docMk/>
            <pc:sldMk cId="1786120044" sldId="678"/>
            <ac:picMk id="3" creationId="{AD707F8E-C6B1-6F2E-C5C8-482573F6397F}"/>
          </ac:picMkLst>
        </pc:picChg>
      </pc:sldChg>
      <pc:sldChg chg="addSp delSp modSp mod">
        <pc:chgData name="Jim McGowan" userId="e2c7446dd3aca506" providerId="LiveId" clId="{8EC2C3A0-C2FA-456C-A013-7984BA4502F3}" dt="2025-03-31T17:09:23.444" v="645"/>
        <pc:sldMkLst>
          <pc:docMk/>
          <pc:sldMk cId="987691567" sldId="679"/>
        </pc:sldMkLst>
        <pc:picChg chg="add mod">
          <ac:chgData name="Jim McGowan" userId="e2c7446dd3aca506" providerId="LiveId" clId="{8EC2C3A0-C2FA-456C-A013-7984BA4502F3}" dt="2025-03-31T17:09:23.444" v="645"/>
          <ac:picMkLst>
            <pc:docMk/>
            <pc:sldMk cId="987691567" sldId="679"/>
            <ac:picMk id="4" creationId="{86783CEA-C6B0-B85E-83B7-AE67F19FFC77}"/>
          </ac:picMkLst>
        </pc:picChg>
      </pc:sldChg>
      <pc:sldChg chg="ord">
        <pc:chgData name="Jim McGowan" userId="e2c7446dd3aca506" providerId="LiveId" clId="{8EC2C3A0-C2FA-456C-A013-7984BA4502F3}" dt="2025-03-31T17:26:32.506" v="779"/>
        <pc:sldMkLst>
          <pc:docMk/>
          <pc:sldMk cId="2607805391" sldId="680"/>
        </pc:sldMkLst>
      </pc:sldChg>
      <pc:sldChg chg="addSp modSp mod">
        <pc:chgData name="Jim McGowan" userId="e2c7446dd3aca506" providerId="LiveId" clId="{8EC2C3A0-C2FA-456C-A013-7984BA4502F3}" dt="2025-03-31T17:24:39.643" v="776" actId="1036"/>
        <pc:sldMkLst>
          <pc:docMk/>
          <pc:sldMk cId="3481927701" sldId="681"/>
        </pc:sldMkLst>
        <pc:spChg chg="mod">
          <ac:chgData name="Jim McGowan" userId="e2c7446dd3aca506" providerId="LiveId" clId="{8EC2C3A0-C2FA-456C-A013-7984BA4502F3}" dt="2025-03-31T17:22:27.408" v="704" actId="115"/>
          <ac:spMkLst>
            <pc:docMk/>
            <pc:sldMk cId="3481927701" sldId="681"/>
            <ac:spMk id="3" creationId="{609032F7-3504-4421-8442-B49BF165A815}"/>
          </ac:spMkLst>
        </pc:spChg>
        <pc:picChg chg="add mod modCrop">
          <ac:chgData name="Jim McGowan" userId="e2c7446dd3aca506" providerId="LiveId" clId="{8EC2C3A0-C2FA-456C-A013-7984BA4502F3}" dt="2025-03-31T17:24:39.643" v="776" actId="1036"/>
          <ac:picMkLst>
            <pc:docMk/>
            <pc:sldMk cId="3481927701" sldId="681"/>
            <ac:picMk id="2" creationId="{67C2EC44-E6D2-E221-7842-858509103ED8}"/>
          </ac:picMkLst>
        </pc:picChg>
      </pc:sldChg>
      <pc:sldChg chg="addSp delSp modSp mod">
        <pc:chgData name="Jim McGowan" userId="e2c7446dd3aca506" providerId="LiveId" clId="{8EC2C3A0-C2FA-456C-A013-7984BA4502F3}" dt="2025-03-31T17:33:17.364" v="922" actId="12788"/>
        <pc:sldMkLst>
          <pc:docMk/>
          <pc:sldMk cId="581796639" sldId="682"/>
        </pc:sldMkLst>
        <pc:spChg chg="mod">
          <ac:chgData name="Jim McGowan" userId="e2c7446dd3aca506" providerId="LiveId" clId="{8EC2C3A0-C2FA-456C-A013-7984BA4502F3}" dt="2025-03-31T17:28:05.597" v="791" actId="108"/>
          <ac:spMkLst>
            <pc:docMk/>
            <pc:sldMk cId="581796639" sldId="682"/>
            <ac:spMk id="3" creationId="{609032F7-3504-4421-8442-B49BF165A815}"/>
          </ac:spMkLst>
        </pc:spChg>
        <pc:picChg chg="add mod">
          <ac:chgData name="Jim McGowan" userId="e2c7446dd3aca506" providerId="LiveId" clId="{8EC2C3A0-C2FA-456C-A013-7984BA4502F3}" dt="2025-03-31T17:33:17.364" v="922" actId="12788"/>
          <ac:picMkLst>
            <pc:docMk/>
            <pc:sldMk cId="581796639" sldId="682"/>
            <ac:picMk id="9" creationId="{EEA42B4C-C12D-5A81-8F8D-8A9F76D15D44}"/>
          </ac:picMkLst>
        </pc:picChg>
      </pc:sldChg>
      <pc:sldChg chg="ord">
        <pc:chgData name="Jim McGowan" userId="e2c7446dd3aca506" providerId="LiveId" clId="{8EC2C3A0-C2FA-456C-A013-7984BA4502F3}" dt="2025-03-31T17:35:28" v="925"/>
        <pc:sldMkLst>
          <pc:docMk/>
          <pc:sldMk cId="601121377" sldId="683"/>
        </pc:sldMkLst>
      </pc:sldChg>
      <pc:sldChg chg="addSp delSp modSp mod">
        <pc:chgData name="Jim McGowan" userId="e2c7446dd3aca506" providerId="LiveId" clId="{8EC2C3A0-C2FA-456C-A013-7984BA4502F3}" dt="2025-03-31T18:11:17.577" v="1237" actId="1035"/>
        <pc:sldMkLst>
          <pc:docMk/>
          <pc:sldMk cId="290934560" sldId="684"/>
        </pc:sldMkLst>
        <pc:picChg chg="add mod">
          <ac:chgData name="Jim McGowan" userId="e2c7446dd3aca506" providerId="LiveId" clId="{8EC2C3A0-C2FA-456C-A013-7984BA4502F3}" dt="2025-03-31T18:11:17.577" v="1237" actId="1035"/>
          <ac:picMkLst>
            <pc:docMk/>
            <pc:sldMk cId="290934560" sldId="684"/>
            <ac:picMk id="6" creationId="{34BFA1FE-4DE6-424D-F416-0E969874327C}"/>
          </ac:picMkLst>
        </pc:picChg>
      </pc:sldChg>
      <pc:sldChg chg="addSp delSp modSp mod">
        <pc:chgData name="Jim McGowan" userId="e2c7446dd3aca506" providerId="LiveId" clId="{8EC2C3A0-C2FA-456C-A013-7984BA4502F3}" dt="2025-03-31T18:16:31.696" v="1374" actId="1036"/>
        <pc:sldMkLst>
          <pc:docMk/>
          <pc:sldMk cId="2829128307" sldId="686"/>
        </pc:sldMkLst>
        <pc:spChg chg="mod">
          <ac:chgData name="Jim McGowan" userId="e2c7446dd3aca506" providerId="LiveId" clId="{8EC2C3A0-C2FA-456C-A013-7984BA4502F3}" dt="2025-03-31T18:16:28.176" v="1371" actId="14100"/>
          <ac:spMkLst>
            <pc:docMk/>
            <pc:sldMk cId="2829128307" sldId="686"/>
            <ac:spMk id="3" creationId="{609032F7-3504-4421-8442-B49BF165A815}"/>
          </ac:spMkLst>
        </pc:spChg>
        <pc:picChg chg="add mod">
          <ac:chgData name="Jim McGowan" userId="e2c7446dd3aca506" providerId="LiveId" clId="{8EC2C3A0-C2FA-456C-A013-7984BA4502F3}" dt="2025-03-31T18:16:31.696" v="1374" actId="1036"/>
          <ac:picMkLst>
            <pc:docMk/>
            <pc:sldMk cId="2829128307" sldId="686"/>
            <ac:picMk id="1026" creationId="{A6A45F1A-6A3B-5866-6DA7-737087386498}"/>
          </ac:picMkLst>
        </pc:picChg>
      </pc:sldChg>
      <pc:sldChg chg="addSp modSp add mod">
        <pc:chgData name="Jim McGowan" userId="e2c7446dd3aca506" providerId="LiveId" clId="{8EC2C3A0-C2FA-456C-A013-7984BA4502F3}" dt="2025-03-31T15:16:37.435" v="175" actId="20577"/>
        <pc:sldMkLst>
          <pc:docMk/>
          <pc:sldMk cId="3512949066" sldId="688"/>
        </pc:sldMkLst>
        <pc:spChg chg="mod">
          <ac:chgData name="Jim McGowan" userId="e2c7446dd3aca506" providerId="LiveId" clId="{8EC2C3A0-C2FA-456C-A013-7984BA4502F3}" dt="2025-03-31T15:16:37.435" v="175" actId="20577"/>
          <ac:spMkLst>
            <pc:docMk/>
            <pc:sldMk cId="3512949066" sldId="688"/>
            <ac:spMk id="3" creationId="{38A698FB-27D1-547B-8CA0-EB66719CFA39}"/>
          </ac:spMkLst>
        </pc:spChg>
        <pc:picChg chg="add mod modCrop">
          <ac:chgData name="Jim McGowan" userId="e2c7446dd3aca506" providerId="LiveId" clId="{8EC2C3A0-C2FA-456C-A013-7984BA4502F3}" dt="2025-03-31T14:31:49.127" v="125" actId="1036"/>
          <ac:picMkLst>
            <pc:docMk/>
            <pc:sldMk cId="3512949066" sldId="688"/>
            <ac:picMk id="2" creationId="{FBF21C30-898A-E0A6-E16C-48FD64B5AC64}"/>
          </ac:picMkLst>
        </pc:picChg>
      </pc:sldChg>
      <pc:sldChg chg="add del">
        <pc:chgData name="Jim McGowan" userId="e2c7446dd3aca506" providerId="LiveId" clId="{8EC2C3A0-C2FA-456C-A013-7984BA4502F3}" dt="2025-03-31T13:53:39.370" v="81" actId="47"/>
        <pc:sldMkLst>
          <pc:docMk/>
          <pc:sldMk cId="3574562379" sldId="688"/>
        </pc:sldMkLst>
      </pc:sldChg>
      <pc:sldChg chg="addSp delSp modSp add mod">
        <pc:chgData name="Jim McGowan" userId="e2c7446dd3aca506" providerId="LiveId" clId="{8EC2C3A0-C2FA-456C-A013-7984BA4502F3}" dt="2025-03-31T17:16:01.428" v="696" actId="1035"/>
        <pc:sldMkLst>
          <pc:docMk/>
          <pc:sldMk cId="1212188848" sldId="689"/>
        </pc:sldMkLst>
        <pc:spChg chg="mod">
          <ac:chgData name="Jim McGowan" userId="e2c7446dd3aca506" providerId="LiveId" clId="{8EC2C3A0-C2FA-456C-A013-7984BA4502F3}" dt="2025-03-31T14:53:44.624" v="131" actId="115"/>
          <ac:spMkLst>
            <pc:docMk/>
            <pc:sldMk cId="1212188848" sldId="689"/>
            <ac:spMk id="3" creationId="{5225D3D4-D376-D015-8954-4EC6283A7190}"/>
          </ac:spMkLst>
        </pc:spChg>
        <pc:picChg chg="add mod">
          <ac:chgData name="Jim McGowan" userId="e2c7446dd3aca506" providerId="LiveId" clId="{8EC2C3A0-C2FA-456C-A013-7984BA4502F3}" dt="2025-03-31T17:16:01.428" v="696" actId="1035"/>
          <ac:picMkLst>
            <pc:docMk/>
            <pc:sldMk cId="1212188848" sldId="689"/>
            <ac:picMk id="6" creationId="{F110FC00-0430-6CC7-E984-BF8C918899C8}"/>
          </ac:picMkLst>
        </pc:picChg>
      </pc:sldChg>
      <pc:sldChg chg="addSp delSp modSp add mod">
        <pc:chgData name="Jim McGowan" userId="e2c7446dd3aca506" providerId="LiveId" clId="{8EC2C3A0-C2FA-456C-A013-7984BA4502F3}" dt="2025-03-31T16:47:20.158" v="524" actId="12788"/>
        <pc:sldMkLst>
          <pc:docMk/>
          <pc:sldMk cId="1299470534" sldId="690"/>
        </pc:sldMkLst>
        <pc:spChg chg="mod">
          <ac:chgData name="Jim McGowan" userId="e2c7446dd3aca506" providerId="LiveId" clId="{8EC2C3A0-C2FA-456C-A013-7984BA4502F3}" dt="2025-03-31T16:47:02.185" v="521" actId="13926"/>
          <ac:spMkLst>
            <pc:docMk/>
            <pc:sldMk cId="1299470534" sldId="690"/>
            <ac:spMk id="3" creationId="{44B264EF-DC74-D21E-BD3D-E2F1423BDF25}"/>
          </ac:spMkLst>
        </pc:spChg>
        <pc:picChg chg="add mod">
          <ac:chgData name="Jim McGowan" userId="e2c7446dd3aca506" providerId="LiveId" clId="{8EC2C3A0-C2FA-456C-A013-7984BA4502F3}" dt="2025-03-31T16:47:20.158" v="524" actId="12788"/>
          <ac:picMkLst>
            <pc:docMk/>
            <pc:sldMk cId="1299470534" sldId="690"/>
            <ac:picMk id="2" creationId="{42121D93-AA60-7744-18D2-C9F9306131AB}"/>
          </ac:picMkLst>
        </pc:picChg>
      </pc:sldChg>
      <pc:sldChg chg="delSp add del mod">
        <pc:chgData name="Jim McGowan" userId="e2c7446dd3aca506" providerId="LiveId" clId="{8EC2C3A0-C2FA-456C-A013-7984BA4502F3}" dt="2025-03-31T17:26:49.729" v="781" actId="47"/>
        <pc:sldMkLst>
          <pc:docMk/>
          <pc:sldMk cId="2587237265" sldId="691"/>
        </pc:sldMkLst>
      </pc:sldChg>
      <pc:sldChg chg="delSp modSp add mod">
        <pc:chgData name="Jim McGowan" userId="e2c7446dd3aca506" providerId="LiveId" clId="{8EC2C3A0-C2FA-456C-A013-7984BA4502F3}" dt="2025-03-31T17:56:36.560" v="1082" actId="12788"/>
        <pc:sldMkLst>
          <pc:docMk/>
          <pc:sldMk cId="4073444243" sldId="691"/>
        </pc:sldMkLst>
        <pc:spChg chg="mod">
          <ac:chgData name="Jim McGowan" userId="e2c7446dd3aca506" providerId="LiveId" clId="{8EC2C3A0-C2FA-456C-A013-7984BA4502F3}" dt="2025-03-31T17:56:36.560" v="1082" actId="12788"/>
          <ac:spMkLst>
            <pc:docMk/>
            <pc:sldMk cId="4073444243" sldId="691"/>
            <ac:spMk id="3" creationId="{91641329-B0DB-FCEE-CD0D-D06D5E568797}"/>
          </ac:spMkLst>
        </pc:spChg>
      </pc:sldChg>
      <pc:sldChg chg="modSp add mod ord">
        <pc:chgData name="Jim McGowan" userId="e2c7446dd3aca506" providerId="LiveId" clId="{8EC2C3A0-C2FA-456C-A013-7984BA4502F3}" dt="2025-03-31T18:02:00.343" v="1092" actId="115"/>
        <pc:sldMkLst>
          <pc:docMk/>
          <pc:sldMk cId="2817444902" sldId="692"/>
        </pc:sldMkLst>
        <pc:spChg chg="mod">
          <ac:chgData name="Jim McGowan" userId="e2c7446dd3aca506" providerId="LiveId" clId="{8EC2C3A0-C2FA-456C-A013-7984BA4502F3}" dt="2025-03-31T18:02:00.343" v="1092" actId="115"/>
          <ac:spMkLst>
            <pc:docMk/>
            <pc:sldMk cId="2817444902" sldId="692"/>
            <ac:spMk id="3" creationId="{624B05A5-2C2E-7615-6DC8-0F9DDFAF126F}"/>
          </ac:spMkLst>
        </pc:spChg>
      </pc:sldChg>
    </pc:docChg>
  </pc:docChgLst>
  <pc:docChgLst>
    <pc:chgData name="Jim McGowan" userId="e2c7446dd3aca506" providerId="LiveId" clId="{DF083630-8A0B-4CF6-BB96-B35748BBAA82}"/>
    <pc:docChg chg="undo custSel addSld delSld modSld sldOrd replTag delTag">
      <pc:chgData name="Jim McGowan" userId="e2c7446dd3aca506" providerId="LiveId" clId="{DF083630-8A0B-4CF6-BB96-B35748BBAA82}" dt="2024-07-10T20:07:43.252" v="6096"/>
      <pc:docMkLst>
        <pc:docMk/>
      </pc:docMkLst>
      <pc:sldChg chg="del">
        <pc:chgData name="Jim McGowan" userId="e2c7446dd3aca506" providerId="LiveId" clId="{DF083630-8A0B-4CF6-BB96-B35748BBAA82}" dt="2024-07-05T14:13:12.006" v="97" actId="47"/>
        <pc:sldMkLst>
          <pc:docMk/>
          <pc:sldMk cId="3737106550" sldId="256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3281138752" sldId="257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1023571157" sldId="258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3998604209" sldId="259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3534009072" sldId="260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678605388" sldId="261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1728900415" sldId="262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1240395518" sldId="263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2118728712" sldId="264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2713044549" sldId="265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2825236270" sldId="266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1045391479" sldId="267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2319265539" sldId="268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2807144899" sldId="269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526083379" sldId="270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1238353997" sldId="271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213264559" sldId="272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3124461104" sldId="273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2265964181" sldId="274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2438604194" sldId="275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0" sldId="319"/>
        </pc:sldMkLst>
      </pc:sldChg>
      <pc:sldChg chg="addSp modSp mod">
        <pc:chgData name="Jim McGowan" userId="e2c7446dd3aca506" providerId="LiveId" clId="{DF083630-8A0B-4CF6-BB96-B35748BBAA82}" dt="2024-07-10T20:07:42.368" v="6094" actId="12789"/>
        <pc:sldMkLst>
          <pc:docMk/>
          <pc:sldMk cId="4058441213" sldId="444"/>
        </pc:sldMkLst>
      </pc:sldChg>
      <pc:sldChg chg="modSp mod ord">
        <pc:chgData name="Jim McGowan" userId="e2c7446dd3aca506" providerId="LiveId" clId="{DF083630-8A0B-4CF6-BB96-B35748BBAA82}" dt="2024-07-09T21:14:24.700" v="4152" actId="5793"/>
        <pc:sldMkLst>
          <pc:docMk/>
          <pc:sldMk cId="1488229449" sldId="445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3394719713" sldId="446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540548416" sldId="447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1699679816" sldId="448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1722132738" sldId="449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810435702" sldId="450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1172076926" sldId="451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1841632231" sldId="454"/>
        </pc:sldMkLst>
      </pc:sldChg>
      <pc:sldChg chg="modSp mod">
        <pc:chgData name="Jim McGowan" userId="e2c7446dd3aca506" providerId="LiveId" clId="{DF083630-8A0B-4CF6-BB96-B35748BBAA82}" dt="2024-07-05T17:00:17.635" v="2340" actId="6549"/>
        <pc:sldMkLst>
          <pc:docMk/>
          <pc:sldMk cId="1322880635" sldId="455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1096340631" sldId="456"/>
        </pc:sldMkLst>
      </pc:sldChg>
      <pc:sldChg chg="modSp add del mod ord">
        <pc:chgData name="Jim McGowan" userId="e2c7446dd3aca506" providerId="LiveId" clId="{DF083630-8A0B-4CF6-BB96-B35748BBAA82}" dt="2024-07-05T15:09:24.093" v="935" actId="47"/>
        <pc:sldMkLst>
          <pc:docMk/>
          <pc:sldMk cId="1920155087" sldId="456"/>
        </pc:sldMkLst>
      </pc:sldChg>
      <pc:sldChg chg="modSp add del mod">
        <pc:chgData name="Jim McGowan" userId="e2c7446dd3aca506" providerId="LiveId" clId="{DF083630-8A0B-4CF6-BB96-B35748BBAA82}" dt="2024-07-05T15:09:24.093" v="935" actId="47"/>
        <pc:sldMkLst>
          <pc:docMk/>
          <pc:sldMk cId="102186674" sldId="457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2689896158" sldId="457"/>
        </pc:sldMkLst>
      </pc:sldChg>
      <pc:sldChg chg="modSp add del mod">
        <pc:chgData name="Jim McGowan" userId="e2c7446dd3aca506" providerId="LiveId" clId="{DF083630-8A0B-4CF6-BB96-B35748BBAA82}" dt="2024-07-09T21:06:54.581" v="4035" actId="47"/>
        <pc:sldMkLst>
          <pc:docMk/>
          <pc:sldMk cId="1087197487" sldId="458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3990757982" sldId="458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1955033742" sldId="459"/>
        </pc:sldMkLst>
      </pc:sldChg>
      <pc:sldChg chg="modSp add del mod ord">
        <pc:chgData name="Jim McGowan" userId="e2c7446dd3aca506" providerId="LiveId" clId="{DF083630-8A0B-4CF6-BB96-B35748BBAA82}" dt="2024-07-05T15:32:40.068" v="1006" actId="47"/>
        <pc:sldMkLst>
          <pc:docMk/>
          <pc:sldMk cId="4163889138" sldId="459"/>
        </pc:sldMkLst>
      </pc:sldChg>
      <pc:sldChg chg="modSp add del mod">
        <pc:chgData name="Jim McGowan" userId="e2c7446dd3aca506" providerId="LiveId" clId="{DF083630-8A0B-4CF6-BB96-B35748BBAA82}" dt="2024-07-05T15:32:48.746" v="1009" actId="47"/>
        <pc:sldMkLst>
          <pc:docMk/>
          <pc:sldMk cId="1508785031" sldId="460"/>
        </pc:sldMkLst>
      </pc:sldChg>
      <pc:sldChg chg="new del">
        <pc:chgData name="Jim McGowan" userId="e2c7446dd3aca506" providerId="LiveId" clId="{DF083630-8A0B-4CF6-BB96-B35748BBAA82}" dt="2024-07-05T15:26:23.696" v="939" actId="680"/>
        <pc:sldMkLst>
          <pc:docMk/>
          <pc:sldMk cId="1661134569" sldId="460"/>
        </pc:sldMkLst>
      </pc:sldChg>
      <pc:sldChg chg="del">
        <pc:chgData name="Jim McGowan" userId="e2c7446dd3aca506" providerId="LiveId" clId="{DF083630-8A0B-4CF6-BB96-B35748BBAA82}" dt="2024-07-05T14:13:12.006" v="97" actId="47"/>
        <pc:sldMkLst>
          <pc:docMk/>
          <pc:sldMk cId="1786540697" sldId="460"/>
        </pc:sldMkLst>
      </pc:sldChg>
      <pc:sldChg chg="add del">
        <pc:chgData name="Jim McGowan" userId="e2c7446dd3aca506" providerId="LiveId" clId="{DF083630-8A0B-4CF6-BB96-B35748BBAA82}" dt="2024-07-05T15:32:48.746" v="1009" actId="47"/>
        <pc:sldMkLst>
          <pc:docMk/>
          <pc:sldMk cId="2661679712" sldId="461"/>
        </pc:sldMkLst>
      </pc:sldChg>
      <pc:sldChg chg="add del">
        <pc:chgData name="Jim McGowan" userId="e2c7446dd3aca506" providerId="LiveId" clId="{DF083630-8A0B-4CF6-BB96-B35748BBAA82}" dt="2024-07-05T15:32:48.746" v="1009" actId="47"/>
        <pc:sldMkLst>
          <pc:docMk/>
          <pc:sldMk cId="2876095534" sldId="462"/>
        </pc:sldMkLst>
      </pc:sldChg>
      <pc:sldChg chg="add del">
        <pc:chgData name="Jim McGowan" userId="e2c7446dd3aca506" providerId="LiveId" clId="{DF083630-8A0B-4CF6-BB96-B35748BBAA82}" dt="2024-07-05T15:32:48.746" v="1009" actId="47"/>
        <pc:sldMkLst>
          <pc:docMk/>
          <pc:sldMk cId="2493709857" sldId="463"/>
        </pc:sldMkLst>
      </pc:sldChg>
      <pc:sldChg chg="add del">
        <pc:chgData name="Jim McGowan" userId="e2c7446dd3aca506" providerId="LiveId" clId="{DF083630-8A0B-4CF6-BB96-B35748BBAA82}" dt="2024-07-05T15:32:48.746" v="1009" actId="47"/>
        <pc:sldMkLst>
          <pc:docMk/>
          <pc:sldMk cId="2537889332" sldId="464"/>
        </pc:sldMkLst>
      </pc:sldChg>
      <pc:sldChg chg="modSp add mod ord">
        <pc:chgData name="Jim McGowan" userId="e2c7446dd3aca506" providerId="LiveId" clId="{DF083630-8A0B-4CF6-BB96-B35748BBAA82}" dt="2024-07-05T17:00:30.866" v="2344" actId="20577"/>
        <pc:sldMkLst>
          <pc:docMk/>
          <pc:sldMk cId="63179811" sldId="465"/>
        </pc:sldMkLst>
      </pc:sldChg>
      <pc:sldChg chg="modSp add mod ord">
        <pc:chgData name="Jim McGowan" userId="e2c7446dd3aca506" providerId="LiveId" clId="{DF083630-8A0B-4CF6-BB96-B35748BBAA82}" dt="2024-07-05T17:01:36.511" v="2363" actId="108"/>
        <pc:sldMkLst>
          <pc:docMk/>
          <pc:sldMk cId="64484725" sldId="466"/>
        </pc:sldMkLst>
      </pc:sldChg>
      <pc:sldChg chg="modSp add mod">
        <pc:chgData name="Jim McGowan" userId="e2c7446dd3aca506" providerId="LiveId" clId="{DF083630-8A0B-4CF6-BB96-B35748BBAA82}" dt="2024-07-05T17:00:38.849" v="2348" actId="20577"/>
        <pc:sldMkLst>
          <pc:docMk/>
          <pc:sldMk cId="2563065347" sldId="467"/>
        </pc:sldMkLst>
      </pc:sldChg>
      <pc:sldChg chg="addSp modSp new mod">
        <pc:chgData name="Jim McGowan" userId="e2c7446dd3aca506" providerId="LiveId" clId="{DF083630-8A0B-4CF6-BB96-B35748BBAA82}" dt="2024-07-05T15:59:19.412" v="1604" actId="6549"/>
        <pc:sldMkLst>
          <pc:docMk/>
          <pc:sldMk cId="2438809812" sldId="468"/>
        </pc:sldMkLst>
      </pc:sldChg>
      <pc:sldChg chg="addSp delSp modSp add mod">
        <pc:chgData name="Jim McGowan" userId="e2c7446dd3aca506" providerId="LiveId" clId="{DF083630-8A0B-4CF6-BB96-B35748BBAA82}" dt="2024-07-05T15:59:14.859" v="1600" actId="6549"/>
        <pc:sldMkLst>
          <pc:docMk/>
          <pc:sldMk cId="1294553097" sldId="469"/>
        </pc:sldMkLst>
      </pc:sldChg>
      <pc:sldChg chg="addSp delSp modSp add mod">
        <pc:chgData name="Jim McGowan" userId="e2c7446dd3aca506" providerId="LiveId" clId="{DF083630-8A0B-4CF6-BB96-B35748BBAA82}" dt="2024-07-05T15:59:09.947" v="1598" actId="20577"/>
        <pc:sldMkLst>
          <pc:docMk/>
          <pc:sldMk cId="3604799037" sldId="470"/>
        </pc:sldMkLst>
      </pc:sldChg>
      <pc:sldChg chg="addSp delSp modSp add mod">
        <pc:chgData name="Jim McGowan" userId="e2c7446dd3aca506" providerId="LiveId" clId="{DF083630-8A0B-4CF6-BB96-B35748BBAA82}" dt="2024-07-05T16:20:24.075" v="1879" actId="115"/>
        <pc:sldMkLst>
          <pc:docMk/>
          <pc:sldMk cId="1050309019" sldId="471"/>
        </pc:sldMkLst>
      </pc:sldChg>
      <pc:sldChg chg="addSp delSp modSp add mod">
        <pc:chgData name="Jim McGowan" userId="e2c7446dd3aca506" providerId="LiveId" clId="{DF083630-8A0B-4CF6-BB96-B35748BBAA82}" dt="2024-07-05T16:24:42.385" v="1934" actId="1440"/>
        <pc:sldMkLst>
          <pc:docMk/>
          <pc:sldMk cId="3301946413" sldId="472"/>
        </pc:sldMkLst>
      </pc:sldChg>
      <pc:sldChg chg="addSp delSp modSp add mod ord">
        <pc:chgData name="Jim McGowan" userId="e2c7446dd3aca506" providerId="LiveId" clId="{DF083630-8A0B-4CF6-BB96-B35748BBAA82}" dt="2024-07-05T16:53:34.433" v="2271" actId="6549"/>
        <pc:sldMkLst>
          <pc:docMk/>
          <pc:sldMk cId="1320825998" sldId="473"/>
        </pc:sldMkLst>
      </pc:sldChg>
      <pc:sldChg chg="addSp delSp modSp add mod">
        <pc:chgData name="Jim McGowan" userId="e2c7446dd3aca506" providerId="LiveId" clId="{DF083630-8A0B-4CF6-BB96-B35748BBAA82}" dt="2024-07-09T19:34:09.919" v="3489" actId="20577"/>
        <pc:sldMkLst>
          <pc:docMk/>
          <pc:sldMk cId="1727801921" sldId="474"/>
        </pc:sldMkLst>
      </pc:sldChg>
      <pc:sldChg chg="addSp modSp add mod">
        <pc:chgData name="Jim McGowan" userId="e2c7446dd3aca506" providerId="LiveId" clId="{DF083630-8A0B-4CF6-BB96-B35748BBAA82}" dt="2024-07-09T19:34:16.846" v="3493" actId="20577"/>
        <pc:sldMkLst>
          <pc:docMk/>
          <pc:sldMk cId="1246409563" sldId="475"/>
        </pc:sldMkLst>
      </pc:sldChg>
      <pc:sldChg chg="add del">
        <pc:chgData name="Jim McGowan" userId="e2c7446dd3aca506" providerId="LiveId" clId="{DF083630-8A0B-4CF6-BB96-B35748BBAA82}" dt="2024-07-10T20:04:00.542" v="6085" actId="47"/>
        <pc:sldMkLst>
          <pc:docMk/>
          <pc:sldMk cId="1139199991" sldId="476"/>
        </pc:sldMkLst>
      </pc:sldChg>
      <pc:sldChg chg="add del">
        <pc:chgData name="Jim McGowan" userId="e2c7446dd3aca506" providerId="LiveId" clId="{DF083630-8A0B-4CF6-BB96-B35748BBAA82}" dt="2024-07-10T20:04:00.542" v="6085" actId="47"/>
        <pc:sldMkLst>
          <pc:docMk/>
          <pc:sldMk cId="2352785189" sldId="477"/>
        </pc:sldMkLst>
      </pc:sldChg>
      <pc:sldChg chg="add">
        <pc:chgData name="Jim McGowan" userId="e2c7446dd3aca506" providerId="LiveId" clId="{DF083630-8A0B-4CF6-BB96-B35748BBAA82}" dt="2024-07-05T17:01:18.678" v="2359"/>
        <pc:sldMkLst>
          <pc:docMk/>
          <pc:sldMk cId="1408128907" sldId="478"/>
        </pc:sldMkLst>
      </pc:sldChg>
      <pc:sldChg chg="modSp add del mod ord">
        <pc:chgData name="Jim McGowan" userId="e2c7446dd3aca506" providerId="LiveId" clId="{DF083630-8A0B-4CF6-BB96-B35748BBAA82}" dt="2024-07-09T21:24:05.097" v="4199" actId="47"/>
        <pc:sldMkLst>
          <pc:docMk/>
          <pc:sldMk cId="1542656424" sldId="479"/>
        </pc:sldMkLst>
      </pc:sldChg>
      <pc:sldChg chg="modSp add del mod ord">
        <pc:chgData name="Jim McGowan" userId="e2c7446dd3aca506" providerId="LiveId" clId="{DF083630-8A0B-4CF6-BB96-B35748BBAA82}" dt="2024-07-09T21:11:29.042" v="4084" actId="47"/>
        <pc:sldMkLst>
          <pc:docMk/>
          <pc:sldMk cId="878508416" sldId="480"/>
        </pc:sldMkLst>
      </pc:sldChg>
      <pc:sldChg chg="new del">
        <pc:chgData name="Jim McGowan" userId="e2c7446dd3aca506" providerId="LiveId" clId="{DF083630-8A0B-4CF6-BB96-B35748BBAA82}" dt="2024-07-09T22:16:43.068" v="4552" actId="47"/>
        <pc:sldMkLst>
          <pc:docMk/>
          <pc:sldMk cId="1319517452" sldId="481"/>
        </pc:sldMkLst>
      </pc:sldChg>
      <pc:sldChg chg="modSp add mod">
        <pc:chgData name="Jim McGowan" userId="e2c7446dd3aca506" providerId="LiveId" clId="{DF083630-8A0B-4CF6-BB96-B35748BBAA82}" dt="2024-07-05T17:20:54.504" v="2483" actId="115"/>
        <pc:sldMkLst>
          <pc:docMk/>
          <pc:sldMk cId="957891607" sldId="482"/>
        </pc:sldMkLst>
      </pc:sldChg>
      <pc:sldChg chg="modSp add mod">
        <pc:chgData name="Jim McGowan" userId="e2c7446dd3aca506" providerId="LiveId" clId="{DF083630-8A0B-4CF6-BB96-B35748BBAA82}" dt="2024-07-05T17:23:38.735" v="2549" actId="20577"/>
        <pc:sldMkLst>
          <pc:docMk/>
          <pc:sldMk cId="913721379" sldId="483"/>
        </pc:sldMkLst>
      </pc:sldChg>
      <pc:sldChg chg="modSp add mod">
        <pc:chgData name="Jim McGowan" userId="e2c7446dd3aca506" providerId="LiveId" clId="{DF083630-8A0B-4CF6-BB96-B35748BBAA82}" dt="2024-07-09T19:34:52.342" v="3502" actId="20577"/>
        <pc:sldMkLst>
          <pc:docMk/>
          <pc:sldMk cId="3083247278" sldId="484"/>
        </pc:sldMkLst>
      </pc:sldChg>
      <pc:sldChg chg="addSp delSp modSp add mod">
        <pc:chgData name="Jim McGowan" userId="e2c7446dd3aca506" providerId="LiveId" clId="{DF083630-8A0B-4CF6-BB96-B35748BBAA82}" dt="2024-07-05T22:43:45.550" v="3036" actId="108"/>
        <pc:sldMkLst>
          <pc:docMk/>
          <pc:sldMk cId="3663384395" sldId="485"/>
        </pc:sldMkLst>
      </pc:sldChg>
      <pc:sldChg chg="addSp modSp add mod ord">
        <pc:chgData name="Jim McGowan" userId="e2c7446dd3aca506" providerId="LiveId" clId="{DF083630-8A0B-4CF6-BB96-B35748BBAA82}" dt="2024-07-05T22:37:53.176" v="2962" actId="123"/>
        <pc:sldMkLst>
          <pc:docMk/>
          <pc:sldMk cId="3941020809" sldId="486"/>
        </pc:sldMkLst>
      </pc:sldChg>
      <pc:sldChg chg="addSp delSp modSp add mod">
        <pc:chgData name="Jim McGowan" userId="e2c7446dd3aca506" providerId="LiveId" clId="{DF083630-8A0B-4CF6-BB96-B35748BBAA82}" dt="2024-07-09T19:34:22" v="3499" actId="20577"/>
        <pc:sldMkLst>
          <pc:docMk/>
          <pc:sldMk cId="1085084930" sldId="487"/>
        </pc:sldMkLst>
      </pc:sldChg>
      <pc:sldChg chg="modSp add del mod">
        <pc:chgData name="Jim McGowan" userId="e2c7446dd3aca506" providerId="LiveId" clId="{DF083630-8A0B-4CF6-BB96-B35748BBAA82}" dt="2024-07-09T21:26:24.892" v="4221" actId="47"/>
        <pc:sldMkLst>
          <pc:docMk/>
          <pc:sldMk cId="1296010732" sldId="488"/>
        </pc:sldMkLst>
      </pc:sldChg>
      <pc:sldChg chg="addSp delSp modSp add del mod ord">
        <pc:chgData name="Jim McGowan" userId="e2c7446dd3aca506" providerId="LiveId" clId="{DF083630-8A0B-4CF6-BB96-B35748BBAA82}" dt="2024-07-09T20:02:00.368" v="3708" actId="6549"/>
        <pc:sldMkLst>
          <pc:docMk/>
          <pc:sldMk cId="4282858976" sldId="489"/>
        </pc:sldMkLst>
      </pc:sldChg>
      <pc:sldChg chg="modSp add del mod">
        <pc:chgData name="Jim McGowan" userId="e2c7446dd3aca506" providerId="LiveId" clId="{DF083630-8A0B-4CF6-BB96-B35748BBAA82}" dt="2024-07-09T21:28:09.673" v="4240" actId="47"/>
        <pc:sldMkLst>
          <pc:docMk/>
          <pc:sldMk cId="1708976831" sldId="490"/>
        </pc:sldMkLst>
      </pc:sldChg>
      <pc:sldChg chg="modSp add mod ord">
        <pc:chgData name="Jim McGowan" userId="e2c7446dd3aca506" providerId="LiveId" clId="{DF083630-8A0B-4CF6-BB96-B35748BBAA82}" dt="2024-07-09T21:30:16.712" v="4254" actId="6549"/>
        <pc:sldMkLst>
          <pc:docMk/>
          <pc:sldMk cId="286360872" sldId="491"/>
        </pc:sldMkLst>
      </pc:sldChg>
      <pc:sldChg chg="addSp delSp modSp add mod ord">
        <pc:chgData name="Jim McGowan" userId="e2c7446dd3aca506" providerId="LiveId" clId="{DF083630-8A0B-4CF6-BB96-B35748BBAA82}" dt="2024-07-09T20:13:43.677" v="3786" actId="1036"/>
        <pc:sldMkLst>
          <pc:docMk/>
          <pc:sldMk cId="3942952617" sldId="492"/>
        </pc:sldMkLst>
      </pc:sldChg>
      <pc:sldChg chg="addSp delSp modSp add mod ord">
        <pc:chgData name="Jim McGowan" userId="e2c7446dd3aca506" providerId="LiveId" clId="{DF083630-8A0B-4CF6-BB96-B35748BBAA82}" dt="2024-07-09T21:57:06.684" v="4432" actId="1440"/>
        <pc:sldMkLst>
          <pc:docMk/>
          <pc:sldMk cId="3986050172" sldId="493"/>
        </pc:sldMkLst>
      </pc:sldChg>
      <pc:sldChg chg="modSp add del mod ord">
        <pc:chgData name="Jim McGowan" userId="e2c7446dd3aca506" providerId="LiveId" clId="{DF083630-8A0B-4CF6-BB96-B35748BBAA82}" dt="2024-07-09T21:34:00.708" v="4269" actId="47"/>
        <pc:sldMkLst>
          <pc:docMk/>
          <pc:sldMk cId="3249832956" sldId="494"/>
        </pc:sldMkLst>
      </pc:sldChg>
      <pc:sldChg chg="modSp add del mod">
        <pc:chgData name="Jim McGowan" userId="e2c7446dd3aca506" providerId="LiveId" clId="{DF083630-8A0B-4CF6-BB96-B35748BBAA82}" dt="2024-07-09T21:35:41.468" v="4291" actId="47"/>
        <pc:sldMkLst>
          <pc:docMk/>
          <pc:sldMk cId="2434122670" sldId="495"/>
        </pc:sldMkLst>
      </pc:sldChg>
      <pc:sldChg chg="addSp delSp modSp add mod">
        <pc:chgData name="Jim McGowan" userId="e2c7446dd3aca506" providerId="LiveId" clId="{DF083630-8A0B-4CF6-BB96-B35748BBAA82}" dt="2024-07-09T20:30:03.090" v="3877" actId="1440"/>
        <pc:sldMkLst>
          <pc:docMk/>
          <pc:sldMk cId="3875429542" sldId="496"/>
        </pc:sldMkLst>
      </pc:sldChg>
      <pc:sldChg chg="addSp delSp modSp add del mod">
        <pc:chgData name="Jim McGowan" userId="e2c7446dd3aca506" providerId="LiveId" clId="{DF083630-8A0B-4CF6-BB96-B35748BBAA82}" dt="2024-07-09T22:11:27.142" v="4549" actId="47"/>
        <pc:sldMkLst>
          <pc:docMk/>
          <pc:sldMk cId="3141778765" sldId="497"/>
        </pc:sldMkLst>
      </pc:sldChg>
      <pc:sldChg chg="addSp delSp modSp add mod">
        <pc:chgData name="Jim McGowan" userId="e2c7446dd3aca506" providerId="LiveId" clId="{DF083630-8A0B-4CF6-BB96-B35748BBAA82}" dt="2024-07-09T22:10:25.648" v="4546"/>
        <pc:sldMkLst>
          <pc:docMk/>
          <pc:sldMk cId="1839424002" sldId="498"/>
        </pc:sldMkLst>
      </pc:sldChg>
      <pc:sldChg chg="modSp add del mod">
        <pc:chgData name="Jim McGowan" userId="e2c7446dd3aca506" providerId="LiveId" clId="{DF083630-8A0B-4CF6-BB96-B35748BBAA82}" dt="2024-07-09T21:58:20.696" v="4444" actId="47"/>
        <pc:sldMkLst>
          <pc:docMk/>
          <pc:sldMk cId="2999336749" sldId="499"/>
        </pc:sldMkLst>
      </pc:sldChg>
      <pc:sldChg chg="add ord">
        <pc:chgData name="Jim McGowan" userId="e2c7446dd3aca506" providerId="LiveId" clId="{DF083630-8A0B-4CF6-BB96-B35748BBAA82}" dt="2024-07-09T21:01:15.066" v="4020"/>
        <pc:sldMkLst>
          <pc:docMk/>
          <pc:sldMk cId="3158919024" sldId="500"/>
        </pc:sldMkLst>
      </pc:sldChg>
      <pc:sldChg chg="modSp add del mod ord">
        <pc:chgData name="Jim McGowan" userId="e2c7446dd3aca506" providerId="LiveId" clId="{DF083630-8A0B-4CF6-BB96-B35748BBAA82}" dt="2024-07-09T21:34:46.514" v="4279" actId="47"/>
        <pc:sldMkLst>
          <pc:docMk/>
          <pc:sldMk cId="2079343766" sldId="501"/>
        </pc:sldMkLst>
      </pc:sldChg>
      <pc:sldChg chg="add del">
        <pc:chgData name="Jim McGowan" userId="e2c7446dd3aca506" providerId="LiveId" clId="{DF083630-8A0B-4CF6-BB96-B35748BBAA82}" dt="2024-07-09T21:07:06.932" v="4040" actId="47"/>
        <pc:sldMkLst>
          <pc:docMk/>
          <pc:sldMk cId="531727243" sldId="502"/>
        </pc:sldMkLst>
      </pc:sldChg>
      <pc:sldChg chg="modSp add mod">
        <pc:chgData name="Jim McGowan" userId="e2c7446dd3aca506" providerId="LiveId" clId="{DF083630-8A0B-4CF6-BB96-B35748BBAA82}" dt="2024-07-09T21:15:03.461" v="4158"/>
        <pc:sldMkLst>
          <pc:docMk/>
          <pc:sldMk cId="1675931890" sldId="502"/>
        </pc:sldMkLst>
      </pc:sldChg>
      <pc:sldChg chg="modSp add mod">
        <pc:chgData name="Jim McGowan" userId="e2c7446dd3aca506" providerId="LiveId" clId="{DF083630-8A0B-4CF6-BB96-B35748BBAA82}" dt="2024-07-09T21:11:13.888" v="4081" actId="6549"/>
        <pc:sldMkLst>
          <pc:docMk/>
          <pc:sldMk cId="2469998395" sldId="503"/>
        </pc:sldMkLst>
      </pc:sldChg>
      <pc:sldChg chg="modSp add mod ord">
        <pc:chgData name="Jim McGowan" userId="e2c7446dd3aca506" providerId="LiveId" clId="{DF083630-8A0B-4CF6-BB96-B35748BBAA82}" dt="2024-07-09T21:23:58.835" v="4198" actId="114"/>
        <pc:sldMkLst>
          <pc:docMk/>
          <pc:sldMk cId="3289536036" sldId="504"/>
        </pc:sldMkLst>
      </pc:sldChg>
      <pc:sldChg chg="modSp add mod">
        <pc:chgData name="Jim McGowan" userId="e2c7446dd3aca506" providerId="LiveId" clId="{DF083630-8A0B-4CF6-BB96-B35748BBAA82}" dt="2024-07-09T21:27:59.665" v="4237" actId="108"/>
        <pc:sldMkLst>
          <pc:docMk/>
          <pc:sldMk cId="4166993337" sldId="505"/>
        </pc:sldMkLst>
      </pc:sldChg>
      <pc:sldChg chg="add ord">
        <pc:chgData name="Jim McGowan" userId="e2c7446dd3aca506" providerId="LiveId" clId="{DF083630-8A0B-4CF6-BB96-B35748BBAA82}" dt="2024-07-09T21:26:48.212" v="4229"/>
        <pc:sldMkLst>
          <pc:docMk/>
          <pc:sldMk cId="1756294388" sldId="506"/>
        </pc:sldMkLst>
      </pc:sldChg>
      <pc:sldChg chg="modSp add mod ord">
        <pc:chgData name="Jim McGowan" userId="e2c7446dd3aca506" providerId="LiveId" clId="{DF083630-8A0B-4CF6-BB96-B35748BBAA82}" dt="2024-07-09T21:33:54.228" v="4266" actId="108"/>
        <pc:sldMkLst>
          <pc:docMk/>
          <pc:sldMk cId="2941893886" sldId="507"/>
        </pc:sldMkLst>
      </pc:sldChg>
      <pc:sldChg chg="modSp add mod ord">
        <pc:chgData name="Jim McGowan" userId="e2c7446dd3aca506" providerId="LiveId" clId="{DF083630-8A0B-4CF6-BB96-B35748BBAA82}" dt="2024-07-09T21:34:43.138" v="4278" actId="108"/>
        <pc:sldMkLst>
          <pc:docMk/>
          <pc:sldMk cId="433105198" sldId="508"/>
        </pc:sldMkLst>
      </pc:sldChg>
      <pc:sldChg chg="modSp add mod ord">
        <pc:chgData name="Jim McGowan" userId="e2c7446dd3aca506" providerId="LiveId" clId="{DF083630-8A0B-4CF6-BB96-B35748BBAA82}" dt="2024-07-09T21:35:30.214" v="4288" actId="108"/>
        <pc:sldMkLst>
          <pc:docMk/>
          <pc:sldMk cId="852101780" sldId="509"/>
        </pc:sldMkLst>
      </pc:sldChg>
      <pc:sldChg chg="modSp add mod ord">
        <pc:chgData name="Jim McGowan" userId="e2c7446dd3aca506" providerId="LiveId" clId="{DF083630-8A0B-4CF6-BB96-B35748BBAA82}" dt="2024-07-09T21:40:01.019" v="4300" actId="108"/>
        <pc:sldMkLst>
          <pc:docMk/>
          <pc:sldMk cId="4137832982" sldId="510"/>
        </pc:sldMkLst>
      </pc:sldChg>
      <pc:sldChg chg="addSp delSp modSp add mod ord">
        <pc:chgData name="Jim McGowan" userId="e2c7446dd3aca506" providerId="LiveId" clId="{DF083630-8A0B-4CF6-BB96-B35748BBAA82}" dt="2024-07-09T21:46:39.375" v="4420" actId="1440"/>
        <pc:sldMkLst>
          <pc:docMk/>
          <pc:sldMk cId="792616658" sldId="511"/>
        </pc:sldMkLst>
      </pc:sldChg>
      <pc:sldChg chg="modSp add mod ord">
        <pc:chgData name="Jim McGowan" userId="e2c7446dd3aca506" providerId="LiveId" clId="{DF083630-8A0B-4CF6-BB96-B35748BBAA82}" dt="2024-07-09T21:58:12.803" v="4441" actId="108"/>
        <pc:sldMkLst>
          <pc:docMk/>
          <pc:sldMk cId="3550602226" sldId="512"/>
        </pc:sldMkLst>
      </pc:sldChg>
      <pc:sldChg chg="addSp delSp modSp add mod ord">
        <pc:chgData name="Jim McGowan" userId="e2c7446dd3aca506" providerId="LiveId" clId="{DF083630-8A0B-4CF6-BB96-B35748BBAA82}" dt="2024-07-10T15:01:37.582" v="4975" actId="6549"/>
        <pc:sldMkLst>
          <pc:docMk/>
          <pc:sldMk cId="2183189890" sldId="513"/>
        </pc:sldMkLst>
      </pc:sldChg>
      <pc:sldChg chg="modSp add mod">
        <pc:chgData name="Jim McGowan" userId="e2c7446dd3aca506" providerId="LiveId" clId="{DF083630-8A0B-4CF6-BB96-B35748BBAA82}" dt="2024-07-09T22:27:21.437" v="4677" actId="115"/>
        <pc:sldMkLst>
          <pc:docMk/>
          <pc:sldMk cId="1353399205" sldId="514"/>
        </pc:sldMkLst>
      </pc:sldChg>
      <pc:sldChg chg="addSp delSp modSp add mod ord">
        <pc:chgData name="Jim McGowan" userId="e2c7446dd3aca506" providerId="LiveId" clId="{DF083630-8A0B-4CF6-BB96-B35748BBAA82}" dt="2024-07-09T22:46:46.773" v="4913" actId="948"/>
        <pc:sldMkLst>
          <pc:docMk/>
          <pc:sldMk cId="2463240500" sldId="515"/>
        </pc:sldMkLst>
      </pc:sldChg>
      <pc:sldChg chg="delSp add del mod">
        <pc:chgData name="Jim McGowan" userId="e2c7446dd3aca506" providerId="LiveId" clId="{DF083630-8A0B-4CF6-BB96-B35748BBAA82}" dt="2024-07-09T22:48:23.143" v="4923" actId="47"/>
        <pc:sldMkLst>
          <pc:docMk/>
          <pc:sldMk cId="2481193380" sldId="516"/>
        </pc:sldMkLst>
      </pc:sldChg>
      <pc:sldChg chg="addSp modSp add mod ord">
        <pc:chgData name="Jim McGowan" userId="e2c7446dd3aca506" providerId="LiveId" clId="{DF083630-8A0B-4CF6-BB96-B35748BBAA82}" dt="2024-07-10T15:02:53.648" v="5044" actId="12788"/>
        <pc:sldMkLst>
          <pc:docMk/>
          <pc:sldMk cId="4022533678" sldId="516"/>
        </pc:sldMkLst>
      </pc:sldChg>
      <pc:sldChg chg="delSp add del mod">
        <pc:chgData name="Jim McGowan" userId="e2c7446dd3aca506" providerId="LiveId" clId="{DF083630-8A0B-4CF6-BB96-B35748BBAA82}" dt="2024-07-10T15:22:14.165" v="5056" actId="47"/>
        <pc:sldMkLst>
          <pc:docMk/>
          <pc:sldMk cId="3276405513" sldId="517"/>
        </pc:sldMkLst>
      </pc:sldChg>
      <pc:sldChg chg="delSp modSp add ord">
        <pc:chgData name="Jim McGowan" userId="e2c7446dd3aca506" providerId="LiveId" clId="{DF083630-8A0B-4CF6-BB96-B35748BBAA82}" dt="2024-07-10T16:01:07.760" v="5402"/>
        <pc:sldMkLst>
          <pc:docMk/>
          <pc:sldMk cId="28016876" sldId="675"/>
        </pc:sldMkLst>
      </pc:sldChg>
      <pc:sldChg chg="addSp delSp modSp add mod">
        <pc:chgData name="Jim McGowan" userId="e2c7446dd3aca506" providerId="LiveId" clId="{DF083630-8A0B-4CF6-BB96-B35748BBAA82}" dt="2024-07-10T15:39:19.248" v="5279" actId="1440"/>
        <pc:sldMkLst>
          <pc:docMk/>
          <pc:sldMk cId="1624100311" sldId="676"/>
        </pc:sldMkLst>
      </pc:sldChg>
      <pc:sldChg chg="delSp modSp add mod">
        <pc:chgData name="Jim McGowan" userId="e2c7446dd3aca506" providerId="LiveId" clId="{DF083630-8A0B-4CF6-BB96-B35748BBAA82}" dt="2024-07-10T15:58:11.181" v="5398"/>
        <pc:sldMkLst>
          <pc:docMk/>
          <pc:sldMk cId="526970397" sldId="677"/>
        </pc:sldMkLst>
      </pc:sldChg>
      <pc:sldChg chg="addSp delSp modSp add del mod">
        <pc:chgData name="Jim McGowan" userId="e2c7446dd3aca506" providerId="LiveId" clId="{DF083630-8A0B-4CF6-BB96-B35748BBAA82}" dt="2024-07-10T16:37:21.669" v="5774"/>
        <pc:sldMkLst>
          <pc:docMk/>
          <pc:sldMk cId="1786120044" sldId="678"/>
        </pc:sldMkLst>
      </pc:sldChg>
      <pc:sldChg chg="addSp delSp modSp add mod">
        <pc:chgData name="Jim McGowan" userId="e2c7446dd3aca506" providerId="LiveId" clId="{DF083630-8A0B-4CF6-BB96-B35748BBAA82}" dt="2024-07-10T16:22:38.646" v="5718" actId="6549"/>
        <pc:sldMkLst>
          <pc:docMk/>
          <pc:sldMk cId="987691567" sldId="679"/>
        </pc:sldMkLst>
      </pc:sldChg>
      <pc:sldChg chg="delSp modSp add del mod">
        <pc:chgData name="Jim McGowan" userId="e2c7446dd3aca506" providerId="LiveId" clId="{DF083630-8A0B-4CF6-BB96-B35748BBAA82}" dt="2024-07-10T16:10:27.557" v="5452" actId="47"/>
        <pc:sldMkLst>
          <pc:docMk/>
          <pc:sldMk cId="3840513444" sldId="679"/>
        </pc:sldMkLst>
      </pc:sldChg>
      <pc:sldChg chg="addSp delSp modSp add mod ord">
        <pc:chgData name="Jim McGowan" userId="e2c7446dd3aca506" providerId="LiveId" clId="{DF083630-8A0B-4CF6-BB96-B35748BBAA82}" dt="2024-07-10T17:59:45.498" v="5841" actId="115"/>
        <pc:sldMkLst>
          <pc:docMk/>
          <pc:sldMk cId="2607805391" sldId="680"/>
        </pc:sldMkLst>
      </pc:sldChg>
      <pc:sldChg chg="modSp add mod">
        <pc:chgData name="Jim McGowan" userId="e2c7446dd3aca506" providerId="LiveId" clId="{DF083630-8A0B-4CF6-BB96-B35748BBAA82}" dt="2024-07-10T16:42:19.680" v="5791" actId="255"/>
        <pc:sldMkLst>
          <pc:docMk/>
          <pc:sldMk cId="3481927701" sldId="681"/>
        </pc:sldMkLst>
      </pc:sldChg>
      <pc:sldChg chg="modSp add mod ord">
        <pc:chgData name="Jim McGowan" userId="e2c7446dd3aca506" providerId="LiveId" clId="{DF083630-8A0B-4CF6-BB96-B35748BBAA82}" dt="2024-07-10T18:01:37.128" v="5847"/>
        <pc:sldMkLst>
          <pc:docMk/>
          <pc:sldMk cId="581796639" sldId="682"/>
        </pc:sldMkLst>
      </pc:sldChg>
      <pc:sldChg chg="addSp delSp modSp add mod">
        <pc:chgData name="Jim McGowan" userId="e2c7446dd3aca506" providerId="LiveId" clId="{DF083630-8A0B-4CF6-BB96-B35748BBAA82}" dt="2024-07-10T18:18:48.895" v="6011" actId="1076"/>
        <pc:sldMkLst>
          <pc:docMk/>
          <pc:sldMk cId="601121377" sldId="683"/>
        </pc:sldMkLst>
      </pc:sldChg>
      <pc:sldChg chg="add del ord">
        <pc:chgData name="Jim McGowan" userId="e2c7446dd3aca506" providerId="LiveId" clId="{DF083630-8A0B-4CF6-BB96-B35748BBAA82}" dt="2024-07-10T18:01:32.236" v="5844" actId="47"/>
        <pc:sldMkLst>
          <pc:docMk/>
          <pc:sldMk cId="3447479763" sldId="683"/>
        </pc:sldMkLst>
      </pc:sldChg>
      <pc:sldChg chg="addSp delSp modSp add mod">
        <pc:chgData name="Jim McGowan" userId="e2c7446dd3aca506" providerId="LiveId" clId="{DF083630-8A0B-4CF6-BB96-B35748BBAA82}" dt="2024-07-10T18:34:25.076" v="6032"/>
        <pc:sldMkLst>
          <pc:docMk/>
          <pc:sldMk cId="290934560" sldId="684"/>
        </pc:sldMkLst>
      </pc:sldChg>
      <pc:sldChg chg="addSp delSp modSp add mod">
        <pc:chgData name="Jim McGowan" userId="e2c7446dd3aca506" providerId="LiveId" clId="{DF083630-8A0B-4CF6-BB96-B35748BBAA82}" dt="2024-07-10T18:40:59.598" v="6082" actId="948"/>
        <pc:sldMkLst>
          <pc:docMk/>
          <pc:sldMk cId="1513782279" sldId="685"/>
        </pc:sldMkLst>
      </pc:sldChg>
      <pc:sldChg chg="modSp add mod">
        <pc:chgData name="Jim McGowan" userId="e2c7446dd3aca506" providerId="LiveId" clId="{DF083630-8A0B-4CF6-BB96-B35748BBAA82}" dt="2024-07-10T18:39:11.774" v="6068" actId="108"/>
        <pc:sldMkLst>
          <pc:docMk/>
          <pc:sldMk cId="2829128307" sldId="686"/>
        </pc:sldMkLst>
      </pc:sldChg>
    </pc:docChg>
  </pc:docChgLst>
  <pc:docChgLst>
    <pc:chgData name="Jim McGowan" userId="e2c7446dd3aca506" providerId="LiveId" clId="{0E9FE8D2-1CE9-49C4-AD9C-1BF49F8CE610}"/>
    <pc:docChg chg="undo custSel addSld delSld modSld sldOrd modMainMaster replTag delTag">
      <pc:chgData name="Jim McGowan" userId="e2c7446dd3aca506" providerId="LiveId" clId="{0E9FE8D2-1CE9-49C4-AD9C-1BF49F8CE610}" dt="2023-06-28T19:06:01.547" v="1865"/>
      <pc:docMkLst>
        <pc:docMk/>
      </pc:docMkLst>
      <pc:sldChg chg="addSp delSp mod setBg">
        <pc:chgData name="Jim McGowan" userId="e2c7446dd3aca506" providerId="LiveId" clId="{0E9FE8D2-1CE9-49C4-AD9C-1BF49F8CE610}" dt="2023-06-28T15:14:21.520" v="46"/>
        <pc:sldMkLst>
          <pc:docMk/>
          <pc:sldMk cId="3737106550" sldId="256"/>
        </pc:sldMkLst>
      </pc:sldChg>
      <pc:sldChg chg="addSp delSp mod ord">
        <pc:chgData name="Jim McGowan" userId="e2c7446dd3aca506" providerId="LiveId" clId="{0E9FE8D2-1CE9-49C4-AD9C-1BF49F8CE610}" dt="2023-06-28T15:15:03.648" v="60"/>
        <pc:sldMkLst>
          <pc:docMk/>
          <pc:sldMk cId="3281138752" sldId="257"/>
        </pc:sldMkLst>
      </pc:sldChg>
      <pc:sldChg chg="addSp delSp mod ord">
        <pc:chgData name="Jim McGowan" userId="e2c7446dd3aca506" providerId="LiveId" clId="{0E9FE8D2-1CE9-49C4-AD9C-1BF49F8CE610}" dt="2023-06-28T15:15:01.446" v="58"/>
        <pc:sldMkLst>
          <pc:docMk/>
          <pc:sldMk cId="1023571157" sldId="258"/>
        </pc:sldMkLst>
      </pc:sldChg>
      <pc:sldChg chg="delSp add del mod">
        <pc:chgData name="Jim McGowan" userId="e2c7446dd3aca506" providerId="LiveId" clId="{0E9FE8D2-1CE9-49C4-AD9C-1BF49F8CE610}" dt="2023-06-28T15:08:26.378" v="13" actId="478"/>
        <pc:sldMkLst>
          <pc:docMk/>
          <pc:sldMk cId="3998604209" sldId="259"/>
        </pc:sldMkLst>
      </pc:sldChg>
      <pc:sldChg chg="delSp mod">
        <pc:chgData name="Jim McGowan" userId="e2c7446dd3aca506" providerId="LiveId" clId="{0E9FE8D2-1CE9-49C4-AD9C-1BF49F8CE610}" dt="2023-06-28T15:08:31.811" v="17" actId="478"/>
        <pc:sldMkLst>
          <pc:docMk/>
          <pc:sldMk cId="3534009072" sldId="260"/>
        </pc:sldMkLst>
      </pc:sldChg>
      <pc:sldChg chg="delSp mod setBg">
        <pc:chgData name="Jim McGowan" userId="e2c7446dd3aca506" providerId="LiveId" clId="{0E9FE8D2-1CE9-49C4-AD9C-1BF49F8CE610}" dt="2023-06-28T15:09:37.233" v="37"/>
        <pc:sldMkLst>
          <pc:docMk/>
          <pc:sldMk cId="678605388" sldId="261"/>
        </pc:sldMkLst>
      </pc:sldChg>
      <pc:sldChg chg="delSp mod">
        <pc:chgData name="Jim McGowan" userId="e2c7446dd3aca506" providerId="LiveId" clId="{0E9FE8D2-1CE9-49C4-AD9C-1BF49F8CE610}" dt="2023-06-28T15:08:40.418" v="21" actId="478"/>
        <pc:sldMkLst>
          <pc:docMk/>
          <pc:sldMk cId="1728900415" sldId="262"/>
        </pc:sldMkLst>
      </pc:sldChg>
      <pc:sldChg chg="delSp mod">
        <pc:chgData name="Jim McGowan" userId="e2c7446dd3aca506" providerId="LiveId" clId="{0E9FE8D2-1CE9-49C4-AD9C-1BF49F8CE610}" dt="2023-06-28T15:08:46.090" v="25" actId="478"/>
        <pc:sldMkLst>
          <pc:docMk/>
          <pc:sldMk cId="1240395518" sldId="263"/>
        </pc:sldMkLst>
      </pc:sldChg>
      <pc:sldChg chg="addSp delSp modSp new mod ord modNotesTx">
        <pc:chgData name="Jim McGowan" userId="e2c7446dd3aca506" providerId="LiveId" clId="{0E9FE8D2-1CE9-49C4-AD9C-1BF49F8CE610}" dt="2023-06-28T15:33:09.378" v="148"/>
        <pc:sldMkLst>
          <pc:docMk/>
          <pc:sldMk cId="213264559" sldId="272"/>
        </pc:sldMkLst>
      </pc:sldChg>
      <pc:sldChg chg="modSp add mod">
        <pc:chgData name="Jim McGowan" userId="e2c7446dd3aca506" providerId="LiveId" clId="{0E9FE8D2-1CE9-49C4-AD9C-1BF49F8CE610}" dt="2023-06-28T18:07:54.759" v="1363" actId="11530"/>
        <pc:sldMkLst>
          <pc:docMk/>
          <pc:sldMk cId="3124461104" sldId="273"/>
        </pc:sldMkLst>
      </pc:sldChg>
      <pc:sldChg chg="addSp delSp modSp add mod ord">
        <pc:chgData name="Jim McGowan" userId="e2c7446dd3aca506" providerId="LiveId" clId="{0E9FE8D2-1CE9-49C4-AD9C-1BF49F8CE610}" dt="2023-06-28T15:20:48.381" v="127"/>
        <pc:sldMkLst>
          <pc:docMk/>
          <pc:sldMk cId="2265964181" sldId="274"/>
        </pc:sldMkLst>
      </pc:sldChg>
      <pc:sldChg chg="addSp delSp modSp add mod">
        <pc:chgData name="Jim McGowan" userId="e2c7446dd3aca506" providerId="LiveId" clId="{0E9FE8D2-1CE9-49C4-AD9C-1BF49F8CE610}" dt="2023-06-28T15:22:17.252" v="145" actId="12789"/>
        <pc:sldMkLst>
          <pc:docMk/>
          <pc:sldMk cId="2438604194" sldId="275"/>
        </pc:sldMkLst>
      </pc:sldChg>
      <pc:sldChg chg="new del ord setBg">
        <pc:chgData name="Jim McGowan" userId="e2c7446dd3aca506" providerId="LiveId" clId="{0E9FE8D2-1CE9-49C4-AD9C-1BF49F8CE610}" dt="2023-06-28T16:41:06.967" v="167" actId="47"/>
        <pc:sldMkLst>
          <pc:docMk/>
          <pc:sldMk cId="1641953034" sldId="276"/>
        </pc:sldMkLst>
      </pc:sldChg>
      <pc:sldChg chg="delSp modSp add del mod">
        <pc:chgData name="Jim McGowan" userId="e2c7446dd3aca506" providerId="LiveId" clId="{0E9FE8D2-1CE9-49C4-AD9C-1BF49F8CE610}" dt="2023-06-28T19:05:57.671" v="1863" actId="47"/>
        <pc:sldMkLst>
          <pc:docMk/>
          <pc:sldMk cId="0" sldId="393"/>
        </pc:sldMkLst>
      </pc:sldChg>
      <pc:sldChg chg="delSp modSp add mod">
        <pc:chgData name="Jim McGowan" userId="e2c7446dd3aca506" providerId="LiveId" clId="{0E9FE8D2-1CE9-49C4-AD9C-1BF49F8CE610}" dt="2023-06-28T16:42:09.900" v="216" actId="478"/>
        <pc:sldMkLst>
          <pc:docMk/>
          <pc:sldMk cId="4058441213" sldId="444"/>
        </pc:sldMkLst>
      </pc:sldChg>
      <pc:sldChg chg="modSp add mod">
        <pc:chgData name="Jim McGowan" userId="e2c7446dd3aca506" providerId="LiveId" clId="{0E9FE8D2-1CE9-49C4-AD9C-1BF49F8CE610}" dt="2023-06-28T17:04:33.135" v="451" actId="255"/>
        <pc:sldMkLst>
          <pc:docMk/>
          <pc:sldMk cId="1488229449" sldId="445"/>
        </pc:sldMkLst>
      </pc:sldChg>
      <pc:sldChg chg="addSp delSp modSp new mod ord delAnim modAnim">
        <pc:chgData name="Jim McGowan" userId="e2c7446dd3aca506" providerId="LiveId" clId="{0E9FE8D2-1CE9-49C4-AD9C-1BF49F8CE610}" dt="2023-06-28T17:32:00.864" v="696"/>
        <pc:sldMkLst>
          <pc:docMk/>
          <pc:sldMk cId="3394719713" sldId="446"/>
        </pc:sldMkLst>
      </pc:sldChg>
      <pc:sldChg chg="addSp delSp modSp add mod delAnim modAnim">
        <pc:chgData name="Jim McGowan" userId="e2c7446dd3aca506" providerId="LiveId" clId="{0E9FE8D2-1CE9-49C4-AD9C-1BF49F8CE610}" dt="2023-06-28T17:57:33.538" v="1308" actId="167"/>
        <pc:sldMkLst>
          <pc:docMk/>
          <pc:sldMk cId="540548416" sldId="447"/>
        </pc:sldMkLst>
      </pc:sldChg>
      <pc:sldChg chg="addSp delSp modSp new mod setBg">
        <pc:chgData name="Jim McGowan" userId="e2c7446dd3aca506" providerId="LiveId" clId="{0E9FE8D2-1CE9-49C4-AD9C-1BF49F8CE610}" dt="2023-06-28T18:13:12.117" v="1659" actId="14100"/>
        <pc:sldMkLst>
          <pc:docMk/>
          <pc:sldMk cId="1699679816" sldId="448"/>
        </pc:sldMkLst>
      </pc:sldChg>
      <pc:sldChg chg="addSp delSp modSp add mod">
        <pc:chgData name="Jim McGowan" userId="e2c7446dd3aca506" providerId="LiveId" clId="{0E9FE8D2-1CE9-49C4-AD9C-1BF49F8CE610}" dt="2023-06-28T18:17:24.208" v="1677" actId="12788"/>
        <pc:sldMkLst>
          <pc:docMk/>
          <pc:sldMk cId="1722132738" sldId="449"/>
        </pc:sldMkLst>
      </pc:sldChg>
      <pc:sldChg chg="addSp delSp modSp add mod">
        <pc:chgData name="Jim McGowan" userId="e2c7446dd3aca506" providerId="LiveId" clId="{0E9FE8D2-1CE9-49C4-AD9C-1BF49F8CE610}" dt="2023-06-28T18:21:35.974" v="1686" actId="12788"/>
        <pc:sldMkLst>
          <pc:docMk/>
          <pc:sldMk cId="810435702" sldId="450"/>
        </pc:sldMkLst>
      </pc:sldChg>
      <pc:sldChg chg="new">
        <pc:chgData name="Jim McGowan" userId="e2c7446dd3aca506" providerId="LiveId" clId="{0E9FE8D2-1CE9-49C4-AD9C-1BF49F8CE610}" dt="2023-06-28T18:21:54.004" v="1689" actId="680"/>
        <pc:sldMkLst>
          <pc:docMk/>
          <pc:sldMk cId="1172076926" sldId="451"/>
        </pc:sldMkLst>
      </pc:sldChg>
      <pc:sldChg chg="modSp add mod">
        <pc:chgData name="Jim McGowan" userId="e2c7446dd3aca506" providerId="LiveId" clId="{0E9FE8D2-1CE9-49C4-AD9C-1BF49F8CE610}" dt="2023-06-28T18:30:36.378" v="1859" actId="20577"/>
        <pc:sldMkLst>
          <pc:docMk/>
          <pc:sldMk cId="4030778731" sldId="452"/>
        </pc:sldMkLst>
      </pc:sldChg>
      <pc:sldChg chg="add">
        <pc:chgData name="Jim McGowan" userId="e2c7446dd3aca506" providerId="LiveId" clId="{0E9FE8D2-1CE9-49C4-AD9C-1BF49F8CE610}" dt="2023-06-28T19:05:52.886" v="1862"/>
        <pc:sldMkLst>
          <pc:docMk/>
          <pc:sldMk cId="3891155702" sldId="453"/>
        </pc:sldMkLst>
      </pc:sldChg>
      <pc:sldMasterChg chg="setBg modSldLayout">
        <pc:chgData name="Jim McGowan" userId="e2c7446dd3aca506" providerId="LiveId" clId="{0E9FE8D2-1CE9-49C4-AD9C-1BF49F8CE610}" dt="2023-06-28T16:40:05.476" v="163"/>
        <pc:sldMasterMkLst>
          <pc:docMk/>
          <pc:sldMasterMk cId="4032641411" sldId="2147483672"/>
        </pc:sldMasterMkLst>
        <pc:sldLayoutChg chg="setBg">
          <pc:chgData name="Jim McGowan" userId="e2c7446dd3aca506" providerId="LiveId" clId="{0E9FE8D2-1CE9-49C4-AD9C-1BF49F8CE610}" dt="2023-06-28T16:40:05.476" v="163"/>
          <pc:sldLayoutMkLst>
            <pc:docMk/>
            <pc:sldMasterMk cId="4032641411" sldId="2147483672"/>
            <pc:sldLayoutMk cId="798374601" sldId="2147483673"/>
          </pc:sldLayoutMkLst>
        </pc:sldLayoutChg>
        <pc:sldLayoutChg chg="setBg">
          <pc:chgData name="Jim McGowan" userId="e2c7446dd3aca506" providerId="LiveId" clId="{0E9FE8D2-1CE9-49C4-AD9C-1BF49F8CE610}" dt="2023-06-28T16:40:05.476" v="163"/>
          <pc:sldLayoutMkLst>
            <pc:docMk/>
            <pc:sldMasterMk cId="4032641411" sldId="2147483672"/>
            <pc:sldLayoutMk cId="2126766125" sldId="2147483674"/>
          </pc:sldLayoutMkLst>
        </pc:sldLayoutChg>
        <pc:sldLayoutChg chg="setBg">
          <pc:chgData name="Jim McGowan" userId="e2c7446dd3aca506" providerId="LiveId" clId="{0E9FE8D2-1CE9-49C4-AD9C-1BF49F8CE610}" dt="2023-06-28T16:40:05.476" v="163"/>
          <pc:sldLayoutMkLst>
            <pc:docMk/>
            <pc:sldMasterMk cId="4032641411" sldId="2147483672"/>
            <pc:sldLayoutMk cId="898844595" sldId="2147483675"/>
          </pc:sldLayoutMkLst>
        </pc:sldLayoutChg>
        <pc:sldLayoutChg chg="setBg">
          <pc:chgData name="Jim McGowan" userId="e2c7446dd3aca506" providerId="LiveId" clId="{0E9FE8D2-1CE9-49C4-AD9C-1BF49F8CE610}" dt="2023-06-28T16:40:05.476" v="163"/>
          <pc:sldLayoutMkLst>
            <pc:docMk/>
            <pc:sldMasterMk cId="4032641411" sldId="2147483672"/>
            <pc:sldLayoutMk cId="679941101" sldId="2147483676"/>
          </pc:sldLayoutMkLst>
        </pc:sldLayoutChg>
        <pc:sldLayoutChg chg="setBg">
          <pc:chgData name="Jim McGowan" userId="e2c7446dd3aca506" providerId="LiveId" clId="{0E9FE8D2-1CE9-49C4-AD9C-1BF49F8CE610}" dt="2023-06-28T16:40:05.476" v="163"/>
          <pc:sldLayoutMkLst>
            <pc:docMk/>
            <pc:sldMasterMk cId="4032641411" sldId="2147483672"/>
            <pc:sldLayoutMk cId="867049688" sldId="2147483677"/>
          </pc:sldLayoutMkLst>
        </pc:sldLayoutChg>
        <pc:sldLayoutChg chg="setBg">
          <pc:chgData name="Jim McGowan" userId="e2c7446dd3aca506" providerId="LiveId" clId="{0E9FE8D2-1CE9-49C4-AD9C-1BF49F8CE610}" dt="2023-06-28T16:40:05.476" v="163"/>
          <pc:sldLayoutMkLst>
            <pc:docMk/>
            <pc:sldMasterMk cId="4032641411" sldId="2147483672"/>
            <pc:sldLayoutMk cId="4064534145" sldId="2147483678"/>
          </pc:sldLayoutMkLst>
        </pc:sldLayoutChg>
        <pc:sldLayoutChg chg="setBg">
          <pc:chgData name="Jim McGowan" userId="e2c7446dd3aca506" providerId="LiveId" clId="{0E9FE8D2-1CE9-49C4-AD9C-1BF49F8CE610}" dt="2023-06-28T16:40:05.476" v="163"/>
          <pc:sldLayoutMkLst>
            <pc:docMk/>
            <pc:sldMasterMk cId="4032641411" sldId="2147483672"/>
            <pc:sldLayoutMk cId="3609639698" sldId="2147483679"/>
          </pc:sldLayoutMkLst>
        </pc:sldLayoutChg>
        <pc:sldLayoutChg chg="setBg">
          <pc:chgData name="Jim McGowan" userId="e2c7446dd3aca506" providerId="LiveId" clId="{0E9FE8D2-1CE9-49C4-AD9C-1BF49F8CE610}" dt="2023-06-28T16:40:05.476" v="163"/>
          <pc:sldLayoutMkLst>
            <pc:docMk/>
            <pc:sldMasterMk cId="4032641411" sldId="2147483672"/>
            <pc:sldLayoutMk cId="49188725" sldId="2147483680"/>
          </pc:sldLayoutMkLst>
        </pc:sldLayoutChg>
        <pc:sldLayoutChg chg="setBg">
          <pc:chgData name="Jim McGowan" userId="e2c7446dd3aca506" providerId="LiveId" clId="{0E9FE8D2-1CE9-49C4-AD9C-1BF49F8CE610}" dt="2023-06-28T16:40:05.476" v="163"/>
          <pc:sldLayoutMkLst>
            <pc:docMk/>
            <pc:sldMasterMk cId="4032641411" sldId="2147483672"/>
            <pc:sldLayoutMk cId="3155506140" sldId="2147483681"/>
          </pc:sldLayoutMkLst>
        </pc:sldLayoutChg>
        <pc:sldLayoutChg chg="setBg">
          <pc:chgData name="Jim McGowan" userId="e2c7446dd3aca506" providerId="LiveId" clId="{0E9FE8D2-1CE9-49C4-AD9C-1BF49F8CE610}" dt="2023-06-28T16:40:05.476" v="163"/>
          <pc:sldLayoutMkLst>
            <pc:docMk/>
            <pc:sldMasterMk cId="4032641411" sldId="2147483672"/>
            <pc:sldLayoutMk cId="2344281004" sldId="2147483682"/>
          </pc:sldLayoutMkLst>
        </pc:sldLayoutChg>
        <pc:sldLayoutChg chg="setBg">
          <pc:chgData name="Jim McGowan" userId="e2c7446dd3aca506" providerId="LiveId" clId="{0E9FE8D2-1CE9-49C4-AD9C-1BF49F8CE610}" dt="2023-06-28T16:40:05.476" v="163"/>
          <pc:sldLayoutMkLst>
            <pc:docMk/>
            <pc:sldMasterMk cId="4032641411" sldId="2147483672"/>
            <pc:sldLayoutMk cId="960835943" sldId="2147483683"/>
          </pc:sldLayoutMkLst>
        </pc:sldLayoutChg>
      </pc:sldMasterChg>
    </pc:docChg>
  </pc:docChgLst>
  <pc:docChgLst>
    <pc:chgData name="Jim McGowan" userId="e2c7446dd3aca506" providerId="LiveId" clId="{0A9C26FE-4F08-407A-B20A-7DBDF8375642}"/>
    <pc:docChg chg="custSel addSld modSld">
      <pc:chgData name="Jim McGowan" userId="e2c7446dd3aca506" providerId="LiveId" clId="{0A9C26FE-4F08-407A-B20A-7DBDF8375642}" dt="2024-08-29T16:32:40.144" v="92" actId="1035"/>
      <pc:docMkLst>
        <pc:docMk/>
      </pc:docMkLst>
      <pc:sldChg chg="modSp mod">
        <pc:chgData name="Jim McGowan" userId="e2c7446dd3aca506" providerId="LiveId" clId="{0A9C26FE-4F08-407A-B20A-7DBDF8375642}" dt="2024-08-29T15:24:53.455" v="29" actId="1035"/>
        <pc:sldMkLst>
          <pc:docMk/>
          <pc:sldMk cId="4058441213" sldId="444"/>
        </pc:sldMkLst>
      </pc:sldChg>
      <pc:sldChg chg="addSp delSp modSp mod modAnim">
        <pc:chgData name="Jim McGowan" userId="e2c7446dd3aca506" providerId="LiveId" clId="{0A9C26FE-4F08-407A-B20A-7DBDF8375642}" dt="2024-08-29T16:32:40.144" v="92" actId="1035"/>
        <pc:sldMkLst>
          <pc:docMk/>
          <pc:sldMk cId="2438809812" sldId="468"/>
        </pc:sldMkLst>
      </pc:sldChg>
      <pc:sldChg chg="addSp delSp modSp add mod">
        <pc:chgData name="Jim McGowan" userId="e2c7446dd3aca506" providerId="LiveId" clId="{0A9C26FE-4F08-407A-B20A-7DBDF8375642}" dt="2024-08-29T15:25:13.704" v="31"/>
        <pc:sldMkLst>
          <pc:docMk/>
          <pc:sldMk cId="2450836087" sldId="68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532EDAB-F062-22EB-D911-B5E9F0F793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072640" y="217375"/>
            <a:ext cx="3169920" cy="833322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Jim McGowan</a:t>
            </a:r>
          </a:p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WE SHOULD PRAISE THE LORD</a:t>
            </a:r>
          </a:p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Psalm 145:1-21</a:t>
            </a:r>
          </a:p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04-16-2025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66022E-9551-3903-C701-A22CED4BC2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dirty="0"/>
              <a:t>Sugar Land Bible Church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4F184-BBDB-75C5-D4E2-221C4DC25A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CE02C9E-97A0-4C35-9428-0300D181F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50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2B3F72C-BC8A-4D0B-95F7-7A5D9568D38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1CA8840-CEDB-451B-865B-81EFEE5C8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A8840-CEDB-451B-865B-81EFEE5C8A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57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79CC3C8B-FD6E-441D-A907-7538255D26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7888" y="1260475"/>
            <a:ext cx="6048375" cy="3402013"/>
          </a:xfrm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CCB22F73-7A5C-4FEF-835B-662320B0CE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37658E0C-EE07-4763-829D-25985AE88B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0217" indent="-3193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7257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8160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9064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806" fontAlgn="base">
              <a:spcBef>
                <a:spcPct val="0"/>
              </a:spcBef>
              <a:spcAft>
                <a:spcPct val="0"/>
              </a:spcAft>
              <a:defRPr/>
            </a:pPr>
            <a:fld id="{04D4812B-8142-4B3A-8A5E-519BB1011FC4}" type="slidenum">
              <a:rPr lang="en-US" altLang="en-US" sz="1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defTabSz="1021806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en-US" sz="15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45" name="Date Placeholder 4">
            <a:extLst>
              <a:ext uri="{FF2B5EF4-FFF2-40B4-BE49-F238E27FC236}">
                <a16:creationId xmlns:a16="http://schemas.microsoft.com/office/drawing/2014/main" id="{1A4BFF83-A1D9-4333-9A52-EDB9363AB5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0217" indent="-3193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7257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8160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9064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8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6/24/2018</a:t>
            </a:r>
          </a:p>
        </p:txBody>
      </p:sp>
      <p:sp>
        <p:nvSpPr>
          <p:cNvPr id="10246" name="Header Placeholder 5">
            <a:extLst>
              <a:ext uri="{FF2B5EF4-FFF2-40B4-BE49-F238E27FC236}">
                <a16:creationId xmlns:a16="http://schemas.microsoft.com/office/drawing/2014/main" id="{1033265E-A02C-4BB6-8CBA-5429C5D9A8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0217" indent="-3193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7257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8160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9064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8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Jim McGowan - Law and Grace Session 9</a:t>
            </a:r>
          </a:p>
        </p:txBody>
      </p:sp>
      <p:sp>
        <p:nvSpPr>
          <p:cNvPr id="10247" name="Footer Placeholder 6">
            <a:extLst>
              <a:ext uri="{FF2B5EF4-FFF2-40B4-BE49-F238E27FC236}">
                <a16:creationId xmlns:a16="http://schemas.microsoft.com/office/drawing/2014/main" id="{3BED6D04-9328-4CD5-84E9-C3CA05D5512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0217" indent="-3193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7257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8160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9064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8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Sugar Land Bible Church</a:t>
            </a:r>
          </a:p>
        </p:txBody>
      </p:sp>
    </p:spTree>
    <p:extLst>
      <p:ext uri="{BB962C8B-B14F-4D97-AF65-F5344CB8AC3E}">
        <p14:creationId xmlns:p14="http://schemas.microsoft.com/office/powerpoint/2010/main" val="845184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79CC3C8B-FD6E-441D-A907-7538255D26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7888" y="1260475"/>
            <a:ext cx="6048375" cy="3402013"/>
          </a:xfrm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CCB22F73-7A5C-4FEF-835B-662320B0CE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37658E0C-EE07-4763-829D-25985AE88B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0217" indent="-3193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7257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8160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9064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806" fontAlgn="base">
              <a:spcBef>
                <a:spcPct val="0"/>
              </a:spcBef>
              <a:spcAft>
                <a:spcPct val="0"/>
              </a:spcAft>
              <a:defRPr/>
            </a:pPr>
            <a:fld id="{04D4812B-8142-4B3A-8A5E-519BB1011FC4}" type="slidenum">
              <a:rPr lang="en-US" altLang="en-US" sz="1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defTabSz="1021806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altLang="en-US" sz="15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45" name="Date Placeholder 4">
            <a:extLst>
              <a:ext uri="{FF2B5EF4-FFF2-40B4-BE49-F238E27FC236}">
                <a16:creationId xmlns:a16="http://schemas.microsoft.com/office/drawing/2014/main" id="{1A4BFF83-A1D9-4333-9A52-EDB9363AB5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0217" indent="-3193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7257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8160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9064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8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6/24/2018</a:t>
            </a:r>
          </a:p>
        </p:txBody>
      </p:sp>
      <p:sp>
        <p:nvSpPr>
          <p:cNvPr id="10246" name="Header Placeholder 5">
            <a:extLst>
              <a:ext uri="{FF2B5EF4-FFF2-40B4-BE49-F238E27FC236}">
                <a16:creationId xmlns:a16="http://schemas.microsoft.com/office/drawing/2014/main" id="{1033265E-A02C-4BB6-8CBA-5429C5D9A8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0217" indent="-3193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7257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8160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9064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8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Jim McGowan - Law and Grace Session 9</a:t>
            </a:r>
          </a:p>
        </p:txBody>
      </p:sp>
      <p:sp>
        <p:nvSpPr>
          <p:cNvPr id="10247" name="Footer Placeholder 6">
            <a:extLst>
              <a:ext uri="{FF2B5EF4-FFF2-40B4-BE49-F238E27FC236}">
                <a16:creationId xmlns:a16="http://schemas.microsoft.com/office/drawing/2014/main" id="{3BED6D04-9328-4CD5-84E9-C3CA05D5512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0217" indent="-3193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7257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8160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9064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8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Sugar Land Bible Church</a:t>
            </a:r>
          </a:p>
        </p:txBody>
      </p:sp>
    </p:spTree>
    <p:extLst>
      <p:ext uri="{BB962C8B-B14F-4D97-AF65-F5344CB8AC3E}">
        <p14:creationId xmlns:p14="http://schemas.microsoft.com/office/powerpoint/2010/main" val="3531294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C88C9-3A57-F77B-4B81-67B70A0B4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22B1C7A5-9A51-5F41-BF93-FD9C99A178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7888" y="1260475"/>
            <a:ext cx="6048375" cy="3402013"/>
          </a:xfrm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EEFC4825-2148-A2D4-83DA-7D6CA48534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F9EDF60-8FB9-5F2A-E513-1072A549C9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0217" indent="-3193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7257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8160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9064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806" fontAlgn="base">
              <a:spcBef>
                <a:spcPct val="0"/>
              </a:spcBef>
              <a:spcAft>
                <a:spcPct val="0"/>
              </a:spcAft>
              <a:defRPr/>
            </a:pPr>
            <a:fld id="{04D4812B-8142-4B3A-8A5E-519BB1011FC4}" type="slidenum">
              <a:rPr lang="en-US" altLang="en-US" sz="1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defTabSz="1021806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en-US" sz="15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45" name="Date Placeholder 4">
            <a:extLst>
              <a:ext uri="{FF2B5EF4-FFF2-40B4-BE49-F238E27FC236}">
                <a16:creationId xmlns:a16="http://schemas.microsoft.com/office/drawing/2014/main" id="{BDCC7A11-CE44-DDB8-7CB9-BBE0C83094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0217" indent="-3193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7257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8160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9064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8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6/24/2018</a:t>
            </a:r>
          </a:p>
        </p:txBody>
      </p:sp>
      <p:sp>
        <p:nvSpPr>
          <p:cNvPr id="10246" name="Header Placeholder 5">
            <a:extLst>
              <a:ext uri="{FF2B5EF4-FFF2-40B4-BE49-F238E27FC236}">
                <a16:creationId xmlns:a16="http://schemas.microsoft.com/office/drawing/2014/main" id="{FF77FAA8-6511-1746-46DD-79308FF527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0217" indent="-3193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7257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8160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9064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8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Jim McGowan - Law and Grace Session 9</a:t>
            </a:r>
          </a:p>
        </p:txBody>
      </p:sp>
      <p:sp>
        <p:nvSpPr>
          <p:cNvPr id="10247" name="Footer Placeholder 6">
            <a:extLst>
              <a:ext uri="{FF2B5EF4-FFF2-40B4-BE49-F238E27FC236}">
                <a16:creationId xmlns:a16="http://schemas.microsoft.com/office/drawing/2014/main" id="{D22A6BA4-A047-87B5-0673-4A87D95125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0217" indent="-3193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7257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8160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9064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8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Sugar Land Bible Church</a:t>
            </a:r>
          </a:p>
        </p:txBody>
      </p:sp>
    </p:spTree>
    <p:extLst>
      <p:ext uri="{BB962C8B-B14F-4D97-AF65-F5344CB8AC3E}">
        <p14:creationId xmlns:p14="http://schemas.microsoft.com/office/powerpoint/2010/main" val="3462037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79CC3C8B-FD6E-441D-A907-7538255D26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7888" y="1260475"/>
            <a:ext cx="6048375" cy="3402013"/>
          </a:xfrm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CCB22F73-7A5C-4FEF-835B-662320B0CE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37658E0C-EE07-4763-829D-25985AE88B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0217" indent="-3193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7257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8160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9064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806" fontAlgn="base">
              <a:spcBef>
                <a:spcPct val="0"/>
              </a:spcBef>
              <a:spcAft>
                <a:spcPct val="0"/>
              </a:spcAft>
              <a:defRPr/>
            </a:pPr>
            <a:fld id="{04D4812B-8142-4B3A-8A5E-519BB1011FC4}" type="slidenum">
              <a:rPr lang="en-US" altLang="en-US" sz="1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defTabSz="1021806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altLang="en-US" sz="15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45" name="Date Placeholder 4">
            <a:extLst>
              <a:ext uri="{FF2B5EF4-FFF2-40B4-BE49-F238E27FC236}">
                <a16:creationId xmlns:a16="http://schemas.microsoft.com/office/drawing/2014/main" id="{1A4BFF83-A1D9-4333-9A52-EDB9363AB5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0217" indent="-3193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7257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8160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9064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8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6/24/2018</a:t>
            </a:r>
          </a:p>
        </p:txBody>
      </p:sp>
      <p:sp>
        <p:nvSpPr>
          <p:cNvPr id="10246" name="Header Placeholder 5">
            <a:extLst>
              <a:ext uri="{FF2B5EF4-FFF2-40B4-BE49-F238E27FC236}">
                <a16:creationId xmlns:a16="http://schemas.microsoft.com/office/drawing/2014/main" id="{1033265E-A02C-4BB6-8CBA-5429C5D9A8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0217" indent="-3193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7257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8160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9064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8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Jim McGowan - Law and Grace Session 9</a:t>
            </a:r>
          </a:p>
        </p:txBody>
      </p:sp>
      <p:sp>
        <p:nvSpPr>
          <p:cNvPr id="10247" name="Footer Placeholder 6">
            <a:extLst>
              <a:ext uri="{FF2B5EF4-FFF2-40B4-BE49-F238E27FC236}">
                <a16:creationId xmlns:a16="http://schemas.microsoft.com/office/drawing/2014/main" id="{3BED6D04-9328-4CD5-84E9-C3CA05D5512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0217" indent="-3193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7257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8160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9064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8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Sugar Land Bible Church</a:t>
            </a:r>
          </a:p>
        </p:txBody>
      </p:sp>
    </p:spTree>
    <p:extLst>
      <p:ext uri="{BB962C8B-B14F-4D97-AF65-F5344CB8AC3E}">
        <p14:creationId xmlns:p14="http://schemas.microsoft.com/office/powerpoint/2010/main" val="2815999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79CC3C8B-FD6E-441D-A907-7538255D26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7888" y="1260475"/>
            <a:ext cx="6048375" cy="3402013"/>
          </a:xfrm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CCB22F73-7A5C-4FEF-835B-662320B0CE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37658E0C-EE07-4763-829D-25985AE88B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0217" indent="-3193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7257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8160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9064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806" fontAlgn="base">
              <a:spcBef>
                <a:spcPct val="0"/>
              </a:spcBef>
              <a:spcAft>
                <a:spcPct val="0"/>
              </a:spcAft>
              <a:defRPr/>
            </a:pPr>
            <a:fld id="{04D4812B-8142-4B3A-8A5E-519BB1011FC4}" type="slidenum">
              <a:rPr lang="en-US" altLang="en-US" sz="1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defTabSz="1021806"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altLang="en-US" sz="15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45" name="Date Placeholder 4">
            <a:extLst>
              <a:ext uri="{FF2B5EF4-FFF2-40B4-BE49-F238E27FC236}">
                <a16:creationId xmlns:a16="http://schemas.microsoft.com/office/drawing/2014/main" id="{1A4BFF83-A1D9-4333-9A52-EDB9363AB5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0217" indent="-3193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7257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8160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9064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8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6/24/2018</a:t>
            </a:r>
          </a:p>
        </p:txBody>
      </p:sp>
      <p:sp>
        <p:nvSpPr>
          <p:cNvPr id="10246" name="Header Placeholder 5">
            <a:extLst>
              <a:ext uri="{FF2B5EF4-FFF2-40B4-BE49-F238E27FC236}">
                <a16:creationId xmlns:a16="http://schemas.microsoft.com/office/drawing/2014/main" id="{1033265E-A02C-4BB6-8CBA-5429C5D9A8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0217" indent="-3193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7257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8160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9064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8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Jim McGowan - Law and Grace Session 9</a:t>
            </a:r>
          </a:p>
        </p:txBody>
      </p:sp>
      <p:sp>
        <p:nvSpPr>
          <p:cNvPr id="10247" name="Footer Placeholder 6">
            <a:extLst>
              <a:ext uri="{FF2B5EF4-FFF2-40B4-BE49-F238E27FC236}">
                <a16:creationId xmlns:a16="http://schemas.microsoft.com/office/drawing/2014/main" id="{3BED6D04-9328-4CD5-84E9-C3CA05D5512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0217" indent="-3193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7257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8160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9064" indent="-2554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8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Sugar Land Bible Church</a:t>
            </a:r>
          </a:p>
        </p:txBody>
      </p:sp>
    </p:spTree>
    <p:extLst>
      <p:ext uri="{BB962C8B-B14F-4D97-AF65-F5344CB8AC3E}">
        <p14:creationId xmlns:p14="http://schemas.microsoft.com/office/powerpoint/2010/main" val="1405952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0D032-C65D-49B5-AD7B-7F0A095B4A7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9606-9F31-44D9-88F5-9E4B2BAAD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74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0D032-C65D-49B5-AD7B-7F0A095B4A7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9606-9F31-44D9-88F5-9E4B2BAAD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81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0D032-C65D-49B5-AD7B-7F0A095B4A7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9606-9F31-44D9-88F5-9E4B2BAAD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35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0D032-C65D-49B5-AD7B-7F0A095B4A7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9606-9F31-44D9-88F5-9E4B2BAAD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66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0D032-C65D-49B5-AD7B-7F0A095B4A7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9606-9F31-44D9-88F5-9E4B2BAAD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4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0D032-C65D-49B5-AD7B-7F0A095B4A7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9606-9F31-44D9-88F5-9E4B2BAAD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41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0D032-C65D-49B5-AD7B-7F0A095B4A7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9606-9F31-44D9-88F5-9E4B2BAAD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4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0D032-C65D-49B5-AD7B-7F0A095B4A7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9606-9F31-44D9-88F5-9E4B2BAAD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34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0D032-C65D-49B5-AD7B-7F0A095B4A7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9606-9F31-44D9-88F5-9E4B2BAAD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3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0D032-C65D-49B5-AD7B-7F0A095B4A7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9606-9F31-44D9-88F5-9E4B2BAAD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0D032-C65D-49B5-AD7B-7F0A095B4A7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9606-9F31-44D9-88F5-9E4B2BAAD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06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0D032-C65D-49B5-AD7B-7F0A095B4A7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99606-9F31-44D9-88F5-9E4B2BAAD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4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62DEA-6615-2F59-7BF8-836E8E2E11DA}"/>
              </a:ext>
            </a:extLst>
          </p:cNvPr>
          <p:cNvSpPr txBox="1">
            <a:spLocks/>
          </p:cNvSpPr>
          <p:nvPr/>
        </p:nvSpPr>
        <p:spPr bwMode="auto">
          <a:xfrm>
            <a:off x="1981200" y="241300"/>
            <a:ext cx="822960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WHY WE SHOULD PRAISE THE LORD</a:t>
            </a:r>
          </a:p>
          <a:p>
            <a:pPr eaLnBrk="1" hangingPunct="1"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Psalm 145:1-21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226A183-151C-2730-722B-D1FC139D3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6607960"/>
            <a:ext cx="6477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cs typeface="Calibri" panose="020F0502020204030204" pitchFamily="34" charset="0"/>
              </a:rPr>
              <a:t>Special thanks to Duluth Bible Church for access to their insights and resources.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1792DF-188F-8830-4356-A892E1E81FD6}"/>
              </a:ext>
            </a:extLst>
          </p:cNvPr>
          <p:cNvSpPr txBox="1"/>
          <p:nvPr/>
        </p:nvSpPr>
        <p:spPr>
          <a:xfrm>
            <a:off x="3048630" y="5379915"/>
            <a:ext cx="60947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Jim McGowan, Th.D.</a:t>
            </a:r>
            <a:br>
              <a:rPr lang="en-US" dirty="0"/>
            </a:br>
            <a:r>
              <a:rPr lang="en-US" dirty="0"/>
              <a:t>Sugar Land Bible Church</a:t>
            </a:r>
            <a:br>
              <a:rPr lang="en-US" dirty="0"/>
            </a:br>
            <a:r>
              <a:rPr lang="en-US" dirty="0"/>
              <a:t>04-16-2025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54B9C-D5AD-C413-7C5B-06E2D5880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502718"/>
            <a:ext cx="36576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8441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4E7C6-F34F-06ED-F41F-8FA051AC2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1B0EE06-EDDD-5CC6-184E-F92F7B262B46}"/>
              </a:ext>
            </a:extLst>
          </p:cNvPr>
          <p:cNvSpPr txBox="1">
            <a:spLocks/>
          </p:cNvSpPr>
          <p:nvPr/>
        </p:nvSpPr>
        <p:spPr>
          <a:xfrm>
            <a:off x="1981200" y="220984"/>
            <a:ext cx="82296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defRPr/>
            </a:pP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PSALM 145</a:t>
            </a:r>
          </a:p>
          <a:p>
            <a:pPr defTabSz="914400">
              <a:defRPr/>
            </a:pPr>
            <a:r>
              <a:rPr lang="en-US" altLang="en-US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Session Outline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60B3170-C41D-DBAF-23B2-D78A59D37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624" y="1602089"/>
            <a:ext cx="7958753" cy="508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tabLst>
                <a:tab pos="19399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61963" indent="-461963">
              <a:spcBef>
                <a:spcPct val="20000"/>
              </a:spcBef>
              <a:buChar char="–"/>
              <a:tabLst>
                <a:tab pos="19399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indent="-452438">
              <a:spcBef>
                <a:spcPct val="20000"/>
              </a:spcBef>
              <a:buChar char="•"/>
              <a:tabLst>
                <a:tab pos="19399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460375" lvl="1" indent="-460375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romanUcPeriod"/>
              <a:defRPr/>
            </a:pPr>
            <a:r>
              <a:rPr lang="en-US" altLang="en-US" b="1" dirty="0">
                <a:solidFill>
                  <a:srgbClr val="0000CC"/>
                </a:solidFill>
              </a:rPr>
              <a:t>INTRODUCTION</a:t>
            </a:r>
          </a:p>
          <a:p>
            <a:pPr marL="801688" lvl="2" indent="-349250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alphaUcPeriod"/>
              <a:defRPr/>
            </a:pPr>
            <a:r>
              <a:rPr lang="en-US" altLang="en-US" sz="2800" b="1" dirty="0"/>
              <a:t>WHAT WE NEED TO KNOW ABOUT PSALM 145</a:t>
            </a:r>
          </a:p>
          <a:p>
            <a:pPr marL="801688" lvl="2" indent="-349250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alphaUcPeriod"/>
              <a:defRPr/>
            </a:pPr>
            <a:r>
              <a:rPr lang="en-US" sz="2800" b="1" u="sng" dirty="0">
                <a:solidFill>
                  <a:srgbClr val="0000CC"/>
                </a:solidFill>
              </a:rPr>
              <a:t>WHY WE SHOULD PRAISE THE LORD</a:t>
            </a:r>
            <a:endParaRPr lang="en-US" altLang="en-US" sz="2800" b="1" u="sng" dirty="0">
              <a:solidFill>
                <a:srgbClr val="0000CC"/>
              </a:solidFill>
            </a:endParaRPr>
          </a:p>
          <a:p>
            <a:pPr marL="460375" lvl="1" indent="-460375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romanUcPeriod"/>
              <a:defRPr/>
            </a:pPr>
            <a:r>
              <a:rPr lang="en-US" altLang="en-US" b="1" dirty="0"/>
              <a:t>PSALM 145 – VERSE BY VERSE </a:t>
            </a:r>
          </a:p>
          <a:p>
            <a:pPr marL="460375" lvl="1" indent="-460375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romanUcPeriod"/>
              <a:defRPr/>
            </a:pPr>
            <a:r>
              <a:rPr lang="en-US" altLang="en-US" b="1" dirty="0"/>
              <a:t>CONCLUDING COMMENTS</a:t>
            </a:r>
          </a:p>
        </p:txBody>
      </p:sp>
    </p:spTree>
    <p:extLst>
      <p:ext uri="{BB962C8B-B14F-4D97-AF65-F5344CB8AC3E}">
        <p14:creationId xmlns:p14="http://schemas.microsoft.com/office/powerpoint/2010/main" val="2986262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PSALM 145 - WHY WE SHOULD PRAISE THE LORD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734AC-656D-96D9-B8F9-E690B154428F}"/>
              </a:ext>
            </a:extLst>
          </p:cNvPr>
          <p:cNvSpPr txBox="1"/>
          <p:nvPr/>
        </p:nvSpPr>
        <p:spPr>
          <a:xfrm>
            <a:off x="609600" y="1598791"/>
            <a:ext cx="10972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800" b="1" dirty="0">
                <a:latin typeface="+mn-lt"/>
              </a:rPr>
              <a:t>We should praise the Lord: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i="1" dirty="0">
                <a:latin typeface="+mn-lt"/>
              </a:rPr>
              <a:t>because of His greatness! (vv. 1-3)</a:t>
            </a:r>
            <a:endParaRPr lang="en-US" sz="28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D0839-FA2B-5656-5AFA-A8FF0E341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772" y="2859902"/>
            <a:ext cx="4734457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0825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PSALM 145 - WHY WE SHOULD PRAISE THE LORD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734AC-656D-96D9-B8F9-E690B154428F}"/>
              </a:ext>
            </a:extLst>
          </p:cNvPr>
          <p:cNvSpPr txBox="1"/>
          <p:nvPr/>
        </p:nvSpPr>
        <p:spPr>
          <a:xfrm>
            <a:off x="609600" y="1598791"/>
            <a:ext cx="10972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800" b="1" dirty="0">
                <a:latin typeface="+mn-lt"/>
              </a:rPr>
              <a:t>We should praise the Lord: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i="1" dirty="0">
                <a:latin typeface="+mn-lt"/>
              </a:rPr>
              <a:t>because of His unceasing goodness! (vv. 4-10)</a:t>
            </a:r>
            <a:endParaRPr lang="en-US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06D098-79C5-48E4-1DB7-4F4C95457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51" r="14797"/>
          <a:stretch/>
        </p:blipFill>
        <p:spPr>
          <a:xfrm>
            <a:off x="4402431" y="2774660"/>
            <a:ext cx="3387138" cy="384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7801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PSALM 145 - WHY WE SHOULD PRAISE THE LORD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734AC-656D-96D9-B8F9-E690B154428F}"/>
              </a:ext>
            </a:extLst>
          </p:cNvPr>
          <p:cNvSpPr txBox="1"/>
          <p:nvPr/>
        </p:nvSpPr>
        <p:spPr>
          <a:xfrm>
            <a:off x="609600" y="1598791"/>
            <a:ext cx="10972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800" b="1" dirty="0">
                <a:latin typeface="+mn-lt"/>
              </a:rPr>
              <a:t>We should praise the Lord: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i="1" dirty="0">
                <a:latin typeface="+mn-lt"/>
              </a:rPr>
              <a:t>because of His universal government! (vv. 11-13)</a:t>
            </a:r>
            <a:endParaRPr lang="en-US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A751E3-4582-EE8E-2FA9-882821218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781" y="2816603"/>
            <a:ext cx="5344438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6409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PSALM 145 - WHY WE SHOULD PRAISE THE LORD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734AC-656D-96D9-B8F9-E690B154428F}"/>
              </a:ext>
            </a:extLst>
          </p:cNvPr>
          <p:cNvSpPr txBox="1"/>
          <p:nvPr/>
        </p:nvSpPr>
        <p:spPr>
          <a:xfrm>
            <a:off x="609600" y="1598791"/>
            <a:ext cx="10972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800" b="1" dirty="0">
                <a:latin typeface="+mn-lt"/>
              </a:rPr>
              <a:t>We should praise the Lord: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i="1" dirty="0">
                <a:latin typeface="+mn-lt"/>
              </a:rPr>
              <a:t>because of His undeserved grace! (vv. 14-11)</a:t>
            </a:r>
            <a:endParaRPr lang="en-US" sz="28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6EA0C6-3FAA-6B3B-07A1-2758CA961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2922675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84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515B33B-B39B-43E2-82FA-D9B230E09760}"/>
              </a:ext>
            </a:extLst>
          </p:cNvPr>
          <p:cNvSpPr txBox="1">
            <a:spLocks/>
          </p:cNvSpPr>
          <p:nvPr/>
        </p:nvSpPr>
        <p:spPr>
          <a:xfrm>
            <a:off x="1981200" y="220984"/>
            <a:ext cx="82296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defRPr/>
            </a:pP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PSALM 145</a:t>
            </a:r>
          </a:p>
          <a:p>
            <a:pPr defTabSz="914400">
              <a:defRPr/>
            </a:pPr>
            <a:r>
              <a:rPr lang="en-US" altLang="en-US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Session Outline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D7B8DA5-87B1-41EC-9A6B-5B5EECA90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624" y="1602089"/>
            <a:ext cx="7958753" cy="508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tabLst>
                <a:tab pos="19399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61963" indent="-461963">
              <a:spcBef>
                <a:spcPct val="20000"/>
              </a:spcBef>
              <a:buChar char="–"/>
              <a:tabLst>
                <a:tab pos="19399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indent="-452438">
              <a:spcBef>
                <a:spcPct val="20000"/>
              </a:spcBef>
              <a:buChar char="•"/>
              <a:tabLst>
                <a:tab pos="19399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460375" lvl="1" indent="-460375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romanUcPeriod"/>
              <a:defRPr/>
            </a:pPr>
            <a:r>
              <a:rPr lang="en-US" altLang="en-US" b="1" dirty="0">
                <a:solidFill>
                  <a:srgbClr val="0000CC"/>
                </a:solidFill>
              </a:rPr>
              <a:t>INTRODUCTION</a:t>
            </a:r>
          </a:p>
          <a:p>
            <a:pPr marL="801688" lvl="2" indent="-349250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alphaUcPeriod"/>
              <a:defRPr/>
            </a:pPr>
            <a:r>
              <a:rPr lang="en-US" altLang="en-US" sz="2800" b="1" dirty="0"/>
              <a:t>WHAT WE NEED TO KNOW ABOUT PSALM 145</a:t>
            </a:r>
          </a:p>
          <a:p>
            <a:pPr marL="801688" lvl="2" indent="-349250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alphaUcPeriod"/>
              <a:defRPr/>
            </a:pPr>
            <a:r>
              <a:rPr lang="en-US" sz="2800" b="1" dirty="0"/>
              <a:t>WHY WE SHOULD PRAISE THE LORD</a:t>
            </a:r>
            <a:endParaRPr lang="en-US" altLang="en-US" sz="2800" b="1" dirty="0"/>
          </a:p>
          <a:p>
            <a:pPr marL="460375" lvl="1" indent="-460375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romanUcPeriod"/>
              <a:defRPr/>
            </a:pPr>
            <a:r>
              <a:rPr lang="en-US" altLang="en-US" b="1" u="sng" dirty="0">
                <a:solidFill>
                  <a:srgbClr val="0000CC"/>
                </a:solidFill>
              </a:rPr>
              <a:t>PSALM 145 – VERSE BY VERSE </a:t>
            </a:r>
          </a:p>
          <a:p>
            <a:pPr marL="460375" lvl="1" indent="-460375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romanUcPeriod"/>
              <a:defRPr/>
            </a:pPr>
            <a:r>
              <a:rPr lang="en-US" altLang="en-US" b="1" dirty="0"/>
              <a:t>CONCLUDING COMMENTS</a:t>
            </a:r>
          </a:p>
        </p:txBody>
      </p:sp>
    </p:spTree>
    <p:extLst>
      <p:ext uri="{BB962C8B-B14F-4D97-AF65-F5344CB8AC3E}">
        <p14:creationId xmlns:p14="http://schemas.microsoft.com/office/powerpoint/2010/main" val="64484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60EFA-08AA-E29B-D35F-6CAAE88D8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E9ACAF-82F8-8A02-940E-77D357A8E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E42C2-56B9-CD6A-7B26-0D1A5248C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0"/>
            <a:ext cx="10972800" cy="31242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Psalm 145:1–21 (NKJV)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Psalm of Praise, of David. </a:t>
            </a:r>
            <a:endParaRPr lang="en-US" sz="32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1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CC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will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extol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You, my God, O King; And </a:t>
            </a:r>
            <a:r>
              <a:rPr lang="en-US" b="1" u="sng" dirty="0">
                <a:solidFill>
                  <a:srgbClr val="CC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will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bless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Your name forever and ever. </a:t>
            </a:r>
            <a:r>
              <a:rPr lang="en-US" baseline="30000" dirty="0">
                <a:latin typeface="Calibri" panose="020F0502020204030204" pitchFamily="34" charset="0"/>
              </a:rPr>
              <a:t>2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day </a:t>
            </a:r>
            <a:r>
              <a:rPr lang="en-US" b="1" u="sng" dirty="0">
                <a:solidFill>
                  <a:srgbClr val="CC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will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bless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You, And </a:t>
            </a:r>
            <a:r>
              <a:rPr lang="en-US" b="1" u="sng" dirty="0">
                <a:solidFill>
                  <a:srgbClr val="CC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will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praise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Your name forever and ever.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3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Great </a:t>
            </a:r>
            <a:r>
              <a:rPr lang="en-US" i="1" dirty="0">
                <a:effectLst/>
                <a:latin typeface="Calibri" panose="020F0502020204030204" pitchFamily="34" charset="0"/>
              </a:rPr>
              <a:t>is</a:t>
            </a:r>
            <a:r>
              <a:rPr lang="en-US" dirty="0">
                <a:effectLst/>
                <a:latin typeface="Calibri" panose="020F0502020204030204" pitchFamily="34" charset="0"/>
              </a:rPr>
              <a:t> the </a:t>
            </a:r>
            <a:r>
              <a:rPr lang="en-US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dirty="0">
                <a:effectLst/>
                <a:latin typeface="Calibri" panose="020F0502020204030204" pitchFamily="34" charset="0"/>
              </a:rPr>
              <a:t>, and greatly to be praised; And His greatness </a:t>
            </a:r>
            <a:r>
              <a:rPr lang="en-US" i="1" dirty="0">
                <a:effectLst/>
                <a:latin typeface="Calibri" panose="020F0502020204030204" pitchFamily="34" charset="0"/>
              </a:rPr>
              <a:t>is</a:t>
            </a:r>
            <a:r>
              <a:rPr lang="en-US" dirty="0">
                <a:effectLst/>
                <a:latin typeface="Calibri" panose="020F0502020204030204" pitchFamily="34" charset="0"/>
              </a:rPr>
              <a:t> unsearchable.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D15758-DE59-5F4C-D4ED-0CEA9C079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482" y="2859902"/>
            <a:ext cx="2959036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0325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B55D94-8B63-1A1E-691A-A5A709A48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588465"/>
            <a:ext cx="7315200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A. WE SHOULD PTL BECAUSE OF HIS </a:t>
            </a:r>
            <a:r>
              <a:rPr lang="en-US" altLang="en-US" sz="3200" b="1" u="sng" dirty="0">
                <a:solidFill>
                  <a:srgbClr val="0000CC"/>
                </a:solidFill>
                <a:latin typeface="+mn-lt"/>
              </a:rPr>
              <a:t>GREATNESS</a:t>
            </a: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! (VV. 1-3)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734AC-656D-96D9-B8F9-E690B154428F}"/>
              </a:ext>
            </a:extLst>
          </p:cNvPr>
          <p:cNvSpPr txBox="1"/>
          <p:nvPr/>
        </p:nvSpPr>
        <p:spPr>
          <a:xfrm>
            <a:off x="609600" y="1598791"/>
            <a:ext cx="10972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The expression of worship to God includes </a:t>
            </a:r>
            <a:r>
              <a:rPr lang="en-US" sz="28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extolling, blessing</a:t>
            </a:r>
            <a:r>
              <a:rPr lang="en-US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and </a:t>
            </a:r>
            <a:r>
              <a:rPr lang="en-US" sz="28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praising</a:t>
            </a:r>
            <a:r>
              <a:rPr lang="en-US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God.</a:t>
            </a:r>
            <a:endParaRPr lang="en-US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F3E35F-1C31-D31A-6BC2-6E1D96F955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96" t="4398" b="5602"/>
          <a:stretch/>
        </p:blipFill>
        <p:spPr>
          <a:xfrm>
            <a:off x="3447985" y="2883748"/>
            <a:ext cx="497091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9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3ADAE-3892-DA8F-CF6F-E0412FF8F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D136F-2F67-06B9-B7D3-59E5AF87B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698FB-27D1-547B-8CA0-EB66719CF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0"/>
            <a:ext cx="10972800" cy="1820917"/>
          </a:xfrm>
        </p:spPr>
        <p:txBody>
          <a:bodyPr>
            <a:no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Galatians 6:14 (NKJV)</a:t>
            </a: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“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God forbid that I should boast (KJV glory) except in the cross of our Lord Jesus Christ,</a:t>
            </a: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by whom the world was crucified to me and I to it.”</a:t>
            </a:r>
            <a:endParaRPr lang="en-US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F21C30-898A-E0A6-E16C-48FD64B5AC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61" t="6262" r="1422" b="23201"/>
          <a:stretch/>
        </p:blipFill>
        <p:spPr>
          <a:xfrm>
            <a:off x="3153103" y="2380596"/>
            <a:ext cx="6117021" cy="2593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2949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54C2C-E862-ACE9-6B40-C905F2642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1E5E8-E025-8EEE-1C49-6A7E65EBA34F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A. WE SHOULD PTL BECAUSE OF HIS </a:t>
            </a:r>
            <a:r>
              <a:rPr lang="en-US" altLang="en-US" sz="3200" b="1" u="sng" dirty="0">
                <a:solidFill>
                  <a:srgbClr val="0000CC"/>
                </a:solidFill>
                <a:latin typeface="+mn-lt"/>
              </a:rPr>
              <a:t>GREATNESS</a:t>
            </a: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! (VV. 1-3)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4AF0E-0F1B-9EAB-9E93-DE5D1406D114}"/>
              </a:ext>
            </a:extLst>
          </p:cNvPr>
          <p:cNvSpPr txBox="1"/>
          <p:nvPr/>
        </p:nvSpPr>
        <p:spPr>
          <a:xfrm>
            <a:off x="609600" y="1605815"/>
            <a:ext cx="10972800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in v. 4, we are told that we should </a:t>
            </a:r>
            <a:r>
              <a:rPr lang="en-US" sz="2800" b="1" i="1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‘</a:t>
            </a:r>
            <a:r>
              <a:rPr lang="en-US" sz="2800" b="1" i="1" u="sng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declare</a:t>
            </a:r>
            <a:r>
              <a:rPr lang="en-US" sz="2800" b="1" i="1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’</a:t>
            </a: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truth about the Lord;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in v. 5, that we should </a:t>
            </a:r>
            <a:r>
              <a:rPr lang="en-US" sz="2800" b="1" i="1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‘</a:t>
            </a:r>
            <a:r>
              <a:rPr lang="en-US" sz="2800" b="1" i="1" u="sng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meditate</a:t>
            </a:r>
            <a:r>
              <a:rPr lang="en-US" sz="2800" b="1" i="1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’</a:t>
            </a: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upon his character;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in v. 6, that we should </a:t>
            </a:r>
            <a:r>
              <a:rPr lang="en-US" sz="2800" b="1" i="1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‘</a:t>
            </a:r>
            <a:r>
              <a:rPr lang="en-US" sz="2800" b="1" i="1" u="sng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speak</a:t>
            </a:r>
            <a:r>
              <a:rPr lang="en-US" sz="2800" b="1" i="1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’</a:t>
            </a: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or </a:t>
            </a:r>
            <a:r>
              <a:rPr lang="en-US" sz="2800" b="1" i="1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‘</a:t>
            </a:r>
            <a:r>
              <a:rPr lang="en-US" sz="2800" b="1" i="1" u="sng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declare</a:t>
            </a:r>
            <a:r>
              <a:rPr lang="en-US" sz="2800" b="1" i="1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’</a:t>
            </a: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things about him;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in v.7, that we should </a:t>
            </a:r>
            <a:r>
              <a:rPr lang="en-US" sz="2800" b="1" i="1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‘</a:t>
            </a:r>
            <a:r>
              <a:rPr lang="en-US" sz="2800" b="1" i="1" u="sng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utter</a:t>
            </a:r>
            <a:r>
              <a:rPr lang="en-US" sz="2800" b="1" i="1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’ </a:t>
            </a: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or</a:t>
            </a:r>
            <a:r>
              <a:rPr lang="en-US" sz="2800" b="1" i="1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‘</a:t>
            </a:r>
            <a:r>
              <a:rPr lang="en-US" sz="2800" b="1" i="1" u="sng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sing</a:t>
            </a:r>
            <a:r>
              <a:rPr lang="en-US" sz="2800" b="1" i="1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’</a:t>
            </a: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truth about him and to him;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in v. 12, that we should </a:t>
            </a:r>
            <a:r>
              <a:rPr lang="en-US" sz="2800" b="1" i="1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‘</a:t>
            </a:r>
            <a:r>
              <a:rPr lang="en-US" sz="2800" b="1" i="1" u="sng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make known</a:t>
            </a:r>
            <a:r>
              <a:rPr lang="en-US" sz="2800" b="1" i="1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’</a:t>
            </a: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his character and his goodness to others around us;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in v. 18 that we should </a:t>
            </a:r>
            <a:r>
              <a:rPr lang="en-US" sz="2800" b="1" i="1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‘</a:t>
            </a:r>
            <a:r>
              <a:rPr lang="en-US" sz="2800" b="1" i="1" u="sng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call upon Him</a:t>
            </a:r>
            <a:r>
              <a:rPr lang="en-US" sz="2800" b="1" i="1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’</a:t>
            </a: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;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in v. 19, that we should </a:t>
            </a:r>
            <a:r>
              <a:rPr lang="en-US" sz="2800" b="1" i="1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‘</a:t>
            </a:r>
            <a:r>
              <a:rPr lang="en-US" sz="2800" b="1" i="1" u="sng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fear him</a:t>
            </a:r>
            <a:r>
              <a:rPr lang="en-US" sz="2800" b="1" i="1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’</a:t>
            </a: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; and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in v. 20, that we should </a:t>
            </a:r>
            <a:r>
              <a:rPr lang="en-US" sz="2800" b="1" i="1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‘</a:t>
            </a:r>
            <a:r>
              <a:rPr lang="en-US" sz="2800" b="1" i="1" u="sng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love him</a:t>
            </a:r>
            <a:r>
              <a:rPr lang="en-US" sz="2800" b="1" i="1" kern="1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’</a:t>
            </a: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3223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515B33B-B39B-43E2-82FA-D9B230E09760}"/>
              </a:ext>
            </a:extLst>
          </p:cNvPr>
          <p:cNvSpPr txBox="1">
            <a:spLocks/>
          </p:cNvSpPr>
          <p:nvPr/>
        </p:nvSpPr>
        <p:spPr>
          <a:xfrm>
            <a:off x="1981200" y="220984"/>
            <a:ext cx="82296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defRPr/>
            </a:pP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PSALM 145</a:t>
            </a:r>
          </a:p>
          <a:p>
            <a:pPr defTabSz="914400">
              <a:defRPr/>
            </a:pPr>
            <a:r>
              <a:rPr lang="en-US" altLang="en-US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Session Outline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D7B8DA5-87B1-41EC-9A6B-5B5EECA90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624" y="1602089"/>
            <a:ext cx="7958753" cy="508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tabLst>
                <a:tab pos="19399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61963" indent="-461963">
              <a:spcBef>
                <a:spcPct val="20000"/>
              </a:spcBef>
              <a:buChar char="–"/>
              <a:tabLst>
                <a:tab pos="19399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indent="-452438">
              <a:spcBef>
                <a:spcPct val="20000"/>
              </a:spcBef>
              <a:buChar char="•"/>
              <a:tabLst>
                <a:tab pos="19399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460375" lvl="1" indent="-460375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romanUcPeriod"/>
              <a:defRPr/>
            </a:pPr>
            <a:r>
              <a:rPr lang="en-US" altLang="en-US" b="1" dirty="0">
                <a:solidFill>
                  <a:srgbClr val="0000CC"/>
                </a:solidFill>
              </a:rPr>
              <a:t>INTRODUCTION</a:t>
            </a:r>
          </a:p>
          <a:p>
            <a:pPr marL="801688" lvl="2" indent="-349250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alphaUcPeriod"/>
              <a:defRPr/>
            </a:pPr>
            <a:r>
              <a:rPr lang="en-US" altLang="en-US" sz="2800" b="1" dirty="0">
                <a:solidFill>
                  <a:srgbClr val="000000"/>
                </a:solidFill>
              </a:rPr>
              <a:t>WHAT WE NEED TO KNOW ABOUT PSALM 145</a:t>
            </a:r>
          </a:p>
          <a:p>
            <a:pPr marL="801688" lvl="2" indent="-349250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alphaUcPeriod"/>
              <a:defRPr/>
            </a:pPr>
            <a:r>
              <a:rPr lang="en-US" sz="2800" b="1" dirty="0">
                <a:solidFill>
                  <a:srgbClr val="000000"/>
                </a:solidFill>
              </a:rPr>
              <a:t>WHY </a:t>
            </a:r>
            <a:r>
              <a:rPr lang="en-US" sz="2800" b="1" dirty="0"/>
              <a:t>WE SHOULD PRAISE THE LORD</a:t>
            </a:r>
            <a:endParaRPr lang="en-US" altLang="en-US" sz="2800" b="1" dirty="0"/>
          </a:p>
          <a:p>
            <a:pPr marL="460375" lvl="1" indent="-460375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romanUcPeriod"/>
              <a:defRPr/>
            </a:pPr>
            <a:r>
              <a:rPr lang="en-US" altLang="en-US" b="1" dirty="0"/>
              <a:t>PSALM 145 – VERSE BY VERSE</a:t>
            </a:r>
          </a:p>
          <a:p>
            <a:pPr marL="460375" lvl="1" indent="-460375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romanUcPeriod"/>
              <a:defRPr/>
            </a:pPr>
            <a:r>
              <a:rPr lang="en-US" altLang="en-US" b="1" dirty="0"/>
              <a:t>CONCLUDING COMMENTS</a:t>
            </a:r>
          </a:p>
        </p:txBody>
      </p:sp>
    </p:spTree>
    <p:extLst>
      <p:ext uri="{BB962C8B-B14F-4D97-AF65-F5344CB8AC3E}">
        <p14:creationId xmlns:p14="http://schemas.microsoft.com/office/powerpoint/2010/main" val="1322880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A. WE SHOULD PTL BECAUSE OF HIS </a:t>
            </a:r>
            <a:r>
              <a:rPr lang="en-US" altLang="en-US" sz="3200" b="1" u="sng" dirty="0">
                <a:solidFill>
                  <a:srgbClr val="0000CC"/>
                </a:solidFill>
                <a:latin typeface="+mn-lt"/>
              </a:rPr>
              <a:t>GREATNESS</a:t>
            </a: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! (VV. 1-3)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734AC-656D-96D9-B8F9-E690B154428F}"/>
              </a:ext>
            </a:extLst>
          </p:cNvPr>
          <p:cNvSpPr txBox="1"/>
          <p:nvPr/>
        </p:nvSpPr>
        <p:spPr>
          <a:xfrm>
            <a:off x="609600" y="1598791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Why should our worship be daily and eterna</a:t>
            </a:r>
            <a:r>
              <a:rPr lang="en-US" sz="2800" kern="100" dirty="0">
                <a:latin typeface="Calibri" panose="020F0502020204030204" pitchFamily="34" charset="0"/>
                <a:ea typeface="Aptos" panose="020B0004020202020204" pitchFamily="34" charset="0"/>
              </a:rPr>
              <a:t>l?</a:t>
            </a:r>
            <a:endParaRPr lang="en-US" sz="28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D0839-FA2B-5656-5AFA-A8FF0E341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772" y="2859902"/>
            <a:ext cx="4734457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3721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543DE-7019-EF57-074B-D6C4FF372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AAAFC7-1962-7A10-C289-34B399EB2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5D3D4-D376-D015-8954-4EC6283A7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0"/>
            <a:ext cx="10972800" cy="31242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Psalm 145:1–21 (NKJV)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Psalm of Praise, of David. </a:t>
            </a:r>
            <a:endParaRPr lang="en-US" sz="32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1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will extol You, my God, O King; And I will bless Your name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forever and ever</a:t>
            </a:r>
            <a:r>
              <a:rPr lang="en-US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baseline="30000" dirty="0">
                <a:latin typeface="Calibri" panose="020F0502020204030204" pitchFamily="34" charset="0"/>
              </a:rPr>
              <a:t>2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day I will bless You, And I will praise Your name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forever and ever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3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Great </a:t>
            </a:r>
            <a:r>
              <a:rPr lang="en-US" i="1" dirty="0">
                <a:effectLst/>
                <a:latin typeface="Calibri" panose="020F0502020204030204" pitchFamily="34" charset="0"/>
              </a:rPr>
              <a:t>is</a:t>
            </a:r>
            <a:r>
              <a:rPr lang="en-US" dirty="0">
                <a:effectLst/>
                <a:latin typeface="Calibri" panose="020F0502020204030204" pitchFamily="34" charset="0"/>
              </a:rPr>
              <a:t> the </a:t>
            </a:r>
            <a:r>
              <a:rPr lang="en-US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dirty="0">
                <a:effectLst/>
                <a:latin typeface="Calibri" panose="020F0502020204030204" pitchFamily="34" charset="0"/>
              </a:rPr>
              <a:t>, and greatly to be praised; And His greatness </a:t>
            </a:r>
            <a:r>
              <a:rPr lang="en-US" i="1" dirty="0">
                <a:effectLst/>
                <a:latin typeface="Calibri" panose="020F0502020204030204" pitchFamily="34" charset="0"/>
              </a:rPr>
              <a:t>is</a:t>
            </a:r>
            <a:r>
              <a:rPr lang="en-US" dirty="0">
                <a:effectLst/>
                <a:latin typeface="Calibri" panose="020F0502020204030204" pitchFamily="34" charset="0"/>
              </a:rPr>
              <a:t> unsearchable.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10FC00-0430-6CC7-E984-BF8C91889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035" y="2802470"/>
            <a:ext cx="286193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2188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A26D7-6B0C-40F1-86D7-A0B536E88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032F7-3504-4421-8442-B49BF165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-1"/>
            <a:ext cx="10972800" cy="457988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Psalm 145:1–21 (NKJV)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Psalm of Praise, of David. </a:t>
            </a:r>
            <a:endParaRPr lang="en-US" sz="32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1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I will extol You, my God, O King; And I will bless Your name forever and ever. </a:t>
            </a:r>
            <a:r>
              <a:rPr lang="en-US" baseline="30000" dirty="0">
                <a:latin typeface="Calibri" panose="020F0502020204030204" pitchFamily="34" charset="0"/>
              </a:rPr>
              <a:t>2 </a:t>
            </a:r>
            <a:r>
              <a:rPr lang="en-US" dirty="0">
                <a:latin typeface="Calibri" panose="020F0502020204030204" pitchFamily="34" charset="0"/>
              </a:rPr>
              <a:t>Every day I will bless You, And I will praise Your name forever and ever.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3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Great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Lord, and greatly to be praised; And His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greatness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unsearchable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endParaRPr lang="en-US" dirty="0">
              <a:latin typeface="Calibri" panose="020F0502020204030204" pitchFamily="34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Ephesians 3:8 (NKJV)</a:t>
            </a:r>
          </a:p>
          <a:p>
            <a:pPr marL="0" marR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 sz="2400" u="none" strike="noStrike" baseline="30000" dirty="0">
                <a:effectLst/>
                <a:latin typeface="Calibri" panose="020F0502020204030204" pitchFamily="34" charset="0"/>
              </a:rPr>
              <a:t>8</a:t>
            </a:r>
            <a:r>
              <a:rPr lang="en-US" sz="240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2800" dirty="0">
                <a:effectLst/>
                <a:latin typeface="Calibri" panose="020F0502020204030204" pitchFamily="34" charset="0"/>
              </a:rPr>
              <a:t>To me, who am less than the least of all the saints, this grace was given, that I should preach among the Gentiles the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unsearchable riches of Christ</a:t>
            </a:r>
            <a:r>
              <a:rPr lang="en-US" sz="2800" dirty="0">
                <a:effectLst/>
                <a:latin typeface="Calibri" panose="020F0502020204030204" pitchFamily="34" charset="0"/>
              </a:rPr>
              <a:t>,</a:t>
            </a:r>
            <a:r>
              <a:rPr lang="en-US" sz="2400" dirty="0">
                <a:effectLst/>
                <a:latin typeface="Calibri" panose="020F0502020204030204" pitchFamily="34" charset="0"/>
              </a:rPr>
              <a:t> </a:t>
            </a: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3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A. WE SHOULD PTL BECAUSE OF HIS </a:t>
            </a:r>
            <a:r>
              <a:rPr lang="en-US" altLang="en-US" sz="3200" b="1" u="sng" dirty="0">
                <a:solidFill>
                  <a:srgbClr val="0000CC"/>
                </a:solidFill>
                <a:latin typeface="+mn-lt"/>
              </a:rPr>
              <a:t>GREATNESS</a:t>
            </a: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! (VV. 1-3)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734AC-656D-96D9-B8F9-E690B154428F}"/>
              </a:ext>
            </a:extLst>
          </p:cNvPr>
          <p:cNvSpPr txBox="1"/>
          <p:nvPr/>
        </p:nvSpPr>
        <p:spPr>
          <a:xfrm>
            <a:off x="609600" y="1598791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The cause for genuine worship is God’s </a:t>
            </a:r>
            <a:r>
              <a:rPr lang="en-US" sz="28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GREATNESS</a:t>
            </a:r>
            <a:r>
              <a:rPr lang="en-US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(v. 3)</a:t>
            </a:r>
            <a:endParaRPr lang="en-US" sz="28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D0839-FA2B-5656-5AFA-A8FF0E341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772" y="2859902"/>
            <a:ext cx="4734457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3247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endParaRPr lang="en-US" altLang="en-US" sz="3200" b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541051-EB42-7439-37AB-D3C14873A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22" y="2992970"/>
            <a:ext cx="5158433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163883-03D9-B6C7-1C0D-8ACAC7357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967" y="2992970"/>
            <a:ext cx="5177746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D01E2FB-D3D2-EBF7-519F-D8FCDE923102}"/>
              </a:ext>
            </a:extLst>
          </p:cNvPr>
          <p:cNvSpPr txBox="1">
            <a:spLocks/>
          </p:cNvSpPr>
          <p:nvPr/>
        </p:nvSpPr>
        <p:spPr>
          <a:xfrm>
            <a:off x="609600" y="22224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A. WE SHOULD PTL BECAUSE OF HIS </a:t>
            </a:r>
            <a:r>
              <a:rPr lang="en-US" altLang="en-US" sz="3200" b="1" u="sng" dirty="0">
                <a:solidFill>
                  <a:srgbClr val="0000CC"/>
                </a:solidFill>
                <a:latin typeface="+mn-lt"/>
              </a:rPr>
              <a:t>GREATNESS</a:t>
            </a: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! (VV. 1-3)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22336-1ADA-B5AA-2115-4C63DA2934B4}"/>
              </a:ext>
            </a:extLst>
          </p:cNvPr>
          <p:cNvSpPr txBox="1"/>
          <p:nvPr/>
        </p:nvSpPr>
        <p:spPr>
          <a:xfrm>
            <a:off x="609600" y="1598791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kern="100" dirty="0">
                <a:latin typeface="Calibri" panose="020F0502020204030204" pitchFamily="34" charset="0"/>
              </a:rPr>
              <a:t>What </a:t>
            </a:r>
            <a:r>
              <a:rPr lang="en-US" altLang="en-US" sz="2800" b="1" i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hinders</a:t>
            </a:r>
            <a:r>
              <a:rPr lang="en-US" altLang="en-US" sz="2800" kern="100" dirty="0">
                <a:latin typeface="Calibri" panose="020F0502020204030204" pitchFamily="34" charset="0"/>
              </a:rPr>
              <a:t> or </a:t>
            </a:r>
            <a:r>
              <a:rPr lang="en-US" altLang="en-US" sz="2800" b="1" i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enhances</a:t>
            </a:r>
            <a:r>
              <a:rPr lang="en-US" altLang="en-US" sz="2800" kern="100" dirty="0">
                <a:latin typeface="Calibri" panose="020F0502020204030204" pitchFamily="34" charset="0"/>
              </a:rPr>
              <a:t> praise to God?</a:t>
            </a:r>
          </a:p>
        </p:txBody>
      </p:sp>
    </p:spTree>
    <p:extLst>
      <p:ext uri="{BB962C8B-B14F-4D97-AF65-F5344CB8AC3E}">
        <p14:creationId xmlns:p14="http://schemas.microsoft.com/office/powerpoint/2010/main" val="3663384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A26D7-6B0C-40F1-86D7-A0B536E88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032F7-3504-4421-8442-B49BF165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0"/>
            <a:ext cx="10972800" cy="31242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Psalm 34:1–2</a:t>
            </a: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u="none" strike="noStrike" baseline="30000" dirty="0">
                <a:effectLst/>
                <a:latin typeface="Calibri" panose="020F0502020204030204" pitchFamily="34" charset="0"/>
              </a:rPr>
              <a:t>1</a:t>
            </a:r>
            <a:r>
              <a:rPr lang="en-US" sz="280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3200" dirty="0">
                <a:effectLst/>
                <a:latin typeface="Calibri" panose="020F0502020204030204" pitchFamily="34" charset="0"/>
              </a:rPr>
              <a:t>I will bless the </a:t>
            </a:r>
            <a:r>
              <a:rPr lang="en-US" sz="3200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sz="3200" dirty="0">
                <a:effectLst/>
                <a:latin typeface="Calibri" panose="020F0502020204030204" pitchFamily="34" charset="0"/>
              </a:rPr>
              <a:t> at all times; His praise </a:t>
            </a:r>
            <a:r>
              <a:rPr lang="en-US" sz="3200" i="1" dirty="0">
                <a:effectLst/>
                <a:latin typeface="Calibri" panose="020F0502020204030204" pitchFamily="34" charset="0"/>
              </a:rPr>
              <a:t>shall</a:t>
            </a:r>
            <a:r>
              <a:rPr lang="en-US" sz="3200" dirty="0">
                <a:effectLst/>
                <a:latin typeface="Calibri" panose="020F0502020204030204" pitchFamily="34" charset="0"/>
              </a:rPr>
              <a:t> continually be in my mouth. </a:t>
            </a:r>
            <a:r>
              <a:rPr lang="en-US" sz="2800" u="none" strike="noStrike" baseline="30000" dirty="0">
                <a:effectLst/>
                <a:latin typeface="Calibri" panose="020F0502020204030204" pitchFamily="34" charset="0"/>
              </a:rPr>
              <a:t>2</a:t>
            </a:r>
            <a:r>
              <a:rPr lang="en-US" sz="280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3200" dirty="0">
                <a:effectLst/>
                <a:latin typeface="Calibri" panose="020F0502020204030204" pitchFamily="34" charset="0"/>
              </a:rPr>
              <a:t>My soul will make its </a:t>
            </a:r>
            <a:r>
              <a:rPr lang="en-US" sz="32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boast in the LORD</a:t>
            </a:r>
            <a:r>
              <a:rPr lang="en-US" sz="3200" dirty="0">
                <a:effectLst/>
                <a:latin typeface="Calibri" panose="020F0502020204030204" pitchFamily="34" charset="0"/>
              </a:rPr>
              <a:t>; </a:t>
            </a:r>
            <a:r>
              <a:rPr lang="en-US" sz="32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humble</a:t>
            </a:r>
            <a:r>
              <a:rPr lang="en-US" sz="3200" dirty="0">
                <a:effectLst/>
                <a:latin typeface="Calibri" panose="020F0502020204030204" pitchFamily="34" charset="0"/>
              </a:rPr>
              <a:t> will hear it and rejoice.</a:t>
            </a:r>
            <a:r>
              <a:rPr lang="en-US" sz="2800" dirty="0">
                <a:effectLst/>
                <a:latin typeface="Calibri" panose="020F0502020204030204" pitchFamily="34" charset="0"/>
              </a:rPr>
              <a:t> </a:t>
            </a:r>
            <a:endParaRPr lang="en-US" sz="32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7BD027-925A-7D3D-4C50-80281FB5A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742" y="2305498"/>
            <a:ext cx="400651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20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A26D7-6B0C-40F1-86D7-A0B536E88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032F7-3504-4421-8442-B49BF165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-1"/>
            <a:ext cx="10972800" cy="459467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Psalm 145:1–21 (NKJV)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Psalm of Praise, of David. </a:t>
            </a:r>
            <a:endParaRPr lang="en-US" sz="24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4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generation shall praise Your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works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another, And shall declare Your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mighty acts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5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will meditate on the glorious splendor of Your majesty, And on Your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wondrous works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6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i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shall speak of the might of Your awesome acts, And I will declare Your greatness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6CD121-E33F-990D-FC4F-F746EE730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572" y="2920562"/>
            <a:ext cx="3918857" cy="2194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6993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endParaRPr lang="en-US" altLang="en-U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01E2FB-D3D2-EBF7-519F-D8FCDE923102}"/>
              </a:ext>
            </a:extLst>
          </p:cNvPr>
          <p:cNvSpPr txBox="1">
            <a:spLocks/>
          </p:cNvSpPr>
          <p:nvPr/>
        </p:nvSpPr>
        <p:spPr>
          <a:xfrm>
            <a:off x="609600" y="22224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B. WE SHOULD PTL BECAUSE OF HIS </a:t>
            </a:r>
            <a:r>
              <a:rPr lang="en-US" altLang="en-US" sz="3200" b="1" u="sng" dirty="0">
                <a:solidFill>
                  <a:srgbClr val="0000CC"/>
                </a:solidFill>
                <a:latin typeface="+mn-lt"/>
              </a:rPr>
              <a:t>UNCEASING GOODNESS</a:t>
            </a: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 (VV. 4-10)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22336-1ADA-B5AA-2115-4C63DA2934B4}"/>
              </a:ext>
            </a:extLst>
          </p:cNvPr>
          <p:cNvSpPr txBox="1"/>
          <p:nvPr/>
        </p:nvSpPr>
        <p:spPr>
          <a:xfrm>
            <a:off x="609600" y="1598791"/>
            <a:ext cx="10972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kern="100" dirty="0">
                <a:latin typeface="Calibri" panose="020F0502020204030204" pitchFamily="34" charset="0"/>
              </a:rPr>
              <a:t>In terms of God’s character, He is worthy to be praised because of His </a:t>
            </a:r>
            <a:r>
              <a:rPr lang="en-US" altLang="en-US" sz="28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WORKS!</a:t>
            </a:r>
            <a:r>
              <a:rPr lang="en-US" altLang="en-US" sz="2800" kern="100" dirty="0">
                <a:latin typeface="Calibri" panose="020F0502020204030204" pitchFamily="34" charset="0"/>
              </a:rPr>
              <a:t> (vv. 4-6)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954158-B614-2E28-AF65-65C522A89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16" y="2863636"/>
            <a:ext cx="10065368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58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A26D7-6B0C-40F1-86D7-A0B536E88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032F7-3504-4421-8442-B49BF165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-1"/>
            <a:ext cx="10972800" cy="4521759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Psalm 145:1–21 (NKJV)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Psalm of Praise, of David.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7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They (men) shall utter the memory of Your great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</a:t>
            </a:r>
            <a:r>
              <a:rPr lang="en-US" dirty="0">
                <a:effectLst/>
                <a:latin typeface="Calibri" panose="020F0502020204030204" pitchFamily="34" charset="0"/>
              </a:rPr>
              <a:t>, And shall sing of Your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righteousness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8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The </a:t>
            </a:r>
            <a:r>
              <a:rPr lang="en-US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r>
              <a:rPr lang="en-US" i="1" dirty="0">
                <a:effectLst/>
                <a:latin typeface="Calibri" panose="020F0502020204030204" pitchFamily="34" charset="0"/>
              </a:rPr>
              <a:t>is</a:t>
            </a:r>
            <a:r>
              <a:rPr lang="en-US" dirty="0">
                <a:effectLst/>
                <a:latin typeface="Calibri" panose="020F0502020204030204" pitchFamily="34" charset="0"/>
              </a:rPr>
              <a:t> gracious and full of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compassion</a:t>
            </a:r>
            <a:r>
              <a:rPr lang="en-US" dirty="0">
                <a:effectLst/>
                <a:latin typeface="Calibri" panose="020F0502020204030204" pitchFamily="34" charset="0"/>
              </a:rPr>
              <a:t>,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Slow to anger</a:t>
            </a:r>
            <a:r>
              <a:rPr lang="en-US" dirty="0">
                <a:effectLst/>
                <a:latin typeface="Calibri" panose="020F0502020204030204" pitchFamily="34" charset="0"/>
              </a:rPr>
              <a:t> and great in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mercy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9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The </a:t>
            </a:r>
            <a:r>
              <a:rPr lang="en-US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r>
              <a:rPr lang="en-US" i="1" dirty="0">
                <a:effectLst/>
                <a:latin typeface="Calibri" panose="020F0502020204030204" pitchFamily="34" charset="0"/>
              </a:rPr>
              <a:t>is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en-US" dirty="0">
                <a:effectLst/>
                <a:latin typeface="Calibri" panose="020F0502020204030204" pitchFamily="34" charset="0"/>
              </a:rPr>
              <a:t> to all (cf. Luke 6:35), And His tender mercies </a:t>
            </a:r>
            <a:r>
              <a:rPr lang="en-US" i="1" dirty="0">
                <a:effectLst/>
                <a:latin typeface="Calibri" panose="020F0502020204030204" pitchFamily="34" charset="0"/>
              </a:rPr>
              <a:t>are</a:t>
            </a:r>
            <a:r>
              <a:rPr lang="en-US" dirty="0">
                <a:effectLst/>
                <a:latin typeface="Calibri" panose="020F0502020204030204" pitchFamily="34" charset="0"/>
              </a:rPr>
              <a:t> over all His works.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EFBEA-9292-A853-8472-C4746C5C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978" y="2930815"/>
            <a:ext cx="5234044" cy="219456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360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endParaRPr lang="en-US" altLang="en-U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01E2FB-D3D2-EBF7-519F-D8FCDE923102}"/>
              </a:ext>
            </a:extLst>
          </p:cNvPr>
          <p:cNvSpPr txBox="1">
            <a:spLocks/>
          </p:cNvSpPr>
          <p:nvPr/>
        </p:nvSpPr>
        <p:spPr>
          <a:xfrm>
            <a:off x="609600" y="22224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B. WE SHOULD PTL BECAUSE OF HIS </a:t>
            </a:r>
            <a:r>
              <a:rPr lang="en-US" altLang="en-US" sz="3200" b="1" u="sng" dirty="0">
                <a:solidFill>
                  <a:srgbClr val="0000CC"/>
                </a:solidFill>
                <a:latin typeface="+mn-lt"/>
              </a:rPr>
              <a:t>UNCEASING GOODNESS</a:t>
            </a: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 (VV. 4-10)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22336-1ADA-B5AA-2115-4C63DA2934B4}"/>
              </a:ext>
            </a:extLst>
          </p:cNvPr>
          <p:cNvSpPr txBox="1"/>
          <p:nvPr/>
        </p:nvSpPr>
        <p:spPr>
          <a:xfrm>
            <a:off x="609600" y="1598791"/>
            <a:ext cx="10972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kern="100" dirty="0">
                <a:latin typeface="Calibri" panose="020F0502020204030204" pitchFamily="34" charset="0"/>
              </a:rPr>
              <a:t>In terms of God’s character, He is worthy to be praised because of His great </a:t>
            </a:r>
            <a:r>
              <a:rPr lang="en-US" altLang="en-US" sz="28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GOODNESS!</a:t>
            </a:r>
            <a:r>
              <a:rPr lang="en-US" altLang="en-US" sz="2800" kern="100" dirty="0">
                <a:latin typeface="Calibri" panose="020F0502020204030204" pitchFamily="34" charset="0"/>
              </a:rPr>
              <a:t>  (vv. 7, 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A770E-DE25-461E-414D-90CA13414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816039"/>
            <a:ext cx="36576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2952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A26D7-6B0C-40F1-86D7-A0B536E88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032F7-3504-4421-8442-B49BF165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0"/>
            <a:ext cx="10972800" cy="2202180"/>
          </a:xfrm>
        </p:spPr>
        <p:txBody>
          <a:bodyPr>
            <a:noAutofit/>
          </a:bodyPr>
          <a:lstStyle/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None/>
              <a:tabLst/>
              <a:defRPr/>
            </a:pPr>
            <a:r>
              <a:rPr lang="en-US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Timothy 3:16-17 (NKJV) </a:t>
            </a: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16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Scripture</a:t>
            </a:r>
            <a:r>
              <a:rPr lang="en-US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>
                <a:effectLst/>
                <a:latin typeface="Calibri" panose="020F0502020204030204" pitchFamily="34" charset="0"/>
              </a:rPr>
              <a:t>is</a:t>
            </a:r>
            <a:r>
              <a:rPr lang="en-US" dirty="0">
                <a:effectLst/>
                <a:latin typeface="Calibri" panose="020F0502020204030204" pitchFamily="34" charset="0"/>
              </a:rPr>
              <a:t> given by inspiration of God, and </a:t>
            </a:r>
            <a:r>
              <a:rPr lang="en-US" i="1" dirty="0">
                <a:effectLst/>
                <a:latin typeface="Calibri" panose="020F0502020204030204" pitchFamily="34" charset="0"/>
              </a:rPr>
              <a:t>is</a:t>
            </a:r>
            <a:r>
              <a:rPr lang="en-US" dirty="0">
                <a:effectLst/>
                <a:latin typeface="Calibri" panose="020F0502020204030204" pitchFamily="34" charset="0"/>
              </a:rPr>
              <a:t> profitable for doctrine, for reproof, for correction, for instruction in righteousness,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17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that the man of God may be complete, thoroughly equipped for every good work.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3095B9-4F8E-8C89-7454-613BF70D2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610" y="2019300"/>
            <a:ext cx="3724781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29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A26D7-6B0C-40F1-86D7-A0B536E88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032F7-3504-4421-8442-B49BF165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-1"/>
            <a:ext cx="10972800" cy="4521759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Psalm 145:1–21 (NKJV)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Psalm of Praise, of David.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7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shall utter the memory of Your great goodness, And shall sing of Your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righteousness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8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Lord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gracious and full of compassion, Slow to anger and great in mercy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strike="noStrike" baseline="30000" dirty="0">
                <a:effectLst/>
                <a:latin typeface="Calibri" panose="020F0502020204030204" pitchFamily="34" charset="0"/>
              </a:rPr>
              <a:t>9</a:t>
            </a:r>
            <a:r>
              <a:rPr lang="en-US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Lord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good to all, And His tender mercies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over all His works</a:t>
            </a:r>
            <a:r>
              <a:rPr lang="en-US" dirty="0">
                <a:effectLst/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2DB470-2FE5-A136-1B80-70280B8C08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368"/>
          <a:stretch/>
        </p:blipFill>
        <p:spPr>
          <a:xfrm>
            <a:off x="4330092" y="2806270"/>
            <a:ext cx="3531817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1893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endParaRPr lang="en-US" altLang="en-U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01E2FB-D3D2-EBF7-519F-D8FCDE923102}"/>
              </a:ext>
            </a:extLst>
          </p:cNvPr>
          <p:cNvSpPr txBox="1">
            <a:spLocks/>
          </p:cNvSpPr>
          <p:nvPr/>
        </p:nvSpPr>
        <p:spPr>
          <a:xfrm>
            <a:off x="609600" y="22224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B. WE SHOULD PTL BECAUSE OF HIS </a:t>
            </a:r>
            <a:r>
              <a:rPr lang="en-US" altLang="en-US" sz="3200" b="1" u="sng" dirty="0">
                <a:solidFill>
                  <a:srgbClr val="0000CC"/>
                </a:solidFill>
                <a:latin typeface="+mn-lt"/>
              </a:rPr>
              <a:t>UNCEASING GOODNESS</a:t>
            </a: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 (VV. 4-10)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22336-1ADA-B5AA-2115-4C63DA2934B4}"/>
              </a:ext>
            </a:extLst>
          </p:cNvPr>
          <p:cNvSpPr txBox="1"/>
          <p:nvPr/>
        </p:nvSpPr>
        <p:spPr>
          <a:xfrm>
            <a:off x="609600" y="1598791"/>
            <a:ext cx="10972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kern="100" dirty="0">
                <a:latin typeface="Calibri" panose="020F0502020204030204" pitchFamily="34" charset="0"/>
              </a:rPr>
              <a:t>In terms of God’s character, He is worthy to be praised because of His great </a:t>
            </a:r>
            <a:r>
              <a:rPr lang="en-US" altLang="en-US" sz="28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RIGHTOUSNESS!</a:t>
            </a:r>
            <a:r>
              <a:rPr lang="en-US" altLang="en-US" sz="2800" kern="100" dirty="0">
                <a:latin typeface="Calibri" panose="020F0502020204030204" pitchFamily="34" charset="0"/>
              </a:rPr>
              <a:t>  (vv. 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92C30-94A9-52A9-BAC3-DE979A680F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02" t="13040" r="7548"/>
          <a:stretch/>
        </p:blipFill>
        <p:spPr>
          <a:xfrm>
            <a:off x="3788045" y="2843681"/>
            <a:ext cx="461591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5429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A26D7-6B0C-40F1-86D7-A0B536E88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032F7-3504-4421-8442-B49BF165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-1"/>
            <a:ext cx="10972800" cy="3074277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Psalm 145:1–21 (NKJV)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Psalm of Praise, of David.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7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They shall utter the memory of Your great </a:t>
            </a:r>
            <a:r>
              <a:rPr lang="en-US" dirty="0">
                <a:latin typeface="Calibri" panose="020F0502020204030204" pitchFamily="34" charset="0"/>
              </a:rPr>
              <a:t>goodness</a:t>
            </a:r>
            <a:r>
              <a:rPr lang="en-US" dirty="0">
                <a:effectLst/>
                <a:latin typeface="Calibri" panose="020F0502020204030204" pitchFamily="34" charset="0"/>
              </a:rPr>
              <a:t>, And shall sing of Your </a:t>
            </a:r>
            <a:r>
              <a:rPr lang="en-US" dirty="0">
                <a:latin typeface="Calibri" panose="020F0502020204030204" pitchFamily="34" charset="0"/>
              </a:rPr>
              <a:t>righteousness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8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Lord </a:t>
            </a:r>
            <a:r>
              <a:rPr lang="en-US" b="1" i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gracious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full of compassion, Slow to anger and great in mercy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9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The </a:t>
            </a:r>
            <a:r>
              <a:rPr lang="en-US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r>
              <a:rPr lang="en-US" i="1" dirty="0">
                <a:effectLst/>
                <a:latin typeface="Calibri" panose="020F0502020204030204" pitchFamily="34" charset="0"/>
              </a:rPr>
              <a:t>is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good</a:t>
            </a:r>
            <a:r>
              <a:rPr lang="en-US" dirty="0">
                <a:effectLst/>
                <a:latin typeface="Calibri" panose="020F0502020204030204" pitchFamily="34" charset="0"/>
              </a:rPr>
              <a:t> to all, And His tender mercies </a:t>
            </a:r>
            <a:r>
              <a:rPr lang="en-US" i="1" dirty="0">
                <a:effectLst/>
                <a:latin typeface="Calibri" panose="020F0502020204030204" pitchFamily="34" charset="0"/>
              </a:rPr>
              <a:t>are</a:t>
            </a:r>
            <a:r>
              <a:rPr lang="en-US" dirty="0">
                <a:effectLst/>
                <a:latin typeface="Calibri" panose="020F0502020204030204" pitchFamily="34" charset="0"/>
              </a:rPr>
              <a:t> over all His works.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2466C-ECD0-41A7-3197-3C2F80B22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000"/>
          <a:stretch/>
        </p:blipFill>
        <p:spPr>
          <a:xfrm>
            <a:off x="4267200" y="2812026"/>
            <a:ext cx="36576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3105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endParaRPr lang="en-US" altLang="en-U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01E2FB-D3D2-EBF7-519F-D8FCDE923102}"/>
              </a:ext>
            </a:extLst>
          </p:cNvPr>
          <p:cNvSpPr txBox="1">
            <a:spLocks/>
          </p:cNvSpPr>
          <p:nvPr/>
        </p:nvSpPr>
        <p:spPr>
          <a:xfrm>
            <a:off x="609600" y="22224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B. WE SHOULD PTL BECAUSE OF HIS </a:t>
            </a:r>
            <a:r>
              <a:rPr lang="en-US" altLang="en-US" sz="3200" b="1" u="sng" dirty="0">
                <a:solidFill>
                  <a:srgbClr val="0000CC"/>
                </a:solidFill>
                <a:latin typeface="+mn-lt"/>
              </a:rPr>
              <a:t>UNCEASING GOODNESS</a:t>
            </a: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 (VV. 4-10)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22336-1ADA-B5AA-2115-4C63DA2934B4}"/>
              </a:ext>
            </a:extLst>
          </p:cNvPr>
          <p:cNvSpPr txBox="1"/>
          <p:nvPr/>
        </p:nvSpPr>
        <p:spPr>
          <a:xfrm>
            <a:off x="609600" y="1598791"/>
            <a:ext cx="10972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kern="100" dirty="0">
                <a:latin typeface="Calibri" panose="020F0502020204030204" pitchFamily="34" charset="0"/>
              </a:rPr>
              <a:t>In terms of God’s character, He is worthy to be praised because of His great </a:t>
            </a:r>
            <a:r>
              <a:rPr lang="en-US" altLang="en-US" sz="28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GRACIOUSNESS</a:t>
            </a:r>
            <a:r>
              <a:rPr lang="en-US" altLang="en-US" sz="2800" kern="100" dirty="0">
                <a:latin typeface="Calibri" panose="020F0502020204030204" pitchFamily="34" charset="0"/>
              </a:rPr>
              <a:t> of God! (v. 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46D3A9-B4A1-EED4-572B-212C06689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000"/>
          <a:stretch/>
        </p:blipFill>
        <p:spPr>
          <a:xfrm>
            <a:off x="3169920" y="2812026"/>
            <a:ext cx="585216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8919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B4A21-5782-425E-324B-BEF973F70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8E567-3709-5A2E-E1E7-7A5C8386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264EF-DC74-D21E-BD3D-E2F1423BD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-1"/>
            <a:ext cx="10972800" cy="3074277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Psalm 145:1–21 (NKJV)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Psalm of Praise, of David.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7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They shall utter the memory of Your great </a:t>
            </a:r>
            <a:r>
              <a:rPr lang="en-US" dirty="0">
                <a:latin typeface="Calibri" panose="020F0502020204030204" pitchFamily="34" charset="0"/>
              </a:rPr>
              <a:t>goodness</a:t>
            </a:r>
            <a:r>
              <a:rPr lang="en-US" dirty="0">
                <a:effectLst/>
                <a:latin typeface="Calibri" panose="020F0502020204030204" pitchFamily="34" charset="0"/>
              </a:rPr>
              <a:t>, And shall sing of Your </a:t>
            </a:r>
            <a:r>
              <a:rPr lang="en-US" dirty="0">
                <a:latin typeface="Calibri" panose="020F0502020204030204" pitchFamily="34" charset="0"/>
              </a:rPr>
              <a:t>righteousness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8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Lord </a:t>
            </a:r>
            <a:r>
              <a:rPr lang="en-US" b="1" i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gracious and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full of compassion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Slow to anger and great in mercy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9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The </a:t>
            </a:r>
            <a:r>
              <a:rPr lang="en-US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r>
              <a:rPr lang="en-US" i="1" dirty="0">
                <a:effectLst/>
                <a:latin typeface="Calibri" panose="020F0502020204030204" pitchFamily="34" charset="0"/>
              </a:rPr>
              <a:t>is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good</a:t>
            </a:r>
            <a:r>
              <a:rPr lang="en-US" dirty="0">
                <a:effectLst/>
                <a:latin typeface="Calibri" panose="020F0502020204030204" pitchFamily="34" charset="0"/>
              </a:rPr>
              <a:t> to all, And His tender mercies </a:t>
            </a:r>
            <a:r>
              <a:rPr lang="en-US" i="1" dirty="0">
                <a:effectLst/>
                <a:latin typeface="Calibri" panose="020F0502020204030204" pitchFamily="34" charset="0"/>
              </a:rPr>
              <a:t>are</a:t>
            </a:r>
            <a:r>
              <a:rPr lang="en-US" dirty="0">
                <a:effectLst/>
                <a:latin typeface="Calibri" panose="020F0502020204030204" pitchFamily="34" charset="0"/>
              </a:rPr>
              <a:t> over all His works.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121D93-AA60-7744-18D2-C9F930613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50" r="12593" b="21534"/>
          <a:stretch/>
        </p:blipFill>
        <p:spPr>
          <a:xfrm>
            <a:off x="4572176" y="2809320"/>
            <a:ext cx="304764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94705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endParaRPr lang="en-US" altLang="en-U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01E2FB-D3D2-EBF7-519F-D8FCDE923102}"/>
              </a:ext>
            </a:extLst>
          </p:cNvPr>
          <p:cNvSpPr txBox="1">
            <a:spLocks/>
          </p:cNvSpPr>
          <p:nvPr/>
        </p:nvSpPr>
        <p:spPr>
          <a:xfrm>
            <a:off x="609600" y="22224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B. WE SHOULD PTL BECAUSE OF HIS </a:t>
            </a:r>
            <a:r>
              <a:rPr lang="en-US" altLang="en-US" sz="3200" b="1" u="sng" dirty="0">
                <a:solidFill>
                  <a:srgbClr val="0000CC"/>
                </a:solidFill>
                <a:latin typeface="+mn-lt"/>
              </a:rPr>
              <a:t>UNCEASING GOODNESS</a:t>
            </a: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 (VV. 4-10)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22336-1ADA-B5AA-2115-4C63DA2934B4}"/>
              </a:ext>
            </a:extLst>
          </p:cNvPr>
          <p:cNvSpPr txBox="1"/>
          <p:nvPr/>
        </p:nvSpPr>
        <p:spPr>
          <a:xfrm>
            <a:off x="609600" y="1598791"/>
            <a:ext cx="10972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kern="100" dirty="0">
                <a:latin typeface="Calibri" panose="020F0502020204030204" pitchFamily="34" charset="0"/>
              </a:rPr>
              <a:t>In terms of God’s character, He is worthy to be praised because He is </a:t>
            </a:r>
            <a:r>
              <a:rPr lang="en-US" altLang="en-US" sz="28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OF COMPASSION</a:t>
            </a:r>
            <a:r>
              <a:rPr lang="en-US" altLang="en-US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r>
              <a:rPr lang="en-US" altLang="en-US" sz="2800" kern="100" dirty="0">
                <a:latin typeface="Calibri" panose="020F0502020204030204" pitchFamily="34" charset="0"/>
              </a:rPr>
              <a:t> (v. 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A218F9-FE67-E526-1463-C52906FD7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50" r="12593" b="21534"/>
          <a:stretch/>
        </p:blipFill>
        <p:spPr>
          <a:xfrm>
            <a:off x="3657881" y="2809320"/>
            <a:ext cx="4876239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2616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A26D7-6B0C-40F1-86D7-A0B536E88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032F7-3504-4421-8442-B49BF165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-1"/>
            <a:ext cx="10972800" cy="4521759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Psalm 145:1–21 (NKJV)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Psalm of Praise, of David.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7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They shall utter the memory of Your great </a:t>
            </a:r>
            <a:r>
              <a:rPr lang="en-US" dirty="0">
                <a:latin typeface="Calibri" panose="020F0502020204030204" pitchFamily="34" charset="0"/>
              </a:rPr>
              <a:t>goodness</a:t>
            </a:r>
            <a:r>
              <a:rPr lang="en-US" dirty="0">
                <a:effectLst/>
                <a:latin typeface="Calibri" panose="020F0502020204030204" pitchFamily="34" charset="0"/>
              </a:rPr>
              <a:t>, And shall sing of Your </a:t>
            </a:r>
            <a:r>
              <a:rPr lang="en-US" dirty="0">
                <a:latin typeface="Calibri" panose="020F0502020204030204" pitchFamily="34" charset="0"/>
              </a:rPr>
              <a:t>righteousness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8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Lord </a:t>
            </a:r>
            <a:r>
              <a:rPr lang="en-US" b="1" i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gracious and full of compassion,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Slow to anger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great in mercy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9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The </a:t>
            </a:r>
            <a:r>
              <a:rPr lang="en-US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r>
              <a:rPr lang="en-US" i="1" dirty="0">
                <a:effectLst/>
                <a:latin typeface="Calibri" panose="020F0502020204030204" pitchFamily="34" charset="0"/>
              </a:rPr>
              <a:t>is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good</a:t>
            </a:r>
            <a:r>
              <a:rPr lang="en-US" dirty="0">
                <a:effectLst/>
                <a:latin typeface="Calibri" panose="020F0502020204030204" pitchFamily="34" charset="0"/>
              </a:rPr>
              <a:t> to all, And His tender mercies </a:t>
            </a:r>
            <a:r>
              <a:rPr lang="en-US" i="1" dirty="0">
                <a:effectLst/>
                <a:latin typeface="Calibri" panose="020F0502020204030204" pitchFamily="34" charset="0"/>
              </a:rPr>
              <a:t>are</a:t>
            </a:r>
            <a:r>
              <a:rPr lang="en-US" dirty="0">
                <a:effectLst/>
                <a:latin typeface="Calibri" panose="020F0502020204030204" pitchFamily="34" charset="0"/>
              </a:rPr>
              <a:t> over all His works.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E1D351-7BA7-8478-8748-2E2256717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773" y="2713926"/>
            <a:ext cx="348045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017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endParaRPr lang="en-US" altLang="en-U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01E2FB-D3D2-EBF7-519F-D8FCDE923102}"/>
              </a:ext>
            </a:extLst>
          </p:cNvPr>
          <p:cNvSpPr txBox="1">
            <a:spLocks/>
          </p:cNvSpPr>
          <p:nvPr/>
        </p:nvSpPr>
        <p:spPr>
          <a:xfrm>
            <a:off x="609600" y="22224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B. WE SHOULD PTL BECAUSE OF HIS </a:t>
            </a:r>
            <a:r>
              <a:rPr lang="en-US" altLang="en-US" sz="3200" b="1" u="sng" dirty="0">
                <a:solidFill>
                  <a:srgbClr val="0000CC"/>
                </a:solidFill>
                <a:latin typeface="+mn-lt"/>
              </a:rPr>
              <a:t>UNCEASING GOODNESS</a:t>
            </a: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 (VV. 4-10)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22336-1ADA-B5AA-2115-4C63DA2934B4}"/>
              </a:ext>
            </a:extLst>
          </p:cNvPr>
          <p:cNvSpPr txBox="1"/>
          <p:nvPr/>
        </p:nvSpPr>
        <p:spPr>
          <a:xfrm>
            <a:off x="609600" y="1598791"/>
            <a:ext cx="10972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kern="100" dirty="0">
                <a:latin typeface="Calibri" panose="020F0502020204030204" pitchFamily="34" charset="0"/>
              </a:rPr>
              <a:t>In terms of God’s character, He is worthy to be praised because of His great </a:t>
            </a:r>
            <a:r>
              <a:rPr lang="en-US" altLang="en-US" sz="28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FOREBEARANCE</a:t>
            </a:r>
            <a:r>
              <a:rPr lang="en-US" altLang="en-US" sz="2800" kern="100" dirty="0">
                <a:latin typeface="Calibri" panose="020F0502020204030204" pitchFamily="34" charset="0"/>
              </a:rPr>
              <a:t> of God! (v. 8)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9A2BEF-CCF4-5669-722D-FF2FF77CE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370"/>
          <a:stretch/>
        </p:blipFill>
        <p:spPr>
          <a:xfrm>
            <a:off x="3364744" y="2784292"/>
            <a:ext cx="5462512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60501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A26D7-6B0C-40F1-86D7-A0B536E88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032F7-3504-4421-8442-B49BF165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0"/>
            <a:ext cx="10972800" cy="3066394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Psalm 145:1–21 (NKJV)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Psalm of Praise, of David.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7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They shall utter the memory of Your great </a:t>
            </a:r>
            <a:r>
              <a:rPr lang="en-US" dirty="0">
                <a:latin typeface="Calibri" panose="020F0502020204030204" pitchFamily="34" charset="0"/>
              </a:rPr>
              <a:t>goodness</a:t>
            </a:r>
            <a:r>
              <a:rPr lang="en-US" dirty="0">
                <a:effectLst/>
                <a:latin typeface="Calibri" panose="020F0502020204030204" pitchFamily="34" charset="0"/>
              </a:rPr>
              <a:t>, And shall sing of Your </a:t>
            </a:r>
            <a:r>
              <a:rPr lang="en-US" dirty="0">
                <a:latin typeface="Calibri" panose="020F0502020204030204" pitchFamily="34" charset="0"/>
              </a:rPr>
              <a:t>righteousness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8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Lord </a:t>
            </a:r>
            <a:r>
              <a:rPr lang="en-US" b="1" i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gracious and full of compassion, Slow to anger and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great in mercy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9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The </a:t>
            </a:r>
            <a:r>
              <a:rPr lang="en-US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r>
              <a:rPr lang="en-US" i="1" dirty="0">
                <a:effectLst/>
                <a:latin typeface="Calibri" panose="020F0502020204030204" pitchFamily="34" charset="0"/>
              </a:rPr>
              <a:t>is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good</a:t>
            </a:r>
            <a:r>
              <a:rPr lang="en-US" dirty="0">
                <a:effectLst/>
                <a:latin typeface="Calibri" panose="020F0502020204030204" pitchFamily="34" charset="0"/>
              </a:rPr>
              <a:t> to all, And His tender mercies </a:t>
            </a:r>
            <a:r>
              <a:rPr lang="en-US" i="1" dirty="0">
                <a:effectLst/>
                <a:latin typeface="Calibri" panose="020F0502020204030204" pitchFamily="34" charset="0"/>
              </a:rPr>
              <a:t>are</a:t>
            </a:r>
            <a:r>
              <a:rPr lang="en-US" dirty="0">
                <a:effectLst/>
                <a:latin typeface="Calibri" panose="020F0502020204030204" pitchFamily="34" charset="0"/>
              </a:rPr>
              <a:t> over all His works.</a:t>
            </a:r>
          </a:p>
        </p:txBody>
      </p:sp>
      <p:pic>
        <p:nvPicPr>
          <p:cNvPr id="2" name="Picture 2" descr="Chesed: A Jewish Woman's Discovery of God's Mercy: 9781637696781: Markowitz  Solan, Deborah: Books - Amazon.com">
            <a:extLst>
              <a:ext uri="{FF2B5EF4-FFF2-40B4-BE49-F238E27FC236}">
                <a16:creationId xmlns:a16="http://schemas.microsoft.com/office/drawing/2014/main" id="{BC1D95A4-FD46-987A-0C69-F81C6C06F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3" b="38292"/>
          <a:stretch/>
        </p:blipFill>
        <p:spPr bwMode="auto">
          <a:xfrm>
            <a:off x="4737486" y="2807694"/>
            <a:ext cx="2717028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0602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endParaRPr lang="en-US" altLang="en-U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01E2FB-D3D2-EBF7-519F-D8FCDE923102}"/>
              </a:ext>
            </a:extLst>
          </p:cNvPr>
          <p:cNvSpPr txBox="1">
            <a:spLocks/>
          </p:cNvSpPr>
          <p:nvPr/>
        </p:nvSpPr>
        <p:spPr>
          <a:xfrm>
            <a:off x="609600" y="22224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B. WE SHOULD PTL BECAUSE OF HIS </a:t>
            </a:r>
            <a:r>
              <a:rPr lang="en-US" altLang="en-US" sz="3200" b="1" u="sng" dirty="0">
                <a:solidFill>
                  <a:srgbClr val="0000CC"/>
                </a:solidFill>
                <a:latin typeface="+mn-lt"/>
              </a:rPr>
              <a:t>UNCEASING GOODNESS</a:t>
            </a: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 (VV. 4-10)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22336-1ADA-B5AA-2115-4C63DA2934B4}"/>
              </a:ext>
            </a:extLst>
          </p:cNvPr>
          <p:cNvSpPr txBox="1"/>
          <p:nvPr/>
        </p:nvSpPr>
        <p:spPr>
          <a:xfrm>
            <a:off x="609600" y="1598791"/>
            <a:ext cx="10972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kern="100" dirty="0">
                <a:latin typeface="Calibri" panose="020F0502020204030204" pitchFamily="34" charset="0"/>
              </a:rPr>
              <a:t>In terms of God’s character, He is worthy to be praised because of His great </a:t>
            </a:r>
            <a:r>
              <a:rPr lang="en-US" altLang="en-US" sz="28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MERCY</a:t>
            </a:r>
            <a:r>
              <a:rPr lang="en-US" altLang="en-US" sz="2800" kern="100" dirty="0">
                <a:latin typeface="Calibri" panose="020F0502020204030204" pitchFamily="34" charset="0"/>
              </a:rPr>
              <a:t> of God! (v. 8)</a:t>
            </a:r>
          </a:p>
        </p:txBody>
      </p:sp>
      <p:pic>
        <p:nvPicPr>
          <p:cNvPr id="5" name="Picture 2" descr="Chesed: A Jewish Woman's Discovery of God's Mercy: 9781637696781: Markowitz  Solan, Deborah: Books - Amazon.com">
            <a:extLst>
              <a:ext uri="{FF2B5EF4-FFF2-40B4-BE49-F238E27FC236}">
                <a16:creationId xmlns:a16="http://schemas.microsoft.com/office/drawing/2014/main" id="{8628A1B7-9CED-9E7A-9938-91FB6924F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3" b="38292"/>
          <a:stretch/>
        </p:blipFill>
        <p:spPr bwMode="auto">
          <a:xfrm>
            <a:off x="3922378" y="2847109"/>
            <a:ext cx="4347244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9424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515B33B-B39B-43E2-82FA-D9B230E09760}"/>
              </a:ext>
            </a:extLst>
          </p:cNvPr>
          <p:cNvSpPr txBox="1">
            <a:spLocks/>
          </p:cNvSpPr>
          <p:nvPr/>
        </p:nvSpPr>
        <p:spPr>
          <a:xfrm>
            <a:off x="1981200" y="220984"/>
            <a:ext cx="82296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defRPr/>
            </a:pP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PSALM 145</a:t>
            </a:r>
          </a:p>
          <a:p>
            <a:pPr defTabSz="914400">
              <a:defRPr/>
            </a:pPr>
            <a:r>
              <a:rPr lang="en-US" altLang="en-US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Session Outline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D7B8DA5-87B1-41EC-9A6B-5B5EECA90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624" y="1602089"/>
            <a:ext cx="7958753" cy="508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tabLst>
                <a:tab pos="19399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61963" indent="-461963">
              <a:spcBef>
                <a:spcPct val="20000"/>
              </a:spcBef>
              <a:buChar char="–"/>
              <a:tabLst>
                <a:tab pos="19399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indent="-452438">
              <a:spcBef>
                <a:spcPct val="20000"/>
              </a:spcBef>
              <a:buChar char="•"/>
              <a:tabLst>
                <a:tab pos="19399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460375" lvl="1" indent="-460375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romanUcPeriod"/>
              <a:defRPr/>
            </a:pPr>
            <a:r>
              <a:rPr lang="en-US" altLang="en-US" b="1" dirty="0">
                <a:solidFill>
                  <a:srgbClr val="0000CC"/>
                </a:solidFill>
              </a:rPr>
              <a:t>INTRODUCTION</a:t>
            </a:r>
          </a:p>
          <a:p>
            <a:pPr marL="801688" lvl="2" indent="-349250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alphaUcPeriod"/>
              <a:defRPr/>
            </a:pPr>
            <a:r>
              <a:rPr lang="en-US" altLang="en-US" sz="2800" b="1" u="sng" dirty="0">
                <a:solidFill>
                  <a:srgbClr val="0000CC"/>
                </a:solidFill>
              </a:rPr>
              <a:t>WHAT WE NEED TO KNOW ABOUT PSALM 145</a:t>
            </a:r>
          </a:p>
          <a:p>
            <a:pPr marL="801688" lvl="2" indent="-349250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alphaUcPeriod"/>
              <a:defRPr/>
            </a:pPr>
            <a:r>
              <a:rPr lang="en-US" sz="2800" b="1" dirty="0">
                <a:solidFill>
                  <a:srgbClr val="000000"/>
                </a:solidFill>
              </a:rPr>
              <a:t>WHY </a:t>
            </a:r>
            <a:r>
              <a:rPr lang="en-US" sz="2800" b="1" dirty="0"/>
              <a:t>WE SHOULD PRAISE THE LORD</a:t>
            </a:r>
            <a:endParaRPr lang="en-US" altLang="en-US" sz="2800" b="1" dirty="0"/>
          </a:p>
          <a:p>
            <a:pPr marL="460375" lvl="1" indent="-460375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romanUcPeriod"/>
              <a:defRPr/>
            </a:pPr>
            <a:r>
              <a:rPr lang="en-US" altLang="en-US" b="1" dirty="0"/>
              <a:t>PSALM 145 – VERSE BY VERSE </a:t>
            </a:r>
          </a:p>
          <a:p>
            <a:pPr marL="460375" lvl="1" indent="-460375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romanUcPeriod"/>
              <a:defRPr/>
            </a:pPr>
            <a:r>
              <a:rPr lang="en-US" altLang="en-US" b="1" dirty="0"/>
              <a:t>CONCLUDING COMMENTS</a:t>
            </a:r>
          </a:p>
        </p:txBody>
      </p:sp>
    </p:spTree>
    <p:extLst>
      <p:ext uri="{BB962C8B-B14F-4D97-AF65-F5344CB8AC3E}">
        <p14:creationId xmlns:p14="http://schemas.microsoft.com/office/powerpoint/2010/main" val="63179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A26D7-6B0C-40F1-86D7-A0B536E88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032F7-3504-4421-8442-B49BF165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-1"/>
            <a:ext cx="10972800" cy="459467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Psalm 145:1–21 (NKJV)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Psalm of Praise, of David. </a:t>
            </a:r>
            <a:endParaRPr lang="en-US" sz="24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4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One generation shall praise Your works to another, And shall declare Your mighty acts.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5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I will meditate on the glorious splendor of Your majesty, And on Your wondrous works.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6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i="1" dirty="0">
                <a:effectLst/>
                <a:latin typeface="Calibri" panose="020F0502020204030204" pitchFamily="34" charset="0"/>
              </a:rPr>
              <a:t>Men</a:t>
            </a:r>
            <a:r>
              <a:rPr lang="en-US" dirty="0">
                <a:effectLst/>
                <a:latin typeface="Calibri" panose="020F0502020204030204" pitchFamily="34" charset="0"/>
              </a:rPr>
              <a:t> shall speak of the might of Your awesome acts, And I will declare Your greatness.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7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They shall utter the memory of Your great goodness, And shall sing of Your righteousness.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8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The </a:t>
            </a:r>
            <a:r>
              <a:rPr lang="en-US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r>
              <a:rPr lang="en-US" i="1" dirty="0">
                <a:effectLst/>
                <a:latin typeface="Calibri" panose="020F0502020204030204" pitchFamily="34" charset="0"/>
              </a:rPr>
              <a:t>is</a:t>
            </a:r>
            <a:r>
              <a:rPr lang="en-US" dirty="0">
                <a:effectLst/>
                <a:latin typeface="Calibri" panose="020F0502020204030204" pitchFamily="34" charset="0"/>
              </a:rPr>
              <a:t> gracious and full of compassion, Slow to anger and great in mercy.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9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The </a:t>
            </a:r>
            <a:r>
              <a:rPr lang="en-US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r>
              <a:rPr lang="en-US" i="1" dirty="0">
                <a:effectLst/>
                <a:latin typeface="Calibri" panose="020F0502020204030204" pitchFamily="34" charset="0"/>
              </a:rPr>
              <a:t>is</a:t>
            </a:r>
            <a:r>
              <a:rPr lang="en-US" dirty="0">
                <a:effectLst/>
                <a:latin typeface="Calibri" panose="020F0502020204030204" pitchFamily="34" charset="0"/>
              </a:rPr>
              <a:t> good to all, And His tender mercies </a:t>
            </a:r>
            <a:r>
              <a:rPr lang="en-US" i="1" dirty="0">
                <a:effectLst/>
                <a:latin typeface="Calibri" panose="020F0502020204030204" pitchFamily="34" charset="0"/>
              </a:rPr>
              <a:t>are</a:t>
            </a:r>
            <a:r>
              <a:rPr lang="en-US" dirty="0">
                <a:effectLst/>
                <a:latin typeface="Calibri" panose="020F0502020204030204" pitchFamily="34" charset="0"/>
              </a:rPr>
              <a:t> over all His works.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10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Your works shall praise You, O Lord, And Your saints shall bless You</a:t>
            </a:r>
            <a:r>
              <a:rPr lang="en-US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33992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endParaRPr lang="en-US" altLang="en-U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01E2FB-D3D2-EBF7-519F-D8FCDE923102}"/>
              </a:ext>
            </a:extLst>
          </p:cNvPr>
          <p:cNvSpPr txBox="1">
            <a:spLocks/>
          </p:cNvSpPr>
          <p:nvPr/>
        </p:nvSpPr>
        <p:spPr>
          <a:xfrm>
            <a:off x="609600" y="22224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sz="3200" b="1" dirty="0">
                <a:solidFill>
                  <a:srgbClr val="0000CC"/>
                </a:solidFill>
                <a:latin typeface="+mn-lt"/>
              </a:rPr>
              <a:t>SO, WHY SHOULD WE PRAISE THE LORD?</a:t>
            </a:r>
            <a:endParaRPr lang="en-US" altLang="en-U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22336-1ADA-B5AA-2115-4C63DA2934B4}"/>
              </a:ext>
            </a:extLst>
          </p:cNvPr>
          <p:cNvSpPr txBox="1"/>
          <p:nvPr/>
        </p:nvSpPr>
        <p:spPr>
          <a:xfrm>
            <a:off x="609600" y="1598791"/>
            <a:ext cx="109728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800" b="1" dirty="0">
                <a:latin typeface="+mn-lt"/>
              </a:rPr>
              <a:t>We should praise the Lord: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800" i="1" dirty="0">
                <a:latin typeface="+mn-lt"/>
              </a:rPr>
              <a:t>because of His greatness! (vv. 1-3)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800" i="1" dirty="0">
                <a:latin typeface="+mn-lt"/>
              </a:rPr>
              <a:t>because of His unceasing goodness! (vv. 4-10), and…</a:t>
            </a:r>
            <a:endParaRPr lang="en-US" sz="28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884463-1874-7FA5-90B5-44569B0FC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628568"/>
            <a:ext cx="10972800" cy="273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405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A26D7-6B0C-40F1-86D7-A0B536E88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032F7-3504-4421-8442-B49BF165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-1"/>
            <a:ext cx="10972800" cy="459467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Psalm 145:1–21 (NKJV)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Psalm of Praise, of David. </a:t>
            </a:r>
            <a:endParaRPr lang="en-US" sz="24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11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shall speak of the glory of Your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kingdom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talk of Your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r>
              <a:rPr lang="en-US" dirty="0">
                <a:effectLst/>
                <a:latin typeface="Calibri" panose="020F0502020204030204" pitchFamily="34" charset="0"/>
              </a:rPr>
              <a:t>,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12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make known to the sons of men His mighty acts, And the glorious majesty of His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kingdom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13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kingdom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everlasting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kingdom</a:t>
            </a:r>
            <a:r>
              <a:rPr lang="en-US" dirty="0">
                <a:effectLst/>
                <a:latin typeface="Calibri" panose="020F0502020204030204" pitchFamily="34" charset="0"/>
              </a:rPr>
              <a:t>,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Your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dominion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endures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throughout all generations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84102F-5EC9-D1F0-51DE-E8406F15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537" y="2844467"/>
            <a:ext cx="327492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33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endParaRPr lang="en-US" altLang="en-U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01E2FB-D3D2-EBF7-519F-D8FCDE923102}"/>
              </a:ext>
            </a:extLst>
          </p:cNvPr>
          <p:cNvSpPr txBox="1">
            <a:spLocks/>
          </p:cNvSpPr>
          <p:nvPr/>
        </p:nvSpPr>
        <p:spPr>
          <a:xfrm>
            <a:off x="609600" y="22224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0"/>
              </a:spcAft>
              <a:defRPr/>
            </a:pPr>
            <a:r>
              <a:rPr lang="en-US" altLang="en-US" sz="3000" b="1" dirty="0">
                <a:solidFill>
                  <a:srgbClr val="0000CC"/>
                </a:solidFill>
                <a:latin typeface="+mn-lt"/>
              </a:rPr>
              <a:t>C. WE SHOULD PTL BECAUSE OF HIS </a:t>
            </a:r>
            <a:r>
              <a:rPr lang="en-US" altLang="en-US" sz="3000" b="1" u="sng" dirty="0">
                <a:solidFill>
                  <a:srgbClr val="0000CC"/>
                </a:solidFill>
                <a:latin typeface="+mn-lt"/>
              </a:rPr>
              <a:t>UNIVERSAL GOVERNMENT </a:t>
            </a:r>
          </a:p>
          <a:p>
            <a:pPr marL="452438" lvl="2" defTabSz="914400">
              <a:spcAft>
                <a:spcPts val="0"/>
              </a:spcAft>
              <a:defRPr/>
            </a:pPr>
            <a:r>
              <a:rPr lang="en-US" altLang="en-US" sz="3000" b="1" dirty="0">
                <a:solidFill>
                  <a:srgbClr val="0000CC"/>
                </a:solidFill>
                <a:latin typeface="+mn-lt"/>
              </a:rPr>
              <a:t>(VV. 11-13)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22336-1ADA-B5AA-2115-4C63DA2934B4}"/>
              </a:ext>
            </a:extLst>
          </p:cNvPr>
          <p:cNvSpPr txBox="1"/>
          <p:nvPr/>
        </p:nvSpPr>
        <p:spPr>
          <a:xfrm>
            <a:off x="609600" y="1598791"/>
            <a:ext cx="10972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kern="100" dirty="0">
                <a:latin typeface="Calibri" panose="020F0502020204030204" pitchFamily="34" charset="0"/>
              </a:rPr>
              <a:t>As members of Christ’s Body, the Church, we are also within the sphere of God’s </a:t>
            </a:r>
            <a:r>
              <a:rPr lang="en-US" altLang="en-US" sz="28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UNIVERSAL KINGDOM</a:t>
            </a:r>
            <a:r>
              <a:rPr lang="en-US" altLang="en-US" sz="2800" kern="100" dirty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A751E3-4582-EE8E-2FA9-882821218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781" y="2816603"/>
            <a:ext cx="5344438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31898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endParaRPr lang="en-US" altLang="en-U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01E2FB-D3D2-EBF7-519F-D8FCDE923102}"/>
              </a:ext>
            </a:extLst>
          </p:cNvPr>
          <p:cNvSpPr txBox="1">
            <a:spLocks/>
          </p:cNvSpPr>
          <p:nvPr/>
        </p:nvSpPr>
        <p:spPr>
          <a:xfrm>
            <a:off x="609600" y="22224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0"/>
              </a:spcAft>
              <a:defRPr/>
            </a:pPr>
            <a:r>
              <a:rPr lang="en-US" altLang="en-US" sz="3000" b="1" dirty="0">
                <a:solidFill>
                  <a:srgbClr val="0000CC"/>
                </a:solidFill>
                <a:latin typeface="+mn-lt"/>
              </a:rPr>
              <a:t>C. WE SHOULD PTL BECAUSE OF HIS </a:t>
            </a:r>
            <a:r>
              <a:rPr lang="en-US" altLang="en-US" sz="3000" b="1" u="sng" dirty="0">
                <a:solidFill>
                  <a:srgbClr val="0000CC"/>
                </a:solidFill>
                <a:latin typeface="+mn-lt"/>
              </a:rPr>
              <a:t>UNIVERSAL GOVERNMENT</a:t>
            </a:r>
            <a:r>
              <a:rPr lang="en-US" altLang="en-US" sz="3200" b="1" u="sng" dirty="0">
                <a:solidFill>
                  <a:srgbClr val="0000CC"/>
                </a:solidFill>
                <a:latin typeface="+mn-lt"/>
              </a:rPr>
              <a:t> </a:t>
            </a:r>
          </a:p>
          <a:p>
            <a:pPr marL="452438" lvl="2" defTabSz="914400">
              <a:spcAft>
                <a:spcPts val="0"/>
              </a:spcAft>
              <a:defRPr/>
            </a:pPr>
            <a:r>
              <a:rPr lang="en-US" altLang="en-US" sz="3000" b="1" dirty="0">
                <a:solidFill>
                  <a:srgbClr val="0000CC"/>
                </a:solidFill>
                <a:latin typeface="+mn-lt"/>
              </a:rPr>
              <a:t>(VV. 11-13)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22336-1ADA-B5AA-2115-4C63DA2934B4}"/>
              </a:ext>
            </a:extLst>
          </p:cNvPr>
          <p:cNvSpPr txBox="1"/>
          <p:nvPr/>
        </p:nvSpPr>
        <p:spPr>
          <a:xfrm>
            <a:off x="609600" y="1598791"/>
            <a:ext cx="10972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kern="100" dirty="0">
                <a:latin typeface="Calibri" panose="020F0502020204030204" pitchFamily="34" charset="0"/>
              </a:rPr>
              <a:t>The word of God distinguishes between God’s </a:t>
            </a:r>
            <a:r>
              <a:rPr lang="en-US" altLang="en-US" sz="28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UNIVERSAL KINGDOM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(cf. Ps. 103:19; Dan. 4:17) </a:t>
            </a:r>
            <a:r>
              <a:rPr lang="en-US" altLang="en-US" sz="2800" kern="100" dirty="0">
                <a:latin typeface="Calibri" panose="020F0502020204030204" pitchFamily="34" charset="0"/>
              </a:rPr>
              <a:t>and his </a:t>
            </a:r>
            <a:r>
              <a:rPr lang="en-US" altLang="en-US" sz="28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MEDIATORIAL</a:t>
            </a:r>
            <a:r>
              <a:rPr lang="en-US" altLang="en-US" sz="2800" kern="100" dirty="0">
                <a:latin typeface="Calibri" panose="020F0502020204030204" pitchFamily="34" charset="0"/>
              </a:rPr>
              <a:t> or </a:t>
            </a:r>
            <a:r>
              <a:rPr lang="en-US" altLang="en-US" sz="28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KINGDOM</a:t>
            </a:r>
            <a:r>
              <a:rPr lang="en-US" altLang="en-US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kern="100" dirty="0">
                <a:latin typeface="Calibri" panose="020F0502020204030204" pitchFamily="34" charset="0"/>
              </a:rPr>
              <a:t>(cf. Matt. 6:10; 2 Tim. 4:1; Heb. 12:28).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54ACB0-83C2-F4F4-3DFE-06A303F27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3" t="14533" r="15105"/>
          <a:stretch/>
        </p:blipFill>
        <p:spPr>
          <a:xfrm>
            <a:off x="3973354" y="3226525"/>
            <a:ext cx="4245292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41003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lay 1">
            <a:extLst>
              <a:ext uri="{FF2B5EF4-FFF2-40B4-BE49-F238E27FC236}">
                <a16:creationId xmlns:a16="http://schemas.microsoft.com/office/drawing/2014/main" id="{1A7E19ED-06DA-A809-ECF8-5E44BC2D9C09}"/>
              </a:ext>
            </a:extLst>
          </p:cNvPr>
          <p:cNvSpPr/>
          <p:nvPr/>
        </p:nvSpPr>
        <p:spPr>
          <a:xfrm rot="16200000">
            <a:off x="3770314" y="-1485597"/>
            <a:ext cx="4651374" cy="8229600"/>
          </a:xfrm>
          <a:prstGeom prst="flowChartDelay">
            <a:avLst/>
          </a:prstGeom>
          <a:solidFill>
            <a:schemeClr val="bg1"/>
          </a:solidFill>
          <a:ln w="57150">
            <a:solidFill>
              <a:srgbClr val="00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Line 6">
            <a:extLst>
              <a:ext uri="{FF2B5EF4-FFF2-40B4-BE49-F238E27FC236}">
                <a16:creationId xmlns:a16="http://schemas.microsoft.com/office/drawing/2014/main" id="{441A31EF-CABD-2657-37E3-7D4C8324FE20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4954890"/>
            <a:ext cx="822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238905D7-4187-978D-CF2C-21DB3D687E4C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6097889"/>
            <a:ext cx="2895600" cy="6653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73D43D54-2829-E82C-1AB2-E6483845FEE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5720938"/>
            <a:ext cx="457200" cy="11669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32912CB7-32CC-4DE8-3CD2-DAC5B37417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5335890"/>
            <a:ext cx="2133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5511851C-CA6B-C088-04E6-7D00366E46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2440290"/>
            <a:ext cx="0" cy="2514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9BF7D14B-EBC6-D18F-8A04-F46D005DD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716891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latin typeface="+mn-lt"/>
              </a:rPr>
              <a:t>Gentiles</a:t>
            </a: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96070338-168F-4319-1DFD-4A560B59A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335891"/>
            <a:ext cx="1905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+mn-lt"/>
              </a:rPr>
              <a:t>Israel: Mosaic Law</a:t>
            </a:r>
          </a:p>
        </p:txBody>
      </p:sp>
      <p:sp>
        <p:nvSpPr>
          <p:cNvPr id="13" name="Text Box 26">
            <a:extLst>
              <a:ext uri="{FF2B5EF4-FFF2-40B4-BE49-F238E27FC236}">
                <a16:creationId xmlns:a16="http://schemas.microsoft.com/office/drawing/2014/main" id="{C9E3832E-F12F-7D2A-427B-3DD7235B7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954891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+mn-lt"/>
              </a:rPr>
              <a:t>Church: Grace</a:t>
            </a:r>
          </a:p>
        </p:txBody>
      </p:sp>
      <p:sp>
        <p:nvSpPr>
          <p:cNvPr id="16" name="Text Box 31">
            <a:extLst>
              <a:ext uri="{FF2B5EF4-FFF2-40B4-BE49-F238E27FC236}">
                <a16:creationId xmlns:a16="http://schemas.microsoft.com/office/drawing/2014/main" id="{8AC98989-6BE0-7982-21B7-D5079CF4A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14" y="4192890"/>
            <a:ext cx="23764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+mn-lt"/>
              </a:rPr>
              <a:t>Millennial Kingdom</a:t>
            </a:r>
          </a:p>
        </p:txBody>
      </p:sp>
      <p:sp>
        <p:nvSpPr>
          <p:cNvPr id="17" name="Line 32">
            <a:extLst>
              <a:ext uri="{FF2B5EF4-FFF2-40B4-BE49-F238E27FC236}">
                <a16:creationId xmlns:a16="http://schemas.microsoft.com/office/drawing/2014/main" id="{9A46089B-EB42-0E65-3A79-C46BA16FD1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5200" y="2440290"/>
            <a:ext cx="0" cy="2514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8" name="Line 33">
            <a:extLst>
              <a:ext uri="{FF2B5EF4-FFF2-40B4-BE49-F238E27FC236}">
                <a16:creationId xmlns:a16="http://schemas.microsoft.com/office/drawing/2014/main" id="{4E21BE5E-9247-B640-9136-B534CD4151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4330050"/>
            <a:ext cx="0" cy="54864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9" name="Line 34">
            <a:extLst>
              <a:ext uri="{FF2B5EF4-FFF2-40B4-BE49-F238E27FC236}">
                <a16:creationId xmlns:a16="http://schemas.microsoft.com/office/drawing/2014/main" id="{ED7BFFDB-1DA8-75CD-EFC6-7207E7EE48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4497690"/>
            <a:ext cx="304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" name="Line 35">
            <a:extLst>
              <a:ext uri="{FF2B5EF4-FFF2-40B4-BE49-F238E27FC236}">
                <a16:creationId xmlns:a16="http://schemas.microsoft.com/office/drawing/2014/main" id="{EE7A6121-311E-73FB-9D6C-1FD6F556E5FD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6097890"/>
            <a:ext cx="2057400" cy="0"/>
          </a:xfrm>
          <a:prstGeom prst="line">
            <a:avLst/>
          </a:prstGeom>
          <a:noFill/>
          <a:ln w="5715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1" name="Line 36">
            <a:extLst>
              <a:ext uri="{FF2B5EF4-FFF2-40B4-BE49-F238E27FC236}">
                <a16:creationId xmlns:a16="http://schemas.microsoft.com/office/drawing/2014/main" id="{45648D57-AE53-4B3A-A3B8-AB57798EDE1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5716890"/>
            <a:ext cx="2057400" cy="0"/>
          </a:xfrm>
          <a:prstGeom prst="line">
            <a:avLst/>
          </a:prstGeom>
          <a:noFill/>
          <a:ln w="5715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2" name="Line 37">
            <a:extLst>
              <a:ext uri="{FF2B5EF4-FFF2-40B4-BE49-F238E27FC236}">
                <a16:creationId xmlns:a16="http://schemas.microsoft.com/office/drawing/2014/main" id="{2DAE91C8-FD2F-5D2F-0478-BCC78FCFA97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2160" y="6083603"/>
            <a:ext cx="3139440" cy="14287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3" name="Line 38">
            <a:extLst>
              <a:ext uri="{FF2B5EF4-FFF2-40B4-BE49-F238E27FC236}">
                <a16:creationId xmlns:a16="http://schemas.microsoft.com/office/drawing/2014/main" id="{EE1C8CC4-DCD8-77CC-7644-6878BE66E4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5716890"/>
            <a:ext cx="2011680" cy="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4" name="Text Box 39">
            <a:extLst>
              <a:ext uri="{FF2B5EF4-FFF2-40B4-BE49-F238E27FC236}">
                <a16:creationId xmlns:a16="http://schemas.microsoft.com/office/drawing/2014/main" id="{3169FCD5-BAD4-7FF4-5E98-DC1CE93E24B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241257" y="3514234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+mn-lt"/>
              </a:rPr>
              <a:t>7 year Tribulation</a:t>
            </a:r>
          </a:p>
        </p:txBody>
      </p:sp>
      <p:sp>
        <p:nvSpPr>
          <p:cNvPr id="26" name="Text Box 41">
            <a:extLst>
              <a:ext uri="{FF2B5EF4-FFF2-40B4-BE49-F238E27FC236}">
                <a16:creationId xmlns:a16="http://schemas.microsoft.com/office/drawing/2014/main" id="{117C52BE-F6D0-875D-A48C-1B304A337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04989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+mn-lt"/>
              </a:rPr>
              <a:t>The Angel                     of the Lord</a:t>
            </a:r>
          </a:p>
        </p:txBody>
      </p:sp>
      <p:sp>
        <p:nvSpPr>
          <p:cNvPr id="27" name="Text Box 44">
            <a:extLst>
              <a:ext uri="{FF2B5EF4-FFF2-40B4-BE49-F238E27FC236}">
                <a16:creationId xmlns:a16="http://schemas.microsoft.com/office/drawing/2014/main" id="{D050A43B-C34B-D308-D6D9-708E5F963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4486" y="2364091"/>
            <a:ext cx="181451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+mn-lt"/>
              </a:rPr>
              <a:t>Seated in the heavenlies, and our life on earth</a:t>
            </a:r>
          </a:p>
        </p:txBody>
      </p:sp>
      <p:sp>
        <p:nvSpPr>
          <p:cNvPr id="28" name="Text Box 45">
            <a:extLst>
              <a:ext uri="{FF2B5EF4-FFF2-40B4-BE49-F238E27FC236}">
                <a16:creationId xmlns:a16="http://schemas.microsoft.com/office/drawing/2014/main" id="{8B773CFE-CFAA-621D-C5DA-F988E0591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070958"/>
            <a:ext cx="1371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+mn-lt"/>
              </a:rPr>
              <a:t>Seal Opener</a:t>
            </a:r>
          </a:p>
        </p:txBody>
      </p:sp>
      <p:sp>
        <p:nvSpPr>
          <p:cNvPr id="29" name="Text Box 46">
            <a:extLst>
              <a:ext uri="{FF2B5EF4-FFF2-40B4-BE49-F238E27FC236}">
                <a16:creationId xmlns:a16="http://schemas.microsoft.com/office/drawing/2014/main" id="{36D2B0AE-C65C-6064-D4A2-D934D699D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668891"/>
            <a:ext cx="990600" cy="3667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ysClr val="windowText" lastClr="000000"/>
                </a:solidFill>
                <a:latin typeface="+mn-lt"/>
              </a:rPr>
              <a:t>Creator</a:t>
            </a:r>
          </a:p>
        </p:txBody>
      </p:sp>
      <p:sp>
        <p:nvSpPr>
          <p:cNvPr id="30" name="Text Box 47">
            <a:extLst>
              <a:ext uri="{FF2B5EF4-FFF2-40B4-BE49-F238E27FC236}">
                <a16:creationId xmlns:a16="http://schemas.microsoft.com/office/drawing/2014/main" id="{5E87C001-7487-6B99-C41C-A11503240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2364090"/>
            <a:ext cx="2209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+mn-lt"/>
              </a:rPr>
              <a:t>The Messiah, King of Israel, King of kings and Lord of lords over  the Gentiles</a:t>
            </a:r>
          </a:p>
        </p:txBody>
      </p:sp>
      <p:sp>
        <p:nvSpPr>
          <p:cNvPr id="31" name="Text Box 48">
            <a:extLst>
              <a:ext uri="{FF2B5EF4-FFF2-40B4-BE49-F238E27FC236}">
                <a16:creationId xmlns:a16="http://schemas.microsoft.com/office/drawing/2014/main" id="{537D5A20-2A3C-B935-606C-94DE9CD04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049891"/>
            <a:ext cx="914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+mn-lt"/>
              </a:rPr>
              <a:t>Lamb, Word made flesh</a:t>
            </a:r>
          </a:p>
        </p:txBody>
      </p:sp>
      <p:sp>
        <p:nvSpPr>
          <p:cNvPr id="33" name="Text Box 50">
            <a:extLst>
              <a:ext uri="{FF2B5EF4-FFF2-40B4-BE49-F238E27FC236}">
                <a16:creationId xmlns:a16="http://schemas.microsoft.com/office/drawing/2014/main" id="{CB7A0FBE-6040-ECB7-5509-991B76457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6264578"/>
            <a:ext cx="1981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+mn-lt"/>
              </a:rPr>
              <a:t>World, Flesh, Devil</a:t>
            </a:r>
          </a:p>
        </p:txBody>
      </p:sp>
      <p:sp>
        <p:nvSpPr>
          <p:cNvPr id="34" name="Text Box 51">
            <a:extLst>
              <a:ext uri="{FF2B5EF4-FFF2-40B4-BE49-F238E27FC236}">
                <a16:creationId xmlns:a16="http://schemas.microsoft.com/office/drawing/2014/main" id="{63058C00-EE10-A0ED-15E2-143187B2F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264578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+mn-lt"/>
              </a:rPr>
              <a:t>Flesh</a:t>
            </a:r>
          </a:p>
        </p:txBody>
      </p:sp>
      <p:sp>
        <p:nvSpPr>
          <p:cNvPr id="35" name="Text Box 52">
            <a:extLst>
              <a:ext uri="{FF2B5EF4-FFF2-40B4-BE49-F238E27FC236}">
                <a16:creationId xmlns:a16="http://schemas.microsoft.com/office/drawing/2014/main" id="{106006BC-A9D5-11BE-5B9D-003499DC2B7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783557" y="4238134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+mn-lt"/>
              </a:rPr>
              <a:t>Adam</a:t>
            </a:r>
          </a:p>
        </p:txBody>
      </p:sp>
      <p:sp>
        <p:nvSpPr>
          <p:cNvPr id="36" name="Text Box 53">
            <a:extLst>
              <a:ext uri="{FF2B5EF4-FFF2-40B4-BE49-F238E27FC236}">
                <a16:creationId xmlns:a16="http://schemas.microsoft.com/office/drawing/2014/main" id="{CAE0A5EE-5EFD-F76A-9243-20613EBFCD1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126457" y="4276234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latin typeface="+mn-lt"/>
              </a:rPr>
              <a:t>Noah</a:t>
            </a:r>
          </a:p>
        </p:txBody>
      </p:sp>
      <p:sp>
        <p:nvSpPr>
          <p:cNvPr id="37" name="Text Box 55">
            <a:extLst>
              <a:ext uri="{FF2B5EF4-FFF2-40B4-BE49-F238E27FC236}">
                <a16:creationId xmlns:a16="http://schemas.microsoft.com/office/drawing/2014/main" id="{AEAFEB7E-84BA-F409-5B71-6893EDA3A19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279650" y="3970641"/>
            <a:ext cx="1446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+mn-lt"/>
              </a:rPr>
              <a:t>Abraham</a:t>
            </a:r>
          </a:p>
        </p:txBody>
      </p:sp>
      <p:sp>
        <p:nvSpPr>
          <p:cNvPr id="38" name="Text Box 56">
            <a:extLst>
              <a:ext uri="{FF2B5EF4-FFF2-40B4-BE49-F238E27FC236}">
                <a16:creationId xmlns:a16="http://schemas.microsoft.com/office/drawing/2014/main" id="{0B261C39-481C-E44A-442C-6FAD318C381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660651" y="3970641"/>
            <a:ext cx="1446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latin typeface="+mn-lt"/>
              </a:rPr>
              <a:t>Moses</a:t>
            </a:r>
          </a:p>
        </p:txBody>
      </p:sp>
      <p:sp>
        <p:nvSpPr>
          <p:cNvPr id="39" name="Text Box 57">
            <a:extLst>
              <a:ext uri="{FF2B5EF4-FFF2-40B4-BE49-F238E27FC236}">
                <a16:creationId xmlns:a16="http://schemas.microsoft.com/office/drawing/2014/main" id="{C97ACE1B-4BB9-F877-06BF-80C95CF1F40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965451" y="3970641"/>
            <a:ext cx="1446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latin typeface="+mn-lt"/>
              </a:rPr>
              <a:t>David</a:t>
            </a:r>
          </a:p>
        </p:txBody>
      </p:sp>
      <p:sp>
        <p:nvSpPr>
          <p:cNvPr id="40" name="Line 61">
            <a:extLst>
              <a:ext uri="{FF2B5EF4-FFF2-40B4-BE49-F238E27FC236}">
                <a16:creationId xmlns:a16="http://schemas.microsoft.com/office/drawing/2014/main" id="{E486CF51-CDAC-C1CF-5032-89FA6F6722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42160" y="6478890"/>
            <a:ext cx="219456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1" name="Line 62">
            <a:extLst>
              <a:ext uri="{FF2B5EF4-FFF2-40B4-BE49-F238E27FC236}">
                <a16:creationId xmlns:a16="http://schemas.microsoft.com/office/drawing/2014/main" id="{D0B5FD60-9500-B346-F9DF-A30617F206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26480" y="6478890"/>
            <a:ext cx="164592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2" name="Line 63">
            <a:extLst>
              <a:ext uri="{FF2B5EF4-FFF2-40B4-BE49-F238E27FC236}">
                <a16:creationId xmlns:a16="http://schemas.microsoft.com/office/drawing/2014/main" id="{F3C4EF36-B258-2357-578F-5C5E03B555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72400" y="647889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3" name="Line 64">
            <a:extLst>
              <a:ext uri="{FF2B5EF4-FFF2-40B4-BE49-F238E27FC236}">
                <a16:creationId xmlns:a16="http://schemas.microsoft.com/office/drawing/2014/main" id="{E04C19FC-A6AE-BD8B-BE2E-5A5DA3C68E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96400" y="647889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4" name="Text Box 65">
            <a:extLst>
              <a:ext uri="{FF2B5EF4-FFF2-40B4-BE49-F238E27FC236}">
                <a16:creationId xmlns:a16="http://schemas.microsoft.com/office/drawing/2014/main" id="{C79B05AB-F13F-3573-C814-709F2C8BE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906891"/>
            <a:ext cx="990600" cy="3667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ysClr val="windowText" lastClr="000000"/>
                </a:solidFill>
                <a:latin typeface="+mn-lt"/>
              </a:rPr>
              <a:t>Alpha</a:t>
            </a:r>
          </a:p>
        </p:txBody>
      </p:sp>
      <p:sp>
        <p:nvSpPr>
          <p:cNvPr id="45" name="Text Box 66">
            <a:extLst>
              <a:ext uri="{FF2B5EF4-FFF2-40B4-BE49-F238E27FC236}">
                <a16:creationId xmlns:a16="http://schemas.microsoft.com/office/drawing/2014/main" id="{9D51930D-6BCB-4EC3-F92A-AEF333AE5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1830691"/>
            <a:ext cx="990600" cy="3667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ysClr val="windowText" lastClr="000000"/>
                </a:solidFill>
                <a:latin typeface="+mn-lt"/>
              </a:rPr>
              <a:t>Omega</a:t>
            </a:r>
          </a:p>
        </p:txBody>
      </p:sp>
      <p:sp>
        <p:nvSpPr>
          <p:cNvPr id="49" name="Text Box 25">
            <a:extLst>
              <a:ext uri="{FF2B5EF4-FFF2-40B4-BE49-F238E27FC236}">
                <a16:creationId xmlns:a16="http://schemas.microsoft.com/office/drawing/2014/main" id="{A37BB376-ECF4-ABC5-FC36-2050FFC60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5335890"/>
            <a:ext cx="2057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+mn-lt"/>
              </a:rPr>
              <a:t>Kingdom Law</a:t>
            </a:r>
          </a:p>
        </p:txBody>
      </p:sp>
      <p:sp>
        <p:nvSpPr>
          <p:cNvPr id="56" name="Line 7">
            <a:extLst>
              <a:ext uri="{FF2B5EF4-FFF2-40B4-BE49-F238E27FC236}">
                <a16:creationId xmlns:a16="http://schemas.microsoft.com/office/drawing/2014/main" id="{AE6EC200-ADC2-C799-43C7-CB0FDFF7EA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2400" y="5724985"/>
            <a:ext cx="2468880" cy="0"/>
          </a:xfrm>
          <a:prstGeom prst="line">
            <a:avLst/>
          </a:prstGeom>
          <a:ln w="57150"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6" name="Text Box 23">
            <a:extLst>
              <a:ext uri="{FF2B5EF4-FFF2-40B4-BE49-F238E27FC236}">
                <a16:creationId xmlns:a16="http://schemas.microsoft.com/office/drawing/2014/main" id="{830DE4DA-7EA3-AB79-FBFA-877934215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1" y="916290"/>
            <a:ext cx="601979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en-US" b="1" dirty="0">
                <a:latin typeface="+mn-lt"/>
              </a:rPr>
              <a:t>God’s rule over, management of, and building of, His creation as King, Administrator, Builder </a:t>
            </a:r>
          </a:p>
          <a:p>
            <a:pPr algn="ctr">
              <a:spcBef>
                <a:spcPts val="0"/>
              </a:spcBef>
            </a:pPr>
            <a:r>
              <a:rPr lang="en-US" altLang="en-US" b="1" u="sng" dirty="0">
                <a:solidFill>
                  <a:srgbClr val="0000FF"/>
                </a:solidFill>
                <a:latin typeface="+mn-lt"/>
              </a:rPr>
              <a:t>Psalm 47; 57:11</a:t>
            </a:r>
            <a:r>
              <a:rPr lang="en-US" altLang="en-US" i="1" dirty="0">
                <a:latin typeface="+mn-lt"/>
              </a:rPr>
              <a:t>; Jeremiah 23:24; Ephesians 1:10; Hebrews 3:4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0427CF4-970F-3E70-7570-2EB9981894C2}"/>
              </a:ext>
            </a:extLst>
          </p:cNvPr>
          <p:cNvSpPr txBox="1"/>
          <p:nvPr/>
        </p:nvSpPr>
        <p:spPr>
          <a:xfrm>
            <a:off x="3810000" y="230490"/>
            <a:ext cx="4663440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C00000"/>
                </a:solidFill>
                <a:latin typeface="+mn-lt"/>
              </a:rPr>
              <a:t>THE UNIVERSAL KINGDOM OF GOD </a:t>
            </a:r>
          </a:p>
        </p:txBody>
      </p:sp>
    </p:spTree>
    <p:extLst>
      <p:ext uri="{BB962C8B-B14F-4D97-AF65-F5344CB8AC3E}">
        <p14:creationId xmlns:p14="http://schemas.microsoft.com/office/powerpoint/2010/main" val="280168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endParaRPr lang="en-US" altLang="en-U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01E2FB-D3D2-EBF7-519F-D8FCDE923102}"/>
              </a:ext>
            </a:extLst>
          </p:cNvPr>
          <p:cNvSpPr txBox="1">
            <a:spLocks/>
          </p:cNvSpPr>
          <p:nvPr/>
        </p:nvSpPr>
        <p:spPr>
          <a:xfrm>
            <a:off x="609600" y="22224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0"/>
              </a:spcAft>
              <a:defRPr/>
            </a:pPr>
            <a:r>
              <a:rPr lang="en-US" altLang="en-US" sz="3000" b="1" dirty="0">
                <a:solidFill>
                  <a:srgbClr val="0000CC"/>
                </a:solidFill>
                <a:latin typeface="+mn-lt"/>
              </a:rPr>
              <a:t>ALVA MCCLAIN</a:t>
            </a:r>
          </a:p>
          <a:p>
            <a:pPr marL="452438" lvl="2" defTabSz="914400">
              <a:spcAft>
                <a:spcPts val="0"/>
              </a:spcAft>
              <a:defRPr/>
            </a:pPr>
            <a:r>
              <a:rPr lang="en-US" altLang="en-US" sz="2400" kern="100" dirty="0">
                <a:solidFill>
                  <a:schemeClr val="tx1"/>
                </a:solidFill>
                <a:latin typeface="Calibri" panose="020F0502020204030204" pitchFamily="34" charset="0"/>
                <a:cs typeface="+mn-cs"/>
              </a:rPr>
              <a:t>(Alva McClain, </a:t>
            </a:r>
            <a:r>
              <a:rPr lang="en-US" altLang="en-US" sz="2400" i="1" kern="100" dirty="0">
                <a:solidFill>
                  <a:schemeClr val="tx1"/>
                </a:solidFill>
                <a:latin typeface="Calibri" panose="020F0502020204030204" pitchFamily="34" charset="0"/>
                <a:cs typeface="+mn-cs"/>
              </a:rPr>
              <a:t>The Greatness of the Kingdom</a:t>
            </a:r>
            <a:r>
              <a:rPr lang="en-US" altLang="en-US" sz="2400" kern="100" dirty="0">
                <a:solidFill>
                  <a:schemeClr val="tx1"/>
                </a:solidFill>
                <a:latin typeface="Calibri" panose="020F0502020204030204" pitchFamily="34" charset="0"/>
                <a:cs typeface="+mn-cs"/>
              </a:rPr>
              <a:t>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22336-1ADA-B5AA-2115-4C63DA2934B4}"/>
              </a:ext>
            </a:extLst>
          </p:cNvPr>
          <p:cNvSpPr txBox="1"/>
          <p:nvPr/>
        </p:nvSpPr>
        <p:spPr>
          <a:xfrm>
            <a:off x="609600" y="1598791"/>
            <a:ext cx="109728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just">
              <a:spcAft>
                <a:spcPts val="1200"/>
              </a:spcAft>
              <a:defRPr/>
            </a:pPr>
            <a:r>
              <a:rPr lang="en-US" altLang="en-US" sz="2800" dirty="0"/>
              <a:t>McClain defines the </a:t>
            </a:r>
            <a:r>
              <a:rPr lang="en-US" altLang="en-US" sz="28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MEDIATORIAL KINGDOM</a:t>
            </a:r>
            <a:r>
              <a:rPr lang="en-US" altLang="en-US" sz="2800" dirty="0"/>
              <a:t> as:</a:t>
            </a:r>
          </a:p>
          <a:p>
            <a:pPr lvl="2" indent="-460375" algn="just">
              <a:spcAft>
                <a:spcPts val="1200"/>
              </a:spcAft>
              <a:buFont typeface="+mj-lt"/>
              <a:buAutoNum type="alphaLcParenR"/>
              <a:defRPr/>
            </a:pPr>
            <a:r>
              <a:rPr lang="en-US" altLang="en-US" sz="2800" dirty="0"/>
              <a:t>the rule of God through a </a:t>
            </a:r>
            <a:r>
              <a:rPr lang="en-US" altLang="en-US" sz="28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divinely chosen representative </a:t>
            </a:r>
            <a:r>
              <a:rPr lang="en-US" altLang="en-US" sz="2800" dirty="0"/>
              <a:t>who not only speaks and acts for God but also represents the people before God; </a:t>
            </a:r>
          </a:p>
          <a:p>
            <a:pPr lvl="2" indent="-460375" algn="just">
              <a:spcAft>
                <a:spcPts val="1200"/>
              </a:spcAft>
              <a:buFont typeface="+mj-lt"/>
              <a:buAutoNum type="alphaLcParenR"/>
              <a:defRPr/>
            </a:pPr>
            <a:r>
              <a:rPr lang="en-US" altLang="en-US" sz="2800" dirty="0"/>
              <a:t>a rule which has </a:t>
            </a:r>
            <a:r>
              <a:rPr lang="en-US" altLang="en-US" sz="28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reference to the earth</a:t>
            </a:r>
            <a:r>
              <a:rPr lang="en-US" altLang="en-US" sz="2800" dirty="0"/>
              <a:t>; and </a:t>
            </a:r>
          </a:p>
          <a:p>
            <a:pPr lvl="2" indent="-460375" algn="just">
              <a:spcAft>
                <a:spcPts val="1200"/>
              </a:spcAft>
              <a:buFont typeface="+mj-lt"/>
              <a:buAutoNum type="alphaLcParenR"/>
              <a:defRPr/>
            </a:pPr>
            <a:r>
              <a:rPr lang="en-US" altLang="en-US" sz="2800" dirty="0"/>
              <a:t>having as its mediatorial ruler one who is always </a:t>
            </a:r>
            <a:r>
              <a:rPr lang="en-US" altLang="en-US" sz="28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member of the human race</a:t>
            </a:r>
            <a:r>
              <a:rPr lang="en-US" altLang="en-US" sz="28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69703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endParaRPr lang="en-US" altLang="en-U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01E2FB-D3D2-EBF7-519F-D8FCDE923102}"/>
              </a:ext>
            </a:extLst>
          </p:cNvPr>
          <p:cNvSpPr txBox="1">
            <a:spLocks/>
          </p:cNvSpPr>
          <p:nvPr/>
        </p:nvSpPr>
        <p:spPr>
          <a:xfrm>
            <a:off x="609600" y="22224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0"/>
              </a:spcAft>
              <a:defRPr/>
            </a:pPr>
            <a:r>
              <a:rPr lang="en-US" altLang="en-US" sz="3000" b="1" dirty="0">
                <a:solidFill>
                  <a:srgbClr val="0000CC"/>
                </a:solidFill>
                <a:latin typeface="+mn-lt"/>
              </a:rPr>
              <a:t>C. WE SHOULD PTL BECAUSE OF HIS </a:t>
            </a:r>
            <a:r>
              <a:rPr lang="en-US" altLang="en-US" sz="3000" b="1" u="sng" dirty="0">
                <a:solidFill>
                  <a:srgbClr val="0000CC"/>
                </a:solidFill>
                <a:latin typeface="+mn-lt"/>
              </a:rPr>
              <a:t>UNIVERSAL GOVERNMENT </a:t>
            </a:r>
          </a:p>
          <a:p>
            <a:pPr marL="452438" lvl="2" defTabSz="914400">
              <a:spcAft>
                <a:spcPts val="0"/>
              </a:spcAft>
              <a:defRPr/>
            </a:pPr>
            <a:r>
              <a:rPr lang="en-US" altLang="en-US" sz="3000" b="1" dirty="0">
                <a:solidFill>
                  <a:srgbClr val="0000CC"/>
                </a:solidFill>
                <a:latin typeface="+mn-lt"/>
              </a:rPr>
              <a:t>(VV. 11-13)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22336-1ADA-B5AA-2115-4C63DA2934B4}"/>
              </a:ext>
            </a:extLst>
          </p:cNvPr>
          <p:cNvSpPr txBox="1"/>
          <p:nvPr/>
        </p:nvSpPr>
        <p:spPr>
          <a:xfrm>
            <a:off x="609600" y="1598791"/>
            <a:ext cx="10972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kern="100" dirty="0">
                <a:latin typeface="Calibri" panose="020F0502020204030204" pitchFamily="34" charset="0"/>
              </a:rPr>
              <a:t>Biblically speaking, Israel as a theocracy had King-Representatives for God like David, who also oversaw a mediatorial kingdom in the past.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07F8E-C6B1-6F2E-C5C8-482573F63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2760714"/>
            <a:ext cx="6502400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61200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endParaRPr lang="en-US" altLang="en-U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01E2FB-D3D2-EBF7-519F-D8FCDE923102}"/>
              </a:ext>
            </a:extLst>
          </p:cNvPr>
          <p:cNvSpPr txBox="1">
            <a:spLocks/>
          </p:cNvSpPr>
          <p:nvPr/>
        </p:nvSpPr>
        <p:spPr>
          <a:xfrm>
            <a:off x="609600" y="22224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0"/>
              </a:spcAft>
              <a:defRPr/>
            </a:pPr>
            <a:r>
              <a:rPr lang="en-US" altLang="en-US" sz="3000" b="1" dirty="0">
                <a:solidFill>
                  <a:srgbClr val="0000CC"/>
                </a:solidFill>
                <a:latin typeface="+mn-lt"/>
              </a:rPr>
              <a:t>C. WE SHOULD PTL BECAUSE OF HIS </a:t>
            </a:r>
            <a:r>
              <a:rPr lang="en-US" altLang="en-US" sz="3000" b="1" u="sng" dirty="0">
                <a:solidFill>
                  <a:srgbClr val="0000CC"/>
                </a:solidFill>
                <a:latin typeface="+mn-lt"/>
              </a:rPr>
              <a:t>UNIVERSAL GOVERNMENT </a:t>
            </a:r>
          </a:p>
          <a:p>
            <a:pPr marL="452438" lvl="2" defTabSz="914400">
              <a:spcAft>
                <a:spcPts val="0"/>
              </a:spcAft>
              <a:defRPr/>
            </a:pPr>
            <a:r>
              <a:rPr lang="en-US" altLang="en-US" sz="3000" b="1" dirty="0">
                <a:solidFill>
                  <a:srgbClr val="0000CC"/>
                </a:solidFill>
                <a:latin typeface="+mn-lt"/>
              </a:rPr>
              <a:t>(VV. 11-13)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9D3F62-40BB-F504-1E33-9C60836BFF97}"/>
              </a:ext>
            </a:extLst>
          </p:cNvPr>
          <p:cNvSpPr txBox="1"/>
          <p:nvPr/>
        </p:nvSpPr>
        <p:spPr>
          <a:xfrm>
            <a:off x="609600" y="1598791"/>
            <a:ext cx="10972800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2800" b="1" dirty="0">
                <a:latin typeface="+mn-lt"/>
              </a:rPr>
              <a:t>How should we respond to these truths?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800" i="1" dirty="0">
                <a:latin typeface="+mn-lt"/>
              </a:rPr>
              <a:t>We should trust the Lord and meditate on these truths!</a:t>
            </a:r>
            <a:endParaRPr lang="en-US" sz="28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83CEA-C6B0-B85E-83B7-AE67F19FF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2760714"/>
            <a:ext cx="6502400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76915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A26D7-6B0C-40F1-86D7-A0B536E88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032F7-3504-4421-8442-B49BF165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-1"/>
            <a:ext cx="10972800" cy="4336869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Psalm 145:1–21 (NKJV)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Psalm of Praise, of David.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14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Lord upholds all who fall, And raises up all </a:t>
            </a:r>
            <a:r>
              <a:rPr lang="en-US" b="1" i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bowed down. </a:t>
            </a:r>
            <a:r>
              <a:rPr lang="en-US" baseline="30000" dirty="0">
                <a:latin typeface="Calibri" panose="020F0502020204030204" pitchFamily="34" charset="0"/>
              </a:rPr>
              <a:t>15</a:t>
            </a:r>
            <a:r>
              <a:rPr lang="en-US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eyes of all look expectantly to You, And You give them their food in due season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16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open Your hand And satisfy the desire of every living thing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17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Lord </a:t>
            </a:r>
            <a:r>
              <a:rPr lang="en-US" b="1" i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righteous in all His ways, Gracious in all His works</a:t>
            </a:r>
            <a:r>
              <a:rPr lang="en-US" dirty="0">
                <a:effectLst/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2EC44-E6D2-E221-7842-858509103E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629" b="20370"/>
          <a:stretch/>
        </p:blipFill>
        <p:spPr>
          <a:xfrm>
            <a:off x="3631407" y="2971807"/>
            <a:ext cx="4929187" cy="2103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1927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D171C1-A6F7-51BD-DC46-1FCC4B127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99567"/>
            <a:ext cx="10972800" cy="27370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PSALM 145 - WHAT WE NEED TO KNOW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734AC-656D-96D9-B8F9-E690B154428F}"/>
              </a:ext>
            </a:extLst>
          </p:cNvPr>
          <p:cNvSpPr txBox="1"/>
          <p:nvPr/>
        </p:nvSpPr>
        <p:spPr>
          <a:xfrm>
            <a:off x="609600" y="1598791"/>
            <a:ext cx="10972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800" b="1" dirty="0">
                <a:latin typeface="+mn-lt"/>
              </a:rPr>
              <a:t>PSALM 145 is: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800" i="1" dirty="0"/>
              <a:t>an acrostic psalm</a:t>
            </a:r>
            <a:r>
              <a:rPr lang="en-US" altLang="en-US" sz="2800" i="1" dirty="0">
                <a:latin typeface="+mn-lt"/>
              </a:rPr>
              <a:t> </a:t>
            </a:r>
            <a:endParaRPr lang="en-US" sz="2800" i="1" dirty="0"/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A2CB6E09-EB38-8E18-CDCE-BCA1528A5F87}"/>
              </a:ext>
            </a:extLst>
          </p:cNvPr>
          <p:cNvSpPr/>
          <p:nvPr/>
        </p:nvSpPr>
        <p:spPr>
          <a:xfrm>
            <a:off x="9467685" y="4756437"/>
            <a:ext cx="1174331" cy="1476036"/>
          </a:xfrm>
          <a:prstGeom prst="mathMultiply">
            <a:avLst>
              <a:gd name="adj1" fmla="val 1008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2B2A23-5050-12FF-7F2B-0B34817C1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679" y="457200"/>
            <a:ext cx="645264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0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endParaRPr lang="en-US" altLang="en-U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01E2FB-D3D2-EBF7-519F-D8FCDE923102}"/>
              </a:ext>
            </a:extLst>
          </p:cNvPr>
          <p:cNvSpPr txBox="1">
            <a:spLocks/>
          </p:cNvSpPr>
          <p:nvPr/>
        </p:nvSpPr>
        <p:spPr>
          <a:xfrm>
            <a:off x="609600" y="22224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0"/>
              </a:spcAft>
              <a:defRPr/>
            </a:pPr>
            <a:r>
              <a:rPr lang="en-US" altLang="en-US" sz="3000" b="1" dirty="0">
                <a:solidFill>
                  <a:srgbClr val="0000CC"/>
                </a:solidFill>
                <a:latin typeface="+mn-lt"/>
              </a:rPr>
              <a:t>D. WE SHOULD PTL BECAUSE OF HIS </a:t>
            </a:r>
            <a:r>
              <a:rPr lang="en-US" altLang="en-US" sz="3000" b="1" u="sng" dirty="0">
                <a:solidFill>
                  <a:srgbClr val="0000CC"/>
                </a:solidFill>
                <a:latin typeface="+mn-lt"/>
              </a:rPr>
              <a:t>UNDESERVED GRACE</a:t>
            </a:r>
            <a:r>
              <a:rPr lang="en-US" altLang="en-US" sz="3000" b="1" dirty="0">
                <a:solidFill>
                  <a:srgbClr val="0000CC"/>
                </a:solidFill>
                <a:latin typeface="+mn-lt"/>
              </a:rPr>
              <a:t>! </a:t>
            </a:r>
          </a:p>
          <a:p>
            <a:pPr marL="452438" lvl="2" defTabSz="914400">
              <a:spcAft>
                <a:spcPts val="0"/>
              </a:spcAft>
              <a:defRPr/>
            </a:pPr>
            <a:r>
              <a:rPr lang="en-US" altLang="en-US" sz="3000" b="1" dirty="0">
                <a:solidFill>
                  <a:srgbClr val="0000CC"/>
                </a:solidFill>
                <a:latin typeface="+mn-lt"/>
              </a:rPr>
              <a:t>(VV. 14-17)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22336-1ADA-B5AA-2115-4C63DA2934B4}"/>
              </a:ext>
            </a:extLst>
          </p:cNvPr>
          <p:cNvSpPr txBox="1"/>
          <p:nvPr/>
        </p:nvSpPr>
        <p:spPr>
          <a:xfrm>
            <a:off x="609600" y="1598791"/>
            <a:ext cx="10972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kern="100" dirty="0">
                <a:latin typeface="Calibri" panose="020F0502020204030204" pitchFamily="34" charset="0"/>
              </a:rPr>
              <a:t>We see God’s graciousness reflected specifically in His </a:t>
            </a:r>
            <a:r>
              <a:rPr lang="en-US" altLang="en-US" sz="3000" b="1" u="sng" dirty="0">
                <a:solidFill>
                  <a:srgbClr val="0000CC"/>
                </a:solidFill>
                <a:cs typeface="Arial" charset="0"/>
              </a:rPr>
              <a:t>PROVIDENTIAL CARE</a:t>
            </a:r>
            <a:r>
              <a:rPr lang="en-US" altLang="en-US" sz="2800" kern="100" dirty="0">
                <a:latin typeface="Calibri" panose="020F0502020204030204" pitchFamily="34" charset="0"/>
              </a:rPr>
              <a:t> for his creation.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2CF4C5-BE78-6108-7A62-D1B8356BB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194" y="2738164"/>
            <a:ext cx="6953612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78053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A26D7-6B0C-40F1-86D7-A0B536E88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032F7-3504-4421-8442-B49BF165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-1"/>
            <a:ext cx="10972800" cy="4336869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Psalm 145:1–21 (NKJV)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Psalm of Praise, of David.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18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Lord </a:t>
            </a:r>
            <a:r>
              <a:rPr lang="en-US" b="1" i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near to all who call upon Him, To all who call upon Him in truth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19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H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will fulfill the desire of those who fear Him; He also will hear their cry and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save</a:t>
            </a:r>
            <a:r>
              <a:rPr lang="en-US" u="sng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20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Lord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preserves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who love Him, But all the wicked He will destroy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21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mouth shall speak the praise of the Lord, And all flesh shall bless His holy name Forever and ever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A42B4C-C12D-5A81-8F8D-8A9F76D15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41" y="3278174"/>
            <a:ext cx="4140119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966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endParaRPr lang="en-US" altLang="en-U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01E2FB-D3D2-EBF7-519F-D8FCDE923102}"/>
              </a:ext>
            </a:extLst>
          </p:cNvPr>
          <p:cNvSpPr txBox="1">
            <a:spLocks/>
          </p:cNvSpPr>
          <p:nvPr/>
        </p:nvSpPr>
        <p:spPr>
          <a:xfrm>
            <a:off x="609600" y="22224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0"/>
              </a:spcAft>
              <a:defRPr/>
            </a:pPr>
            <a:r>
              <a:rPr lang="en-US" altLang="en-US" sz="3000" b="1" dirty="0">
                <a:solidFill>
                  <a:srgbClr val="0000CC"/>
                </a:solidFill>
                <a:latin typeface="+mn-lt"/>
              </a:rPr>
              <a:t>D. WE SHOULD PTL BECAUSE OF HIS </a:t>
            </a:r>
            <a:r>
              <a:rPr lang="en-US" altLang="en-US" sz="3000" b="1" u="sng" dirty="0">
                <a:solidFill>
                  <a:srgbClr val="0000CC"/>
                </a:solidFill>
                <a:latin typeface="+mn-lt"/>
              </a:rPr>
              <a:t>UNDESERVED GRACE</a:t>
            </a:r>
            <a:r>
              <a:rPr lang="en-US" altLang="en-US" sz="3000" b="1" dirty="0">
                <a:solidFill>
                  <a:srgbClr val="0000CC"/>
                </a:solidFill>
                <a:latin typeface="+mn-lt"/>
              </a:rPr>
              <a:t>! </a:t>
            </a:r>
          </a:p>
          <a:p>
            <a:pPr marL="452438" lvl="2" defTabSz="914400">
              <a:spcAft>
                <a:spcPts val="0"/>
              </a:spcAft>
              <a:defRPr/>
            </a:pPr>
            <a:r>
              <a:rPr lang="en-US" altLang="en-US" sz="3000" b="1" dirty="0">
                <a:solidFill>
                  <a:srgbClr val="0000CC"/>
                </a:solidFill>
                <a:latin typeface="+mn-lt"/>
              </a:rPr>
              <a:t>(VV. 18-20)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22336-1ADA-B5AA-2115-4C63DA2934B4}"/>
              </a:ext>
            </a:extLst>
          </p:cNvPr>
          <p:cNvSpPr txBox="1"/>
          <p:nvPr/>
        </p:nvSpPr>
        <p:spPr>
          <a:xfrm>
            <a:off x="609600" y="1598791"/>
            <a:ext cx="109728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kern="100" dirty="0"/>
              <a:t>God’s grace is also seen by His </a:t>
            </a:r>
            <a:r>
              <a:rPr lang="en-US" altLang="en-US" sz="3000" b="1" u="sng" dirty="0">
                <a:solidFill>
                  <a:srgbClr val="0000CC"/>
                </a:solidFill>
                <a:cs typeface="Arial" charset="0"/>
              </a:rPr>
              <a:t>DELIVERING</a:t>
            </a:r>
            <a:r>
              <a:rPr lang="en-US" altLang="en-US" sz="2800" kern="100" dirty="0"/>
              <a:t> and </a:t>
            </a:r>
            <a:r>
              <a:rPr lang="en-US" altLang="en-US" sz="3000" b="1" u="sng" dirty="0">
                <a:solidFill>
                  <a:srgbClr val="0000CC"/>
                </a:solidFill>
                <a:cs typeface="Arial" charset="0"/>
              </a:rPr>
              <a:t>PRESERVING</a:t>
            </a:r>
            <a:r>
              <a:rPr lang="en-US" altLang="en-US" sz="2800" kern="100" dirty="0"/>
              <a:t> us (vv.18-20).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D52307-306E-89AD-B6B7-BF0F222C9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54" t="35809"/>
          <a:stretch/>
        </p:blipFill>
        <p:spPr>
          <a:xfrm>
            <a:off x="609600" y="2795882"/>
            <a:ext cx="157441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50DED3-4CC2-58B9-44A6-D00538ED8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622" y="2795882"/>
            <a:ext cx="27432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2934F7-B01C-2AF5-77E1-71C1BB344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434" y="2795882"/>
            <a:ext cx="2057921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1F8D4D-5AF1-8BA9-98C1-BB15BB51F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6967" y="3353094"/>
            <a:ext cx="3810000" cy="2543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11213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367E2-9460-BF38-59EF-80D1947E9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FF2B99-C78A-DB77-E3A3-CD7A50598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41329-B0DB-FCEE-CD0D-D06D5E568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9680" y="0"/>
            <a:ext cx="9692640" cy="493776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John 1:9 (NKJV) 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>
                <a:effectLst/>
                <a:latin typeface="Calibri" panose="020F0502020204030204" pitchFamily="34" charset="0"/>
              </a:rPr>
              <a:t>If we confess our sins, He is faithful and just to forgive us </a:t>
            </a:r>
            <a:r>
              <a:rPr lang="en-US" i="1" dirty="0">
                <a:effectLst/>
                <a:latin typeface="Calibri" panose="020F0502020204030204" pitchFamily="34" charset="0"/>
              </a:rPr>
              <a:t>our</a:t>
            </a:r>
            <a:r>
              <a:rPr lang="en-US" dirty="0">
                <a:effectLst/>
                <a:latin typeface="Calibri" panose="020F0502020204030204" pitchFamily="34" charset="0"/>
              </a:rPr>
              <a:t> sins and to cleanse us from all unrighteousness. (cf. Ps. 32:5; Jam. 4:3)</a:t>
            </a:r>
            <a:r>
              <a:rPr lang="en-US" sz="2400" dirty="0">
                <a:effectLst/>
                <a:latin typeface="Calibri" panose="020F0502020204030204" pitchFamily="34" charset="0"/>
              </a:rPr>
              <a:t> </a:t>
            </a:r>
            <a:endParaRPr lang="en-US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en-US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Proverbs 28:13 (NKJV)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>
                <a:latin typeface="Calibri" panose="020F0502020204030204" pitchFamily="34" charset="0"/>
              </a:rPr>
              <a:t>He who covers his sins will not prosper, But whoever confesses and forsakes </a:t>
            </a:r>
            <a:r>
              <a:rPr lang="en-US" i="1" dirty="0">
                <a:latin typeface="Calibri" panose="020F0502020204030204" pitchFamily="34" charset="0"/>
              </a:rPr>
              <a:t>them</a:t>
            </a:r>
            <a:r>
              <a:rPr lang="en-US" dirty="0">
                <a:latin typeface="Calibri" panose="020F0502020204030204" pitchFamily="34" charset="0"/>
              </a:rPr>
              <a:t> will have mercy. </a:t>
            </a: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en-US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Psalm 66:18 (NKJV) 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>
                <a:latin typeface="Calibri" panose="020F0502020204030204" pitchFamily="34" charset="0"/>
              </a:rPr>
              <a:t>If I regard iniquity in my heart, The Lord will not hear. 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4442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401F1-9684-34F1-B263-C5BA49A4A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7E8194-6E27-F677-B31B-733171D91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B05A5-2C2E-7615-6DC8-0F9DDFAF1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-1"/>
            <a:ext cx="10972800" cy="4336869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Psalm 145:1–21 (NKJV)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Psalm of Praise, of David.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18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Lord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near to all who call upon Him, To all who call upon Him in truth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19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will fulfill the desire of those who fear Him; He also will hear their cry and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save</a:t>
            </a:r>
            <a:r>
              <a:rPr lang="en-US" u="sng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20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Lord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preserves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who love Him, But all the wicked He will destroy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21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My mouth shall speak the praise of the Lord, And all flesh shall bless His holy name Forever and ever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031FA5-FF1D-022E-858E-2C078607C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41" y="3278174"/>
            <a:ext cx="4140119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449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endParaRPr lang="en-US" altLang="en-U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01E2FB-D3D2-EBF7-519F-D8FCDE923102}"/>
              </a:ext>
            </a:extLst>
          </p:cNvPr>
          <p:cNvSpPr txBox="1">
            <a:spLocks/>
          </p:cNvSpPr>
          <p:nvPr/>
        </p:nvSpPr>
        <p:spPr>
          <a:xfrm>
            <a:off x="609600" y="22224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0"/>
              </a:spcAft>
              <a:defRPr/>
            </a:pPr>
            <a:r>
              <a:rPr lang="en-US" altLang="en-US" sz="3000" b="1" dirty="0">
                <a:solidFill>
                  <a:srgbClr val="0000CC"/>
                </a:solidFill>
                <a:latin typeface="+mn-lt"/>
              </a:rPr>
              <a:t>D. WE SHOULD PTL BECAUSE OF HIS </a:t>
            </a:r>
            <a:r>
              <a:rPr lang="en-US" altLang="en-US" sz="3000" b="1" u="sng" dirty="0">
                <a:solidFill>
                  <a:srgbClr val="0000CC"/>
                </a:solidFill>
                <a:latin typeface="+mn-lt"/>
              </a:rPr>
              <a:t>UNDESERVED GRACE</a:t>
            </a:r>
            <a:r>
              <a:rPr lang="en-US" altLang="en-US" sz="3000" b="1" dirty="0">
                <a:solidFill>
                  <a:srgbClr val="0000CC"/>
                </a:solidFill>
                <a:latin typeface="+mn-lt"/>
              </a:rPr>
              <a:t>! </a:t>
            </a:r>
          </a:p>
          <a:p>
            <a:pPr marL="452438" lvl="2" defTabSz="914400">
              <a:spcAft>
                <a:spcPts val="0"/>
              </a:spcAft>
              <a:defRPr/>
            </a:pPr>
            <a:r>
              <a:rPr lang="en-US" altLang="en-US" sz="3000" b="1" dirty="0">
                <a:solidFill>
                  <a:srgbClr val="0000CC"/>
                </a:solidFill>
                <a:latin typeface="+mn-lt"/>
              </a:rPr>
              <a:t>(VV. 18-20)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22336-1ADA-B5AA-2115-4C63DA2934B4}"/>
              </a:ext>
            </a:extLst>
          </p:cNvPr>
          <p:cNvSpPr txBox="1"/>
          <p:nvPr/>
        </p:nvSpPr>
        <p:spPr>
          <a:xfrm>
            <a:off x="609600" y="1598791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kern="100" dirty="0"/>
              <a:t>Do we deserve any of this?  Absolutely not!  It's all by </a:t>
            </a:r>
            <a:r>
              <a:rPr lang="en-US" altLang="en-US" sz="2800" b="1" u="sng" dirty="0">
                <a:solidFill>
                  <a:srgbClr val="0000CC"/>
                </a:solidFill>
                <a:cs typeface="Arial" charset="0"/>
              </a:rPr>
              <a:t>GRACE</a:t>
            </a:r>
            <a:r>
              <a:rPr lang="en-US" altLang="en-US" sz="2800" b="1" dirty="0">
                <a:solidFill>
                  <a:srgbClr val="0000CC"/>
                </a:solidFill>
                <a:cs typeface="Arial" charset="0"/>
              </a:rPr>
              <a:t>!</a:t>
            </a:r>
            <a:r>
              <a:rPr lang="en-US" altLang="en-US" sz="2800" kern="1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FA1FE-4DE6-424D-F416-0E9698743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58" y="2381581"/>
            <a:ext cx="10388484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45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A26D7-6B0C-40F1-86D7-A0B536E88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032F7-3504-4421-8442-B49BF165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-1"/>
            <a:ext cx="10972800" cy="3239827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Psalm 145:1–21 (NKJV)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Psalm of Praise, of David.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18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The </a:t>
            </a:r>
            <a:r>
              <a:rPr lang="en-US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r>
              <a:rPr lang="en-US" i="1" dirty="0">
                <a:effectLst/>
                <a:latin typeface="Calibri" panose="020F0502020204030204" pitchFamily="34" charset="0"/>
              </a:rPr>
              <a:t>is</a:t>
            </a:r>
            <a:r>
              <a:rPr lang="en-US" dirty="0">
                <a:effectLst/>
                <a:latin typeface="Calibri" panose="020F0502020204030204" pitchFamily="34" charset="0"/>
              </a:rPr>
              <a:t> near to all who call upon Him, To all who call upon Him in truth.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19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He will fulfill the desire of those who fear Him; He also will hear their cry and </a:t>
            </a:r>
            <a:r>
              <a:rPr lang="en-US" dirty="0">
                <a:latin typeface="Calibri" panose="020F0502020204030204" pitchFamily="34" charset="0"/>
              </a:rPr>
              <a:t>save</a:t>
            </a:r>
            <a:r>
              <a:rPr lang="en-US" dirty="0">
                <a:effectLst/>
                <a:latin typeface="Calibri" panose="020F0502020204030204" pitchFamily="34" charset="0"/>
              </a:rPr>
              <a:t> them.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20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The </a:t>
            </a:r>
            <a:r>
              <a:rPr lang="en-US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preserves</a:t>
            </a:r>
            <a:r>
              <a:rPr lang="en-US" dirty="0">
                <a:effectLst/>
                <a:latin typeface="Calibri" panose="020F0502020204030204" pitchFamily="34" charset="0"/>
              </a:rPr>
              <a:t> all who love Him, But all the wicked He will destroy. </a:t>
            </a:r>
            <a:r>
              <a:rPr lang="en-US" u="none" strike="noStrike" baseline="30000" dirty="0">
                <a:effectLst/>
                <a:latin typeface="Calibri" panose="020F0502020204030204" pitchFamily="34" charset="0"/>
              </a:rPr>
              <a:t>21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mouth shall speak the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praise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Lord, And all flesh shall </a:t>
            </a:r>
            <a:r>
              <a:rPr lang="en-US" b="1" u="sng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bless</a:t>
            </a:r>
            <a:r>
              <a:rPr lang="en-US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His holy name Forever and ever</a:t>
            </a:r>
            <a:r>
              <a:rPr lang="en-US" dirty="0">
                <a:effectLst/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1026" name="Picture 2" descr="Praise to God | Tennessee Bible College">
            <a:extLst>
              <a:ext uri="{FF2B5EF4-FFF2-40B4-BE49-F238E27FC236}">
                <a16:creationId xmlns:a16="http://schemas.microsoft.com/office/drawing/2014/main" id="{A6A45F1A-6A3B-5866-6DA7-7370873864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7" t="12759" r="17041"/>
          <a:stretch/>
        </p:blipFill>
        <p:spPr bwMode="auto">
          <a:xfrm>
            <a:off x="5140639" y="3263475"/>
            <a:ext cx="1910723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91283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515B33B-B39B-43E2-82FA-D9B230E09760}"/>
              </a:ext>
            </a:extLst>
          </p:cNvPr>
          <p:cNvSpPr txBox="1">
            <a:spLocks/>
          </p:cNvSpPr>
          <p:nvPr/>
        </p:nvSpPr>
        <p:spPr>
          <a:xfrm>
            <a:off x="1981200" y="220984"/>
            <a:ext cx="82296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defRPr/>
            </a:pP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PSALM 145</a:t>
            </a:r>
          </a:p>
          <a:p>
            <a:pPr defTabSz="914400">
              <a:defRPr/>
            </a:pPr>
            <a:r>
              <a:rPr lang="en-US" altLang="en-US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Session Outline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D7B8DA5-87B1-41EC-9A6B-5B5EECA90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624" y="1602089"/>
            <a:ext cx="7958753" cy="508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tabLst>
                <a:tab pos="19399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61963" indent="-461963">
              <a:spcBef>
                <a:spcPct val="20000"/>
              </a:spcBef>
              <a:buChar char="–"/>
              <a:tabLst>
                <a:tab pos="19399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indent="-452438">
              <a:spcBef>
                <a:spcPct val="20000"/>
              </a:spcBef>
              <a:buChar char="•"/>
              <a:tabLst>
                <a:tab pos="19399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39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460375" lvl="1" indent="-460375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romanUcPeriod"/>
              <a:defRPr/>
            </a:pPr>
            <a:r>
              <a:rPr lang="en-US" altLang="en-US" b="1" dirty="0">
                <a:solidFill>
                  <a:srgbClr val="0000CC"/>
                </a:solidFill>
              </a:rPr>
              <a:t>INTRODUCTION</a:t>
            </a:r>
          </a:p>
          <a:p>
            <a:pPr marL="801688" lvl="2" indent="-349250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alphaUcPeriod"/>
              <a:defRPr/>
            </a:pPr>
            <a:r>
              <a:rPr lang="en-US" altLang="en-US" sz="2800" b="1" dirty="0"/>
              <a:t>WHAT WE NEED TO KNOW ABOUT PSALM 145</a:t>
            </a:r>
          </a:p>
          <a:p>
            <a:pPr marL="801688" lvl="2" indent="-349250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alphaUcPeriod"/>
              <a:defRPr/>
            </a:pPr>
            <a:r>
              <a:rPr lang="en-US" sz="2800" b="1" dirty="0"/>
              <a:t>WHY WE SHOULD PRAISE THE LORD</a:t>
            </a:r>
            <a:endParaRPr lang="en-US" altLang="en-US" sz="2800" b="1" dirty="0"/>
          </a:p>
          <a:p>
            <a:pPr marL="460375" lvl="1" indent="-460375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romanUcPeriod"/>
              <a:defRPr/>
            </a:pPr>
            <a:r>
              <a:rPr lang="en-US" altLang="en-US" b="1" dirty="0"/>
              <a:t>PSALM 145 – VERSE BY VERSE </a:t>
            </a:r>
          </a:p>
          <a:p>
            <a:pPr marL="460375" lvl="1" indent="-460375" defTabSz="914400" fontAlgn="base">
              <a:spcBef>
                <a:spcPct val="0"/>
              </a:spcBef>
              <a:spcAft>
                <a:spcPts val="2400"/>
              </a:spcAft>
              <a:buFont typeface="+mj-lt"/>
              <a:buAutoNum type="romanUcPeriod"/>
              <a:defRPr/>
            </a:pPr>
            <a:r>
              <a:rPr lang="en-US" altLang="en-US" b="1" u="sng" dirty="0">
                <a:solidFill>
                  <a:srgbClr val="0000CC"/>
                </a:solidFill>
              </a:rPr>
              <a:t>CONCLUDING COMMENTS</a:t>
            </a:r>
          </a:p>
        </p:txBody>
      </p:sp>
    </p:spTree>
    <p:extLst>
      <p:ext uri="{BB962C8B-B14F-4D97-AF65-F5344CB8AC3E}">
        <p14:creationId xmlns:p14="http://schemas.microsoft.com/office/powerpoint/2010/main" val="14081289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endParaRPr lang="en-US" altLang="en-US" sz="3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01E2FB-D3D2-EBF7-519F-D8FCDE923102}"/>
              </a:ext>
            </a:extLst>
          </p:cNvPr>
          <p:cNvSpPr txBox="1">
            <a:spLocks/>
          </p:cNvSpPr>
          <p:nvPr/>
        </p:nvSpPr>
        <p:spPr>
          <a:xfrm>
            <a:off x="609600" y="22224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0"/>
              </a:spcAft>
              <a:defRPr/>
            </a:pPr>
            <a:r>
              <a:rPr lang="en-US" altLang="en-US" sz="3000" b="1" dirty="0">
                <a:solidFill>
                  <a:srgbClr val="0000CC"/>
                </a:solidFill>
                <a:latin typeface="+mn-lt"/>
              </a:rPr>
              <a:t>*GREATNESS, *</a:t>
            </a:r>
            <a:r>
              <a:rPr lang="en-US" altLang="en-US" sz="2800" b="1" dirty="0">
                <a:solidFill>
                  <a:srgbClr val="0000CC"/>
                </a:solidFill>
                <a:latin typeface="+mn-lt"/>
              </a:rPr>
              <a:t>UNCEASING </a:t>
            </a:r>
            <a:r>
              <a:rPr lang="en-US" altLang="en-US" sz="3000" b="1" dirty="0">
                <a:solidFill>
                  <a:srgbClr val="0000CC"/>
                </a:solidFill>
                <a:latin typeface="+mn-lt"/>
              </a:rPr>
              <a:t>GOODNESS, *UNIVERSAL </a:t>
            </a:r>
          </a:p>
          <a:p>
            <a:pPr marL="452438" lvl="2" defTabSz="914400">
              <a:spcAft>
                <a:spcPts val="0"/>
              </a:spcAft>
              <a:defRPr/>
            </a:pPr>
            <a:r>
              <a:rPr lang="en-US" altLang="en-US" sz="3000" b="1" dirty="0">
                <a:solidFill>
                  <a:srgbClr val="0000CC"/>
                </a:solidFill>
                <a:latin typeface="+mn-lt"/>
              </a:rPr>
              <a:t>GOVERNMENT, &amp; *UNDESERVED GRACE!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244637-7CE7-8649-BE9F-5F53874085DE}"/>
              </a:ext>
            </a:extLst>
          </p:cNvPr>
          <p:cNvSpPr txBox="1"/>
          <p:nvPr/>
        </p:nvSpPr>
        <p:spPr>
          <a:xfrm>
            <a:off x="609600" y="1598791"/>
            <a:ext cx="10972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800" b="1" dirty="0">
                <a:latin typeface="+mn-lt"/>
              </a:rPr>
              <a:t>How should we respond to these truths?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800" i="1" dirty="0">
                <a:latin typeface="+mn-lt"/>
              </a:rPr>
              <a:t>We should…</a:t>
            </a:r>
            <a:endParaRPr lang="en-US" sz="28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3C9713-1A53-B8E1-2891-6EDC10CA2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383" y="2659380"/>
            <a:ext cx="3589234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37822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62DEA-6615-2F59-7BF8-836E8E2E11DA}"/>
              </a:ext>
            </a:extLst>
          </p:cNvPr>
          <p:cNvSpPr txBox="1">
            <a:spLocks/>
          </p:cNvSpPr>
          <p:nvPr/>
        </p:nvSpPr>
        <p:spPr bwMode="auto">
          <a:xfrm>
            <a:off x="1981200" y="241300"/>
            <a:ext cx="822960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WHY WE SHOULD PRAISE THE LORD</a:t>
            </a:r>
          </a:p>
          <a:p>
            <a:pPr eaLnBrk="1" hangingPunct="1"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Psalm 145:1-21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1792DF-188F-8830-4356-A892E1E81FD6}"/>
              </a:ext>
            </a:extLst>
          </p:cNvPr>
          <p:cNvSpPr txBox="1"/>
          <p:nvPr/>
        </p:nvSpPr>
        <p:spPr>
          <a:xfrm>
            <a:off x="3048630" y="5379915"/>
            <a:ext cx="60947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Jim McGowan, Th.D.</a:t>
            </a:r>
            <a:br>
              <a:rPr lang="en-US" dirty="0"/>
            </a:br>
            <a:r>
              <a:rPr lang="en-US" dirty="0"/>
              <a:t>Sugar Land Bible Church</a:t>
            </a:r>
            <a:br>
              <a:rPr lang="en-US" dirty="0"/>
            </a:br>
            <a:r>
              <a:rPr lang="en-US" dirty="0"/>
              <a:t>04-16-2025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F0589C-2B3B-541D-5EB6-1935DFC16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502718"/>
            <a:ext cx="36576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C120BD-B1E9-2BBD-F55C-5E8451B74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6607960"/>
            <a:ext cx="6477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cs typeface="Calibri" panose="020F0502020204030204" pitchFamily="34" charset="0"/>
              </a:rPr>
              <a:t>Special thanks to Duluth Bible Church for access to their insights and resources.</a:t>
            </a:r>
          </a:p>
        </p:txBody>
      </p:sp>
    </p:spTree>
    <p:extLst>
      <p:ext uri="{BB962C8B-B14F-4D97-AF65-F5344CB8AC3E}">
        <p14:creationId xmlns:p14="http://schemas.microsoft.com/office/powerpoint/2010/main" val="2450836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PSALM 145 - WHAT WE NEED TO KNOW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734AC-656D-96D9-B8F9-E690B154428F}"/>
              </a:ext>
            </a:extLst>
          </p:cNvPr>
          <p:cNvSpPr txBox="1"/>
          <p:nvPr/>
        </p:nvSpPr>
        <p:spPr>
          <a:xfrm>
            <a:off x="609600" y="1598791"/>
            <a:ext cx="10972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800" b="1" dirty="0">
                <a:latin typeface="+mn-lt"/>
              </a:rPr>
              <a:t>PSALM 145 is: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800" i="1" dirty="0"/>
              <a:t>a psalm of David</a:t>
            </a:r>
            <a:r>
              <a:rPr lang="en-US" altLang="en-US" sz="2800" i="1" dirty="0">
                <a:latin typeface="+mn-lt"/>
              </a:rPr>
              <a:t> </a:t>
            </a:r>
            <a:endParaRPr lang="en-US" sz="28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10CE6C-0D96-3CAE-DB45-3B2F6B11A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057" y="2854421"/>
            <a:ext cx="5453887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4553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PSALM 145 - WHAT WE NEED TO KNOW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734AC-656D-96D9-B8F9-E690B154428F}"/>
              </a:ext>
            </a:extLst>
          </p:cNvPr>
          <p:cNvSpPr txBox="1"/>
          <p:nvPr/>
        </p:nvSpPr>
        <p:spPr>
          <a:xfrm>
            <a:off x="609600" y="1598791"/>
            <a:ext cx="10972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800" b="1" dirty="0">
                <a:latin typeface="+mn-lt"/>
              </a:rPr>
              <a:t>PSALM 145 is: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800" i="1" dirty="0"/>
              <a:t>a pure praise Psalm</a:t>
            </a:r>
            <a:endParaRPr lang="en-US" sz="28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B2A4D3-B24C-60A9-57AB-09F7B9C1B9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47" t="35889" b="4111"/>
          <a:stretch/>
        </p:blipFill>
        <p:spPr>
          <a:xfrm>
            <a:off x="3919715" y="2744887"/>
            <a:ext cx="4352571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4799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PSALM 145 - WHAT WE NEED TO KNOW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734AC-656D-96D9-B8F9-E690B154428F}"/>
              </a:ext>
            </a:extLst>
          </p:cNvPr>
          <p:cNvSpPr txBox="1"/>
          <p:nvPr/>
        </p:nvSpPr>
        <p:spPr>
          <a:xfrm>
            <a:off x="609600" y="1598791"/>
            <a:ext cx="109728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800" b="1" dirty="0">
                <a:latin typeface="+mn-lt"/>
              </a:rPr>
              <a:t>PSALM 145 is: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800" i="1" dirty="0"/>
              <a:t>the exquisite Psalm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800" i="1" dirty="0"/>
              <a:t>the magnificent </a:t>
            </a:r>
            <a:r>
              <a:rPr lang="en-US" altLang="en-US" sz="2800" b="1" i="1" u="sng" dirty="0"/>
              <a:t>ode</a:t>
            </a:r>
            <a:r>
              <a:rPr lang="en-US" altLang="en-US" sz="2800" i="1" dirty="0"/>
              <a:t> of praise</a:t>
            </a:r>
            <a:endParaRPr lang="en-US" sz="28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638965-01BC-B580-545B-EB98F4C1D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495" y="3432798"/>
            <a:ext cx="586901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09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41CB-EFBD-5483-B85D-A080B1D9574B}"/>
              </a:ext>
            </a:extLst>
          </p:cNvPr>
          <p:cNvSpPr txBox="1">
            <a:spLocks/>
          </p:cNvSpPr>
          <p:nvPr/>
        </p:nvSpPr>
        <p:spPr>
          <a:xfrm>
            <a:off x="609600" y="220984"/>
            <a:ext cx="10972800" cy="92768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2438" lvl="2" defTabSz="914400">
              <a:spcAft>
                <a:spcPts val="240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PSALM 145 - WHAT WE NEED TO KNOW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734AC-656D-96D9-B8F9-E690B154428F}"/>
              </a:ext>
            </a:extLst>
          </p:cNvPr>
          <p:cNvSpPr txBox="1"/>
          <p:nvPr/>
        </p:nvSpPr>
        <p:spPr>
          <a:xfrm>
            <a:off x="609600" y="1598791"/>
            <a:ext cx="10972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800" b="1" dirty="0">
                <a:latin typeface="+mn-lt"/>
              </a:rPr>
              <a:t>PSALM 145 is: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800" i="1" dirty="0"/>
              <a:t>the crown jewel of praise</a:t>
            </a:r>
            <a:endParaRPr lang="en-US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D2C4F-E465-8268-F20F-36F78FC1C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2816605"/>
            <a:ext cx="65024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19464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48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2489</TotalTime>
  <Words>3023</Words>
  <Application>Microsoft Office PowerPoint</Application>
  <PresentationFormat>Widescreen</PresentationFormat>
  <Paragraphs>245</Paragraphs>
  <Slides>59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We Should Praise The Lord</dc:title>
  <dc:subject>Why We Should Praise The Lord</dc:subject>
  <dc:creator>Jim McGowan</dc:creator>
  <cp:lastModifiedBy>Jim McGowan</cp:lastModifiedBy>
  <cp:revision>15</cp:revision>
  <dcterms:created xsi:type="dcterms:W3CDTF">2020-12-24T16:47:55Z</dcterms:created>
  <dcterms:modified xsi:type="dcterms:W3CDTF">2025-04-16T16:15:06Z</dcterms:modified>
</cp:coreProperties>
</file>