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66"/>
  </p:notesMasterIdLst>
  <p:handoutMasterIdLst>
    <p:handoutMasterId r:id="rId67"/>
  </p:handoutMasterIdLst>
  <p:sldIdLst>
    <p:sldId id="2094" r:id="rId2"/>
    <p:sldId id="9505" r:id="rId3"/>
    <p:sldId id="27709" r:id="rId4"/>
    <p:sldId id="27627" r:id="rId5"/>
    <p:sldId id="27646" r:id="rId6"/>
    <p:sldId id="27663" r:id="rId7"/>
    <p:sldId id="27664" r:id="rId8"/>
    <p:sldId id="9590" r:id="rId9"/>
    <p:sldId id="27665" r:id="rId10"/>
    <p:sldId id="9169" r:id="rId11"/>
    <p:sldId id="2055" r:id="rId12"/>
    <p:sldId id="12484" r:id="rId13"/>
    <p:sldId id="27490" r:id="rId14"/>
    <p:sldId id="27647" r:id="rId15"/>
    <p:sldId id="27666" r:id="rId16"/>
    <p:sldId id="27734" r:id="rId17"/>
    <p:sldId id="27735" r:id="rId18"/>
    <p:sldId id="27726" r:id="rId19"/>
    <p:sldId id="27727" r:id="rId20"/>
    <p:sldId id="27728" r:id="rId21"/>
    <p:sldId id="27628" r:id="rId22"/>
    <p:sldId id="27669" r:id="rId23"/>
    <p:sldId id="27670" r:id="rId24"/>
    <p:sldId id="27675" r:id="rId25"/>
    <p:sldId id="27676" r:id="rId26"/>
    <p:sldId id="27677" r:id="rId27"/>
    <p:sldId id="27671" r:id="rId28"/>
    <p:sldId id="27678" r:id="rId29"/>
    <p:sldId id="27679" r:id="rId30"/>
    <p:sldId id="27680" r:id="rId31"/>
    <p:sldId id="27672" r:id="rId32"/>
    <p:sldId id="27710" r:id="rId33"/>
    <p:sldId id="550" r:id="rId34"/>
    <p:sldId id="27673" r:id="rId35"/>
    <p:sldId id="27681" r:id="rId36"/>
    <p:sldId id="27682" r:id="rId37"/>
    <p:sldId id="2050" r:id="rId38"/>
    <p:sldId id="2051" r:id="rId39"/>
    <p:sldId id="2052" r:id="rId40"/>
    <p:sldId id="10711" r:id="rId41"/>
    <p:sldId id="27683" r:id="rId42"/>
    <p:sldId id="27575" r:id="rId43"/>
    <p:sldId id="27674" r:id="rId44"/>
    <p:sldId id="27684" r:id="rId45"/>
    <p:sldId id="27685" r:id="rId46"/>
    <p:sldId id="27686" r:id="rId47"/>
    <p:sldId id="27688" r:id="rId48"/>
    <p:sldId id="27689" r:id="rId49"/>
    <p:sldId id="6316" r:id="rId50"/>
    <p:sldId id="6317" r:id="rId51"/>
    <p:sldId id="6318" r:id="rId52"/>
    <p:sldId id="6319" r:id="rId53"/>
    <p:sldId id="8820" r:id="rId54"/>
    <p:sldId id="6321" r:id="rId55"/>
    <p:sldId id="6322" r:id="rId56"/>
    <p:sldId id="6347" r:id="rId57"/>
    <p:sldId id="27690" r:id="rId58"/>
    <p:sldId id="5751" r:id="rId59"/>
    <p:sldId id="27687" r:id="rId60"/>
    <p:sldId id="5687" r:id="rId61"/>
    <p:sldId id="282" r:id="rId62"/>
    <p:sldId id="27631" r:id="rId63"/>
    <p:sldId id="27630" r:id="rId64"/>
    <p:sldId id="27632" r:id="rId65"/>
  </p:sldIdLst>
  <p:sldSz cx="12192000" cy="6858000"/>
  <p:notesSz cx="7315200" cy="9601200"/>
  <p:custDataLst>
    <p:tags r:id="rId6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y Woods" initials="AW" lastIdx="1" clrIdx="0">
    <p:extLst>
      <p:ext uri="{19B8F6BF-5375-455C-9EA6-DF929625EA0E}">
        <p15:presenceInfo xmlns:p15="http://schemas.microsoft.com/office/powerpoint/2012/main" userId="f980d2db616d9d0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CC"/>
    <a:srgbClr val="000066"/>
    <a:srgbClr val="008000"/>
    <a:srgbClr val="CC66FF"/>
    <a:srgbClr val="00FF00"/>
    <a:srgbClr val="99FFCC"/>
    <a:srgbClr val="FF99FF"/>
    <a:srgbClr val="FF00FF"/>
    <a:srgbClr val="00CCFF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24D689-3518-47A5-9CF2-95B3C42705FD}" v="1" dt="2025-04-12T22:04:56.769"/>
  </p1510:revLst>
</p1510:revInfo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60" autoAdjust="0"/>
    <p:restoredTop sz="96191" autoAdjust="0"/>
  </p:normalViewPr>
  <p:slideViewPr>
    <p:cSldViewPr>
      <p:cViewPr>
        <p:scale>
          <a:sx n="100" d="100"/>
          <a:sy n="100" d="100"/>
        </p:scale>
        <p:origin x="547" y="3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3432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74" Type="http://schemas.microsoft.com/office/2016/11/relationships/changesInfo" Target="changesInfos/changesInfo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75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39.xml"/><Relationship Id="rId1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im McGowan" userId="e2c7446dd3aca506" providerId="LiveId" clId="{6135528B-20CB-4C2C-ADD2-825CB96359A1}"/>
    <pc:docChg chg="custSel modHandout">
      <pc:chgData name="Jim McGowan" userId="e2c7446dd3aca506" providerId="LiveId" clId="{6135528B-20CB-4C2C-ADD2-825CB96359A1}" dt="2025-03-17T14:17:22.234" v="3" actId="6549"/>
      <pc:docMkLst>
        <pc:docMk/>
      </pc:docMkLst>
    </pc:docChg>
  </pc:docChgLst>
  <pc:docChgLst>
    <pc:chgData name="Jim McGowan" userId="e2c7446dd3aca506" providerId="LiveId" clId="{7B8AF51D-D606-4CDF-9961-50E67C588D18}"/>
    <pc:docChg chg="custSel modHandout">
      <pc:chgData name="Jim McGowan" userId="e2c7446dd3aca506" providerId="LiveId" clId="{7B8AF51D-D606-4CDF-9961-50E67C588D18}" dt="2025-03-29T23:42:51.310" v="13" actId="6549"/>
      <pc:docMkLst>
        <pc:docMk/>
      </pc:docMkLst>
    </pc:docChg>
  </pc:docChgLst>
  <pc:docChgLst>
    <pc:chgData name="Jim McGowan" userId="e2c7446dd3aca506" providerId="LiveId" clId="{BD450DC9-00AD-4C6E-803D-D8A980A1C047}"/>
    <pc:docChg chg="undo custSel addSld delSld modSld modHandout">
      <pc:chgData name="Jim McGowan" userId="e2c7446dd3aca506" providerId="LiveId" clId="{BD450DC9-00AD-4C6E-803D-D8A980A1C047}" dt="2025-03-08T23:42:01.786" v="13" actId="20577"/>
      <pc:docMkLst>
        <pc:docMk/>
      </pc:docMkLst>
      <pc:sldChg chg="add del">
        <pc:chgData name="Jim McGowan" userId="e2c7446dd3aca506" providerId="LiveId" clId="{BD450DC9-00AD-4C6E-803D-D8A980A1C047}" dt="2025-03-08T23:37:31.242" v="1" actId="2696"/>
        <pc:sldMkLst>
          <pc:docMk/>
          <pc:sldMk cId="2238536345" sldId="1804"/>
        </pc:sldMkLst>
      </pc:sldChg>
      <pc:sldChg chg="modSp mod">
        <pc:chgData name="Jim McGowan" userId="e2c7446dd3aca506" providerId="LiveId" clId="{BD450DC9-00AD-4C6E-803D-D8A980A1C047}" dt="2025-03-08T23:40:24.372" v="9" actId="20577"/>
        <pc:sldMkLst>
          <pc:docMk/>
          <pc:sldMk cId="0" sldId="2000"/>
        </pc:sldMkLst>
      </pc:sldChg>
      <pc:sldChg chg="modSp mod">
        <pc:chgData name="Jim McGowan" userId="e2c7446dd3aca506" providerId="LiveId" clId="{BD450DC9-00AD-4C6E-803D-D8A980A1C047}" dt="2025-03-08T23:39:18.716" v="4" actId="1036"/>
        <pc:sldMkLst>
          <pc:docMk/>
          <pc:sldMk cId="386191010" sldId="9247"/>
        </pc:sldMkLst>
      </pc:sldChg>
      <pc:sldChg chg="modSp mod">
        <pc:chgData name="Jim McGowan" userId="e2c7446dd3aca506" providerId="LiveId" clId="{BD450DC9-00AD-4C6E-803D-D8A980A1C047}" dt="2025-03-08T23:42:01.786" v="13" actId="20577"/>
        <pc:sldMkLst>
          <pc:docMk/>
          <pc:sldMk cId="1461752811" sldId="9505"/>
        </pc:sldMkLst>
        <pc:spChg chg="mod">
          <ac:chgData name="Jim McGowan" userId="e2c7446dd3aca506" providerId="LiveId" clId="{BD450DC9-00AD-4C6E-803D-D8A980A1C047}" dt="2025-03-08T23:42:01.786" v="13" actId="20577"/>
          <ac:spMkLst>
            <pc:docMk/>
            <pc:sldMk cId="1461752811" sldId="9505"/>
            <ac:spMk id="8195" creationId="{00000000-0000-0000-0000-000000000000}"/>
          </ac:spMkLst>
        </pc:spChg>
      </pc:sldChg>
      <pc:sldChg chg="modSp mod">
        <pc:chgData name="Jim McGowan" userId="e2c7446dd3aca506" providerId="LiveId" clId="{BD450DC9-00AD-4C6E-803D-D8A980A1C047}" dt="2025-03-08T23:39:34.543" v="5" actId="14100"/>
        <pc:sldMkLst>
          <pc:docMk/>
          <pc:sldMk cId="507678839" sldId="12492"/>
        </pc:sldMkLst>
      </pc:sldChg>
      <pc:sldChg chg="add del">
        <pc:chgData name="Jim McGowan" userId="e2c7446dd3aca506" providerId="LiveId" clId="{BD450DC9-00AD-4C6E-803D-D8A980A1C047}" dt="2025-03-08T23:37:31.242" v="1" actId="2696"/>
        <pc:sldMkLst>
          <pc:docMk/>
          <pc:sldMk cId="2552869960" sldId="27621"/>
        </pc:sldMkLst>
      </pc:sldChg>
      <pc:sldChg chg="add del">
        <pc:chgData name="Jim McGowan" userId="e2c7446dd3aca506" providerId="LiveId" clId="{BD450DC9-00AD-4C6E-803D-D8A980A1C047}" dt="2025-03-08T23:37:31.242" v="1" actId="2696"/>
        <pc:sldMkLst>
          <pc:docMk/>
          <pc:sldMk cId="2002687536" sldId="27622"/>
        </pc:sldMkLst>
      </pc:sldChg>
      <pc:sldChg chg="add del">
        <pc:chgData name="Jim McGowan" userId="e2c7446dd3aca506" providerId="LiveId" clId="{BD450DC9-00AD-4C6E-803D-D8A980A1C047}" dt="2025-03-08T23:37:31.242" v="1" actId="2696"/>
        <pc:sldMkLst>
          <pc:docMk/>
          <pc:sldMk cId="1444968148" sldId="27623"/>
        </pc:sldMkLst>
      </pc:sldChg>
    </pc:docChg>
  </pc:docChgLst>
  <pc:docChgLst>
    <pc:chgData name="Jim McGowan" userId="e2c7446dd3aca506" providerId="LiveId" clId="{6C24D689-3518-47A5-9CF2-95B3C42705FD}"/>
    <pc:docChg chg="custSel modSld modHandout">
      <pc:chgData name="Jim McGowan" userId="e2c7446dd3aca506" providerId="LiveId" clId="{6C24D689-3518-47A5-9CF2-95B3C42705FD}" dt="2025-04-12T22:07:48.228" v="35" actId="20577"/>
      <pc:docMkLst>
        <pc:docMk/>
      </pc:docMkLst>
      <pc:sldChg chg="modSp mod">
        <pc:chgData name="Jim McGowan" userId="e2c7446dd3aca506" providerId="LiveId" clId="{6C24D689-3518-47A5-9CF2-95B3C42705FD}" dt="2025-04-12T22:07:48.228" v="35" actId="20577"/>
        <pc:sldMkLst>
          <pc:docMk/>
          <pc:sldMk cId="1461752811" sldId="9505"/>
        </pc:sldMkLst>
        <pc:spChg chg="mod">
          <ac:chgData name="Jim McGowan" userId="e2c7446dd3aca506" providerId="LiveId" clId="{6C24D689-3518-47A5-9CF2-95B3C42705FD}" dt="2025-04-12T22:07:48.228" v="35" actId="20577"/>
          <ac:spMkLst>
            <pc:docMk/>
            <pc:sldMk cId="1461752811" sldId="9505"/>
            <ac:spMk id="8195" creationId="{00000000-0000-0000-0000-000000000000}"/>
          </ac:spMkLst>
        </pc:spChg>
      </pc:sldChg>
      <pc:sldChg chg="addSp modSp mod">
        <pc:chgData name="Jim McGowan" userId="e2c7446dd3aca506" providerId="LiveId" clId="{6C24D689-3518-47A5-9CF2-95B3C42705FD}" dt="2025-04-12T22:05:23.196" v="31" actId="1440"/>
        <pc:sldMkLst>
          <pc:docMk/>
          <pc:sldMk cId="4774250" sldId="27710"/>
        </pc:sldMkLst>
        <pc:spChg chg="mod">
          <ac:chgData name="Jim McGowan" userId="e2c7446dd3aca506" providerId="LiveId" clId="{6C24D689-3518-47A5-9CF2-95B3C42705FD}" dt="2025-04-12T22:00:22.958" v="1" actId="2711"/>
          <ac:spMkLst>
            <pc:docMk/>
            <pc:sldMk cId="4774250" sldId="27710"/>
            <ac:spMk id="68611" creationId="{D8D90F47-7898-8E63-1624-C161D6BBF93A}"/>
          </ac:spMkLst>
        </pc:spChg>
        <pc:picChg chg="add mod">
          <ac:chgData name="Jim McGowan" userId="e2c7446dd3aca506" providerId="LiveId" clId="{6C24D689-3518-47A5-9CF2-95B3C42705FD}" dt="2025-04-12T22:05:23.196" v="31" actId="1440"/>
          <ac:picMkLst>
            <pc:docMk/>
            <pc:sldMk cId="4774250" sldId="27710"/>
            <ac:picMk id="2" creationId="{F436E296-F70C-142C-0A8E-8ECA14502E70}"/>
          </ac:picMkLst>
        </pc:picChg>
      </pc:sldChg>
    </pc:docChg>
  </pc:docChgLst>
  <pc:docChgLst>
    <pc:chgData name="Jim McGowan" userId="e2c7446dd3aca506" providerId="LiveId" clId="{802C1FEF-A1BA-410A-81F2-F6FA284BDB02}"/>
    <pc:docChg chg="custSel modSld modHandout">
      <pc:chgData name="Jim McGowan" userId="e2c7446dd3aca506" providerId="LiveId" clId="{802C1FEF-A1BA-410A-81F2-F6FA284BDB02}" dt="2025-03-22T18:51:46.079" v="331" actId="12788"/>
      <pc:docMkLst>
        <pc:docMk/>
      </pc:docMkLst>
      <pc:sldChg chg="delSp mod">
        <pc:chgData name="Jim McGowan" userId="e2c7446dd3aca506" providerId="LiveId" clId="{802C1FEF-A1BA-410A-81F2-F6FA284BDB02}" dt="2025-03-22T18:28:03.500" v="64" actId="478"/>
        <pc:sldMkLst>
          <pc:docMk/>
          <pc:sldMk cId="2447945567" sldId="617"/>
        </pc:sldMkLst>
      </pc:sldChg>
      <pc:sldChg chg="addSp delSp modSp mod">
        <pc:chgData name="Jim McGowan" userId="e2c7446dd3aca506" providerId="LiveId" clId="{802C1FEF-A1BA-410A-81F2-F6FA284BDB02}" dt="2025-03-22T18:37:13.682" v="131"/>
        <pc:sldMkLst>
          <pc:docMk/>
          <pc:sldMk cId="1080228765" sldId="12290"/>
        </pc:sldMkLst>
      </pc:sldChg>
      <pc:sldChg chg="modSp mod">
        <pc:chgData name="Jim McGowan" userId="e2c7446dd3aca506" providerId="LiveId" clId="{802C1FEF-A1BA-410A-81F2-F6FA284BDB02}" dt="2025-03-22T18:36:34.086" v="121" actId="1038"/>
        <pc:sldMkLst>
          <pc:docMk/>
          <pc:sldMk cId="3328411948" sldId="12295"/>
        </pc:sldMkLst>
      </pc:sldChg>
      <pc:sldChg chg="addSp delSp modSp mod">
        <pc:chgData name="Jim McGowan" userId="e2c7446dd3aca506" providerId="LiveId" clId="{802C1FEF-A1BA-410A-81F2-F6FA284BDB02}" dt="2025-03-22T18:37:51.604" v="149"/>
        <pc:sldMkLst>
          <pc:docMk/>
          <pc:sldMk cId="2223315294" sldId="12349"/>
        </pc:sldMkLst>
      </pc:sldChg>
      <pc:sldChg chg="addSp delSp modSp mod">
        <pc:chgData name="Jim McGowan" userId="e2c7446dd3aca506" providerId="LiveId" clId="{802C1FEF-A1BA-410A-81F2-F6FA284BDB02}" dt="2025-03-22T18:36:42.895" v="123"/>
        <pc:sldMkLst>
          <pc:docMk/>
          <pc:sldMk cId="1901476160" sldId="12440"/>
        </pc:sldMkLst>
      </pc:sldChg>
      <pc:sldChg chg="addSp delSp modSp mod">
        <pc:chgData name="Jim McGowan" userId="e2c7446dd3aca506" providerId="LiveId" clId="{802C1FEF-A1BA-410A-81F2-F6FA284BDB02}" dt="2025-03-22T18:36:59.167" v="127"/>
        <pc:sldMkLst>
          <pc:docMk/>
          <pc:sldMk cId="415740867" sldId="12441"/>
        </pc:sldMkLst>
      </pc:sldChg>
      <pc:sldChg chg="addSp delSp modSp mod">
        <pc:chgData name="Jim McGowan" userId="e2c7446dd3aca506" providerId="LiveId" clId="{802C1FEF-A1BA-410A-81F2-F6FA284BDB02}" dt="2025-03-22T18:37:02.569" v="129"/>
        <pc:sldMkLst>
          <pc:docMk/>
          <pc:sldMk cId="2948723736" sldId="12442"/>
        </pc:sldMkLst>
      </pc:sldChg>
      <pc:sldChg chg="delSp mod">
        <pc:chgData name="Jim McGowan" userId="e2c7446dd3aca506" providerId="LiveId" clId="{802C1FEF-A1BA-410A-81F2-F6FA284BDB02}" dt="2025-03-22T18:28:34.758" v="65" actId="478"/>
        <pc:sldMkLst>
          <pc:docMk/>
          <pc:sldMk cId="2330351407" sldId="27576"/>
        </pc:sldMkLst>
      </pc:sldChg>
      <pc:sldChg chg="addSp delSp modSp mod">
        <pc:chgData name="Jim McGowan" userId="e2c7446dd3aca506" providerId="LiveId" clId="{802C1FEF-A1BA-410A-81F2-F6FA284BDB02}" dt="2025-03-22T18:48:35.469" v="319" actId="1037"/>
        <pc:sldMkLst>
          <pc:docMk/>
          <pc:sldMk cId="653813147" sldId="27625"/>
        </pc:sldMkLst>
      </pc:sldChg>
      <pc:sldChg chg="addSp delSp modSp mod">
        <pc:chgData name="Jim McGowan" userId="e2c7446dd3aca506" providerId="LiveId" clId="{802C1FEF-A1BA-410A-81F2-F6FA284BDB02}" dt="2025-03-22T18:37:23.202" v="135"/>
        <pc:sldMkLst>
          <pc:docMk/>
          <pc:sldMk cId="485163530" sldId="27626"/>
        </pc:sldMkLst>
      </pc:sldChg>
      <pc:sldChg chg="addSp delSp modSp mod">
        <pc:chgData name="Jim McGowan" userId="e2c7446dd3aca506" providerId="LiveId" clId="{802C1FEF-A1BA-410A-81F2-F6FA284BDB02}" dt="2025-03-22T18:38:02.305" v="155"/>
        <pc:sldMkLst>
          <pc:docMk/>
          <pc:sldMk cId="1391309576" sldId="27627"/>
        </pc:sldMkLst>
        <pc:spChg chg="mod">
          <ac:chgData name="Jim McGowan" userId="e2c7446dd3aca506" providerId="LiveId" clId="{802C1FEF-A1BA-410A-81F2-F6FA284BDB02}" dt="2025-03-22T18:36:00.432" v="113" actId="14100"/>
          <ac:spMkLst>
            <pc:docMk/>
            <pc:sldMk cId="1391309576" sldId="27627"/>
            <ac:spMk id="161795" creationId="{0C693976-DCE3-462F-0C1C-D94332D8D385}"/>
          </ac:spMkLst>
        </pc:spChg>
        <pc:picChg chg="add mod">
          <ac:chgData name="Jim McGowan" userId="e2c7446dd3aca506" providerId="LiveId" clId="{802C1FEF-A1BA-410A-81F2-F6FA284BDB02}" dt="2025-03-22T18:38:02.305" v="155"/>
          <ac:picMkLst>
            <pc:docMk/>
            <pc:sldMk cId="1391309576" sldId="27627"/>
            <ac:picMk id="2" creationId="{685408DF-3C2F-86A7-019F-3765B0787092}"/>
          </ac:picMkLst>
        </pc:picChg>
      </pc:sldChg>
      <pc:sldChg chg="addSp delSp modSp mod">
        <pc:chgData name="Jim McGowan" userId="e2c7446dd3aca506" providerId="LiveId" clId="{802C1FEF-A1BA-410A-81F2-F6FA284BDB02}" dt="2025-03-22T18:39:59.374" v="213"/>
        <pc:sldMkLst>
          <pc:docMk/>
          <pc:sldMk cId="4190888672" sldId="27628"/>
        </pc:sldMkLst>
      </pc:sldChg>
      <pc:sldChg chg="addSp delSp modSp mod">
        <pc:chgData name="Jim McGowan" userId="e2c7446dd3aca506" providerId="LiveId" clId="{802C1FEF-A1BA-410A-81F2-F6FA284BDB02}" dt="2025-03-22T18:41:38.778" v="259"/>
        <pc:sldMkLst>
          <pc:docMk/>
          <pc:sldMk cId="3170805740" sldId="27629"/>
        </pc:sldMkLst>
      </pc:sldChg>
      <pc:sldChg chg="addSp delSp modSp mod">
        <pc:chgData name="Jim McGowan" userId="e2c7446dd3aca506" providerId="LiveId" clId="{802C1FEF-A1BA-410A-81F2-F6FA284BDB02}" dt="2025-03-22T18:44:55.001" v="304"/>
        <pc:sldMkLst>
          <pc:docMk/>
          <pc:sldMk cId="4243632596" sldId="27630"/>
        </pc:sldMkLst>
        <pc:spChg chg="mod">
          <ac:chgData name="Jim McGowan" userId="e2c7446dd3aca506" providerId="LiveId" clId="{802C1FEF-A1BA-410A-81F2-F6FA284BDB02}" dt="2025-03-22T18:33:39.810" v="93" actId="14100"/>
          <ac:spMkLst>
            <pc:docMk/>
            <pc:sldMk cId="4243632596" sldId="27630"/>
            <ac:spMk id="161795" creationId="{E3F2CDAD-07BD-DC73-9C49-2F233C939A14}"/>
          </ac:spMkLst>
        </pc:spChg>
        <pc:picChg chg="add mod">
          <ac:chgData name="Jim McGowan" userId="e2c7446dd3aca506" providerId="LiveId" clId="{802C1FEF-A1BA-410A-81F2-F6FA284BDB02}" dt="2025-03-22T18:44:55.001" v="304"/>
          <ac:picMkLst>
            <pc:docMk/>
            <pc:sldMk cId="4243632596" sldId="27630"/>
            <ac:picMk id="5" creationId="{36A01157-BE2C-03A7-A87B-46257E749403}"/>
          </ac:picMkLst>
        </pc:picChg>
      </pc:sldChg>
      <pc:sldChg chg="addSp delSp modSp mod">
        <pc:chgData name="Jim McGowan" userId="e2c7446dd3aca506" providerId="LiveId" clId="{802C1FEF-A1BA-410A-81F2-F6FA284BDB02}" dt="2025-03-22T18:37:27.360" v="137"/>
        <pc:sldMkLst>
          <pc:docMk/>
          <pc:sldMk cId="3880997232" sldId="27633"/>
        </pc:sldMkLst>
      </pc:sldChg>
      <pc:sldChg chg="addSp delSp modSp mod">
        <pc:chgData name="Jim McGowan" userId="e2c7446dd3aca506" providerId="LiveId" clId="{802C1FEF-A1BA-410A-81F2-F6FA284BDB02}" dt="2025-03-22T18:37:30.179" v="139"/>
        <pc:sldMkLst>
          <pc:docMk/>
          <pc:sldMk cId="1125741546" sldId="27634"/>
        </pc:sldMkLst>
      </pc:sldChg>
      <pc:sldChg chg="addSp delSp modSp mod">
        <pc:chgData name="Jim McGowan" userId="e2c7446dd3aca506" providerId="LiveId" clId="{802C1FEF-A1BA-410A-81F2-F6FA284BDB02}" dt="2025-03-22T18:37:35.626" v="141"/>
        <pc:sldMkLst>
          <pc:docMk/>
          <pc:sldMk cId="191323508" sldId="27635"/>
        </pc:sldMkLst>
      </pc:sldChg>
      <pc:sldChg chg="addSp delSp modSp mod">
        <pc:chgData name="Jim McGowan" userId="e2c7446dd3aca506" providerId="LiveId" clId="{802C1FEF-A1BA-410A-81F2-F6FA284BDB02}" dt="2025-03-22T18:37:38.353" v="143"/>
        <pc:sldMkLst>
          <pc:docMk/>
          <pc:sldMk cId="2233680408" sldId="27636"/>
        </pc:sldMkLst>
      </pc:sldChg>
      <pc:sldChg chg="addSp delSp modSp mod">
        <pc:chgData name="Jim McGowan" userId="e2c7446dd3aca506" providerId="LiveId" clId="{802C1FEF-A1BA-410A-81F2-F6FA284BDB02}" dt="2025-03-22T18:37:41.484" v="145"/>
        <pc:sldMkLst>
          <pc:docMk/>
          <pc:sldMk cId="1422986976" sldId="27637"/>
        </pc:sldMkLst>
      </pc:sldChg>
      <pc:sldChg chg="addSp delSp modSp mod">
        <pc:chgData name="Jim McGowan" userId="e2c7446dd3aca506" providerId="LiveId" clId="{802C1FEF-A1BA-410A-81F2-F6FA284BDB02}" dt="2025-03-22T18:37:46.571" v="147"/>
        <pc:sldMkLst>
          <pc:docMk/>
          <pc:sldMk cId="3638594612" sldId="27638"/>
        </pc:sldMkLst>
      </pc:sldChg>
      <pc:sldChg chg="addSp delSp modSp mod">
        <pc:chgData name="Jim McGowan" userId="e2c7446dd3aca506" providerId="LiveId" clId="{802C1FEF-A1BA-410A-81F2-F6FA284BDB02}" dt="2025-03-22T18:37:54.082" v="151"/>
        <pc:sldMkLst>
          <pc:docMk/>
          <pc:sldMk cId="262895606" sldId="27639"/>
        </pc:sldMkLst>
      </pc:sldChg>
      <pc:sldChg chg="addSp delSp modSp mod">
        <pc:chgData name="Jim McGowan" userId="e2c7446dd3aca506" providerId="LiveId" clId="{802C1FEF-A1BA-410A-81F2-F6FA284BDB02}" dt="2025-03-22T18:37:58.003" v="153"/>
        <pc:sldMkLst>
          <pc:docMk/>
          <pc:sldMk cId="2841165466" sldId="27640"/>
        </pc:sldMkLst>
      </pc:sldChg>
      <pc:sldChg chg="addSp delSp modSp mod">
        <pc:chgData name="Jim McGowan" userId="e2c7446dd3aca506" providerId="LiveId" clId="{802C1FEF-A1BA-410A-81F2-F6FA284BDB02}" dt="2025-03-22T18:38:06.451" v="157"/>
        <pc:sldMkLst>
          <pc:docMk/>
          <pc:sldMk cId="2770275583" sldId="27641"/>
        </pc:sldMkLst>
      </pc:sldChg>
      <pc:sldChg chg="addSp delSp modSp mod">
        <pc:chgData name="Jim McGowan" userId="e2c7446dd3aca506" providerId="LiveId" clId="{802C1FEF-A1BA-410A-81F2-F6FA284BDB02}" dt="2025-03-22T18:38:08.971" v="159"/>
        <pc:sldMkLst>
          <pc:docMk/>
          <pc:sldMk cId="52104424" sldId="27642"/>
        </pc:sldMkLst>
      </pc:sldChg>
      <pc:sldChg chg="addSp delSp modSp mod">
        <pc:chgData name="Jim McGowan" userId="e2c7446dd3aca506" providerId="LiveId" clId="{802C1FEF-A1BA-410A-81F2-F6FA284BDB02}" dt="2025-03-22T18:38:46.879" v="175"/>
        <pc:sldMkLst>
          <pc:docMk/>
          <pc:sldMk cId="1737580292" sldId="27643"/>
        </pc:sldMkLst>
      </pc:sldChg>
      <pc:sldChg chg="addSp delSp modSp mod">
        <pc:chgData name="Jim McGowan" userId="e2c7446dd3aca506" providerId="LiveId" clId="{802C1FEF-A1BA-410A-81F2-F6FA284BDB02}" dt="2025-03-22T18:38:49.876" v="177"/>
        <pc:sldMkLst>
          <pc:docMk/>
          <pc:sldMk cId="2125919055" sldId="27644"/>
        </pc:sldMkLst>
      </pc:sldChg>
      <pc:sldChg chg="addSp delSp modSp mod">
        <pc:chgData name="Jim McGowan" userId="e2c7446dd3aca506" providerId="LiveId" clId="{802C1FEF-A1BA-410A-81F2-F6FA284BDB02}" dt="2025-03-22T18:39:10.995" v="189"/>
        <pc:sldMkLst>
          <pc:docMk/>
          <pc:sldMk cId="3922053209" sldId="27645"/>
        </pc:sldMkLst>
      </pc:sldChg>
      <pc:sldChg chg="addSp delSp modSp mod">
        <pc:chgData name="Jim McGowan" userId="e2c7446dd3aca506" providerId="LiveId" clId="{802C1FEF-A1BA-410A-81F2-F6FA284BDB02}" dt="2025-03-22T18:39:28.892" v="197"/>
        <pc:sldMkLst>
          <pc:docMk/>
          <pc:sldMk cId="133863932" sldId="27646"/>
        </pc:sldMkLst>
        <pc:picChg chg="add mod">
          <ac:chgData name="Jim McGowan" userId="e2c7446dd3aca506" providerId="LiveId" clId="{802C1FEF-A1BA-410A-81F2-F6FA284BDB02}" dt="2025-03-22T18:39:28.892" v="197"/>
          <ac:picMkLst>
            <pc:docMk/>
            <pc:sldMk cId="133863932" sldId="27646"/>
            <ac:picMk id="3" creationId="{0CCA2FBF-CD83-943B-DFDA-4D20F800D140}"/>
          </ac:picMkLst>
        </pc:picChg>
      </pc:sldChg>
      <pc:sldChg chg="addSp delSp modSp mod">
        <pc:chgData name="Jim McGowan" userId="e2c7446dd3aca506" providerId="LiveId" clId="{802C1FEF-A1BA-410A-81F2-F6FA284BDB02}" dt="2025-03-22T18:39:44.653" v="205"/>
        <pc:sldMkLst>
          <pc:docMk/>
          <pc:sldMk cId="1904315256" sldId="27647"/>
        </pc:sldMkLst>
        <pc:picChg chg="add mod">
          <ac:chgData name="Jim McGowan" userId="e2c7446dd3aca506" providerId="LiveId" clId="{802C1FEF-A1BA-410A-81F2-F6FA284BDB02}" dt="2025-03-22T18:39:44.653" v="205"/>
          <ac:picMkLst>
            <pc:docMk/>
            <pc:sldMk cId="1904315256" sldId="27647"/>
            <ac:picMk id="3" creationId="{D8D852F2-DC2B-10D1-C60E-A5528470A848}"/>
          </ac:picMkLst>
        </pc:picChg>
      </pc:sldChg>
      <pc:sldChg chg="addSp delSp modSp mod">
        <pc:chgData name="Jim McGowan" userId="e2c7446dd3aca506" providerId="LiveId" clId="{802C1FEF-A1BA-410A-81F2-F6FA284BDB02}" dt="2025-03-22T18:38:12.260" v="161"/>
        <pc:sldMkLst>
          <pc:docMk/>
          <pc:sldMk cId="4167854912" sldId="27648"/>
        </pc:sldMkLst>
      </pc:sldChg>
      <pc:sldChg chg="addSp delSp modSp mod">
        <pc:chgData name="Jim McGowan" userId="e2c7446dd3aca506" providerId="LiveId" clId="{802C1FEF-A1BA-410A-81F2-F6FA284BDB02}" dt="2025-03-22T18:38:14.971" v="163"/>
        <pc:sldMkLst>
          <pc:docMk/>
          <pc:sldMk cId="3720878267" sldId="27649"/>
        </pc:sldMkLst>
      </pc:sldChg>
      <pc:sldChg chg="addSp delSp modSp mod">
        <pc:chgData name="Jim McGowan" userId="e2c7446dd3aca506" providerId="LiveId" clId="{802C1FEF-A1BA-410A-81F2-F6FA284BDB02}" dt="2025-03-22T18:38:22.812" v="165"/>
        <pc:sldMkLst>
          <pc:docMk/>
          <pc:sldMk cId="967961679" sldId="27650"/>
        </pc:sldMkLst>
      </pc:sldChg>
      <pc:sldChg chg="addSp delSp modSp mod">
        <pc:chgData name="Jim McGowan" userId="e2c7446dd3aca506" providerId="LiveId" clId="{802C1FEF-A1BA-410A-81F2-F6FA284BDB02}" dt="2025-03-22T18:38:27.693" v="167"/>
        <pc:sldMkLst>
          <pc:docMk/>
          <pc:sldMk cId="4180388212" sldId="27651"/>
        </pc:sldMkLst>
      </pc:sldChg>
      <pc:sldChg chg="addSp delSp modSp mod">
        <pc:chgData name="Jim McGowan" userId="e2c7446dd3aca506" providerId="LiveId" clId="{802C1FEF-A1BA-410A-81F2-F6FA284BDB02}" dt="2025-03-22T18:38:31.397" v="169"/>
        <pc:sldMkLst>
          <pc:docMk/>
          <pc:sldMk cId="2295143392" sldId="27652"/>
        </pc:sldMkLst>
      </pc:sldChg>
      <pc:sldChg chg="addSp delSp modSp mod">
        <pc:chgData name="Jim McGowan" userId="e2c7446dd3aca506" providerId="LiveId" clId="{802C1FEF-A1BA-410A-81F2-F6FA284BDB02}" dt="2025-03-22T18:38:33.990" v="171"/>
        <pc:sldMkLst>
          <pc:docMk/>
          <pc:sldMk cId="2864227133" sldId="27653"/>
        </pc:sldMkLst>
      </pc:sldChg>
      <pc:sldChg chg="addSp delSp modSp mod">
        <pc:chgData name="Jim McGowan" userId="e2c7446dd3aca506" providerId="LiveId" clId="{802C1FEF-A1BA-410A-81F2-F6FA284BDB02}" dt="2025-03-22T18:38:38.758" v="173"/>
        <pc:sldMkLst>
          <pc:docMk/>
          <pc:sldMk cId="4097786800" sldId="27654"/>
        </pc:sldMkLst>
      </pc:sldChg>
      <pc:sldChg chg="addSp delSp modSp mod">
        <pc:chgData name="Jim McGowan" userId="e2c7446dd3aca506" providerId="LiveId" clId="{802C1FEF-A1BA-410A-81F2-F6FA284BDB02}" dt="2025-03-22T18:38:52.332" v="179"/>
        <pc:sldMkLst>
          <pc:docMk/>
          <pc:sldMk cId="1202282319" sldId="27655"/>
        </pc:sldMkLst>
      </pc:sldChg>
      <pc:sldChg chg="addSp delSp modSp mod">
        <pc:chgData name="Jim McGowan" userId="e2c7446dd3aca506" providerId="LiveId" clId="{802C1FEF-A1BA-410A-81F2-F6FA284BDB02}" dt="2025-03-22T18:38:54.860" v="181"/>
        <pc:sldMkLst>
          <pc:docMk/>
          <pc:sldMk cId="2940859145" sldId="27656"/>
        </pc:sldMkLst>
      </pc:sldChg>
      <pc:sldChg chg="addSp delSp modSp mod">
        <pc:chgData name="Jim McGowan" userId="e2c7446dd3aca506" providerId="LiveId" clId="{802C1FEF-A1BA-410A-81F2-F6FA284BDB02}" dt="2025-03-22T18:38:57.361" v="183"/>
        <pc:sldMkLst>
          <pc:docMk/>
          <pc:sldMk cId="3026875794" sldId="27657"/>
        </pc:sldMkLst>
      </pc:sldChg>
      <pc:sldChg chg="addSp delSp modSp mod">
        <pc:chgData name="Jim McGowan" userId="e2c7446dd3aca506" providerId="LiveId" clId="{802C1FEF-A1BA-410A-81F2-F6FA284BDB02}" dt="2025-03-22T18:38:59.975" v="185"/>
        <pc:sldMkLst>
          <pc:docMk/>
          <pc:sldMk cId="2610187680" sldId="27658"/>
        </pc:sldMkLst>
      </pc:sldChg>
      <pc:sldChg chg="addSp delSp modSp mod">
        <pc:chgData name="Jim McGowan" userId="e2c7446dd3aca506" providerId="LiveId" clId="{802C1FEF-A1BA-410A-81F2-F6FA284BDB02}" dt="2025-03-22T18:39:06.418" v="187"/>
        <pc:sldMkLst>
          <pc:docMk/>
          <pc:sldMk cId="2898427552" sldId="27659"/>
        </pc:sldMkLst>
      </pc:sldChg>
      <pc:sldChg chg="addSp delSp modSp mod">
        <pc:chgData name="Jim McGowan" userId="e2c7446dd3aca506" providerId="LiveId" clId="{802C1FEF-A1BA-410A-81F2-F6FA284BDB02}" dt="2025-03-22T18:39:14.365" v="191"/>
        <pc:sldMkLst>
          <pc:docMk/>
          <pc:sldMk cId="2906495005" sldId="27660"/>
        </pc:sldMkLst>
      </pc:sldChg>
      <pc:sldChg chg="addSp delSp modSp mod">
        <pc:chgData name="Jim McGowan" userId="e2c7446dd3aca506" providerId="LiveId" clId="{802C1FEF-A1BA-410A-81F2-F6FA284BDB02}" dt="2025-03-22T18:39:16.760" v="193"/>
        <pc:sldMkLst>
          <pc:docMk/>
          <pc:sldMk cId="3633636827" sldId="27661"/>
        </pc:sldMkLst>
      </pc:sldChg>
      <pc:sldChg chg="addSp delSp modSp mod">
        <pc:chgData name="Jim McGowan" userId="e2c7446dd3aca506" providerId="LiveId" clId="{802C1FEF-A1BA-410A-81F2-F6FA284BDB02}" dt="2025-03-22T18:39:24.267" v="195"/>
        <pc:sldMkLst>
          <pc:docMk/>
          <pc:sldMk cId="594886317" sldId="27662"/>
        </pc:sldMkLst>
      </pc:sldChg>
      <pc:sldChg chg="addSp delSp modSp mod">
        <pc:chgData name="Jim McGowan" userId="e2c7446dd3aca506" providerId="LiveId" clId="{802C1FEF-A1BA-410A-81F2-F6FA284BDB02}" dt="2025-03-22T18:39:31.428" v="199"/>
        <pc:sldMkLst>
          <pc:docMk/>
          <pc:sldMk cId="4067314466" sldId="27663"/>
        </pc:sldMkLst>
        <pc:picChg chg="add mod">
          <ac:chgData name="Jim McGowan" userId="e2c7446dd3aca506" providerId="LiveId" clId="{802C1FEF-A1BA-410A-81F2-F6FA284BDB02}" dt="2025-03-22T18:39:31.428" v="199"/>
          <ac:picMkLst>
            <pc:docMk/>
            <pc:sldMk cId="4067314466" sldId="27663"/>
            <ac:picMk id="3" creationId="{BDF5F3C0-6B50-C0BC-E231-FAEBE2ACF91D}"/>
          </ac:picMkLst>
        </pc:picChg>
      </pc:sldChg>
      <pc:sldChg chg="addSp delSp modSp mod">
        <pc:chgData name="Jim McGowan" userId="e2c7446dd3aca506" providerId="LiveId" clId="{802C1FEF-A1BA-410A-81F2-F6FA284BDB02}" dt="2025-03-22T18:39:33.815" v="201"/>
        <pc:sldMkLst>
          <pc:docMk/>
          <pc:sldMk cId="4136793461" sldId="27664"/>
        </pc:sldMkLst>
        <pc:picChg chg="add mod">
          <ac:chgData name="Jim McGowan" userId="e2c7446dd3aca506" providerId="LiveId" clId="{802C1FEF-A1BA-410A-81F2-F6FA284BDB02}" dt="2025-03-22T18:39:33.815" v="201"/>
          <ac:picMkLst>
            <pc:docMk/>
            <pc:sldMk cId="4136793461" sldId="27664"/>
            <ac:picMk id="3" creationId="{3912124E-AA63-AF5C-E07D-156831A9B613}"/>
          </ac:picMkLst>
        </pc:picChg>
      </pc:sldChg>
      <pc:sldChg chg="addSp delSp modSp mod">
        <pc:chgData name="Jim McGowan" userId="e2c7446dd3aca506" providerId="LiveId" clId="{802C1FEF-A1BA-410A-81F2-F6FA284BDB02}" dt="2025-03-22T18:39:37.914" v="203"/>
        <pc:sldMkLst>
          <pc:docMk/>
          <pc:sldMk cId="1536973225" sldId="27665"/>
        </pc:sldMkLst>
        <pc:picChg chg="add mod">
          <ac:chgData name="Jim McGowan" userId="e2c7446dd3aca506" providerId="LiveId" clId="{802C1FEF-A1BA-410A-81F2-F6FA284BDB02}" dt="2025-03-22T18:39:37.914" v="203"/>
          <ac:picMkLst>
            <pc:docMk/>
            <pc:sldMk cId="1536973225" sldId="27665"/>
            <ac:picMk id="3" creationId="{14325FB8-1F85-68F2-70A1-E2DC525DD160}"/>
          </ac:picMkLst>
        </pc:picChg>
      </pc:sldChg>
      <pc:sldChg chg="addSp delSp modSp mod">
        <pc:chgData name="Jim McGowan" userId="e2c7446dd3aca506" providerId="LiveId" clId="{802C1FEF-A1BA-410A-81F2-F6FA284BDB02}" dt="2025-03-22T18:39:48.663" v="207"/>
        <pc:sldMkLst>
          <pc:docMk/>
          <pc:sldMk cId="3544069978" sldId="27666"/>
        </pc:sldMkLst>
        <pc:picChg chg="add mod">
          <ac:chgData name="Jim McGowan" userId="e2c7446dd3aca506" providerId="LiveId" clId="{802C1FEF-A1BA-410A-81F2-F6FA284BDB02}" dt="2025-03-22T18:39:48.663" v="207"/>
          <ac:picMkLst>
            <pc:docMk/>
            <pc:sldMk cId="3544069978" sldId="27666"/>
            <ac:picMk id="3" creationId="{74CBCEE2-C33E-CD47-EF61-6A297874E8C4}"/>
          </ac:picMkLst>
        </pc:picChg>
      </pc:sldChg>
      <pc:sldChg chg="addSp delSp modSp mod">
        <pc:chgData name="Jim McGowan" userId="e2c7446dd3aca506" providerId="LiveId" clId="{802C1FEF-A1BA-410A-81F2-F6FA284BDB02}" dt="2025-03-22T18:39:51.468" v="209"/>
        <pc:sldMkLst>
          <pc:docMk/>
          <pc:sldMk cId="1723721341" sldId="27667"/>
        </pc:sldMkLst>
      </pc:sldChg>
      <pc:sldChg chg="addSp delSp modSp mod">
        <pc:chgData name="Jim McGowan" userId="e2c7446dd3aca506" providerId="LiveId" clId="{802C1FEF-A1BA-410A-81F2-F6FA284BDB02}" dt="2025-03-22T18:39:56.244" v="211"/>
        <pc:sldMkLst>
          <pc:docMk/>
          <pc:sldMk cId="1002224954" sldId="27668"/>
        </pc:sldMkLst>
      </pc:sldChg>
      <pc:sldChg chg="addSp delSp modSp mod">
        <pc:chgData name="Jim McGowan" userId="e2c7446dd3aca506" providerId="LiveId" clId="{802C1FEF-A1BA-410A-81F2-F6FA284BDB02}" dt="2025-03-22T18:50:26.708" v="321" actId="12788"/>
        <pc:sldMkLst>
          <pc:docMk/>
          <pc:sldMk cId="4279013528" sldId="27669"/>
        </pc:sldMkLst>
      </pc:sldChg>
      <pc:sldChg chg="addSp delSp modSp mod">
        <pc:chgData name="Jim McGowan" userId="e2c7446dd3aca506" providerId="LiveId" clId="{802C1FEF-A1BA-410A-81F2-F6FA284BDB02}" dt="2025-03-22T18:50:38.436" v="323" actId="12788"/>
        <pc:sldMkLst>
          <pc:docMk/>
          <pc:sldMk cId="2068318080" sldId="27670"/>
        </pc:sldMkLst>
      </pc:sldChg>
      <pc:sldChg chg="addSp delSp modSp mod">
        <pc:chgData name="Jim McGowan" userId="e2c7446dd3aca506" providerId="LiveId" clId="{802C1FEF-A1BA-410A-81F2-F6FA284BDB02}" dt="2025-03-22T18:50:57.659" v="325" actId="12788"/>
        <pc:sldMkLst>
          <pc:docMk/>
          <pc:sldMk cId="2129372370" sldId="27671"/>
        </pc:sldMkLst>
      </pc:sldChg>
      <pc:sldChg chg="addSp delSp modSp mod">
        <pc:chgData name="Jim McGowan" userId="e2c7446dd3aca506" providerId="LiveId" clId="{802C1FEF-A1BA-410A-81F2-F6FA284BDB02}" dt="2025-03-22T18:51:12.688" v="327" actId="12788"/>
        <pc:sldMkLst>
          <pc:docMk/>
          <pc:sldMk cId="1745714088" sldId="27672"/>
        </pc:sldMkLst>
      </pc:sldChg>
      <pc:sldChg chg="addSp delSp modSp mod">
        <pc:chgData name="Jim McGowan" userId="e2c7446dd3aca506" providerId="LiveId" clId="{802C1FEF-A1BA-410A-81F2-F6FA284BDB02}" dt="2025-03-22T18:51:25.586" v="329" actId="12788"/>
        <pc:sldMkLst>
          <pc:docMk/>
          <pc:sldMk cId="908837882" sldId="27673"/>
        </pc:sldMkLst>
      </pc:sldChg>
      <pc:sldChg chg="addSp delSp modSp mod">
        <pc:chgData name="Jim McGowan" userId="e2c7446dd3aca506" providerId="LiveId" clId="{802C1FEF-A1BA-410A-81F2-F6FA284BDB02}" dt="2025-03-22T18:51:46.079" v="331" actId="12788"/>
        <pc:sldMkLst>
          <pc:docMk/>
          <pc:sldMk cId="3201376356" sldId="27674"/>
        </pc:sldMkLst>
      </pc:sldChg>
      <pc:sldChg chg="addSp delSp modSp mod">
        <pc:chgData name="Jim McGowan" userId="e2c7446dd3aca506" providerId="LiveId" clId="{802C1FEF-A1BA-410A-81F2-F6FA284BDB02}" dt="2025-03-22T18:40:09.606" v="219"/>
        <pc:sldMkLst>
          <pc:docMk/>
          <pc:sldMk cId="1657466747" sldId="27675"/>
        </pc:sldMkLst>
      </pc:sldChg>
      <pc:sldChg chg="addSp delSp modSp mod">
        <pc:chgData name="Jim McGowan" userId="e2c7446dd3aca506" providerId="LiveId" clId="{802C1FEF-A1BA-410A-81F2-F6FA284BDB02}" dt="2025-03-22T18:40:12.015" v="221"/>
        <pc:sldMkLst>
          <pc:docMk/>
          <pc:sldMk cId="4209048726" sldId="27676"/>
        </pc:sldMkLst>
      </pc:sldChg>
      <pc:sldChg chg="addSp delSp modSp mod">
        <pc:chgData name="Jim McGowan" userId="e2c7446dd3aca506" providerId="LiveId" clId="{802C1FEF-A1BA-410A-81F2-F6FA284BDB02}" dt="2025-03-22T18:40:15.593" v="223"/>
        <pc:sldMkLst>
          <pc:docMk/>
          <pc:sldMk cId="1362326174" sldId="27677"/>
        </pc:sldMkLst>
      </pc:sldChg>
      <pc:sldChg chg="addSp delSp modSp mod">
        <pc:chgData name="Jim McGowan" userId="e2c7446dd3aca506" providerId="LiveId" clId="{802C1FEF-A1BA-410A-81F2-F6FA284BDB02}" dt="2025-03-22T18:40:23.501" v="227"/>
        <pc:sldMkLst>
          <pc:docMk/>
          <pc:sldMk cId="3832181384" sldId="27678"/>
        </pc:sldMkLst>
      </pc:sldChg>
      <pc:sldChg chg="addSp delSp modSp mod">
        <pc:chgData name="Jim McGowan" userId="e2c7446dd3aca506" providerId="LiveId" clId="{802C1FEF-A1BA-410A-81F2-F6FA284BDB02}" dt="2025-03-22T18:40:26.413" v="229"/>
        <pc:sldMkLst>
          <pc:docMk/>
          <pc:sldMk cId="2210573132" sldId="27679"/>
        </pc:sldMkLst>
      </pc:sldChg>
      <pc:sldChg chg="addSp delSp modSp mod">
        <pc:chgData name="Jim McGowan" userId="e2c7446dd3aca506" providerId="LiveId" clId="{802C1FEF-A1BA-410A-81F2-F6FA284BDB02}" dt="2025-03-22T18:40:29.080" v="231"/>
        <pc:sldMkLst>
          <pc:docMk/>
          <pc:sldMk cId="1971518863" sldId="27680"/>
        </pc:sldMkLst>
      </pc:sldChg>
      <pc:sldChg chg="addSp delSp modSp mod">
        <pc:chgData name="Jim McGowan" userId="e2c7446dd3aca506" providerId="LiveId" clId="{802C1FEF-A1BA-410A-81F2-F6FA284BDB02}" dt="2025-03-22T18:40:43.084" v="237"/>
        <pc:sldMkLst>
          <pc:docMk/>
          <pc:sldMk cId="561078437" sldId="27681"/>
        </pc:sldMkLst>
      </pc:sldChg>
      <pc:sldChg chg="addSp delSp modSp mod">
        <pc:chgData name="Jim McGowan" userId="e2c7446dd3aca506" providerId="LiveId" clId="{802C1FEF-A1BA-410A-81F2-F6FA284BDB02}" dt="2025-03-22T18:40:46.958" v="239"/>
        <pc:sldMkLst>
          <pc:docMk/>
          <pc:sldMk cId="639011753" sldId="27682"/>
        </pc:sldMkLst>
      </pc:sldChg>
      <pc:sldChg chg="addSp delSp modSp mod">
        <pc:chgData name="Jim McGowan" userId="e2c7446dd3aca506" providerId="LiveId" clId="{802C1FEF-A1BA-410A-81F2-F6FA284BDB02}" dt="2025-03-22T18:40:52.012" v="241"/>
        <pc:sldMkLst>
          <pc:docMk/>
          <pc:sldMk cId="2775560349" sldId="27683"/>
        </pc:sldMkLst>
      </pc:sldChg>
      <pc:sldChg chg="addSp delSp modSp mod">
        <pc:chgData name="Jim McGowan" userId="e2c7446dd3aca506" providerId="LiveId" clId="{802C1FEF-A1BA-410A-81F2-F6FA284BDB02}" dt="2025-03-22T18:41:01.637" v="245"/>
        <pc:sldMkLst>
          <pc:docMk/>
          <pc:sldMk cId="2998133564" sldId="27684"/>
        </pc:sldMkLst>
      </pc:sldChg>
      <pc:sldChg chg="addSp delSp modSp mod">
        <pc:chgData name="Jim McGowan" userId="e2c7446dd3aca506" providerId="LiveId" clId="{802C1FEF-A1BA-410A-81F2-F6FA284BDB02}" dt="2025-03-22T18:41:05.749" v="247"/>
        <pc:sldMkLst>
          <pc:docMk/>
          <pc:sldMk cId="2278824794" sldId="27685"/>
        </pc:sldMkLst>
      </pc:sldChg>
      <pc:sldChg chg="addSp delSp modSp mod">
        <pc:chgData name="Jim McGowan" userId="e2c7446dd3aca506" providerId="LiveId" clId="{802C1FEF-A1BA-410A-81F2-F6FA284BDB02}" dt="2025-03-22T18:41:08.252" v="249"/>
        <pc:sldMkLst>
          <pc:docMk/>
          <pc:sldMk cId="1631954533" sldId="27686"/>
        </pc:sldMkLst>
      </pc:sldChg>
      <pc:sldChg chg="addSp delSp modSp mod">
        <pc:chgData name="Jim McGowan" userId="e2c7446dd3aca506" providerId="LiveId" clId="{802C1FEF-A1BA-410A-81F2-F6FA284BDB02}" dt="2025-03-22T18:41:24.323" v="257"/>
        <pc:sldMkLst>
          <pc:docMk/>
          <pc:sldMk cId="2811470367" sldId="27687"/>
        </pc:sldMkLst>
      </pc:sldChg>
      <pc:sldChg chg="addSp delSp modSp mod">
        <pc:chgData name="Jim McGowan" userId="e2c7446dd3aca506" providerId="LiveId" clId="{802C1FEF-A1BA-410A-81F2-F6FA284BDB02}" dt="2025-03-22T18:41:10.697" v="251"/>
        <pc:sldMkLst>
          <pc:docMk/>
          <pc:sldMk cId="138398679" sldId="27688"/>
        </pc:sldMkLst>
      </pc:sldChg>
      <pc:sldChg chg="addSp delSp modSp mod">
        <pc:chgData name="Jim McGowan" userId="e2c7446dd3aca506" providerId="LiveId" clId="{802C1FEF-A1BA-410A-81F2-F6FA284BDB02}" dt="2025-03-22T18:41:13.110" v="253"/>
        <pc:sldMkLst>
          <pc:docMk/>
          <pc:sldMk cId="1683220787" sldId="27689"/>
        </pc:sldMkLst>
      </pc:sldChg>
      <pc:sldChg chg="addSp delSp modSp mod">
        <pc:chgData name="Jim McGowan" userId="e2c7446dd3aca506" providerId="LiveId" clId="{802C1FEF-A1BA-410A-81F2-F6FA284BDB02}" dt="2025-03-22T18:41:19.996" v="255"/>
        <pc:sldMkLst>
          <pc:docMk/>
          <pc:sldMk cId="864209766" sldId="27690"/>
        </pc:sldMkLst>
      </pc:sldChg>
      <pc:sldChg chg="addSp delSp modSp mod">
        <pc:chgData name="Jim McGowan" userId="e2c7446dd3aca506" providerId="LiveId" clId="{802C1FEF-A1BA-410A-81F2-F6FA284BDB02}" dt="2025-03-22T18:41:55.662" v="262" actId="12789"/>
        <pc:sldMkLst>
          <pc:docMk/>
          <pc:sldMk cId="1255077360" sldId="27691"/>
        </pc:sldMkLst>
      </pc:sldChg>
      <pc:sldChg chg="addSp delSp modSp mod">
        <pc:chgData name="Jim McGowan" userId="e2c7446dd3aca506" providerId="LiveId" clId="{802C1FEF-A1BA-410A-81F2-F6FA284BDB02}" dt="2025-03-22T18:42:08.448" v="265" actId="12789"/>
        <pc:sldMkLst>
          <pc:docMk/>
          <pc:sldMk cId="2263944948" sldId="27692"/>
        </pc:sldMkLst>
      </pc:sldChg>
      <pc:sldChg chg="addSp delSp modSp mod">
        <pc:chgData name="Jim McGowan" userId="e2c7446dd3aca506" providerId="LiveId" clId="{802C1FEF-A1BA-410A-81F2-F6FA284BDB02}" dt="2025-03-22T18:42:36.373" v="274" actId="12789"/>
        <pc:sldMkLst>
          <pc:docMk/>
          <pc:sldMk cId="4025812449" sldId="27693"/>
        </pc:sldMkLst>
      </pc:sldChg>
      <pc:sldChg chg="addSp delSp modSp mod">
        <pc:chgData name="Jim McGowan" userId="e2c7446dd3aca506" providerId="LiveId" clId="{802C1FEF-A1BA-410A-81F2-F6FA284BDB02}" dt="2025-03-22T18:43:11.601" v="283" actId="12789"/>
        <pc:sldMkLst>
          <pc:docMk/>
          <pc:sldMk cId="1990498306" sldId="27694"/>
        </pc:sldMkLst>
      </pc:sldChg>
      <pc:sldChg chg="addSp delSp modSp mod">
        <pc:chgData name="Jim McGowan" userId="e2c7446dd3aca506" providerId="LiveId" clId="{802C1FEF-A1BA-410A-81F2-F6FA284BDB02}" dt="2025-03-22T18:44:05.178" v="294" actId="12789"/>
        <pc:sldMkLst>
          <pc:docMk/>
          <pc:sldMk cId="1505589009" sldId="27695"/>
        </pc:sldMkLst>
      </pc:sldChg>
      <pc:sldChg chg="addSp delSp modSp mod">
        <pc:chgData name="Jim McGowan" userId="e2c7446dd3aca506" providerId="LiveId" clId="{802C1FEF-A1BA-410A-81F2-F6FA284BDB02}" dt="2025-03-22T18:42:15.726" v="267"/>
        <pc:sldMkLst>
          <pc:docMk/>
          <pc:sldMk cId="1837882031" sldId="27696"/>
        </pc:sldMkLst>
      </pc:sldChg>
      <pc:sldChg chg="addSp delSp modSp mod">
        <pc:chgData name="Jim McGowan" userId="e2c7446dd3aca506" providerId="LiveId" clId="{802C1FEF-A1BA-410A-81F2-F6FA284BDB02}" dt="2025-03-22T18:42:18.708" v="269"/>
        <pc:sldMkLst>
          <pc:docMk/>
          <pc:sldMk cId="2431159086" sldId="27697"/>
        </pc:sldMkLst>
      </pc:sldChg>
      <pc:sldChg chg="addSp delSp modSp mod">
        <pc:chgData name="Jim McGowan" userId="e2c7446dd3aca506" providerId="LiveId" clId="{802C1FEF-A1BA-410A-81F2-F6FA284BDB02}" dt="2025-03-22T18:42:23.198" v="271"/>
        <pc:sldMkLst>
          <pc:docMk/>
          <pc:sldMk cId="1375965014" sldId="27698"/>
        </pc:sldMkLst>
      </pc:sldChg>
      <pc:sldChg chg="addSp delSp modSp mod">
        <pc:chgData name="Jim McGowan" userId="e2c7446dd3aca506" providerId="LiveId" clId="{802C1FEF-A1BA-410A-81F2-F6FA284BDB02}" dt="2025-03-22T18:42:42.116" v="276"/>
        <pc:sldMkLst>
          <pc:docMk/>
          <pc:sldMk cId="3172232123" sldId="27699"/>
        </pc:sldMkLst>
      </pc:sldChg>
      <pc:sldChg chg="addSp delSp modSp mod">
        <pc:chgData name="Jim McGowan" userId="e2c7446dd3aca506" providerId="LiveId" clId="{802C1FEF-A1BA-410A-81F2-F6FA284BDB02}" dt="2025-03-22T18:42:46.129" v="278"/>
        <pc:sldMkLst>
          <pc:docMk/>
          <pc:sldMk cId="2442467602" sldId="27700"/>
        </pc:sldMkLst>
      </pc:sldChg>
      <pc:sldChg chg="addSp delSp modSp mod">
        <pc:chgData name="Jim McGowan" userId="e2c7446dd3aca506" providerId="LiveId" clId="{802C1FEF-A1BA-410A-81F2-F6FA284BDB02}" dt="2025-03-22T18:42:55.113" v="280"/>
        <pc:sldMkLst>
          <pc:docMk/>
          <pc:sldMk cId="1889832706" sldId="27701"/>
        </pc:sldMkLst>
      </pc:sldChg>
      <pc:sldChg chg="addSp delSp modSp mod">
        <pc:chgData name="Jim McGowan" userId="e2c7446dd3aca506" providerId="LiveId" clId="{802C1FEF-A1BA-410A-81F2-F6FA284BDB02}" dt="2025-03-22T18:43:28.021" v="285"/>
        <pc:sldMkLst>
          <pc:docMk/>
          <pc:sldMk cId="520781237" sldId="27702"/>
        </pc:sldMkLst>
      </pc:sldChg>
      <pc:sldChg chg="addSp delSp modSp mod">
        <pc:chgData name="Jim McGowan" userId="e2c7446dd3aca506" providerId="LiveId" clId="{802C1FEF-A1BA-410A-81F2-F6FA284BDB02}" dt="2025-03-22T18:43:33.440" v="287"/>
        <pc:sldMkLst>
          <pc:docMk/>
          <pc:sldMk cId="2395530108" sldId="27703"/>
        </pc:sldMkLst>
      </pc:sldChg>
      <pc:sldChg chg="addSp delSp modSp mod">
        <pc:chgData name="Jim McGowan" userId="e2c7446dd3aca506" providerId="LiveId" clId="{802C1FEF-A1BA-410A-81F2-F6FA284BDB02}" dt="2025-03-22T18:43:36.612" v="289"/>
        <pc:sldMkLst>
          <pc:docMk/>
          <pc:sldMk cId="1482926921" sldId="27704"/>
        </pc:sldMkLst>
      </pc:sldChg>
      <pc:sldChg chg="addSp delSp modSp mod">
        <pc:chgData name="Jim McGowan" userId="e2c7446dd3aca506" providerId="LiveId" clId="{802C1FEF-A1BA-410A-81F2-F6FA284BDB02}" dt="2025-03-22T18:43:52.917" v="291"/>
        <pc:sldMkLst>
          <pc:docMk/>
          <pc:sldMk cId="2664427312" sldId="27705"/>
        </pc:sldMkLst>
      </pc:sldChg>
      <pc:sldChg chg="addSp delSp modSp mod">
        <pc:chgData name="Jim McGowan" userId="e2c7446dd3aca506" providerId="LiveId" clId="{802C1FEF-A1BA-410A-81F2-F6FA284BDB02}" dt="2025-03-22T18:44:13.025" v="296"/>
        <pc:sldMkLst>
          <pc:docMk/>
          <pc:sldMk cId="1476372186" sldId="27706"/>
        </pc:sldMkLst>
      </pc:sldChg>
      <pc:sldChg chg="addSp delSp modSp mod">
        <pc:chgData name="Jim McGowan" userId="e2c7446dd3aca506" providerId="LiveId" clId="{802C1FEF-A1BA-410A-81F2-F6FA284BDB02}" dt="2025-03-22T18:44:20.960" v="298"/>
        <pc:sldMkLst>
          <pc:docMk/>
          <pc:sldMk cId="1855000178" sldId="27707"/>
        </pc:sldMkLst>
      </pc:sldChg>
      <pc:sldChg chg="addSp delSp modSp mod">
        <pc:chgData name="Jim McGowan" userId="e2c7446dd3aca506" providerId="LiveId" clId="{802C1FEF-A1BA-410A-81F2-F6FA284BDB02}" dt="2025-03-22T18:44:46.695" v="302"/>
        <pc:sldMkLst>
          <pc:docMk/>
          <pc:sldMk cId="2405405861" sldId="27708"/>
        </pc:sldMkLst>
      </pc:sldChg>
      <pc:sldChg chg="modSp mod">
        <pc:chgData name="Jim McGowan" userId="e2c7446dd3aca506" providerId="LiveId" clId="{802C1FEF-A1BA-410A-81F2-F6FA284BDB02}" dt="2025-03-22T18:47:43.271" v="318" actId="255"/>
        <pc:sldMkLst>
          <pc:docMk/>
          <pc:sldMk cId="3265089488" sldId="27709"/>
        </pc:sldMkLst>
        <pc:spChg chg="mod">
          <ac:chgData name="Jim McGowan" userId="e2c7446dd3aca506" providerId="LiveId" clId="{802C1FEF-A1BA-410A-81F2-F6FA284BDB02}" dt="2025-03-22T18:47:43.271" v="318" actId="255"/>
          <ac:spMkLst>
            <pc:docMk/>
            <pc:sldMk cId="3265089488" sldId="27709"/>
            <ac:spMk id="3" creationId="{11628210-D40F-77C4-602D-F6E932F08D31}"/>
          </ac:spMkLst>
        </pc:spChg>
        <pc:spChg chg="mod">
          <ac:chgData name="Jim McGowan" userId="e2c7446dd3aca506" providerId="LiveId" clId="{802C1FEF-A1BA-410A-81F2-F6FA284BDB02}" dt="2025-03-22T18:47:31.751" v="317" actId="255"/>
          <ac:spMkLst>
            <pc:docMk/>
            <pc:sldMk cId="3265089488" sldId="27709"/>
            <ac:spMk id="161795" creationId="{E844BECB-2E00-93F6-AF24-27D415B0B4A4}"/>
          </ac:spMkLst>
        </pc:spChg>
      </pc:sldChg>
      <pc:sldChg chg="delSp mod">
        <pc:chgData name="Jim McGowan" userId="e2c7446dd3aca506" providerId="LiveId" clId="{802C1FEF-A1BA-410A-81F2-F6FA284BDB02}" dt="2025-03-22T18:28:41.542" v="66" actId="478"/>
        <pc:sldMkLst>
          <pc:docMk/>
          <pc:sldMk cId="3721689536" sldId="27723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438" y="9122452"/>
            <a:ext cx="3170764" cy="478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381" tIns="48692" rIns="97381" bIns="48692" numCol="1" anchor="b" anchorCtr="0" compatLnSpc="1">
            <a:prstTxWarp prst="textNoShape">
              <a:avLst/>
            </a:prstTxWarp>
          </a:bodyPr>
          <a:lstStyle>
            <a:lvl1pPr algn="r" defTabSz="919473">
              <a:defRPr sz="1400"/>
            </a:lvl1pPr>
          </a:lstStyle>
          <a:p>
            <a:fld id="{416C2B2E-E9D7-4230-8EE4-F98D0B6BB14D}" type="slidenum">
              <a:rPr lang="en-US" altLang="en-US">
                <a:latin typeface="Calibri" panose="020F0502020204030204" pitchFamily="34" charset="0"/>
              </a:rPr>
              <a:pPr/>
              <a:t>‹#›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639ABDC-F385-432C-BC0C-EC9FB366D81E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082034"/>
            <a:ext cx="3594184" cy="519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7790" tIns="53897" rIns="107790" bIns="53897" numCol="1" anchor="b" anchorCtr="0" compatLnSpc="1">
            <a:prstTxWarp prst="textNoShape">
              <a:avLst/>
            </a:prstTxWarp>
          </a:bodyPr>
          <a:lstStyle>
            <a:lvl1pPr defTabSz="1019295" eaLnBrk="1" hangingPunct="1">
              <a:defRPr sz="16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1400" dirty="0">
                <a:latin typeface="Calibri" panose="020F0502020204030204" pitchFamily="34" charset="0"/>
              </a:rPr>
              <a:t>Sugar Land Bible Church</a:t>
            </a:r>
          </a:p>
        </p:txBody>
      </p:sp>
      <p:sp>
        <p:nvSpPr>
          <p:cNvPr id="7" name="Header Placeholder 1">
            <a:extLst>
              <a:ext uri="{FF2B5EF4-FFF2-40B4-BE49-F238E27FC236}">
                <a16:creationId xmlns:a16="http://schemas.microsoft.com/office/drawing/2014/main" id="{DBD86D44-784A-49A5-8D58-104289F50E4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612834" y="120406"/>
            <a:ext cx="4089536" cy="793995"/>
          </a:xfrm>
          <a:prstGeom prst="rect">
            <a:avLst/>
          </a:prstGeom>
        </p:spPr>
        <p:txBody>
          <a:bodyPr vert="horz" lIns="118230" tIns="59114" rIns="118230" bIns="59114" rtlCol="0"/>
          <a:lstStyle>
            <a:lvl1pPr algn="ctr">
              <a:defRPr sz="1700" dirty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 sz="1400" dirty="0"/>
              <a:t>Dr. Andy Woods</a:t>
            </a:r>
          </a:p>
          <a:p>
            <a:pPr>
              <a:defRPr/>
            </a:pPr>
            <a:r>
              <a:rPr lang="en-US" sz="1400" dirty="0"/>
              <a:t>Genesis 198 - 50v12-21</a:t>
            </a:r>
          </a:p>
          <a:p>
            <a:pPr>
              <a:defRPr/>
            </a:pPr>
            <a:r>
              <a:rPr lang="en-US" sz="1400" dirty="0"/>
              <a:t>04-13-2025</a:t>
            </a: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2" y="0"/>
            <a:ext cx="3170764" cy="478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381" tIns="48692" rIns="97381" bIns="48692" numCol="1" anchor="t" anchorCtr="0" compatLnSpc="1">
            <a:prstTxWarp prst="textNoShape">
              <a:avLst/>
            </a:prstTxWarp>
          </a:bodyPr>
          <a:lstStyle>
            <a:lvl1pPr defTabSz="920864" eaLnBrk="1" hangingPunct="1">
              <a:defRPr sz="1400">
                <a:latin typeface="Calibri" panose="020F0502020204030204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4142749" y="0"/>
            <a:ext cx="3170763" cy="478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381" tIns="48692" rIns="97381" bIns="48692" numCol="1" anchor="t" anchorCtr="0" compatLnSpc="1">
            <a:prstTxWarp prst="textNoShape">
              <a:avLst/>
            </a:prstTxWarp>
          </a:bodyPr>
          <a:lstStyle>
            <a:lvl1pPr algn="r" defTabSz="920864" eaLnBrk="1" hangingPunct="1">
              <a:defRPr sz="1400">
                <a:latin typeface="Calibri" panose="020F0502020204030204" pitchFamily="34" charset="0"/>
                <a:cs typeface="Arial" charset="0"/>
              </a:defRPr>
            </a:lvl1pPr>
          </a:lstStyle>
          <a:p>
            <a:pPr>
              <a:defRPr/>
            </a:pPr>
            <a:fld id="{5800389A-3474-4B41-9CB2-F1B2DAE08F62}" type="datetimeFigureOut">
              <a:rPr lang="en-US" smtClean="0"/>
              <a:pPr>
                <a:defRPr/>
              </a:pPr>
              <a:t>4/12/2025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8788" y="720725"/>
            <a:ext cx="6397625" cy="3598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01027" tIns="50513" rIns="101027" bIns="50513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732364" y="4561227"/>
            <a:ext cx="5850473" cy="4318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381" tIns="48692" rIns="97381" bIns="486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2" y="9120814"/>
            <a:ext cx="3170764" cy="478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381" tIns="48692" rIns="97381" bIns="48692" numCol="1" anchor="b" anchorCtr="0" compatLnSpc="1">
            <a:prstTxWarp prst="textNoShape">
              <a:avLst/>
            </a:prstTxWarp>
          </a:bodyPr>
          <a:lstStyle>
            <a:lvl1pPr defTabSz="920864" eaLnBrk="1" hangingPunct="1">
              <a:defRPr sz="1400">
                <a:latin typeface="Calibri" panose="020F0502020204030204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4142749" y="9120814"/>
            <a:ext cx="3170763" cy="478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381" tIns="48692" rIns="97381" bIns="48692" numCol="1" anchor="b" anchorCtr="0" compatLnSpc="1">
            <a:prstTxWarp prst="textNoShape">
              <a:avLst/>
            </a:prstTxWarp>
          </a:bodyPr>
          <a:lstStyle>
            <a:lvl1pPr algn="r" defTabSz="919473">
              <a:defRPr sz="1400">
                <a:latin typeface="Calibri" panose="020F0502020204030204" pitchFamily="34" charset="0"/>
              </a:defRPr>
            </a:lvl1pPr>
          </a:lstStyle>
          <a:p>
            <a:fld id="{3D084339-C7C3-4022-975D-A91B6BCBB8E5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6FF1ED-FFD3-9389-8D00-7B84E9A646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D66748-11D3-983E-2645-426929F6FB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58788" y="720725"/>
            <a:ext cx="6397625" cy="359886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513778-7CD7-2C24-1EB0-1143671357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13BAB3-BC3D-B9CE-B6E5-821F8B9E9D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084339-C7C3-4022-975D-A91B6BCBB8E5}" type="slidenum">
              <a:rPr lang="en-US" altLang="en-US" smtClean="0"/>
              <a:pPr/>
              <a:t>32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43915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76038-32F1-1683-5497-BD1209299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57D6C5-2812-A588-AD61-AEDD316315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58788" y="720725"/>
            <a:ext cx="6397625" cy="359886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C6CAF4-6032-7E4F-FF24-C62E74FF06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CC9F78A3-6726-762B-5DC8-D5566010BAC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Dr. Andy Woods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8826EB-2362-431C-4C68-1ED42AA9D998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9/11/2016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CAB7DF-0520-C1DC-08FB-04CF962C110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Sugar Land Bible Church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F35C9B-F06F-A314-58FC-6D75A13318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584848-F49B-4589-80F1-8AC4D2C6A1D1}" type="slidenum">
              <a:rPr lang="en-US" altLang="en-US" smtClean="0"/>
              <a:pPr>
                <a:defRPr/>
              </a:pPr>
              <a:t>64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67579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35332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9984" y="1946275"/>
            <a:ext cx="103632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A06824-8A41-4716-AE4C-176E2E7B09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711618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25970F-7A46-46CD-9785-CC6B011A05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6519279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256E90-1540-4BDD-BE46-BC5C8B961E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809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9691FE-0289-4C30-AC1E-B4493DEEE7A5}" type="datetime1">
              <a:rPr lang="en-US"/>
              <a:pPr>
                <a:defRPr/>
              </a:pPr>
              <a:t>4/12/2025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DANIEL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31CE7A-67AC-4113-9A38-5E67E965B4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47611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559984" y="1946275"/>
            <a:ext cx="5080000" cy="41148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3184" y="1946275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5">
            <a:extLst>
              <a:ext uri="{FF2B5EF4-FFF2-40B4-BE49-F238E27FC236}">
                <a16:creationId xmlns:a16="http://schemas.microsoft.com/office/drawing/2014/main" id="{02DA0A38-BD1E-08DE-53B8-505C2FFF98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6">
            <a:extLst>
              <a:ext uri="{FF2B5EF4-FFF2-40B4-BE49-F238E27FC236}">
                <a16:creationId xmlns:a16="http://schemas.microsoft.com/office/drawing/2014/main" id="{5D91E4B9-C9B8-CBEF-104D-852F2DE898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7">
            <a:extLst>
              <a:ext uri="{FF2B5EF4-FFF2-40B4-BE49-F238E27FC236}">
                <a16:creationId xmlns:a16="http://schemas.microsoft.com/office/drawing/2014/main" id="{3E0B24A6-F134-4631-8B4B-22322644E6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A57437-63FC-43C1-B162-5622CAB82A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96850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807200" y="1981200"/>
            <a:ext cx="508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26E6A-BCE4-464E-8D4D-9BA37D4307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6668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559984" y="1946275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1770DC-A357-497B-8062-DBFC6B489430}" type="datetime1">
              <a:rPr lang="en-US"/>
              <a:pPr>
                <a:defRPr/>
              </a:pPr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DANIEL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EF16CB-0333-4C7A-82A6-C2756022D2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2546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23334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77750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70155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62438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8773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11780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60103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92177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5"/>
            <a:ext cx="1447800" cy="6854825"/>
            <a:chOff x="0" y="0"/>
            <a:chExt cx="684" cy="4318"/>
          </a:xfrm>
        </p:grpSpPr>
        <p:sp>
          <p:nvSpPr>
            <p:cNvPr id="14339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 dirty="0">
                <a:latin typeface="Calibri" panose="020F0502020204030204" pitchFamily="34" charset="0"/>
                <a:cs typeface="+mn-cs"/>
              </a:endParaRPr>
            </a:p>
          </p:txBody>
        </p:sp>
        <p:grpSp>
          <p:nvGrpSpPr>
            <p:cNvPr id="1033" name="Group 4"/>
            <p:cNvGrpSpPr>
              <a:grpSpLocks/>
            </p:cNvGrpSpPr>
            <p:nvPr/>
          </p:nvGrpSpPr>
          <p:grpSpPr bwMode="auto">
            <a:xfrm>
              <a:off x="48" y="102"/>
              <a:ext cx="96" cy="4128"/>
              <a:chOff x="48" y="102"/>
              <a:chExt cx="96" cy="4128"/>
            </a:xfrm>
          </p:grpSpPr>
          <p:sp>
            <p:nvSpPr>
              <p:cNvPr id="1034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35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36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37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38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39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0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1" name="Rectangle 12"/>
              <p:cNvSpPr>
                <a:spLocks noChangeArrowheads="1"/>
              </p:cNvSpPr>
              <p:nvPr/>
            </p:nvSpPr>
            <p:spPr bwMode="auto">
              <a:xfrm>
                <a:off x="48" y="2115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2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3" name="Rectangle 14"/>
              <p:cNvSpPr>
                <a:spLocks noChangeArrowheads="1"/>
              </p:cNvSpPr>
              <p:nvPr/>
            </p:nvSpPr>
            <p:spPr bwMode="auto">
              <a:xfrm>
                <a:off x="48" y="240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4" name="Rectangle 15"/>
              <p:cNvSpPr>
                <a:spLocks noChangeArrowheads="1"/>
              </p:cNvSpPr>
              <p:nvPr/>
            </p:nvSpPr>
            <p:spPr bwMode="auto">
              <a:xfrm>
                <a:off x="48" y="254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5" name="Rectangle 16"/>
              <p:cNvSpPr>
                <a:spLocks noChangeArrowheads="1"/>
              </p:cNvSpPr>
              <p:nvPr/>
            </p:nvSpPr>
            <p:spPr bwMode="auto">
              <a:xfrm>
                <a:off x="48" y="2692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6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7" name="Rectangle 18"/>
              <p:cNvSpPr>
                <a:spLocks noChangeArrowheads="1"/>
              </p:cNvSpPr>
              <p:nvPr/>
            </p:nvSpPr>
            <p:spPr bwMode="auto">
              <a:xfrm>
                <a:off x="48" y="298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8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9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0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1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2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3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4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5" name="Rectangle 26"/>
              <p:cNvSpPr>
                <a:spLocks noChangeArrowheads="1"/>
              </p:cNvSpPr>
              <p:nvPr/>
            </p:nvSpPr>
            <p:spPr bwMode="auto">
              <a:xfrm>
                <a:off x="48" y="413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6" name="Rectangle 27"/>
              <p:cNvSpPr>
                <a:spLocks noChangeArrowheads="1"/>
              </p:cNvSpPr>
              <p:nvPr/>
            </p:nvSpPr>
            <p:spPr bwMode="auto">
              <a:xfrm>
                <a:off x="48" y="102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7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8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9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60" name="Rectangle 31"/>
              <p:cNvSpPr>
                <a:spLocks noChangeArrowheads="1"/>
              </p:cNvSpPr>
              <p:nvPr/>
            </p:nvSpPr>
            <p:spPr bwMode="auto">
              <a:xfrm>
                <a:off x="48" y="67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61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62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</p:grpSp>
      </p:grpSp>
      <p:sp>
        <p:nvSpPr>
          <p:cNvPr id="1027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4371" name="Rectangle 3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Calibri" panose="020F0502020204030204" pitchFamily="34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72" name="Rectangle 3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7752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Calibri" panose="020F0502020204030204" pitchFamily="34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73" name="Rectangle 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472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alibri" panose="020F0502020204030204" pitchFamily="34" charset="0"/>
              </a:defRPr>
            </a:lvl1pPr>
          </a:lstStyle>
          <a:p>
            <a:fld id="{3776912B-AC69-41FE-A101-09E856C32C50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sp>
        <p:nvSpPr>
          <p:cNvPr id="14374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8906" r:id="rId1"/>
    <p:sldLayoutId id="2147488907" r:id="rId2"/>
    <p:sldLayoutId id="2147488908" r:id="rId3"/>
    <p:sldLayoutId id="2147488909" r:id="rId4"/>
    <p:sldLayoutId id="2147488910" r:id="rId5"/>
    <p:sldLayoutId id="2147488911" r:id="rId6"/>
    <p:sldLayoutId id="2147488912" r:id="rId7"/>
    <p:sldLayoutId id="2147488913" r:id="rId8"/>
    <p:sldLayoutId id="2147488914" r:id="rId9"/>
    <p:sldLayoutId id="2147488915" r:id="rId10"/>
    <p:sldLayoutId id="2147488916" r:id="rId11"/>
    <p:sldLayoutId id="2147488924" r:id="rId12"/>
    <p:sldLayoutId id="2147488926" r:id="rId13"/>
    <p:sldLayoutId id="2147488927" r:id="rId14"/>
    <p:sldLayoutId id="2147488929" r:id="rId15"/>
    <p:sldLayoutId id="2147488930" r:id="rId16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anose="05000000000000000000" pitchFamily="2" charset="2"/>
        <a:buChar char="t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01347A-E166-4399-80F1-5FDEDB0A697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9624" y="5410200"/>
            <a:ext cx="5352752" cy="1374774"/>
          </a:xfrm>
          <a:prstGeom prst="rect">
            <a:avLst/>
          </a:prstGeom>
        </p:spPr>
      </p:pic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365E98A2-B1BD-4000-A879-674CC59720E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4800" y="1676400"/>
            <a:ext cx="6502400" cy="3657600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6C1B414B-77B0-4090-9319-1C754B5D5A2D}"/>
              </a:ext>
            </a:extLst>
          </p:cNvPr>
          <p:cNvSpPr txBox="1">
            <a:spLocks noChangeArrowheads="1"/>
          </p:cNvSpPr>
          <p:nvPr/>
        </p:nvSpPr>
        <p:spPr>
          <a:xfrm>
            <a:off x="3124200" y="228600"/>
            <a:ext cx="5943600" cy="1219200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Genesis 12</a:t>
            </a:r>
            <a:r>
              <a:rPr lang="en-US" sz="3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‒50</a:t>
            </a:r>
            <a:endParaRPr lang="en-US" sz="36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Symbol" pitchFamily="18" charset="2"/>
            </a:endParaRPr>
          </a:p>
          <a:p>
            <a:pPr algn="ctr" eaLnBrk="1" hangingPunct="1"/>
            <a:r>
              <a:rPr lang="en-US" sz="32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Israel’s Birth &amp; Preservation</a:t>
            </a:r>
          </a:p>
        </p:txBody>
      </p:sp>
    </p:spTree>
    <p:extLst>
      <p:ext uri="{BB962C8B-B14F-4D97-AF65-F5344CB8AC3E}">
        <p14:creationId xmlns:p14="http://schemas.microsoft.com/office/powerpoint/2010/main" val="391203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095750" y="228600"/>
            <a:ext cx="4000500" cy="914400"/>
          </a:xfrm>
        </p:spPr>
        <p:txBody>
          <a:bodyPr/>
          <a:lstStyle/>
          <a:p>
            <a:pPr algn="ctr" eaLnBrk="1" hangingPunct="1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Genesis 12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‒25</a:t>
            </a:r>
            <a:b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Abraham’s Early Journeys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546BD8-01E6-4589-930B-9B8EB20E28B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5600" y="152400"/>
            <a:ext cx="1074928" cy="914400"/>
          </a:xfrm>
          <a:prstGeom prst="rect">
            <a:avLst/>
          </a:prstGeom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1CD723D-B839-526A-B1A0-831FDAA799C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09600" y="1351280"/>
          <a:ext cx="11353800" cy="51435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76900">
                  <a:extLst>
                    <a:ext uri="{9D8B030D-6E8A-4147-A177-3AD203B41FA5}">
                      <a16:colId xmlns:a16="http://schemas.microsoft.com/office/drawing/2014/main" val="3038107700"/>
                    </a:ext>
                  </a:extLst>
                </a:gridCol>
                <a:gridCol w="5676900">
                  <a:extLst>
                    <a:ext uri="{9D8B030D-6E8A-4147-A177-3AD203B41FA5}">
                      <a16:colId xmlns:a16="http://schemas.microsoft.com/office/drawing/2014/main" val="1663733028"/>
                    </a:ext>
                  </a:extLst>
                </a:gridCol>
              </a:tblGrid>
              <a:tr h="4516120">
                <a:tc>
                  <a:txBody>
                    <a:bodyPr/>
                    <a:lstStyle/>
                    <a:p>
                      <a:pPr marL="457200" marR="0" lvl="1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>
                          <a:srgbClr val="00FFFF"/>
                        </a:buClr>
                        <a:buSzPct val="100000"/>
                        <a:buFont typeface="+mj-lt"/>
                        <a:buAutoNum type="romanUcPeriod"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</a:rPr>
                        <a:t>Unconditional promises (Gen. 12:1-3)</a:t>
                      </a:r>
                    </a:p>
                    <a:p>
                      <a:pPr marL="457200" marR="0" lvl="1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>
                          <a:srgbClr val="00FFFF"/>
                        </a:buClr>
                        <a:buSzPct val="100000"/>
                        <a:buFont typeface="+mj-lt"/>
                        <a:buAutoNum type="romanUcPeriod"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</a:rPr>
                        <a:t>From Haran to Canaan (Gen. 12:4-5)</a:t>
                      </a:r>
                    </a:p>
                    <a:p>
                      <a:pPr marL="457200" marR="0" lvl="1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>
                          <a:srgbClr val="00FFFF"/>
                        </a:buClr>
                        <a:buSzPct val="100000"/>
                        <a:buFont typeface="+mj-lt"/>
                        <a:buAutoNum type="romanUcPeriod"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</a:rPr>
                        <a:t>In Canaan (Gen. 12:6-9)</a:t>
                      </a:r>
                    </a:p>
                    <a:p>
                      <a:pPr marL="457200" marR="0" lvl="1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>
                          <a:srgbClr val="00FFFF"/>
                        </a:buClr>
                        <a:buSzPct val="100000"/>
                        <a:buFont typeface="+mj-lt"/>
                        <a:buAutoNum type="romanUcPeriod"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</a:rPr>
                        <a:t>In Egypt (Gen. 12:10-20)</a:t>
                      </a:r>
                    </a:p>
                    <a:p>
                      <a:pPr marL="457200" marR="0" lvl="1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>
                          <a:srgbClr val="00FFFF"/>
                        </a:buClr>
                        <a:buSzPct val="100000"/>
                        <a:buFont typeface="+mj-lt"/>
                        <a:buAutoNum type="romanUcPeriod"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</a:rPr>
                        <a:t>Abram and Lot Separate (Gen. 13:1-13)</a:t>
                      </a:r>
                    </a:p>
                    <a:p>
                      <a:pPr marL="457200" marR="0" lvl="1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>
                          <a:srgbClr val="00FFFF"/>
                        </a:buClr>
                        <a:buSzPct val="100000"/>
                        <a:buFont typeface="+mj-lt"/>
                        <a:buAutoNum type="romanUcPeriod"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</a:rPr>
                        <a:t>Reaffirmation of Abram’s promises (Gen. 13:14-18)</a:t>
                      </a:r>
                    </a:p>
                    <a:p>
                      <a:pPr marL="457200" marR="0" lvl="1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>
                          <a:srgbClr val="00FFFF"/>
                        </a:buClr>
                        <a:buSzPct val="100000"/>
                        <a:buFont typeface="+mj-lt"/>
                        <a:buAutoNum type="romanUcPeriod"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</a:rPr>
                        <a:t>Abram Rescues Lot (14:1-24)</a:t>
                      </a:r>
                    </a:p>
                    <a:p>
                      <a:pPr marL="457200" marR="0" lvl="1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>
                          <a:srgbClr val="00FFFF"/>
                        </a:buClr>
                        <a:buSzPct val="100000"/>
                        <a:buFont typeface="+mj-lt"/>
                        <a:buAutoNum type="romanUcPeriod"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</a:rPr>
                        <a:t>Abrahamic Covenant (15:1-21)</a:t>
                      </a:r>
                    </a:p>
                    <a:p>
                      <a:pPr marL="457200" marR="0" lvl="1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>
                          <a:srgbClr val="00FFFF"/>
                        </a:buClr>
                        <a:buSzPct val="100000"/>
                        <a:buFont typeface="+mj-lt"/>
                        <a:buAutoNum type="romanUcPeriod"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</a:rPr>
                        <a:t>Hagar &amp; Ishmael (16:1-16)</a:t>
                      </a:r>
                    </a:p>
                    <a:p>
                      <a:pPr marL="457200" marR="0" lvl="1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>
                          <a:srgbClr val="00FFFF"/>
                        </a:buClr>
                        <a:buSzPct val="100000"/>
                        <a:buFont typeface="+mj-lt"/>
                        <a:buAutoNum type="romanUcPeriod"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</a:rPr>
                        <a:t>Circumcision  (Gen. 17:1-27)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74675" marR="0" lvl="1" indent="-5746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>
                          <a:srgbClr val="00FFFF"/>
                        </a:buClr>
                        <a:buSzPct val="100000"/>
                        <a:buFont typeface="+mj-lt"/>
                        <a:buAutoNum type="romanUcPeriod" startAt="11"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</a:rPr>
                        <a:t>Sodom  &amp; Gomorrah (Gen. 18‒19)</a:t>
                      </a:r>
                    </a:p>
                    <a:p>
                      <a:pPr marL="574675" marR="0" lvl="1" indent="-5746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>
                          <a:srgbClr val="00FFFF"/>
                        </a:buClr>
                        <a:buSzPct val="100000"/>
                        <a:buFont typeface="+mj-lt"/>
                        <a:buAutoNum type="romanUcPeriod" startAt="11"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</a:rPr>
                        <a:t>Abraham &amp; Abimelech (Gen. 20)</a:t>
                      </a:r>
                    </a:p>
                    <a:p>
                      <a:pPr marL="574675" marR="0" lvl="1" indent="-5746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>
                          <a:srgbClr val="00FFFF"/>
                        </a:buClr>
                        <a:buSzPct val="100000"/>
                        <a:buFont typeface="+mj-lt"/>
                        <a:buAutoNum type="romanUcPeriod" startAt="11"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Isaac’s birth (Gen. 21:1-7)</a:t>
                      </a:r>
                    </a:p>
                    <a:p>
                      <a:pPr marL="574675" marR="0" lvl="1" indent="-5746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>
                          <a:srgbClr val="00FFFF"/>
                        </a:buClr>
                        <a:buSzPct val="100000"/>
                        <a:buFont typeface="+mj-lt"/>
                        <a:buAutoNum type="romanUcPeriod" startAt="11"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Ishmael’s expulsion (21:8-21)</a:t>
                      </a:r>
                    </a:p>
                    <a:p>
                      <a:pPr marL="574675" marR="0" lvl="1" indent="-5746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>
                          <a:srgbClr val="00FFFF"/>
                        </a:buClr>
                        <a:buSzPct val="100000"/>
                        <a:buFont typeface="+mj-lt"/>
                        <a:buAutoNum type="romanUcPeriod" startAt="11"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Abraham &amp; Abimelech’s covenant (21:22-34)</a:t>
                      </a:r>
                    </a:p>
                    <a:p>
                      <a:pPr marL="574675" marR="0" lvl="1" indent="-5746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>
                          <a:srgbClr val="00FFFF"/>
                        </a:buClr>
                        <a:buSzPct val="100000"/>
                        <a:buFont typeface="+mj-lt"/>
                        <a:buAutoNum type="romanUcPeriod" startAt="11"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Abraham sacrifices Isaac (22)</a:t>
                      </a:r>
                    </a:p>
                    <a:p>
                      <a:pPr marL="574675" marR="0" lvl="1" indent="-5746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>
                          <a:srgbClr val="00FFFF"/>
                        </a:buClr>
                        <a:buSzPct val="100000"/>
                        <a:buFont typeface="+mj-lt"/>
                        <a:buAutoNum type="romanUcPeriod" startAt="11"/>
                        <a:tabLst/>
                        <a:defRPr/>
                      </a:pPr>
                      <a:r>
                        <a:rPr kumimoji="0" lang="en-US" sz="2400" b="1" i="0" u="sng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Sarah’s death (23)</a:t>
                      </a:r>
                    </a:p>
                    <a:p>
                      <a:pPr marL="574675" marR="0" lvl="1" indent="-5746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>
                          <a:srgbClr val="00FFFF"/>
                        </a:buClr>
                        <a:buSzPct val="100000"/>
                        <a:buFont typeface="+mj-lt"/>
                        <a:buAutoNum type="romanUcPeriod" startAt="11"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Isaac’s marriage (24)</a:t>
                      </a:r>
                    </a:p>
                    <a:p>
                      <a:pPr marL="574675" marR="0" lvl="1" indent="-5746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>
                          <a:srgbClr val="00FFFF"/>
                        </a:buClr>
                        <a:buSzPct val="100000"/>
                        <a:buFont typeface="+mj-lt"/>
                        <a:buAutoNum type="romanUcPeriod" startAt="11"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Abraham &amp; Keturah (25:1-6)</a:t>
                      </a:r>
                    </a:p>
                    <a:p>
                      <a:pPr marL="574675" marR="0" lvl="1" indent="-5746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>
                          <a:srgbClr val="00FFFF"/>
                        </a:buClr>
                        <a:buSzPct val="100000"/>
                        <a:buFont typeface="+mj-lt"/>
                        <a:buAutoNum type="romanUcPeriod" startAt="11"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Abraham’s death (25:7-11)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095115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089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634" y="228600"/>
            <a:ext cx="8830732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2008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233009-6BD2-8B26-559A-7AFA2FB01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DEFEE0-BCBD-B277-5545-72B2BC820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319" y="228600"/>
            <a:ext cx="10727363" cy="640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564990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4BFAC2-48B5-BD26-B9B0-AA246F5DCE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684439-1924-95A3-022E-87937397F60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1179" y="228600"/>
            <a:ext cx="9769643" cy="6400800"/>
          </a:xfrm>
          <a:prstGeom prst="rect">
            <a:avLst/>
          </a:prstGeom>
          <a:ln>
            <a:solidFill>
              <a:srgbClr val="FFFFCC"/>
            </a:solidFill>
          </a:ln>
        </p:spPr>
      </p:pic>
    </p:spTree>
    <p:extLst>
      <p:ext uri="{BB962C8B-B14F-4D97-AF65-F5344CB8AC3E}">
        <p14:creationId xmlns:p14="http://schemas.microsoft.com/office/powerpoint/2010/main" val="41574430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078F38-34E2-9507-DA98-3B96049C9D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>
            <a:extLst>
              <a:ext uri="{FF2B5EF4-FFF2-40B4-BE49-F238E27FC236}">
                <a16:creationId xmlns:a16="http://schemas.microsoft.com/office/drawing/2014/main" id="{FE66F46F-736E-8909-20BA-62E12BC54C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2000" y="1371600"/>
            <a:ext cx="7757546" cy="2743200"/>
          </a:xfrm>
        </p:spPr>
        <p:txBody>
          <a:bodyPr/>
          <a:lstStyle/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Joseph’s request (4-5)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Request granted (6)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Funeral procession (7-9)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Arrival (10-11)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Jacob’s burial (12-13)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Return to Egypt (14)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DBEEC46-77C5-7393-085B-EFC03F028D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67075" y="228600"/>
            <a:ext cx="5657850" cy="914400"/>
          </a:xfrm>
        </p:spPr>
        <p:txBody>
          <a:bodyPr/>
          <a:lstStyle/>
          <a:p>
            <a:pPr algn="ctr" eaLnBrk="1" hangingPunct="1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II. Genesis 50:4-14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Jacob’s Burial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D852F2-DC2B-10D1-C60E-A5528470A84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7617" y="2057400"/>
            <a:ext cx="322478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31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1A0E38-3F80-8644-E38D-AC3DA7AD75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39500CCC-3652-D4B6-84EC-C481C5D661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95538" y="228600"/>
            <a:ext cx="7400925" cy="914400"/>
          </a:xfrm>
        </p:spPr>
        <p:txBody>
          <a:bodyPr/>
          <a:lstStyle/>
          <a:p>
            <a:pPr marL="742950" indent="-742950" algn="ctr" eaLnBrk="1" hangingPunct="1">
              <a:buClr>
                <a:srgbClr val="CC66FF"/>
              </a:buClr>
              <a:buFont typeface="+mj-lt"/>
              <a:buAutoNum type="alphaUcPeriod" startAt="6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Genesis 50:14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Return to Egypt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BB7EB70C-1252-324C-5E2C-E1FBBB67EA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57275" y="2057400"/>
            <a:ext cx="7705725" cy="2013488"/>
          </a:xfrm>
        </p:spPr>
        <p:txBody>
          <a:bodyPr/>
          <a:lstStyle/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Timing (14a)</a:t>
            </a:r>
          </a:p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Group (14b)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CBCEE2-C33E-CD47-EF61-6A297874E8C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7617" y="2057400"/>
            <a:ext cx="322478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06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1A0E38-3F80-8644-E38D-AC3DA7AD75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39500CCC-3652-D4B6-84EC-C481C5D661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95538" y="228600"/>
            <a:ext cx="7400925" cy="914400"/>
          </a:xfrm>
        </p:spPr>
        <p:txBody>
          <a:bodyPr/>
          <a:lstStyle/>
          <a:p>
            <a:pPr marL="742950" indent="-742950" algn="ctr" eaLnBrk="1" hangingPunct="1">
              <a:buClr>
                <a:srgbClr val="CC66FF"/>
              </a:buClr>
              <a:buFont typeface="+mj-lt"/>
              <a:buAutoNum type="alphaUcPeriod" startAt="6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Genesis 50:14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Return to Egypt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BB7EB70C-1252-324C-5E2C-E1FBBB67EA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57275" y="2057400"/>
            <a:ext cx="7705725" cy="2013488"/>
          </a:xfrm>
        </p:spPr>
        <p:txBody>
          <a:bodyPr/>
          <a:lstStyle/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Timing (14a)</a:t>
            </a:r>
          </a:p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Group (14b)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CBCEE2-C33E-CD47-EF61-6A297874E8C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7617" y="2057400"/>
            <a:ext cx="322478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17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1A0E38-3F80-8644-E38D-AC3DA7AD75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39500CCC-3652-D4B6-84EC-C481C5D661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95538" y="228600"/>
            <a:ext cx="7400925" cy="914400"/>
          </a:xfrm>
        </p:spPr>
        <p:txBody>
          <a:bodyPr/>
          <a:lstStyle/>
          <a:p>
            <a:pPr marL="742950" indent="-742950" algn="ctr" eaLnBrk="1" hangingPunct="1">
              <a:buClr>
                <a:srgbClr val="CC66FF"/>
              </a:buClr>
              <a:buFont typeface="+mj-lt"/>
              <a:buAutoNum type="alphaUcPeriod" startAt="6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Genesis 50:14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Return to Egypt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BB7EB70C-1252-324C-5E2C-E1FBBB67EA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57275" y="2057400"/>
            <a:ext cx="7705725" cy="2013488"/>
          </a:xfrm>
        </p:spPr>
        <p:txBody>
          <a:bodyPr/>
          <a:lstStyle/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Timing (14a)</a:t>
            </a:r>
          </a:p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Group (14b)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CBCEE2-C33E-CD47-EF61-6A297874E8C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7617" y="2057400"/>
            <a:ext cx="322478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78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8849B7-CA99-7D86-824B-C2B63952B3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>
            <a:extLst>
              <a:ext uri="{FF2B5EF4-FFF2-40B4-BE49-F238E27FC236}">
                <a16:creationId xmlns:a16="http://schemas.microsoft.com/office/drawing/2014/main" id="{56C2B352-6925-8817-B939-914DF98A24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27502" y="228600"/>
            <a:ext cx="8736997" cy="640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16195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00D491-F9CD-2ECD-26B6-DD51B6276B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D3F2B9-73B8-FBC1-E78D-C9CD2E541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47637"/>
            <a:ext cx="9753600" cy="6562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Oval 7">
            <a:extLst>
              <a:ext uri="{FF2B5EF4-FFF2-40B4-BE49-F238E27FC236}">
                <a16:creationId xmlns:a16="http://schemas.microsoft.com/office/drawing/2014/main" id="{A774ADAF-533A-2446-69CF-C23BA7A274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6024562"/>
            <a:ext cx="1600200" cy="685800"/>
          </a:xfrm>
          <a:prstGeom prst="ellipse">
            <a:avLst/>
          </a:prstGeom>
          <a:noFill/>
          <a:ln w="76200" algn="ctr">
            <a:solidFill>
              <a:srgbClr val="C000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4" name="Oval 7">
            <a:extLst>
              <a:ext uri="{FF2B5EF4-FFF2-40B4-BE49-F238E27FC236}">
                <a16:creationId xmlns:a16="http://schemas.microsoft.com/office/drawing/2014/main" id="{3CD86AA6-23C4-AED9-2D65-54E62155AB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2286000"/>
            <a:ext cx="762000" cy="1371600"/>
          </a:xfrm>
          <a:prstGeom prst="ellipse">
            <a:avLst/>
          </a:prstGeom>
          <a:noFill/>
          <a:ln w="76200" algn="ctr">
            <a:solidFill>
              <a:srgbClr val="C000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614879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371600"/>
            <a:ext cx="6477000" cy="4419600"/>
          </a:xfrm>
        </p:spPr>
        <p:txBody>
          <a:bodyPr/>
          <a:lstStyle/>
          <a:p>
            <a:pPr marL="457200" lvl="1" indent="-457200" eaLnBrk="1" hangingPunct="1">
              <a:spcBef>
                <a:spcPts val="0"/>
              </a:spcBef>
              <a:spcAft>
                <a:spcPts val="3000"/>
              </a:spcAft>
              <a:buClr>
                <a:schemeClr val="tx2"/>
              </a:buClr>
              <a:buSzPct val="100000"/>
              <a:buFont typeface="+mj-lt"/>
              <a:buAutoNum type="romanUcPeriod" startAt="2"/>
              <a:defRPr/>
            </a:pP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Genesis 12-50 (four people)</a:t>
            </a:r>
          </a:p>
          <a:p>
            <a:pPr marL="914400" lvl="2" indent="-457200" eaLnBrk="1" hangingPunct="1">
              <a:spcBef>
                <a:spcPts val="0"/>
              </a:spcBef>
              <a:spcAft>
                <a:spcPts val="3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Abraham (12:1–25:11)</a:t>
            </a:r>
          </a:p>
          <a:p>
            <a:pPr marL="914400" lvl="2" indent="-457200" eaLnBrk="1" hangingPunct="1">
              <a:spcBef>
                <a:spcPts val="0"/>
              </a:spcBef>
              <a:spcAft>
                <a:spcPts val="3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Isaac (25:12–26:35)</a:t>
            </a:r>
          </a:p>
          <a:p>
            <a:pPr marL="914400" lvl="2" indent="-457200" eaLnBrk="1" hangingPunct="1">
              <a:spcBef>
                <a:spcPts val="0"/>
              </a:spcBef>
              <a:spcAft>
                <a:spcPts val="3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Jacob (27–36)</a:t>
            </a:r>
          </a:p>
          <a:p>
            <a:pPr marL="914400" lvl="2" indent="-457200" eaLnBrk="1" hangingPunct="1">
              <a:spcBef>
                <a:spcPts val="0"/>
              </a:spcBef>
              <a:spcAft>
                <a:spcPts val="3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Joseph (37–50) </a:t>
            </a:r>
          </a:p>
        </p:txBody>
      </p:sp>
      <p:sp>
        <p:nvSpPr>
          <p:cNvPr id="7" name="Rectangle 2050">
            <a:extLst>
              <a:ext uri="{FF2B5EF4-FFF2-40B4-BE49-F238E27FC236}">
                <a16:creationId xmlns:a16="http://schemas.microsoft.com/office/drawing/2014/main" id="{82F6E191-4850-492E-80EC-DCA9B0ADC8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24300" y="228600"/>
            <a:ext cx="4343400" cy="914400"/>
          </a:xfrm>
        </p:spPr>
        <p:txBody>
          <a:bodyPr/>
          <a:lstStyle/>
          <a:p>
            <a:pPr algn="ctr" eaLnBrk="1" hangingPunct="1"/>
            <a:r>
              <a:rPr lang="en-US" sz="3600" dirty="0"/>
              <a:t>GENESIS STRUCTURE</a:t>
            </a:r>
          </a:p>
        </p:txBody>
      </p:sp>
      <p:pic>
        <p:nvPicPr>
          <p:cNvPr id="8" name="Picture 4" descr="5 Bible Lessons to Learn From the Book of Genesis | Jack Wellman">
            <a:extLst>
              <a:ext uri="{FF2B5EF4-FFF2-40B4-BE49-F238E27FC236}">
                <a16:creationId xmlns:a16="http://schemas.microsoft.com/office/drawing/2014/main" id="{39237039-C3D8-40A9-89D9-6312DC926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08955" y="2286000"/>
            <a:ext cx="3432433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F7F49B-01B0-4DFB-8914-3EF5260CE88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5600" y="152400"/>
            <a:ext cx="1074928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75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01FFCD-341B-93CE-973A-D0F0C622EE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E76F6C-BC21-B34E-1652-646F25532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431" y="228600"/>
            <a:ext cx="8815138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257777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E461FC-3886-3498-A6EB-6A2D2C5715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E0BDD2DB-5D63-CB69-B87F-1D5D97989C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52738" y="228600"/>
            <a:ext cx="6486525" cy="914400"/>
          </a:xfrm>
        </p:spPr>
        <p:txBody>
          <a:bodyPr/>
          <a:lstStyle/>
          <a:p>
            <a:pPr algn="ctr" eaLnBrk="1" hangingPunct="1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Genesis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50:1-26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Death &amp; Burial of Jacob &amp; Joseph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5C8D5C59-E23C-36DB-9D01-07999D56F0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7162800" cy="3962400"/>
          </a:xfrm>
        </p:spPr>
        <p:txBody>
          <a:bodyPr/>
          <a:lstStyle/>
          <a:p>
            <a:pPr marL="571500" lvl="1" indent="-571500" eaLnBrk="1" hangingPunct="1">
              <a:spcBef>
                <a:spcPts val="0"/>
              </a:spcBef>
              <a:spcAft>
                <a:spcPts val="24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Events following Jacob’s death (1-3)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24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Jacob’s burial (4-14)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24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Brothers’ fear &amp; Joseph’s reassurance (15-21)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24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Joseph’s death (22-26)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24A893-A9CB-7918-745A-0ED287D2998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7617" y="2057400"/>
            <a:ext cx="322478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88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FCC118-9F21-C59C-0651-C98A6093F8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>
            <a:extLst>
              <a:ext uri="{FF2B5EF4-FFF2-40B4-BE49-F238E27FC236}">
                <a16:creationId xmlns:a16="http://schemas.microsoft.com/office/drawing/2014/main" id="{3418D9C9-DE00-C868-4CF0-062BC20EC2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2000" y="1714500"/>
            <a:ext cx="7757546" cy="3429000"/>
          </a:xfrm>
        </p:spPr>
        <p:txBody>
          <a:bodyPr/>
          <a:lstStyle/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Brothers’ fear (15)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Brothers’ message to Joseph (16-17a)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Joseph’s response (17b)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Brothers’ submission (18)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Joseph’s comfort (19-21)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9338C06-DA5E-5005-3951-B6E325DC7D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228600"/>
            <a:ext cx="9144000" cy="914400"/>
          </a:xfrm>
        </p:spPr>
        <p:txBody>
          <a:bodyPr/>
          <a:lstStyle/>
          <a:p>
            <a:pPr algn="ctr" eaLnBrk="1" hangingPunct="1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III. Genesis 50:15-21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Brothers’ Fear &amp; Joseph’s Reassurance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6A909B-2F03-1BF3-E6DC-E7666CD57D9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7617" y="2057400"/>
            <a:ext cx="322478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01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F851FE-A24C-6C3E-5427-11B4A1064C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>
            <a:extLst>
              <a:ext uri="{FF2B5EF4-FFF2-40B4-BE49-F238E27FC236}">
                <a16:creationId xmlns:a16="http://schemas.microsoft.com/office/drawing/2014/main" id="{53BC63FB-E47E-E5AE-88E3-AEB447B059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2000" y="1714500"/>
            <a:ext cx="7757546" cy="3429000"/>
          </a:xfrm>
        </p:spPr>
        <p:txBody>
          <a:bodyPr/>
          <a:lstStyle/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Brothers’ fear (15)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Brothers’ message to Joseph (16-17a)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Joseph’s response (17b)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Brothers’ submission (18)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Joseph’s comfort (19-21)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E5EAB32-FA6D-E084-E263-92E8070365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228600"/>
            <a:ext cx="9144000" cy="914400"/>
          </a:xfrm>
        </p:spPr>
        <p:txBody>
          <a:bodyPr/>
          <a:lstStyle/>
          <a:p>
            <a:pPr algn="ctr" eaLnBrk="1" hangingPunct="1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III. Genesis 50:15-21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Brothers’ Fear &amp; Joseph’s Reassurance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DCA301-2EF9-3BED-65F3-F2BFF135269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7617" y="2057400"/>
            <a:ext cx="322478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31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3F1038-4393-88A0-D440-180C874DA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802E3B2A-31DD-F1AE-6D98-0AE62B1B5D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95538" y="228600"/>
            <a:ext cx="7400925" cy="914400"/>
          </a:xfrm>
        </p:spPr>
        <p:txBody>
          <a:bodyPr/>
          <a:lstStyle/>
          <a:p>
            <a:pPr marL="742950" indent="-742950" algn="ctr" eaLnBrk="1" hangingPunct="1">
              <a:buClr>
                <a:srgbClr val="CC66FF"/>
              </a:buClr>
              <a:buFont typeface="+mj-lt"/>
              <a:buAutoNum type="alphaUcPeriod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Genesis 50:15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Brothers’ Fear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7C7262A3-C9C7-FE37-0EC0-F5A497CBFA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57275" y="2057400"/>
            <a:ext cx="7705725" cy="2013488"/>
          </a:xfrm>
        </p:spPr>
        <p:txBody>
          <a:bodyPr/>
          <a:lstStyle/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Timing (15a)</a:t>
            </a:r>
          </a:p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Fear stated (15b)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4106A2-DAC0-938C-2FDD-313898472D2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7617" y="2057400"/>
            <a:ext cx="322478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46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E758FC-0DBD-3706-3BD0-F52262485F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0A2CF5BA-D5DC-47EE-39C3-5C86E95EE2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95538" y="228600"/>
            <a:ext cx="7400925" cy="914400"/>
          </a:xfrm>
        </p:spPr>
        <p:txBody>
          <a:bodyPr/>
          <a:lstStyle/>
          <a:p>
            <a:pPr marL="742950" indent="-742950" algn="ctr" eaLnBrk="1" hangingPunct="1">
              <a:buClr>
                <a:srgbClr val="CC66FF"/>
              </a:buClr>
              <a:buFont typeface="+mj-lt"/>
              <a:buAutoNum type="alphaUcPeriod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Genesis 50:15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Brothers’ Fear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97BAB884-B28D-DA8D-285E-39C1DF9957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57275" y="2057400"/>
            <a:ext cx="7705725" cy="2013488"/>
          </a:xfrm>
        </p:spPr>
        <p:txBody>
          <a:bodyPr/>
          <a:lstStyle/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Timing (15a)</a:t>
            </a:r>
          </a:p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Fear stated (15b)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48914B-0D2D-9E91-6AC5-570F95262B6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7617" y="2057400"/>
            <a:ext cx="322478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04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433914-2397-EE27-5F81-6DF4D26C71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CA064D4D-C1AA-6A4F-843B-5A60F9C25E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95538" y="228600"/>
            <a:ext cx="7400925" cy="914400"/>
          </a:xfrm>
        </p:spPr>
        <p:txBody>
          <a:bodyPr/>
          <a:lstStyle/>
          <a:p>
            <a:pPr marL="742950" indent="-742950" algn="ctr" eaLnBrk="1" hangingPunct="1">
              <a:buClr>
                <a:srgbClr val="CC66FF"/>
              </a:buClr>
              <a:buFont typeface="+mj-lt"/>
              <a:buAutoNum type="alphaUcPeriod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Genesis 50:15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Brothers’ Fear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B723AFD1-1668-ABBD-F96D-0994053FDB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57275" y="2057400"/>
            <a:ext cx="7705725" cy="2013488"/>
          </a:xfrm>
        </p:spPr>
        <p:txBody>
          <a:bodyPr/>
          <a:lstStyle/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Timing (15a)</a:t>
            </a:r>
          </a:p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Fear stated (15b)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7855C3-4A91-D6B2-19D7-7058CA969CB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7617" y="2057400"/>
            <a:ext cx="322478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32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DBEAC-E12C-B1DC-D63B-A5DB343C8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>
            <a:extLst>
              <a:ext uri="{FF2B5EF4-FFF2-40B4-BE49-F238E27FC236}">
                <a16:creationId xmlns:a16="http://schemas.microsoft.com/office/drawing/2014/main" id="{3F6B72C6-5C9A-750F-6C78-39A0668FDE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2000" y="1714500"/>
            <a:ext cx="7757546" cy="3429000"/>
          </a:xfrm>
        </p:spPr>
        <p:txBody>
          <a:bodyPr/>
          <a:lstStyle/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Brothers’ fear (15)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Brothers’ message to Joseph (16-17a)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Joseph’s response (17b)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Brothers’ submission (18)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Joseph’s comfort (19-21)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A49CF9B-5E8B-9FB9-DFAE-83F5DE9236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228600"/>
            <a:ext cx="9144000" cy="914400"/>
          </a:xfrm>
        </p:spPr>
        <p:txBody>
          <a:bodyPr/>
          <a:lstStyle/>
          <a:p>
            <a:pPr algn="ctr" eaLnBrk="1" hangingPunct="1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III. Genesis 50:15-21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Brothers’ Fear &amp; Joseph’s Reassurance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0D832A-C783-B827-2860-02AF3DB6039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7617" y="2057400"/>
            <a:ext cx="322478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37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783892-0CDD-0BBC-5B12-F5BC589FB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12A5931D-6190-8112-CA19-EC52C599EF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95538" y="228600"/>
            <a:ext cx="7400925" cy="914400"/>
          </a:xfrm>
        </p:spPr>
        <p:txBody>
          <a:bodyPr/>
          <a:lstStyle/>
          <a:p>
            <a:pPr marL="742950" indent="-742950" algn="ctr" eaLnBrk="1" hangingPunct="1">
              <a:buClr>
                <a:srgbClr val="CC66FF"/>
              </a:buClr>
              <a:buFont typeface="+mj-lt"/>
              <a:buAutoNum type="alphaUcPeriod" startAt="2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Genesis 50:16-17a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Brothers’ Message to Joseph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FDEE7AC8-7EE8-5B11-822A-6A2EFB7E9E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57275" y="2057400"/>
            <a:ext cx="7705725" cy="2013488"/>
          </a:xfrm>
        </p:spPr>
        <p:txBody>
          <a:bodyPr/>
          <a:lstStyle/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Made up command (16)</a:t>
            </a:r>
          </a:p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Command stated (17a)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3E1681-1E45-E5C0-B40E-C2D19B93568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7617" y="2057400"/>
            <a:ext cx="322478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181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F057A9-D010-74E7-CAEE-B1A3427CD3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509AE467-FB56-6FDF-F4DD-07FBC00CA6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95538" y="228600"/>
            <a:ext cx="7400925" cy="914400"/>
          </a:xfrm>
        </p:spPr>
        <p:txBody>
          <a:bodyPr/>
          <a:lstStyle/>
          <a:p>
            <a:pPr marL="742950" indent="-742950" algn="ctr" eaLnBrk="1" hangingPunct="1">
              <a:buClr>
                <a:srgbClr val="CC66FF"/>
              </a:buClr>
              <a:buFont typeface="+mj-lt"/>
              <a:buAutoNum type="alphaUcPeriod" startAt="2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Genesis 50:16-17a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Brothers’ Message to Joseph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7836D402-1251-970A-0FA9-8086DF86E2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57275" y="2057400"/>
            <a:ext cx="7705725" cy="2013488"/>
          </a:xfrm>
        </p:spPr>
        <p:txBody>
          <a:bodyPr/>
          <a:lstStyle/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Made up command (16)</a:t>
            </a:r>
          </a:p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Command stated (17a)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D71531-34EF-DA68-79C0-C9A76CCE80D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7617" y="2057400"/>
            <a:ext cx="322478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57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8D866C-41B5-DC98-8F38-B6146DB2A3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11628210-D40F-77C4-602D-F6E932F08D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7057" y="1204762"/>
            <a:ext cx="6084943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571500" lvl="1" indent="-571500" eaLnBrk="1" hangingPunct="1"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Pct val="100000"/>
              <a:buFont typeface="+mj-lt"/>
              <a:buAutoNum type="romanUcPeriod" startAt="8"/>
              <a:defRPr/>
            </a:pPr>
            <a:r>
              <a:rPr lang="en-US" sz="2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Joseph’s second reunion with his brothers (43‒45)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Pct val="100000"/>
              <a:buFont typeface="+mj-lt"/>
              <a:buAutoNum type="romanUcPeriod" startAt="8"/>
              <a:defRPr/>
            </a:pPr>
            <a:r>
              <a:rPr lang="en-US" sz="2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Sojourn to Egypt (46:1‒47:12)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Pct val="100000"/>
              <a:buFont typeface="+mj-lt"/>
              <a:buAutoNum type="romanUcPeriod" startAt="8"/>
              <a:defRPr/>
            </a:pPr>
            <a:r>
              <a:rPr lang="en-US" sz="2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Famine’s course (47:13-26)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Pct val="100000"/>
              <a:buFont typeface="+mj-lt"/>
              <a:buAutoNum type="romanUcPeriod" startAt="8"/>
              <a:defRPr/>
            </a:pPr>
            <a:r>
              <a:rPr lang="en-US" sz="2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Jacob in Egypt (47:27-31)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Pct val="100000"/>
              <a:buFont typeface="+mj-lt"/>
              <a:buAutoNum type="romanUcPeriod" startAt="8"/>
              <a:defRPr/>
            </a:pPr>
            <a:r>
              <a:rPr lang="en-US" sz="2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Jacob blesses Joseph’s sons (48)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Pct val="100000"/>
              <a:buFont typeface="+mj-lt"/>
              <a:buAutoNum type="romanUcPeriod" startAt="8"/>
              <a:defRPr/>
            </a:pPr>
            <a:r>
              <a:rPr lang="en-US" sz="2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Jacob blesses his sons (49)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Pct val="100000"/>
              <a:buFont typeface="+mj-lt"/>
              <a:buAutoNum type="romanUcPeriod" startAt="8"/>
              <a:defRPr/>
            </a:pPr>
            <a:r>
              <a:rPr lang="en-US" sz="2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600" b="1" u="sng" kern="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Jacob’s burial &amp; </a:t>
            </a:r>
            <a:r>
              <a:rPr lang="en-US" sz="2600" b="1" u="sng" ker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Joseph’s death </a:t>
            </a:r>
            <a:r>
              <a:rPr lang="en-US" sz="2600" b="1" u="sng" kern="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(50)</a:t>
            </a:r>
          </a:p>
        </p:txBody>
      </p:sp>
      <p:sp>
        <p:nvSpPr>
          <p:cNvPr id="180226" name="Rectangle 2">
            <a:extLst>
              <a:ext uri="{FF2B5EF4-FFF2-40B4-BE49-F238E27FC236}">
                <a16:creationId xmlns:a16="http://schemas.microsoft.com/office/drawing/2014/main" id="{954A2AE1-3F39-243E-A0D8-7F7450DF6F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67075" y="228600"/>
            <a:ext cx="5657850" cy="914400"/>
          </a:xfrm>
        </p:spPr>
        <p:txBody>
          <a:bodyPr/>
          <a:lstStyle/>
          <a:p>
            <a:pPr algn="ctr" eaLnBrk="1" hangingPunct="1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Genesis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37‒50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Joseph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E844BECB-2E00-93F6-AF24-27D415B0B4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29403" y="1204762"/>
            <a:ext cx="5475344" cy="4953000"/>
          </a:xfrm>
        </p:spPr>
        <p:txBody>
          <a:bodyPr/>
          <a:lstStyle/>
          <a:p>
            <a:pPr marL="571500" lvl="1" indent="-571500" eaLnBrk="1" hangingPunct="1"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Joseph sold unto Egypt (37)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Canaan’s corruption (38)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Joseph falsely accused (39)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Joseph’s short-term predictions (40)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Joseph’s elevation (41)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Joseph’s first reunion with his brothers (42)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Joseph’s second reunion with his brothers (43‒45)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2D0C17-08C1-55D9-0860-2F821AB9D19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5600" y="76200"/>
            <a:ext cx="1074928" cy="9144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6508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F7BBBE-54C1-495E-E64A-D3809535C2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C1809BBE-A66F-7ADD-76D4-ECFFE98EB3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95538" y="228600"/>
            <a:ext cx="7400925" cy="914400"/>
          </a:xfrm>
        </p:spPr>
        <p:txBody>
          <a:bodyPr/>
          <a:lstStyle/>
          <a:p>
            <a:pPr marL="742950" indent="-742950" algn="ctr" eaLnBrk="1" hangingPunct="1">
              <a:buClr>
                <a:srgbClr val="CC66FF"/>
              </a:buClr>
              <a:buFont typeface="+mj-lt"/>
              <a:buAutoNum type="alphaUcPeriod" startAt="2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Genesis 50:16-17a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Brothers’ Message to Joseph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3F818A71-31BF-D28D-11FC-A07E9AA5D2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57275" y="2057400"/>
            <a:ext cx="7705725" cy="2013488"/>
          </a:xfrm>
        </p:spPr>
        <p:txBody>
          <a:bodyPr/>
          <a:lstStyle/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Made up command (16)</a:t>
            </a:r>
          </a:p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Command stated (17a)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CA7243-29C6-4922-A7C8-D6CF22B473B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7617" y="2057400"/>
            <a:ext cx="322478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51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795931-5E90-67AF-B43E-CCB05429D8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>
            <a:extLst>
              <a:ext uri="{FF2B5EF4-FFF2-40B4-BE49-F238E27FC236}">
                <a16:creationId xmlns:a16="http://schemas.microsoft.com/office/drawing/2014/main" id="{91F2894F-FB06-621A-8152-791E38F9FF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2000" y="1714500"/>
            <a:ext cx="7757546" cy="3429000"/>
          </a:xfrm>
        </p:spPr>
        <p:txBody>
          <a:bodyPr/>
          <a:lstStyle/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Brothers’ fear (15)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Brothers’ message to Joseph (16-17a)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Joseph’s response (17b)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Brothers’ submission (18)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Joseph’s comfort (19-21)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88F332F-D2D2-7E4F-FDBB-6B9AE51B0C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228600"/>
            <a:ext cx="9144000" cy="914400"/>
          </a:xfrm>
        </p:spPr>
        <p:txBody>
          <a:bodyPr/>
          <a:lstStyle/>
          <a:p>
            <a:pPr algn="ctr" eaLnBrk="1" hangingPunct="1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III. Genesis 50:15-21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Brothers’ Fear &amp; Joseph’s Reassurance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F3ECF3-1859-D2F5-E5F6-2D462FAE877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7617" y="2057400"/>
            <a:ext cx="322478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71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638E24-87A6-B458-1D9C-1C85B28519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3">
            <a:extLst>
              <a:ext uri="{FF2B5EF4-FFF2-40B4-BE49-F238E27FC236}">
                <a16:creationId xmlns:a16="http://schemas.microsoft.com/office/drawing/2014/main" id="{D8D90F47-7898-8E63-1624-C161D6BBF9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318683"/>
            <a:ext cx="10972800" cy="1905000"/>
          </a:xfrm>
        </p:spPr>
        <p:txBody>
          <a:bodyPr/>
          <a:lstStyle/>
          <a:p>
            <a:pPr marL="0" indent="0" algn="just"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“Joseph’s </a:t>
            </a:r>
            <a:r>
              <a:rPr lang="en-US" b="0" i="0" strike="noStrike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response is in 50:17b: </a:t>
            </a:r>
            <a:r>
              <a:rPr lang="en-US" b="0" i="1" strike="noStrike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And Joseph wept when they spoke unto him</a:t>
            </a:r>
            <a:r>
              <a:rPr lang="en-US" b="0" i="0" strike="noStrike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; that they would even think that he would want take any vengeance upon them, causes him to weep over such a misjudgment</a:t>
            </a:r>
            <a:r>
              <a:rPr lang="en-US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.”</a:t>
            </a: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DAF7BC29-A2C4-F6F2-F1D3-0B1ACCBB52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1375" y="219670"/>
            <a:ext cx="542925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+mj-cs"/>
              </a:rPr>
              <a:t>Dr. Arnold G. Fruchtenbaum</a:t>
            </a:r>
          </a:p>
          <a:p>
            <a:pPr algn="ctr"/>
            <a:r>
              <a:rPr lang="en-US" altLang="en-US" sz="18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+mn-cs"/>
              </a:rPr>
              <a:t>The Book of Genesis, </a:t>
            </a:r>
            <a:r>
              <a:rPr lang="en-US" altLang="en-US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+mn-cs"/>
              </a:rPr>
              <a:t>659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99C576-512B-A469-9B4E-21CE3887821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76200"/>
            <a:ext cx="684944" cy="914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421FB8-31E3-BC2B-918A-69E4893714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50147" y="76200"/>
            <a:ext cx="732253" cy="10972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436E296-F70C-142C-0A8E-8ECA14502E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5800" y="3352800"/>
            <a:ext cx="3200400" cy="320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77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D0D77C-C477-4AE4-9C55-06A77DB433F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8914" name="Rectangle 3"/>
          <p:cNvSpPr>
            <a:spLocks noChangeArrowheads="1"/>
          </p:cNvSpPr>
          <p:nvPr/>
        </p:nvSpPr>
        <p:spPr bwMode="auto">
          <a:xfrm>
            <a:off x="609600" y="0"/>
            <a:ext cx="10972800" cy="418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defTabSz="685800">
              <a:spcBef>
                <a:spcPts val="0"/>
              </a:spcBef>
              <a:spcAft>
                <a:spcPts val="1200"/>
              </a:spcAft>
            </a:pPr>
            <a:r>
              <a:rPr lang="en-US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Luke 19:41-44</a:t>
            </a:r>
          </a:p>
          <a:p>
            <a:pPr algn="just"/>
            <a:r>
              <a:rPr lang="en-US" sz="3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41 “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When He approached Jerusalem, He saw the city and </a:t>
            </a:r>
            <a:r>
              <a:rPr lang="en-US" sz="3600" b="1" u="sng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wept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over it, </a:t>
            </a:r>
            <a:r>
              <a:rPr lang="en-US" sz="3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42 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saying, “If you had known in this day, even you, the things which make for peace! But now they have been hidden from your eyes. </a:t>
            </a:r>
            <a:r>
              <a:rPr lang="en-US" sz="3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43 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For the days will come upon you when your enemies will throw up a barricade against you, and surround you and hem you in on . . .</a:t>
            </a:r>
          </a:p>
        </p:txBody>
      </p:sp>
    </p:spTree>
    <p:extLst>
      <p:ext uri="{BB962C8B-B14F-4D97-AF65-F5344CB8AC3E}">
        <p14:creationId xmlns:p14="http://schemas.microsoft.com/office/powerpoint/2010/main" val="988754284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C93A2A-63BA-A85E-550B-DF8ACB1C18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>
            <a:extLst>
              <a:ext uri="{FF2B5EF4-FFF2-40B4-BE49-F238E27FC236}">
                <a16:creationId xmlns:a16="http://schemas.microsoft.com/office/drawing/2014/main" id="{CFEDDE32-FE52-58F1-F105-3D9856E029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2000" y="1714500"/>
            <a:ext cx="7757546" cy="3429000"/>
          </a:xfrm>
        </p:spPr>
        <p:txBody>
          <a:bodyPr/>
          <a:lstStyle/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Brothers’ fear (15)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Brothers’ message to Joseph (16-17a)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Joseph’s response (17b)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Brothers’ submission (18)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Joseph’s comfort (19-21)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2636B17-A649-2DF7-B2E4-FEAAE14D8E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228600"/>
            <a:ext cx="9144000" cy="914400"/>
          </a:xfrm>
        </p:spPr>
        <p:txBody>
          <a:bodyPr/>
          <a:lstStyle/>
          <a:p>
            <a:pPr algn="ctr" eaLnBrk="1" hangingPunct="1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III. Genesis 50:15-21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Brothers’ Fear &amp; Joseph’s Reassurance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5E6227-59A9-9172-8016-9D4EE68702B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7617" y="2057400"/>
            <a:ext cx="322478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83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3D99B2-C324-1511-A564-9F1CAAB45D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987C2B07-1737-1B3F-1DF2-2B773BC9AB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95538" y="228600"/>
            <a:ext cx="7400925" cy="914400"/>
          </a:xfrm>
        </p:spPr>
        <p:txBody>
          <a:bodyPr/>
          <a:lstStyle/>
          <a:p>
            <a:pPr marL="742950" indent="-742950" algn="ctr" eaLnBrk="1" hangingPunct="1">
              <a:buClr>
                <a:srgbClr val="CC66FF"/>
              </a:buClr>
              <a:buFont typeface="+mj-lt"/>
              <a:buAutoNum type="alphaUcPeriod" startAt="4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Genesis 50:18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Brothers’ Submission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2BA6FE33-FF54-C3DF-9638-E1764B5FD9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57275" y="2057400"/>
            <a:ext cx="7705725" cy="2013488"/>
          </a:xfrm>
        </p:spPr>
        <p:txBody>
          <a:bodyPr/>
          <a:lstStyle/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Homage (18a)</a:t>
            </a:r>
          </a:p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Declaration (18b)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BADDE7-BC9C-BCE9-84F7-116E7071851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7617" y="2057400"/>
            <a:ext cx="322478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07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473F59-8FF7-3CD4-21D4-AE0B8D287B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DAA7EFA3-4FF4-75A0-480E-E0B5C50161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95538" y="228600"/>
            <a:ext cx="7400925" cy="914400"/>
          </a:xfrm>
        </p:spPr>
        <p:txBody>
          <a:bodyPr/>
          <a:lstStyle/>
          <a:p>
            <a:pPr marL="742950" indent="-742950" algn="ctr" eaLnBrk="1" hangingPunct="1">
              <a:buClr>
                <a:srgbClr val="CC66FF"/>
              </a:buClr>
              <a:buFont typeface="+mj-lt"/>
              <a:buAutoNum type="alphaUcPeriod" startAt="4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Genesis 50:18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Brothers’ Submission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230683AA-951E-B0B0-F819-CD23E6706D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57275" y="2057400"/>
            <a:ext cx="7705725" cy="2013488"/>
          </a:xfrm>
        </p:spPr>
        <p:txBody>
          <a:bodyPr/>
          <a:lstStyle/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Homage (18a)</a:t>
            </a:r>
          </a:p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Declaration (18b)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9C055B-536C-799E-B166-69D9FF2EED2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7617" y="2057400"/>
            <a:ext cx="322478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01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8434FA-D0D1-49F6-82CF-7C8B124E7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7410" name="Picture 102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5418" y="3048000"/>
            <a:ext cx="1681164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 Box 1027"/>
          <p:cNvSpPr txBox="1">
            <a:spLocks noChangeArrowheads="1"/>
          </p:cNvSpPr>
          <p:nvPr/>
        </p:nvSpPr>
        <p:spPr bwMode="auto">
          <a:xfrm>
            <a:off x="609600" y="0"/>
            <a:ext cx="10972800" cy="307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+mj-ea"/>
                <a:cs typeface="+mj-cs"/>
              </a:rPr>
              <a:t>Genesis 37:9</a:t>
            </a:r>
          </a:p>
          <a:p>
            <a:pPr algn="just">
              <a:spcBef>
                <a:spcPts val="0"/>
              </a:spcBef>
            </a:pPr>
            <a:r>
              <a:rPr lang="en-US" sz="3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cs"/>
              </a:rPr>
              <a:t>Now he had still another dream, and related it to his brothers, and said, “Lo, I have had still another dream; and behold, the sun and the moon and eleven stars were bowing down to me.”</a:t>
            </a:r>
          </a:p>
        </p:txBody>
      </p:sp>
    </p:spTree>
    <p:extLst>
      <p:ext uri="{BB962C8B-B14F-4D97-AF65-F5344CB8AC3E}">
        <p14:creationId xmlns:p14="http://schemas.microsoft.com/office/powerpoint/2010/main" val="3238437298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5FE5FB-E9D2-4E63-8BCB-028ABE72A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609600" y="1"/>
            <a:ext cx="10972800" cy="363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+mj-ea"/>
                <a:cs typeface="+mj-cs"/>
              </a:rPr>
              <a:t>Genesis 37:10</a:t>
            </a:r>
          </a:p>
          <a:p>
            <a:pPr algn="just">
              <a:spcBef>
                <a:spcPts val="0"/>
              </a:spcBef>
            </a:pPr>
            <a:r>
              <a:rPr lang="en-US" sz="35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cs"/>
              </a:rPr>
              <a:t>He related it to his father and to his brothers; and his father rebuked him and said to him, “What is this dream that you have had? Shall I and your mother and your brothers actually come to bow ourselves down before you to the ground?”</a:t>
            </a:r>
          </a:p>
        </p:txBody>
      </p:sp>
      <p:pic>
        <p:nvPicPr>
          <p:cNvPr id="8" name="Picture 1026">
            <a:extLst>
              <a:ext uri="{FF2B5EF4-FFF2-40B4-BE49-F238E27FC236}">
                <a16:creationId xmlns:a16="http://schemas.microsoft.com/office/drawing/2014/main" id="{B3F170A3-8376-436F-A2F0-08377729D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5418" y="3048000"/>
            <a:ext cx="1681164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09878782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152400"/>
            <a:ext cx="8839200" cy="6584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3409950" y="457201"/>
            <a:ext cx="53721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3600"/>
              </a:spcAft>
            </a:pPr>
            <a:r>
              <a:rPr lang="en-US" sz="32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Sun = Jacob</a:t>
            </a:r>
          </a:p>
          <a:p>
            <a:pPr>
              <a:spcBef>
                <a:spcPts val="0"/>
              </a:spcBef>
              <a:spcAft>
                <a:spcPts val="3600"/>
              </a:spcAft>
            </a:pPr>
            <a:r>
              <a:rPr lang="en-US" sz="32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Moon = Leah</a:t>
            </a:r>
          </a:p>
          <a:p>
            <a:pPr>
              <a:spcBef>
                <a:spcPts val="0"/>
              </a:spcBef>
              <a:spcAft>
                <a:spcPts val="3600"/>
              </a:spcAft>
            </a:pPr>
            <a:r>
              <a:rPr lang="en-US" sz="32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11 Stars = Joseph’s brothers</a:t>
            </a:r>
          </a:p>
          <a:p>
            <a:pPr>
              <a:spcBef>
                <a:spcPts val="0"/>
              </a:spcBef>
              <a:spcAft>
                <a:spcPts val="3600"/>
              </a:spcAft>
            </a:pPr>
            <a:r>
              <a:rPr lang="en-US" sz="32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12th Star = Joseph</a:t>
            </a:r>
          </a:p>
          <a:p>
            <a:pPr>
              <a:spcBef>
                <a:spcPts val="0"/>
              </a:spcBef>
              <a:spcAft>
                <a:spcPts val="3600"/>
              </a:spcAft>
            </a:pPr>
            <a:r>
              <a:rPr lang="en-US" sz="32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12 Stars = Israel’s twelve tribes</a:t>
            </a:r>
          </a:p>
        </p:txBody>
      </p:sp>
    </p:spTree>
    <p:extLst>
      <p:ext uri="{BB962C8B-B14F-4D97-AF65-F5344CB8AC3E}">
        <p14:creationId xmlns:p14="http://schemas.microsoft.com/office/powerpoint/2010/main" val="2858099348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C82798-EF99-F582-4AAB-D9FF2A2967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4AC9B8CD-D944-1050-541C-BF10FEBC38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52738" y="228600"/>
            <a:ext cx="6486525" cy="914400"/>
          </a:xfrm>
        </p:spPr>
        <p:txBody>
          <a:bodyPr/>
          <a:lstStyle/>
          <a:p>
            <a:pPr algn="ctr" eaLnBrk="1" hangingPunct="1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Genesis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50:1-26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Death &amp; Burial of Jacob &amp; Joseph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0C693976-DCE3-462F-0C1C-D94332D8D3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599" y="1600200"/>
            <a:ext cx="7086601" cy="3962400"/>
          </a:xfrm>
        </p:spPr>
        <p:txBody>
          <a:bodyPr/>
          <a:lstStyle/>
          <a:p>
            <a:pPr marL="571500" lvl="1" indent="-571500" eaLnBrk="1" hangingPunct="1">
              <a:spcBef>
                <a:spcPts val="0"/>
              </a:spcBef>
              <a:spcAft>
                <a:spcPts val="24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Events following Jacob’s death (1-3)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24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Jacob’s burial (4-14)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24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Brothers’ fear &amp; Joseph’s reassurance (15-21)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24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Joseph’s death (22-26)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5408DF-3C2F-86A7-019F-3765B078709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7617" y="2057400"/>
            <a:ext cx="322478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30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very Prophecy of the Bible: Clear Explanations for ...">
            <a:extLst>
              <a:ext uri="{FF2B5EF4-FFF2-40B4-BE49-F238E27FC236}">
                <a16:creationId xmlns:a16="http://schemas.microsoft.com/office/drawing/2014/main" id="{737C9917-4D80-4259-9070-44DD4B5CC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6213" y="247575"/>
            <a:ext cx="4219575" cy="63628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94189632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65B0F8-033E-BCF9-B54E-1191039817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A44E184D-04B4-5ADC-A640-3D6C1AB212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95538" y="228600"/>
            <a:ext cx="7400925" cy="914400"/>
          </a:xfrm>
        </p:spPr>
        <p:txBody>
          <a:bodyPr/>
          <a:lstStyle/>
          <a:p>
            <a:pPr marL="742950" indent="-742950" algn="ctr" eaLnBrk="1" hangingPunct="1">
              <a:buClr>
                <a:srgbClr val="CC66FF"/>
              </a:buClr>
              <a:buFont typeface="+mj-lt"/>
              <a:buAutoNum type="alphaUcPeriod" startAt="4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Genesis 50:18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Brothers’ Submission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EB3B7FCC-34FB-3FC3-4737-D452C69B69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57275" y="2057400"/>
            <a:ext cx="7705725" cy="2013488"/>
          </a:xfrm>
        </p:spPr>
        <p:txBody>
          <a:bodyPr/>
          <a:lstStyle/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Homage (18a)</a:t>
            </a:r>
          </a:p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Declaration (18b)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117FDA-BC78-83F9-2CE7-882D2C89D59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7617" y="2057400"/>
            <a:ext cx="322478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56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5D8AD-361E-254E-C1C5-6DFE2C93BF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BulloKr\AppData\Local\Microsoft\Windows\Temporary Internet Files\Content.IE5\PONOXAD0\MP900382922[1].jpg">
            <a:extLst>
              <a:ext uri="{FF2B5EF4-FFF2-40B4-BE49-F238E27FC236}">
                <a16:creationId xmlns:a16="http://schemas.microsoft.com/office/drawing/2014/main" id="{029B590B-31F8-5C5A-D2E7-D97DEC38FFE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24201" y="1143001"/>
            <a:ext cx="6335713" cy="4525963"/>
          </a:xfrm>
        </p:spPr>
      </p:pic>
      <p:pic>
        <p:nvPicPr>
          <p:cNvPr id="26627" name="Picture 2" descr="C:\Users\BulloKr\AppData\Local\Microsoft\Windows\Temporary Internet Files\Content.Outlook\N34490JH\image (2).jpg">
            <a:extLst>
              <a:ext uri="{FF2B5EF4-FFF2-40B4-BE49-F238E27FC236}">
                <a16:creationId xmlns:a16="http://schemas.microsoft.com/office/drawing/2014/main" id="{91BE4991-5CC7-4022-05D4-F02848E7D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190500"/>
            <a:ext cx="83820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7">
            <a:extLst>
              <a:ext uri="{FF2B5EF4-FFF2-40B4-BE49-F238E27FC236}">
                <a16:creationId xmlns:a16="http://schemas.microsoft.com/office/drawing/2014/main" id="{D7ECBFDF-D348-FDAB-3495-DC725060E3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3581400"/>
            <a:ext cx="1447800" cy="685800"/>
          </a:xfrm>
          <a:prstGeom prst="ellipse">
            <a:avLst/>
          </a:prstGeom>
          <a:noFill/>
          <a:ln w="762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881085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292086-8FAA-5290-6CE9-2C4CAD5F05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>
            <a:extLst>
              <a:ext uri="{FF2B5EF4-FFF2-40B4-BE49-F238E27FC236}">
                <a16:creationId xmlns:a16="http://schemas.microsoft.com/office/drawing/2014/main" id="{85771211-1DF4-0745-F129-21FD7E3A95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2000" y="1714500"/>
            <a:ext cx="7757546" cy="3429000"/>
          </a:xfrm>
        </p:spPr>
        <p:txBody>
          <a:bodyPr/>
          <a:lstStyle/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Brothers’ fear (15)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Brothers’ message to Joseph (16-17a)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Joseph’s response (17b)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Brothers’ submission (18)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Joseph’s comfort (19-21)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11D3E5A-6513-171D-340C-576E9656CC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228600"/>
            <a:ext cx="9144000" cy="914400"/>
          </a:xfrm>
        </p:spPr>
        <p:txBody>
          <a:bodyPr/>
          <a:lstStyle/>
          <a:p>
            <a:pPr algn="ctr" eaLnBrk="1" hangingPunct="1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III. Genesis 50:15-21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Brothers’ Fear &amp; Joseph’s Reassurance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C34507-DE35-C386-612E-5E3BDF1E64C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7617" y="2057400"/>
            <a:ext cx="322478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37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71BE2-8A7C-BDE2-3567-C029EAF95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A40808EC-38AD-015D-54C2-E94511D42E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95538" y="228600"/>
            <a:ext cx="7400925" cy="914400"/>
          </a:xfrm>
        </p:spPr>
        <p:txBody>
          <a:bodyPr/>
          <a:lstStyle/>
          <a:p>
            <a:pPr marL="742950" indent="-742950" algn="ctr" eaLnBrk="1" hangingPunct="1">
              <a:buClr>
                <a:srgbClr val="CC66FF"/>
              </a:buClr>
              <a:buFont typeface="+mj-lt"/>
              <a:buAutoNum type="alphaUcPeriod" startAt="5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Genesis 50:19-21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Joseph’s Comfort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99C95E06-8307-DA7B-5476-0C733F9888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57275" y="2057400"/>
            <a:ext cx="7705725" cy="2013488"/>
          </a:xfrm>
        </p:spPr>
        <p:txBody>
          <a:bodyPr/>
          <a:lstStyle/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Basis (19)</a:t>
            </a:r>
          </a:p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God’s providence (20)</a:t>
            </a:r>
          </a:p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Joseph’s further comfort (21)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29A25F-1E4D-DCAB-DE5F-B0E3D7EA289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7617" y="2057400"/>
            <a:ext cx="322478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13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C4A260-FC4B-0D00-3C09-1F526C7F15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778FFD59-555D-BA2E-8869-3519CCFAFC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95538" y="228600"/>
            <a:ext cx="7400925" cy="914400"/>
          </a:xfrm>
        </p:spPr>
        <p:txBody>
          <a:bodyPr/>
          <a:lstStyle/>
          <a:p>
            <a:pPr marL="742950" indent="-742950" algn="ctr" eaLnBrk="1" hangingPunct="1">
              <a:buClr>
                <a:srgbClr val="CC66FF"/>
              </a:buClr>
              <a:buFont typeface="+mj-lt"/>
              <a:buAutoNum type="alphaUcPeriod" startAt="5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Genesis 50:19-21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Joseph’s Comfort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FFFF4060-4771-723D-2E3D-021737A26D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57275" y="2057400"/>
            <a:ext cx="7705725" cy="2013488"/>
          </a:xfrm>
        </p:spPr>
        <p:txBody>
          <a:bodyPr/>
          <a:lstStyle/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Basis (19)</a:t>
            </a:r>
          </a:p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God’s providence (20)</a:t>
            </a:r>
          </a:p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Joseph’s further comfort (21)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D78BDA-C42A-6DE5-E837-3C81FAAB4D3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7617" y="2057400"/>
            <a:ext cx="322478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82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B94289-92B6-4658-C221-13A6F5530C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2C2A9924-C50B-7295-169D-91BBA4129D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95538" y="228600"/>
            <a:ext cx="7400925" cy="914400"/>
          </a:xfrm>
        </p:spPr>
        <p:txBody>
          <a:bodyPr/>
          <a:lstStyle/>
          <a:p>
            <a:pPr marL="742950" indent="-742950" algn="ctr" eaLnBrk="1" hangingPunct="1">
              <a:buClr>
                <a:srgbClr val="CC66FF"/>
              </a:buClr>
              <a:buFont typeface="+mj-lt"/>
              <a:buAutoNum type="alphaUcPeriod" startAt="5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Genesis 50:19-21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Joseph’s Comfort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112E2835-5649-6847-1568-5445E45BE2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57275" y="2057400"/>
            <a:ext cx="7705725" cy="2013488"/>
          </a:xfrm>
        </p:spPr>
        <p:txBody>
          <a:bodyPr/>
          <a:lstStyle/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Basis (19)</a:t>
            </a:r>
          </a:p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God’s providence (20)</a:t>
            </a:r>
          </a:p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Joseph’s further comfort (21)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959E86-AA44-320D-D0E5-65988DE25FE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7617" y="2057400"/>
            <a:ext cx="322478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95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4E97C9-6CEE-3A2C-73F6-432643DB80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07D90589-7CBE-60CA-D9BF-238AB23C4C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95538" y="228600"/>
            <a:ext cx="7400925" cy="914400"/>
          </a:xfrm>
        </p:spPr>
        <p:txBody>
          <a:bodyPr/>
          <a:lstStyle/>
          <a:p>
            <a:pPr marL="742950" indent="-742950" algn="ctr" eaLnBrk="1" hangingPunct="1">
              <a:buClr>
                <a:srgbClr val="00FF00"/>
              </a:buClr>
              <a:buFont typeface="+mj-lt"/>
              <a:buAutoNum type="arabicPeriod" startAt="2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Genesis 50:20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God’s Providence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F49D1313-A1BC-B437-40AA-C0EA3BA9B7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66800" y="2057400"/>
            <a:ext cx="7272904" cy="2743200"/>
          </a:xfrm>
        </p:spPr>
        <p:txBody>
          <a:bodyPr/>
          <a:lstStyle/>
          <a:p>
            <a:pPr marL="514350" lvl="3" indent="-514350" eaLnBrk="1" hangingPunct="1">
              <a:spcBef>
                <a:spcPts val="0"/>
              </a:spcBef>
              <a:spcAft>
                <a:spcPts val="30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Man’s plan (20a)</a:t>
            </a:r>
          </a:p>
          <a:p>
            <a:pPr marL="514350" lvl="3" indent="-514350" eaLnBrk="1" hangingPunct="1">
              <a:spcBef>
                <a:spcPts val="0"/>
              </a:spcBef>
              <a:spcAft>
                <a:spcPts val="30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God’s plan (20b)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001570-91F7-4D3F-8B04-2440063CDCD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7617" y="2057400"/>
            <a:ext cx="322478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9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721BB5-F40A-EE4D-F421-028E6BE4A6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29AD2603-27BC-9B47-06AE-715A89D6B6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95538" y="228600"/>
            <a:ext cx="7400925" cy="914400"/>
          </a:xfrm>
        </p:spPr>
        <p:txBody>
          <a:bodyPr/>
          <a:lstStyle/>
          <a:p>
            <a:pPr marL="742950" indent="-742950" algn="ctr" eaLnBrk="1" hangingPunct="1">
              <a:buClr>
                <a:srgbClr val="00FF00"/>
              </a:buClr>
              <a:buFont typeface="+mj-lt"/>
              <a:buAutoNum type="arabicPeriod" startAt="2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Genesis 50:20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God’s Providence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CA742B31-2295-D0B4-198D-EA6C333CB6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66800" y="2057400"/>
            <a:ext cx="7272904" cy="2743200"/>
          </a:xfrm>
        </p:spPr>
        <p:txBody>
          <a:bodyPr/>
          <a:lstStyle/>
          <a:p>
            <a:pPr marL="514350" lvl="3" indent="-514350" eaLnBrk="1" hangingPunct="1">
              <a:spcBef>
                <a:spcPts val="0"/>
              </a:spcBef>
              <a:spcAft>
                <a:spcPts val="30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1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Man’s plan (20a)</a:t>
            </a:r>
          </a:p>
          <a:p>
            <a:pPr marL="514350" lvl="3" indent="-514350" eaLnBrk="1" hangingPunct="1">
              <a:spcBef>
                <a:spcPts val="0"/>
              </a:spcBef>
              <a:spcAft>
                <a:spcPts val="30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God’s plan (20b)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9C6347-614E-5D19-74A8-6E6B8F897B2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7617" y="2057400"/>
            <a:ext cx="322478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22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ctrTitle" sz="quarter" idx="4294967295"/>
          </p:nvPr>
        </p:nvSpPr>
        <p:spPr>
          <a:xfrm>
            <a:off x="609600" y="1828800"/>
            <a:ext cx="10972800" cy="2819400"/>
          </a:xfrm>
        </p:spPr>
        <p:txBody>
          <a:bodyPr anchor="t"/>
          <a:lstStyle/>
          <a:p>
            <a:pPr algn="just"/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Calvin said: “Nor ought it to seem absurd when I say, that God not only foresaw the fall of the first man, and in him the ruin of his posterity; </a:t>
            </a: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also at his own pleasure arranged it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.”</a:t>
            </a:r>
            <a:endParaRPr lang="en-US" alt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sz="quarter" idx="4294967295"/>
          </p:nvPr>
        </p:nvSpPr>
        <p:spPr>
          <a:xfrm>
            <a:off x="1943100" y="228600"/>
            <a:ext cx="8305800" cy="1295400"/>
          </a:xfrm>
        </p:spPr>
        <p:txBody>
          <a:bodyPr/>
          <a:lstStyle/>
          <a:p>
            <a:pPr marL="0" indent="0" algn="ctr" eaLnBrk="1" hangingPunct="1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John Calvin </a:t>
            </a:r>
          </a:p>
          <a:p>
            <a:pPr marL="0" indent="0" algn="ctr" eaLnBrk="1" hangingPunct="1">
              <a:buNone/>
              <a:defRPr/>
            </a:pP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John Calvin, </a:t>
            </a:r>
            <a:r>
              <a:rPr lang="en-US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Institutes of the Christian Religion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Vol. 3, Chapter 23, section 7.</a:t>
            </a:r>
            <a:b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5F16E3-8EA0-4995-A013-6FFCA59893A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152400"/>
            <a:ext cx="766735" cy="109728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44976009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BD2CF4-F399-C23E-19B2-EBF74A46E4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>
            <a:extLst>
              <a:ext uri="{FF2B5EF4-FFF2-40B4-BE49-F238E27FC236}">
                <a16:creationId xmlns:a16="http://schemas.microsoft.com/office/drawing/2014/main" id="{0A144C36-229D-F402-E5D4-53FA5D95F3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2000" y="1371600"/>
            <a:ext cx="7757546" cy="2743200"/>
          </a:xfrm>
        </p:spPr>
        <p:txBody>
          <a:bodyPr/>
          <a:lstStyle/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Joseph’s request (4-5)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Request granted (6)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Funeral procession (7-9)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Arrival (10-11)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Jacob’s burial (12-13)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Return to Egypt (14)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02EBC65-CD19-B1A3-C9DB-1C4EE3D3FB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67075" y="228600"/>
            <a:ext cx="5657850" cy="914400"/>
          </a:xfrm>
        </p:spPr>
        <p:txBody>
          <a:bodyPr/>
          <a:lstStyle/>
          <a:p>
            <a:pPr algn="ctr" eaLnBrk="1" hangingPunct="1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II. Genesis 50:4-14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Jacob’s Burial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CA2FBF-CD83-943B-DFDA-4D20F800D14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7617" y="2057400"/>
            <a:ext cx="322478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6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3" name="Rectangle 5"/>
          <p:cNvSpPr>
            <a:spLocks noChangeArrowheads="1"/>
          </p:cNvSpPr>
          <p:nvPr/>
        </p:nvSpPr>
        <p:spPr bwMode="auto">
          <a:xfrm>
            <a:off x="609600" y="1600200"/>
            <a:ext cx="109728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just"/>
            <a:r>
              <a:rPr lang="en-US" sz="3250" dirty="0">
                <a:latin typeface="Calibri" panose="020F0502020204030204" pitchFamily="34" charset="0"/>
              </a:rPr>
              <a:t>In Edwin Palmer’s book, </a:t>
            </a:r>
            <a:r>
              <a:rPr lang="en-US" sz="3250" i="1" dirty="0">
                <a:latin typeface="Calibri" panose="020F0502020204030204" pitchFamily="34" charset="0"/>
              </a:rPr>
              <a:t>The Five Points of Calvinism</a:t>
            </a:r>
            <a:r>
              <a:rPr lang="en-US" sz="3250" dirty="0">
                <a:latin typeface="Calibri" panose="020F0502020204030204" pitchFamily="34" charset="0"/>
              </a:rPr>
              <a:t>, he states: “God is in back of everything. He decides and causes all things to happen that do happen…</a:t>
            </a:r>
            <a:r>
              <a:rPr lang="en-US" sz="3250" b="1" u="sng" dirty="0">
                <a:solidFill>
                  <a:srgbClr val="FFFFCC"/>
                </a:solidFill>
                <a:latin typeface="Calibri" panose="020F0502020204030204" pitchFamily="34" charset="0"/>
              </a:rPr>
              <a:t>even sin</a:t>
            </a:r>
            <a:r>
              <a:rPr lang="en-US" sz="3250" dirty="0">
                <a:latin typeface="Calibri" panose="020F0502020204030204" pitchFamily="34" charset="0"/>
              </a:rPr>
              <a:t>…God ordained sin and unbelief.”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625013" y="269449"/>
            <a:ext cx="6941975" cy="1025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Pct val="75000"/>
              <a:defRPr/>
            </a:pPr>
            <a:r>
              <a:rPr 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+mj-cs"/>
              </a:rPr>
              <a:t>Edwin Palmer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E002FD-3B48-499C-A419-5390C6A53357}"/>
              </a:ext>
            </a:extLst>
          </p:cNvPr>
          <p:cNvSpPr txBox="1"/>
          <p:nvPr/>
        </p:nvSpPr>
        <p:spPr>
          <a:xfrm>
            <a:off x="1281793" y="5867400"/>
            <a:ext cx="96284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Edwin H. Palmer, </a:t>
            </a:r>
            <a:r>
              <a:rPr lang="en-US" i="1" dirty="0">
                <a:latin typeface="Calibri" panose="020F0502020204030204" pitchFamily="34" charset="0"/>
              </a:rPr>
              <a:t>The Five Points of Calvinism</a:t>
            </a:r>
            <a:r>
              <a:rPr lang="en-US" dirty="0">
                <a:latin typeface="Calibri" panose="020F0502020204030204" pitchFamily="34" charset="0"/>
              </a:rPr>
              <a:t> (Grand Rapids, MI: Baker Books, Enlarged Edition, 1980, 24th printing, 2005), pp. 25, 102.</a:t>
            </a:r>
          </a:p>
        </p:txBody>
      </p:sp>
    </p:spTree>
    <p:extLst>
      <p:ext uri="{BB962C8B-B14F-4D97-AF65-F5344CB8AC3E}">
        <p14:creationId xmlns:p14="http://schemas.microsoft.com/office/powerpoint/2010/main" val="148526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3" name="Rectangle 5"/>
          <p:cNvSpPr>
            <a:spLocks noChangeArrowheads="1"/>
          </p:cNvSpPr>
          <p:nvPr/>
        </p:nvSpPr>
        <p:spPr bwMode="auto">
          <a:xfrm>
            <a:off x="657700" y="2133600"/>
            <a:ext cx="10876601" cy="1401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just"/>
            <a:r>
              <a:rPr lang="en-US" sz="3600" dirty="0">
                <a:latin typeface="Calibri" panose="020F0502020204030204" pitchFamily="34" charset="0"/>
              </a:rPr>
              <a:t>R. C. Sproul Jr. (R. C. Sproul’s Calvinist son) said that God “desired that man would fall into sin … [God] created sin.”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625013" y="269449"/>
            <a:ext cx="6941975" cy="1025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Pct val="75000"/>
              <a:defRPr/>
            </a:pPr>
            <a:r>
              <a:rPr 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+mj-cs"/>
              </a:rPr>
              <a:t>R. C. Sproul Jr.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E002FD-3B48-499C-A419-5390C6A53357}"/>
              </a:ext>
            </a:extLst>
          </p:cNvPr>
          <p:cNvSpPr txBox="1"/>
          <p:nvPr/>
        </p:nvSpPr>
        <p:spPr>
          <a:xfrm>
            <a:off x="1281793" y="5867400"/>
            <a:ext cx="96284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R.C. Sproul Jr., </a:t>
            </a:r>
            <a:r>
              <a:rPr lang="en-US" i="1" dirty="0">
                <a:latin typeface="Calibri" panose="020F0502020204030204" pitchFamily="34" charset="0"/>
              </a:rPr>
              <a:t>Almighty Over All</a:t>
            </a:r>
            <a:r>
              <a:rPr lang="en-US" dirty="0">
                <a:latin typeface="Calibri" panose="020F0502020204030204" pitchFamily="34" charset="0"/>
              </a:rPr>
              <a:t> (Grand Rapids, MI: Baker Books, 1999, Second printing, July 1999), pp. 53-54.</a:t>
            </a:r>
          </a:p>
        </p:txBody>
      </p:sp>
    </p:spTree>
    <p:extLst>
      <p:ext uri="{BB962C8B-B14F-4D97-AF65-F5344CB8AC3E}">
        <p14:creationId xmlns:p14="http://schemas.microsoft.com/office/powerpoint/2010/main" val="257390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3" name="Rectangle 5"/>
          <p:cNvSpPr>
            <a:spLocks noChangeArrowheads="1"/>
          </p:cNvSpPr>
          <p:nvPr/>
        </p:nvSpPr>
        <p:spPr bwMode="auto">
          <a:xfrm>
            <a:off x="609600" y="1828801"/>
            <a:ext cx="109728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just">
              <a:spcBef>
                <a:spcPct val="30000"/>
              </a:spcBef>
              <a:spcAft>
                <a:spcPct val="30000"/>
              </a:spcAft>
              <a:buClr>
                <a:srgbClr val="0000FF"/>
              </a:buClr>
              <a:defRPr/>
            </a:pPr>
            <a:r>
              <a:rPr lang="en-US" sz="3600" dirty="0">
                <a:latin typeface="Calibri" panose="020F0502020204030204" pitchFamily="34" charset="0"/>
              </a:rPr>
              <a:t>“That God decreed sin should enter this world through the disobedience of our first parents was a secret hid in His own breast.”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625013" y="228600"/>
            <a:ext cx="6941975" cy="130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Pct val="75000"/>
              <a:defRPr/>
            </a:pPr>
            <a:r>
              <a:rPr 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+mj-cs"/>
              </a:rPr>
              <a:t>A. W. Pink </a:t>
            </a:r>
          </a:p>
          <a:p>
            <a:pPr algn="ctr">
              <a:defRPr/>
            </a:pPr>
            <a:r>
              <a:rPr lang="en-US" i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Sovereignty of God</a:t>
            </a: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, p. 201.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7706" y="3733800"/>
            <a:ext cx="3796589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2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BFB4A233-7E5C-4DD2-B6EE-7C6AE5A9824A" descr="Image-1.jpg">
            <a:extLst>
              <a:ext uri="{FF2B5EF4-FFF2-40B4-BE49-F238E27FC236}">
                <a16:creationId xmlns:a16="http://schemas.microsoft.com/office/drawing/2014/main" id="{80594AAE-DB83-C216-2033-C61752CC2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00944"/>
            <a:ext cx="10972800" cy="605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9591772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FCA17A-FC77-4E5C-848F-80455C6E8FD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F757539-F84C-4C2D-BE22-0C95989E2B4C}"/>
              </a:ext>
            </a:extLst>
          </p:cNvPr>
          <p:cNvSpPr/>
          <p:nvPr/>
        </p:nvSpPr>
        <p:spPr>
          <a:xfrm>
            <a:off x="609600" y="0"/>
            <a:ext cx="10972800" cy="4560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indent="-342900" algn="ctr" defTabSz="685800" eaLnBrk="0" hangingPunct="0">
              <a:spcAft>
                <a:spcPts val="900"/>
              </a:spcAft>
              <a:buClr>
                <a:srgbClr val="00FFFF"/>
              </a:buClr>
              <a:buSzPct val="75000"/>
              <a:defRPr/>
            </a:pPr>
            <a:r>
              <a:rPr lang="en-US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Mark 7:20–23</a:t>
            </a:r>
          </a:p>
          <a:p>
            <a:pPr marL="0" marR="0" algn="just">
              <a:spcBef>
                <a:spcPts val="0"/>
              </a:spcBef>
              <a:spcAft>
                <a:spcPts val="1000"/>
              </a:spcAft>
            </a:pPr>
            <a:r>
              <a:rPr lang="en-US" sz="3400" baseline="30000" dirty="0">
                <a:latin typeface="Calibri" panose="020F0502020204030204" pitchFamily="34" charset="0"/>
              </a:rPr>
              <a:t>20</a:t>
            </a:r>
            <a:r>
              <a:rPr lang="en-US" sz="3400" dirty="0">
                <a:latin typeface="Calibri" panose="020F0502020204030204" pitchFamily="34" charset="0"/>
              </a:rPr>
              <a:t> And He was saying, “That which </a:t>
            </a:r>
            <a:r>
              <a:rPr lang="en-US" sz="34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proceeds out of the man</a:t>
            </a:r>
            <a:r>
              <a:rPr lang="en-US" sz="3400" dirty="0">
                <a:latin typeface="Calibri" panose="020F0502020204030204" pitchFamily="34" charset="0"/>
              </a:rPr>
              <a:t>, that is what defiles the man. </a:t>
            </a:r>
            <a:r>
              <a:rPr lang="en-US" sz="3400" baseline="30000" dirty="0">
                <a:latin typeface="Calibri" panose="020F0502020204030204" pitchFamily="34" charset="0"/>
              </a:rPr>
              <a:t>21</a:t>
            </a:r>
            <a:r>
              <a:rPr lang="en-US" sz="3400" dirty="0">
                <a:latin typeface="Calibri" panose="020F0502020204030204" pitchFamily="34" charset="0"/>
              </a:rPr>
              <a:t> “For from within, out of the heart of men, proceed the </a:t>
            </a:r>
            <a:r>
              <a:rPr lang="en-US" sz="34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evil thoughts</a:t>
            </a:r>
            <a:r>
              <a:rPr lang="en-US" sz="3400" dirty="0">
                <a:latin typeface="Calibri" panose="020F0502020204030204" pitchFamily="34" charset="0"/>
              </a:rPr>
              <a:t>, fornications, thefts, murders, adulteries, </a:t>
            </a:r>
            <a:r>
              <a:rPr lang="en-US" sz="3400" baseline="30000" dirty="0">
                <a:latin typeface="Calibri" panose="020F0502020204030204" pitchFamily="34" charset="0"/>
              </a:rPr>
              <a:t>22</a:t>
            </a:r>
            <a:r>
              <a:rPr lang="en-US" sz="3400" dirty="0">
                <a:latin typeface="Calibri" panose="020F0502020204030204" pitchFamily="34" charset="0"/>
              </a:rPr>
              <a:t> deeds of coveting </a:t>
            </a:r>
            <a:r>
              <a:rPr lang="en-US" sz="3400" i="1" dirty="0">
                <a:latin typeface="Calibri" panose="020F0502020204030204" pitchFamily="34" charset="0"/>
              </a:rPr>
              <a:t>and</a:t>
            </a:r>
            <a:r>
              <a:rPr lang="en-US" sz="3400" dirty="0">
                <a:latin typeface="Calibri" panose="020F0502020204030204" pitchFamily="34" charset="0"/>
              </a:rPr>
              <a:t> wickedness, </a:t>
            </a:r>
            <a:r>
              <a:rPr lang="en-US" sz="3400" i="1" dirty="0">
                <a:latin typeface="Calibri" panose="020F0502020204030204" pitchFamily="34" charset="0"/>
              </a:rPr>
              <a:t>as well as</a:t>
            </a:r>
            <a:r>
              <a:rPr lang="en-US" sz="3400" dirty="0">
                <a:latin typeface="Calibri" panose="020F0502020204030204" pitchFamily="34" charset="0"/>
              </a:rPr>
              <a:t> deceit, sensuality, envy, slander, pride </a:t>
            </a:r>
            <a:r>
              <a:rPr lang="en-US" sz="3400" i="1" dirty="0">
                <a:latin typeface="Calibri" panose="020F0502020204030204" pitchFamily="34" charset="0"/>
              </a:rPr>
              <a:t>and</a:t>
            </a:r>
            <a:r>
              <a:rPr lang="en-US" sz="3400" dirty="0">
                <a:latin typeface="Calibri" panose="020F0502020204030204" pitchFamily="34" charset="0"/>
              </a:rPr>
              <a:t> foolishness. </a:t>
            </a:r>
            <a:r>
              <a:rPr lang="en-US" sz="3400" baseline="30000" dirty="0">
                <a:latin typeface="Calibri" panose="020F0502020204030204" pitchFamily="34" charset="0"/>
              </a:rPr>
              <a:t>23</a:t>
            </a:r>
            <a:r>
              <a:rPr lang="en-US" sz="3400" dirty="0">
                <a:latin typeface="Calibri" panose="020F0502020204030204" pitchFamily="34" charset="0"/>
              </a:rPr>
              <a:t> “All these evil things </a:t>
            </a:r>
            <a:r>
              <a:rPr lang="en-US" sz="34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proceed from within</a:t>
            </a:r>
            <a:r>
              <a:rPr lang="en-US" sz="3400" dirty="0">
                <a:latin typeface="Calibri" panose="020F0502020204030204" pitchFamily="34" charset="0"/>
              </a:rPr>
              <a:t> and defile the man.” </a:t>
            </a:r>
          </a:p>
        </p:txBody>
      </p:sp>
    </p:spTree>
    <p:extLst>
      <p:ext uri="{BB962C8B-B14F-4D97-AF65-F5344CB8AC3E}">
        <p14:creationId xmlns:p14="http://schemas.microsoft.com/office/powerpoint/2010/main" val="132422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D6F3CB-C2E9-4DE2-86D0-092B2397744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34147" name="Rectangle 1">
            <a:extLst>
              <a:ext uri="{FF2B5EF4-FFF2-40B4-BE49-F238E27FC236}">
                <a16:creationId xmlns:a16="http://schemas.microsoft.com/office/drawing/2014/main" id="{972624A7-20E3-4DA9-A466-8A9F888B1F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0"/>
            <a:ext cx="10972800" cy="510909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 defTabSz="685800" eaLnBrk="0" hangingPunct="0">
              <a:spcAft>
                <a:spcPts val="900"/>
              </a:spcAft>
              <a:buClr>
                <a:srgbClr val="00FFFF"/>
              </a:buClr>
              <a:buSzPct val="75000"/>
              <a:defRPr/>
            </a:pPr>
            <a:r>
              <a:rPr lang="en-US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Romans 8:19-22</a:t>
            </a:r>
          </a:p>
          <a:p>
            <a:pPr algn="just">
              <a:defRPr/>
            </a:pPr>
            <a:r>
              <a:rPr lang="en-US" sz="3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19</a:t>
            </a: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 For the anxious longing of the creation waits eagerly for the revealing of the sons of God. </a:t>
            </a:r>
            <a:r>
              <a:rPr lang="en-US" sz="3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20</a:t>
            </a: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 For the </a:t>
            </a:r>
            <a:r>
              <a:rPr lang="en-US" sz="34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creation was subjected to futility, not willingly</a:t>
            </a: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, but because of </a:t>
            </a:r>
            <a:r>
              <a:rPr lang="en-US" sz="34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Him who subjected it</a:t>
            </a: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, in hope </a:t>
            </a:r>
            <a:r>
              <a:rPr lang="en-US" sz="3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21</a:t>
            </a: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 that the creation itself also will be set free from its slavery to corruption into the freedom of the glory of the children of God. </a:t>
            </a:r>
            <a:r>
              <a:rPr lang="en-US" sz="3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22</a:t>
            </a: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 For we know that the whole creation groans and suffers the pains of childbirth together until now.</a:t>
            </a:r>
          </a:p>
        </p:txBody>
      </p:sp>
    </p:spTree>
    <p:extLst>
      <p:ext uri="{BB962C8B-B14F-4D97-AF65-F5344CB8AC3E}">
        <p14:creationId xmlns:p14="http://schemas.microsoft.com/office/powerpoint/2010/main" val="3122851236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635A98-039C-42D8-85FA-B87EAEEFF06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84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981200" y="1447800"/>
            <a:ext cx="8458200" cy="4114800"/>
          </a:xfrm>
        </p:spPr>
        <p:txBody>
          <a:bodyPr/>
          <a:lstStyle/>
          <a:p>
            <a:pPr eaLnBrk="1" hangingPunct="1">
              <a:lnSpc>
                <a:spcPct val="200000"/>
              </a:lnSpc>
              <a:buFont typeface="Arial" charset="0"/>
              <a:buNone/>
              <a:defRPr/>
            </a:pPr>
            <a:endParaRPr lang="en-US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9600" y="0"/>
            <a:ext cx="10972800" cy="40857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 defTabSz="685800" eaLnBrk="0" hangingPunct="0">
              <a:lnSpc>
                <a:spcPct val="90000"/>
              </a:lnSpc>
              <a:spcAft>
                <a:spcPts val="900"/>
              </a:spcAft>
              <a:buClr>
                <a:srgbClr val="00FFFF"/>
              </a:buClr>
              <a:buSzPct val="75000"/>
              <a:defRPr/>
            </a:pPr>
            <a:r>
              <a:rPr lang="en-US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Romans 8:28-29</a:t>
            </a:r>
            <a:endParaRPr lang="en-US" altLang="en-US" sz="40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algn="just">
              <a:spcAft>
                <a:spcPts val="1000"/>
              </a:spcAft>
            </a:pPr>
            <a:r>
              <a:rPr lang="en-US" sz="3600" b="1" i="0" u="none" strike="noStrike" baseline="30000" dirty="0">
                <a:effectLst/>
                <a:latin typeface="system-ui"/>
              </a:rPr>
              <a:t>28 </a:t>
            </a:r>
            <a:r>
              <a:rPr lang="en-US" sz="3600" b="0" i="0" u="none" strike="noStrike" dirty="0">
                <a:effectLst/>
                <a:latin typeface="system-ui"/>
              </a:rPr>
              <a:t>And we know that God causes </a:t>
            </a:r>
            <a:r>
              <a:rPr lang="en-US" sz="3600" b="1" i="0" u="sng" strike="noStrike" dirty="0">
                <a:solidFill>
                  <a:srgbClr val="FFFFCC"/>
                </a:solidFill>
                <a:effectLst/>
                <a:latin typeface="system-ui"/>
              </a:rPr>
              <a:t>all things</a:t>
            </a:r>
            <a:r>
              <a:rPr lang="en-US" sz="3600" b="0" i="0" u="none" strike="noStrike" dirty="0">
                <a:effectLst/>
                <a:latin typeface="system-ui"/>
              </a:rPr>
              <a:t> to work together for good to those who love God, to those who are called according to </a:t>
            </a:r>
            <a:r>
              <a:rPr lang="en-US" sz="3600" b="0" u="none" strike="noStrike" dirty="0">
                <a:effectLst/>
                <a:latin typeface="system-ui"/>
              </a:rPr>
              <a:t>His purpose.</a:t>
            </a:r>
            <a:r>
              <a:rPr lang="en-US" sz="3600" b="0" u="none" strike="noStrike" baseline="30000" dirty="0">
                <a:effectLst/>
                <a:latin typeface="Calibri" panose="020F0502020204030204" pitchFamily="34" charset="0"/>
              </a:rPr>
              <a:t> </a:t>
            </a:r>
            <a:r>
              <a:rPr lang="en-US" sz="3600" baseline="30000" dirty="0">
                <a:latin typeface="Calibri" panose="020F0502020204030204" pitchFamily="34" charset="0"/>
              </a:rPr>
              <a:t>29</a:t>
            </a:r>
            <a:r>
              <a:rPr lang="en-US" sz="3600" dirty="0">
                <a:latin typeface="Calibri" panose="020F0502020204030204" pitchFamily="34" charset="0"/>
              </a:rPr>
              <a:t> For those whom He foreknew </a:t>
            </a:r>
            <a:r>
              <a:rPr lang="en-US" sz="3600" i="1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3600" i="1" dirty="0" err="1">
                <a:latin typeface="Calibri" panose="020F0502020204030204" pitchFamily="34" charset="0"/>
                <a:cs typeface="Calibri" panose="020F0502020204030204" pitchFamily="34" charset="0"/>
              </a:rPr>
              <a:t>proginōskō</a:t>
            </a:r>
            <a:r>
              <a:rPr lang="en-US" sz="3600" i="1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  <a:r>
              <a:rPr lang="en-US" sz="3600" dirty="0">
                <a:latin typeface="Calibri" panose="020F0502020204030204" pitchFamily="34" charset="0"/>
              </a:rPr>
              <a:t>, He also predestined </a:t>
            </a:r>
            <a:r>
              <a:rPr lang="en-US" sz="3600" i="1" dirty="0">
                <a:latin typeface="Calibri" panose="020F0502020204030204" pitchFamily="34" charset="0"/>
              </a:rPr>
              <a:t>to become</a:t>
            </a:r>
            <a:r>
              <a:rPr lang="en-US" sz="3600" dirty="0">
                <a:latin typeface="Calibri" panose="020F0502020204030204" pitchFamily="34" charset="0"/>
              </a:rPr>
              <a:t> conformed to the image of His Son, so that He would be the firstborn among many </a:t>
            </a:r>
            <a:r>
              <a:rPr lang="en-US" sz="3600">
                <a:latin typeface="Calibri" panose="020F0502020204030204" pitchFamily="34" charset="0"/>
              </a:rPr>
              <a:t>brethren.</a:t>
            </a:r>
            <a:endParaRPr lang="en-US" sz="3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691401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1C5050-A740-8611-D3FA-E54D6E7D70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72B1B8B5-6FB8-ED5D-05A0-079604C2D9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95538" y="228600"/>
            <a:ext cx="7400925" cy="914400"/>
          </a:xfrm>
        </p:spPr>
        <p:txBody>
          <a:bodyPr/>
          <a:lstStyle/>
          <a:p>
            <a:pPr marL="742950" indent="-742950" algn="ctr" eaLnBrk="1" hangingPunct="1">
              <a:buClr>
                <a:srgbClr val="00FF00"/>
              </a:buClr>
              <a:buFont typeface="+mj-lt"/>
              <a:buAutoNum type="arabicPeriod" startAt="2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Genesis 50:20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God’s Providence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D626F32D-59C3-1B12-7DD2-8E4063370A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66800" y="2057400"/>
            <a:ext cx="7272904" cy="2743200"/>
          </a:xfrm>
        </p:spPr>
        <p:txBody>
          <a:bodyPr/>
          <a:lstStyle/>
          <a:p>
            <a:pPr marL="514350" lvl="3" indent="-514350" eaLnBrk="1" hangingPunct="1">
              <a:spcBef>
                <a:spcPts val="0"/>
              </a:spcBef>
              <a:spcAft>
                <a:spcPts val="30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Man’s plan (20a)</a:t>
            </a:r>
          </a:p>
          <a:p>
            <a:pPr marL="514350" lvl="3" indent="-514350" eaLnBrk="1" hangingPunct="1">
              <a:spcBef>
                <a:spcPts val="0"/>
              </a:spcBef>
              <a:spcAft>
                <a:spcPts val="30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1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God’s plan (20b)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0F33CD3-F98A-AE32-533C-32AFBE11C63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7617" y="2057400"/>
            <a:ext cx="322478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20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Placeholder 3">
            <a:extLst>
              <a:ext uri="{FF2B5EF4-FFF2-40B4-BE49-F238E27FC236}">
                <a16:creationId xmlns:a16="http://schemas.microsoft.com/office/drawing/2014/main" id="{A66E1933-1E02-4F53-A362-5D59201D135A}"/>
              </a:ext>
            </a:extLst>
          </p:cNvPr>
          <p:cNvGraphicFramePr>
            <a:graphicFrameLocks noGrp="1"/>
          </p:cNvGraphicFramePr>
          <p:nvPr>
            <p:ph type="tbl" idx="1"/>
          </p:nvPr>
        </p:nvGraphicFramePr>
        <p:xfrm>
          <a:off x="746760" y="701040"/>
          <a:ext cx="10698480" cy="54559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834640">
                  <a:extLst>
                    <a:ext uri="{9D8B030D-6E8A-4147-A177-3AD203B41FA5}">
                      <a16:colId xmlns:a16="http://schemas.microsoft.com/office/drawing/2014/main" val="4083022562"/>
                    </a:ext>
                  </a:extLst>
                </a:gridCol>
                <a:gridCol w="2834640">
                  <a:extLst>
                    <a:ext uri="{9D8B030D-6E8A-4147-A177-3AD203B41FA5}">
                      <a16:colId xmlns:a16="http://schemas.microsoft.com/office/drawing/2014/main" val="1397627422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3861418638"/>
                    </a:ext>
                  </a:extLst>
                </a:gridCol>
                <a:gridCol w="2834640">
                  <a:extLst>
                    <a:ext uri="{9D8B030D-6E8A-4147-A177-3AD203B41FA5}">
                      <a16:colId xmlns:a16="http://schemas.microsoft.com/office/drawing/2014/main" val="1991858644"/>
                    </a:ext>
                  </a:extLst>
                </a:gridCol>
              </a:tblGrid>
              <a:tr h="1066800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en-US" altLang="en-US" sz="4000" b="0" dirty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Three Tenses of Salvation</a:t>
                      </a:r>
                      <a:endParaRPr kumimoji="0" lang="en-US" sz="4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4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4285402584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</a:rPr>
                        <a:t>Phase</a:t>
                      </a:r>
                    </a:p>
                  </a:txBody>
                  <a:tcPr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Justification</a:t>
                      </a:r>
                    </a:p>
                  </a:txBody>
                  <a:tcPr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Calibri" panose="020F0502020204030204" pitchFamily="34" charset="0"/>
                        </a:rPr>
                        <a:t>Sanctification</a:t>
                      </a:r>
                    </a:p>
                  </a:txBody>
                  <a:tcPr marT="45711" marB="45711" anchor="ctr" horzOverflow="overflow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</a:rPr>
                        <a:t>Glorification</a:t>
                      </a:r>
                    </a:p>
                  </a:txBody>
                  <a:tcPr marT="45711" marB="45711" anchor="ctr" horzOverflow="overflow"/>
                </a:tc>
                <a:extLst>
                  <a:ext uri="{0D108BD9-81ED-4DB2-BD59-A6C34878D82A}">
                    <a16:rowId xmlns:a16="http://schemas.microsoft.com/office/drawing/2014/main" val="1624996199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Tense</a:t>
                      </a:r>
                    </a:p>
                  </a:txBody>
                  <a:tcPr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Past</a:t>
                      </a:r>
                    </a:p>
                  </a:txBody>
                  <a:tcPr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Calibri" panose="020F0502020204030204" pitchFamily="34" charset="0"/>
                        </a:rPr>
                        <a:t>Present</a:t>
                      </a:r>
                    </a:p>
                  </a:txBody>
                  <a:tcPr marT="45711" marB="45711" anchor="ctr" horzOverflow="overflow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</a:rPr>
                        <a:t>Future</a:t>
                      </a:r>
                    </a:p>
                  </a:txBody>
                  <a:tcPr marT="45711" marB="45711" anchor="ctr" horzOverflow="overflow"/>
                </a:tc>
                <a:extLst>
                  <a:ext uri="{0D108BD9-81ED-4DB2-BD59-A6C34878D82A}">
                    <a16:rowId xmlns:a16="http://schemas.microsoft.com/office/drawing/2014/main" val="3636852434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Saved from sin’s:</a:t>
                      </a:r>
                    </a:p>
                  </a:txBody>
                  <a:tcPr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Penalty</a:t>
                      </a:r>
                    </a:p>
                  </a:txBody>
                  <a:tcPr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Calibri" panose="020F0502020204030204" pitchFamily="34" charset="0"/>
                        </a:rPr>
                        <a:t>Power</a:t>
                      </a:r>
                    </a:p>
                  </a:txBody>
                  <a:tcPr marT="45711" marB="45711" anchor="ctr" horzOverflow="overflow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</a:rPr>
                        <a:t>Presence</a:t>
                      </a:r>
                    </a:p>
                  </a:txBody>
                  <a:tcPr marT="45711" marB="45711" anchor="ctr" horzOverflow="overflow"/>
                </a:tc>
                <a:extLst>
                  <a:ext uri="{0D108BD9-81ED-4DB2-BD59-A6C34878D82A}">
                    <a16:rowId xmlns:a16="http://schemas.microsoft.com/office/drawing/2014/main" val="3808086373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Scripture</a:t>
                      </a:r>
                    </a:p>
                  </a:txBody>
                  <a:tcPr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Eph 2:8-9; Titus 3:5</a:t>
                      </a:r>
                    </a:p>
                  </a:txBody>
                  <a:tcPr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Calibri" panose="020F0502020204030204" pitchFamily="34" charset="0"/>
                        </a:rPr>
                        <a:t>Philip 2:12</a:t>
                      </a:r>
                    </a:p>
                  </a:txBody>
                  <a:tcPr marT="45711" marB="45711" anchor="ctr" horzOverflow="overflow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</a:rPr>
                        <a:t>Rom 5:10</a:t>
                      </a:r>
                    </a:p>
                  </a:txBody>
                  <a:tcPr marT="45711" marB="45711" anchor="ctr" horzOverflow="overflow"/>
                </a:tc>
                <a:extLst>
                  <a:ext uri="{0D108BD9-81ED-4DB2-BD59-A6C34878D82A}">
                    <a16:rowId xmlns:a16="http://schemas.microsoft.com/office/drawing/2014/main" val="41674799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445095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09E083-E5A0-76AB-47EE-F2E084513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F6C99ACC-7276-5BAA-57AA-F29ADC404D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95538" y="228600"/>
            <a:ext cx="7400925" cy="914400"/>
          </a:xfrm>
        </p:spPr>
        <p:txBody>
          <a:bodyPr/>
          <a:lstStyle/>
          <a:p>
            <a:pPr marL="742950" indent="-742950" algn="ctr" eaLnBrk="1" hangingPunct="1">
              <a:buClr>
                <a:srgbClr val="CC66FF"/>
              </a:buClr>
              <a:buFont typeface="+mj-lt"/>
              <a:buAutoNum type="alphaUcPeriod" startAt="5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Genesis 50:19-21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Joseph’s Comfort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04383DA3-F9B7-3506-68D2-3AF1A670CD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57275" y="2057400"/>
            <a:ext cx="7705725" cy="2013488"/>
          </a:xfrm>
        </p:spPr>
        <p:txBody>
          <a:bodyPr/>
          <a:lstStyle/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Basis (19)</a:t>
            </a:r>
          </a:p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God’s providence (20)</a:t>
            </a:r>
          </a:p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Joseph’s further comfort (21)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06D346-F527-DA2F-C08C-FCEA1C31736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7617" y="2057400"/>
            <a:ext cx="322478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47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24E22B-60B3-09B7-C40D-818C460DF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B8075F10-9261-35A2-1F50-EF83100142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95538" y="228600"/>
            <a:ext cx="7400925" cy="914400"/>
          </a:xfrm>
        </p:spPr>
        <p:txBody>
          <a:bodyPr/>
          <a:lstStyle/>
          <a:p>
            <a:pPr marL="742950" indent="-742950" algn="ctr" eaLnBrk="1" hangingPunct="1">
              <a:buClr>
                <a:srgbClr val="CC66FF"/>
              </a:buClr>
              <a:buFont typeface="+mj-lt"/>
              <a:buAutoNum type="alphaUcPeriod" startAt="5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Genesis 50:12-13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Jacob’s Burial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5533B048-62AE-ECB5-0676-6638D89655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57275" y="2057400"/>
            <a:ext cx="7705725" cy="2013488"/>
          </a:xfrm>
        </p:spPr>
        <p:txBody>
          <a:bodyPr/>
          <a:lstStyle/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Jacob’s sons’ obedience (12)</a:t>
            </a:r>
          </a:p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Obedience’s content (13)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F5F3C0-6B50-C0BC-E231-FAEBE2ACF91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7617" y="2057400"/>
            <a:ext cx="322478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31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CA2DCA-A0C6-7EAF-E3C9-EBEB8F770C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8914" name="Rectangle 3">
            <a:extLst>
              <a:ext uri="{FF2B5EF4-FFF2-40B4-BE49-F238E27FC236}">
                <a16:creationId xmlns:a16="http://schemas.microsoft.com/office/drawing/2014/main" id="{72F1D0A4-B466-40F2-9DC5-B2CC8E1FF1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"/>
            <a:ext cx="10972800" cy="393954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defTabSz="6858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00FFFF"/>
              </a:buClr>
              <a:buSzPct val="75000"/>
              <a:defRPr/>
            </a:pPr>
            <a:r>
              <a:rPr 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 Peter 1:5-7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3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5</a:t>
            </a: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Now for this very reason also, applying all diligence, in your faith supply moral excellence, and in </a:t>
            </a:r>
            <a:r>
              <a:rPr lang="en-US" sz="3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your</a:t>
            </a: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moral excellence, knowledge, </a:t>
            </a:r>
            <a:r>
              <a:rPr lang="en-US" sz="3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6</a:t>
            </a: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and in </a:t>
            </a:r>
            <a:r>
              <a:rPr lang="en-US" sz="3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your</a:t>
            </a: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knowledge, self-control, and in </a:t>
            </a:r>
            <a:r>
              <a:rPr lang="en-US" sz="3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your</a:t>
            </a: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self-control, perseverance, and in </a:t>
            </a:r>
            <a:r>
              <a:rPr lang="en-US" sz="3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your</a:t>
            </a: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perseverance, godliness, </a:t>
            </a:r>
            <a:r>
              <a:rPr lang="en-US" sz="3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7</a:t>
            </a: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and in </a:t>
            </a:r>
            <a:r>
              <a:rPr lang="en-US" sz="3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your</a:t>
            </a: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godliness, </a:t>
            </a:r>
            <a:r>
              <a:rPr lang="en-US" sz="34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brotherly kindness</a:t>
            </a: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, and in </a:t>
            </a:r>
            <a:r>
              <a:rPr lang="en-US" sz="3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your</a:t>
            </a: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brotherly kindness, love. </a:t>
            </a:r>
          </a:p>
        </p:txBody>
      </p:sp>
    </p:spTree>
    <p:extLst>
      <p:ext uri="{BB962C8B-B14F-4D97-AF65-F5344CB8AC3E}">
        <p14:creationId xmlns:p14="http://schemas.microsoft.com/office/powerpoint/2010/main" val="3772509008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Rectangle 21">
            <a:extLst>
              <a:ext uri="{FF2B5EF4-FFF2-40B4-BE49-F238E27FC236}">
                <a16:creationId xmlns:a16="http://schemas.microsoft.com/office/drawing/2014/main" id="{F7F091DB-B027-4638-B327-FFDA9CF3359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209800" y="228600"/>
            <a:ext cx="7772400" cy="1143000"/>
          </a:xfrm>
        </p:spPr>
        <p:txBody>
          <a:bodyPr/>
          <a:lstStyle/>
          <a:p>
            <a:pPr algn="ctr">
              <a:defRPr/>
            </a:pPr>
            <a:r>
              <a:rPr lang="en-US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PORTRAIT OF GROWTH</a:t>
            </a:r>
            <a:br>
              <a:rPr lang="en-US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2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1:5-7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40861B-CE2D-4FC8-9428-4CE5AD9F31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353" y="1447801"/>
            <a:ext cx="7913294" cy="4993057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AF74CE-D9DC-2256-DBE8-6E36A7FD6B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itle 1">
            <a:extLst>
              <a:ext uri="{FF2B5EF4-FFF2-40B4-BE49-F238E27FC236}">
                <a16:creationId xmlns:a16="http://schemas.microsoft.com/office/drawing/2014/main" id="{08A4104D-5B49-0FD3-1F46-759F93B6BE8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09800" y="2857500"/>
            <a:ext cx="7772400" cy="1143000"/>
          </a:xfrm>
        </p:spPr>
        <p:txBody>
          <a:bodyPr/>
          <a:lstStyle/>
          <a:p>
            <a:pPr algn="ctr"/>
            <a:r>
              <a:rPr lang="en-US" alt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27132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170E54-F743-CC55-9863-263A0388EE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992FB8C8-A92D-2DF8-5F40-D947C300DA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52738" y="228600"/>
            <a:ext cx="6486525" cy="914400"/>
          </a:xfrm>
        </p:spPr>
        <p:txBody>
          <a:bodyPr/>
          <a:lstStyle/>
          <a:p>
            <a:pPr algn="ctr" eaLnBrk="1" hangingPunct="1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Genesis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50:1-26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Death &amp; Burial of Jacob &amp; Joseph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E3F2CDAD-07BD-DC73-9C49-2F233C939A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7010400" cy="3962400"/>
          </a:xfrm>
        </p:spPr>
        <p:txBody>
          <a:bodyPr/>
          <a:lstStyle/>
          <a:p>
            <a:pPr marL="571500" lvl="1" indent="-571500" eaLnBrk="1" hangingPunct="1">
              <a:spcBef>
                <a:spcPts val="0"/>
              </a:spcBef>
              <a:spcAft>
                <a:spcPts val="24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Events following Jacob’s death (1-3)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24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Jacob’s burial (4-14)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24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Brothers’ fear &amp; Joseph’s reassurance (15-21)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24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Joseph’s death (22-26)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A01157-BE2C-03A7-A87B-46257E74940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7617" y="2057400"/>
            <a:ext cx="322478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63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25BEAC-1719-9A4A-9427-91452E5F38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325EAC7-DE35-507C-2E60-A62FDA69723F}"/>
              </a:ext>
            </a:extLst>
          </p:cNvPr>
          <p:cNvSpPr/>
          <p:nvPr/>
        </p:nvSpPr>
        <p:spPr>
          <a:xfrm>
            <a:off x="609600" y="4087346"/>
            <a:ext cx="10972800" cy="2313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1000"/>
              </a:spcAft>
            </a:pPr>
            <a:r>
              <a:rPr lang="en-US" sz="3600" u="none" strike="noStrike" baseline="30000" dirty="0">
                <a:effectLst/>
                <a:latin typeface="Calibri" panose="020F0502020204030204" pitchFamily="34" charset="0"/>
              </a:rPr>
              <a:t>24</a:t>
            </a:r>
            <a:r>
              <a:rPr lang="en-US" sz="3600" u="none" strike="noStrike" dirty="0">
                <a:effectLst/>
                <a:latin typeface="Calibri" panose="020F0502020204030204" pitchFamily="34" charset="0"/>
              </a:rPr>
              <a:t> </a:t>
            </a:r>
            <a:r>
              <a:rPr lang="en-US" sz="3600" dirty="0">
                <a:effectLst/>
                <a:latin typeface="Calibri" panose="020F0502020204030204" pitchFamily="34" charset="0"/>
              </a:rPr>
              <a:t>The </a:t>
            </a:r>
            <a:r>
              <a:rPr lang="en-US" sz="3600" cap="small" dirty="0">
                <a:effectLst/>
                <a:latin typeface="Calibri" panose="020F0502020204030204" pitchFamily="34" charset="0"/>
              </a:rPr>
              <a:t>Lord</a:t>
            </a:r>
            <a:r>
              <a:rPr lang="en-US" sz="3600" dirty="0">
                <a:effectLst/>
                <a:latin typeface="Calibri" panose="020F0502020204030204" pitchFamily="34" charset="0"/>
              </a:rPr>
              <a:t> bless you, and keep you; </a:t>
            </a:r>
            <a:r>
              <a:rPr lang="en-US" sz="3600" u="none" strike="noStrike" baseline="30000" dirty="0">
                <a:effectLst/>
                <a:latin typeface="Calibri" panose="020F0502020204030204" pitchFamily="34" charset="0"/>
              </a:rPr>
              <a:t>25</a:t>
            </a:r>
            <a:r>
              <a:rPr lang="en-US" sz="3600" u="none" strike="noStrike" dirty="0">
                <a:effectLst/>
                <a:latin typeface="Calibri" panose="020F0502020204030204" pitchFamily="34" charset="0"/>
              </a:rPr>
              <a:t> </a:t>
            </a:r>
            <a:r>
              <a:rPr lang="en-US" sz="3600" dirty="0">
                <a:effectLst/>
                <a:latin typeface="Calibri" panose="020F0502020204030204" pitchFamily="34" charset="0"/>
              </a:rPr>
              <a:t>The </a:t>
            </a:r>
            <a:r>
              <a:rPr lang="en-US" sz="3600" cap="small" dirty="0">
                <a:effectLst/>
                <a:latin typeface="Calibri" panose="020F0502020204030204" pitchFamily="34" charset="0"/>
              </a:rPr>
              <a:t>Lord</a:t>
            </a:r>
            <a:r>
              <a:rPr lang="en-US" sz="3600" dirty="0">
                <a:effectLst/>
                <a:latin typeface="Calibri" panose="020F0502020204030204" pitchFamily="34" charset="0"/>
              </a:rPr>
              <a:t> make His face shine on you, And be gracious to you; </a:t>
            </a:r>
            <a:r>
              <a:rPr lang="en-US" sz="3600" u="none" strike="noStrike" baseline="30000" dirty="0">
                <a:effectLst/>
                <a:latin typeface="Calibri" panose="020F0502020204030204" pitchFamily="34" charset="0"/>
              </a:rPr>
              <a:t>26</a:t>
            </a:r>
            <a:r>
              <a:rPr lang="en-US" sz="3600" u="none" strike="noStrike" dirty="0">
                <a:effectLst/>
                <a:latin typeface="Calibri" panose="020F0502020204030204" pitchFamily="34" charset="0"/>
              </a:rPr>
              <a:t> </a:t>
            </a:r>
            <a:r>
              <a:rPr lang="en-US" sz="3600" dirty="0">
                <a:effectLst/>
                <a:latin typeface="Calibri" panose="020F0502020204030204" pitchFamily="34" charset="0"/>
              </a:rPr>
              <a:t>The </a:t>
            </a:r>
            <a:r>
              <a:rPr lang="en-US" sz="3600" cap="small" dirty="0">
                <a:effectLst/>
                <a:latin typeface="Calibri" panose="020F0502020204030204" pitchFamily="34" charset="0"/>
              </a:rPr>
              <a:t>Lord</a:t>
            </a:r>
            <a:r>
              <a:rPr lang="en-US" sz="3600" dirty="0">
                <a:effectLst/>
                <a:latin typeface="Calibri" panose="020F0502020204030204" pitchFamily="34" charset="0"/>
              </a:rPr>
              <a:t> lift up His countenance on you, And give you peace</a:t>
            </a:r>
            <a:r>
              <a:rPr lang="en-US" sz="3600" dirty="0">
                <a:latin typeface="Calibri" panose="020F0502020204030204" pitchFamily="34" charset="0"/>
              </a:rPr>
              <a:t>.</a:t>
            </a:r>
          </a:p>
          <a:p>
            <a:pPr algn="r">
              <a:spcBef>
                <a:spcPts val="0"/>
              </a:spcBef>
              <a:spcAft>
                <a:spcPts val="1000"/>
              </a:spcAft>
            </a:pPr>
            <a:r>
              <a:rPr lang="en-US" sz="2800" dirty="0">
                <a:latin typeface="Calibri" panose="020F0502020204030204" pitchFamily="34" charset="0"/>
              </a:rPr>
              <a:t>Numbers 6:24–26 (NASB95)</a:t>
            </a:r>
            <a:endParaRPr lang="en-US" sz="2800" dirty="0">
              <a:effectLst/>
              <a:latin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CF46EB-5A35-2263-DACA-0CBAF911791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8254" y="533400"/>
            <a:ext cx="5915492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00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4B8283-CE00-822E-5168-3C157DA1A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B0BFA9D1-F0F5-5B6B-07FB-F15E2FA8A1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95538" y="228600"/>
            <a:ext cx="7400925" cy="914400"/>
          </a:xfrm>
        </p:spPr>
        <p:txBody>
          <a:bodyPr/>
          <a:lstStyle/>
          <a:p>
            <a:pPr marL="742950" indent="-742950" algn="ctr" eaLnBrk="1" hangingPunct="1">
              <a:buClr>
                <a:srgbClr val="CC66FF"/>
              </a:buClr>
              <a:buFont typeface="+mj-lt"/>
              <a:buAutoNum type="alphaUcPeriod" startAt="5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Genesis 50:12-13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Jacob’s Burial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01FB8CA3-788C-F961-CD87-EFBE3845B7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57275" y="2057400"/>
            <a:ext cx="7705725" cy="2013488"/>
          </a:xfrm>
        </p:spPr>
        <p:txBody>
          <a:bodyPr/>
          <a:lstStyle/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Jacob’s sons’ obedience (12)</a:t>
            </a:r>
          </a:p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Obedience’s content (13)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12124E-AA63-AF5C-E07D-156831A9B61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7617" y="2057400"/>
            <a:ext cx="322478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79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DD2A88D-A347-4000-8512-01EE1A31668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967" y="137160"/>
            <a:ext cx="8734067" cy="658368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35670776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C6CDD6-28A9-62DF-7D22-4B2C26D154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492AEB10-8787-B5B4-D64B-5E68EE5D2E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95538" y="228600"/>
            <a:ext cx="7400925" cy="914400"/>
          </a:xfrm>
        </p:spPr>
        <p:txBody>
          <a:bodyPr/>
          <a:lstStyle/>
          <a:p>
            <a:pPr marL="742950" indent="-742950" algn="ctr" eaLnBrk="1" hangingPunct="1">
              <a:buClr>
                <a:srgbClr val="CC66FF"/>
              </a:buClr>
              <a:buFont typeface="+mj-lt"/>
              <a:buAutoNum type="alphaUcPeriod" startAt="5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Genesis 50:12-13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Jacob’s Burial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4FD02A3A-F90D-BB71-4B4F-652F4CC837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57275" y="2057400"/>
            <a:ext cx="7705725" cy="2013488"/>
          </a:xfrm>
        </p:spPr>
        <p:txBody>
          <a:bodyPr/>
          <a:lstStyle/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Jacob’s sons’ obedience (12)</a:t>
            </a:r>
          </a:p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Obedience’s content (13)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325FB8-1F85-68F2-70A1-E2DC525DD16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7617" y="2057400"/>
            <a:ext cx="322478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97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VIOUS_ACTIVE_SLIDE" val="9505"/>
</p:tagLst>
</file>

<file path=ppt/theme/theme1.xml><?xml version="1.0" encoding="utf-8"?>
<a:theme xmlns:a="http://schemas.openxmlformats.org/drawingml/2006/main" name="Azure">
  <a:themeElements>
    <a:clrScheme name="Azure 1">
      <a:dk1>
        <a:srgbClr val="000000"/>
      </a:dk1>
      <a:lt1>
        <a:srgbClr val="FFFFFF"/>
      </a:lt1>
      <a:dk2>
        <a:srgbClr val="3333FF"/>
      </a:dk2>
      <a:lt2>
        <a:srgbClr val="00FFFF"/>
      </a:lt2>
      <a:accent1>
        <a:srgbClr val="00CCCC"/>
      </a:accent1>
      <a:accent2>
        <a:srgbClr val="6666FF"/>
      </a:accent2>
      <a:accent3>
        <a:srgbClr val="ADADFF"/>
      </a:accent3>
      <a:accent4>
        <a:srgbClr val="DADADA"/>
      </a:accent4>
      <a:accent5>
        <a:srgbClr val="AAE2E2"/>
      </a:accent5>
      <a:accent6>
        <a:srgbClr val="5C5CE7"/>
      </a:accent6>
      <a:hlink>
        <a:srgbClr val="CCCCFF"/>
      </a:hlink>
      <a:folHlink>
        <a:srgbClr val="CC99FF"/>
      </a:folHlink>
    </a:clrScheme>
    <a:fontScheme name="Azur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zure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6666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zure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Designs\Azure.pot</Template>
  <TotalTime>44115</TotalTime>
  <Words>1968</Words>
  <Application>Microsoft Office PowerPoint</Application>
  <PresentationFormat>Widescreen</PresentationFormat>
  <Paragraphs>239</Paragraphs>
  <Slides>64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1" baseType="lpstr">
      <vt:lpstr>Arial</vt:lpstr>
      <vt:lpstr>Calibri</vt:lpstr>
      <vt:lpstr>Symbol</vt:lpstr>
      <vt:lpstr>system-ui</vt:lpstr>
      <vt:lpstr>Times New Roman</vt:lpstr>
      <vt:lpstr>Wingdings</vt:lpstr>
      <vt:lpstr>Azure</vt:lpstr>
      <vt:lpstr>PowerPoint Presentation</vt:lpstr>
      <vt:lpstr>GENESIS STRUCTURE</vt:lpstr>
      <vt:lpstr>Genesis 37‒50 Joseph</vt:lpstr>
      <vt:lpstr>Genesis 50:1-26 Death &amp; Burial of Jacob &amp; Joseph</vt:lpstr>
      <vt:lpstr>II. Genesis 50:4-14 Jacob’s Burial</vt:lpstr>
      <vt:lpstr>Genesis 50:12-13 Jacob’s Burial</vt:lpstr>
      <vt:lpstr>Genesis 50:12-13 Jacob’s Burial</vt:lpstr>
      <vt:lpstr>PowerPoint Presentation</vt:lpstr>
      <vt:lpstr>Genesis 50:12-13 Jacob’s Burial</vt:lpstr>
      <vt:lpstr>Genesis 12‒25 Abraham’s Early Journeys</vt:lpstr>
      <vt:lpstr>PowerPoint Presentation</vt:lpstr>
      <vt:lpstr>PowerPoint Presentation</vt:lpstr>
      <vt:lpstr>PowerPoint Presentation</vt:lpstr>
      <vt:lpstr>II. Genesis 50:4-14 Jacob’s Burial</vt:lpstr>
      <vt:lpstr>Genesis 50:14 Return to Egypt</vt:lpstr>
      <vt:lpstr>Genesis 50:14 Return to Egypt</vt:lpstr>
      <vt:lpstr>Genesis 50:14 Return to Egypt</vt:lpstr>
      <vt:lpstr>PowerPoint Presentation</vt:lpstr>
      <vt:lpstr>PowerPoint Presentation</vt:lpstr>
      <vt:lpstr>PowerPoint Presentation</vt:lpstr>
      <vt:lpstr>Genesis 50:1-26 Death &amp; Burial of Jacob &amp; Joseph</vt:lpstr>
      <vt:lpstr>III. Genesis 50:15-21 Brothers’ Fear &amp; Joseph’s Reassurance</vt:lpstr>
      <vt:lpstr>III. Genesis 50:15-21 Brothers’ Fear &amp; Joseph’s Reassurance</vt:lpstr>
      <vt:lpstr>Genesis 50:15 Brothers’ Fear</vt:lpstr>
      <vt:lpstr>Genesis 50:15 Brothers’ Fear</vt:lpstr>
      <vt:lpstr>Genesis 50:15 Brothers’ Fear</vt:lpstr>
      <vt:lpstr>III. Genesis 50:15-21 Brothers’ Fear &amp; Joseph’s Reassurance</vt:lpstr>
      <vt:lpstr>Genesis 50:16-17a Brothers’ Message to Joseph</vt:lpstr>
      <vt:lpstr>Genesis 50:16-17a Brothers’ Message to Joseph</vt:lpstr>
      <vt:lpstr>Genesis 50:16-17a Brothers’ Message to Joseph</vt:lpstr>
      <vt:lpstr>III. Genesis 50:15-21 Brothers’ Fear &amp; Joseph’s Reassurance</vt:lpstr>
      <vt:lpstr>PowerPoint Presentation</vt:lpstr>
      <vt:lpstr>PowerPoint Presentation</vt:lpstr>
      <vt:lpstr>III. Genesis 50:15-21 Brothers’ Fear &amp; Joseph’s Reassurance</vt:lpstr>
      <vt:lpstr>Genesis 50:18 Brothers’ Submission</vt:lpstr>
      <vt:lpstr>Genesis 50:18 Brothers’ Submission</vt:lpstr>
      <vt:lpstr>PowerPoint Presentation</vt:lpstr>
      <vt:lpstr>PowerPoint Presentation</vt:lpstr>
      <vt:lpstr>PowerPoint Presentation</vt:lpstr>
      <vt:lpstr>PowerPoint Presentation</vt:lpstr>
      <vt:lpstr>Genesis 50:18 Brothers’ Submission</vt:lpstr>
      <vt:lpstr>PowerPoint Presentation</vt:lpstr>
      <vt:lpstr>III. Genesis 50:15-21 Brothers’ Fear &amp; Joseph’s Reassurance</vt:lpstr>
      <vt:lpstr>Genesis 50:19-21 Joseph’s Comfort</vt:lpstr>
      <vt:lpstr>Genesis 50:19-21 Joseph’s Comfort</vt:lpstr>
      <vt:lpstr>Genesis 50:19-21 Joseph’s Comfort</vt:lpstr>
      <vt:lpstr>Genesis 50:20 God’s Providence</vt:lpstr>
      <vt:lpstr>Genesis 50:20 God’s Providence</vt:lpstr>
      <vt:lpstr>Calvin said: “Nor ought it to seem absurd when I say, that God not only foresaw the fall of the first man, and in him the ruin of his posterity; but also at his own pleasure arranged it.”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Genesis 50:20 God’s Providence</vt:lpstr>
      <vt:lpstr>PowerPoint Presentation</vt:lpstr>
      <vt:lpstr>Genesis 50:19-21 Joseph’s Comfort</vt:lpstr>
      <vt:lpstr>PowerPoint Presentation</vt:lpstr>
      <vt:lpstr>PORTRAIT OF GROWTH 1:5-7 </vt:lpstr>
      <vt:lpstr>Conclusion</vt:lpstr>
      <vt:lpstr>Genesis 50:1-26 Death &amp; Burial of Jacob &amp; Joseph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Genesis 198 - 50v12-21</dc:title>
  <dc:subject>Genesis 50</dc:subject>
  <dc:creator>A. Woods</dc:creator>
  <dc:description>Modified by Jim McGowan</dc:description>
  <cp:lastModifiedBy>Jim McGowan</cp:lastModifiedBy>
  <cp:revision>4710</cp:revision>
  <cp:lastPrinted>2025-03-08T23:41:24Z</cp:lastPrinted>
  <dcterms:created xsi:type="dcterms:W3CDTF">2009-03-17T12:21:13Z</dcterms:created>
  <dcterms:modified xsi:type="dcterms:W3CDTF">2025-04-12T22:07:51Z</dcterms:modified>
</cp:coreProperties>
</file>