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36"/>
  </p:notesMasterIdLst>
  <p:handoutMasterIdLst>
    <p:handoutMasterId r:id="rId37"/>
  </p:handoutMasterIdLst>
  <p:sldIdLst>
    <p:sldId id="11071" r:id="rId4"/>
    <p:sldId id="11101" r:id="rId5"/>
    <p:sldId id="11118" r:id="rId6"/>
    <p:sldId id="11126" r:id="rId7"/>
    <p:sldId id="6361" r:id="rId8"/>
    <p:sldId id="11127" r:id="rId9"/>
    <p:sldId id="6363" r:id="rId10"/>
    <p:sldId id="11121" r:id="rId11"/>
    <p:sldId id="2796" r:id="rId12"/>
    <p:sldId id="11128" r:id="rId13"/>
    <p:sldId id="11129" r:id="rId14"/>
    <p:sldId id="6201" r:id="rId15"/>
    <p:sldId id="11134" r:id="rId16"/>
    <p:sldId id="6372" r:id="rId17"/>
    <p:sldId id="11131" r:id="rId18"/>
    <p:sldId id="6375" r:id="rId19"/>
    <p:sldId id="11122" r:id="rId20"/>
    <p:sldId id="11123" r:id="rId21"/>
    <p:sldId id="6196" r:id="rId22"/>
    <p:sldId id="11136" r:id="rId23"/>
    <p:sldId id="9586" r:id="rId24"/>
    <p:sldId id="5551" r:id="rId25"/>
    <p:sldId id="11120" r:id="rId26"/>
    <p:sldId id="11102" r:id="rId27"/>
    <p:sldId id="11138" r:id="rId28"/>
    <p:sldId id="1390" r:id="rId29"/>
    <p:sldId id="11137" r:id="rId30"/>
    <p:sldId id="6509" r:id="rId31"/>
    <p:sldId id="11119" r:id="rId32"/>
    <p:sldId id="11132" r:id="rId33"/>
    <p:sldId id="6377" r:id="rId34"/>
    <p:sldId id="11135" r:id="rId35"/>
  </p:sldIdLst>
  <p:sldSz cx="12192000" cy="6858000"/>
  <p:notesSz cx="7315200" cy="9601200"/>
  <p:custDataLst>
    <p:tags r:id="rId3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FF99"/>
    <a:srgbClr val="0000CC"/>
    <a:srgbClr val="000066"/>
    <a:srgbClr val="006600"/>
    <a:srgbClr val="0000FF"/>
    <a:srgbClr val="0099FF"/>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varScale="1">
        <p:scale>
          <a:sx n="104" d="100"/>
          <a:sy n="104" d="100"/>
        </p:scale>
        <p:origin x="542" y="29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4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B121682-2FDE-4B7F-BE8D-01A9439986C7}"/>
    <pc:docChg chg="undo custSel modSld">
      <pc:chgData name="Jim McGowan" userId="e2c7446dd3aca506" providerId="LiveId" clId="{1B121682-2FDE-4B7F-BE8D-01A9439986C7}" dt="2025-03-08T23:52:53.892" v="46" actId="20577"/>
      <pc:docMkLst>
        <pc:docMk/>
      </pc:docMkLst>
      <pc:sldChg chg="modSp mod">
        <pc:chgData name="Jim McGowan" userId="e2c7446dd3aca506" providerId="LiveId" clId="{1B121682-2FDE-4B7F-BE8D-01A9439986C7}" dt="2025-03-08T23:51:11.244" v="44" actId="1038"/>
        <pc:sldMkLst>
          <pc:docMk/>
          <pc:sldMk cId="3954058188" sldId="6353"/>
        </pc:sldMkLst>
      </pc:sldChg>
      <pc:sldChg chg="modSp mod">
        <pc:chgData name="Jim McGowan" userId="e2c7446dd3aca506" providerId="LiveId" clId="{1B121682-2FDE-4B7F-BE8D-01A9439986C7}" dt="2025-03-08T23:52:53.892" v="46" actId="20577"/>
        <pc:sldMkLst>
          <pc:docMk/>
          <pc:sldMk cId="1169847031" sldId="11101"/>
        </pc:sldMkLst>
        <pc:spChg chg="mod">
          <ac:chgData name="Jim McGowan" userId="e2c7446dd3aca506" providerId="LiveId" clId="{1B121682-2FDE-4B7F-BE8D-01A9439986C7}" dt="2025-03-08T23:52:53.892" v="46" actId="20577"/>
          <ac:spMkLst>
            <pc:docMk/>
            <pc:sldMk cId="1169847031" sldId="11101"/>
            <ac:spMk id="3" creationId="{F80E7AB0-7C71-4EBC-0B6A-0B2BD790E2F0}"/>
          </ac:spMkLst>
        </pc:spChg>
      </pc:sldChg>
      <pc:sldChg chg="modSp mod">
        <pc:chgData name="Jim McGowan" userId="e2c7446dd3aca506" providerId="LiveId" clId="{1B121682-2FDE-4B7F-BE8D-01A9439986C7}" dt="2025-03-08T23:47:34.659" v="5" actId="21"/>
        <pc:sldMkLst>
          <pc:docMk/>
          <pc:sldMk cId="3397376812" sldId="11126"/>
        </pc:sldMkLst>
      </pc:sldChg>
      <pc:sldChg chg="modSp mod">
        <pc:chgData name="Jim McGowan" userId="e2c7446dd3aca506" providerId="LiveId" clId="{1B121682-2FDE-4B7F-BE8D-01A9439986C7}" dt="2025-03-08T23:47:42.103" v="11" actId="20577"/>
        <pc:sldMkLst>
          <pc:docMk/>
          <pc:sldMk cId="263210284" sldId="11131"/>
        </pc:sldMkLst>
      </pc:sldChg>
    </pc:docChg>
  </pc:docChgLst>
  <pc:docChgLst>
    <pc:chgData name="Jim McGowan" userId="e2c7446dd3aca506" providerId="LiveId" clId="{C7F862B5-7077-4FC1-AAE4-BAE68236F5A9}"/>
    <pc:docChg chg="undo custSel modSld">
      <pc:chgData name="Jim McGowan" userId="e2c7446dd3aca506" providerId="LiveId" clId="{C7F862B5-7077-4FC1-AAE4-BAE68236F5A9}" dt="2025-03-22T19:12:25.021" v="36" actId="14100"/>
      <pc:docMkLst>
        <pc:docMk/>
      </pc:docMkLst>
      <pc:sldChg chg="modSp mod">
        <pc:chgData name="Jim McGowan" userId="e2c7446dd3aca506" providerId="LiveId" clId="{C7F862B5-7077-4FC1-AAE4-BAE68236F5A9}" dt="2025-03-22T19:11:20.222" v="24" actId="404"/>
        <pc:sldMkLst>
          <pc:docMk/>
          <pc:sldMk cId="0" sldId="536"/>
        </pc:sldMkLst>
      </pc:sldChg>
      <pc:sldChg chg="modSp mod">
        <pc:chgData name="Jim McGowan" userId="e2c7446dd3aca506" providerId="LiveId" clId="{C7F862B5-7077-4FC1-AAE4-BAE68236F5A9}" dt="2025-03-22T19:11:09.560" v="22" actId="404"/>
        <pc:sldMkLst>
          <pc:docMk/>
          <pc:sldMk cId="3662905250" sldId="4427"/>
        </pc:sldMkLst>
      </pc:sldChg>
      <pc:sldChg chg="modSp mod">
        <pc:chgData name="Jim McGowan" userId="e2c7446dd3aca506" providerId="LiveId" clId="{C7F862B5-7077-4FC1-AAE4-BAE68236F5A9}" dt="2025-03-22T19:11:16.578" v="23" actId="404"/>
        <pc:sldMkLst>
          <pc:docMk/>
          <pc:sldMk cId="3294012693" sldId="4429"/>
        </pc:sldMkLst>
      </pc:sldChg>
      <pc:sldChg chg="modSp mod">
        <pc:chgData name="Jim McGowan" userId="e2c7446dd3aca506" providerId="LiveId" clId="{C7F862B5-7077-4FC1-AAE4-BAE68236F5A9}" dt="2025-03-22T19:11:23.433" v="25" actId="404"/>
        <pc:sldMkLst>
          <pc:docMk/>
          <pc:sldMk cId="2559124958" sldId="4430"/>
        </pc:sldMkLst>
      </pc:sldChg>
      <pc:sldChg chg="modSp mod">
        <pc:chgData name="Jim McGowan" userId="e2c7446dd3aca506" providerId="LiveId" clId="{C7F862B5-7077-4FC1-AAE4-BAE68236F5A9}" dt="2025-03-22T19:12:02.221" v="32" actId="20577"/>
        <pc:sldMkLst>
          <pc:docMk/>
          <pc:sldMk cId="2417971893" sldId="6195"/>
        </pc:sldMkLst>
      </pc:sldChg>
      <pc:sldChg chg="modSp mod">
        <pc:chgData name="Jim McGowan" userId="e2c7446dd3aca506" providerId="LiveId" clId="{C7F862B5-7077-4FC1-AAE4-BAE68236F5A9}" dt="2025-03-22T19:10:18.809" v="13" actId="14100"/>
        <pc:sldMkLst>
          <pc:docMk/>
          <pc:sldMk cId="1121225830" sldId="6211"/>
        </pc:sldMkLst>
      </pc:sldChg>
      <pc:sldChg chg="modSp mod">
        <pc:chgData name="Jim McGowan" userId="e2c7446dd3aca506" providerId="LiveId" clId="{C7F862B5-7077-4FC1-AAE4-BAE68236F5A9}" dt="2025-03-22T19:10:43.735" v="17" actId="255"/>
        <pc:sldMkLst>
          <pc:docMk/>
          <pc:sldMk cId="2269224117" sldId="6308"/>
        </pc:sldMkLst>
      </pc:sldChg>
      <pc:sldChg chg="modSp mod">
        <pc:chgData name="Jim McGowan" userId="e2c7446dd3aca506" providerId="LiveId" clId="{C7F862B5-7077-4FC1-AAE4-BAE68236F5A9}" dt="2025-03-22T19:10:52.559" v="19" actId="404"/>
        <pc:sldMkLst>
          <pc:docMk/>
          <pc:sldMk cId="3323205261" sldId="6338"/>
        </pc:sldMkLst>
      </pc:sldChg>
      <pc:sldChg chg="modSp mod">
        <pc:chgData name="Jim McGowan" userId="e2c7446dd3aca506" providerId="LiveId" clId="{C7F862B5-7077-4FC1-AAE4-BAE68236F5A9}" dt="2025-03-22T19:11:05.442" v="21" actId="404"/>
        <pc:sldMkLst>
          <pc:docMk/>
          <pc:sldMk cId="0" sldId="6350"/>
        </pc:sldMkLst>
      </pc:sldChg>
      <pc:sldChg chg="modSp mod">
        <pc:chgData name="Jim McGowan" userId="e2c7446dd3aca506" providerId="LiveId" clId="{C7F862B5-7077-4FC1-AAE4-BAE68236F5A9}" dt="2025-03-22T19:11:41.949" v="29" actId="122"/>
        <pc:sldMkLst>
          <pc:docMk/>
          <pc:sldMk cId="3954058188" sldId="6353"/>
        </pc:sldMkLst>
      </pc:sldChg>
      <pc:sldChg chg="modSp mod">
        <pc:chgData name="Jim McGowan" userId="e2c7446dd3aca506" providerId="LiveId" clId="{C7F862B5-7077-4FC1-AAE4-BAE68236F5A9}" dt="2025-03-22T19:09:57.529" v="10" actId="404"/>
        <pc:sldMkLst>
          <pc:docMk/>
          <pc:sldMk cId="1169847031" sldId="11101"/>
        </pc:sldMkLst>
        <pc:spChg chg="mod">
          <ac:chgData name="Jim McGowan" userId="e2c7446dd3aca506" providerId="LiveId" clId="{C7F862B5-7077-4FC1-AAE4-BAE68236F5A9}" dt="2025-03-22T19:04:48.602" v="1" actId="20577"/>
          <ac:spMkLst>
            <pc:docMk/>
            <pc:sldMk cId="1169847031" sldId="11101"/>
            <ac:spMk id="3" creationId="{F80E7AB0-7C71-4EBC-0B6A-0B2BD790E2F0}"/>
          </ac:spMkLst>
        </pc:spChg>
        <pc:spChg chg="mod">
          <ac:chgData name="Jim McGowan" userId="e2c7446dd3aca506" providerId="LiveId" clId="{C7F862B5-7077-4FC1-AAE4-BAE68236F5A9}" dt="2025-03-22T19:09:57.529" v="10" actId="404"/>
          <ac:spMkLst>
            <pc:docMk/>
            <pc:sldMk cId="1169847031" sldId="11101"/>
            <ac:spMk id="14338" creationId="{A3F2E4E3-1555-0430-0F3C-59EE9B3702D4}"/>
          </ac:spMkLst>
        </pc:spChg>
      </pc:sldChg>
      <pc:sldChg chg="modSp mod">
        <pc:chgData name="Jim McGowan" userId="e2c7446dd3aca506" providerId="LiveId" clId="{C7F862B5-7077-4FC1-AAE4-BAE68236F5A9}" dt="2025-03-22T19:10:23.697" v="14" actId="404"/>
        <pc:sldMkLst>
          <pc:docMk/>
          <pc:sldMk cId="2600680970" sldId="11104"/>
        </pc:sldMkLst>
      </pc:sldChg>
      <pc:sldChg chg="modSp mod">
        <pc:chgData name="Jim McGowan" userId="e2c7446dd3aca506" providerId="LiveId" clId="{C7F862B5-7077-4FC1-AAE4-BAE68236F5A9}" dt="2025-03-22T19:10:32.348" v="15" actId="404"/>
        <pc:sldMkLst>
          <pc:docMk/>
          <pc:sldMk cId="2013368560" sldId="11105"/>
        </pc:sldMkLst>
      </pc:sldChg>
      <pc:sldChg chg="modSp mod">
        <pc:chgData name="Jim McGowan" userId="e2c7446dd3aca506" providerId="LiveId" clId="{C7F862B5-7077-4FC1-AAE4-BAE68236F5A9}" dt="2025-03-22T19:10:48.669" v="18" actId="404"/>
        <pc:sldMkLst>
          <pc:docMk/>
          <pc:sldMk cId="2401312780" sldId="11106"/>
        </pc:sldMkLst>
      </pc:sldChg>
      <pc:sldChg chg="modSp mod">
        <pc:chgData name="Jim McGowan" userId="e2c7446dd3aca506" providerId="LiveId" clId="{C7F862B5-7077-4FC1-AAE4-BAE68236F5A9}" dt="2025-03-22T19:10:57.921" v="20" actId="404"/>
        <pc:sldMkLst>
          <pc:docMk/>
          <pc:sldMk cId="488675492" sldId="11113"/>
        </pc:sldMkLst>
      </pc:sldChg>
      <pc:sldChg chg="modSp mod">
        <pc:chgData name="Jim McGowan" userId="e2c7446dd3aca506" providerId="LiveId" clId="{C7F862B5-7077-4FC1-AAE4-BAE68236F5A9}" dt="2025-03-22T19:11:29.786" v="26" actId="404"/>
        <pc:sldMkLst>
          <pc:docMk/>
          <pc:sldMk cId="2491096261" sldId="11114"/>
        </pc:sldMkLst>
      </pc:sldChg>
      <pc:sldChg chg="modSp mod">
        <pc:chgData name="Jim McGowan" userId="e2c7446dd3aca506" providerId="LiveId" clId="{C7F862B5-7077-4FC1-AAE4-BAE68236F5A9}" dt="2025-03-22T19:11:50.033" v="30" actId="404"/>
        <pc:sldMkLst>
          <pc:docMk/>
          <pc:sldMk cId="3730511221" sldId="11115"/>
        </pc:sldMkLst>
      </pc:sldChg>
      <pc:sldChg chg="modSp mod">
        <pc:chgData name="Jim McGowan" userId="e2c7446dd3aca506" providerId="LiveId" clId="{C7F862B5-7077-4FC1-AAE4-BAE68236F5A9}" dt="2025-03-22T19:12:11.583" v="33" actId="404"/>
        <pc:sldMkLst>
          <pc:docMk/>
          <pc:sldMk cId="1917843314" sldId="11117"/>
        </pc:sldMkLst>
      </pc:sldChg>
      <pc:sldChg chg="modSp mod">
        <pc:chgData name="Jim McGowan" userId="e2c7446dd3aca506" providerId="LiveId" clId="{C7F862B5-7077-4FC1-AAE4-BAE68236F5A9}" dt="2025-03-22T19:12:25.021" v="36" actId="14100"/>
        <pc:sldMkLst>
          <pc:docMk/>
          <pc:sldMk cId="3681912821" sldId="11118"/>
        </pc:sldMkLst>
        <pc:spChg chg="mod">
          <ac:chgData name="Jim McGowan" userId="e2c7446dd3aca506" providerId="LiveId" clId="{C7F862B5-7077-4FC1-AAE4-BAE68236F5A9}" dt="2025-03-22T19:12:25.021" v="36" actId="14100"/>
          <ac:spMkLst>
            <pc:docMk/>
            <pc:sldMk cId="3681912821" sldId="11118"/>
            <ac:spMk id="3" creationId="{D131DF97-FF4A-FF0D-9046-9209F8F006D0}"/>
          </ac:spMkLst>
        </pc:spChg>
        <pc:spChg chg="mod">
          <ac:chgData name="Jim McGowan" userId="e2c7446dd3aca506" providerId="LiveId" clId="{C7F862B5-7077-4FC1-AAE4-BAE68236F5A9}" dt="2025-03-22T19:12:16.731" v="34" actId="404"/>
          <ac:spMkLst>
            <pc:docMk/>
            <pc:sldMk cId="3681912821" sldId="11118"/>
            <ac:spMk id="14338" creationId="{CD5DF12D-9C7C-E9ED-B582-E8B9E2C27546}"/>
          </ac:spMkLst>
        </pc:spChg>
      </pc:sldChg>
      <pc:sldChg chg="modSp mod">
        <pc:chgData name="Jim McGowan" userId="e2c7446dd3aca506" providerId="LiveId" clId="{C7F862B5-7077-4FC1-AAE4-BAE68236F5A9}" dt="2025-03-22T19:08:36.828" v="9" actId="404"/>
        <pc:sldMkLst>
          <pc:docMk/>
          <pc:sldMk cId="2809894557" sldId="11129"/>
        </pc:sldMkLst>
      </pc:sldChg>
    </pc:docChg>
  </pc:docChgLst>
  <pc:docChgLst>
    <pc:chgData name="Jim McGowan" userId="e2c7446dd3aca506" providerId="LiveId" clId="{709B2B69-0BA3-44E7-93A9-04ED332FD352}"/>
    <pc:docChg chg="addSld delSld modSld">
      <pc:chgData name="Jim McGowan" userId="e2c7446dd3aca506" providerId="LiveId" clId="{709B2B69-0BA3-44E7-93A9-04ED332FD352}" dt="2025-01-25T15:27:19.182" v="4"/>
      <pc:docMkLst>
        <pc:docMk/>
      </pc:docMkLst>
      <pc:sldChg chg="del">
        <pc:chgData name="Jim McGowan" userId="e2c7446dd3aca506" providerId="LiveId" clId="{709B2B69-0BA3-44E7-93A9-04ED332FD352}" dt="2025-01-25T15:26:52.405" v="3" actId="47"/>
        <pc:sldMkLst>
          <pc:docMk/>
          <pc:sldMk cId="0" sldId="1777"/>
        </pc:sldMkLst>
      </pc:sldChg>
      <pc:sldChg chg="modTransition">
        <pc:chgData name="Jim McGowan" userId="e2c7446dd3aca506" providerId="LiveId" clId="{709B2B69-0BA3-44E7-93A9-04ED332FD352}" dt="2025-01-25T15:27:19.182" v="4"/>
        <pc:sldMkLst>
          <pc:docMk/>
          <pc:sldMk cId="2298169651" sldId="2222"/>
        </pc:sldMkLst>
      </pc:sldChg>
      <pc:sldChg chg="modTransition">
        <pc:chgData name="Jim McGowan" userId="e2c7446dd3aca506" providerId="LiveId" clId="{709B2B69-0BA3-44E7-93A9-04ED332FD352}" dt="2025-01-25T15:27:19.182" v="4"/>
        <pc:sldMkLst>
          <pc:docMk/>
          <pc:sldMk cId="1184645653" sldId="2680"/>
        </pc:sldMkLst>
      </pc:sldChg>
      <pc:sldChg chg="modTransition">
        <pc:chgData name="Jim McGowan" userId="e2c7446dd3aca506" providerId="LiveId" clId="{709B2B69-0BA3-44E7-93A9-04ED332FD352}" dt="2025-01-25T15:27:19.182" v="4"/>
        <pc:sldMkLst>
          <pc:docMk/>
          <pc:sldMk cId="2786705091" sldId="5546"/>
        </pc:sldMkLst>
      </pc:sldChg>
      <pc:sldChg chg="modTransition">
        <pc:chgData name="Jim McGowan" userId="e2c7446dd3aca506" providerId="LiveId" clId="{709B2B69-0BA3-44E7-93A9-04ED332FD352}" dt="2025-01-25T15:27:19.182" v="4"/>
        <pc:sldMkLst>
          <pc:docMk/>
          <pc:sldMk cId="870091991" sldId="5846"/>
        </pc:sldMkLst>
      </pc:sldChg>
      <pc:sldChg chg="modTransition">
        <pc:chgData name="Jim McGowan" userId="e2c7446dd3aca506" providerId="LiveId" clId="{709B2B69-0BA3-44E7-93A9-04ED332FD352}" dt="2025-01-25T15:27:19.182" v="4"/>
        <pc:sldMkLst>
          <pc:docMk/>
          <pc:sldMk cId="122404595" sldId="5867"/>
        </pc:sldMkLst>
      </pc:sldChg>
      <pc:sldChg chg="modTransition">
        <pc:chgData name="Jim McGowan" userId="e2c7446dd3aca506" providerId="LiveId" clId="{709B2B69-0BA3-44E7-93A9-04ED332FD352}" dt="2025-01-25T15:27:19.182" v="4"/>
        <pc:sldMkLst>
          <pc:docMk/>
          <pc:sldMk cId="1121225830" sldId="6211"/>
        </pc:sldMkLst>
      </pc:sldChg>
      <pc:sldChg chg="modTransition">
        <pc:chgData name="Jim McGowan" userId="e2c7446dd3aca506" providerId="LiveId" clId="{709B2B69-0BA3-44E7-93A9-04ED332FD352}" dt="2025-01-25T15:27:19.182" v="4"/>
        <pc:sldMkLst>
          <pc:docMk/>
          <pc:sldMk cId="2853248414" sldId="6279"/>
        </pc:sldMkLst>
      </pc:sldChg>
      <pc:sldChg chg="modTransition">
        <pc:chgData name="Jim McGowan" userId="e2c7446dd3aca506" providerId="LiveId" clId="{709B2B69-0BA3-44E7-93A9-04ED332FD352}" dt="2025-01-25T15:27:19.182" v="4"/>
        <pc:sldMkLst>
          <pc:docMk/>
          <pc:sldMk cId="660763788" sldId="6280"/>
        </pc:sldMkLst>
      </pc:sldChg>
      <pc:sldChg chg="modTransition">
        <pc:chgData name="Jim McGowan" userId="e2c7446dd3aca506" providerId="LiveId" clId="{709B2B69-0BA3-44E7-93A9-04ED332FD352}" dt="2025-01-25T15:27:19.182" v="4"/>
        <pc:sldMkLst>
          <pc:docMk/>
          <pc:sldMk cId="2117395103" sldId="6281"/>
        </pc:sldMkLst>
      </pc:sldChg>
      <pc:sldChg chg="modTransition">
        <pc:chgData name="Jim McGowan" userId="e2c7446dd3aca506" providerId="LiveId" clId="{709B2B69-0BA3-44E7-93A9-04ED332FD352}" dt="2025-01-25T15:27:19.182" v="4"/>
        <pc:sldMkLst>
          <pc:docMk/>
          <pc:sldMk cId="1241119252" sldId="6282"/>
        </pc:sldMkLst>
      </pc:sldChg>
      <pc:sldChg chg="modTransition">
        <pc:chgData name="Jim McGowan" userId="e2c7446dd3aca506" providerId="LiveId" clId="{709B2B69-0BA3-44E7-93A9-04ED332FD352}" dt="2025-01-25T15:27:19.182" v="4"/>
        <pc:sldMkLst>
          <pc:docMk/>
          <pc:sldMk cId="3239561805" sldId="6283"/>
        </pc:sldMkLst>
      </pc:sldChg>
      <pc:sldChg chg="modTransition">
        <pc:chgData name="Jim McGowan" userId="e2c7446dd3aca506" providerId="LiveId" clId="{709B2B69-0BA3-44E7-93A9-04ED332FD352}" dt="2025-01-25T15:27:19.182" v="4"/>
        <pc:sldMkLst>
          <pc:docMk/>
          <pc:sldMk cId="4189582157" sldId="6284"/>
        </pc:sldMkLst>
      </pc:sldChg>
      <pc:sldChg chg="modTransition">
        <pc:chgData name="Jim McGowan" userId="e2c7446dd3aca506" providerId="LiveId" clId="{709B2B69-0BA3-44E7-93A9-04ED332FD352}" dt="2025-01-25T15:27:19.182" v="4"/>
        <pc:sldMkLst>
          <pc:docMk/>
          <pc:sldMk cId="372177281" sldId="6285"/>
        </pc:sldMkLst>
      </pc:sldChg>
      <pc:sldChg chg="modTransition">
        <pc:chgData name="Jim McGowan" userId="e2c7446dd3aca506" providerId="LiveId" clId="{709B2B69-0BA3-44E7-93A9-04ED332FD352}" dt="2025-01-25T15:27:19.182" v="4"/>
        <pc:sldMkLst>
          <pc:docMk/>
          <pc:sldMk cId="1753155363" sldId="6286"/>
        </pc:sldMkLst>
      </pc:sldChg>
      <pc:sldChg chg="modTransition">
        <pc:chgData name="Jim McGowan" userId="e2c7446dd3aca506" providerId="LiveId" clId="{709B2B69-0BA3-44E7-93A9-04ED332FD352}" dt="2025-01-25T15:27:19.182" v="4"/>
        <pc:sldMkLst>
          <pc:docMk/>
          <pc:sldMk cId="3502696320" sldId="6287"/>
        </pc:sldMkLst>
      </pc:sldChg>
      <pc:sldChg chg="modTransition">
        <pc:chgData name="Jim McGowan" userId="e2c7446dd3aca506" providerId="LiveId" clId="{709B2B69-0BA3-44E7-93A9-04ED332FD352}" dt="2025-01-25T15:27:19.182" v="4"/>
        <pc:sldMkLst>
          <pc:docMk/>
          <pc:sldMk cId="3999658506" sldId="6291"/>
        </pc:sldMkLst>
      </pc:sldChg>
      <pc:sldChg chg="modTransition">
        <pc:chgData name="Jim McGowan" userId="e2c7446dd3aca506" providerId="LiveId" clId="{709B2B69-0BA3-44E7-93A9-04ED332FD352}" dt="2025-01-25T15:27:19.182" v="4"/>
        <pc:sldMkLst>
          <pc:docMk/>
          <pc:sldMk cId="1968279408" sldId="6292"/>
        </pc:sldMkLst>
      </pc:sldChg>
      <pc:sldChg chg="modTransition">
        <pc:chgData name="Jim McGowan" userId="e2c7446dd3aca506" providerId="LiveId" clId="{709B2B69-0BA3-44E7-93A9-04ED332FD352}" dt="2025-01-25T15:27:19.182" v="4"/>
        <pc:sldMkLst>
          <pc:docMk/>
          <pc:sldMk cId="3039574534" sldId="6293"/>
        </pc:sldMkLst>
      </pc:sldChg>
      <pc:sldChg chg="modTransition">
        <pc:chgData name="Jim McGowan" userId="e2c7446dd3aca506" providerId="LiveId" clId="{709B2B69-0BA3-44E7-93A9-04ED332FD352}" dt="2025-01-25T15:27:19.182" v="4"/>
        <pc:sldMkLst>
          <pc:docMk/>
          <pc:sldMk cId="1981242591" sldId="6297"/>
        </pc:sldMkLst>
      </pc:sldChg>
      <pc:sldChg chg="modTransition">
        <pc:chgData name="Jim McGowan" userId="e2c7446dd3aca506" providerId="LiveId" clId="{709B2B69-0BA3-44E7-93A9-04ED332FD352}" dt="2025-01-25T15:27:19.182" v="4"/>
        <pc:sldMkLst>
          <pc:docMk/>
          <pc:sldMk cId="3358349220" sldId="6298"/>
        </pc:sldMkLst>
      </pc:sldChg>
      <pc:sldChg chg="modTransition">
        <pc:chgData name="Jim McGowan" userId="e2c7446dd3aca506" providerId="LiveId" clId="{709B2B69-0BA3-44E7-93A9-04ED332FD352}" dt="2025-01-25T15:27:19.182" v="4"/>
        <pc:sldMkLst>
          <pc:docMk/>
          <pc:sldMk cId="1964568789" sldId="6545"/>
        </pc:sldMkLst>
      </pc:sldChg>
      <pc:sldChg chg="modTransition">
        <pc:chgData name="Jim McGowan" userId="e2c7446dd3aca506" providerId="LiveId" clId="{709B2B69-0BA3-44E7-93A9-04ED332FD352}" dt="2025-01-25T15:27:19.182" v="4"/>
        <pc:sldMkLst>
          <pc:docMk/>
          <pc:sldMk cId="4274650686" sldId="11071"/>
        </pc:sldMkLst>
      </pc:sldChg>
      <pc:sldChg chg="modTransition">
        <pc:chgData name="Jim McGowan" userId="e2c7446dd3aca506" providerId="LiveId" clId="{709B2B69-0BA3-44E7-93A9-04ED332FD352}" dt="2025-01-25T15:27:19.182" v="4"/>
        <pc:sldMkLst>
          <pc:docMk/>
          <pc:sldMk cId="1169847031" sldId="11101"/>
        </pc:sldMkLst>
      </pc:sldChg>
      <pc:sldChg chg="modTransition">
        <pc:chgData name="Jim McGowan" userId="e2c7446dd3aca506" providerId="LiveId" clId="{709B2B69-0BA3-44E7-93A9-04ED332FD352}" dt="2025-01-25T15:27:19.182" v="4"/>
        <pc:sldMkLst>
          <pc:docMk/>
          <pc:sldMk cId="1879968428" sldId="11107"/>
        </pc:sldMkLst>
      </pc:sldChg>
      <pc:sldChg chg="modTransition">
        <pc:chgData name="Jim McGowan" userId="e2c7446dd3aca506" providerId="LiveId" clId="{709B2B69-0BA3-44E7-93A9-04ED332FD352}" dt="2025-01-25T15:27:19.182" v="4"/>
        <pc:sldMkLst>
          <pc:docMk/>
          <pc:sldMk cId="1192488472" sldId="11113"/>
        </pc:sldMkLst>
      </pc:sldChg>
      <pc:sldChg chg="modTransition">
        <pc:chgData name="Jim McGowan" userId="e2c7446dd3aca506" providerId="LiveId" clId="{709B2B69-0BA3-44E7-93A9-04ED332FD352}" dt="2025-01-25T15:27:19.182" v="4"/>
        <pc:sldMkLst>
          <pc:docMk/>
          <pc:sldMk cId="3558183607" sldId="11114"/>
        </pc:sldMkLst>
      </pc:sldChg>
      <pc:sldChg chg="modTransition">
        <pc:chgData name="Jim McGowan" userId="e2c7446dd3aca506" providerId="LiveId" clId="{709B2B69-0BA3-44E7-93A9-04ED332FD352}" dt="2025-01-25T15:27:19.182" v="4"/>
        <pc:sldMkLst>
          <pc:docMk/>
          <pc:sldMk cId="1109585900" sldId="11115"/>
        </pc:sldMkLst>
      </pc:sldChg>
      <pc:sldChg chg="modTransition">
        <pc:chgData name="Jim McGowan" userId="e2c7446dd3aca506" providerId="LiveId" clId="{709B2B69-0BA3-44E7-93A9-04ED332FD352}" dt="2025-01-25T15:27:19.182" v="4"/>
        <pc:sldMkLst>
          <pc:docMk/>
          <pc:sldMk cId="3216925846" sldId="11116"/>
        </pc:sldMkLst>
      </pc:sldChg>
      <pc:sldChg chg="modTransition">
        <pc:chgData name="Jim McGowan" userId="e2c7446dd3aca506" providerId="LiveId" clId="{709B2B69-0BA3-44E7-93A9-04ED332FD352}" dt="2025-01-25T15:27:19.182" v="4"/>
        <pc:sldMkLst>
          <pc:docMk/>
          <pc:sldMk cId="1869821126" sldId="11117"/>
        </pc:sldMkLst>
      </pc:sldChg>
      <pc:sldChg chg="modTransition">
        <pc:chgData name="Jim McGowan" userId="e2c7446dd3aca506" providerId="LiveId" clId="{709B2B69-0BA3-44E7-93A9-04ED332FD352}" dt="2025-01-25T15:27:19.182" v="4"/>
        <pc:sldMkLst>
          <pc:docMk/>
          <pc:sldMk cId="3227090577" sldId="11118"/>
        </pc:sldMkLst>
      </pc:sldChg>
      <pc:sldChg chg="modTransition">
        <pc:chgData name="Jim McGowan" userId="e2c7446dd3aca506" providerId="LiveId" clId="{709B2B69-0BA3-44E7-93A9-04ED332FD352}" dt="2025-01-25T15:27:19.182" v="4"/>
        <pc:sldMkLst>
          <pc:docMk/>
          <pc:sldMk cId="1549543303" sldId="11385"/>
        </pc:sldMkLst>
      </pc:sldChg>
      <pc:sldChg chg="modTransition">
        <pc:chgData name="Jim McGowan" userId="e2c7446dd3aca506" providerId="LiveId" clId="{709B2B69-0BA3-44E7-93A9-04ED332FD352}" dt="2025-01-25T15:27:19.182" v="4"/>
        <pc:sldMkLst>
          <pc:docMk/>
          <pc:sldMk cId="1082031602" sldId="11386"/>
        </pc:sldMkLst>
      </pc:sldChg>
      <pc:sldChg chg="modTransition">
        <pc:chgData name="Jim McGowan" userId="e2c7446dd3aca506" providerId="LiveId" clId="{709B2B69-0BA3-44E7-93A9-04ED332FD352}" dt="2025-01-25T15:27:19.182" v="4"/>
        <pc:sldMkLst>
          <pc:docMk/>
          <pc:sldMk cId="215924171" sldId="11387"/>
        </pc:sldMkLst>
      </pc:sldChg>
      <pc:sldChg chg="modTransition">
        <pc:chgData name="Jim McGowan" userId="e2c7446dd3aca506" providerId="LiveId" clId="{709B2B69-0BA3-44E7-93A9-04ED332FD352}" dt="2025-01-25T15:27:19.182" v="4"/>
        <pc:sldMkLst>
          <pc:docMk/>
          <pc:sldMk cId="561632256" sldId="11388"/>
        </pc:sldMkLst>
      </pc:sldChg>
      <pc:sldChg chg="modTransition">
        <pc:chgData name="Jim McGowan" userId="e2c7446dd3aca506" providerId="LiveId" clId="{709B2B69-0BA3-44E7-93A9-04ED332FD352}" dt="2025-01-25T15:27:19.182" v="4"/>
        <pc:sldMkLst>
          <pc:docMk/>
          <pc:sldMk cId="2381209078" sldId="11398"/>
        </pc:sldMkLst>
      </pc:sldChg>
      <pc:sldChg chg="modTransition">
        <pc:chgData name="Jim McGowan" userId="e2c7446dd3aca506" providerId="LiveId" clId="{709B2B69-0BA3-44E7-93A9-04ED332FD352}" dt="2025-01-25T15:27:19.182" v="4"/>
        <pc:sldMkLst>
          <pc:docMk/>
          <pc:sldMk cId="1149262045" sldId="11399"/>
        </pc:sldMkLst>
      </pc:sldChg>
      <pc:sldChg chg="add del modTransition">
        <pc:chgData name="Jim McGowan" userId="e2c7446dd3aca506" providerId="LiveId" clId="{709B2B69-0BA3-44E7-93A9-04ED332FD352}" dt="2025-01-25T15:27:19.182" v="4"/>
        <pc:sldMkLst>
          <pc:docMk/>
          <pc:sldMk cId="0" sldId="11400"/>
        </pc:sldMkLst>
      </pc:sldChg>
    </pc:docChg>
  </pc:docChgLst>
  <pc:docChgLst>
    <pc:chgData name="Jim McGowan" userId="e2c7446dd3aca506" providerId="LiveId" clId="{17BFE4E4-6B47-487C-910D-B2D1711DC09E}"/>
    <pc:docChg chg="undo custSel addSld modSld modHandout">
      <pc:chgData name="Jim McGowan" userId="e2c7446dd3aca506" providerId="LiveId" clId="{17BFE4E4-6B47-487C-910D-B2D1711DC09E}" dt="2025-03-01T22:06:06.564" v="168" actId="6549"/>
      <pc:docMkLst>
        <pc:docMk/>
      </pc:docMkLst>
      <pc:sldChg chg="modSp add mod">
        <pc:chgData name="Jim McGowan" userId="e2c7446dd3aca506" providerId="LiveId" clId="{17BFE4E4-6B47-487C-910D-B2D1711DC09E}" dt="2025-03-01T22:02:36.554" v="151" actId="255"/>
        <pc:sldMkLst>
          <pc:docMk/>
          <pc:sldMk cId="0" sldId="686"/>
        </pc:sldMkLst>
      </pc:sldChg>
      <pc:sldChg chg="modSp mod">
        <pc:chgData name="Jim McGowan" userId="e2c7446dd3aca506" providerId="LiveId" clId="{17BFE4E4-6B47-487C-910D-B2D1711DC09E}" dt="2025-03-01T22:01:21.773" v="140" actId="255"/>
        <pc:sldMkLst>
          <pc:docMk/>
          <pc:sldMk cId="2416650643" sldId="6178"/>
        </pc:sldMkLst>
      </pc:sldChg>
      <pc:sldChg chg="add">
        <pc:chgData name="Jim McGowan" userId="e2c7446dd3aca506" providerId="LiveId" clId="{17BFE4E4-6B47-487C-910D-B2D1711DC09E}" dt="2025-03-01T21:39:23.759" v="4"/>
        <pc:sldMkLst>
          <pc:docMk/>
          <pc:sldMk cId="2892766691" sldId="6330"/>
        </pc:sldMkLst>
      </pc:sldChg>
      <pc:sldChg chg="add">
        <pc:chgData name="Jim McGowan" userId="e2c7446dd3aca506" providerId="LiveId" clId="{17BFE4E4-6B47-487C-910D-B2D1711DC09E}" dt="2025-03-01T21:39:23.759" v="4"/>
        <pc:sldMkLst>
          <pc:docMk/>
          <pc:sldMk cId="64482485" sldId="6331"/>
        </pc:sldMkLst>
      </pc:sldChg>
      <pc:sldChg chg="modSp mod">
        <pc:chgData name="Jim McGowan" userId="e2c7446dd3aca506" providerId="LiveId" clId="{17BFE4E4-6B47-487C-910D-B2D1711DC09E}" dt="2025-03-01T21:58:58.916" v="125" actId="207"/>
        <pc:sldMkLst>
          <pc:docMk/>
          <pc:sldMk cId="46025517" sldId="6346"/>
        </pc:sldMkLst>
      </pc:sldChg>
      <pc:sldChg chg="modSp mod">
        <pc:chgData name="Jim McGowan" userId="e2c7446dd3aca506" providerId="LiveId" clId="{17BFE4E4-6B47-487C-910D-B2D1711DC09E}" dt="2025-03-01T21:51:25.169" v="108" actId="404"/>
        <pc:sldMkLst>
          <pc:docMk/>
          <pc:sldMk cId="775834216" sldId="6352"/>
        </pc:sldMkLst>
      </pc:sldChg>
      <pc:sldChg chg="modSp mod">
        <pc:chgData name="Jim McGowan" userId="e2c7446dd3aca506" providerId="LiveId" clId="{17BFE4E4-6B47-487C-910D-B2D1711DC09E}" dt="2025-03-01T21:51:59.345" v="110" actId="255"/>
        <pc:sldMkLst>
          <pc:docMk/>
          <pc:sldMk cId="2978547621" sldId="6357"/>
        </pc:sldMkLst>
      </pc:sldChg>
      <pc:sldChg chg="modSp add mod">
        <pc:chgData name="Jim McGowan" userId="e2c7446dd3aca506" providerId="LiveId" clId="{17BFE4E4-6B47-487C-910D-B2D1711DC09E}" dt="2025-03-01T21:38:19.622" v="3" actId="108"/>
        <pc:sldMkLst>
          <pc:docMk/>
          <pc:sldMk cId="1984469725" sldId="11119"/>
        </pc:sldMkLst>
      </pc:sldChg>
      <pc:sldChg chg="add">
        <pc:chgData name="Jim McGowan" userId="e2c7446dd3aca506" providerId="LiveId" clId="{17BFE4E4-6B47-487C-910D-B2D1711DC09E}" dt="2025-03-01T21:39:46.814" v="5"/>
        <pc:sldMkLst>
          <pc:docMk/>
          <pc:sldMk cId="2257048270" sldId="11120"/>
        </pc:sldMkLst>
      </pc:sldChg>
      <pc:sldChg chg="add">
        <pc:chgData name="Jim McGowan" userId="e2c7446dd3aca506" providerId="LiveId" clId="{17BFE4E4-6B47-487C-910D-B2D1711DC09E}" dt="2025-03-01T21:41:01.134" v="7"/>
        <pc:sldMkLst>
          <pc:docMk/>
          <pc:sldMk cId="4059717720" sldId="11121"/>
        </pc:sldMkLst>
      </pc:sldChg>
      <pc:sldChg chg="modSp add mod">
        <pc:chgData name="Jim McGowan" userId="e2c7446dd3aca506" providerId="LiveId" clId="{17BFE4E4-6B47-487C-910D-B2D1711DC09E}" dt="2025-03-01T21:53:58.977" v="113" actId="404"/>
        <pc:sldMkLst>
          <pc:docMk/>
          <pc:sldMk cId="1526198928" sldId="11122"/>
        </pc:sldMkLst>
      </pc:sldChg>
      <pc:sldChg chg="addSp delSp modSp add mod">
        <pc:chgData name="Jim McGowan" userId="e2c7446dd3aca506" providerId="LiveId" clId="{17BFE4E4-6B47-487C-910D-B2D1711DC09E}" dt="2025-03-01T21:54:43.784" v="118" actId="255"/>
        <pc:sldMkLst>
          <pc:docMk/>
          <pc:sldMk cId="966944707" sldId="11123"/>
        </pc:sldMkLst>
      </pc:sldChg>
      <pc:sldChg chg="addSp delSp modSp add mod">
        <pc:chgData name="Jim McGowan" userId="e2c7446dd3aca506" providerId="LiveId" clId="{17BFE4E4-6B47-487C-910D-B2D1711DC09E}" dt="2025-03-01T21:55:02.160" v="119" actId="255"/>
        <pc:sldMkLst>
          <pc:docMk/>
          <pc:sldMk cId="3396390349" sldId="11124"/>
        </pc:sldMkLst>
      </pc:sldChg>
      <pc:sldChg chg="modSp add mod">
        <pc:chgData name="Jim McGowan" userId="e2c7446dd3aca506" providerId="LiveId" clId="{17BFE4E4-6B47-487C-910D-B2D1711DC09E}" dt="2025-03-01T21:59:38.315" v="129" actId="1036"/>
        <pc:sldMkLst>
          <pc:docMk/>
          <pc:sldMk cId="75516440" sldId="11125"/>
        </pc:sldMkLst>
      </pc:sldChg>
      <pc:sldChg chg="modSp add mod">
        <pc:chgData name="Jim McGowan" userId="e2c7446dd3aca506" providerId="LiveId" clId="{17BFE4E4-6B47-487C-910D-B2D1711DC09E}" dt="2025-03-01T22:04:01.474" v="158" actId="12788"/>
        <pc:sldMkLst>
          <pc:docMk/>
          <pc:sldMk cId="3397376812" sldId="11126"/>
        </pc:sldMkLst>
      </pc:sldChg>
      <pc:sldChg chg="modSp add mod">
        <pc:chgData name="Jim McGowan" userId="e2c7446dd3aca506" providerId="LiveId" clId="{17BFE4E4-6B47-487C-910D-B2D1711DC09E}" dt="2025-03-01T21:59:53.052" v="133" actId="1036"/>
        <pc:sldMkLst>
          <pc:docMk/>
          <pc:sldMk cId="1582102418" sldId="11127"/>
        </pc:sldMkLst>
      </pc:sldChg>
      <pc:sldChg chg="modSp add mod">
        <pc:chgData name="Jim McGowan" userId="e2c7446dd3aca506" providerId="LiveId" clId="{17BFE4E4-6B47-487C-910D-B2D1711DC09E}" dt="2025-03-01T22:00:16.044" v="138" actId="1036"/>
        <pc:sldMkLst>
          <pc:docMk/>
          <pc:sldMk cId="1574429945" sldId="11128"/>
        </pc:sldMkLst>
      </pc:sldChg>
      <pc:sldChg chg="add">
        <pc:chgData name="Jim McGowan" userId="e2c7446dd3aca506" providerId="LiveId" clId="{17BFE4E4-6B47-487C-910D-B2D1711DC09E}" dt="2025-03-01T21:41:01.134" v="7"/>
        <pc:sldMkLst>
          <pc:docMk/>
          <pc:sldMk cId="2809894557" sldId="11129"/>
        </pc:sldMkLst>
      </pc:sldChg>
      <pc:sldChg chg="modSp add mod">
        <pc:chgData name="Jim McGowan" userId="e2c7446dd3aca506" providerId="LiveId" clId="{17BFE4E4-6B47-487C-910D-B2D1711DC09E}" dt="2025-03-01T21:46:52.325" v="74" actId="108"/>
        <pc:sldMkLst>
          <pc:docMk/>
          <pc:sldMk cId="1931083569" sldId="11130"/>
        </pc:sldMkLst>
      </pc:sldChg>
      <pc:sldChg chg="modSp add mod">
        <pc:chgData name="Jim McGowan" userId="e2c7446dd3aca506" providerId="LiveId" clId="{17BFE4E4-6B47-487C-910D-B2D1711DC09E}" dt="2025-03-01T22:04:26.760" v="160" actId="1036"/>
        <pc:sldMkLst>
          <pc:docMk/>
          <pc:sldMk cId="263210284" sldId="11131"/>
        </pc:sldMkLst>
      </pc:sldChg>
    </pc:docChg>
  </pc:docChgLst>
  <pc:docChgLst>
    <pc:chgData name="Jim McGowan" userId="e2c7446dd3aca506" providerId="LiveId" clId="{56B3F4CD-8148-480C-BF0B-3270EB7058EA}"/>
    <pc:docChg chg="undo custSel addSld delSld modSld modHandout">
      <pc:chgData name="Jim McGowan" userId="e2c7446dd3aca506" providerId="LiveId" clId="{56B3F4CD-8148-480C-BF0B-3270EB7058EA}" dt="2025-02-01T22:56:23.827" v="21" actId="20577"/>
      <pc:docMkLst>
        <pc:docMk/>
      </pc:docMkLst>
      <pc:sldChg chg="addSp delSp modSp add del mod">
        <pc:chgData name="Jim McGowan" userId="e2c7446dd3aca506" providerId="LiveId" clId="{56B3F4CD-8148-480C-BF0B-3270EB7058EA}" dt="2025-02-01T22:54:15.983" v="15"/>
        <pc:sldMkLst>
          <pc:docMk/>
          <pc:sldMk cId="22535562" sldId="2873"/>
        </pc:sldMkLst>
      </pc:sldChg>
    </pc:docChg>
  </pc:docChgLst>
  <pc:docChgLst>
    <pc:chgData name="Jim McGowan" userId="e2c7446dd3aca506" providerId="LiveId" clId="{B47F140E-4B7D-48D3-9238-56227214C084}"/>
    <pc:docChg chg="undo custSel addSld delSld modSld sldOrd modHandout">
      <pc:chgData name="Jim McGowan" userId="e2c7446dd3aca506" providerId="LiveId" clId="{B47F140E-4B7D-48D3-9238-56227214C084}" dt="2025-02-08T23:42:22.957" v="326"/>
      <pc:docMkLst>
        <pc:docMk/>
      </pc:docMkLst>
      <pc:sldChg chg="modSp mod">
        <pc:chgData name="Jim McGowan" userId="e2c7446dd3aca506" providerId="LiveId" clId="{B47F140E-4B7D-48D3-9238-56227214C084}" dt="2025-02-08T23:26:49.541" v="244" actId="14100"/>
        <pc:sldMkLst>
          <pc:docMk/>
          <pc:sldMk cId="0" sldId="536"/>
        </pc:sldMkLst>
      </pc:sldChg>
      <pc:sldChg chg="modSp mod">
        <pc:chgData name="Jim McGowan" userId="e2c7446dd3aca506" providerId="LiveId" clId="{B47F140E-4B7D-48D3-9238-56227214C084}" dt="2025-02-08T23:34:25.646" v="308" actId="108"/>
        <pc:sldMkLst>
          <pc:docMk/>
          <pc:sldMk cId="0" sldId="537"/>
        </pc:sldMkLst>
      </pc:sldChg>
      <pc:sldChg chg="modSp mod">
        <pc:chgData name="Jim McGowan" userId="e2c7446dd3aca506" providerId="LiveId" clId="{B47F140E-4B7D-48D3-9238-56227214C084}" dt="2025-02-08T23:42:22.957" v="326"/>
        <pc:sldMkLst>
          <pc:docMk/>
          <pc:sldMk cId="2325606791" sldId="3740"/>
        </pc:sldMkLst>
      </pc:sldChg>
      <pc:sldChg chg="modSp mod">
        <pc:chgData name="Jim McGowan" userId="e2c7446dd3aca506" providerId="LiveId" clId="{B47F140E-4B7D-48D3-9238-56227214C084}" dt="2025-02-08T23:34:36.783" v="310" actId="108"/>
        <pc:sldMkLst>
          <pc:docMk/>
          <pc:sldMk cId="500564151" sldId="4280"/>
        </pc:sldMkLst>
      </pc:sldChg>
      <pc:sldChg chg="modSp mod">
        <pc:chgData name="Jim McGowan" userId="e2c7446dd3aca506" providerId="LiveId" clId="{B47F140E-4B7D-48D3-9238-56227214C084}" dt="2025-02-08T23:34:33.050" v="309" actId="108"/>
        <pc:sldMkLst>
          <pc:docMk/>
          <pc:sldMk cId="0" sldId="4422"/>
        </pc:sldMkLst>
      </pc:sldChg>
      <pc:sldChg chg="modSp mod">
        <pc:chgData name="Jim McGowan" userId="e2c7446dd3aca506" providerId="LiveId" clId="{B47F140E-4B7D-48D3-9238-56227214C084}" dt="2025-02-08T23:34:45.624" v="312" actId="108"/>
        <pc:sldMkLst>
          <pc:docMk/>
          <pc:sldMk cId="4245873033" sldId="4846"/>
        </pc:sldMkLst>
      </pc:sldChg>
      <pc:sldChg chg="modSp mod">
        <pc:chgData name="Jim McGowan" userId="e2c7446dd3aca506" providerId="LiveId" clId="{B47F140E-4B7D-48D3-9238-56227214C084}" dt="2025-02-08T23:34:41.114" v="311" actId="108"/>
        <pc:sldMkLst>
          <pc:docMk/>
          <pc:sldMk cId="2338622838" sldId="5540"/>
        </pc:sldMkLst>
      </pc:sldChg>
      <pc:sldChg chg="modSp mod">
        <pc:chgData name="Jim McGowan" userId="e2c7446dd3aca506" providerId="LiveId" clId="{B47F140E-4B7D-48D3-9238-56227214C084}" dt="2025-02-08T23:33:50.248" v="301" actId="108"/>
        <pc:sldMkLst>
          <pc:docMk/>
          <pc:sldMk cId="2058737347" sldId="5978"/>
        </pc:sldMkLst>
      </pc:sldChg>
      <pc:sldChg chg="modSp mod">
        <pc:chgData name="Jim McGowan" userId="e2c7446dd3aca506" providerId="LiveId" clId="{B47F140E-4B7D-48D3-9238-56227214C084}" dt="2025-02-08T23:00:39.133" v="66" actId="948"/>
        <pc:sldMkLst>
          <pc:docMk/>
          <pc:sldMk cId="2416650643" sldId="6178"/>
        </pc:sldMkLst>
      </pc:sldChg>
      <pc:sldChg chg="modSp mod">
        <pc:chgData name="Jim McGowan" userId="e2c7446dd3aca506" providerId="LiveId" clId="{B47F140E-4B7D-48D3-9238-56227214C084}" dt="2025-02-08T23:34:54.778" v="313" actId="108"/>
        <pc:sldMkLst>
          <pc:docMk/>
          <pc:sldMk cId="216552512" sldId="6196"/>
        </pc:sldMkLst>
      </pc:sldChg>
      <pc:sldChg chg="modSp mod">
        <pc:chgData name="Jim McGowan" userId="e2c7446dd3aca506" providerId="LiveId" clId="{B47F140E-4B7D-48D3-9238-56227214C084}" dt="2025-02-08T23:34:57.952" v="314" actId="108"/>
        <pc:sldMkLst>
          <pc:docMk/>
          <pc:sldMk cId="2190282136" sldId="6201"/>
        </pc:sldMkLst>
      </pc:sldChg>
      <pc:sldChg chg="modSp add mod">
        <pc:chgData name="Jim McGowan" userId="e2c7446dd3aca506" providerId="LiveId" clId="{B47F140E-4B7D-48D3-9238-56227214C084}" dt="2025-02-08T22:51:21.546" v="3" actId="108"/>
        <pc:sldMkLst>
          <pc:docMk/>
          <pc:sldMk cId="1121225830" sldId="6211"/>
        </pc:sldMkLst>
      </pc:sldChg>
      <pc:sldChg chg="del">
        <pc:chgData name="Jim McGowan" userId="e2c7446dd3aca506" providerId="LiveId" clId="{B47F140E-4B7D-48D3-9238-56227214C084}" dt="2025-02-08T22:51:32.713" v="4" actId="47"/>
        <pc:sldMkLst>
          <pc:docMk/>
          <pc:sldMk cId="1148278780" sldId="6299"/>
        </pc:sldMkLst>
      </pc:sldChg>
      <pc:sldChg chg="addSp delSp modSp mod">
        <pc:chgData name="Jim McGowan" userId="e2c7446dd3aca506" providerId="LiveId" clId="{B47F140E-4B7D-48D3-9238-56227214C084}" dt="2025-02-08T23:04:10.066" v="84" actId="11"/>
        <pc:sldMkLst>
          <pc:docMk/>
          <pc:sldMk cId="518799954" sldId="6300"/>
        </pc:sldMkLst>
      </pc:sldChg>
      <pc:sldChg chg="del">
        <pc:chgData name="Jim McGowan" userId="e2c7446dd3aca506" providerId="LiveId" clId="{B47F140E-4B7D-48D3-9238-56227214C084}" dt="2025-02-08T22:55:06.607" v="22" actId="47"/>
        <pc:sldMkLst>
          <pc:docMk/>
          <pc:sldMk cId="3897857376" sldId="6301"/>
        </pc:sldMkLst>
      </pc:sldChg>
      <pc:sldChg chg="addSp delSp modSp mod">
        <pc:chgData name="Jim McGowan" userId="e2c7446dd3aca506" providerId="LiveId" clId="{B47F140E-4B7D-48D3-9238-56227214C084}" dt="2025-02-08T22:57:21.713" v="35"/>
        <pc:sldMkLst>
          <pc:docMk/>
          <pc:sldMk cId="1676322735" sldId="6302"/>
        </pc:sldMkLst>
      </pc:sldChg>
      <pc:sldChg chg="modSp del mod">
        <pc:chgData name="Jim McGowan" userId="e2c7446dd3aca506" providerId="LiveId" clId="{B47F140E-4B7D-48D3-9238-56227214C084}" dt="2025-02-08T23:02:14.957" v="71" actId="47"/>
        <pc:sldMkLst>
          <pc:docMk/>
          <pc:sldMk cId="550741086" sldId="6303"/>
        </pc:sldMkLst>
      </pc:sldChg>
      <pc:sldChg chg="modSp">
        <pc:chgData name="Jim McGowan" userId="e2c7446dd3aca506" providerId="LiveId" clId="{B47F140E-4B7D-48D3-9238-56227214C084}" dt="2025-02-08T23:02:28.246" v="72" actId="12788"/>
        <pc:sldMkLst>
          <pc:docMk/>
          <pc:sldMk cId="1966978175" sldId="6305"/>
        </pc:sldMkLst>
      </pc:sldChg>
      <pc:sldChg chg="modSp">
        <pc:chgData name="Jim McGowan" userId="e2c7446dd3aca506" providerId="LiveId" clId="{B47F140E-4B7D-48D3-9238-56227214C084}" dt="2025-02-08T23:02:42.076" v="75" actId="12788"/>
        <pc:sldMkLst>
          <pc:docMk/>
          <pc:sldMk cId="1880354139" sldId="6306"/>
        </pc:sldMkLst>
      </pc:sldChg>
      <pc:sldChg chg="modSp">
        <pc:chgData name="Jim McGowan" userId="e2c7446dd3aca506" providerId="LiveId" clId="{B47F140E-4B7D-48D3-9238-56227214C084}" dt="2025-02-08T23:02:55.053" v="77" actId="12788"/>
        <pc:sldMkLst>
          <pc:docMk/>
          <pc:sldMk cId="579334700" sldId="6307"/>
        </pc:sldMkLst>
      </pc:sldChg>
      <pc:sldChg chg="modSp">
        <pc:chgData name="Jim McGowan" userId="e2c7446dd3aca506" providerId="LiveId" clId="{B47F140E-4B7D-48D3-9238-56227214C084}" dt="2025-02-08T23:03:06.601" v="79" actId="12788"/>
        <pc:sldMkLst>
          <pc:docMk/>
          <pc:sldMk cId="2269224117" sldId="6308"/>
        </pc:sldMkLst>
      </pc:sldChg>
      <pc:sldChg chg="modSp mod">
        <pc:chgData name="Jim McGowan" userId="e2c7446dd3aca506" providerId="LiveId" clId="{B47F140E-4B7D-48D3-9238-56227214C084}" dt="2025-02-08T23:03:14.604" v="80" actId="12788"/>
        <pc:sldMkLst>
          <pc:docMk/>
          <pc:sldMk cId="1662060365" sldId="6309"/>
        </pc:sldMkLst>
      </pc:sldChg>
      <pc:sldChg chg="modSp mod">
        <pc:chgData name="Jim McGowan" userId="e2c7446dd3aca506" providerId="LiveId" clId="{B47F140E-4B7D-48D3-9238-56227214C084}" dt="2025-02-08T23:03:24.325" v="82" actId="12788"/>
        <pc:sldMkLst>
          <pc:docMk/>
          <pc:sldMk cId="3614608743" sldId="6310"/>
        </pc:sldMkLst>
      </pc:sldChg>
      <pc:sldChg chg="modSp mod">
        <pc:chgData name="Jim McGowan" userId="e2c7446dd3aca506" providerId="LiveId" clId="{B47F140E-4B7D-48D3-9238-56227214C084}" dt="2025-02-08T23:03:34.555" v="83" actId="12788"/>
        <pc:sldMkLst>
          <pc:docMk/>
          <pc:sldMk cId="1071543855" sldId="6311"/>
        </pc:sldMkLst>
      </pc:sldChg>
      <pc:sldChg chg="modSp del mod">
        <pc:chgData name="Jim McGowan" userId="e2c7446dd3aca506" providerId="LiveId" clId="{B47F140E-4B7D-48D3-9238-56227214C084}" dt="2025-02-08T23:05:30.143" v="96" actId="47"/>
        <pc:sldMkLst>
          <pc:docMk/>
          <pc:sldMk cId="2319208170" sldId="6312"/>
        </pc:sldMkLst>
      </pc:sldChg>
      <pc:sldChg chg="modSp mod">
        <pc:chgData name="Jim McGowan" userId="e2c7446dd3aca506" providerId="LiveId" clId="{B47F140E-4B7D-48D3-9238-56227214C084}" dt="2025-02-08T23:08:34.786" v="113" actId="108"/>
        <pc:sldMkLst>
          <pc:docMk/>
          <pc:sldMk cId="3545449761" sldId="6313"/>
        </pc:sldMkLst>
      </pc:sldChg>
      <pc:sldChg chg="modSp mod">
        <pc:chgData name="Jim McGowan" userId="e2c7446dd3aca506" providerId="LiveId" clId="{B47F140E-4B7D-48D3-9238-56227214C084}" dt="2025-02-08T23:08:58.482" v="117" actId="207"/>
        <pc:sldMkLst>
          <pc:docMk/>
          <pc:sldMk cId="2907147261" sldId="6314"/>
        </pc:sldMkLst>
      </pc:sldChg>
      <pc:sldChg chg="modSp mod">
        <pc:chgData name="Jim McGowan" userId="e2c7446dd3aca506" providerId="LiveId" clId="{B47F140E-4B7D-48D3-9238-56227214C084}" dt="2025-02-08T23:32:38.371" v="288" actId="108"/>
        <pc:sldMkLst>
          <pc:docMk/>
          <pc:sldMk cId="1324224849" sldId="6321"/>
        </pc:sldMkLst>
      </pc:sldChg>
      <pc:sldChg chg="modSp mod">
        <pc:chgData name="Jim McGowan" userId="e2c7446dd3aca506" providerId="LiveId" clId="{B47F140E-4B7D-48D3-9238-56227214C084}" dt="2025-02-08T23:32:58.495" v="292" actId="6549"/>
        <pc:sldMkLst>
          <pc:docMk/>
          <pc:sldMk cId="3122851236" sldId="6322"/>
        </pc:sldMkLst>
      </pc:sldChg>
      <pc:sldChg chg="modSp mod">
        <pc:chgData name="Jim McGowan" userId="e2c7446dd3aca506" providerId="LiveId" clId="{B47F140E-4B7D-48D3-9238-56227214C084}" dt="2025-02-08T23:33:09.475" v="293" actId="108"/>
        <pc:sldMkLst>
          <pc:docMk/>
          <pc:sldMk cId="3150770009" sldId="6323"/>
        </pc:sldMkLst>
      </pc:sldChg>
      <pc:sldChg chg="modSp mod">
        <pc:chgData name="Jim McGowan" userId="e2c7446dd3aca506" providerId="LiveId" clId="{B47F140E-4B7D-48D3-9238-56227214C084}" dt="2025-02-08T23:33:13.951" v="294" actId="108"/>
        <pc:sldMkLst>
          <pc:docMk/>
          <pc:sldMk cId="879048263" sldId="6324"/>
        </pc:sldMkLst>
      </pc:sldChg>
      <pc:sldChg chg="addSp delSp modSp mod">
        <pc:chgData name="Jim McGowan" userId="e2c7446dd3aca506" providerId="LiveId" clId="{B47F140E-4B7D-48D3-9238-56227214C084}" dt="2025-02-08T23:15:23.601" v="171" actId="255"/>
        <pc:sldMkLst>
          <pc:docMk/>
          <pc:sldMk cId="1082128583" sldId="6325"/>
        </pc:sldMkLst>
      </pc:sldChg>
      <pc:sldChg chg="modSp mod">
        <pc:chgData name="Jim McGowan" userId="e2c7446dd3aca506" providerId="LiveId" clId="{B47F140E-4B7D-48D3-9238-56227214C084}" dt="2025-02-08T23:12:58.225" v="162" actId="6549"/>
        <pc:sldMkLst>
          <pc:docMk/>
          <pc:sldMk cId="1277942290" sldId="6327"/>
        </pc:sldMkLst>
      </pc:sldChg>
      <pc:sldChg chg="del">
        <pc:chgData name="Jim McGowan" userId="e2c7446dd3aca506" providerId="LiveId" clId="{B47F140E-4B7D-48D3-9238-56227214C084}" dt="2025-02-08T23:15:09.429" v="170" actId="47"/>
        <pc:sldMkLst>
          <pc:docMk/>
          <pc:sldMk cId="1535869203" sldId="6328"/>
        </pc:sldMkLst>
      </pc:sldChg>
      <pc:sldChg chg="del">
        <pc:chgData name="Jim McGowan" userId="e2c7446dd3aca506" providerId="LiveId" clId="{B47F140E-4B7D-48D3-9238-56227214C084}" dt="2025-02-08T23:15:55.876" v="176" actId="47"/>
        <pc:sldMkLst>
          <pc:docMk/>
          <pc:sldMk cId="2496384180" sldId="6329"/>
        </pc:sldMkLst>
      </pc:sldChg>
      <pc:sldChg chg="modSp mod">
        <pc:chgData name="Jim McGowan" userId="e2c7446dd3aca506" providerId="LiveId" clId="{B47F140E-4B7D-48D3-9238-56227214C084}" dt="2025-02-08T23:33:28.585" v="297" actId="108"/>
        <pc:sldMkLst>
          <pc:docMk/>
          <pc:sldMk cId="2892766691" sldId="6330"/>
        </pc:sldMkLst>
      </pc:sldChg>
      <pc:sldChg chg="modSp mod">
        <pc:chgData name="Jim McGowan" userId="e2c7446dd3aca506" providerId="LiveId" clId="{B47F140E-4B7D-48D3-9238-56227214C084}" dt="2025-02-08T23:33:23.078" v="296" actId="6549"/>
        <pc:sldMkLst>
          <pc:docMk/>
          <pc:sldMk cId="64482485" sldId="6331"/>
        </pc:sldMkLst>
      </pc:sldChg>
      <pc:sldChg chg="del">
        <pc:chgData name="Jim McGowan" userId="e2c7446dd3aca506" providerId="LiveId" clId="{B47F140E-4B7D-48D3-9238-56227214C084}" dt="2025-02-08T23:16:24.653" v="182" actId="47"/>
        <pc:sldMkLst>
          <pc:docMk/>
          <pc:sldMk cId="2845213417" sldId="6332"/>
        </pc:sldMkLst>
      </pc:sldChg>
      <pc:sldChg chg="modSp mod">
        <pc:chgData name="Jim McGowan" userId="e2c7446dd3aca506" providerId="LiveId" clId="{B47F140E-4B7D-48D3-9238-56227214C084}" dt="2025-02-08T23:33:34.889" v="298" actId="108"/>
        <pc:sldMkLst>
          <pc:docMk/>
          <pc:sldMk cId="1850429360" sldId="6333"/>
        </pc:sldMkLst>
      </pc:sldChg>
      <pc:sldChg chg="modSp mod">
        <pc:chgData name="Jim McGowan" userId="e2c7446dd3aca506" providerId="LiveId" clId="{B47F140E-4B7D-48D3-9238-56227214C084}" dt="2025-02-08T23:33:40.180" v="299" actId="108"/>
        <pc:sldMkLst>
          <pc:docMk/>
          <pc:sldMk cId="130927914" sldId="6334"/>
        </pc:sldMkLst>
      </pc:sldChg>
      <pc:sldChg chg="del">
        <pc:chgData name="Jim McGowan" userId="e2c7446dd3aca506" providerId="LiveId" clId="{B47F140E-4B7D-48D3-9238-56227214C084}" dt="2025-02-08T23:17:03.512" v="188" actId="47"/>
        <pc:sldMkLst>
          <pc:docMk/>
          <pc:sldMk cId="279706481" sldId="6335"/>
        </pc:sldMkLst>
      </pc:sldChg>
      <pc:sldChg chg="del">
        <pc:chgData name="Jim McGowan" userId="e2c7446dd3aca506" providerId="LiveId" clId="{B47F140E-4B7D-48D3-9238-56227214C084}" dt="2025-02-08T23:17:28.349" v="192" actId="47"/>
        <pc:sldMkLst>
          <pc:docMk/>
          <pc:sldMk cId="2081361467" sldId="6336"/>
        </pc:sldMkLst>
      </pc:sldChg>
      <pc:sldChg chg="del">
        <pc:chgData name="Jim McGowan" userId="e2c7446dd3aca506" providerId="LiveId" clId="{B47F140E-4B7D-48D3-9238-56227214C084}" dt="2025-02-08T23:17:50.713" v="196" actId="47"/>
        <pc:sldMkLst>
          <pc:docMk/>
          <pc:sldMk cId="638152211" sldId="6337"/>
        </pc:sldMkLst>
      </pc:sldChg>
      <pc:sldChg chg="modSp mod">
        <pc:chgData name="Jim McGowan" userId="e2c7446dd3aca506" providerId="LiveId" clId="{B47F140E-4B7D-48D3-9238-56227214C084}" dt="2025-02-08T23:22:02.932" v="209" actId="207"/>
        <pc:sldMkLst>
          <pc:docMk/>
          <pc:sldMk cId="3323205261" sldId="6338"/>
        </pc:sldMkLst>
      </pc:sldChg>
      <pc:sldChg chg="modSp mod">
        <pc:chgData name="Jim McGowan" userId="e2c7446dd3aca506" providerId="LiveId" clId="{B47F140E-4B7D-48D3-9238-56227214C084}" dt="2025-02-08T23:33:46.946" v="300" actId="108"/>
        <pc:sldMkLst>
          <pc:docMk/>
          <pc:sldMk cId="1552460448" sldId="6339"/>
        </pc:sldMkLst>
      </pc:sldChg>
      <pc:sldChg chg="modSp mod">
        <pc:chgData name="Jim McGowan" userId="e2c7446dd3aca506" providerId="LiveId" clId="{B47F140E-4B7D-48D3-9238-56227214C084}" dt="2025-02-08T23:33:58.864" v="303" actId="108"/>
        <pc:sldMkLst>
          <pc:docMk/>
          <pc:sldMk cId="1649733127" sldId="6341"/>
        </pc:sldMkLst>
      </pc:sldChg>
      <pc:sldChg chg="modSp mod">
        <pc:chgData name="Jim McGowan" userId="e2c7446dd3aca506" providerId="LiveId" clId="{B47F140E-4B7D-48D3-9238-56227214C084}" dt="2025-02-08T23:34:02.746" v="304" actId="108"/>
        <pc:sldMkLst>
          <pc:docMk/>
          <pc:sldMk cId="1623844836" sldId="6342"/>
        </pc:sldMkLst>
      </pc:sldChg>
      <pc:sldChg chg="modSp mod">
        <pc:chgData name="Jim McGowan" userId="e2c7446dd3aca506" providerId="LiveId" clId="{B47F140E-4B7D-48D3-9238-56227214C084}" dt="2025-02-08T23:34:06.433" v="305" actId="108"/>
        <pc:sldMkLst>
          <pc:docMk/>
          <pc:sldMk cId="491595060" sldId="6343"/>
        </pc:sldMkLst>
      </pc:sldChg>
      <pc:sldChg chg="modSp mod">
        <pc:chgData name="Jim McGowan" userId="e2c7446dd3aca506" providerId="LiveId" clId="{B47F140E-4B7D-48D3-9238-56227214C084}" dt="2025-02-08T23:22:34.534" v="211" actId="12788"/>
        <pc:sldMkLst>
          <pc:docMk/>
          <pc:sldMk cId="1544024785" sldId="6344"/>
        </pc:sldMkLst>
      </pc:sldChg>
      <pc:sldChg chg="modSp mod">
        <pc:chgData name="Jim McGowan" userId="e2c7446dd3aca506" providerId="LiveId" clId="{B47F140E-4B7D-48D3-9238-56227214C084}" dt="2025-02-08T23:34:14.803" v="306" actId="108"/>
        <pc:sldMkLst>
          <pc:docMk/>
          <pc:sldMk cId="2953691401" sldId="6347"/>
        </pc:sldMkLst>
      </pc:sldChg>
      <pc:sldChg chg="modSp mod">
        <pc:chgData name="Jim McGowan" userId="e2c7446dd3aca506" providerId="LiveId" clId="{B47F140E-4B7D-48D3-9238-56227214C084}" dt="2025-02-08T23:34:18.567" v="307" actId="108"/>
        <pc:sldMkLst>
          <pc:docMk/>
          <pc:sldMk cId="2501226218" sldId="6348"/>
        </pc:sldMkLst>
      </pc:sldChg>
      <pc:sldChg chg="del">
        <pc:chgData name="Jim McGowan" userId="e2c7446dd3aca506" providerId="LiveId" clId="{B47F140E-4B7D-48D3-9238-56227214C084}" dt="2025-02-08T23:23:44.399" v="215" actId="47"/>
        <pc:sldMkLst>
          <pc:docMk/>
          <pc:sldMk cId="2866492160" sldId="6349"/>
        </pc:sldMkLst>
      </pc:sldChg>
      <pc:sldChg chg="del">
        <pc:chgData name="Jim McGowan" userId="e2c7446dd3aca506" providerId="LiveId" clId="{B47F140E-4B7D-48D3-9238-56227214C084}" dt="2025-02-08T23:27:34.190" v="248" actId="47"/>
        <pc:sldMkLst>
          <pc:docMk/>
          <pc:sldMk cId="572582694" sldId="6351"/>
        </pc:sldMkLst>
      </pc:sldChg>
      <pc:sldChg chg="del">
        <pc:chgData name="Jim McGowan" userId="e2c7446dd3aca506" providerId="LiveId" clId="{B47F140E-4B7D-48D3-9238-56227214C084}" dt="2025-02-08T23:28:15.319" v="252" actId="47"/>
        <pc:sldMkLst>
          <pc:docMk/>
          <pc:sldMk cId="590528215" sldId="6355"/>
        </pc:sldMkLst>
      </pc:sldChg>
      <pc:sldChg chg="del">
        <pc:chgData name="Jim McGowan" userId="e2c7446dd3aca506" providerId="LiveId" clId="{B47F140E-4B7D-48D3-9238-56227214C084}" dt="2025-02-08T23:30:52.308" v="283" actId="47"/>
        <pc:sldMkLst>
          <pc:docMk/>
          <pc:sldMk cId="2951603721" sldId="6356"/>
        </pc:sldMkLst>
      </pc:sldChg>
      <pc:sldChg chg="modSp mod">
        <pc:chgData name="Jim McGowan" userId="e2c7446dd3aca506" providerId="LiveId" clId="{B47F140E-4B7D-48D3-9238-56227214C084}" dt="2025-02-08T23:29:57.736" v="277" actId="1036"/>
        <pc:sldMkLst>
          <pc:docMk/>
          <pc:sldMk cId="2978547621" sldId="6357"/>
        </pc:sldMkLst>
      </pc:sldChg>
      <pc:sldChg chg="del">
        <pc:chgData name="Jim McGowan" userId="e2c7446dd3aca506" providerId="LiveId" clId="{B47F140E-4B7D-48D3-9238-56227214C084}" dt="2025-02-08T23:32:08.334" v="287" actId="47"/>
        <pc:sldMkLst>
          <pc:docMk/>
          <pc:sldMk cId="1922951350" sldId="6358"/>
        </pc:sldMkLst>
      </pc:sldChg>
      <pc:sldChg chg="modSp mod">
        <pc:chgData name="Jim McGowan" userId="e2c7446dd3aca506" providerId="LiveId" clId="{B47F140E-4B7D-48D3-9238-56227214C084}" dt="2025-02-08T23:33:53.582" v="302" actId="108"/>
        <pc:sldMkLst>
          <pc:docMk/>
          <pc:sldMk cId="2533486007" sldId="8837"/>
        </pc:sldMkLst>
      </pc:sldChg>
      <pc:sldChg chg="modSp mod">
        <pc:chgData name="Jim McGowan" userId="e2c7446dd3aca506" providerId="LiveId" clId="{B47F140E-4B7D-48D3-9238-56227214C084}" dt="2025-02-08T23:35:04.332" v="315" actId="108"/>
        <pc:sldMkLst>
          <pc:docMk/>
          <pc:sldMk cId="2487014975" sldId="11102"/>
        </pc:sldMkLst>
      </pc:sldChg>
      <pc:sldChg chg="modSp mod">
        <pc:chgData name="Jim McGowan" userId="e2c7446dd3aca506" providerId="LiveId" clId="{B47F140E-4B7D-48D3-9238-56227214C084}" dt="2025-02-08T23:35:08.096" v="316" actId="108"/>
        <pc:sldMkLst>
          <pc:docMk/>
          <pc:sldMk cId="2721409251" sldId="11103"/>
        </pc:sldMkLst>
      </pc:sldChg>
      <pc:sldChg chg="modSp add mod">
        <pc:chgData name="Jim McGowan" userId="e2c7446dd3aca506" providerId="LiveId" clId="{B47F140E-4B7D-48D3-9238-56227214C084}" dt="2025-02-08T23:04:20.198" v="85" actId="11"/>
        <pc:sldMkLst>
          <pc:docMk/>
          <pc:sldMk cId="2600680970" sldId="11104"/>
        </pc:sldMkLst>
      </pc:sldChg>
      <pc:sldChg chg="modSp add mod">
        <pc:chgData name="Jim McGowan" userId="e2c7446dd3aca506" providerId="LiveId" clId="{B47F140E-4B7D-48D3-9238-56227214C084}" dt="2025-02-08T23:04:36.245" v="86" actId="108"/>
        <pc:sldMkLst>
          <pc:docMk/>
          <pc:sldMk cId="2013368560" sldId="11105"/>
        </pc:sldMkLst>
      </pc:sldChg>
      <pc:sldChg chg="modSp add mod">
        <pc:chgData name="Jim McGowan" userId="e2c7446dd3aca506" providerId="LiveId" clId="{B47F140E-4B7D-48D3-9238-56227214C084}" dt="2025-02-08T23:19:17.551" v="197" actId="108"/>
        <pc:sldMkLst>
          <pc:docMk/>
          <pc:sldMk cId="2401312780" sldId="11106"/>
        </pc:sldMkLst>
      </pc:sldChg>
      <pc:sldChg chg="modSp add mod">
        <pc:chgData name="Jim McGowan" userId="e2c7446dd3aca506" providerId="LiveId" clId="{B47F140E-4B7D-48D3-9238-56227214C084}" dt="2025-02-08T23:15:29.521" v="172" actId="255"/>
        <pc:sldMkLst>
          <pc:docMk/>
          <pc:sldMk cId="384814937" sldId="11107"/>
        </pc:sldMkLst>
      </pc:sldChg>
      <pc:sldChg chg="add del">
        <pc:chgData name="Jim McGowan" userId="e2c7446dd3aca506" providerId="LiveId" clId="{B47F140E-4B7D-48D3-9238-56227214C084}" dt="2025-02-08T23:10:22.606" v="121" actId="47"/>
        <pc:sldMkLst>
          <pc:docMk/>
          <pc:sldMk cId="2087662812" sldId="11107"/>
        </pc:sldMkLst>
      </pc:sldChg>
      <pc:sldChg chg="modSp add mod">
        <pc:chgData name="Jim McGowan" userId="e2c7446dd3aca506" providerId="LiveId" clId="{B47F140E-4B7D-48D3-9238-56227214C084}" dt="2025-02-08T23:15:47.093" v="175" actId="108"/>
        <pc:sldMkLst>
          <pc:docMk/>
          <pc:sldMk cId="608898672" sldId="11108"/>
        </pc:sldMkLst>
      </pc:sldChg>
      <pc:sldChg chg="modSp add mod ord">
        <pc:chgData name="Jim McGowan" userId="e2c7446dd3aca506" providerId="LiveId" clId="{B47F140E-4B7D-48D3-9238-56227214C084}" dt="2025-02-08T23:16:19.717" v="181" actId="108"/>
        <pc:sldMkLst>
          <pc:docMk/>
          <pc:sldMk cId="3156974274" sldId="11109"/>
        </pc:sldMkLst>
      </pc:sldChg>
      <pc:sldChg chg="modSp add mod ord">
        <pc:chgData name="Jim McGowan" userId="e2c7446dd3aca506" providerId="LiveId" clId="{B47F140E-4B7D-48D3-9238-56227214C084}" dt="2025-02-08T23:16:55.988" v="187" actId="108"/>
        <pc:sldMkLst>
          <pc:docMk/>
          <pc:sldMk cId="2026824618" sldId="11110"/>
        </pc:sldMkLst>
      </pc:sldChg>
      <pc:sldChg chg="modSp add mod">
        <pc:chgData name="Jim McGowan" userId="e2c7446dd3aca506" providerId="LiveId" clId="{B47F140E-4B7D-48D3-9238-56227214C084}" dt="2025-02-08T23:17:22.760" v="191" actId="108"/>
        <pc:sldMkLst>
          <pc:docMk/>
          <pc:sldMk cId="3553042281" sldId="11111"/>
        </pc:sldMkLst>
      </pc:sldChg>
      <pc:sldChg chg="modSp add mod">
        <pc:chgData name="Jim McGowan" userId="e2c7446dd3aca506" providerId="LiveId" clId="{B47F140E-4B7D-48D3-9238-56227214C084}" dt="2025-02-08T23:17:44.750" v="195" actId="108"/>
        <pc:sldMkLst>
          <pc:docMk/>
          <pc:sldMk cId="2166407019" sldId="11112"/>
        </pc:sldMkLst>
      </pc:sldChg>
      <pc:sldChg chg="modSp add mod">
        <pc:chgData name="Jim McGowan" userId="e2c7446dd3aca506" providerId="LiveId" clId="{B47F140E-4B7D-48D3-9238-56227214C084}" dt="2025-02-08T23:23:34.397" v="214" actId="108"/>
        <pc:sldMkLst>
          <pc:docMk/>
          <pc:sldMk cId="488675492" sldId="11113"/>
        </pc:sldMkLst>
      </pc:sldChg>
      <pc:sldChg chg="modSp add mod">
        <pc:chgData name="Jim McGowan" userId="e2c7446dd3aca506" providerId="LiveId" clId="{B47F140E-4B7D-48D3-9238-56227214C084}" dt="2025-02-08T23:27:26.548" v="247" actId="108"/>
        <pc:sldMkLst>
          <pc:docMk/>
          <pc:sldMk cId="2491096261" sldId="11114"/>
        </pc:sldMkLst>
      </pc:sldChg>
      <pc:sldChg chg="modSp add mod">
        <pc:chgData name="Jim McGowan" userId="e2c7446dd3aca506" providerId="LiveId" clId="{B47F140E-4B7D-48D3-9238-56227214C084}" dt="2025-02-08T23:28:01.702" v="251" actId="108"/>
        <pc:sldMkLst>
          <pc:docMk/>
          <pc:sldMk cId="3730511221" sldId="11115"/>
        </pc:sldMkLst>
      </pc:sldChg>
      <pc:sldChg chg="modSp add mod">
        <pc:chgData name="Jim McGowan" userId="e2c7446dd3aca506" providerId="LiveId" clId="{B47F140E-4B7D-48D3-9238-56227214C084}" dt="2025-02-08T23:30:05.740" v="279" actId="1036"/>
        <pc:sldMkLst>
          <pc:docMk/>
          <pc:sldMk cId="2581681601" sldId="11116"/>
        </pc:sldMkLst>
      </pc:sldChg>
      <pc:sldChg chg="modSp add mod">
        <pc:chgData name="Jim McGowan" userId="e2c7446dd3aca506" providerId="LiveId" clId="{B47F140E-4B7D-48D3-9238-56227214C084}" dt="2025-02-08T23:30:42.520" v="282" actId="108"/>
        <pc:sldMkLst>
          <pc:docMk/>
          <pc:sldMk cId="1917843314" sldId="11117"/>
        </pc:sldMkLst>
      </pc:sldChg>
      <pc:sldChg chg="modSp add mod">
        <pc:chgData name="Jim McGowan" userId="e2c7446dd3aca506" providerId="LiveId" clId="{B47F140E-4B7D-48D3-9238-56227214C084}" dt="2025-02-08T23:32:01.649" v="286" actId="108"/>
        <pc:sldMkLst>
          <pc:docMk/>
          <pc:sldMk cId="3681912821" sldId="11118"/>
        </pc:sldMkLst>
        <pc:spChg chg="mod">
          <ac:chgData name="Jim McGowan" userId="e2c7446dd3aca506" providerId="LiveId" clId="{B47F140E-4B7D-48D3-9238-56227214C084}" dt="2025-02-08T23:32:01.649" v="286" actId="108"/>
          <ac:spMkLst>
            <pc:docMk/>
            <pc:sldMk cId="3681912821" sldId="11118"/>
            <ac:spMk id="3" creationId="{D131DF97-FF4A-FF0D-9046-9209F8F006D0}"/>
          </ac:spMkLst>
        </pc:spChg>
      </pc:sldChg>
    </pc:docChg>
  </pc:docChgLst>
  <pc:docChgLst>
    <pc:chgData name="Jim McGowan" userId="e2c7446dd3aca506" providerId="LiveId" clId="{538CFF57-0ED1-4646-AF69-41C72869DE13}"/>
    <pc:docChg chg="custSel modHandout">
      <pc:chgData name="Jim McGowan" userId="e2c7446dd3aca506" providerId="LiveId" clId="{538CFF57-0ED1-4646-AF69-41C72869DE13}" dt="2025-03-29T23:37:02.779" v="5" actId="6549"/>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- 025</a:t>
            </a:r>
          </a:p>
          <a:p>
            <a:pPr>
              <a:defRPr/>
            </a:pPr>
            <a:r>
              <a:rPr lang="en-US" sz="1500" dirty="0"/>
              <a:t>04-13-2025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4/12/2025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28</a:t>
            </a:fld>
            <a:endParaRPr lang="en-US" altLang="en-US" dirty="0"/>
          </a:p>
        </p:txBody>
      </p:sp>
    </p:spTree>
    <p:extLst>
      <p:ext uri="{BB962C8B-B14F-4D97-AF65-F5344CB8AC3E}">
        <p14:creationId xmlns:p14="http://schemas.microsoft.com/office/powerpoint/2010/main" val="401179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4/12/2025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4/12/2025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4/12/2025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4" r:id="rId12"/>
    <p:sldLayoutId id="214748893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1122158-50D8-4B77-ADCA-79B530C41F2E}" type="slidenum">
              <a:rPr lang="en-US" altLang="en-US"/>
              <a:pPr>
                <a:defRPr/>
              </a:pPr>
              <a:t>‹#›</a:t>
            </a:fld>
            <a:endParaRPr lang="en-US" altLang="en-US"/>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6CE8-A79F-DD06-28C3-6D435A83CBE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577139D-C861-3225-BF21-C2A02E16E885}"/>
              </a:ext>
            </a:extLst>
          </p:cNvPr>
          <p:cNvSpPr>
            <a:spLocks noGrp="1"/>
          </p:cNvSpPr>
          <p:nvPr>
            <p:ph type="title"/>
          </p:nvPr>
        </p:nvSpPr>
        <p:spPr>
          <a:xfrm>
            <a:off x="1143000" y="228600"/>
            <a:ext cx="9220200" cy="914400"/>
          </a:xfrm>
        </p:spPr>
        <p:txBody>
          <a:bodyPr/>
          <a:lstStyle/>
          <a:p>
            <a:pPr marL="742950" indent="-742950" algn="ctr">
              <a:buClr>
                <a:srgbClr val="9966FF"/>
              </a:buClr>
              <a:buFont typeface="+mj-lt"/>
              <a:buAutoNum type="alphaUcPeriod" startAt="3"/>
            </a:pPr>
            <a:r>
              <a:rPr lang="en-US" sz="3600" dirty="0">
                <a:effectLst>
                  <a:outerShdw blurRad="38100" dist="38100" dir="2700000" algn="tl">
                    <a:srgbClr val="000000">
                      <a:alpha val="43137"/>
                    </a:srgbClr>
                  </a:outerShdw>
                </a:effectLst>
              </a:rPr>
              <a:t>Limited Atonement</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5225CC3D-EBE2-1B4E-DE96-FCFCD73BB7BD}"/>
              </a:ext>
            </a:extLst>
          </p:cNvPr>
          <p:cNvSpPr>
            <a:spLocks noGrp="1"/>
          </p:cNvSpPr>
          <p:nvPr>
            <p:ph idx="1"/>
          </p:nvPr>
        </p:nvSpPr>
        <p:spPr>
          <a:xfrm>
            <a:off x="609600" y="1828800"/>
            <a:ext cx="8229600" cy="2743200"/>
          </a:xfrm>
        </p:spPr>
        <p:txBody>
          <a:bodyPr/>
          <a:lstStyle/>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Examples</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a typeface="+mn-ea"/>
                <a:cs typeface="Calibri" pitchFamily="34" charset="0"/>
              </a:rPr>
              <a:t>Problems with the Calvinistic definition</a:t>
            </a:r>
          </a:p>
        </p:txBody>
      </p:sp>
      <p:pic>
        <p:nvPicPr>
          <p:cNvPr id="5" name="Picture 2">
            <a:extLst>
              <a:ext uri="{FF2B5EF4-FFF2-40B4-BE49-F238E27FC236}">
                <a16:creationId xmlns:a16="http://schemas.microsoft.com/office/drawing/2014/main" id="{4D55E780-1D0F-3BEC-8625-BEEBE1EA0D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19812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E172-3C1C-F3ED-E010-7C2B6DC4AA70}"/>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51C4EF0-9F73-E7A5-9D6E-A761AD1A97BB}"/>
              </a:ext>
            </a:extLst>
          </p:cNvPr>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195ECD8C-9E38-02B7-4881-391199BE15B4}"/>
              </a:ext>
            </a:extLst>
          </p:cNvPr>
          <p:cNvSpPr>
            <a:spLocks noGrp="1"/>
          </p:cNvSpPr>
          <p:nvPr>
            <p:ph idx="1"/>
          </p:nvPr>
        </p:nvSpPr>
        <p:spPr>
          <a:xfrm>
            <a:off x="609600" y="1600200"/>
            <a:ext cx="10363202" cy="3810000"/>
          </a:xfrm>
        </p:spPr>
        <p:txBody>
          <a:bodyPr/>
          <a:lstStyle/>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cs typeface="Calibri" pitchFamily="34" charset="0"/>
              </a:rPr>
              <a:t>Attack on God’s character (Num. 14:18; Ps. 103:8)</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Limited atonement proof texts lack exclusivity (Matt. 20:28; John 10:15; Acts 20:28; Eph. 5:25) </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Abundance of unlimited atonement passages</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What Jesus never said</a:t>
            </a:r>
          </a:p>
        </p:txBody>
      </p:sp>
      <p:pic>
        <p:nvPicPr>
          <p:cNvPr id="5" name="Picture 2">
            <a:extLst>
              <a:ext uri="{FF2B5EF4-FFF2-40B4-BE49-F238E27FC236}">
                <a16:creationId xmlns:a16="http://schemas.microsoft.com/office/drawing/2014/main" id="{A5602086-E2AB-4280-C9A9-C1A2361CB0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0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2514600" y="0"/>
            <a:ext cx="71628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a:lnSpc>
                <a:spcPct val="90000"/>
              </a:lnSpc>
              <a:spcBef>
                <a:spcPct val="0"/>
              </a:spcBef>
              <a:spcAft>
                <a:spcPts val="900"/>
              </a:spcAft>
              <a:buClr>
                <a:srgbClr val="00FFFF"/>
              </a:buClr>
              <a:buNone/>
              <a:defRPr/>
            </a:pPr>
            <a:r>
              <a:rPr lang="en-US" sz="4000" dirty="0">
                <a:solidFill>
                  <a:schemeClr val="tx2"/>
                </a:solidFill>
                <a:ea typeface="+mj-ea"/>
                <a:cs typeface="Calibri" panose="020F0502020204030204" pitchFamily="34" charset="0"/>
              </a:rPr>
              <a:t>1 John 4:8</a:t>
            </a:r>
          </a:p>
          <a:p>
            <a:pPr mar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dirty="0">
                <a:effectLst/>
              </a:rPr>
              <a:t>The one who does not love does not know God, for </a:t>
            </a:r>
            <a:r>
              <a:rPr lang="en-US" sz="3600" b="1" u="sng" dirty="0">
                <a:solidFill>
                  <a:srgbClr val="FFFFCC"/>
                </a:solidFill>
                <a:effectLst/>
              </a:rPr>
              <a:t>God is love</a:t>
            </a:r>
            <a:r>
              <a:rPr lang="en-US" sz="3600" cap="small" dirty="0">
                <a:effectLst/>
              </a:rPr>
              <a:t>.”</a:t>
            </a:r>
          </a:p>
        </p:txBody>
      </p:sp>
      <p:pic>
        <p:nvPicPr>
          <p:cNvPr id="2" name="Picture 1">
            <a:extLst>
              <a:ext uri="{FF2B5EF4-FFF2-40B4-BE49-F238E27FC236}">
                <a16:creationId xmlns:a16="http://schemas.microsoft.com/office/drawing/2014/main" id="{EB6683DB-B810-436D-805C-27F436203D7A}"/>
              </a:ext>
            </a:extLst>
          </p:cNvPr>
          <p:cNvPicPr>
            <a:picLocks noChangeAspect="1"/>
          </p:cNvPicPr>
          <p:nvPr/>
        </p:nvPicPr>
        <p:blipFill>
          <a:blip r:embed="rId3"/>
          <a:stretch>
            <a:fillRect/>
          </a:stretch>
        </p:blipFill>
        <p:spPr>
          <a:xfrm>
            <a:off x="4665345" y="2209800"/>
            <a:ext cx="2861310" cy="2743200"/>
          </a:xfrm>
          <a:prstGeom prst="rect">
            <a:avLst/>
          </a:prstGeom>
        </p:spPr>
      </p:pic>
    </p:spTree>
    <p:extLst>
      <p:ext uri="{BB962C8B-B14F-4D97-AF65-F5344CB8AC3E}">
        <p14:creationId xmlns:p14="http://schemas.microsoft.com/office/powerpoint/2010/main" val="21902821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0E8E-4A10-81E3-2E1A-CC87792FB95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8118DD2-30DF-173D-2C12-0D4677EE7D8F}"/>
              </a:ext>
            </a:extLst>
          </p:cNvPr>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91015D50-2AA3-78B7-F903-CB077F8534E3}"/>
              </a:ext>
            </a:extLst>
          </p:cNvPr>
          <p:cNvSpPr>
            <a:spLocks noGrp="1"/>
          </p:cNvSpPr>
          <p:nvPr>
            <p:ph idx="1"/>
          </p:nvPr>
        </p:nvSpPr>
        <p:spPr>
          <a:xfrm>
            <a:off x="609600" y="1600200"/>
            <a:ext cx="10363202" cy="3810000"/>
          </a:xfrm>
        </p:spPr>
        <p:txBody>
          <a:bodyPr/>
          <a:lstStyle/>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Attack on God’s character (Num. 14:18; Ps. 103:8)</a:t>
            </a:r>
          </a:p>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cs typeface="Calibri" pitchFamily="34" charset="0"/>
              </a:rPr>
              <a:t>Limited atonement proof texts lack exclusivity (Matt. 20:28; John 10:15; Acts 20:28; Eph. 5:25) </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Abundance of unlimited atonement passages</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What Jesus never said</a:t>
            </a:r>
          </a:p>
        </p:txBody>
      </p:sp>
      <p:pic>
        <p:nvPicPr>
          <p:cNvPr id="5" name="Picture 2">
            <a:extLst>
              <a:ext uri="{FF2B5EF4-FFF2-40B4-BE49-F238E27FC236}">
                <a16:creationId xmlns:a16="http://schemas.microsoft.com/office/drawing/2014/main" id="{3DC6F77F-DCE5-6F44-9BC8-878A33AD3F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1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8382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38335"/>
            <a:ext cx="6781800" cy="5567265"/>
          </a:xfrm>
        </p:spPr>
        <p:txBody>
          <a:bodyPr/>
          <a:lstStyle/>
          <a:p>
            <a:pPr marL="0" lvl="1" indent="0" eaLnBrk="1" hangingPunct="1">
              <a:spcBef>
                <a:spcPts val="0"/>
              </a:spcBef>
              <a:spcAft>
                <a:spcPts val="2400"/>
              </a:spcAft>
              <a:buClr>
                <a:srgbClr val="00FFFF"/>
              </a:buClr>
              <a:buNone/>
              <a:defRPr/>
            </a:pPr>
            <a:r>
              <a:rPr lang="en-US" altLang="en-US" dirty="0">
                <a:effectLst>
                  <a:outerShdw blurRad="38100" dist="38100" dir="2700000" algn="tl">
                    <a:srgbClr val="000000">
                      <a:alpha val="43137"/>
                    </a:srgbClr>
                  </a:outerShdw>
                </a:effectLst>
              </a:rPr>
              <a:t>Limited</a:t>
            </a:r>
          </a:p>
          <a:p>
            <a:pPr marL="914400" lvl="1" indent="-452438" eaLnBrk="1" hangingPunct="1">
              <a:spcBef>
                <a:spcPts val="0"/>
              </a:spcBef>
              <a:spcAft>
                <a:spcPts val="2400"/>
              </a:spcAft>
              <a:buClr>
                <a:srgbClr val="FF66FF"/>
              </a:buClr>
              <a:defRPr/>
            </a:pPr>
            <a:r>
              <a:rPr lang="en-US" altLang="en-US" dirty="0">
                <a:effectLst>
                  <a:outerShdw blurRad="38100" dist="38100" dir="2700000" algn="tl">
                    <a:srgbClr val="000000">
                      <a:alpha val="43137"/>
                    </a:srgbClr>
                  </a:outerShdw>
                </a:effectLst>
              </a:rPr>
              <a:t>Five point Calvinism – TU</a:t>
            </a:r>
            <a:r>
              <a:rPr lang="en-US" altLang="en-US" b="1" u="sng" dirty="0">
                <a:solidFill>
                  <a:srgbClr val="FFFFCC"/>
                </a:solidFill>
                <a:effectLst>
                  <a:outerShdw blurRad="38100" dist="38100" dir="2700000" algn="tl">
                    <a:srgbClr val="000000">
                      <a:alpha val="43137"/>
                    </a:srgbClr>
                  </a:outerShdw>
                </a:effectLst>
              </a:rPr>
              <a:t>L</a:t>
            </a:r>
            <a:r>
              <a:rPr lang="en-US" altLang="en-US" dirty="0">
                <a:effectLst>
                  <a:outerShdw blurRad="38100" dist="38100" dir="2700000" algn="tl">
                    <a:srgbClr val="000000">
                      <a:alpha val="43137"/>
                    </a:srgbClr>
                  </a:outerShdw>
                </a:effectLst>
              </a:rPr>
              <a:t>IP</a:t>
            </a:r>
          </a:p>
          <a:p>
            <a:pPr marL="914400" lvl="1" indent="-452438" eaLnBrk="1" hangingPunct="1">
              <a:spcBef>
                <a:spcPts val="0"/>
              </a:spcBef>
              <a:spcAft>
                <a:spcPts val="24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2400"/>
              </a:spcAft>
              <a:buClr>
                <a:srgbClr val="00FFFF"/>
              </a:buClr>
              <a:buSzPct val="75000"/>
              <a:buFont typeface="Wingdings" panose="05000000000000000000" pitchFamily="2" charset="2"/>
              <a:buChar char="Ø"/>
              <a:defRPr/>
            </a:pPr>
            <a:r>
              <a:rPr lang="en-US" altLang="en-US" dirty="0">
                <a:effectLst>
                  <a:outerShdw blurRad="38100" dist="38100" dir="2700000" algn="tl">
                    <a:srgbClr val="000000">
                      <a:alpha val="43137"/>
                    </a:srgbClr>
                  </a:outerShdw>
                </a:effectLst>
              </a:rPr>
              <a:t>Matt 20:28</a:t>
            </a:r>
          </a:p>
          <a:p>
            <a:pPr marL="1371600" lvl="2" indent="-457200" eaLnBrk="1" hangingPunct="1">
              <a:spcBef>
                <a:spcPts val="0"/>
              </a:spcBef>
              <a:spcAft>
                <a:spcPts val="2400"/>
              </a:spcAft>
              <a:buClr>
                <a:srgbClr val="00FFFF"/>
              </a:buClr>
              <a:buSzPct val="75000"/>
              <a:buFont typeface="Wingdings" panose="05000000000000000000" pitchFamily="2" charset="2"/>
              <a:buChar char="Ø"/>
              <a:defRPr/>
            </a:pPr>
            <a:r>
              <a:rPr lang="en-US" altLang="en-US" dirty="0">
                <a:effectLst>
                  <a:outerShdw blurRad="38100" dist="38100" dir="2700000" algn="tl">
                    <a:srgbClr val="000000">
                      <a:alpha val="43137"/>
                    </a:srgbClr>
                  </a:outerShdw>
                </a:effectLst>
              </a:rPr>
              <a:t>John 10:15</a:t>
            </a:r>
          </a:p>
          <a:p>
            <a:pPr marL="1371600" lvl="2" indent="-457200" eaLnBrk="1" hangingPunct="1">
              <a:spcBef>
                <a:spcPts val="0"/>
              </a:spcBef>
              <a:spcAft>
                <a:spcPts val="2400"/>
              </a:spcAft>
              <a:buClr>
                <a:srgbClr val="00FFFF"/>
              </a:buClr>
              <a:buSzPct val="75000"/>
              <a:buFont typeface="Wingdings" panose="05000000000000000000" pitchFamily="2" charset="2"/>
              <a:buChar char="Ø"/>
              <a:defRPr/>
            </a:pPr>
            <a:r>
              <a:rPr lang="en-US" altLang="en-US" dirty="0">
                <a:effectLst>
                  <a:outerShdw blurRad="38100" dist="38100" dir="2700000" algn="tl">
                    <a:srgbClr val="000000">
                      <a:alpha val="43137"/>
                    </a:srgbClr>
                  </a:outerShdw>
                </a:effectLst>
              </a:rPr>
              <a:t>Acts 20:28</a:t>
            </a:r>
          </a:p>
          <a:p>
            <a:pPr marL="1371600" lvl="2" indent="-457200" eaLnBrk="1" hangingPunct="1">
              <a:spcBef>
                <a:spcPts val="0"/>
              </a:spcBef>
              <a:spcAft>
                <a:spcPts val="2400"/>
              </a:spcAft>
              <a:buClr>
                <a:srgbClr val="00FFFF"/>
              </a:buClr>
              <a:buSzPct val="75000"/>
              <a:buFont typeface="Wingdings" panose="05000000000000000000" pitchFamily="2" charset="2"/>
              <a:buChar char="Ø"/>
              <a:defRPr/>
            </a:pPr>
            <a:r>
              <a:rPr lang="en-US" altLang="en-US" dirty="0">
                <a:effectLst>
                  <a:outerShdw blurRad="38100" dist="38100" dir="2700000" algn="tl">
                    <a:srgbClr val="000000">
                      <a:alpha val="43137"/>
                    </a:srgbClr>
                  </a:outerShdw>
                </a:effectLst>
              </a:rPr>
              <a:t>Eph. 5:25</a:t>
            </a:r>
          </a:p>
        </p:txBody>
      </p:sp>
      <p:pic>
        <p:nvPicPr>
          <p:cNvPr id="5" name="Picture 4">
            <a:extLst>
              <a:ext uri="{FF2B5EF4-FFF2-40B4-BE49-F238E27FC236}">
                <a16:creationId xmlns:a16="http://schemas.microsoft.com/office/drawing/2014/main" id="{42C44062-2347-4C0E-A451-BF35DD821A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3800" y="2068901"/>
            <a:ext cx="3953053" cy="272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94743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C8398-C2A3-332B-720A-AF2F75A993F2}"/>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B330F6E-3C89-2178-1000-D05A936FB99E}"/>
              </a:ext>
            </a:extLst>
          </p:cNvPr>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F44924C-DEE6-EDA5-8BBD-AA8F704AEAEF}"/>
              </a:ext>
            </a:extLst>
          </p:cNvPr>
          <p:cNvSpPr>
            <a:spLocks noGrp="1"/>
          </p:cNvSpPr>
          <p:nvPr>
            <p:ph idx="1"/>
          </p:nvPr>
        </p:nvSpPr>
        <p:spPr>
          <a:xfrm>
            <a:off x="609600" y="1600200"/>
            <a:ext cx="10363202" cy="3810000"/>
          </a:xfrm>
        </p:spPr>
        <p:txBody>
          <a:bodyPr/>
          <a:lstStyle/>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Attack on God’s character (Num. 14:18; Ps. 103:8)</a:t>
            </a:r>
          </a:p>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Limited atonement proof texts lack exclusivity (Matt. 20:28; John 10:15; Acts 20:28; Eph. 5:25) </a:t>
            </a:r>
          </a:p>
          <a:p>
            <a:pPr marL="742950" indent="-742950">
              <a:spcBef>
                <a:spcPts val="600"/>
              </a:spcBef>
              <a:spcAft>
                <a:spcPts val="2400"/>
              </a:spcAft>
              <a:buClr>
                <a:srgbClr val="FFC000"/>
              </a:buClr>
              <a:buSzPct val="100000"/>
              <a:buFont typeface="+mj-lt"/>
              <a:buAutoNum type="arabicParenR"/>
              <a:defRPr/>
            </a:pPr>
            <a:r>
              <a:rPr lang="en-US" b="1" u="sng" dirty="0">
                <a:solidFill>
                  <a:srgbClr val="FFFFCC"/>
                </a:solidFill>
                <a:cs typeface="Calibri" pitchFamily="34" charset="0"/>
              </a:rPr>
              <a:t>Abundance of unlimited atonement passages</a:t>
            </a:r>
          </a:p>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What Jesus never said</a:t>
            </a:r>
          </a:p>
        </p:txBody>
      </p:sp>
      <p:pic>
        <p:nvPicPr>
          <p:cNvPr id="5" name="Picture 2">
            <a:extLst>
              <a:ext uri="{FF2B5EF4-FFF2-40B4-BE49-F238E27FC236}">
                <a16:creationId xmlns:a16="http://schemas.microsoft.com/office/drawing/2014/main" id="{7240F922-C4CF-F75B-9D01-7A3F393BCA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0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55414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1:29</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rPr>
              <a:t>The next day he saw Jesus coming to him, and said, ‘Behold, the Lamb of God who takes away the sin of the </a:t>
            </a:r>
            <a:r>
              <a:rPr lang="en-US" sz="3600" b="1" i="0" u="sng" strike="noStrike" dirty="0">
                <a:solidFill>
                  <a:srgbClr val="FFFFCC"/>
                </a:solidFill>
                <a:effectLst/>
                <a:latin typeface="Calibri" panose="020F0502020204030204" pitchFamily="34" charset="0"/>
              </a:rPr>
              <a:t>world</a:t>
            </a:r>
            <a:r>
              <a:rPr lang="en-US" sz="3600" b="0" i="0" u="none" strike="noStrike" dirty="0">
                <a:effectLst/>
                <a:latin typeface="Calibri" panose="020F0502020204030204" pitchFamily="34" charset="0"/>
              </a:rPr>
              <a:t>!</a:t>
            </a:r>
            <a:r>
              <a:rPr lang="en-US" sz="3600" dirty="0">
                <a:latin typeface="Calibri" panose="020F0502020204030204" pitchFamily="34" charset="0"/>
              </a:rPr>
              <a:t>’”</a:t>
            </a:r>
            <a:endParaRPr lang="en-US" altLang="en-US" sz="3600" kern="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648862" y="2423160"/>
            <a:ext cx="2894276" cy="2377440"/>
          </a:xfrm>
          <a:prstGeom prst="rect">
            <a:avLst/>
          </a:prstGeom>
          <a:ln w="38100">
            <a:solidFill>
              <a:schemeClr val="tx1"/>
            </a:solidFill>
          </a:ln>
        </p:spPr>
      </p:pic>
    </p:spTree>
    <p:extLst>
      <p:ext uri="{BB962C8B-B14F-4D97-AF65-F5344CB8AC3E}">
        <p14:creationId xmlns:p14="http://schemas.microsoft.com/office/powerpoint/2010/main" val="16469049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44578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God so loved the world</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that He gave His only begotten Son, that whoever believes in Him shall not perish, but have eternal life</a:t>
            </a:r>
            <a:r>
              <a:rPr lang="en-US" altLang="en-US" sz="3600" kern="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648862" y="2423160"/>
            <a:ext cx="2894276" cy="2377440"/>
          </a:xfrm>
          <a:prstGeom prst="rect">
            <a:avLst/>
          </a:prstGeom>
          <a:ln w="38100">
            <a:solidFill>
              <a:schemeClr val="tx1"/>
            </a:solidFill>
          </a:ln>
        </p:spPr>
      </p:pic>
    </p:spTree>
    <p:extLst>
      <p:ext uri="{BB962C8B-B14F-4D97-AF65-F5344CB8AC3E}">
        <p14:creationId xmlns:p14="http://schemas.microsoft.com/office/powerpoint/2010/main" val="2165525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BFA-DD38-CD23-69C8-41FECD5F55B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3F2E4E3-1555-0430-0F3C-59EE9B3702D4}"/>
              </a:ext>
            </a:extLst>
          </p:cNvPr>
          <p:cNvSpPr>
            <a:spLocks noGrp="1"/>
          </p:cNvSpPr>
          <p:nvPr>
            <p:ph type="title"/>
          </p:nvPr>
        </p:nvSpPr>
        <p:spPr>
          <a:xfrm>
            <a:off x="1828800" y="228600"/>
            <a:ext cx="8534400" cy="9144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F80E7AB0-7C71-4EBC-0B6A-0B2BD790E2F0}"/>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 </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548C11ED-236B-E5E2-8DF8-39470E641D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5391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9977E4-9558-271C-C164-53F64C0897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3" name="Content Placeholder 2">
            <a:extLst>
              <a:ext uri="{FF2B5EF4-FFF2-40B4-BE49-F238E27FC236}">
                <a16:creationId xmlns:a16="http://schemas.microsoft.com/office/drawing/2014/main" id="{CC114B2D-F004-F2D1-D491-250F89586F9B}"/>
              </a:ext>
            </a:extLst>
          </p:cNvPr>
          <p:cNvSpPr txBox="1">
            <a:spLocks/>
          </p:cNvSpPr>
          <p:nvPr/>
        </p:nvSpPr>
        <p:spPr>
          <a:xfrm>
            <a:off x="609600" y="0"/>
            <a:ext cx="10972800" cy="4343400"/>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Font typeface="Wingdings" panose="05000000000000000000" pitchFamily="2" charset="2"/>
              <a:buNone/>
              <a:defRPr/>
            </a:pPr>
            <a:r>
              <a:rPr lang="en-US" sz="4000" dirty="0">
                <a:solidFill>
                  <a:srgbClr val="00FFFF"/>
                </a:solidFill>
                <a:effectLst>
                  <a:outerShdw blurRad="38100" dist="38100" dir="2700000" algn="tl">
                    <a:srgbClr val="000000">
                      <a:alpha val="43137"/>
                    </a:srgbClr>
                  </a:outerShdw>
                </a:effectLst>
                <a:cs typeface="Calibri" panose="020F0502020204030204" pitchFamily="34" charset="0"/>
              </a:rPr>
              <a:t>Acts 17:30-31</a:t>
            </a:r>
          </a:p>
          <a:p>
            <a:pPr marL="0" indent="0" algn="just">
              <a:spcBef>
                <a:spcPts val="0"/>
              </a:spcBef>
              <a:buFont typeface="Wingdings" panose="05000000000000000000" pitchFamily="2" charset="2"/>
              <a:buNone/>
            </a:pPr>
            <a:r>
              <a:rPr lang="en-US" sz="3600" kern="0" dirty="0"/>
              <a:t>“</a:t>
            </a:r>
            <a:r>
              <a:rPr lang="en-US" sz="3600" kern="0" baseline="30000" dirty="0"/>
              <a:t>30</a:t>
            </a:r>
            <a:r>
              <a:rPr lang="en-US" sz="3600" kern="0" dirty="0"/>
              <a:t> Therefore having overlooked the times of ignorance, God is now declaring to men that </a:t>
            </a:r>
            <a:r>
              <a:rPr lang="en-US" sz="3600" b="1" u="sng" kern="0" dirty="0">
                <a:solidFill>
                  <a:srgbClr val="FFFFCC"/>
                </a:solidFill>
              </a:rPr>
              <a:t>all people everywhere</a:t>
            </a:r>
            <a:r>
              <a:rPr lang="en-US" sz="3600" kern="0" dirty="0"/>
              <a:t> should </a:t>
            </a:r>
            <a:r>
              <a:rPr lang="en-US" sz="3600" b="1" u="sng" kern="0" dirty="0">
                <a:solidFill>
                  <a:srgbClr val="FFFFCC"/>
                </a:solidFill>
              </a:rPr>
              <a:t>repent [</a:t>
            </a:r>
            <a:r>
              <a:rPr lang="en-US" sz="3600" b="1" i="1" u="sng" kern="0" dirty="0" err="1">
                <a:solidFill>
                  <a:srgbClr val="FFFFCC"/>
                </a:solidFill>
              </a:rPr>
              <a:t>metanoeō</a:t>
            </a:r>
            <a:r>
              <a:rPr lang="en-US" sz="3600" b="1" u="sng" kern="0" dirty="0">
                <a:solidFill>
                  <a:srgbClr val="FFFFCC"/>
                </a:solidFill>
              </a:rPr>
              <a:t>]</a:t>
            </a:r>
            <a:r>
              <a:rPr lang="en-US" sz="3600" kern="0" dirty="0"/>
              <a:t>, </a:t>
            </a:r>
            <a:r>
              <a:rPr lang="en-US" sz="3600" kern="0" baseline="30000" dirty="0"/>
              <a:t>31</a:t>
            </a:r>
            <a:r>
              <a:rPr lang="en-US" sz="3600" kern="0" dirty="0"/>
              <a:t> because He has fixed a day in which He will judge the world in righteousness through a Man whom He has appointed, having furnished proof to all men by raising Him from the dead.”</a:t>
            </a:r>
          </a:p>
          <a:p>
            <a:pPr marL="0" indent="0">
              <a:buFont typeface="Wingdings" panose="05000000000000000000" pitchFamily="2" charset="2"/>
              <a:buNone/>
            </a:pPr>
            <a:endParaRPr lang="en-US" kern="0" dirty="0"/>
          </a:p>
        </p:txBody>
      </p:sp>
    </p:spTree>
    <p:extLst>
      <p:ext uri="{BB962C8B-B14F-4D97-AF65-F5344CB8AC3E}">
        <p14:creationId xmlns:p14="http://schemas.microsoft.com/office/powerpoint/2010/main" val="118428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BE0A765D-2856-478A-DE37-E6772D5F3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9864499-6DE8-FD1F-8A25-A4B5A2492956}"/>
              </a:ext>
            </a:extLst>
          </p:cNvPr>
          <p:cNvSpPr>
            <a:spLocks noChangeArrowheads="1"/>
          </p:cNvSpPr>
          <p:nvPr/>
        </p:nvSpPr>
        <p:spPr bwMode="auto">
          <a:xfrm>
            <a:off x="609600" y="0"/>
            <a:ext cx="10972800" cy="248529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one man sin entered into the world, and death through sin, and so death spread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men,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sinned—.”</a:t>
            </a:r>
          </a:p>
        </p:txBody>
      </p:sp>
      <p:pic>
        <p:nvPicPr>
          <p:cNvPr id="2" name="Picture 3">
            <a:extLst>
              <a:ext uri="{FF2B5EF4-FFF2-40B4-BE49-F238E27FC236}">
                <a16:creationId xmlns:a16="http://schemas.microsoft.com/office/drawing/2014/main" id="{E44B35CB-E2AF-2F15-BC63-0FCBD1A53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4" y="3048000"/>
            <a:ext cx="26077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22702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5C6B0-4825-3044-0226-256A08BE8B2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41765F-1FBE-4422-3FEE-EFC9E79AC4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a:extLst>
              <a:ext uri="{FF2B5EF4-FFF2-40B4-BE49-F238E27FC236}">
                <a16:creationId xmlns:a16="http://schemas.microsoft.com/office/drawing/2014/main" id="{8BEE63F0-E48A-314B-C6E8-C0C8E7088F4F}"/>
              </a:ext>
            </a:extLst>
          </p:cNvPr>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 Timothy 2:3-4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good and acceptable in the sight of God our Savior,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desires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men to be saved and to come to the knowledge of the truth.”</a:t>
            </a:r>
          </a:p>
        </p:txBody>
      </p:sp>
      <p:pic>
        <p:nvPicPr>
          <p:cNvPr id="4" name="Picture 3">
            <a:extLst>
              <a:ext uri="{FF2B5EF4-FFF2-40B4-BE49-F238E27FC236}">
                <a16:creationId xmlns:a16="http://schemas.microsoft.com/office/drawing/2014/main" id="{AA15E655-4BBD-72D7-6300-6C4328D7CEE3}"/>
              </a:ext>
            </a:extLst>
          </p:cNvPr>
          <p:cNvPicPr>
            <a:picLocks noChangeAspect="1"/>
          </p:cNvPicPr>
          <p:nvPr/>
        </p:nvPicPr>
        <p:blipFill>
          <a:blip r:embed="rId3"/>
          <a:stretch>
            <a:fillRect/>
          </a:stretch>
        </p:blipFill>
        <p:spPr>
          <a:xfrm>
            <a:off x="4275936" y="2529840"/>
            <a:ext cx="3640128"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701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27504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89D37-F130-4AF0-802A-E7A13CEC8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582083" y="1"/>
            <a:ext cx="11123084" cy="2877711"/>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2:9</a:t>
            </a:r>
          </a:p>
          <a:p>
            <a:pPr algn="jus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see Him who was made for a little while lower than the angels,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namely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because of the suffering of death crowned with glory and honor, so that by the grace of God He might taste death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E12018B0-D302-45D9-B5D4-13B4691DC8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1860" y="3413760"/>
            <a:ext cx="2428280" cy="1463040"/>
          </a:xfrm>
          <a:prstGeom prst="rect">
            <a:avLst/>
          </a:prstGeom>
          <a:ln w="19050">
            <a:solidFill>
              <a:schemeClr val="tx1"/>
            </a:solidFill>
          </a:ln>
        </p:spPr>
      </p:pic>
    </p:spTree>
    <p:extLst>
      <p:ext uri="{BB962C8B-B14F-4D97-AF65-F5344CB8AC3E}">
        <p14:creationId xmlns:p14="http://schemas.microsoft.com/office/powerpoint/2010/main" val="164428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24143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792480" y="288926"/>
          <a:ext cx="10607040" cy="6229911"/>
        </p:xfrm>
        <a:graphic>
          <a:graphicData uri="http://schemas.openxmlformats.org/drawingml/2006/table">
            <a:tbl>
              <a:tblPr>
                <a:tableStyleId>{D7AC3CCA-C797-4891-BE02-D94E43425B78}</a:tableStyleId>
              </a:tblPr>
              <a:tblGrid>
                <a:gridCol w="5303520">
                  <a:extLst>
                    <a:ext uri="{9D8B030D-6E8A-4147-A177-3AD203B41FA5}">
                      <a16:colId xmlns:a16="http://schemas.microsoft.com/office/drawing/2014/main" val="20000"/>
                    </a:ext>
                  </a:extLst>
                </a:gridCol>
                <a:gridCol w="5303520">
                  <a:extLst>
                    <a:ext uri="{9D8B030D-6E8A-4147-A177-3AD203B41FA5}">
                      <a16:colId xmlns:a16="http://schemas.microsoft.com/office/drawing/2014/main" val="20001"/>
                    </a:ext>
                  </a:extLst>
                </a:gridCol>
              </a:tblGrid>
              <a:tr h="743511">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BELIEVER</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UNBELIEVER</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Purchased (1)</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Dogs/pigs (22)</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Knowledge of Christ (20)</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Overcome (20)</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Believers can sin (1:8-10)</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Other unbelievers (4-6)</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Example of Lot (7-8)</a:t>
                      </a:r>
                    </a:p>
                  </a:txBody>
                  <a:tcPr marT="45736" marB="45736" anchor="ctr" horzOverflow="overflow">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Last state worse than the first (20)</a:t>
                      </a:r>
                    </a:p>
                  </a:txBody>
                  <a:tcPr marT="45736" marB="45736"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Examples of Balaam (15-16)</a:t>
                      </a:r>
                    </a:p>
                  </a:txBody>
                  <a:tcPr marT="45736" marB="45736"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Darkness reserved (17)</a:t>
                      </a:r>
                    </a:p>
                  </a:txBody>
                  <a:tcPr marT="45736" marB="45736"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03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609600" y="1143000"/>
            <a:ext cx="7467600" cy="5486400"/>
          </a:xfrm>
        </p:spPr>
        <p:txBody>
          <a:bodyPr/>
          <a:lstStyle/>
          <a:p>
            <a:pPr marL="0" lvl="1" indent="0" eaLnBrk="1" hangingPunct="1">
              <a:spcBef>
                <a:spcPts val="0"/>
              </a:spcBef>
              <a:spcAft>
                <a:spcPts val="600"/>
              </a:spcAft>
              <a:buClr>
                <a:srgbClr val="00FFFF"/>
              </a:buClr>
              <a:buNone/>
              <a:defRPr/>
            </a:pPr>
            <a:r>
              <a:rPr lang="en-US" altLang="en-US" dirty="0">
                <a:effectLst>
                  <a:outerShdw blurRad="38100" dist="38100" dir="2700000" algn="tl">
                    <a:srgbClr val="000000">
                      <a:alpha val="43137"/>
                    </a:srgbClr>
                  </a:outerShdw>
                </a:effectLst>
              </a:rPr>
              <a:t>Unlimited</a:t>
            </a:r>
          </a:p>
          <a:p>
            <a:pPr marL="914400" lvl="1" indent="-452438" eaLnBrk="1" hangingPunct="1">
              <a:spcBef>
                <a:spcPts val="0"/>
              </a:spcBef>
              <a:spcAft>
                <a:spcPts val="1200"/>
              </a:spcAft>
              <a:buClr>
                <a:srgbClr val="FF66FF"/>
              </a:buClr>
              <a:defRPr/>
            </a:pPr>
            <a:r>
              <a:rPr lang="en-US" altLang="en-US" dirty="0">
                <a:effectLst>
                  <a:outerShdw blurRad="38100" dist="38100" dir="2700000" algn="tl">
                    <a:srgbClr val="000000">
                      <a:alpha val="43137"/>
                    </a:srgbClr>
                  </a:outerShdw>
                </a:effectLst>
              </a:rPr>
              <a:t>Biblical support</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John 1:29; 3:16-17; 4:42; 6:51; 12:32, 47</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Acts 17:30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Cor 5:19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1 Tim. 2:4, 6; </a:t>
            </a:r>
            <a:r>
              <a:rPr lang="en-US" altLang="en-US" sz="2800" b="1" u="sng" dirty="0">
                <a:solidFill>
                  <a:srgbClr val="FFFFCC"/>
                </a:solidFill>
                <a:effectLst>
                  <a:outerShdw blurRad="38100" dist="38100" dir="2700000" algn="tl">
                    <a:srgbClr val="000000">
                      <a:alpha val="43137"/>
                    </a:srgbClr>
                  </a:outerShdw>
                </a:effectLst>
              </a:rPr>
              <a:t>4:10</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Titus 2:11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Heb. 2:9</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dirty="0">
                <a:effectLst>
                  <a:outerShdw blurRad="38100" dist="38100" dir="2700000" algn="tl">
                    <a:srgbClr val="000000">
                      <a:alpha val="43137"/>
                    </a:srgbClr>
                  </a:outerShdw>
                </a:effectLst>
              </a:rPr>
              <a:t>2 Pet. 2:1</a:t>
            </a:r>
          </a:p>
          <a:p>
            <a:pPr marL="1371600" lvl="2" indent="-457200" eaLnBrk="1" hangingPunct="1">
              <a:spcBef>
                <a:spcPts val="0"/>
              </a:spcBef>
              <a:spcAft>
                <a:spcPts val="900"/>
              </a:spcAft>
              <a:buClr>
                <a:srgbClr val="00FFFF"/>
              </a:buClr>
              <a:buSzPct val="75000"/>
              <a:buFont typeface="Wingdings" panose="05000000000000000000" pitchFamily="2" charset="2"/>
              <a:buChar char="Ø"/>
              <a:defRPr/>
            </a:pPr>
            <a:r>
              <a:rPr lang="en-US" altLang="en-US" sz="2800" b="1" u="sng" dirty="0">
                <a:solidFill>
                  <a:srgbClr val="FFFFCC"/>
                </a:solidFill>
                <a:effectLst>
                  <a:outerShdw blurRad="38100" dist="38100" dir="2700000" algn="tl">
                    <a:srgbClr val="000000">
                      <a:alpha val="43137"/>
                    </a:srgbClr>
                  </a:outerShdw>
                </a:effectLst>
              </a:rPr>
              <a:t>1 John 2:2</a:t>
            </a:r>
            <a:r>
              <a:rPr lang="en-US" altLang="en-US" sz="2800" dirty="0">
                <a:effectLst>
                  <a:outerShdw blurRad="38100" dist="38100" dir="2700000" algn="tl">
                    <a:srgbClr val="000000">
                      <a:alpha val="43137"/>
                    </a:srgbClr>
                  </a:outerShdw>
                </a:effectLst>
              </a:rPr>
              <a:t>; 4:14</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2286000"/>
            <a:ext cx="332206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53589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609600" y="1600200"/>
            <a:ext cx="6019800" cy="3886200"/>
          </a:xfrm>
        </p:spPr>
        <p:txBody>
          <a:bodyPr/>
          <a:lstStyle/>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U</a:t>
            </a:r>
            <a:r>
              <a:rPr lang="en-US" dirty="0">
                <a:cs typeface="Calibri" pitchFamily="34" charset="0"/>
              </a:rPr>
              <a:t>nconditional Election</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Limited Atonement</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I</a:t>
            </a:r>
            <a:r>
              <a:rPr lang="en-US" dirty="0">
                <a:latin typeface="Calibri" pitchFamily="34" charset="0"/>
                <a:cs typeface="Calibri" pitchFamily="34" charset="0"/>
              </a:rPr>
              <a:t>rresistible Grace</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77BA5840-E629-4A0D-AE52-907C057463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91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B1E3-AB89-7117-18F1-FC90E0DF00FB}"/>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FC3E1DD-5E21-83BF-CBCB-C3A42350BF99}"/>
              </a:ext>
            </a:extLst>
          </p:cNvPr>
          <p:cNvSpPr>
            <a:spLocks noGrp="1"/>
          </p:cNvSpPr>
          <p:nvPr>
            <p:ph type="title"/>
          </p:nvPr>
        </p:nvSpPr>
        <p:spPr>
          <a:xfrm>
            <a:off x="1143000" y="228600"/>
            <a:ext cx="10134600" cy="914400"/>
          </a:xfrm>
        </p:spPr>
        <p:txBody>
          <a:bodyPr/>
          <a:lstStyle/>
          <a:p>
            <a:pPr marL="742950" indent="-742950" algn="ctr">
              <a:buClr>
                <a:srgbClr val="66FF66"/>
              </a:buClr>
              <a:buFont typeface="+mj-lt"/>
              <a:buAutoNum type="arabicPeriod" startAt="3"/>
            </a:pPr>
            <a:r>
              <a:rPr lang="en-US" sz="3600" dirty="0">
                <a:effectLst>
                  <a:outerShdw blurRad="38100" dist="38100" dir="2700000" algn="tl">
                    <a:srgbClr val="000000">
                      <a:alpha val="43137"/>
                    </a:srgbClr>
                  </a:outerShdw>
                </a:effectLst>
              </a:rPr>
              <a:t>Problems with the Calvinistic Definition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6A8900F8-BC6E-86A7-8EFF-A8FA4E16D4E4}"/>
              </a:ext>
            </a:extLst>
          </p:cNvPr>
          <p:cNvSpPr>
            <a:spLocks noGrp="1"/>
          </p:cNvSpPr>
          <p:nvPr>
            <p:ph idx="1"/>
          </p:nvPr>
        </p:nvSpPr>
        <p:spPr>
          <a:xfrm>
            <a:off x="609600" y="1600200"/>
            <a:ext cx="10363202" cy="3810000"/>
          </a:xfrm>
        </p:spPr>
        <p:txBody>
          <a:bodyPr/>
          <a:lstStyle/>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Attack on God’s character (Num. 14:18; Ps. 103:8)</a:t>
            </a:r>
          </a:p>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Limited atonement proof texts lack exclusivity (Matt. 20:28; John 10:15; Acts 20:28; Eph. 5:25) </a:t>
            </a:r>
          </a:p>
          <a:p>
            <a:pPr marL="742950" indent="-742950">
              <a:spcBef>
                <a:spcPts val="600"/>
              </a:spcBef>
              <a:spcAft>
                <a:spcPts val="2400"/>
              </a:spcAft>
              <a:buClr>
                <a:srgbClr val="FFC000"/>
              </a:buClr>
              <a:buSzPct val="100000"/>
              <a:buFont typeface="+mj-lt"/>
              <a:buAutoNum type="arabicParenR"/>
              <a:defRPr/>
            </a:pPr>
            <a:r>
              <a:rPr lang="en-US" dirty="0">
                <a:cs typeface="Calibri" pitchFamily="34" charset="0"/>
              </a:rPr>
              <a:t>Abundance of unlimited atonement passages</a:t>
            </a:r>
          </a:p>
          <a:p>
            <a:pPr marL="742950" indent="-742950">
              <a:spcBef>
                <a:spcPts val="600"/>
              </a:spcBef>
              <a:spcAft>
                <a:spcPts val="2400"/>
              </a:spcAft>
              <a:buClr>
                <a:srgbClr val="FFC000"/>
              </a:buClr>
              <a:buSzPct val="100000"/>
              <a:buFont typeface="+mj-lt"/>
              <a:buAutoNum type="arabicParenR"/>
              <a:defRPr/>
            </a:pPr>
            <a:r>
              <a:rPr lang="en-US" b="1" u="sng" dirty="0">
                <a:solidFill>
                  <a:srgbClr val="FFFFCC"/>
                </a:solidFill>
                <a:cs typeface="Calibri" pitchFamily="34" charset="0"/>
              </a:rPr>
              <a:t>What Jesus never said</a:t>
            </a:r>
          </a:p>
        </p:txBody>
      </p:sp>
      <p:pic>
        <p:nvPicPr>
          <p:cNvPr id="5" name="Picture 2">
            <a:extLst>
              <a:ext uri="{FF2B5EF4-FFF2-40B4-BE49-F238E27FC236}">
                <a16:creationId xmlns:a16="http://schemas.microsoft.com/office/drawing/2014/main" id="{E5BAD8B9-18D8-BAF6-7A0B-5D19B194FF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5" y="43434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67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914400"/>
          </a:xfrm>
        </p:spPr>
        <p:txBody>
          <a:bodyPr/>
          <a:lstStyle/>
          <a:p>
            <a:pPr marL="742950" indent="-742950" algn="ctr">
              <a:buClr>
                <a:srgbClr val="66FF66"/>
              </a:buClr>
              <a:buFont typeface="+mj-lt"/>
              <a:buAutoNum type="arabicPeriod" startAt="4"/>
            </a:pPr>
            <a:r>
              <a:rPr lang="en-US" sz="3600" dirty="0">
                <a:effectLst>
                  <a:outerShdw blurRad="38100" dist="38100" dir="2700000" algn="tl">
                    <a:srgbClr val="000000">
                      <a:alpha val="43137"/>
                    </a:srgbClr>
                  </a:outerShdw>
                </a:effectLst>
              </a:rPr>
              <a:t>What Jesus Never Said…</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1066800" y="2476500"/>
            <a:ext cx="10058400" cy="1905000"/>
          </a:xfrm>
        </p:spPr>
        <p:txBody>
          <a:bodyPr/>
          <a:lstStyle/>
          <a:p>
            <a:pPr marL="0" indent="0" algn="just">
              <a:buNone/>
            </a:pPr>
            <a:r>
              <a:rPr lang="en-US" dirty="0">
                <a:effectLst/>
              </a:rPr>
              <a:t>“Jesus never preached saying, ‘I am going to die for some of you, and the rest of you only came into the world so my Father could be glorified in sending you to Hell.’”</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5867400"/>
            <a:ext cx="95250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Bob Kirkland, </a:t>
            </a:r>
            <a:r>
              <a:rPr lang="en-US" i="1" dirty="0">
                <a:latin typeface="Calibri" panose="020F0502020204030204" pitchFamily="34" charset="0"/>
                <a:cs typeface="Calibri" panose="020F0502020204030204" pitchFamily="34" charset="0"/>
              </a:rPr>
              <a:t>Calvinism: None Dare Call It Heresy; Spotlight on the Life and Teachings of John Calvin</a:t>
            </a:r>
            <a:r>
              <a:rPr lang="en-US" dirty="0">
                <a:latin typeface="Calibri" panose="020F0502020204030204" pitchFamily="34" charset="0"/>
                <a:cs typeface="Calibri" panose="020F0502020204030204" pitchFamily="34" charset="0"/>
              </a:rPr>
              <a:t> (Eureka, MT: Lighthouse Trails, 2018), 67.</a:t>
            </a:r>
          </a:p>
        </p:txBody>
      </p:sp>
    </p:spTree>
    <p:extLst>
      <p:ext uri="{BB962C8B-B14F-4D97-AF65-F5344CB8AC3E}">
        <p14:creationId xmlns:p14="http://schemas.microsoft.com/office/powerpoint/2010/main" val="10706707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5E6D-F016-C4B0-AD94-BEA19A2CEE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9C458963-C1E9-CC68-1F07-D707D63BC9A9}"/>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B496A131-A301-C92A-AB9B-773FBC74F9D2}"/>
              </a:ext>
            </a:extLst>
          </p:cNvPr>
          <p:cNvSpPr>
            <a:spLocks noGrp="1"/>
          </p:cNvSpPr>
          <p:nvPr>
            <p:ph idx="1"/>
          </p:nvPr>
        </p:nvSpPr>
        <p:spPr>
          <a:xfrm>
            <a:off x="609600" y="1600200"/>
            <a:ext cx="6019800" cy="3886200"/>
          </a:xfrm>
        </p:spPr>
        <p:txBody>
          <a:bodyPr/>
          <a:lstStyle/>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U</a:t>
            </a:r>
            <a:r>
              <a:rPr lang="en-US" dirty="0">
                <a:cs typeface="Calibri" pitchFamily="34" charset="0"/>
              </a:rPr>
              <a:t>nconditional Election</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L</a:t>
            </a:r>
            <a:r>
              <a:rPr lang="en-US" dirty="0">
                <a:cs typeface="Calibri" pitchFamily="34" charset="0"/>
              </a:rPr>
              <a:t>imited Atonement</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Irresistible Grace</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0D098122-E664-8791-7359-14BB719D815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592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FB86-2B25-E2E5-B897-6EE3BCD922D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7E761230-D1DD-57B2-5050-FE69478FBF27}"/>
              </a:ext>
            </a:extLst>
          </p:cNvPr>
          <p:cNvSpPr>
            <a:spLocks noGrp="1"/>
          </p:cNvSpPr>
          <p:nvPr>
            <p:ph type="title"/>
          </p:nvPr>
        </p:nvSpPr>
        <p:spPr>
          <a:xfrm>
            <a:off x="1143000" y="228600"/>
            <a:ext cx="9220200" cy="914400"/>
          </a:xfrm>
        </p:spPr>
        <p:txBody>
          <a:bodyPr/>
          <a:lstStyle/>
          <a:p>
            <a:pPr marL="742950" indent="-742950" algn="ctr">
              <a:buClr>
                <a:srgbClr val="9966FF"/>
              </a:buClr>
              <a:buFont typeface="+mj-lt"/>
              <a:buAutoNum type="alphaUcPeriod" startAt="3"/>
            </a:pPr>
            <a:r>
              <a:rPr lang="en-US" sz="3600" dirty="0">
                <a:effectLst>
                  <a:outerShdw blurRad="38100" dist="38100" dir="2700000" algn="tl">
                    <a:srgbClr val="000000">
                      <a:alpha val="43137"/>
                    </a:srgbClr>
                  </a:outerShdw>
                </a:effectLst>
              </a:rPr>
              <a:t>Limited Atonement</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0753498A-45D3-FAA9-C052-BB8EC4B98B43}"/>
              </a:ext>
            </a:extLst>
          </p:cNvPr>
          <p:cNvSpPr>
            <a:spLocks noGrp="1"/>
          </p:cNvSpPr>
          <p:nvPr>
            <p:ph idx="1"/>
          </p:nvPr>
        </p:nvSpPr>
        <p:spPr>
          <a:xfrm>
            <a:off x="609600" y="1828800"/>
            <a:ext cx="8229600" cy="2743200"/>
          </a:xfrm>
        </p:spPr>
        <p:txBody>
          <a:bodyPr/>
          <a:lstStyle/>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a typeface="+mn-ea"/>
                <a:cs typeface="Calibri" pitchFamily="34" charset="0"/>
              </a:rPr>
              <a:t>Calvinistic definition</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Examples</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Problems with the Calvinistic definition</a:t>
            </a:r>
          </a:p>
        </p:txBody>
      </p:sp>
      <p:pic>
        <p:nvPicPr>
          <p:cNvPr id="5" name="Picture 2">
            <a:extLst>
              <a:ext uri="{FF2B5EF4-FFF2-40B4-BE49-F238E27FC236}">
                <a16:creationId xmlns:a16="http://schemas.microsoft.com/office/drawing/2014/main" id="{BD0820E4-0CF3-4CC8-0ADD-DE73E3FC1F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19812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350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0" y="152400"/>
            <a:ext cx="12192000" cy="1371600"/>
          </a:xfrm>
        </p:spPr>
        <p:txBody>
          <a:bodyPr/>
          <a:lstStyle/>
          <a:p>
            <a:pPr algn="ctr"/>
            <a:r>
              <a:rPr lang="en-US" sz="3600" dirty="0"/>
              <a:t>Limited Atonement = </a:t>
            </a:r>
            <a:br>
              <a:rPr lang="en-US" sz="3600" dirty="0"/>
            </a:br>
            <a:r>
              <a:rPr lang="en-US" sz="3600" dirty="0"/>
              <a:t>Jesus Did Not Die for the Entire World</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1676400" y="2476500"/>
            <a:ext cx="8839200" cy="1905000"/>
          </a:xfrm>
        </p:spPr>
        <p:txBody>
          <a:bodyPr/>
          <a:lstStyle/>
          <a:p>
            <a:pPr marL="0" indent="0" algn="just">
              <a:buNone/>
            </a:pPr>
            <a:r>
              <a:rPr lang="en-US" b="1" dirty="0">
                <a:solidFill>
                  <a:srgbClr val="FFFFCC"/>
                </a:solidFill>
                <a:effectLst>
                  <a:outerShdw blurRad="38100" dist="38100" dir="2700000" algn="tl">
                    <a:srgbClr val="000000">
                      <a:alpha val="43137"/>
                    </a:srgbClr>
                  </a:outerShdw>
                </a:effectLst>
              </a:rPr>
              <a:t>“L”</a:t>
            </a:r>
            <a:r>
              <a:rPr lang="en-US" dirty="0">
                <a:effectLst/>
              </a:rPr>
              <a:t> stands for “Limited Atonement.” Christ’s atonement on the Cross was not for everyone but rather just for the “elect.” </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5867400"/>
            <a:ext cx="95250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Bob Kirkland, </a:t>
            </a:r>
            <a:r>
              <a:rPr lang="en-US" i="1" dirty="0">
                <a:latin typeface="Calibri" panose="020F0502020204030204" pitchFamily="34" charset="0"/>
                <a:cs typeface="Calibri" panose="020F0502020204030204" pitchFamily="34" charset="0"/>
              </a:rPr>
              <a:t>Calvinism: None Dare Call It Heresy; Spotlight on the Life and Teachings of John Calvin</a:t>
            </a:r>
            <a:r>
              <a:rPr lang="en-US" dirty="0">
                <a:latin typeface="Calibri" panose="020F0502020204030204" pitchFamily="34" charset="0"/>
                <a:cs typeface="Calibri" panose="020F0502020204030204" pitchFamily="34" charset="0"/>
              </a:rPr>
              <a:t> (Eureka, MT: Lighthouse Trails, 2018), 34.</a:t>
            </a:r>
          </a:p>
        </p:txBody>
      </p:sp>
    </p:spTree>
    <p:extLst>
      <p:ext uri="{BB962C8B-B14F-4D97-AF65-F5344CB8AC3E}">
        <p14:creationId xmlns:p14="http://schemas.microsoft.com/office/powerpoint/2010/main" val="26470791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3DD39-FC70-02A9-B40D-4512752A4A81}"/>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72A5E6-E5B7-4425-16F1-9E511E385D86}"/>
              </a:ext>
            </a:extLst>
          </p:cNvPr>
          <p:cNvSpPr>
            <a:spLocks noGrp="1"/>
          </p:cNvSpPr>
          <p:nvPr>
            <p:ph type="title"/>
          </p:nvPr>
        </p:nvSpPr>
        <p:spPr>
          <a:xfrm>
            <a:off x="1143000" y="228600"/>
            <a:ext cx="9220200" cy="914400"/>
          </a:xfrm>
        </p:spPr>
        <p:txBody>
          <a:bodyPr/>
          <a:lstStyle/>
          <a:p>
            <a:pPr marL="742950" indent="-742950" algn="ctr">
              <a:buClr>
                <a:srgbClr val="9966FF"/>
              </a:buClr>
              <a:buFont typeface="+mj-lt"/>
              <a:buAutoNum type="alphaUcPeriod" startAt="3"/>
            </a:pPr>
            <a:r>
              <a:rPr lang="en-US" sz="3600" dirty="0">
                <a:effectLst>
                  <a:outerShdw blurRad="38100" dist="38100" dir="2700000" algn="tl">
                    <a:srgbClr val="000000">
                      <a:alpha val="43137"/>
                    </a:srgbClr>
                  </a:outerShdw>
                </a:effectLst>
              </a:rPr>
              <a:t>Limited Atonement</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8A823798-53D2-DDEF-95D9-1A14C96B897E}"/>
              </a:ext>
            </a:extLst>
          </p:cNvPr>
          <p:cNvSpPr>
            <a:spLocks noGrp="1"/>
          </p:cNvSpPr>
          <p:nvPr>
            <p:ph idx="1"/>
          </p:nvPr>
        </p:nvSpPr>
        <p:spPr>
          <a:xfrm>
            <a:off x="609600" y="1828800"/>
            <a:ext cx="8229600" cy="2743200"/>
          </a:xfrm>
        </p:spPr>
        <p:txBody>
          <a:bodyPr/>
          <a:lstStyle/>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a typeface="+mn-ea"/>
                <a:cs typeface="Calibri" pitchFamily="34" charset="0"/>
              </a:rPr>
              <a:t>Examples</a:t>
            </a:r>
          </a:p>
          <a:p>
            <a:pPr marL="746125" lvl="1" indent="-742950">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Problems with the Calvinistic definition</a:t>
            </a:r>
          </a:p>
        </p:txBody>
      </p:sp>
      <p:pic>
        <p:nvPicPr>
          <p:cNvPr id="5" name="Picture 2">
            <a:extLst>
              <a:ext uri="{FF2B5EF4-FFF2-40B4-BE49-F238E27FC236}">
                <a16:creationId xmlns:a16="http://schemas.microsoft.com/office/drawing/2014/main" id="{F6B03F71-AAD0-08BB-2155-A37BE52B99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19812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1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218197-3EFC-486C-A3F3-D7502BE294C9}"/>
              </a:ext>
            </a:extLst>
          </p:cNvPr>
          <p:cNvSpPr/>
          <p:nvPr/>
        </p:nvSpPr>
        <p:spPr>
          <a:xfrm>
            <a:off x="609600" y="1300877"/>
            <a:ext cx="10972800" cy="5016758"/>
          </a:xfrm>
          <a:prstGeom prst="rect">
            <a:avLst/>
          </a:prstGeom>
        </p:spPr>
        <p:txBody>
          <a:bodyPr wrap="square">
            <a:spAutoFit/>
          </a:bodyPr>
          <a:lstStyle/>
          <a:p>
            <a:pPr algn="just">
              <a:defRPr/>
            </a:pPr>
            <a:r>
              <a:rPr lang="en-US" sz="3200" dirty="0">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a:t>
            </a:r>
            <a:r>
              <a:rPr lang="en-US" sz="3200" b="1" u="sng" dirty="0">
                <a:solidFill>
                  <a:srgbClr val="FFFFCC"/>
                </a:solidFill>
                <a:latin typeface="Calibri"/>
                <a:cs typeface="Times New Roman" pitchFamily="18" charset="0"/>
              </a:rPr>
              <a:t>His own</a:t>
            </a:r>
            <a:r>
              <a:rPr lang="en-US" sz="3200" dirty="0">
                <a:latin typeface="Calibri" panose="020F0502020204030204" pitchFamily="34" charset="0"/>
                <a:cs typeface="Calibri" panose="020F0502020204030204" pitchFamily="34" charset="0"/>
              </a:rPr>
              <a:t>, that He bore the guilt and suffered the penalty for their sins. He died that all whom the Father had given to Him might come unto Him and have life everlasting. As a reformed Christian, the writer believes that counselors must not tell any unsaved counselee that Christ died for him, </a:t>
            </a:r>
            <a:r>
              <a:rPr lang="en-US" sz="3200" b="1" u="sng" dirty="0">
                <a:solidFill>
                  <a:srgbClr val="FFFFCC"/>
                </a:solidFill>
                <a:latin typeface="Calibri"/>
                <a:cs typeface="Times New Roman" pitchFamily="18" charset="0"/>
              </a:rPr>
              <a:t>FOR THEY CANNOT SAY THAT</a:t>
            </a:r>
            <a:r>
              <a:rPr lang="en-US" sz="3200" dirty="0">
                <a:latin typeface="Calibri" panose="020F0502020204030204" pitchFamily="34" charset="0"/>
                <a:cs typeface="Calibri" panose="020F0502020204030204" pitchFamily="34" charset="0"/>
              </a:rPr>
              <a:t>. No man knows except Christ Himself who are </a:t>
            </a:r>
            <a:r>
              <a:rPr lang="en-US" sz="3200" b="1" u="sng" dirty="0">
                <a:solidFill>
                  <a:srgbClr val="FFFFCC"/>
                </a:solidFill>
                <a:latin typeface="Calibri"/>
                <a:cs typeface="Times New Roman" pitchFamily="18" charset="0"/>
              </a:rPr>
              <a:t>His elect</a:t>
            </a:r>
            <a:r>
              <a:rPr lang="en-US" sz="3200" dirty="0">
                <a:latin typeface="Calibri" panose="020F0502020204030204" pitchFamily="34" charset="0"/>
                <a:cs typeface="Calibri" panose="020F0502020204030204" pitchFamily="34" charset="0"/>
              </a:rPr>
              <a:t> for whom He died." [emphasis mine]</a:t>
            </a:r>
          </a:p>
        </p:txBody>
      </p:sp>
      <p:sp>
        <p:nvSpPr>
          <p:cNvPr id="5" name="TextBox 4">
            <a:extLst>
              <a:ext uri="{FF2B5EF4-FFF2-40B4-BE49-F238E27FC236}">
                <a16:creationId xmlns:a16="http://schemas.microsoft.com/office/drawing/2014/main" id="{8A75B51A-1920-408C-9909-36937B356D88}"/>
              </a:ext>
            </a:extLst>
          </p:cNvPr>
          <p:cNvSpPr txBox="1"/>
          <p:nvPr/>
        </p:nvSpPr>
        <p:spPr>
          <a:xfrm>
            <a:off x="3083719" y="228600"/>
            <a:ext cx="6024562" cy="1016000"/>
          </a:xfrm>
          <a:prstGeom prst="rect">
            <a:avLst/>
          </a:prstGeom>
          <a:noFill/>
        </p:spPr>
        <p:txBody>
          <a:bodyPr>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Jay Adams </a:t>
            </a:r>
          </a:p>
          <a:p>
            <a:pPr algn="ctr">
              <a:defRPr/>
            </a:pPr>
            <a:r>
              <a:rPr lang="en-US" i="1" dirty="0">
                <a:latin typeface="Calibri" panose="020F0502020204030204" pitchFamily="34" charset="0"/>
                <a:cs typeface="Calibri" panose="020F0502020204030204" pitchFamily="34" charset="0"/>
              </a:rPr>
              <a:t>Competent to Counsel</a:t>
            </a:r>
            <a:r>
              <a:rPr lang="en-US" dirty="0">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2D23B1DF-8638-4D72-92C2-E5C6F861B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979" y="76200"/>
            <a:ext cx="1094773"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33555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1:29</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rPr>
              <a:t>The next day he saw Jesus coming to him, and said, ‘Behold, the Lamb of God who takes away the sin of the </a:t>
            </a:r>
            <a:r>
              <a:rPr lang="en-US" sz="3600" b="1" i="0" u="sng" strike="noStrike" dirty="0">
                <a:solidFill>
                  <a:srgbClr val="FFFFCC"/>
                </a:solidFill>
                <a:effectLst/>
                <a:latin typeface="Calibri" panose="020F0502020204030204" pitchFamily="34" charset="0"/>
              </a:rPr>
              <a:t>world</a:t>
            </a:r>
            <a:r>
              <a:rPr lang="en-US" sz="3600" b="0" i="0" u="none" strike="noStrike" dirty="0">
                <a:effectLst/>
                <a:latin typeface="Calibri" panose="020F0502020204030204" pitchFamily="34" charset="0"/>
              </a:rPr>
              <a:t>!</a:t>
            </a:r>
            <a:r>
              <a:rPr lang="en-US" sz="3600" dirty="0">
                <a:latin typeface="Calibri" panose="020F0502020204030204" pitchFamily="34" charset="0"/>
              </a:rPr>
              <a:t>’”</a:t>
            </a:r>
            <a:endParaRPr lang="en-US" altLang="en-US" sz="3600" kern="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648862" y="2423160"/>
            <a:ext cx="2894276" cy="2377440"/>
          </a:xfrm>
          <a:prstGeom prst="rect">
            <a:avLst/>
          </a:prstGeom>
          <a:ln w="38100">
            <a:solidFill>
              <a:schemeClr val="tx1"/>
            </a:solidFill>
          </a:ln>
        </p:spPr>
      </p:pic>
    </p:spTree>
    <p:extLst>
      <p:ext uri="{BB962C8B-B14F-4D97-AF65-F5344CB8AC3E}">
        <p14:creationId xmlns:p14="http://schemas.microsoft.com/office/powerpoint/2010/main" val="38378357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432560" y="2514600"/>
            <a:ext cx="932688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FontTx/>
              <a:buNone/>
            </a:pPr>
            <a:r>
              <a:rPr lang="en-US" altLang="en-US" sz="3400" dirty="0">
                <a:latin typeface="Calibri" panose="020F0502020204030204" pitchFamily="34" charset="0"/>
                <a:cs typeface="Calibri" panose="020F0502020204030204" pitchFamily="34" charset="0"/>
              </a:rPr>
              <a:t>“</a:t>
            </a:r>
            <a:r>
              <a:rPr lang="en-US" sz="3400" b="1" i="0" u="none" strike="noStrike" dirty="0">
                <a:solidFill>
                  <a:srgbClr val="FFFFCC"/>
                </a:solidFill>
                <a:effectLst/>
                <a:latin typeface="Calibri" panose="020F0502020204030204" pitchFamily="34" charset="0"/>
              </a:rPr>
              <a:t>sin of the world</a:t>
            </a:r>
            <a:r>
              <a:rPr lang="en-US" sz="3400" b="1" i="0" u="none" strike="noStrike" dirty="0">
                <a:effectLst/>
                <a:latin typeface="Calibri" panose="020F0502020204030204" pitchFamily="34" charset="0"/>
              </a:rPr>
              <a:t>.</a:t>
            </a:r>
            <a:r>
              <a:rPr lang="en-US" sz="3400" b="0" i="0" u="none" strike="noStrike" dirty="0">
                <a:effectLst/>
                <a:latin typeface="Calibri" panose="020F0502020204030204" pitchFamily="34" charset="0"/>
              </a:rPr>
              <a:t> </a:t>
            </a:r>
            <a:r>
              <a:rPr lang="en-US" sz="3400" b="0" i="1" u="none" strike="noStrike" dirty="0">
                <a:effectLst/>
                <a:latin typeface="Calibri" panose="020F0502020204030204" pitchFamily="34" charset="0"/>
              </a:rPr>
              <a:t>See note on v. 9</a:t>
            </a:r>
            <a:r>
              <a:rPr lang="en-US" sz="3400" b="0" i="0" u="none" strike="noStrike" dirty="0">
                <a:effectLst/>
                <a:latin typeface="Calibri" panose="020F0502020204030204" pitchFamily="34" charset="0"/>
              </a:rPr>
              <a:t>; cf. 3:16; 6:33, 51. In this context ‘world</a:t>
            </a:r>
            <a:r>
              <a:rPr lang="en-US" sz="3400" dirty="0">
                <a:latin typeface="Calibri" panose="020F0502020204030204" pitchFamily="34" charset="0"/>
              </a:rPr>
              <a:t>’</a:t>
            </a:r>
            <a:r>
              <a:rPr lang="en-US" sz="3400" b="0" i="0" u="none" strike="noStrike" dirty="0">
                <a:effectLst/>
                <a:latin typeface="Calibri" panose="020F0502020204030204" pitchFamily="34" charset="0"/>
              </a:rPr>
              <a:t> has the connotation of humanity in general, </a:t>
            </a:r>
            <a:r>
              <a:rPr lang="en-US" sz="3400" b="1" dirty="0">
                <a:solidFill>
                  <a:srgbClr val="FFFFCC"/>
                </a:solidFill>
                <a:latin typeface="Calibri" panose="020F0502020204030204" pitchFamily="34" charset="0"/>
              </a:rPr>
              <a:t>not specifically every person</a:t>
            </a:r>
            <a:r>
              <a:rPr lang="en-US" sz="3400" dirty="0">
                <a:latin typeface="Calibri" panose="020F0502020204030204" pitchFamily="34" charset="0"/>
              </a:rPr>
              <a:t>.</a:t>
            </a:r>
            <a:r>
              <a:rPr lang="en-US" altLang="en-US" sz="3400" dirty="0">
                <a:latin typeface="Calibri" panose="020F0502020204030204" pitchFamily="34" charset="0"/>
                <a:cs typeface="+mn-cs"/>
              </a:rPr>
              <a:t>”</a:t>
            </a:r>
          </a:p>
        </p:txBody>
      </p:sp>
      <p:sp>
        <p:nvSpPr>
          <p:cNvPr id="8" name="TextBox 2"/>
          <p:cNvSpPr txBox="1">
            <a:spLocks noChangeArrowheads="1"/>
          </p:cNvSpPr>
          <p:nvPr/>
        </p:nvSpPr>
        <p:spPr bwMode="auto">
          <a:xfrm>
            <a:off x="3048000" y="240707"/>
            <a:ext cx="6096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None/>
            </a:pPr>
            <a:r>
              <a:rPr lang="en-US" sz="1800" dirty="0">
                <a:latin typeface="Calibri" panose="020F0502020204030204" pitchFamily="34" charset="0"/>
              </a:rPr>
              <a:t>John F. </a:t>
            </a:r>
            <a:r>
              <a:rPr lang="en-US" sz="1800" b="0" i="0" strike="noStrike" dirty="0">
                <a:effectLst/>
                <a:latin typeface="Calibri" panose="020F0502020204030204" pitchFamily="34" charset="0"/>
              </a:rPr>
              <a:t>MacArthur, Jr., ed. (1997).</a:t>
            </a:r>
            <a:r>
              <a:rPr lang="en-US" sz="1800" dirty="0">
                <a:latin typeface="Calibri" panose="020F0502020204030204" pitchFamily="34" charset="0"/>
              </a:rPr>
              <a:t> </a:t>
            </a:r>
            <a:r>
              <a:rPr lang="en-US" sz="1800" i="1" dirty="0">
                <a:latin typeface="Calibri" panose="020F0502020204030204" pitchFamily="34" charset="0"/>
              </a:rPr>
              <a:t>The MacArthur Study Bible</a:t>
            </a:r>
            <a:r>
              <a:rPr lang="en-US" sz="1800" b="0" i="0" strike="noStrike" dirty="0">
                <a:effectLst/>
                <a:latin typeface="Calibri" panose="020F0502020204030204" pitchFamily="34" charset="0"/>
              </a:rPr>
              <a:t> (electronic ed., p. 1576). Word Pub.</a:t>
            </a:r>
            <a:endParaRPr lang="en-US" sz="1800" dirty="0">
              <a:latin typeface="Calibri" panose="020F0502020204030204" pitchFamily="34" charset="0"/>
            </a:endParaRP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1048899" cy="1097280"/>
          </a:xfrm>
          <a:prstGeom prst="rect">
            <a:avLst/>
          </a:prstGeom>
          <a:ln w="28575">
            <a:solidFill>
              <a:schemeClr val="tx1"/>
            </a:solidFill>
          </a:ln>
        </p:spPr>
      </p:pic>
    </p:spTree>
    <p:extLst>
      <p:ext uri="{BB962C8B-B14F-4D97-AF65-F5344CB8AC3E}">
        <p14:creationId xmlns:p14="http://schemas.microsoft.com/office/powerpoint/2010/main" val="2944919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132"/>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15753</TotalTime>
  <Words>1341</Words>
  <Application>Microsoft Office PowerPoint</Application>
  <PresentationFormat>Widescreen</PresentationFormat>
  <Paragraphs>178</Paragraphs>
  <Slides>32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Calibri Light</vt:lpstr>
      <vt:lpstr>Times New Roman</vt:lpstr>
      <vt:lpstr>Wingdings</vt:lpstr>
      <vt:lpstr>1_Azure</vt:lpstr>
      <vt:lpstr>2_Azure</vt:lpstr>
      <vt:lpstr>Office Theme</vt:lpstr>
      <vt:lpstr>PowerPoint Presentation</vt:lpstr>
      <vt:lpstr>Neo-Calvinism vs. The Bible</vt:lpstr>
      <vt:lpstr>V. Running TULIP Through the Grid of Scripture</vt:lpstr>
      <vt:lpstr>Limited Atonement</vt:lpstr>
      <vt:lpstr>Limited Atonement =  Jesus Did Not Die for the Entire World</vt:lpstr>
      <vt:lpstr>Limited Atonement</vt:lpstr>
      <vt:lpstr>PowerPoint Presentation</vt:lpstr>
      <vt:lpstr>PowerPoint Presentation</vt:lpstr>
      <vt:lpstr>PowerPoint Presentation</vt:lpstr>
      <vt:lpstr>Limited Atonement</vt:lpstr>
      <vt:lpstr>Problems with the Calvinistic Definition</vt:lpstr>
      <vt:lpstr>PowerPoint Presentation</vt:lpstr>
      <vt:lpstr>Problems with the Calvinistic Definition</vt:lpstr>
      <vt:lpstr>Extent of the Atonement</vt:lpstr>
      <vt:lpstr>Problems with the Calvinistic Definition</vt:lpstr>
      <vt:lpstr>Extent of the Atonement</vt:lpstr>
      <vt:lpstr>PowerPoint Presentation</vt:lpstr>
      <vt:lpstr>Extent of the Atonement</vt:lpstr>
      <vt:lpstr>PowerPoint Presentation</vt:lpstr>
      <vt:lpstr>Extent of the Atonement</vt:lpstr>
      <vt:lpstr>PowerPoint Presentation</vt:lpstr>
      <vt:lpstr>PowerPoint Presentation</vt:lpstr>
      <vt:lpstr>Extent of the Atonement</vt:lpstr>
      <vt:lpstr>PowerPoint Presentation</vt:lpstr>
      <vt:lpstr>Extent of the Atonement</vt:lpstr>
      <vt:lpstr>PowerPoint Presentation</vt:lpstr>
      <vt:lpstr>Extent of the Atonement</vt:lpstr>
      <vt:lpstr>PowerPoint Presentation</vt:lpstr>
      <vt:lpstr>Extent of the Atonement</vt:lpstr>
      <vt:lpstr>Problems with the Calvinistic Definition</vt:lpstr>
      <vt:lpstr>What Jesus Never Said…</vt:lpstr>
      <vt:lpstr>V. Running TULIP Through the Grid of Scripture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- 025</dc:title>
  <dc:subject>Neo Calvinism vs the Bible</dc:subject>
  <dc:creator>A. Woods</dc:creator>
  <dc:description>Modified by Jim McGowan</dc:description>
  <cp:lastModifiedBy>Jim McGowan</cp:lastModifiedBy>
  <cp:revision>1877</cp:revision>
  <cp:lastPrinted>2025-02-01T23:00:00Z</cp:lastPrinted>
  <dcterms:created xsi:type="dcterms:W3CDTF">2009-03-17T12:21:13Z</dcterms:created>
  <dcterms:modified xsi:type="dcterms:W3CDTF">2025-04-12T12:25:26Z</dcterms:modified>
</cp:coreProperties>
</file>