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094" r:id="rId2"/>
    <p:sldId id="9505" r:id="rId3"/>
    <p:sldId id="27709" r:id="rId4"/>
    <p:sldId id="27627" r:id="rId5"/>
    <p:sldId id="27641" r:id="rId6"/>
    <p:sldId id="27642" r:id="rId7"/>
    <p:sldId id="27648" r:id="rId8"/>
    <p:sldId id="27649" r:id="rId9"/>
    <p:sldId id="27650" r:id="rId10"/>
    <p:sldId id="27651" r:id="rId11"/>
    <p:sldId id="27652" r:id="rId12"/>
    <p:sldId id="27653" r:id="rId13"/>
    <p:sldId id="27711" r:id="rId14"/>
    <p:sldId id="27654" r:id="rId15"/>
    <p:sldId id="11706" r:id="rId16"/>
    <p:sldId id="11707" r:id="rId17"/>
    <p:sldId id="11708" r:id="rId18"/>
    <p:sldId id="617" r:id="rId19"/>
    <p:sldId id="27643" r:id="rId20"/>
    <p:sldId id="27644" r:id="rId21"/>
    <p:sldId id="27655" r:id="rId22"/>
    <p:sldId id="27656" r:id="rId23"/>
    <p:sldId id="27657" r:id="rId24"/>
    <p:sldId id="27658" r:id="rId25"/>
    <p:sldId id="10701" r:id="rId26"/>
    <p:sldId id="12136" r:id="rId27"/>
    <p:sldId id="8187" r:id="rId28"/>
    <p:sldId id="8233" r:id="rId29"/>
    <p:sldId id="27659" r:id="rId30"/>
    <p:sldId id="27645" r:id="rId31"/>
    <p:sldId id="27660" r:id="rId32"/>
    <p:sldId id="27661" r:id="rId33"/>
    <p:sldId id="27712" r:id="rId34"/>
    <p:sldId id="27713" r:id="rId35"/>
    <p:sldId id="27714" r:id="rId36"/>
    <p:sldId id="27576" r:id="rId37"/>
    <p:sldId id="27723" r:id="rId38"/>
    <p:sldId id="27725" r:id="rId39"/>
    <p:sldId id="27724" r:id="rId40"/>
    <p:sldId id="27662" r:id="rId41"/>
    <p:sldId id="10580" r:id="rId42"/>
    <p:sldId id="27646" r:id="rId43"/>
    <p:sldId id="27663" r:id="rId44"/>
    <p:sldId id="27664" r:id="rId45"/>
    <p:sldId id="9590" r:id="rId46"/>
    <p:sldId id="27665" r:id="rId47"/>
    <p:sldId id="9169" r:id="rId48"/>
    <p:sldId id="2055" r:id="rId49"/>
    <p:sldId id="12484" r:id="rId50"/>
    <p:sldId id="27490" r:id="rId51"/>
    <p:sldId id="27647" r:id="rId52"/>
    <p:sldId id="27666" r:id="rId53"/>
    <p:sldId id="27734" r:id="rId54"/>
    <p:sldId id="27735" r:id="rId55"/>
    <p:sldId id="27726" r:id="rId56"/>
    <p:sldId id="27727" r:id="rId57"/>
    <p:sldId id="27728" r:id="rId58"/>
    <p:sldId id="27631" r:id="rId59"/>
    <p:sldId id="27630" r:id="rId60"/>
    <p:sldId id="27632" r:id="rId61"/>
  </p:sldIdLst>
  <p:sldSz cx="12192000" cy="6858000"/>
  <p:notesSz cx="7315200" cy="96012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8000"/>
    <a:srgbClr val="CC66FF"/>
    <a:srgbClr val="00FF00"/>
    <a:srgbClr val="99FFCC"/>
    <a:srgbClr val="FF99FF"/>
    <a:srgbClr val="FF00FF"/>
    <a:srgbClr val="00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0" autoAdjust="0"/>
    <p:restoredTop sz="96191" autoAdjust="0"/>
  </p:normalViewPr>
  <p:slideViewPr>
    <p:cSldViewPr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4936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7B8AF51D-D606-4CDF-9961-50E67C588D18}"/>
    <pc:docChg chg="custSel modHandout">
      <pc:chgData name="Jim McGowan" userId="e2c7446dd3aca506" providerId="LiveId" clId="{7B8AF51D-D606-4CDF-9961-50E67C588D18}" dt="2025-03-29T23:42:51.310" v="13" actId="6549"/>
      <pc:docMkLst>
        <pc:docMk/>
      </pc:docMkLst>
    </pc:docChg>
  </pc:docChgLst>
  <pc:docChgLst>
    <pc:chgData name="Jim McGowan" userId="e2c7446dd3aca506" providerId="LiveId" clId="{BD450DC9-00AD-4C6E-803D-D8A980A1C047}"/>
    <pc:docChg chg="undo custSel addSld delSld modSld modHandout">
      <pc:chgData name="Jim McGowan" userId="e2c7446dd3aca506" providerId="LiveId" clId="{BD450DC9-00AD-4C6E-803D-D8A980A1C047}" dt="2025-03-08T23:42:01.786" v="13" actId="20577"/>
      <pc:docMkLst>
        <pc:docMk/>
      </pc:docMkLst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238536345" sldId="1804"/>
        </pc:sldMkLst>
      </pc:sldChg>
      <pc:sldChg chg="modSp mod">
        <pc:chgData name="Jim McGowan" userId="e2c7446dd3aca506" providerId="LiveId" clId="{BD450DC9-00AD-4C6E-803D-D8A980A1C047}" dt="2025-03-08T23:40:24.372" v="9" actId="20577"/>
        <pc:sldMkLst>
          <pc:docMk/>
          <pc:sldMk cId="0" sldId="2000"/>
        </pc:sldMkLst>
      </pc:sldChg>
      <pc:sldChg chg="modSp mod">
        <pc:chgData name="Jim McGowan" userId="e2c7446dd3aca506" providerId="LiveId" clId="{BD450DC9-00AD-4C6E-803D-D8A980A1C047}" dt="2025-03-08T23:39:18.716" v="4" actId="1036"/>
        <pc:sldMkLst>
          <pc:docMk/>
          <pc:sldMk cId="386191010" sldId="9247"/>
        </pc:sldMkLst>
      </pc:sldChg>
      <pc:sldChg chg="modSp mod">
        <pc:chgData name="Jim McGowan" userId="e2c7446dd3aca506" providerId="LiveId" clId="{BD450DC9-00AD-4C6E-803D-D8A980A1C047}" dt="2025-03-08T23:42:01.786" v="13" actId="20577"/>
        <pc:sldMkLst>
          <pc:docMk/>
          <pc:sldMk cId="1461752811" sldId="9505"/>
        </pc:sldMkLst>
        <pc:spChg chg="mod">
          <ac:chgData name="Jim McGowan" userId="e2c7446dd3aca506" providerId="LiveId" clId="{BD450DC9-00AD-4C6E-803D-D8A980A1C047}" dt="2025-03-08T23:42:01.786" v="13" actId="20577"/>
          <ac:spMkLst>
            <pc:docMk/>
            <pc:sldMk cId="1461752811" sldId="9505"/>
            <ac:spMk id="8195" creationId="{00000000-0000-0000-0000-000000000000}"/>
          </ac:spMkLst>
        </pc:spChg>
      </pc:sldChg>
      <pc:sldChg chg="modSp mod">
        <pc:chgData name="Jim McGowan" userId="e2c7446dd3aca506" providerId="LiveId" clId="{BD450DC9-00AD-4C6E-803D-D8A980A1C047}" dt="2025-03-08T23:39:34.543" v="5" actId="14100"/>
        <pc:sldMkLst>
          <pc:docMk/>
          <pc:sldMk cId="507678839" sldId="12492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552869960" sldId="27621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002687536" sldId="27622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1444968148" sldId="27623"/>
        </pc:sldMkLst>
      </pc:sldChg>
    </pc:docChg>
  </pc:docChgLst>
  <pc:docChgLst>
    <pc:chgData name="Jim McGowan" userId="e2c7446dd3aca506" providerId="LiveId" clId="{6135528B-20CB-4C2C-ADD2-825CB96359A1}"/>
    <pc:docChg chg="custSel modHandout">
      <pc:chgData name="Jim McGowan" userId="e2c7446dd3aca506" providerId="LiveId" clId="{6135528B-20CB-4C2C-ADD2-825CB96359A1}" dt="2025-03-17T14:17:22.234" v="3" actId="6549"/>
      <pc:docMkLst>
        <pc:docMk/>
      </pc:docMkLst>
    </pc:docChg>
  </pc:docChgLst>
  <pc:docChgLst>
    <pc:chgData name="Jim McGowan" userId="e2c7446dd3aca506" providerId="LiveId" clId="{802C1FEF-A1BA-410A-81F2-F6FA284BDB02}"/>
    <pc:docChg chg="custSel modSld modHandout">
      <pc:chgData name="Jim McGowan" userId="e2c7446dd3aca506" providerId="LiveId" clId="{802C1FEF-A1BA-410A-81F2-F6FA284BDB02}" dt="2025-03-22T18:51:46.079" v="331" actId="12788"/>
      <pc:docMkLst>
        <pc:docMk/>
      </pc:docMkLst>
      <pc:sldChg chg="delSp mod">
        <pc:chgData name="Jim McGowan" userId="e2c7446dd3aca506" providerId="LiveId" clId="{802C1FEF-A1BA-410A-81F2-F6FA284BDB02}" dt="2025-03-22T18:28:03.500" v="64" actId="478"/>
        <pc:sldMkLst>
          <pc:docMk/>
          <pc:sldMk cId="2447945567" sldId="617"/>
        </pc:sldMkLst>
      </pc:sldChg>
      <pc:sldChg chg="addSp delSp modSp mod">
        <pc:chgData name="Jim McGowan" userId="e2c7446dd3aca506" providerId="LiveId" clId="{802C1FEF-A1BA-410A-81F2-F6FA284BDB02}" dt="2025-03-22T18:37:13.682" v="131"/>
        <pc:sldMkLst>
          <pc:docMk/>
          <pc:sldMk cId="1080228765" sldId="12290"/>
        </pc:sldMkLst>
      </pc:sldChg>
      <pc:sldChg chg="modSp mod">
        <pc:chgData name="Jim McGowan" userId="e2c7446dd3aca506" providerId="LiveId" clId="{802C1FEF-A1BA-410A-81F2-F6FA284BDB02}" dt="2025-03-22T18:36:34.086" v="121" actId="1038"/>
        <pc:sldMkLst>
          <pc:docMk/>
          <pc:sldMk cId="3328411948" sldId="12295"/>
        </pc:sldMkLst>
      </pc:sldChg>
      <pc:sldChg chg="addSp delSp modSp mod">
        <pc:chgData name="Jim McGowan" userId="e2c7446dd3aca506" providerId="LiveId" clId="{802C1FEF-A1BA-410A-81F2-F6FA284BDB02}" dt="2025-03-22T18:37:51.604" v="149"/>
        <pc:sldMkLst>
          <pc:docMk/>
          <pc:sldMk cId="2223315294" sldId="12349"/>
        </pc:sldMkLst>
        <pc:picChg chg="add mod">
          <ac:chgData name="Jim McGowan" userId="e2c7446dd3aca506" providerId="LiveId" clId="{802C1FEF-A1BA-410A-81F2-F6FA284BDB02}" dt="2025-03-22T18:37:51.604" v="149"/>
          <ac:picMkLst>
            <pc:docMk/>
            <pc:sldMk cId="2223315294" sldId="12349"/>
            <ac:picMk id="2" creationId="{9C4BB2D0-7C2B-EAC4-934C-6B4463E2AC88}"/>
          </ac:picMkLst>
        </pc:picChg>
      </pc:sldChg>
      <pc:sldChg chg="addSp delSp modSp mod">
        <pc:chgData name="Jim McGowan" userId="e2c7446dd3aca506" providerId="LiveId" clId="{802C1FEF-A1BA-410A-81F2-F6FA284BDB02}" dt="2025-03-22T18:36:42.895" v="123"/>
        <pc:sldMkLst>
          <pc:docMk/>
          <pc:sldMk cId="1901476160" sldId="12440"/>
        </pc:sldMkLst>
      </pc:sldChg>
      <pc:sldChg chg="addSp delSp modSp mod">
        <pc:chgData name="Jim McGowan" userId="e2c7446dd3aca506" providerId="LiveId" clId="{802C1FEF-A1BA-410A-81F2-F6FA284BDB02}" dt="2025-03-22T18:36:59.167" v="127"/>
        <pc:sldMkLst>
          <pc:docMk/>
          <pc:sldMk cId="415740867" sldId="12441"/>
        </pc:sldMkLst>
      </pc:sldChg>
      <pc:sldChg chg="addSp delSp modSp mod">
        <pc:chgData name="Jim McGowan" userId="e2c7446dd3aca506" providerId="LiveId" clId="{802C1FEF-A1BA-410A-81F2-F6FA284BDB02}" dt="2025-03-22T18:37:02.569" v="129"/>
        <pc:sldMkLst>
          <pc:docMk/>
          <pc:sldMk cId="2948723736" sldId="12442"/>
        </pc:sldMkLst>
      </pc:sldChg>
      <pc:sldChg chg="delSp mod">
        <pc:chgData name="Jim McGowan" userId="e2c7446dd3aca506" providerId="LiveId" clId="{802C1FEF-A1BA-410A-81F2-F6FA284BDB02}" dt="2025-03-22T18:28:34.758" v="65" actId="478"/>
        <pc:sldMkLst>
          <pc:docMk/>
          <pc:sldMk cId="2330351407" sldId="27576"/>
        </pc:sldMkLst>
      </pc:sldChg>
      <pc:sldChg chg="addSp delSp modSp mod">
        <pc:chgData name="Jim McGowan" userId="e2c7446dd3aca506" providerId="LiveId" clId="{802C1FEF-A1BA-410A-81F2-F6FA284BDB02}" dt="2025-03-22T18:48:35.469" v="319" actId="1037"/>
        <pc:sldMkLst>
          <pc:docMk/>
          <pc:sldMk cId="653813147" sldId="27625"/>
        </pc:sldMkLst>
      </pc:sldChg>
      <pc:sldChg chg="addSp delSp modSp mod">
        <pc:chgData name="Jim McGowan" userId="e2c7446dd3aca506" providerId="LiveId" clId="{802C1FEF-A1BA-410A-81F2-F6FA284BDB02}" dt="2025-03-22T18:37:23.202" v="135"/>
        <pc:sldMkLst>
          <pc:docMk/>
          <pc:sldMk cId="485163530" sldId="27626"/>
        </pc:sldMkLst>
      </pc:sldChg>
      <pc:sldChg chg="addSp delSp modSp mod">
        <pc:chgData name="Jim McGowan" userId="e2c7446dd3aca506" providerId="LiveId" clId="{802C1FEF-A1BA-410A-81F2-F6FA284BDB02}" dt="2025-03-22T18:38:02.305" v="155"/>
        <pc:sldMkLst>
          <pc:docMk/>
          <pc:sldMk cId="1391309576" sldId="27627"/>
        </pc:sldMkLst>
        <pc:spChg chg="mod">
          <ac:chgData name="Jim McGowan" userId="e2c7446dd3aca506" providerId="LiveId" clId="{802C1FEF-A1BA-410A-81F2-F6FA284BDB02}" dt="2025-03-22T18:36:00.432" v="113" actId="14100"/>
          <ac:spMkLst>
            <pc:docMk/>
            <pc:sldMk cId="1391309576" sldId="27627"/>
            <ac:spMk id="161795" creationId="{0C693976-DCE3-462F-0C1C-D94332D8D385}"/>
          </ac:spMkLst>
        </pc:spChg>
        <pc:picChg chg="add mod">
          <ac:chgData name="Jim McGowan" userId="e2c7446dd3aca506" providerId="LiveId" clId="{802C1FEF-A1BA-410A-81F2-F6FA284BDB02}" dt="2025-03-22T18:38:02.305" v="155"/>
          <ac:picMkLst>
            <pc:docMk/>
            <pc:sldMk cId="1391309576" sldId="27627"/>
            <ac:picMk id="2" creationId="{685408DF-3C2F-86A7-019F-3765B0787092}"/>
          </ac:picMkLst>
        </pc:picChg>
      </pc:sldChg>
      <pc:sldChg chg="addSp delSp modSp mod">
        <pc:chgData name="Jim McGowan" userId="e2c7446dd3aca506" providerId="LiveId" clId="{802C1FEF-A1BA-410A-81F2-F6FA284BDB02}" dt="2025-03-22T18:39:59.374" v="213"/>
        <pc:sldMkLst>
          <pc:docMk/>
          <pc:sldMk cId="4190888672" sldId="27628"/>
        </pc:sldMkLst>
        <pc:spChg chg="mod">
          <ac:chgData name="Jim McGowan" userId="e2c7446dd3aca506" providerId="LiveId" clId="{802C1FEF-A1BA-410A-81F2-F6FA284BDB02}" dt="2025-03-22T18:33:23.724" v="88" actId="14100"/>
          <ac:spMkLst>
            <pc:docMk/>
            <pc:sldMk cId="4190888672" sldId="27628"/>
            <ac:spMk id="161795" creationId="{5C8D5C59-E23C-36DB-9D01-07999D56F06E}"/>
          </ac:spMkLst>
        </pc:spChg>
        <pc:picChg chg="add mod">
          <ac:chgData name="Jim McGowan" userId="e2c7446dd3aca506" providerId="LiveId" clId="{802C1FEF-A1BA-410A-81F2-F6FA284BDB02}" dt="2025-03-22T18:39:59.374" v="213"/>
          <ac:picMkLst>
            <pc:docMk/>
            <pc:sldMk cId="4190888672" sldId="27628"/>
            <ac:picMk id="4" creationId="{D624A893-A9CB-7918-745A-0ED287D2998C}"/>
          </ac:picMkLst>
        </pc:picChg>
      </pc:sldChg>
      <pc:sldChg chg="addSp delSp modSp mod">
        <pc:chgData name="Jim McGowan" userId="e2c7446dd3aca506" providerId="LiveId" clId="{802C1FEF-A1BA-410A-81F2-F6FA284BDB02}" dt="2025-03-22T18:41:38.778" v="259"/>
        <pc:sldMkLst>
          <pc:docMk/>
          <pc:sldMk cId="3170805740" sldId="27629"/>
        </pc:sldMkLst>
        <pc:spChg chg="mod">
          <ac:chgData name="Jim McGowan" userId="e2c7446dd3aca506" providerId="LiveId" clId="{802C1FEF-A1BA-410A-81F2-F6FA284BDB02}" dt="2025-03-22T18:31:58.970" v="81" actId="14100"/>
          <ac:spMkLst>
            <pc:docMk/>
            <pc:sldMk cId="3170805740" sldId="27629"/>
            <ac:spMk id="161795" creationId="{F527A3F3-0656-E5B7-7AE6-AEF044531114}"/>
          </ac:spMkLst>
        </pc:spChg>
        <pc:picChg chg="add mod">
          <ac:chgData name="Jim McGowan" userId="e2c7446dd3aca506" providerId="LiveId" clId="{802C1FEF-A1BA-410A-81F2-F6FA284BDB02}" dt="2025-03-22T18:41:38.778" v="259"/>
          <ac:picMkLst>
            <pc:docMk/>
            <pc:sldMk cId="3170805740" sldId="27629"/>
            <ac:picMk id="4" creationId="{9A64E76D-79B6-BCB7-0391-23AB06ED3843}"/>
          </ac:picMkLst>
        </pc:picChg>
      </pc:sldChg>
      <pc:sldChg chg="addSp delSp modSp mod">
        <pc:chgData name="Jim McGowan" userId="e2c7446dd3aca506" providerId="LiveId" clId="{802C1FEF-A1BA-410A-81F2-F6FA284BDB02}" dt="2025-03-22T18:44:55.001" v="304"/>
        <pc:sldMkLst>
          <pc:docMk/>
          <pc:sldMk cId="4243632596" sldId="27630"/>
        </pc:sldMkLst>
        <pc:spChg chg="mod">
          <ac:chgData name="Jim McGowan" userId="e2c7446dd3aca506" providerId="LiveId" clId="{802C1FEF-A1BA-410A-81F2-F6FA284BDB02}" dt="2025-03-22T18:33:39.810" v="93" actId="14100"/>
          <ac:spMkLst>
            <pc:docMk/>
            <pc:sldMk cId="4243632596" sldId="27630"/>
            <ac:spMk id="161795" creationId="{E3F2CDAD-07BD-DC73-9C49-2F233C939A14}"/>
          </ac:spMkLst>
        </pc:spChg>
        <pc:picChg chg="add mod">
          <ac:chgData name="Jim McGowan" userId="e2c7446dd3aca506" providerId="LiveId" clId="{802C1FEF-A1BA-410A-81F2-F6FA284BDB02}" dt="2025-03-22T18:44:55.001" v="304"/>
          <ac:picMkLst>
            <pc:docMk/>
            <pc:sldMk cId="4243632596" sldId="27630"/>
            <ac:picMk id="5" creationId="{36A01157-BE2C-03A7-A87B-46257E749403}"/>
          </ac:picMkLst>
        </pc:picChg>
      </pc:sldChg>
      <pc:sldChg chg="addSp delSp modSp mod">
        <pc:chgData name="Jim McGowan" userId="e2c7446dd3aca506" providerId="LiveId" clId="{802C1FEF-A1BA-410A-81F2-F6FA284BDB02}" dt="2025-03-22T18:37:27.360" v="137"/>
        <pc:sldMkLst>
          <pc:docMk/>
          <pc:sldMk cId="3880997232" sldId="27633"/>
        </pc:sldMkLst>
      </pc:sldChg>
      <pc:sldChg chg="addSp delSp modSp mod">
        <pc:chgData name="Jim McGowan" userId="e2c7446dd3aca506" providerId="LiveId" clId="{802C1FEF-A1BA-410A-81F2-F6FA284BDB02}" dt="2025-03-22T18:37:30.179" v="139"/>
        <pc:sldMkLst>
          <pc:docMk/>
          <pc:sldMk cId="1125741546" sldId="27634"/>
        </pc:sldMkLst>
      </pc:sldChg>
      <pc:sldChg chg="addSp delSp modSp mod">
        <pc:chgData name="Jim McGowan" userId="e2c7446dd3aca506" providerId="LiveId" clId="{802C1FEF-A1BA-410A-81F2-F6FA284BDB02}" dt="2025-03-22T18:37:35.626" v="141"/>
        <pc:sldMkLst>
          <pc:docMk/>
          <pc:sldMk cId="191323508" sldId="27635"/>
        </pc:sldMkLst>
        <pc:spChg chg="mod">
          <ac:chgData name="Jim McGowan" userId="e2c7446dd3aca506" providerId="LiveId" clId="{802C1FEF-A1BA-410A-81F2-F6FA284BDB02}" dt="2025-03-22T18:25:57.442" v="2" actId="14100"/>
          <ac:spMkLst>
            <pc:docMk/>
            <pc:sldMk cId="191323508" sldId="27635"/>
            <ac:spMk id="161795" creationId="{BEF9480A-E08F-1479-609B-CE5605BAC8B8}"/>
          </ac:spMkLst>
        </pc:spChg>
        <pc:picChg chg="add mod">
          <ac:chgData name="Jim McGowan" userId="e2c7446dd3aca506" providerId="LiveId" clId="{802C1FEF-A1BA-410A-81F2-F6FA284BDB02}" dt="2025-03-22T18:37:35.626" v="141"/>
          <ac:picMkLst>
            <pc:docMk/>
            <pc:sldMk cId="191323508" sldId="27635"/>
            <ac:picMk id="3" creationId="{AD9A230D-94C1-EA6A-DFC7-0C3F5542D202}"/>
          </ac:picMkLst>
        </pc:picChg>
      </pc:sldChg>
      <pc:sldChg chg="addSp delSp modSp mod">
        <pc:chgData name="Jim McGowan" userId="e2c7446dd3aca506" providerId="LiveId" clId="{802C1FEF-A1BA-410A-81F2-F6FA284BDB02}" dt="2025-03-22T18:37:38.353" v="143"/>
        <pc:sldMkLst>
          <pc:docMk/>
          <pc:sldMk cId="2233680408" sldId="27636"/>
        </pc:sldMkLst>
        <pc:picChg chg="add mod">
          <ac:chgData name="Jim McGowan" userId="e2c7446dd3aca506" providerId="LiveId" clId="{802C1FEF-A1BA-410A-81F2-F6FA284BDB02}" dt="2025-03-22T18:37:38.353" v="143"/>
          <ac:picMkLst>
            <pc:docMk/>
            <pc:sldMk cId="2233680408" sldId="27636"/>
            <ac:picMk id="3" creationId="{2FEF109F-714C-2471-0A58-6A6FCEC1FDAF}"/>
          </ac:picMkLst>
        </pc:picChg>
      </pc:sldChg>
      <pc:sldChg chg="addSp delSp modSp mod">
        <pc:chgData name="Jim McGowan" userId="e2c7446dd3aca506" providerId="LiveId" clId="{802C1FEF-A1BA-410A-81F2-F6FA284BDB02}" dt="2025-03-22T18:37:41.484" v="145"/>
        <pc:sldMkLst>
          <pc:docMk/>
          <pc:sldMk cId="1422986976" sldId="27637"/>
        </pc:sldMkLst>
        <pc:picChg chg="add mod">
          <ac:chgData name="Jim McGowan" userId="e2c7446dd3aca506" providerId="LiveId" clId="{802C1FEF-A1BA-410A-81F2-F6FA284BDB02}" dt="2025-03-22T18:37:41.484" v="145"/>
          <ac:picMkLst>
            <pc:docMk/>
            <pc:sldMk cId="1422986976" sldId="27637"/>
            <ac:picMk id="3" creationId="{201A85A4-A2C6-23C1-8B63-1A226987B459}"/>
          </ac:picMkLst>
        </pc:picChg>
      </pc:sldChg>
      <pc:sldChg chg="addSp delSp modSp mod">
        <pc:chgData name="Jim McGowan" userId="e2c7446dd3aca506" providerId="LiveId" clId="{802C1FEF-A1BA-410A-81F2-F6FA284BDB02}" dt="2025-03-22T18:37:46.571" v="147"/>
        <pc:sldMkLst>
          <pc:docMk/>
          <pc:sldMk cId="3638594612" sldId="27638"/>
        </pc:sldMkLst>
        <pc:picChg chg="add mod">
          <ac:chgData name="Jim McGowan" userId="e2c7446dd3aca506" providerId="LiveId" clId="{802C1FEF-A1BA-410A-81F2-F6FA284BDB02}" dt="2025-03-22T18:37:46.571" v="147"/>
          <ac:picMkLst>
            <pc:docMk/>
            <pc:sldMk cId="3638594612" sldId="27638"/>
            <ac:picMk id="3" creationId="{7B8CC287-341A-5A52-5911-828F4B2E875F}"/>
          </ac:picMkLst>
        </pc:picChg>
      </pc:sldChg>
      <pc:sldChg chg="addSp delSp modSp mod">
        <pc:chgData name="Jim McGowan" userId="e2c7446dd3aca506" providerId="LiveId" clId="{802C1FEF-A1BA-410A-81F2-F6FA284BDB02}" dt="2025-03-22T18:37:54.082" v="151"/>
        <pc:sldMkLst>
          <pc:docMk/>
          <pc:sldMk cId="262895606" sldId="27639"/>
        </pc:sldMkLst>
        <pc:picChg chg="add mod">
          <ac:chgData name="Jim McGowan" userId="e2c7446dd3aca506" providerId="LiveId" clId="{802C1FEF-A1BA-410A-81F2-F6FA284BDB02}" dt="2025-03-22T18:37:54.082" v="151"/>
          <ac:picMkLst>
            <pc:docMk/>
            <pc:sldMk cId="262895606" sldId="27639"/>
            <ac:picMk id="2" creationId="{AE4C6C35-BC05-F4FE-A0FB-EC10E79A62E3}"/>
          </ac:picMkLst>
        </pc:picChg>
      </pc:sldChg>
      <pc:sldChg chg="addSp delSp modSp mod">
        <pc:chgData name="Jim McGowan" userId="e2c7446dd3aca506" providerId="LiveId" clId="{802C1FEF-A1BA-410A-81F2-F6FA284BDB02}" dt="2025-03-22T18:37:58.003" v="153"/>
        <pc:sldMkLst>
          <pc:docMk/>
          <pc:sldMk cId="2841165466" sldId="27640"/>
        </pc:sldMkLst>
        <pc:picChg chg="add mod">
          <ac:chgData name="Jim McGowan" userId="e2c7446dd3aca506" providerId="LiveId" clId="{802C1FEF-A1BA-410A-81F2-F6FA284BDB02}" dt="2025-03-22T18:37:58.003" v="153"/>
          <ac:picMkLst>
            <pc:docMk/>
            <pc:sldMk cId="2841165466" sldId="27640"/>
            <ac:picMk id="2" creationId="{CED18E7E-EA97-B4F6-BCDC-DE288BC35236}"/>
          </ac:picMkLst>
        </pc:picChg>
      </pc:sldChg>
      <pc:sldChg chg="addSp delSp modSp mod">
        <pc:chgData name="Jim McGowan" userId="e2c7446dd3aca506" providerId="LiveId" clId="{802C1FEF-A1BA-410A-81F2-F6FA284BDB02}" dt="2025-03-22T18:38:06.451" v="157"/>
        <pc:sldMkLst>
          <pc:docMk/>
          <pc:sldMk cId="2770275583" sldId="27641"/>
        </pc:sldMkLst>
        <pc:picChg chg="add mod">
          <ac:chgData name="Jim McGowan" userId="e2c7446dd3aca506" providerId="LiveId" clId="{802C1FEF-A1BA-410A-81F2-F6FA284BDB02}" dt="2025-03-22T18:38:06.451" v="157"/>
          <ac:picMkLst>
            <pc:docMk/>
            <pc:sldMk cId="2770275583" sldId="27641"/>
            <ac:picMk id="3" creationId="{DF3BFA97-C98F-6251-18ED-27C518B80B80}"/>
          </ac:picMkLst>
        </pc:picChg>
      </pc:sldChg>
      <pc:sldChg chg="addSp delSp modSp mod">
        <pc:chgData name="Jim McGowan" userId="e2c7446dd3aca506" providerId="LiveId" clId="{802C1FEF-A1BA-410A-81F2-F6FA284BDB02}" dt="2025-03-22T18:38:08.971" v="159"/>
        <pc:sldMkLst>
          <pc:docMk/>
          <pc:sldMk cId="52104424" sldId="27642"/>
        </pc:sldMkLst>
        <pc:picChg chg="add mod">
          <ac:chgData name="Jim McGowan" userId="e2c7446dd3aca506" providerId="LiveId" clId="{802C1FEF-A1BA-410A-81F2-F6FA284BDB02}" dt="2025-03-22T18:38:08.971" v="159"/>
          <ac:picMkLst>
            <pc:docMk/>
            <pc:sldMk cId="52104424" sldId="27642"/>
            <ac:picMk id="3" creationId="{E480077D-DBFD-6BEA-6362-76AAACBD339C}"/>
          </ac:picMkLst>
        </pc:picChg>
      </pc:sldChg>
      <pc:sldChg chg="addSp delSp modSp mod">
        <pc:chgData name="Jim McGowan" userId="e2c7446dd3aca506" providerId="LiveId" clId="{802C1FEF-A1BA-410A-81F2-F6FA284BDB02}" dt="2025-03-22T18:38:46.879" v="175"/>
        <pc:sldMkLst>
          <pc:docMk/>
          <pc:sldMk cId="1737580292" sldId="27643"/>
        </pc:sldMkLst>
        <pc:picChg chg="add mod">
          <ac:chgData name="Jim McGowan" userId="e2c7446dd3aca506" providerId="LiveId" clId="{802C1FEF-A1BA-410A-81F2-F6FA284BDB02}" dt="2025-03-22T18:38:46.879" v="175"/>
          <ac:picMkLst>
            <pc:docMk/>
            <pc:sldMk cId="1737580292" sldId="27643"/>
            <ac:picMk id="3" creationId="{D5E17B7D-4D09-355C-6F14-B76C69205495}"/>
          </ac:picMkLst>
        </pc:picChg>
      </pc:sldChg>
      <pc:sldChg chg="addSp delSp modSp mod">
        <pc:chgData name="Jim McGowan" userId="e2c7446dd3aca506" providerId="LiveId" clId="{802C1FEF-A1BA-410A-81F2-F6FA284BDB02}" dt="2025-03-22T18:38:49.876" v="177"/>
        <pc:sldMkLst>
          <pc:docMk/>
          <pc:sldMk cId="2125919055" sldId="27644"/>
        </pc:sldMkLst>
        <pc:picChg chg="add mod">
          <ac:chgData name="Jim McGowan" userId="e2c7446dd3aca506" providerId="LiveId" clId="{802C1FEF-A1BA-410A-81F2-F6FA284BDB02}" dt="2025-03-22T18:38:49.876" v="177"/>
          <ac:picMkLst>
            <pc:docMk/>
            <pc:sldMk cId="2125919055" sldId="27644"/>
            <ac:picMk id="3" creationId="{21A321C3-8554-5022-0DDD-9EA6FF04554A}"/>
          </ac:picMkLst>
        </pc:picChg>
      </pc:sldChg>
      <pc:sldChg chg="addSp delSp modSp mod">
        <pc:chgData name="Jim McGowan" userId="e2c7446dd3aca506" providerId="LiveId" clId="{802C1FEF-A1BA-410A-81F2-F6FA284BDB02}" dt="2025-03-22T18:39:10.995" v="189"/>
        <pc:sldMkLst>
          <pc:docMk/>
          <pc:sldMk cId="3922053209" sldId="27645"/>
        </pc:sldMkLst>
        <pc:picChg chg="add mod">
          <ac:chgData name="Jim McGowan" userId="e2c7446dd3aca506" providerId="LiveId" clId="{802C1FEF-A1BA-410A-81F2-F6FA284BDB02}" dt="2025-03-22T18:39:10.995" v="189"/>
          <ac:picMkLst>
            <pc:docMk/>
            <pc:sldMk cId="3922053209" sldId="27645"/>
            <ac:picMk id="3" creationId="{0D4D0792-91C6-24F2-A1FD-AC62EA8622BB}"/>
          </ac:picMkLst>
        </pc:picChg>
      </pc:sldChg>
      <pc:sldChg chg="addSp delSp modSp mod">
        <pc:chgData name="Jim McGowan" userId="e2c7446dd3aca506" providerId="LiveId" clId="{802C1FEF-A1BA-410A-81F2-F6FA284BDB02}" dt="2025-03-22T18:39:28.892" v="197"/>
        <pc:sldMkLst>
          <pc:docMk/>
          <pc:sldMk cId="133863932" sldId="27646"/>
        </pc:sldMkLst>
        <pc:picChg chg="add mod">
          <ac:chgData name="Jim McGowan" userId="e2c7446dd3aca506" providerId="LiveId" clId="{802C1FEF-A1BA-410A-81F2-F6FA284BDB02}" dt="2025-03-22T18:39:28.892" v="197"/>
          <ac:picMkLst>
            <pc:docMk/>
            <pc:sldMk cId="133863932" sldId="27646"/>
            <ac:picMk id="3" creationId="{0CCA2FBF-CD83-943B-DFDA-4D20F800D140}"/>
          </ac:picMkLst>
        </pc:picChg>
      </pc:sldChg>
      <pc:sldChg chg="addSp delSp modSp mod">
        <pc:chgData name="Jim McGowan" userId="e2c7446dd3aca506" providerId="LiveId" clId="{802C1FEF-A1BA-410A-81F2-F6FA284BDB02}" dt="2025-03-22T18:39:44.653" v="205"/>
        <pc:sldMkLst>
          <pc:docMk/>
          <pc:sldMk cId="1904315256" sldId="27647"/>
        </pc:sldMkLst>
        <pc:picChg chg="add mod">
          <ac:chgData name="Jim McGowan" userId="e2c7446dd3aca506" providerId="LiveId" clId="{802C1FEF-A1BA-410A-81F2-F6FA284BDB02}" dt="2025-03-22T18:39:44.653" v="205"/>
          <ac:picMkLst>
            <pc:docMk/>
            <pc:sldMk cId="1904315256" sldId="27647"/>
            <ac:picMk id="3" creationId="{D8D852F2-DC2B-10D1-C60E-A5528470A848}"/>
          </ac:picMkLst>
        </pc:picChg>
      </pc:sldChg>
      <pc:sldChg chg="addSp delSp modSp mod">
        <pc:chgData name="Jim McGowan" userId="e2c7446dd3aca506" providerId="LiveId" clId="{802C1FEF-A1BA-410A-81F2-F6FA284BDB02}" dt="2025-03-22T18:38:12.260" v="161"/>
        <pc:sldMkLst>
          <pc:docMk/>
          <pc:sldMk cId="4167854912" sldId="27648"/>
        </pc:sldMkLst>
        <pc:spChg chg="mod">
          <ac:chgData name="Jim McGowan" userId="e2c7446dd3aca506" providerId="LiveId" clId="{802C1FEF-A1BA-410A-81F2-F6FA284BDB02}" dt="2025-03-22T18:27:09.551" v="15" actId="1036"/>
          <ac:spMkLst>
            <pc:docMk/>
            <pc:sldMk cId="4167854912" sldId="27648"/>
            <ac:spMk id="161795" creationId="{76FD16D4-C1DF-BEF0-EA43-2B8BD3B03C39}"/>
          </ac:spMkLst>
        </pc:spChg>
        <pc:picChg chg="add mod">
          <ac:chgData name="Jim McGowan" userId="e2c7446dd3aca506" providerId="LiveId" clId="{802C1FEF-A1BA-410A-81F2-F6FA284BDB02}" dt="2025-03-22T18:38:12.260" v="161"/>
          <ac:picMkLst>
            <pc:docMk/>
            <pc:sldMk cId="4167854912" sldId="27648"/>
            <ac:picMk id="3" creationId="{E679D3AF-8850-28AE-EC75-B8862BBEA090}"/>
          </ac:picMkLst>
        </pc:picChg>
      </pc:sldChg>
      <pc:sldChg chg="addSp delSp modSp mod">
        <pc:chgData name="Jim McGowan" userId="e2c7446dd3aca506" providerId="LiveId" clId="{802C1FEF-A1BA-410A-81F2-F6FA284BDB02}" dt="2025-03-22T18:38:14.971" v="163"/>
        <pc:sldMkLst>
          <pc:docMk/>
          <pc:sldMk cId="3720878267" sldId="27649"/>
        </pc:sldMkLst>
        <pc:spChg chg="mod">
          <ac:chgData name="Jim McGowan" userId="e2c7446dd3aca506" providerId="LiveId" clId="{802C1FEF-A1BA-410A-81F2-F6FA284BDB02}" dt="2025-03-22T18:27:16.355" v="23" actId="1035"/>
          <ac:spMkLst>
            <pc:docMk/>
            <pc:sldMk cId="3720878267" sldId="27649"/>
            <ac:spMk id="161795" creationId="{08E3A16E-4195-34A7-B5B8-F0B1C181EF4C}"/>
          </ac:spMkLst>
        </pc:spChg>
        <pc:picChg chg="add mod">
          <ac:chgData name="Jim McGowan" userId="e2c7446dd3aca506" providerId="LiveId" clId="{802C1FEF-A1BA-410A-81F2-F6FA284BDB02}" dt="2025-03-22T18:38:14.971" v="163"/>
          <ac:picMkLst>
            <pc:docMk/>
            <pc:sldMk cId="3720878267" sldId="27649"/>
            <ac:picMk id="3" creationId="{5C3EC08D-12AF-7E91-65DD-82FCA5614403}"/>
          </ac:picMkLst>
        </pc:picChg>
      </pc:sldChg>
      <pc:sldChg chg="addSp delSp modSp mod">
        <pc:chgData name="Jim McGowan" userId="e2c7446dd3aca506" providerId="LiveId" clId="{802C1FEF-A1BA-410A-81F2-F6FA284BDB02}" dt="2025-03-22T18:38:22.812" v="165"/>
        <pc:sldMkLst>
          <pc:docMk/>
          <pc:sldMk cId="967961679" sldId="27650"/>
        </pc:sldMkLst>
        <pc:spChg chg="mod">
          <ac:chgData name="Jim McGowan" userId="e2c7446dd3aca506" providerId="LiveId" clId="{802C1FEF-A1BA-410A-81F2-F6FA284BDB02}" dt="2025-03-22T18:27:24.696" v="31" actId="1035"/>
          <ac:spMkLst>
            <pc:docMk/>
            <pc:sldMk cId="967961679" sldId="27650"/>
            <ac:spMk id="161795" creationId="{EF3FD6CC-863E-A84B-B658-FC8273F6BB67}"/>
          </ac:spMkLst>
        </pc:spChg>
        <pc:picChg chg="add mod">
          <ac:chgData name="Jim McGowan" userId="e2c7446dd3aca506" providerId="LiveId" clId="{802C1FEF-A1BA-410A-81F2-F6FA284BDB02}" dt="2025-03-22T18:38:22.812" v="165"/>
          <ac:picMkLst>
            <pc:docMk/>
            <pc:sldMk cId="967961679" sldId="27650"/>
            <ac:picMk id="3" creationId="{0A228368-2B17-1939-5560-90533EE5BA46}"/>
          </ac:picMkLst>
        </pc:picChg>
      </pc:sldChg>
      <pc:sldChg chg="addSp delSp modSp mod">
        <pc:chgData name="Jim McGowan" userId="e2c7446dd3aca506" providerId="LiveId" clId="{802C1FEF-A1BA-410A-81F2-F6FA284BDB02}" dt="2025-03-22T18:38:27.693" v="167"/>
        <pc:sldMkLst>
          <pc:docMk/>
          <pc:sldMk cId="4180388212" sldId="27651"/>
        </pc:sldMkLst>
        <pc:spChg chg="mod">
          <ac:chgData name="Jim McGowan" userId="e2c7446dd3aca506" providerId="LiveId" clId="{802C1FEF-A1BA-410A-81F2-F6FA284BDB02}" dt="2025-03-22T18:27:31.587" v="39" actId="1035"/>
          <ac:spMkLst>
            <pc:docMk/>
            <pc:sldMk cId="4180388212" sldId="27651"/>
            <ac:spMk id="161795" creationId="{A4C76942-E139-04ED-50C8-7A9903A28B61}"/>
          </ac:spMkLst>
        </pc:spChg>
        <pc:picChg chg="add mod">
          <ac:chgData name="Jim McGowan" userId="e2c7446dd3aca506" providerId="LiveId" clId="{802C1FEF-A1BA-410A-81F2-F6FA284BDB02}" dt="2025-03-22T18:38:27.693" v="167"/>
          <ac:picMkLst>
            <pc:docMk/>
            <pc:sldMk cId="4180388212" sldId="27651"/>
            <ac:picMk id="3" creationId="{E14F0B75-363A-8617-FE90-0A7F23B6E5DE}"/>
          </ac:picMkLst>
        </pc:picChg>
      </pc:sldChg>
      <pc:sldChg chg="addSp delSp modSp mod">
        <pc:chgData name="Jim McGowan" userId="e2c7446dd3aca506" providerId="LiveId" clId="{802C1FEF-A1BA-410A-81F2-F6FA284BDB02}" dt="2025-03-22T18:38:31.397" v="169"/>
        <pc:sldMkLst>
          <pc:docMk/>
          <pc:sldMk cId="2295143392" sldId="27652"/>
        </pc:sldMkLst>
        <pc:spChg chg="mod">
          <ac:chgData name="Jim McGowan" userId="e2c7446dd3aca506" providerId="LiveId" clId="{802C1FEF-A1BA-410A-81F2-F6FA284BDB02}" dt="2025-03-22T18:27:37.752" v="47" actId="1035"/>
          <ac:spMkLst>
            <pc:docMk/>
            <pc:sldMk cId="2295143392" sldId="27652"/>
            <ac:spMk id="161795" creationId="{506B3793-9765-6487-AABB-9CEFBDB4CA05}"/>
          </ac:spMkLst>
        </pc:spChg>
        <pc:picChg chg="add mod">
          <ac:chgData name="Jim McGowan" userId="e2c7446dd3aca506" providerId="LiveId" clId="{802C1FEF-A1BA-410A-81F2-F6FA284BDB02}" dt="2025-03-22T18:38:31.397" v="169"/>
          <ac:picMkLst>
            <pc:docMk/>
            <pc:sldMk cId="2295143392" sldId="27652"/>
            <ac:picMk id="3" creationId="{EB2AD055-48A1-304C-4EEA-92CD47304BE7}"/>
          </ac:picMkLst>
        </pc:picChg>
      </pc:sldChg>
      <pc:sldChg chg="addSp delSp modSp mod">
        <pc:chgData name="Jim McGowan" userId="e2c7446dd3aca506" providerId="LiveId" clId="{802C1FEF-A1BA-410A-81F2-F6FA284BDB02}" dt="2025-03-22T18:38:33.990" v="171"/>
        <pc:sldMkLst>
          <pc:docMk/>
          <pc:sldMk cId="2864227133" sldId="27653"/>
        </pc:sldMkLst>
        <pc:spChg chg="mod">
          <ac:chgData name="Jim McGowan" userId="e2c7446dd3aca506" providerId="LiveId" clId="{802C1FEF-A1BA-410A-81F2-F6FA284BDB02}" dt="2025-03-22T18:27:43.527" v="55" actId="1035"/>
          <ac:spMkLst>
            <pc:docMk/>
            <pc:sldMk cId="2864227133" sldId="27653"/>
            <ac:spMk id="161795" creationId="{C5E5AE61-DBBD-8756-26A6-E7DDD653ED5E}"/>
          </ac:spMkLst>
        </pc:spChg>
        <pc:picChg chg="add mod">
          <ac:chgData name="Jim McGowan" userId="e2c7446dd3aca506" providerId="LiveId" clId="{802C1FEF-A1BA-410A-81F2-F6FA284BDB02}" dt="2025-03-22T18:38:33.990" v="171"/>
          <ac:picMkLst>
            <pc:docMk/>
            <pc:sldMk cId="2864227133" sldId="27653"/>
            <ac:picMk id="3" creationId="{98B31DC0-960E-4350-0A5C-00BB38338D07}"/>
          </ac:picMkLst>
        </pc:picChg>
      </pc:sldChg>
      <pc:sldChg chg="addSp delSp modSp mod">
        <pc:chgData name="Jim McGowan" userId="e2c7446dd3aca506" providerId="LiveId" clId="{802C1FEF-A1BA-410A-81F2-F6FA284BDB02}" dt="2025-03-22T18:38:38.758" v="173"/>
        <pc:sldMkLst>
          <pc:docMk/>
          <pc:sldMk cId="4097786800" sldId="27654"/>
        </pc:sldMkLst>
        <pc:spChg chg="mod">
          <ac:chgData name="Jim McGowan" userId="e2c7446dd3aca506" providerId="LiveId" clId="{802C1FEF-A1BA-410A-81F2-F6FA284BDB02}" dt="2025-03-22T18:27:55.226" v="63" actId="1035"/>
          <ac:spMkLst>
            <pc:docMk/>
            <pc:sldMk cId="4097786800" sldId="27654"/>
            <ac:spMk id="161795" creationId="{36FCF2CF-6077-0214-D9FC-4E873EA20C65}"/>
          </ac:spMkLst>
        </pc:spChg>
        <pc:picChg chg="add mod">
          <ac:chgData name="Jim McGowan" userId="e2c7446dd3aca506" providerId="LiveId" clId="{802C1FEF-A1BA-410A-81F2-F6FA284BDB02}" dt="2025-03-22T18:38:38.758" v="173"/>
          <ac:picMkLst>
            <pc:docMk/>
            <pc:sldMk cId="4097786800" sldId="27654"/>
            <ac:picMk id="3" creationId="{0FF70DAF-EBD0-7C14-660B-B4185FC67E51}"/>
          </ac:picMkLst>
        </pc:picChg>
      </pc:sldChg>
      <pc:sldChg chg="addSp delSp modSp mod">
        <pc:chgData name="Jim McGowan" userId="e2c7446dd3aca506" providerId="LiveId" clId="{802C1FEF-A1BA-410A-81F2-F6FA284BDB02}" dt="2025-03-22T18:38:52.332" v="179"/>
        <pc:sldMkLst>
          <pc:docMk/>
          <pc:sldMk cId="1202282319" sldId="27655"/>
        </pc:sldMkLst>
        <pc:picChg chg="add mod">
          <ac:chgData name="Jim McGowan" userId="e2c7446dd3aca506" providerId="LiveId" clId="{802C1FEF-A1BA-410A-81F2-F6FA284BDB02}" dt="2025-03-22T18:38:52.332" v="179"/>
          <ac:picMkLst>
            <pc:docMk/>
            <pc:sldMk cId="1202282319" sldId="27655"/>
            <ac:picMk id="3" creationId="{84166F73-CAB9-B91B-9CCF-2080672B10F3}"/>
          </ac:picMkLst>
        </pc:picChg>
      </pc:sldChg>
      <pc:sldChg chg="addSp delSp modSp mod">
        <pc:chgData name="Jim McGowan" userId="e2c7446dd3aca506" providerId="LiveId" clId="{802C1FEF-A1BA-410A-81F2-F6FA284BDB02}" dt="2025-03-22T18:38:54.860" v="181"/>
        <pc:sldMkLst>
          <pc:docMk/>
          <pc:sldMk cId="2940859145" sldId="27656"/>
        </pc:sldMkLst>
        <pc:picChg chg="add mod">
          <ac:chgData name="Jim McGowan" userId="e2c7446dd3aca506" providerId="LiveId" clId="{802C1FEF-A1BA-410A-81F2-F6FA284BDB02}" dt="2025-03-22T18:38:54.860" v="181"/>
          <ac:picMkLst>
            <pc:docMk/>
            <pc:sldMk cId="2940859145" sldId="27656"/>
            <ac:picMk id="3" creationId="{2CE80B85-F351-F0F2-5524-022472E1B9CC}"/>
          </ac:picMkLst>
        </pc:picChg>
      </pc:sldChg>
      <pc:sldChg chg="addSp delSp modSp mod">
        <pc:chgData name="Jim McGowan" userId="e2c7446dd3aca506" providerId="LiveId" clId="{802C1FEF-A1BA-410A-81F2-F6FA284BDB02}" dt="2025-03-22T18:38:57.361" v="183"/>
        <pc:sldMkLst>
          <pc:docMk/>
          <pc:sldMk cId="3026875794" sldId="27657"/>
        </pc:sldMkLst>
        <pc:picChg chg="add mod">
          <ac:chgData name="Jim McGowan" userId="e2c7446dd3aca506" providerId="LiveId" clId="{802C1FEF-A1BA-410A-81F2-F6FA284BDB02}" dt="2025-03-22T18:38:57.361" v="183"/>
          <ac:picMkLst>
            <pc:docMk/>
            <pc:sldMk cId="3026875794" sldId="27657"/>
            <ac:picMk id="3" creationId="{9601AB47-1C47-FD96-9C97-2548DEFDB795}"/>
          </ac:picMkLst>
        </pc:picChg>
      </pc:sldChg>
      <pc:sldChg chg="addSp delSp modSp mod">
        <pc:chgData name="Jim McGowan" userId="e2c7446dd3aca506" providerId="LiveId" clId="{802C1FEF-A1BA-410A-81F2-F6FA284BDB02}" dt="2025-03-22T18:38:59.975" v="185"/>
        <pc:sldMkLst>
          <pc:docMk/>
          <pc:sldMk cId="2610187680" sldId="27658"/>
        </pc:sldMkLst>
        <pc:picChg chg="add mod">
          <ac:chgData name="Jim McGowan" userId="e2c7446dd3aca506" providerId="LiveId" clId="{802C1FEF-A1BA-410A-81F2-F6FA284BDB02}" dt="2025-03-22T18:38:59.975" v="185"/>
          <ac:picMkLst>
            <pc:docMk/>
            <pc:sldMk cId="2610187680" sldId="27658"/>
            <ac:picMk id="3" creationId="{CC0902CA-9F93-B2D2-460D-F51952268B52}"/>
          </ac:picMkLst>
        </pc:picChg>
      </pc:sldChg>
      <pc:sldChg chg="addSp delSp modSp mod">
        <pc:chgData name="Jim McGowan" userId="e2c7446dd3aca506" providerId="LiveId" clId="{802C1FEF-A1BA-410A-81F2-F6FA284BDB02}" dt="2025-03-22T18:39:06.418" v="187"/>
        <pc:sldMkLst>
          <pc:docMk/>
          <pc:sldMk cId="2898427552" sldId="27659"/>
        </pc:sldMkLst>
        <pc:picChg chg="add mod">
          <ac:chgData name="Jim McGowan" userId="e2c7446dd3aca506" providerId="LiveId" clId="{802C1FEF-A1BA-410A-81F2-F6FA284BDB02}" dt="2025-03-22T18:39:06.418" v="187"/>
          <ac:picMkLst>
            <pc:docMk/>
            <pc:sldMk cId="2898427552" sldId="27659"/>
            <ac:picMk id="3" creationId="{877FCD3F-450D-591C-4D1E-0FBBB9DA76D6}"/>
          </ac:picMkLst>
        </pc:picChg>
      </pc:sldChg>
      <pc:sldChg chg="addSp delSp modSp mod">
        <pc:chgData name="Jim McGowan" userId="e2c7446dd3aca506" providerId="LiveId" clId="{802C1FEF-A1BA-410A-81F2-F6FA284BDB02}" dt="2025-03-22T18:39:14.365" v="191"/>
        <pc:sldMkLst>
          <pc:docMk/>
          <pc:sldMk cId="2906495005" sldId="27660"/>
        </pc:sldMkLst>
        <pc:picChg chg="add mod">
          <ac:chgData name="Jim McGowan" userId="e2c7446dd3aca506" providerId="LiveId" clId="{802C1FEF-A1BA-410A-81F2-F6FA284BDB02}" dt="2025-03-22T18:39:14.365" v="191"/>
          <ac:picMkLst>
            <pc:docMk/>
            <pc:sldMk cId="2906495005" sldId="27660"/>
            <ac:picMk id="3" creationId="{6A2D2E27-0834-1B29-108E-1C772A706DA1}"/>
          </ac:picMkLst>
        </pc:picChg>
      </pc:sldChg>
      <pc:sldChg chg="addSp delSp modSp mod">
        <pc:chgData name="Jim McGowan" userId="e2c7446dd3aca506" providerId="LiveId" clId="{802C1FEF-A1BA-410A-81F2-F6FA284BDB02}" dt="2025-03-22T18:39:16.760" v="193"/>
        <pc:sldMkLst>
          <pc:docMk/>
          <pc:sldMk cId="3633636827" sldId="27661"/>
        </pc:sldMkLst>
        <pc:picChg chg="add mod">
          <ac:chgData name="Jim McGowan" userId="e2c7446dd3aca506" providerId="LiveId" clId="{802C1FEF-A1BA-410A-81F2-F6FA284BDB02}" dt="2025-03-22T18:39:16.760" v="193"/>
          <ac:picMkLst>
            <pc:docMk/>
            <pc:sldMk cId="3633636827" sldId="27661"/>
            <ac:picMk id="3" creationId="{394690E8-FF55-12B3-B7DF-3317CBFC7C38}"/>
          </ac:picMkLst>
        </pc:picChg>
      </pc:sldChg>
      <pc:sldChg chg="addSp delSp modSp mod">
        <pc:chgData name="Jim McGowan" userId="e2c7446dd3aca506" providerId="LiveId" clId="{802C1FEF-A1BA-410A-81F2-F6FA284BDB02}" dt="2025-03-22T18:39:24.267" v="195"/>
        <pc:sldMkLst>
          <pc:docMk/>
          <pc:sldMk cId="594886317" sldId="27662"/>
        </pc:sldMkLst>
        <pc:picChg chg="add mod">
          <ac:chgData name="Jim McGowan" userId="e2c7446dd3aca506" providerId="LiveId" clId="{802C1FEF-A1BA-410A-81F2-F6FA284BDB02}" dt="2025-03-22T18:39:24.267" v="195"/>
          <ac:picMkLst>
            <pc:docMk/>
            <pc:sldMk cId="594886317" sldId="27662"/>
            <ac:picMk id="3" creationId="{04851820-1E8C-489E-733D-A374DB3639E1}"/>
          </ac:picMkLst>
        </pc:picChg>
      </pc:sldChg>
      <pc:sldChg chg="addSp delSp modSp mod">
        <pc:chgData name="Jim McGowan" userId="e2c7446dd3aca506" providerId="LiveId" clId="{802C1FEF-A1BA-410A-81F2-F6FA284BDB02}" dt="2025-03-22T18:39:31.428" v="199"/>
        <pc:sldMkLst>
          <pc:docMk/>
          <pc:sldMk cId="4067314466" sldId="27663"/>
        </pc:sldMkLst>
        <pc:picChg chg="add mod">
          <ac:chgData name="Jim McGowan" userId="e2c7446dd3aca506" providerId="LiveId" clId="{802C1FEF-A1BA-410A-81F2-F6FA284BDB02}" dt="2025-03-22T18:39:31.428" v="199"/>
          <ac:picMkLst>
            <pc:docMk/>
            <pc:sldMk cId="4067314466" sldId="27663"/>
            <ac:picMk id="3" creationId="{BDF5F3C0-6B50-C0BC-E231-FAEBE2ACF91D}"/>
          </ac:picMkLst>
        </pc:picChg>
      </pc:sldChg>
      <pc:sldChg chg="addSp delSp modSp mod">
        <pc:chgData name="Jim McGowan" userId="e2c7446dd3aca506" providerId="LiveId" clId="{802C1FEF-A1BA-410A-81F2-F6FA284BDB02}" dt="2025-03-22T18:39:33.815" v="201"/>
        <pc:sldMkLst>
          <pc:docMk/>
          <pc:sldMk cId="4136793461" sldId="27664"/>
        </pc:sldMkLst>
        <pc:picChg chg="add mod">
          <ac:chgData name="Jim McGowan" userId="e2c7446dd3aca506" providerId="LiveId" clId="{802C1FEF-A1BA-410A-81F2-F6FA284BDB02}" dt="2025-03-22T18:39:33.815" v="201"/>
          <ac:picMkLst>
            <pc:docMk/>
            <pc:sldMk cId="4136793461" sldId="27664"/>
            <ac:picMk id="3" creationId="{3912124E-AA63-AF5C-E07D-156831A9B613}"/>
          </ac:picMkLst>
        </pc:picChg>
      </pc:sldChg>
      <pc:sldChg chg="addSp delSp modSp mod">
        <pc:chgData name="Jim McGowan" userId="e2c7446dd3aca506" providerId="LiveId" clId="{802C1FEF-A1BA-410A-81F2-F6FA284BDB02}" dt="2025-03-22T18:39:37.914" v="203"/>
        <pc:sldMkLst>
          <pc:docMk/>
          <pc:sldMk cId="1536973225" sldId="27665"/>
        </pc:sldMkLst>
        <pc:picChg chg="add mod">
          <ac:chgData name="Jim McGowan" userId="e2c7446dd3aca506" providerId="LiveId" clId="{802C1FEF-A1BA-410A-81F2-F6FA284BDB02}" dt="2025-03-22T18:39:37.914" v="203"/>
          <ac:picMkLst>
            <pc:docMk/>
            <pc:sldMk cId="1536973225" sldId="27665"/>
            <ac:picMk id="3" creationId="{14325FB8-1F85-68F2-70A1-E2DC525DD160}"/>
          </ac:picMkLst>
        </pc:picChg>
      </pc:sldChg>
      <pc:sldChg chg="addSp delSp modSp mod">
        <pc:chgData name="Jim McGowan" userId="e2c7446dd3aca506" providerId="LiveId" clId="{802C1FEF-A1BA-410A-81F2-F6FA284BDB02}" dt="2025-03-22T18:39:48.663" v="207"/>
        <pc:sldMkLst>
          <pc:docMk/>
          <pc:sldMk cId="3544069978" sldId="27666"/>
        </pc:sldMkLst>
        <pc:picChg chg="add mod">
          <ac:chgData name="Jim McGowan" userId="e2c7446dd3aca506" providerId="LiveId" clId="{802C1FEF-A1BA-410A-81F2-F6FA284BDB02}" dt="2025-03-22T18:39:48.663" v="207"/>
          <ac:picMkLst>
            <pc:docMk/>
            <pc:sldMk cId="3544069978" sldId="27666"/>
            <ac:picMk id="3" creationId="{74CBCEE2-C33E-CD47-EF61-6A297874E8C4}"/>
          </ac:picMkLst>
        </pc:picChg>
      </pc:sldChg>
      <pc:sldChg chg="addSp delSp modSp mod">
        <pc:chgData name="Jim McGowan" userId="e2c7446dd3aca506" providerId="LiveId" clId="{802C1FEF-A1BA-410A-81F2-F6FA284BDB02}" dt="2025-03-22T18:39:51.468" v="209"/>
        <pc:sldMkLst>
          <pc:docMk/>
          <pc:sldMk cId="1723721341" sldId="27667"/>
        </pc:sldMkLst>
      </pc:sldChg>
      <pc:sldChg chg="addSp delSp modSp mod">
        <pc:chgData name="Jim McGowan" userId="e2c7446dd3aca506" providerId="LiveId" clId="{802C1FEF-A1BA-410A-81F2-F6FA284BDB02}" dt="2025-03-22T18:39:56.244" v="211"/>
        <pc:sldMkLst>
          <pc:docMk/>
          <pc:sldMk cId="1002224954" sldId="27668"/>
        </pc:sldMkLst>
      </pc:sldChg>
      <pc:sldChg chg="addSp delSp modSp mod">
        <pc:chgData name="Jim McGowan" userId="e2c7446dd3aca506" providerId="LiveId" clId="{802C1FEF-A1BA-410A-81F2-F6FA284BDB02}" dt="2025-03-22T18:50:26.708" v="321" actId="12788"/>
        <pc:sldMkLst>
          <pc:docMk/>
          <pc:sldMk cId="4279013528" sldId="27669"/>
        </pc:sldMkLst>
        <pc:spChg chg="mod">
          <ac:chgData name="Jim McGowan" userId="e2c7446dd3aca506" providerId="LiveId" clId="{802C1FEF-A1BA-410A-81F2-F6FA284BDB02}" dt="2025-03-22T18:50:26.708" v="321" actId="12788"/>
          <ac:spMkLst>
            <pc:docMk/>
            <pc:sldMk cId="4279013528" sldId="27669"/>
            <ac:spMk id="4" creationId="{29338C06-DA5E-5005-3951-B6E325DC7DC2}"/>
          </ac:spMkLst>
        </pc:spChg>
        <pc:spChg chg="mod">
          <ac:chgData name="Jim McGowan" userId="e2c7446dd3aca506" providerId="LiveId" clId="{802C1FEF-A1BA-410A-81F2-F6FA284BDB02}" dt="2025-03-22T18:29:33.005" v="68" actId="12789"/>
          <ac:spMkLst>
            <pc:docMk/>
            <pc:sldMk cId="4279013528" sldId="27669"/>
            <ac:spMk id="161795" creationId="{3418D9C9-DE00-C868-4CF0-062BC20EC222}"/>
          </ac:spMkLst>
        </pc:spChg>
        <pc:picChg chg="add mod">
          <ac:chgData name="Jim McGowan" userId="e2c7446dd3aca506" providerId="LiveId" clId="{802C1FEF-A1BA-410A-81F2-F6FA284BDB02}" dt="2025-03-22T18:40:02.964" v="215"/>
          <ac:picMkLst>
            <pc:docMk/>
            <pc:sldMk cId="4279013528" sldId="27669"/>
            <ac:picMk id="3" creationId="{2F6A909B-2F03-1BF3-E6DC-E7666CD57D9D}"/>
          </ac:picMkLst>
        </pc:picChg>
      </pc:sldChg>
      <pc:sldChg chg="addSp delSp modSp mod">
        <pc:chgData name="Jim McGowan" userId="e2c7446dd3aca506" providerId="LiveId" clId="{802C1FEF-A1BA-410A-81F2-F6FA284BDB02}" dt="2025-03-22T18:50:38.436" v="323" actId="12788"/>
        <pc:sldMkLst>
          <pc:docMk/>
          <pc:sldMk cId="2068318080" sldId="27670"/>
        </pc:sldMkLst>
        <pc:spChg chg="mod">
          <ac:chgData name="Jim McGowan" userId="e2c7446dd3aca506" providerId="LiveId" clId="{802C1FEF-A1BA-410A-81F2-F6FA284BDB02}" dt="2025-03-22T18:50:38.436" v="323" actId="12788"/>
          <ac:spMkLst>
            <pc:docMk/>
            <pc:sldMk cId="2068318080" sldId="27670"/>
            <ac:spMk id="4" creationId="{BE5EAB32-FA6D-E084-E263-92E80703658E}"/>
          </ac:spMkLst>
        </pc:spChg>
        <pc:spChg chg="mod">
          <ac:chgData name="Jim McGowan" userId="e2c7446dd3aca506" providerId="LiveId" clId="{802C1FEF-A1BA-410A-81F2-F6FA284BDB02}" dt="2025-03-22T18:29:46.772" v="70" actId="12789"/>
          <ac:spMkLst>
            <pc:docMk/>
            <pc:sldMk cId="2068318080" sldId="27670"/>
            <ac:spMk id="161795" creationId="{53BC63FB-E47E-E5AE-88E3-AEB447B05995}"/>
          </ac:spMkLst>
        </pc:spChg>
        <pc:picChg chg="add mod">
          <ac:chgData name="Jim McGowan" userId="e2c7446dd3aca506" providerId="LiveId" clId="{802C1FEF-A1BA-410A-81F2-F6FA284BDB02}" dt="2025-03-22T18:40:07.169" v="217"/>
          <ac:picMkLst>
            <pc:docMk/>
            <pc:sldMk cId="2068318080" sldId="27670"/>
            <ac:picMk id="3" creationId="{26DCA301-2EF9-3BED-65F3-F2BFF1352699}"/>
          </ac:picMkLst>
        </pc:picChg>
      </pc:sldChg>
      <pc:sldChg chg="addSp delSp modSp mod">
        <pc:chgData name="Jim McGowan" userId="e2c7446dd3aca506" providerId="LiveId" clId="{802C1FEF-A1BA-410A-81F2-F6FA284BDB02}" dt="2025-03-22T18:50:57.659" v="325" actId="12788"/>
        <pc:sldMkLst>
          <pc:docMk/>
          <pc:sldMk cId="2129372370" sldId="27671"/>
        </pc:sldMkLst>
        <pc:spChg chg="mod">
          <ac:chgData name="Jim McGowan" userId="e2c7446dd3aca506" providerId="LiveId" clId="{802C1FEF-A1BA-410A-81F2-F6FA284BDB02}" dt="2025-03-22T18:50:57.659" v="325" actId="12788"/>
          <ac:spMkLst>
            <pc:docMk/>
            <pc:sldMk cId="2129372370" sldId="27671"/>
            <ac:spMk id="4" creationId="{1A49CF9B-5E8B-9FB9-DFAE-83F5DE9236A4}"/>
          </ac:spMkLst>
        </pc:spChg>
        <pc:spChg chg="mod">
          <ac:chgData name="Jim McGowan" userId="e2c7446dd3aca506" providerId="LiveId" clId="{802C1FEF-A1BA-410A-81F2-F6FA284BDB02}" dt="2025-03-22T18:30:10.240" v="72" actId="12789"/>
          <ac:spMkLst>
            <pc:docMk/>
            <pc:sldMk cId="2129372370" sldId="27671"/>
            <ac:spMk id="161795" creationId="{3F6B72C6-5C9A-750F-6C78-39A0668FDE2F}"/>
          </ac:spMkLst>
        </pc:spChg>
        <pc:picChg chg="add mod">
          <ac:chgData name="Jim McGowan" userId="e2c7446dd3aca506" providerId="LiveId" clId="{802C1FEF-A1BA-410A-81F2-F6FA284BDB02}" dt="2025-03-22T18:40:18.187" v="225"/>
          <ac:picMkLst>
            <pc:docMk/>
            <pc:sldMk cId="2129372370" sldId="27671"/>
            <ac:picMk id="3" creationId="{ED0D832A-C783-B827-2860-02AF3DB60390}"/>
          </ac:picMkLst>
        </pc:picChg>
      </pc:sldChg>
      <pc:sldChg chg="addSp delSp modSp mod">
        <pc:chgData name="Jim McGowan" userId="e2c7446dd3aca506" providerId="LiveId" clId="{802C1FEF-A1BA-410A-81F2-F6FA284BDB02}" dt="2025-03-22T18:51:12.688" v="327" actId="12788"/>
        <pc:sldMkLst>
          <pc:docMk/>
          <pc:sldMk cId="1745714088" sldId="27672"/>
        </pc:sldMkLst>
        <pc:spChg chg="mod">
          <ac:chgData name="Jim McGowan" userId="e2c7446dd3aca506" providerId="LiveId" clId="{802C1FEF-A1BA-410A-81F2-F6FA284BDB02}" dt="2025-03-22T18:51:12.688" v="327" actId="12788"/>
          <ac:spMkLst>
            <pc:docMk/>
            <pc:sldMk cId="1745714088" sldId="27672"/>
            <ac:spMk id="4" creationId="{888F332F-D2D2-7E4F-FDBB-6B9AE51B0C35}"/>
          </ac:spMkLst>
        </pc:spChg>
        <pc:spChg chg="mod">
          <ac:chgData name="Jim McGowan" userId="e2c7446dd3aca506" providerId="LiveId" clId="{802C1FEF-A1BA-410A-81F2-F6FA284BDB02}" dt="2025-03-22T18:30:21.988" v="74" actId="12789"/>
          <ac:spMkLst>
            <pc:docMk/>
            <pc:sldMk cId="1745714088" sldId="27672"/>
            <ac:spMk id="161795" creationId="{91F2894F-FB06-621A-8152-791E38F9FFFC}"/>
          </ac:spMkLst>
        </pc:spChg>
        <pc:picChg chg="add mod">
          <ac:chgData name="Jim McGowan" userId="e2c7446dd3aca506" providerId="LiveId" clId="{802C1FEF-A1BA-410A-81F2-F6FA284BDB02}" dt="2025-03-22T18:40:31.837" v="233"/>
          <ac:picMkLst>
            <pc:docMk/>
            <pc:sldMk cId="1745714088" sldId="27672"/>
            <ac:picMk id="3" creationId="{89F3ECF3-1859-D2F5-E5F6-2D462FAE8771}"/>
          </ac:picMkLst>
        </pc:picChg>
      </pc:sldChg>
      <pc:sldChg chg="addSp delSp modSp mod">
        <pc:chgData name="Jim McGowan" userId="e2c7446dd3aca506" providerId="LiveId" clId="{802C1FEF-A1BA-410A-81F2-F6FA284BDB02}" dt="2025-03-22T18:51:25.586" v="329" actId="12788"/>
        <pc:sldMkLst>
          <pc:docMk/>
          <pc:sldMk cId="908837882" sldId="27673"/>
        </pc:sldMkLst>
        <pc:spChg chg="mod">
          <ac:chgData name="Jim McGowan" userId="e2c7446dd3aca506" providerId="LiveId" clId="{802C1FEF-A1BA-410A-81F2-F6FA284BDB02}" dt="2025-03-22T18:51:25.586" v="329" actId="12788"/>
          <ac:spMkLst>
            <pc:docMk/>
            <pc:sldMk cId="908837882" sldId="27673"/>
            <ac:spMk id="4" creationId="{22636B17-A649-2DF7-B2E4-FEAAE14D8E0F}"/>
          </ac:spMkLst>
        </pc:spChg>
        <pc:spChg chg="mod">
          <ac:chgData name="Jim McGowan" userId="e2c7446dd3aca506" providerId="LiveId" clId="{802C1FEF-A1BA-410A-81F2-F6FA284BDB02}" dt="2025-03-22T18:30:36.951" v="76" actId="12789"/>
          <ac:spMkLst>
            <pc:docMk/>
            <pc:sldMk cId="908837882" sldId="27673"/>
            <ac:spMk id="161795" creationId="{CFEDDE32-FE52-58F1-F105-3D9856E0292C}"/>
          </ac:spMkLst>
        </pc:spChg>
        <pc:picChg chg="add mod">
          <ac:chgData name="Jim McGowan" userId="e2c7446dd3aca506" providerId="LiveId" clId="{802C1FEF-A1BA-410A-81F2-F6FA284BDB02}" dt="2025-03-22T18:40:37.801" v="235"/>
          <ac:picMkLst>
            <pc:docMk/>
            <pc:sldMk cId="908837882" sldId="27673"/>
            <ac:picMk id="3" creationId="{CE5E6227-59A9-9172-8016-9D4EE68702B1}"/>
          </ac:picMkLst>
        </pc:picChg>
      </pc:sldChg>
      <pc:sldChg chg="addSp delSp modSp mod">
        <pc:chgData name="Jim McGowan" userId="e2c7446dd3aca506" providerId="LiveId" clId="{802C1FEF-A1BA-410A-81F2-F6FA284BDB02}" dt="2025-03-22T18:51:46.079" v="331" actId="12788"/>
        <pc:sldMkLst>
          <pc:docMk/>
          <pc:sldMk cId="3201376356" sldId="27674"/>
        </pc:sldMkLst>
        <pc:spChg chg="mod">
          <ac:chgData name="Jim McGowan" userId="e2c7446dd3aca506" providerId="LiveId" clId="{802C1FEF-A1BA-410A-81F2-F6FA284BDB02}" dt="2025-03-22T18:51:46.079" v="331" actId="12788"/>
          <ac:spMkLst>
            <pc:docMk/>
            <pc:sldMk cId="3201376356" sldId="27674"/>
            <ac:spMk id="4" creationId="{111D3E5A-6513-171D-340C-576E9656CCD3}"/>
          </ac:spMkLst>
        </pc:spChg>
        <pc:spChg chg="mod">
          <ac:chgData name="Jim McGowan" userId="e2c7446dd3aca506" providerId="LiveId" clId="{802C1FEF-A1BA-410A-81F2-F6FA284BDB02}" dt="2025-03-22T18:31:02.448" v="78" actId="12789"/>
          <ac:spMkLst>
            <pc:docMk/>
            <pc:sldMk cId="3201376356" sldId="27674"/>
            <ac:spMk id="161795" creationId="{85771211-1DF4-0745-F129-21FD7E3A954E}"/>
          </ac:spMkLst>
        </pc:spChg>
        <pc:picChg chg="add mod">
          <ac:chgData name="Jim McGowan" userId="e2c7446dd3aca506" providerId="LiveId" clId="{802C1FEF-A1BA-410A-81F2-F6FA284BDB02}" dt="2025-03-22T18:40:55.714" v="243"/>
          <ac:picMkLst>
            <pc:docMk/>
            <pc:sldMk cId="3201376356" sldId="27674"/>
            <ac:picMk id="3" creationId="{B0C34507-DE35-C386-612E-5E3BDF1E64C4}"/>
          </ac:picMkLst>
        </pc:picChg>
      </pc:sldChg>
      <pc:sldChg chg="addSp delSp modSp mod">
        <pc:chgData name="Jim McGowan" userId="e2c7446dd3aca506" providerId="LiveId" clId="{802C1FEF-A1BA-410A-81F2-F6FA284BDB02}" dt="2025-03-22T18:40:09.606" v="219"/>
        <pc:sldMkLst>
          <pc:docMk/>
          <pc:sldMk cId="1657466747" sldId="27675"/>
        </pc:sldMkLst>
        <pc:picChg chg="add mod">
          <ac:chgData name="Jim McGowan" userId="e2c7446dd3aca506" providerId="LiveId" clId="{802C1FEF-A1BA-410A-81F2-F6FA284BDB02}" dt="2025-03-22T18:40:09.606" v="219"/>
          <ac:picMkLst>
            <pc:docMk/>
            <pc:sldMk cId="1657466747" sldId="27675"/>
            <ac:picMk id="3" creationId="{5D4106A2-DAC0-938C-2FDD-313898472D2E}"/>
          </ac:picMkLst>
        </pc:picChg>
      </pc:sldChg>
      <pc:sldChg chg="addSp delSp modSp mod">
        <pc:chgData name="Jim McGowan" userId="e2c7446dd3aca506" providerId="LiveId" clId="{802C1FEF-A1BA-410A-81F2-F6FA284BDB02}" dt="2025-03-22T18:40:12.015" v="221"/>
        <pc:sldMkLst>
          <pc:docMk/>
          <pc:sldMk cId="4209048726" sldId="27676"/>
        </pc:sldMkLst>
        <pc:picChg chg="add mod">
          <ac:chgData name="Jim McGowan" userId="e2c7446dd3aca506" providerId="LiveId" clId="{802C1FEF-A1BA-410A-81F2-F6FA284BDB02}" dt="2025-03-22T18:40:12.015" v="221"/>
          <ac:picMkLst>
            <pc:docMk/>
            <pc:sldMk cId="4209048726" sldId="27676"/>
            <ac:picMk id="3" creationId="{CA48914B-0D2D-9E91-6AC5-570F95262B68}"/>
          </ac:picMkLst>
        </pc:picChg>
      </pc:sldChg>
      <pc:sldChg chg="addSp delSp modSp mod">
        <pc:chgData name="Jim McGowan" userId="e2c7446dd3aca506" providerId="LiveId" clId="{802C1FEF-A1BA-410A-81F2-F6FA284BDB02}" dt="2025-03-22T18:40:15.593" v="223"/>
        <pc:sldMkLst>
          <pc:docMk/>
          <pc:sldMk cId="1362326174" sldId="27677"/>
        </pc:sldMkLst>
        <pc:picChg chg="add mod">
          <ac:chgData name="Jim McGowan" userId="e2c7446dd3aca506" providerId="LiveId" clId="{802C1FEF-A1BA-410A-81F2-F6FA284BDB02}" dt="2025-03-22T18:40:15.593" v="223"/>
          <ac:picMkLst>
            <pc:docMk/>
            <pc:sldMk cId="1362326174" sldId="27677"/>
            <ac:picMk id="3" creationId="{6C7855C3-4A91-D6B2-19D7-7058CA969CB1}"/>
          </ac:picMkLst>
        </pc:picChg>
      </pc:sldChg>
      <pc:sldChg chg="addSp delSp modSp mod">
        <pc:chgData name="Jim McGowan" userId="e2c7446dd3aca506" providerId="LiveId" clId="{802C1FEF-A1BA-410A-81F2-F6FA284BDB02}" dt="2025-03-22T18:40:23.501" v="227"/>
        <pc:sldMkLst>
          <pc:docMk/>
          <pc:sldMk cId="3832181384" sldId="27678"/>
        </pc:sldMkLst>
        <pc:picChg chg="add mod">
          <ac:chgData name="Jim McGowan" userId="e2c7446dd3aca506" providerId="LiveId" clId="{802C1FEF-A1BA-410A-81F2-F6FA284BDB02}" dt="2025-03-22T18:40:23.501" v="227"/>
          <ac:picMkLst>
            <pc:docMk/>
            <pc:sldMk cId="3832181384" sldId="27678"/>
            <ac:picMk id="3" creationId="{2F3E1681-1E45-E5C0-B40E-C2D19B935681}"/>
          </ac:picMkLst>
        </pc:picChg>
      </pc:sldChg>
      <pc:sldChg chg="addSp delSp modSp mod">
        <pc:chgData name="Jim McGowan" userId="e2c7446dd3aca506" providerId="LiveId" clId="{802C1FEF-A1BA-410A-81F2-F6FA284BDB02}" dt="2025-03-22T18:40:26.413" v="229"/>
        <pc:sldMkLst>
          <pc:docMk/>
          <pc:sldMk cId="2210573132" sldId="27679"/>
        </pc:sldMkLst>
        <pc:picChg chg="add mod">
          <ac:chgData name="Jim McGowan" userId="e2c7446dd3aca506" providerId="LiveId" clId="{802C1FEF-A1BA-410A-81F2-F6FA284BDB02}" dt="2025-03-22T18:40:26.413" v="229"/>
          <ac:picMkLst>
            <pc:docMk/>
            <pc:sldMk cId="2210573132" sldId="27679"/>
            <ac:picMk id="3" creationId="{AFD71531-34EF-DA68-79C0-C9A76CCE80D2}"/>
          </ac:picMkLst>
        </pc:picChg>
      </pc:sldChg>
      <pc:sldChg chg="addSp delSp modSp mod">
        <pc:chgData name="Jim McGowan" userId="e2c7446dd3aca506" providerId="LiveId" clId="{802C1FEF-A1BA-410A-81F2-F6FA284BDB02}" dt="2025-03-22T18:40:29.080" v="231"/>
        <pc:sldMkLst>
          <pc:docMk/>
          <pc:sldMk cId="1971518863" sldId="27680"/>
        </pc:sldMkLst>
        <pc:picChg chg="add mod">
          <ac:chgData name="Jim McGowan" userId="e2c7446dd3aca506" providerId="LiveId" clId="{802C1FEF-A1BA-410A-81F2-F6FA284BDB02}" dt="2025-03-22T18:40:29.080" v="231"/>
          <ac:picMkLst>
            <pc:docMk/>
            <pc:sldMk cId="1971518863" sldId="27680"/>
            <ac:picMk id="3" creationId="{84CA7243-29C6-4922-A7C8-D6CF22B473BD}"/>
          </ac:picMkLst>
        </pc:picChg>
      </pc:sldChg>
      <pc:sldChg chg="addSp delSp modSp mod">
        <pc:chgData name="Jim McGowan" userId="e2c7446dd3aca506" providerId="LiveId" clId="{802C1FEF-A1BA-410A-81F2-F6FA284BDB02}" dt="2025-03-22T18:40:43.084" v="237"/>
        <pc:sldMkLst>
          <pc:docMk/>
          <pc:sldMk cId="561078437" sldId="27681"/>
        </pc:sldMkLst>
        <pc:picChg chg="add mod">
          <ac:chgData name="Jim McGowan" userId="e2c7446dd3aca506" providerId="LiveId" clId="{802C1FEF-A1BA-410A-81F2-F6FA284BDB02}" dt="2025-03-22T18:40:43.084" v="237"/>
          <ac:picMkLst>
            <pc:docMk/>
            <pc:sldMk cId="561078437" sldId="27681"/>
            <ac:picMk id="3" creationId="{40BADDE7-BC9C-BCE9-84F7-116E70718511}"/>
          </ac:picMkLst>
        </pc:picChg>
      </pc:sldChg>
      <pc:sldChg chg="addSp delSp modSp mod">
        <pc:chgData name="Jim McGowan" userId="e2c7446dd3aca506" providerId="LiveId" clId="{802C1FEF-A1BA-410A-81F2-F6FA284BDB02}" dt="2025-03-22T18:40:46.958" v="239"/>
        <pc:sldMkLst>
          <pc:docMk/>
          <pc:sldMk cId="639011753" sldId="27682"/>
        </pc:sldMkLst>
        <pc:picChg chg="add mod">
          <ac:chgData name="Jim McGowan" userId="e2c7446dd3aca506" providerId="LiveId" clId="{802C1FEF-A1BA-410A-81F2-F6FA284BDB02}" dt="2025-03-22T18:40:46.958" v="239"/>
          <ac:picMkLst>
            <pc:docMk/>
            <pc:sldMk cId="639011753" sldId="27682"/>
            <ac:picMk id="3" creationId="{2A9C055B-536C-799E-B166-69D9FF2EED2D}"/>
          </ac:picMkLst>
        </pc:picChg>
      </pc:sldChg>
      <pc:sldChg chg="addSp delSp modSp mod">
        <pc:chgData name="Jim McGowan" userId="e2c7446dd3aca506" providerId="LiveId" clId="{802C1FEF-A1BA-410A-81F2-F6FA284BDB02}" dt="2025-03-22T18:40:52.012" v="241"/>
        <pc:sldMkLst>
          <pc:docMk/>
          <pc:sldMk cId="2775560349" sldId="27683"/>
        </pc:sldMkLst>
        <pc:picChg chg="add mod">
          <ac:chgData name="Jim McGowan" userId="e2c7446dd3aca506" providerId="LiveId" clId="{802C1FEF-A1BA-410A-81F2-F6FA284BDB02}" dt="2025-03-22T18:40:52.012" v="241"/>
          <ac:picMkLst>
            <pc:docMk/>
            <pc:sldMk cId="2775560349" sldId="27683"/>
            <ac:picMk id="3" creationId="{CE117FDA-BC78-83F9-2CE7-882D2C89D59F}"/>
          </ac:picMkLst>
        </pc:picChg>
      </pc:sldChg>
      <pc:sldChg chg="addSp delSp modSp mod">
        <pc:chgData name="Jim McGowan" userId="e2c7446dd3aca506" providerId="LiveId" clId="{802C1FEF-A1BA-410A-81F2-F6FA284BDB02}" dt="2025-03-22T18:41:01.637" v="245"/>
        <pc:sldMkLst>
          <pc:docMk/>
          <pc:sldMk cId="2998133564" sldId="27684"/>
        </pc:sldMkLst>
        <pc:picChg chg="add mod">
          <ac:chgData name="Jim McGowan" userId="e2c7446dd3aca506" providerId="LiveId" clId="{802C1FEF-A1BA-410A-81F2-F6FA284BDB02}" dt="2025-03-22T18:41:01.637" v="245"/>
          <ac:picMkLst>
            <pc:docMk/>
            <pc:sldMk cId="2998133564" sldId="27684"/>
            <ac:picMk id="3" creationId="{1129A25F-1E4D-DCAB-DE5F-B0E3D7EA2895}"/>
          </ac:picMkLst>
        </pc:picChg>
      </pc:sldChg>
      <pc:sldChg chg="addSp delSp modSp mod">
        <pc:chgData name="Jim McGowan" userId="e2c7446dd3aca506" providerId="LiveId" clId="{802C1FEF-A1BA-410A-81F2-F6FA284BDB02}" dt="2025-03-22T18:41:05.749" v="247"/>
        <pc:sldMkLst>
          <pc:docMk/>
          <pc:sldMk cId="2278824794" sldId="27685"/>
        </pc:sldMkLst>
        <pc:picChg chg="add mod">
          <ac:chgData name="Jim McGowan" userId="e2c7446dd3aca506" providerId="LiveId" clId="{802C1FEF-A1BA-410A-81F2-F6FA284BDB02}" dt="2025-03-22T18:41:05.749" v="247"/>
          <ac:picMkLst>
            <pc:docMk/>
            <pc:sldMk cId="2278824794" sldId="27685"/>
            <ac:picMk id="3" creationId="{CED78BDA-C42A-6DE5-E837-3C81FAAB4D33}"/>
          </ac:picMkLst>
        </pc:picChg>
      </pc:sldChg>
      <pc:sldChg chg="addSp delSp modSp mod">
        <pc:chgData name="Jim McGowan" userId="e2c7446dd3aca506" providerId="LiveId" clId="{802C1FEF-A1BA-410A-81F2-F6FA284BDB02}" dt="2025-03-22T18:41:08.252" v="249"/>
        <pc:sldMkLst>
          <pc:docMk/>
          <pc:sldMk cId="1631954533" sldId="27686"/>
        </pc:sldMkLst>
        <pc:picChg chg="add mod">
          <ac:chgData name="Jim McGowan" userId="e2c7446dd3aca506" providerId="LiveId" clId="{802C1FEF-A1BA-410A-81F2-F6FA284BDB02}" dt="2025-03-22T18:41:08.252" v="249"/>
          <ac:picMkLst>
            <pc:docMk/>
            <pc:sldMk cId="1631954533" sldId="27686"/>
            <ac:picMk id="3" creationId="{DF959E86-AA44-320D-D0E5-65988DE25FE0}"/>
          </ac:picMkLst>
        </pc:picChg>
      </pc:sldChg>
      <pc:sldChg chg="addSp delSp modSp mod">
        <pc:chgData name="Jim McGowan" userId="e2c7446dd3aca506" providerId="LiveId" clId="{802C1FEF-A1BA-410A-81F2-F6FA284BDB02}" dt="2025-03-22T18:41:24.323" v="257"/>
        <pc:sldMkLst>
          <pc:docMk/>
          <pc:sldMk cId="2811470367" sldId="27687"/>
        </pc:sldMkLst>
        <pc:picChg chg="add mod">
          <ac:chgData name="Jim McGowan" userId="e2c7446dd3aca506" providerId="LiveId" clId="{802C1FEF-A1BA-410A-81F2-F6FA284BDB02}" dt="2025-03-22T18:41:24.323" v="257"/>
          <ac:picMkLst>
            <pc:docMk/>
            <pc:sldMk cId="2811470367" sldId="27687"/>
            <ac:picMk id="3" creationId="{E206D346-F527-DA2F-C08C-FCEA1C317365}"/>
          </ac:picMkLst>
        </pc:picChg>
      </pc:sldChg>
      <pc:sldChg chg="addSp delSp modSp mod">
        <pc:chgData name="Jim McGowan" userId="e2c7446dd3aca506" providerId="LiveId" clId="{802C1FEF-A1BA-410A-81F2-F6FA284BDB02}" dt="2025-03-22T18:41:10.697" v="251"/>
        <pc:sldMkLst>
          <pc:docMk/>
          <pc:sldMk cId="138398679" sldId="27688"/>
        </pc:sldMkLst>
        <pc:picChg chg="add mod">
          <ac:chgData name="Jim McGowan" userId="e2c7446dd3aca506" providerId="LiveId" clId="{802C1FEF-A1BA-410A-81F2-F6FA284BDB02}" dt="2025-03-22T18:41:10.697" v="251"/>
          <ac:picMkLst>
            <pc:docMk/>
            <pc:sldMk cId="138398679" sldId="27688"/>
            <ac:picMk id="2" creationId="{07001570-91F7-4D3F-8B04-2440063CDCDC}"/>
          </ac:picMkLst>
        </pc:picChg>
      </pc:sldChg>
      <pc:sldChg chg="addSp delSp modSp mod">
        <pc:chgData name="Jim McGowan" userId="e2c7446dd3aca506" providerId="LiveId" clId="{802C1FEF-A1BA-410A-81F2-F6FA284BDB02}" dt="2025-03-22T18:41:13.110" v="253"/>
        <pc:sldMkLst>
          <pc:docMk/>
          <pc:sldMk cId="1683220787" sldId="27689"/>
        </pc:sldMkLst>
        <pc:picChg chg="add mod">
          <ac:chgData name="Jim McGowan" userId="e2c7446dd3aca506" providerId="LiveId" clId="{802C1FEF-A1BA-410A-81F2-F6FA284BDB02}" dt="2025-03-22T18:41:13.110" v="253"/>
          <ac:picMkLst>
            <pc:docMk/>
            <pc:sldMk cId="1683220787" sldId="27689"/>
            <ac:picMk id="2" creationId="{CB9C6347-614E-5D19-74A8-6E6B8F897B23}"/>
          </ac:picMkLst>
        </pc:picChg>
      </pc:sldChg>
      <pc:sldChg chg="addSp delSp modSp mod">
        <pc:chgData name="Jim McGowan" userId="e2c7446dd3aca506" providerId="LiveId" clId="{802C1FEF-A1BA-410A-81F2-F6FA284BDB02}" dt="2025-03-22T18:41:19.996" v="255"/>
        <pc:sldMkLst>
          <pc:docMk/>
          <pc:sldMk cId="864209766" sldId="27690"/>
        </pc:sldMkLst>
        <pc:picChg chg="add mod">
          <ac:chgData name="Jim McGowan" userId="e2c7446dd3aca506" providerId="LiveId" clId="{802C1FEF-A1BA-410A-81F2-F6FA284BDB02}" dt="2025-03-22T18:41:19.996" v="255"/>
          <ac:picMkLst>
            <pc:docMk/>
            <pc:sldMk cId="864209766" sldId="27690"/>
            <ac:picMk id="2" creationId="{20F33CD3-F98A-AE32-533C-32AFBE11C634}"/>
          </ac:picMkLst>
        </pc:picChg>
      </pc:sldChg>
      <pc:sldChg chg="addSp delSp modSp mod">
        <pc:chgData name="Jim McGowan" userId="e2c7446dd3aca506" providerId="LiveId" clId="{802C1FEF-A1BA-410A-81F2-F6FA284BDB02}" dt="2025-03-22T18:41:55.662" v="262" actId="12789"/>
        <pc:sldMkLst>
          <pc:docMk/>
          <pc:sldMk cId="1255077360" sldId="27691"/>
        </pc:sldMkLst>
        <pc:spChg chg="mod">
          <ac:chgData name="Jim McGowan" userId="e2c7446dd3aca506" providerId="LiveId" clId="{802C1FEF-A1BA-410A-81F2-F6FA284BDB02}" dt="2025-03-22T18:41:55.662" v="262" actId="12789"/>
          <ac:spMkLst>
            <pc:docMk/>
            <pc:sldMk cId="1255077360" sldId="27691"/>
            <ac:spMk id="161795" creationId="{B9319C50-CFD5-35EE-E601-B75E0603FD2F}"/>
          </ac:spMkLst>
        </pc:spChg>
        <pc:picChg chg="add mod">
          <ac:chgData name="Jim McGowan" userId="e2c7446dd3aca506" providerId="LiveId" clId="{802C1FEF-A1BA-410A-81F2-F6FA284BDB02}" dt="2025-03-22T18:41:42.993" v="261"/>
          <ac:picMkLst>
            <pc:docMk/>
            <pc:sldMk cId="1255077360" sldId="27691"/>
            <ac:picMk id="3" creationId="{57620E7A-B644-A0A2-73BF-CB08854B82B5}"/>
          </ac:picMkLst>
        </pc:picChg>
      </pc:sldChg>
      <pc:sldChg chg="addSp delSp modSp mod">
        <pc:chgData name="Jim McGowan" userId="e2c7446dd3aca506" providerId="LiveId" clId="{802C1FEF-A1BA-410A-81F2-F6FA284BDB02}" dt="2025-03-22T18:42:08.448" v="265" actId="12789"/>
        <pc:sldMkLst>
          <pc:docMk/>
          <pc:sldMk cId="2263944948" sldId="27692"/>
        </pc:sldMkLst>
        <pc:spChg chg="mod">
          <ac:chgData name="Jim McGowan" userId="e2c7446dd3aca506" providerId="LiveId" clId="{802C1FEF-A1BA-410A-81F2-F6FA284BDB02}" dt="2025-03-22T18:42:08.448" v="265" actId="12789"/>
          <ac:spMkLst>
            <pc:docMk/>
            <pc:sldMk cId="2263944948" sldId="27692"/>
            <ac:spMk id="161795" creationId="{EAABD890-0952-7A8D-5AB4-2772FC999291}"/>
          </ac:spMkLst>
        </pc:spChg>
        <pc:picChg chg="add mod">
          <ac:chgData name="Jim McGowan" userId="e2c7446dd3aca506" providerId="LiveId" clId="{802C1FEF-A1BA-410A-81F2-F6FA284BDB02}" dt="2025-03-22T18:42:03.424" v="264"/>
          <ac:picMkLst>
            <pc:docMk/>
            <pc:sldMk cId="2263944948" sldId="27692"/>
            <ac:picMk id="3" creationId="{F81232BF-BB5A-AA6C-41F9-815CD30294F4}"/>
          </ac:picMkLst>
        </pc:picChg>
      </pc:sldChg>
      <pc:sldChg chg="addSp delSp modSp mod">
        <pc:chgData name="Jim McGowan" userId="e2c7446dd3aca506" providerId="LiveId" clId="{802C1FEF-A1BA-410A-81F2-F6FA284BDB02}" dt="2025-03-22T18:42:36.373" v="274" actId="12789"/>
        <pc:sldMkLst>
          <pc:docMk/>
          <pc:sldMk cId="4025812449" sldId="27693"/>
        </pc:sldMkLst>
        <pc:spChg chg="mod">
          <ac:chgData name="Jim McGowan" userId="e2c7446dd3aca506" providerId="LiveId" clId="{802C1FEF-A1BA-410A-81F2-F6FA284BDB02}" dt="2025-03-22T18:42:36.373" v="274" actId="12789"/>
          <ac:spMkLst>
            <pc:docMk/>
            <pc:sldMk cId="4025812449" sldId="27693"/>
            <ac:spMk id="161795" creationId="{37720500-6FC2-CCAA-34CA-F7DF02282264}"/>
          </ac:spMkLst>
        </pc:spChg>
        <pc:picChg chg="add mod">
          <ac:chgData name="Jim McGowan" userId="e2c7446dd3aca506" providerId="LiveId" clId="{802C1FEF-A1BA-410A-81F2-F6FA284BDB02}" dt="2025-03-22T18:42:31.268" v="273"/>
          <ac:picMkLst>
            <pc:docMk/>
            <pc:sldMk cId="4025812449" sldId="27693"/>
            <ac:picMk id="3" creationId="{3021EE4B-BFE5-C81B-0123-384DD1A48D96}"/>
          </ac:picMkLst>
        </pc:picChg>
      </pc:sldChg>
      <pc:sldChg chg="addSp delSp modSp mod">
        <pc:chgData name="Jim McGowan" userId="e2c7446dd3aca506" providerId="LiveId" clId="{802C1FEF-A1BA-410A-81F2-F6FA284BDB02}" dt="2025-03-22T18:43:11.601" v="283" actId="12789"/>
        <pc:sldMkLst>
          <pc:docMk/>
          <pc:sldMk cId="1990498306" sldId="27694"/>
        </pc:sldMkLst>
        <pc:spChg chg="mod">
          <ac:chgData name="Jim McGowan" userId="e2c7446dd3aca506" providerId="LiveId" clId="{802C1FEF-A1BA-410A-81F2-F6FA284BDB02}" dt="2025-03-22T18:43:11.601" v="283" actId="12789"/>
          <ac:spMkLst>
            <pc:docMk/>
            <pc:sldMk cId="1990498306" sldId="27694"/>
            <ac:spMk id="161795" creationId="{86C47F2C-FFD5-3CAB-0778-A573DBAF4CC7}"/>
          </ac:spMkLst>
        </pc:spChg>
        <pc:picChg chg="add mod">
          <ac:chgData name="Jim McGowan" userId="e2c7446dd3aca506" providerId="LiveId" clId="{802C1FEF-A1BA-410A-81F2-F6FA284BDB02}" dt="2025-03-22T18:43:01.339" v="282"/>
          <ac:picMkLst>
            <pc:docMk/>
            <pc:sldMk cId="1990498306" sldId="27694"/>
            <ac:picMk id="3" creationId="{17371E9D-F42F-C773-76AE-6F1D158ED833}"/>
          </ac:picMkLst>
        </pc:picChg>
      </pc:sldChg>
      <pc:sldChg chg="addSp delSp modSp mod">
        <pc:chgData name="Jim McGowan" userId="e2c7446dd3aca506" providerId="LiveId" clId="{802C1FEF-A1BA-410A-81F2-F6FA284BDB02}" dt="2025-03-22T18:44:05.178" v="294" actId="12789"/>
        <pc:sldMkLst>
          <pc:docMk/>
          <pc:sldMk cId="1505589009" sldId="27695"/>
        </pc:sldMkLst>
        <pc:spChg chg="mod">
          <ac:chgData name="Jim McGowan" userId="e2c7446dd3aca506" providerId="LiveId" clId="{802C1FEF-A1BA-410A-81F2-F6FA284BDB02}" dt="2025-03-22T18:44:05.178" v="294" actId="12789"/>
          <ac:spMkLst>
            <pc:docMk/>
            <pc:sldMk cId="1505589009" sldId="27695"/>
            <ac:spMk id="161795" creationId="{8C5FE46D-053D-8DB3-8237-55CC1E8B1947}"/>
          </ac:spMkLst>
        </pc:spChg>
        <pc:picChg chg="add mod">
          <ac:chgData name="Jim McGowan" userId="e2c7446dd3aca506" providerId="LiveId" clId="{802C1FEF-A1BA-410A-81F2-F6FA284BDB02}" dt="2025-03-22T18:43:59.308" v="293"/>
          <ac:picMkLst>
            <pc:docMk/>
            <pc:sldMk cId="1505589009" sldId="27695"/>
            <ac:picMk id="3" creationId="{8D04859E-C5DF-AF8F-416A-C38BF53E68D2}"/>
          </ac:picMkLst>
        </pc:picChg>
      </pc:sldChg>
      <pc:sldChg chg="addSp delSp modSp mod">
        <pc:chgData name="Jim McGowan" userId="e2c7446dd3aca506" providerId="LiveId" clId="{802C1FEF-A1BA-410A-81F2-F6FA284BDB02}" dt="2025-03-22T18:42:15.726" v="267"/>
        <pc:sldMkLst>
          <pc:docMk/>
          <pc:sldMk cId="1837882031" sldId="27696"/>
        </pc:sldMkLst>
        <pc:picChg chg="add mod">
          <ac:chgData name="Jim McGowan" userId="e2c7446dd3aca506" providerId="LiveId" clId="{802C1FEF-A1BA-410A-81F2-F6FA284BDB02}" dt="2025-03-22T18:42:15.726" v="267"/>
          <ac:picMkLst>
            <pc:docMk/>
            <pc:sldMk cId="1837882031" sldId="27696"/>
            <ac:picMk id="3" creationId="{1E942E97-F923-96F7-551C-131C5BF7CF8F}"/>
          </ac:picMkLst>
        </pc:picChg>
      </pc:sldChg>
      <pc:sldChg chg="addSp delSp modSp mod">
        <pc:chgData name="Jim McGowan" userId="e2c7446dd3aca506" providerId="LiveId" clId="{802C1FEF-A1BA-410A-81F2-F6FA284BDB02}" dt="2025-03-22T18:42:18.708" v="269"/>
        <pc:sldMkLst>
          <pc:docMk/>
          <pc:sldMk cId="2431159086" sldId="27697"/>
        </pc:sldMkLst>
        <pc:picChg chg="add mod">
          <ac:chgData name="Jim McGowan" userId="e2c7446dd3aca506" providerId="LiveId" clId="{802C1FEF-A1BA-410A-81F2-F6FA284BDB02}" dt="2025-03-22T18:42:18.708" v="269"/>
          <ac:picMkLst>
            <pc:docMk/>
            <pc:sldMk cId="2431159086" sldId="27697"/>
            <ac:picMk id="3" creationId="{B4B8D1CF-8437-63DA-AE50-C01DFF196561}"/>
          </ac:picMkLst>
        </pc:picChg>
      </pc:sldChg>
      <pc:sldChg chg="addSp delSp modSp mod">
        <pc:chgData name="Jim McGowan" userId="e2c7446dd3aca506" providerId="LiveId" clId="{802C1FEF-A1BA-410A-81F2-F6FA284BDB02}" dt="2025-03-22T18:42:23.198" v="271"/>
        <pc:sldMkLst>
          <pc:docMk/>
          <pc:sldMk cId="1375965014" sldId="27698"/>
        </pc:sldMkLst>
        <pc:picChg chg="add mod">
          <ac:chgData name="Jim McGowan" userId="e2c7446dd3aca506" providerId="LiveId" clId="{802C1FEF-A1BA-410A-81F2-F6FA284BDB02}" dt="2025-03-22T18:42:23.198" v="271"/>
          <ac:picMkLst>
            <pc:docMk/>
            <pc:sldMk cId="1375965014" sldId="27698"/>
            <ac:picMk id="3" creationId="{54D28C78-D95A-CFF0-DA7B-DDEBD7529498}"/>
          </ac:picMkLst>
        </pc:picChg>
      </pc:sldChg>
      <pc:sldChg chg="addSp delSp modSp mod">
        <pc:chgData name="Jim McGowan" userId="e2c7446dd3aca506" providerId="LiveId" clId="{802C1FEF-A1BA-410A-81F2-F6FA284BDB02}" dt="2025-03-22T18:42:42.116" v="276"/>
        <pc:sldMkLst>
          <pc:docMk/>
          <pc:sldMk cId="3172232123" sldId="27699"/>
        </pc:sldMkLst>
        <pc:picChg chg="add mod">
          <ac:chgData name="Jim McGowan" userId="e2c7446dd3aca506" providerId="LiveId" clId="{802C1FEF-A1BA-410A-81F2-F6FA284BDB02}" dt="2025-03-22T18:42:42.116" v="276"/>
          <ac:picMkLst>
            <pc:docMk/>
            <pc:sldMk cId="3172232123" sldId="27699"/>
            <ac:picMk id="3" creationId="{6695F9E0-B62B-71FC-9610-0E005870B92B}"/>
          </ac:picMkLst>
        </pc:picChg>
      </pc:sldChg>
      <pc:sldChg chg="addSp delSp modSp mod">
        <pc:chgData name="Jim McGowan" userId="e2c7446dd3aca506" providerId="LiveId" clId="{802C1FEF-A1BA-410A-81F2-F6FA284BDB02}" dt="2025-03-22T18:42:46.129" v="278"/>
        <pc:sldMkLst>
          <pc:docMk/>
          <pc:sldMk cId="2442467602" sldId="27700"/>
        </pc:sldMkLst>
        <pc:picChg chg="add mod">
          <ac:chgData name="Jim McGowan" userId="e2c7446dd3aca506" providerId="LiveId" clId="{802C1FEF-A1BA-410A-81F2-F6FA284BDB02}" dt="2025-03-22T18:42:46.129" v="278"/>
          <ac:picMkLst>
            <pc:docMk/>
            <pc:sldMk cId="2442467602" sldId="27700"/>
            <ac:picMk id="3" creationId="{EB2CED8B-8756-678D-6C4E-94B292AF6E86}"/>
          </ac:picMkLst>
        </pc:picChg>
      </pc:sldChg>
      <pc:sldChg chg="addSp delSp modSp mod">
        <pc:chgData name="Jim McGowan" userId="e2c7446dd3aca506" providerId="LiveId" clId="{802C1FEF-A1BA-410A-81F2-F6FA284BDB02}" dt="2025-03-22T18:42:55.113" v="280"/>
        <pc:sldMkLst>
          <pc:docMk/>
          <pc:sldMk cId="1889832706" sldId="27701"/>
        </pc:sldMkLst>
        <pc:picChg chg="add mod">
          <ac:chgData name="Jim McGowan" userId="e2c7446dd3aca506" providerId="LiveId" clId="{802C1FEF-A1BA-410A-81F2-F6FA284BDB02}" dt="2025-03-22T18:42:55.113" v="280"/>
          <ac:picMkLst>
            <pc:docMk/>
            <pc:sldMk cId="1889832706" sldId="27701"/>
            <ac:picMk id="3" creationId="{9A3B0F9E-5D3D-1802-FE3F-8DBDE777AB10}"/>
          </ac:picMkLst>
        </pc:picChg>
      </pc:sldChg>
      <pc:sldChg chg="addSp delSp modSp mod">
        <pc:chgData name="Jim McGowan" userId="e2c7446dd3aca506" providerId="LiveId" clId="{802C1FEF-A1BA-410A-81F2-F6FA284BDB02}" dt="2025-03-22T18:43:28.021" v="285"/>
        <pc:sldMkLst>
          <pc:docMk/>
          <pc:sldMk cId="520781237" sldId="27702"/>
        </pc:sldMkLst>
        <pc:picChg chg="add mod">
          <ac:chgData name="Jim McGowan" userId="e2c7446dd3aca506" providerId="LiveId" clId="{802C1FEF-A1BA-410A-81F2-F6FA284BDB02}" dt="2025-03-22T18:43:28.021" v="285"/>
          <ac:picMkLst>
            <pc:docMk/>
            <pc:sldMk cId="520781237" sldId="27702"/>
            <ac:picMk id="3" creationId="{AF958623-77F5-4E4A-33A1-EA85F28B7750}"/>
          </ac:picMkLst>
        </pc:picChg>
      </pc:sldChg>
      <pc:sldChg chg="addSp delSp modSp mod">
        <pc:chgData name="Jim McGowan" userId="e2c7446dd3aca506" providerId="LiveId" clId="{802C1FEF-A1BA-410A-81F2-F6FA284BDB02}" dt="2025-03-22T18:43:33.440" v="287"/>
        <pc:sldMkLst>
          <pc:docMk/>
          <pc:sldMk cId="2395530108" sldId="27703"/>
        </pc:sldMkLst>
        <pc:picChg chg="add mod">
          <ac:chgData name="Jim McGowan" userId="e2c7446dd3aca506" providerId="LiveId" clId="{802C1FEF-A1BA-410A-81F2-F6FA284BDB02}" dt="2025-03-22T18:43:33.440" v="287"/>
          <ac:picMkLst>
            <pc:docMk/>
            <pc:sldMk cId="2395530108" sldId="27703"/>
            <ac:picMk id="3" creationId="{CCE93AD8-CFBD-F2CE-E637-B8AF5C096C8C}"/>
          </ac:picMkLst>
        </pc:picChg>
      </pc:sldChg>
      <pc:sldChg chg="addSp delSp modSp mod">
        <pc:chgData name="Jim McGowan" userId="e2c7446dd3aca506" providerId="LiveId" clId="{802C1FEF-A1BA-410A-81F2-F6FA284BDB02}" dt="2025-03-22T18:43:36.612" v="289"/>
        <pc:sldMkLst>
          <pc:docMk/>
          <pc:sldMk cId="1482926921" sldId="27704"/>
        </pc:sldMkLst>
        <pc:picChg chg="add mod">
          <ac:chgData name="Jim McGowan" userId="e2c7446dd3aca506" providerId="LiveId" clId="{802C1FEF-A1BA-410A-81F2-F6FA284BDB02}" dt="2025-03-22T18:43:36.612" v="289"/>
          <ac:picMkLst>
            <pc:docMk/>
            <pc:sldMk cId="1482926921" sldId="27704"/>
            <ac:picMk id="3" creationId="{2B3D06DE-3FAC-A2DF-E9EA-90258E02597F}"/>
          </ac:picMkLst>
        </pc:picChg>
      </pc:sldChg>
      <pc:sldChg chg="addSp delSp modSp mod">
        <pc:chgData name="Jim McGowan" userId="e2c7446dd3aca506" providerId="LiveId" clId="{802C1FEF-A1BA-410A-81F2-F6FA284BDB02}" dt="2025-03-22T18:43:52.917" v="291"/>
        <pc:sldMkLst>
          <pc:docMk/>
          <pc:sldMk cId="2664427312" sldId="27705"/>
        </pc:sldMkLst>
        <pc:picChg chg="add mod">
          <ac:chgData name="Jim McGowan" userId="e2c7446dd3aca506" providerId="LiveId" clId="{802C1FEF-A1BA-410A-81F2-F6FA284BDB02}" dt="2025-03-22T18:43:52.917" v="291"/>
          <ac:picMkLst>
            <pc:docMk/>
            <pc:sldMk cId="2664427312" sldId="27705"/>
            <ac:picMk id="3" creationId="{8029801C-1B6F-886A-8AD1-69FA37EAF65A}"/>
          </ac:picMkLst>
        </pc:picChg>
      </pc:sldChg>
      <pc:sldChg chg="addSp delSp modSp mod">
        <pc:chgData name="Jim McGowan" userId="e2c7446dd3aca506" providerId="LiveId" clId="{802C1FEF-A1BA-410A-81F2-F6FA284BDB02}" dt="2025-03-22T18:44:13.025" v="296"/>
        <pc:sldMkLst>
          <pc:docMk/>
          <pc:sldMk cId="1476372186" sldId="27706"/>
        </pc:sldMkLst>
        <pc:picChg chg="add mod">
          <ac:chgData name="Jim McGowan" userId="e2c7446dd3aca506" providerId="LiveId" clId="{802C1FEF-A1BA-410A-81F2-F6FA284BDB02}" dt="2025-03-22T18:44:13.025" v="296"/>
          <ac:picMkLst>
            <pc:docMk/>
            <pc:sldMk cId="1476372186" sldId="27706"/>
            <ac:picMk id="3" creationId="{2824FBA4-98E3-C6D8-84CA-CE0190308537}"/>
          </ac:picMkLst>
        </pc:picChg>
      </pc:sldChg>
      <pc:sldChg chg="addSp delSp modSp mod">
        <pc:chgData name="Jim McGowan" userId="e2c7446dd3aca506" providerId="LiveId" clId="{802C1FEF-A1BA-410A-81F2-F6FA284BDB02}" dt="2025-03-22T18:44:20.960" v="298"/>
        <pc:sldMkLst>
          <pc:docMk/>
          <pc:sldMk cId="1855000178" sldId="27707"/>
        </pc:sldMkLst>
        <pc:picChg chg="add mod">
          <ac:chgData name="Jim McGowan" userId="e2c7446dd3aca506" providerId="LiveId" clId="{802C1FEF-A1BA-410A-81F2-F6FA284BDB02}" dt="2025-03-22T18:44:20.960" v="298"/>
          <ac:picMkLst>
            <pc:docMk/>
            <pc:sldMk cId="1855000178" sldId="27707"/>
            <ac:picMk id="3" creationId="{B91250F0-6041-DC52-FD06-F8B3B3D7A03C}"/>
          </ac:picMkLst>
        </pc:picChg>
      </pc:sldChg>
      <pc:sldChg chg="addSp delSp modSp mod">
        <pc:chgData name="Jim McGowan" userId="e2c7446dd3aca506" providerId="LiveId" clId="{802C1FEF-A1BA-410A-81F2-F6FA284BDB02}" dt="2025-03-22T18:44:46.695" v="302"/>
        <pc:sldMkLst>
          <pc:docMk/>
          <pc:sldMk cId="2405405861" sldId="27708"/>
        </pc:sldMkLst>
        <pc:picChg chg="add mod">
          <ac:chgData name="Jim McGowan" userId="e2c7446dd3aca506" providerId="LiveId" clId="{802C1FEF-A1BA-410A-81F2-F6FA284BDB02}" dt="2025-03-22T18:44:46.695" v="302"/>
          <ac:picMkLst>
            <pc:docMk/>
            <pc:sldMk cId="2405405861" sldId="27708"/>
            <ac:picMk id="4" creationId="{22B851CD-0F96-E53A-8440-9A2C2067403C}"/>
          </ac:picMkLst>
        </pc:picChg>
      </pc:sldChg>
      <pc:sldChg chg="modSp mod">
        <pc:chgData name="Jim McGowan" userId="e2c7446dd3aca506" providerId="LiveId" clId="{802C1FEF-A1BA-410A-81F2-F6FA284BDB02}" dt="2025-03-22T18:47:43.271" v="318" actId="255"/>
        <pc:sldMkLst>
          <pc:docMk/>
          <pc:sldMk cId="3265089488" sldId="27709"/>
        </pc:sldMkLst>
        <pc:spChg chg="mod">
          <ac:chgData name="Jim McGowan" userId="e2c7446dd3aca506" providerId="LiveId" clId="{802C1FEF-A1BA-410A-81F2-F6FA284BDB02}" dt="2025-03-22T18:47:43.271" v="318" actId="255"/>
          <ac:spMkLst>
            <pc:docMk/>
            <pc:sldMk cId="3265089488" sldId="27709"/>
            <ac:spMk id="3" creationId="{11628210-D40F-77C4-602D-F6E932F08D31}"/>
          </ac:spMkLst>
        </pc:spChg>
        <pc:spChg chg="mod">
          <ac:chgData name="Jim McGowan" userId="e2c7446dd3aca506" providerId="LiveId" clId="{802C1FEF-A1BA-410A-81F2-F6FA284BDB02}" dt="2025-03-22T18:47:31.751" v="317" actId="255"/>
          <ac:spMkLst>
            <pc:docMk/>
            <pc:sldMk cId="3265089488" sldId="27709"/>
            <ac:spMk id="161795" creationId="{E844BECB-2E00-93F6-AF24-27D415B0B4A4}"/>
          </ac:spMkLst>
        </pc:spChg>
      </pc:sldChg>
      <pc:sldChg chg="delSp mod">
        <pc:chgData name="Jim McGowan" userId="e2c7446dd3aca506" providerId="LiveId" clId="{802C1FEF-A1BA-410A-81F2-F6FA284BDB02}" dt="2025-03-22T18:28:41.542" v="66" actId="478"/>
        <pc:sldMkLst>
          <pc:docMk/>
          <pc:sldMk cId="3721689536" sldId="277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8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90" tIns="53897" rIns="107790" bIns="53897" numCol="1" anchor="b" anchorCtr="0" compatLnSpc="1">
            <a:prstTxWarp prst="textNoShape">
              <a:avLst/>
            </a:prstTxWarp>
          </a:bodyPr>
          <a:lstStyle>
            <a:lvl1pPr defTabSz="1019295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4" y="120406"/>
            <a:ext cx="4089536" cy="793995"/>
          </a:xfrm>
          <a:prstGeom prst="rect">
            <a:avLst/>
          </a:prstGeom>
        </p:spPr>
        <p:txBody>
          <a:bodyPr vert="horz" lIns="118230" tIns="59114" rIns="118230" bIns="59114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197 - 50v4-14</a:t>
            </a:r>
          </a:p>
          <a:p>
            <a:pPr>
              <a:defRPr/>
            </a:pPr>
            <a:r>
              <a:rPr lang="en-US" sz="1400" dirty="0"/>
              <a:t>04-06-2025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algn="r"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7" tIns="50513" rIns="101027" bIns="505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4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4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038-32F1-1683-5497-BD120929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7D6C5-2812-A588-AD61-AEDD31631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6CAF4-6032-7E4F-FF24-C62E74FF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9F78A3-6726-762B-5DC8-D5566010BA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26EB-2362-431C-4C68-1ED42AA9D9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AB7DF-0520-C1DC-08FB-04CF962C1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35C9B-F06F-A314-58FC-6D75A133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6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2DA0A38-BD1E-08DE-53B8-505C2FFF9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D91E4B9-C9B8-CBEF-104D-852F2DE89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E0B24A6-F134-4631-8B4B-22322644E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7437-63FC-43C1-B162-5622CAB82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68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4" r:id="rId12"/>
    <p:sldLayoutId id="2147488926" r:id="rId13"/>
    <p:sldLayoutId id="2147488927" r:id="rId14"/>
    <p:sldLayoutId id="214748892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89CA3-03C9-F4AB-EAE9-BC36975F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402BB75-4E84-9BC9-6CB0-18ED1ABB5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4C76942-E139-04ED-50C8-7A9903A28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F0B75-363A-8617-FE90-0A7F23B6E5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F0B76-F75B-5333-4E10-5E3521638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07DAE4F-7E11-D6D8-DA17-F814E9213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06B3793-9765-6487-AABB-9CEFBDB4C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AD055-48A1-304C-4EEA-92CD47304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6DF6-94FF-15E8-DF98-FF203DB1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3328797-1017-C147-BF88-CDE6EC26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5E5AE61-DBBD-8756-26A6-E7DDD653E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31DC0-960E-4350-0A5C-00BB38338D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D06C-F19E-50F1-DFBE-82A54838A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757C940-5844-A928-9D8D-66666DC47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‒25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Abraham’s Early Journeys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CCE07-28DB-7544-5BB4-B461B40FDC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3FD583-6A38-A2F5-ABF3-9623931D69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51280"/>
          <a:ext cx="113538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30381077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1663733028"/>
                    </a:ext>
                  </a:extLst>
                </a:gridCol>
              </a:tblGrid>
              <a:tr h="4516120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Unconditional promises (Gen. 12:1-3)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From Haran to Canaan (Gen. 12:4-5)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Canaan (Gen. 12:6-9)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Egypt (Gen. 12:10-20)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and Lot Separate (Gen. 13:1-13)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Reaffirmation of Abram’s promises (Gen. 13:14-18)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Rescues Lot (14:1-24)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Abrahamic Covenant (15:1-21)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Hagar &amp; Ishmael (16:1-16)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Circumcision  (Gen. 17:1-27)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Sodom  &amp; Gomorrah (Gen. 18‒19)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 &amp; Abimelech (Gen. 20)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birth (Gen. 21:1-7)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Ishmael’s expulsion (21:8-21)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Abimelech’s covenant (21:22-34)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sacrifices Isaac (22)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Sarah’s death (23)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marriage (24)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Keturah (25:1-6)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Abraham’s death (25:7-11)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951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1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E677-CC5A-950E-CF40-FB12C36D4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32E9B66-A510-4AE8-0917-00DDD5A12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6FCF2CF-6077-0214-D9FC-4E873EA20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70DAF-EBD0-7C14-660B-B4185FC67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795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BCF2E-4296-7AF2-65A6-7B7C2E7F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469EFFC0-177E-E996-A76B-9672D3FD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888017C1-2471-FA5B-AB5F-3D0205BD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762000" cy="1371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23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DB791-CF17-A9C3-AEC1-FC736ECC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gracedoctrine.org/word/Doctoutline/gatesofjerusalem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914400"/>
            <a:ext cx="7239000" cy="563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9800" y="152400"/>
            <a:ext cx="7772400" cy="73152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Gates of Nehemiah</a:t>
            </a:r>
          </a:p>
        </p:txBody>
      </p:sp>
    </p:spTree>
    <p:extLst>
      <p:ext uri="{BB962C8B-B14F-4D97-AF65-F5344CB8AC3E}">
        <p14:creationId xmlns:p14="http://schemas.microsoft.com/office/powerpoint/2010/main" val="24479455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0661-8499-1BA7-3E7E-EAA8717B1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89170D3-64A7-4268-3B9A-8FA69C11D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0B81B0-19FE-3F82-E5DA-2F336101E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17B7D-4D09-355C-6F14-B76C692054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DD532-6B4D-5278-C3C8-B9845EE7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D3778BA0-22BE-92F4-D792-64A65CF20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9CA8E8-F5A2-34EC-D29A-3385652EE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321C3-8554-5022-0DDD-9EA6FF045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1C9E4-ACFD-039E-70CC-2169635C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94D83FA-2D08-CB59-003A-18162176C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50:7-9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Funeral Procession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6A9CB8D-188A-3A2F-9722-6D7284E3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Egypt (7b)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bodyguard (9)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66F73-CAB9-B91B-9CCF-2080672B1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F2FC-C1B9-6D7B-106E-C326D5E6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090EC86-7BE7-D7FF-75FD-2E55953E7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50:7-9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Funeral Procession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9D17061-1299-5611-74A3-E6DFE474B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Egypt (7b)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bodyguard (9)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80B85-F351-F0F2-5524-022472E1B9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025F8-5FC6-F577-6D92-71C787EC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2C7BF20-B420-5744-CD40-D28B9463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50:7-9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Funeral Procession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F5EF698-1315-8862-D1D1-CF3CD7449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Egypt (7b)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bodyguard (9)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1AB47-1C47-FD96-9C97-2548DEFDB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9235-242D-4EC4-8A52-209CFB33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09038B3-DA90-0168-F6B1-410B22BF5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50:7-9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Funeral Procession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A0C0C2F-AEBA-A060-21B2-AA4D9C084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Egypt (7b)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bodyguard (9)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902CA-9F93-B2D2-460D-F51952268B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0E5B2-428F-4547-94CC-D2352E16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2" y="137160"/>
            <a:ext cx="824079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2094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97DD-C40D-D0EF-81C8-E8BBFB9C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7BD55-7E47-643E-A094-710B2E1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55447"/>
            <a:ext cx="10972800" cy="4947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23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55B56F5-9F34-4471-B32F-7E071503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79AE64-417F-A046-4B46-F819AF59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0"/>
            <a:ext cx="168264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80CCD-1DEE-4ADD-9602-D3622AE6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Genesis 15:16</a:t>
            </a:r>
          </a:p>
          <a:p>
            <a:pPr algn="just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in the fourth generation they will return here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for the wrongdoing of the Amorite is not yet complete.”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8E33B-ED95-44F9-816E-54593E37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50" y="2438202"/>
            <a:ext cx="263370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8BE02-DFFE-C381-33DB-62725F3D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075CE5F-35EB-6876-E794-68244D20C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50:7-9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Funeral Procession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6480B17-9370-146F-E3A1-87B39AFB4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Egypt (7b)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Jacob (8)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Pharaoh’s bodyguard (9)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FCD3F-450D-591C-4D1E-0FBBB9DA7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D866C-41B5-DC98-8F38-B6146DB2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1628210-D40F-77C4-602D-F6E932F0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057" y="1204762"/>
            <a:ext cx="60849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to Egypt (46:1‒47:12)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Famine’s course (47:13-26)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in Egypt (47:27-31)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Joseph’s sons (48)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his sons (49)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&amp; </a:t>
            </a:r>
            <a:r>
              <a:rPr lang="en-US" sz="2600" b="1" u="sng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</a:t>
            </a:r>
            <a:r>
              <a:rPr lang="en-US" sz="2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(50)</a:t>
            </a: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954A2AE1-3F39-243E-A0D8-7F7450DF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37‒50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844BECB-2E00-93F6-AF24-27D415B0B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403" y="1204762"/>
            <a:ext cx="5475344" cy="4953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sold unto Egypt (37)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Canaan’s corruption (38)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falsely accused (39)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short-term predictions (40)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(41)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first reunion with his brothers (42)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D0C17-08C1-55D9-0860-2F821AB9D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5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24E98-FCD4-552B-663B-5997F4B8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728FE5FE-552A-CD63-7449-9CEFD18E7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BE1D37-FB61-EE0A-E907-F80D3EF05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D0792-91C6-24F2-A1FD-AC62EA862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4490F-CFA8-F2AE-31AA-54644E4D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8A3291D-A527-319E-55FA-AC6BDF83C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50:10-11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Arrival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7AD7BAE-2FD1-F99C-3BC0-B5C82A0D6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(10)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name (11)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D2E27-0834-1B29-108E-1C772A706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3F514-964E-6DC8-4E30-62E10218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44E994D-A70D-FCE1-D940-263E02C56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50:10-11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Arrival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10FC979-98F1-93A0-DB05-E41AB75C2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(10)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name (11)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690E8-FF55-12B3-B7DF-3317CBFC7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DF8B-9D52-F2AC-EB75-A286D7109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7A950874-39DE-29CE-7B33-64CD320D1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5210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187F-1EDB-BA96-0381-E82ADC41F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D1375-10C3-6CCB-4ADB-287A068F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96D12720-E0F8-2B3B-0AE1-2F81E57D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4A3C92BB-079A-B80D-AC01-63424FB9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762000" cy="1371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19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491D-AD0E-C294-4AB0-861E953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5ABA5-70C2-0A19-E85A-E56E6D1A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79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B2B89-1239-1D74-A613-F724A27C3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3B743-CD7B-FA6C-EEBD-022940B4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6" y="228600"/>
            <a:ext cx="363854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514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1A8F7-21FD-6E6C-8FD1-2D7978CD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6A81F-1C69-19C0-C489-3D51E0F7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92" y="228322"/>
            <a:ext cx="6998815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95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4BF7-EF7A-0A1D-6AD5-CEBE836D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4A752E-9A5B-EA9F-AAAF-537746CA9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18C948B-91E4-4770-D91C-540199A08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0"/>
            <a:ext cx="10972801" cy="5105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4000" kern="1200" dirty="0">
                <a:solidFill>
                  <a:srgbClr val="00FFFF"/>
                </a:solidFill>
                <a:cs typeface="Calibri" panose="020F0502020204030204" pitchFamily="34" charset="0"/>
              </a:rPr>
              <a:t>1 Thessalonians 4:13-18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 strike="noStrike" baseline="30000" dirty="0">
                <a:effectLst/>
                <a:latin typeface="Calibri" panose="020F0502020204030204" pitchFamily="34" charset="0"/>
              </a:rPr>
              <a:t>13</a:t>
            </a:r>
            <a:r>
              <a:rPr lang="en-US" sz="35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500" dirty="0">
                <a:effectLst/>
                <a:latin typeface="Calibri" panose="020F0502020204030204" pitchFamily="34" charset="0"/>
              </a:rPr>
              <a:t>But we do not want you to be uninformed, brethren, about those who are asleep, so that you will not grieve as do the rest who have no hope. </a:t>
            </a:r>
            <a:r>
              <a:rPr lang="en-US" sz="3500" u="none" strike="noStrike" baseline="30000" dirty="0">
                <a:effectLst/>
                <a:latin typeface="Calibri" panose="020F0502020204030204" pitchFamily="34" charset="0"/>
              </a:rPr>
              <a:t>14</a:t>
            </a:r>
            <a:r>
              <a:rPr lang="en-US" sz="35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500" dirty="0">
                <a:effectLst/>
                <a:latin typeface="Calibri" panose="020F0502020204030204" pitchFamily="34" charset="0"/>
              </a:rPr>
              <a:t>For if we believe that Jesus died and rose again, even so God will bring with Him those who have fallen asleep in Jesus. </a:t>
            </a:r>
            <a:r>
              <a:rPr lang="en-US" sz="3500" u="none" strike="noStrike" baseline="30000" dirty="0">
                <a:effectLst/>
                <a:latin typeface="Calibri" panose="020F0502020204030204" pitchFamily="34" charset="0"/>
              </a:rPr>
              <a:t>15</a:t>
            </a:r>
            <a:r>
              <a:rPr lang="en-US" sz="35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500" dirty="0">
                <a:effectLst/>
                <a:latin typeface="Calibri" panose="020F0502020204030204" pitchFamily="34" charset="0"/>
              </a:rPr>
              <a:t>For this we say to you by the word of the Lord, that we who are alive and remain until the coming of the Lord, will not precede. . .</a:t>
            </a:r>
          </a:p>
        </p:txBody>
      </p:sp>
    </p:spTree>
    <p:extLst>
      <p:ext uri="{BB962C8B-B14F-4D97-AF65-F5344CB8AC3E}">
        <p14:creationId xmlns:p14="http://schemas.microsoft.com/office/powerpoint/2010/main" val="3108491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8D57-F06C-E74A-F64C-0A825E67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C48A928-0501-8A41-40FD-AADD374C0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 and Populating (Gen 1:1)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22A55F-EB37-C0B8-9669-8AC26E73670A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990600"/>
          <a:ext cx="8153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3739912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3784888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807754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8620366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indent="0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1: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Light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4: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Luminaries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67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2: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Water, sky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5: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animals, birds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151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3: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Land, vegetation 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6: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 animals, man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5132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00C79E-9AF5-C09D-1072-90FBCC5AD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603" y="3962400"/>
            <a:ext cx="603279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09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2798-EF99-F582-4AAB-D9FF2A296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AC9B8CD-D944-1050-541C-BF10FEBC3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50:1-26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Death &amp; Burial of Jacob &amp; 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C693976-DCE3-462F-0C1C-D94332D8D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600200"/>
            <a:ext cx="7086601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following Jacob’s death (1-3)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(4-14)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fear &amp; Joseph’s reassurance (15-21)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(22-26)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408DF-3C2F-86A7-019F-3765B0787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F602-3A9A-A4A4-0482-56B316A5F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8A5B2A-B62E-F507-9E4A-5F07DECE7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50:10-11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Arrival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D4C4B33-D98C-635B-741B-3B983A39C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(10)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of name (11)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51820-1E8C-489E-733D-A374DB363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B84AC4D-59C2-4053-81EC-A24011A9A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64165"/>
              </p:ext>
            </p:extLst>
          </p:nvPr>
        </p:nvGraphicFramePr>
        <p:xfrm>
          <a:off x="1790700" y="228600"/>
          <a:ext cx="8610600" cy="654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19069713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352119831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Beginning Themes</a:t>
                      </a:r>
                      <a:endParaRPr lang="en-US" sz="36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080952"/>
                  </a:ext>
                </a:extLst>
              </a:tr>
              <a:tr h="4916078">
                <a:tc>
                  <a:txBody>
                    <a:bodyPr/>
                    <a:lstStyle/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Marriage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Evil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Clothing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Religion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Salvation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Language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Government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Nations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485221"/>
                  </a:ext>
                </a:extLst>
              </a:tr>
              <a:tr h="7918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Morris, </a:t>
                      </a:r>
                      <a:r>
                        <a:rPr lang="en-US" sz="20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Genesis Record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18-20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565561"/>
                  </a:ext>
                </a:extLst>
              </a:tr>
            </a:tbl>
          </a:graphicData>
        </a:graphic>
      </p:graphicFrame>
      <p:pic>
        <p:nvPicPr>
          <p:cNvPr id="1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BB928A33-AF8F-4BCD-AF26-AFBCC9F5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270" y="2743200"/>
            <a:ext cx="20594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44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D2CF4-F399-C23E-19B2-EBF74A46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0A144C36-229D-F402-E5D4-53FA5D95F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2EBC65-CD19-B1A3-C9DB-1C4EE3D3F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A2FBF-CD83-943B-DFDA-4D20F800D1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4E22B-60B3-09B7-C40D-818C460D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8075F10-9261-35A2-1F50-EF8310014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50:12-13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33B048-62AE-ECB5-0676-6638D8965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sons’ obedience (12)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Obedience’s content (13)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5F3C0-6B50-C0BC-E231-FAEBE2ACF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B8283-CE00-822E-5168-3C157DA1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0BFA9D1-F0F5-5B6B-07FB-F15E2FA8A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50:12-13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1FB8CA3-788C-F961-CD87-EFBE3845B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sons’ obedience (12)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Obedience’s content (13)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2124E-AA63-AF5C-E07D-156831A9B6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67077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6CDD6-28A9-62DF-7D22-4B2C26D1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92AEB10-8787-B5B4-D64B-5E68EE5D2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50:12-13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FD02A3A-F90D-BB71-4B4F-652F4CC83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sons’ obedience (12)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Obedience’s content (13)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25FB8-1F85-68F2-70A1-E2DC525DD1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‒25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Abraham’s Early Journeys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46BD8-01E6-4589-930B-9B8EB20E2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CD723D-B839-526A-B1A0-831FDAA799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51280"/>
          <a:ext cx="11353800" cy="514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30381077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1663733028"/>
                    </a:ext>
                  </a:extLst>
                </a:gridCol>
              </a:tblGrid>
              <a:tr h="4516120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Unconditional promises (Gen. 12:1-3)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From Haran to Canaan (Gen. 12:4-5)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Canaan (Gen. 12:6-9)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In Egypt (Gen. 12:10-20)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and Lot Separate (Gen. 13:1-13)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Reaffirmation of Abram’s promises (Gen. 13:14-18)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Abram Rescues Lot (14:1-24)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Abrahamic Covenant (15:1-21)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Hagar &amp; Ishmael (16:1-16)</a:t>
                      </a:r>
                    </a:p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Circumcision  (Gen. 17:1-27)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Sodom  &amp; Gomorrah (Gen. 18‒19)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Abraham &amp; Abimelech (Gen. 20)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birth (Gen. 21:1-7)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Ishmael’s expulsion (21:8-21)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Abimelech’s covenant (21:22-34)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sacrifices Isaac (22)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Sarah’s death (23)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Isaac’s marriage (24)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 &amp; Keturah (25:1-6)</a:t>
                      </a:r>
                    </a:p>
                    <a:p>
                      <a:pPr marL="574675" marR="0" lvl="1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romanUcPeriod" startAt="11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Abraham’s death (25:7-11)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951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8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34" y="228600"/>
            <a:ext cx="883073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0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33009-6BD2-8B26-559A-7AFA2FB0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EFEE0-BCBD-B277-5545-72B2BC82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9" y="228600"/>
            <a:ext cx="10727363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7DBF-9B15-24C4-FF29-B62D9C21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0CDEA941-1E7B-3AA9-295C-254425297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34FD99-663E-BD7A-F921-38F897AA6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BFA97-C98F-6251-18ED-27C518B80B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BFAC2-48B5-BD26-B9B0-AA246F5D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84439-1924-95A3-022E-87937397F6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4157443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8F38-34E2-9507-DA98-3B96049C9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E66F46F-736E-8909-20BA-62E12BC54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BEEC46-77C5-7393-085B-EFC03F028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852F2-DC2B-10D1-C60E-A5528470A8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0E38-3F80-8644-E38D-AC3DA7AD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9500CCC-3652-D4B6-84EC-C481C5D66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Return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B7EB70C-1252-324C-5E2C-E1FBBB67E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(14a)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(14b)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BCEE2-C33E-CD47-EF61-6A297874E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0E38-3F80-8644-E38D-AC3DA7AD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9500CCC-3652-D4B6-84EC-C481C5D66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Return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B7EB70C-1252-324C-5E2C-E1FBBB67E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(14a)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(14b)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BCEE2-C33E-CD47-EF61-6A297874E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0E38-3F80-8644-E38D-AC3DA7AD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9500CCC-3652-D4B6-84EC-C481C5D66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Return to Egypt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B7EB70C-1252-324C-5E2C-E1FBBB67E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(14a)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(14b)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BCEE2-C33E-CD47-EF61-6A297874E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49B7-CA99-7D86-824B-C2B63952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56C2B352-6925-8817-B939-914DF98A2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619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D491-F9CD-2ECD-26B6-DD51B6276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3F2B9-73B8-FBC1-E78D-C9CD2E54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7637"/>
            <a:ext cx="9753600" cy="656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A774ADAF-533A-2446-69CF-C23BA7A2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4562"/>
            <a:ext cx="16002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3CD86AA6-23C4-AED9-2D65-54E62155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762000" cy="1371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48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FFCD-341B-93CE-973A-D0F0C622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76F6C-BC21-B34E-1652-646F2553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777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74CE-D9DC-2256-DBE8-6E36A7FD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08A4104D-5B49-0FD3-1F46-759F93B6B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71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70E54-F743-CC55-9863-263A0388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92FB8C8-A92D-2DF8-5F40-D947C300D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50:1-26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Death &amp; Burial of Jacob &amp; 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3F2CDAD-07BD-DC73-9C49-2F233C939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0104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following Jacob’s death (1-3)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(4-14)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fear &amp; Joseph’s reassurance (15-21)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(22-26)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01157-BE2C-03A7-A87B-46257E749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A2E9-F3F1-920B-9EC9-4EF6F43A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EFE0520D-398B-4D86-EEEA-7D4B0E4FB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request (4-5)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granted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Funeral procession (7-9)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(10-11)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(12-13)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Egypt (14)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2F82B4-EA25-C0EB-3D63-84B0DDDD1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50:4-14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Burial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0077D-DBFD-6BEA-6362-76AAACBD3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BEAC-1719-9A4A-9427-91452E5F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EAC7-DE35-507C-2E60-A62FDA69723F}"/>
              </a:ext>
            </a:extLst>
          </p:cNvPr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46EB-5A35-2263-DACA-0CBAF9117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0D4B4-DAF1-0945-6124-07F611AA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2FE7CB1-77D6-AC2A-AF15-70AB65524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6FD16D4-C1DF-BEF0-EA43-2B8BD3B03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4267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9D3AF-8850-28AE-EC75-B8862BBEA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9F425-0B6F-1D3D-7EB5-FE36C5A3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06AF7A1-9102-22B3-DCBD-47E1F161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8E3A16E-4195-34A7-B5B8-F0B1C181E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EC08D-12AF-7E91-65DD-82FCA5614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7F755-5A86-D1DA-F4C2-28209815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15CCF62-3824-D230-991A-248F0604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50:4-5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Request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F3FD6CC-863E-A84B-B658-FC8273F6B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4478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(4a)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approaches Pharaoh (4b)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(4c)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(4d)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Oath (5a)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to return (5b)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28368-2B17-1939-5560-90533EE5BA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44050</TotalTime>
  <Words>1478</Words>
  <Application>Microsoft Office PowerPoint</Application>
  <PresentationFormat>Widescreen</PresentationFormat>
  <Paragraphs>264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Symbol</vt:lpstr>
      <vt:lpstr>Times New Roman</vt:lpstr>
      <vt:lpstr>Wingdings</vt:lpstr>
      <vt:lpstr>Azure</vt:lpstr>
      <vt:lpstr>PowerPoint Presentation</vt:lpstr>
      <vt:lpstr>GENESIS STRUCTURE</vt:lpstr>
      <vt:lpstr>Genesis 37‒50 Joseph</vt:lpstr>
      <vt:lpstr>Genesis 50:1-26 Death &amp; Burial of Jacob &amp; Joseph</vt:lpstr>
      <vt:lpstr>II. Genesis 50:4-14 Jacob’s Burial</vt:lpstr>
      <vt:lpstr>II. Genesis 50:4-14 Jacob’s Burial</vt:lpstr>
      <vt:lpstr>Genesis 50:4-5 Joseph’s Request</vt:lpstr>
      <vt:lpstr>Genesis 50:4-5 Joseph’s Request</vt:lpstr>
      <vt:lpstr>Genesis 50:4-5 Joseph’s Request</vt:lpstr>
      <vt:lpstr>Genesis 50:4-5 Joseph’s Request</vt:lpstr>
      <vt:lpstr>Genesis 50:4-5 Joseph’s Request</vt:lpstr>
      <vt:lpstr>Genesis 50:4-5 Joseph’s Request</vt:lpstr>
      <vt:lpstr>Genesis 12‒25 Abraham’s Early Journeys</vt:lpstr>
      <vt:lpstr>Genesis 50:4-5 Joseph’s Request</vt:lpstr>
      <vt:lpstr>PowerPoint Presentation</vt:lpstr>
      <vt:lpstr>PowerPoint Presentation</vt:lpstr>
      <vt:lpstr>PowerPoint Presentation</vt:lpstr>
      <vt:lpstr>PowerPoint Presentation</vt:lpstr>
      <vt:lpstr>II. Genesis 50:4-14 Jacob’s Burial</vt:lpstr>
      <vt:lpstr>II. Genesis 50:4-14 Jacob’s Burial</vt:lpstr>
      <vt:lpstr>Genesis 50:7-9 Funeral Procession</vt:lpstr>
      <vt:lpstr>Genesis 50:7-9 Funeral Procession</vt:lpstr>
      <vt:lpstr>Genesis 50:7-9 Funeral Procession</vt:lpstr>
      <vt:lpstr>Genesis 50:7-9 Funeral Procession</vt:lpstr>
      <vt:lpstr>PowerPoint Presentation</vt:lpstr>
      <vt:lpstr>PowerPoint Presentation</vt:lpstr>
      <vt:lpstr>PowerPoint Presentation</vt:lpstr>
      <vt:lpstr>PowerPoint Presentation</vt:lpstr>
      <vt:lpstr>Genesis 50:7-9 Funeral Procession</vt:lpstr>
      <vt:lpstr>II. Genesis 50:4-14 Jacob’s Burial</vt:lpstr>
      <vt:lpstr>Genesis 50:10-11 Arrival</vt:lpstr>
      <vt:lpstr>Genesis 50:10-11 Arrival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Shaping and Populating (Gen 1:1)</vt:lpstr>
      <vt:lpstr>Genesis 50:10-11 Arrival</vt:lpstr>
      <vt:lpstr>PowerPoint Presentation</vt:lpstr>
      <vt:lpstr>II. Genesis 50:4-14 Jacob’s Burial</vt:lpstr>
      <vt:lpstr>Genesis 50:12-13 Jacob’s Burial</vt:lpstr>
      <vt:lpstr>Genesis 50:12-13 Jacob’s Burial</vt:lpstr>
      <vt:lpstr>PowerPoint Presentation</vt:lpstr>
      <vt:lpstr>Genesis 50:12-13 Jacob’s Burial</vt:lpstr>
      <vt:lpstr>Genesis 12‒25 Abraham’s Early Journeys</vt:lpstr>
      <vt:lpstr>PowerPoint Presentation</vt:lpstr>
      <vt:lpstr>PowerPoint Presentation</vt:lpstr>
      <vt:lpstr>PowerPoint Presentation</vt:lpstr>
      <vt:lpstr>II. Genesis 50:4-14 Jacob’s Burial</vt:lpstr>
      <vt:lpstr>Genesis 50:14 Return to Egypt</vt:lpstr>
      <vt:lpstr>Genesis 50:14 Return to Egypt</vt:lpstr>
      <vt:lpstr>Genesis 50:14 Return to Egypt</vt:lpstr>
      <vt:lpstr>PowerPoint Presentation</vt:lpstr>
      <vt:lpstr>PowerPoint Presentation</vt:lpstr>
      <vt:lpstr>PowerPoint Presentation</vt:lpstr>
      <vt:lpstr>Conclusion</vt:lpstr>
      <vt:lpstr>Genesis 50:1-26 Death &amp; Burial of Jacob &amp; Joseph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197 - 50v4-26</dc:title>
  <dc:subject>Genesis 50</dc:subject>
  <dc:creator>A. Woods</dc:creator>
  <dc:description>Modified by Jim McGowan</dc:description>
  <cp:lastModifiedBy>anne woods</cp:lastModifiedBy>
  <cp:revision>4702</cp:revision>
  <cp:lastPrinted>2025-03-08T23:41:24Z</cp:lastPrinted>
  <dcterms:created xsi:type="dcterms:W3CDTF">2009-03-17T12:21:13Z</dcterms:created>
  <dcterms:modified xsi:type="dcterms:W3CDTF">2025-04-05T16:20:18Z</dcterms:modified>
</cp:coreProperties>
</file>