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39"/>
  </p:notesMasterIdLst>
  <p:handoutMasterIdLst>
    <p:handoutMasterId r:id="rId40"/>
  </p:handoutMasterIdLst>
  <p:sldIdLst>
    <p:sldId id="11071" r:id="rId4"/>
    <p:sldId id="11101" r:id="rId5"/>
    <p:sldId id="11118" r:id="rId6"/>
    <p:sldId id="6359" r:id="rId7"/>
    <p:sldId id="11126" r:id="rId8"/>
    <p:sldId id="6361" r:id="rId9"/>
    <p:sldId id="11127" r:id="rId10"/>
    <p:sldId id="6363" r:id="rId11"/>
    <p:sldId id="6364" r:id="rId12"/>
    <p:sldId id="6196" r:id="rId13"/>
    <p:sldId id="6195" r:id="rId14"/>
    <p:sldId id="6365" r:id="rId15"/>
    <p:sldId id="6366" r:id="rId16"/>
    <p:sldId id="11121" r:id="rId17"/>
    <p:sldId id="2796" r:id="rId18"/>
    <p:sldId id="11128" r:id="rId19"/>
    <p:sldId id="6369" r:id="rId20"/>
    <p:sldId id="11129" r:id="rId21"/>
    <p:sldId id="6201" r:id="rId22"/>
    <p:sldId id="11134" r:id="rId23"/>
    <p:sldId id="6372" r:id="rId24"/>
    <p:sldId id="11131" r:id="rId25"/>
    <p:sldId id="8841" r:id="rId26"/>
    <p:sldId id="6530" r:id="rId27"/>
    <p:sldId id="2619" r:id="rId28"/>
    <p:sldId id="6375" r:id="rId29"/>
    <p:sldId id="11122" r:id="rId30"/>
    <p:sldId id="11123" r:id="rId31"/>
    <p:sldId id="5551" r:id="rId32"/>
    <p:sldId id="11120" r:id="rId33"/>
    <p:sldId id="6509" r:id="rId34"/>
    <p:sldId id="11119" r:id="rId35"/>
    <p:sldId id="11132" r:id="rId36"/>
    <p:sldId id="6377" r:id="rId37"/>
    <p:sldId id="11135" r:id="rId38"/>
  </p:sldIdLst>
  <p:sldSz cx="12192000" cy="6858000"/>
  <p:notesSz cx="7315200" cy="9601200"/>
  <p:custDataLst>
    <p:tags r:id="rId4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FF99"/>
    <a:srgbClr val="0000CC"/>
    <a:srgbClr val="000066"/>
    <a:srgbClr val="006600"/>
    <a:srgbClr val="0000FF"/>
    <a:srgbClr val="0099FF"/>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370" autoAdjust="0"/>
  </p:normalViewPr>
  <p:slideViewPr>
    <p:cSldViewPr>
      <p:cViewPr varScale="1">
        <p:scale>
          <a:sx n="98" d="100"/>
          <a:sy n="98" d="100"/>
        </p:scale>
        <p:origin x="1026"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416"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B121682-2FDE-4B7F-BE8D-01A9439986C7}"/>
    <pc:docChg chg="undo custSel modSld">
      <pc:chgData name="Jim McGowan" userId="e2c7446dd3aca506" providerId="LiveId" clId="{1B121682-2FDE-4B7F-BE8D-01A9439986C7}" dt="2025-03-08T23:52:53.892" v="46" actId="20577"/>
      <pc:docMkLst>
        <pc:docMk/>
      </pc:docMkLst>
      <pc:sldChg chg="modSp mod">
        <pc:chgData name="Jim McGowan" userId="e2c7446dd3aca506" providerId="LiveId" clId="{1B121682-2FDE-4B7F-BE8D-01A9439986C7}" dt="2025-03-08T23:51:11.244" v="44" actId="1038"/>
        <pc:sldMkLst>
          <pc:docMk/>
          <pc:sldMk cId="3954058188" sldId="6353"/>
        </pc:sldMkLst>
      </pc:sldChg>
      <pc:sldChg chg="modSp mod">
        <pc:chgData name="Jim McGowan" userId="e2c7446dd3aca506" providerId="LiveId" clId="{1B121682-2FDE-4B7F-BE8D-01A9439986C7}" dt="2025-03-08T23:52:53.892" v="46" actId="20577"/>
        <pc:sldMkLst>
          <pc:docMk/>
          <pc:sldMk cId="1169847031" sldId="11101"/>
        </pc:sldMkLst>
        <pc:spChg chg="mod">
          <ac:chgData name="Jim McGowan" userId="e2c7446dd3aca506" providerId="LiveId" clId="{1B121682-2FDE-4B7F-BE8D-01A9439986C7}" dt="2025-03-08T23:52:53.892" v="46" actId="20577"/>
          <ac:spMkLst>
            <pc:docMk/>
            <pc:sldMk cId="1169847031" sldId="11101"/>
            <ac:spMk id="3" creationId="{F80E7AB0-7C71-4EBC-0B6A-0B2BD790E2F0}"/>
          </ac:spMkLst>
        </pc:spChg>
      </pc:sldChg>
      <pc:sldChg chg="modSp mod">
        <pc:chgData name="Jim McGowan" userId="e2c7446dd3aca506" providerId="LiveId" clId="{1B121682-2FDE-4B7F-BE8D-01A9439986C7}" dt="2025-03-08T23:47:34.659" v="5" actId="21"/>
        <pc:sldMkLst>
          <pc:docMk/>
          <pc:sldMk cId="3397376812" sldId="11126"/>
        </pc:sldMkLst>
      </pc:sldChg>
      <pc:sldChg chg="modSp mod">
        <pc:chgData name="Jim McGowan" userId="e2c7446dd3aca506" providerId="LiveId" clId="{1B121682-2FDE-4B7F-BE8D-01A9439986C7}" dt="2025-03-08T23:47:42.103" v="11" actId="20577"/>
        <pc:sldMkLst>
          <pc:docMk/>
          <pc:sldMk cId="263210284" sldId="11131"/>
        </pc:sldMkLst>
      </pc:sldChg>
    </pc:docChg>
  </pc:docChgLst>
  <pc:docChgLst>
    <pc:chgData name="Jim McGowan" userId="e2c7446dd3aca506" providerId="LiveId" clId="{C7F862B5-7077-4FC1-AAE4-BAE68236F5A9}"/>
    <pc:docChg chg="undo custSel modSld">
      <pc:chgData name="Jim McGowan" userId="e2c7446dd3aca506" providerId="LiveId" clId="{C7F862B5-7077-4FC1-AAE4-BAE68236F5A9}" dt="2025-03-22T19:12:25.021" v="36" actId="14100"/>
      <pc:docMkLst>
        <pc:docMk/>
      </pc:docMkLst>
      <pc:sldChg chg="modSp mod">
        <pc:chgData name="Jim McGowan" userId="e2c7446dd3aca506" providerId="LiveId" clId="{C7F862B5-7077-4FC1-AAE4-BAE68236F5A9}" dt="2025-03-22T19:11:20.222" v="24" actId="404"/>
        <pc:sldMkLst>
          <pc:docMk/>
          <pc:sldMk cId="0" sldId="536"/>
        </pc:sldMkLst>
      </pc:sldChg>
      <pc:sldChg chg="modSp mod">
        <pc:chgData name="Jim McGowan" userId="e2c7446dd3aca506" providerId="LiveId" clId="{C7F862B5-7077-4FC1-AAE4-BAE68236F5A9}" dt="2025-03-22T19:11:09.560" v="22" actId="404"/>
        <pc:sldMkLst>
          <pc:docMk/>
          <pc:sldMk cId="3662905250" sldId="4427"/>
        </pc:sldMkLst>
      </pc:sldChg>
      <pc:sldChg chg="modSp mod">
        <pc:chgData name="Jim McGowan" userId="e2c7446dd3aca506" providerId="LiveId" clId="{C7F862B5-7077-4FC1-AAE4-BAE68236F5A9}" dt="2025-03-22T19:11:16.578" v="23" actId="404"/>
        <pc:sldMkLst>
          <pc:docMk/>
          <pc:sldMk cId="3294012693" sldId="4429"/>
        </pc:sldMkLst>
      </pc:sldChg>
      <pc:sldChg chg="modSp mod">
        <pc:chgData name="Jim McGowan" userId="e2c7446dd3aca506" providerId="LiveId" clId="{C7F862B5-7077-4FC1-AAE4-BAE68236F5A9}" dt="2025-03-22T19:11:23.433" v="25" actId="404"/>
        <pc:sldMkLst>
          <pc:docMk/>
          <pc:sldMk cId="2559124958" sldId="4430"/>
        </pc:sldMkLst>
      </pc:sldChg>
      <pc:sldChg chg="modSp mod">
        <pc:chgData name="Jim McGowan" userId="e2c7446dd3aca506" providerId="LiveId" clId="{C7F862B5-7077-4FC1-AAE4-BAE68236F5A9}" dt="2025-03-22T19:12:02.221" v="32" actId="20577"/>
        <pc:sldMkLst>
          <pc:docMk/>
          <pc:sldMk cId="2417971893" sldId="6195"/>
        </pc:sldMkLst>
      </pc:sldChg>
      <pc:sldChg chg="modSp mod">
        <pc:chgData name="Jim McGowan" userId="e2c7446dd3aca506" providerId="LiveId" clId="{C7F862B5-7077-4FC1-AAE4-BAE68236F5A9}" dt="2025-03-22T19:10:18.809" v="13" actId="14100"/>
        <pc:sldMkLst>
          <pc:docMk/>
          <pc:sldMk cId="1121225830" sldId="6211"/>
        </pc:sldMkLst>
      </pc:sldChg>
      <pc:sldChg chg="modSp mod">
        <pc:chgData name="Jim McGowan" userId="e2c7446dd3aca506" providerId="LiveId" clId="{C7F862B5-7077-4FC1-AAE4-BAE68236F5A9}" dt="2025-03-22T19:10:43.735" v="17" actId="255"/>
        <pc:sldMkLst>
          <pc:docMk/>
          <pc:sldMk cId="2269224117" sldId="6308"/>
        </pc:sldMkLst>
      </pc:sldChg>
      <pc:sldChg chg="modSp mod">
        <pc:chgData name="Jim McGowan" userId="e2c7446dd3aca506" providerId="LiveId" clId="{C7F862B5-7077-4FC1-AAE4-BAE68236F5A9}" dt="2025-03-22T19:10:52.559" v="19" actId="404"/>
        <pc:sldMkLst>
          <pc:docMk/>
          <pc:sldMk cId="3323205261" sldId="6338"/>
        </pc:sldMkLst>
      </pc:sldChg>
      <pc:sldChg chg="modSp mod">
        <pc:chgData name="Jim McGowan" userId="e2c7446dd3aca506" providerId="LiveId" clId="{C7F862B5-7077-4FC1-AAE4-BAE68236F5A9}" dt="2025-03-22T19:11:05.442" v="21" actId="404"/>
        <pc:sldMkLst>
          <pc:docMk/>
          <pc:sldMk cId="0" sldId="6350"/>
        </pc:sldMkLst>
      </pc:sldChg>
      <pc:sldChg chg="modSp mod">
        <pc:chgData name="Jim McGowan" userId="e2c7446dd3aca506" providerId="LiveId" clId="{C7F862B5-7077-4FC1-AAE4-BAE68236F5A9}" dt="2025-03-22T19:11:41.949" v="29" actId="122"/>
        <pc:sldMkLst>
          <pc:docMk/>
          <pc:sldMk cId="3954058188" sldId="6353"/>
        </pc:sldMkLst>
      </pc:sldChg>
      <pc:sldChg chg="modSp mod">
        <pc:chgData name="Jim McGowan" userId="e2c7446dd3aca506" providerId="LiveId" clId="{C7F862B5-7077-4FC1-AAE4-BAE68236F5A9}" dt="2025-03-22T19:09:57.529" v="10" actId="404"/>
        <pc:sldMkLst>
          <pc:docMk/>
          <pc:sldMk cId="1169847031" sldId="11101"/>
        </pc:sldMkLst>
        <pc:spChg chg="mod">
          <ac:chgData name="Jim McGowan" userId="e2c7446dd3aca506" providerId="LiveId" clId="{C7F862B5-7077-4FC1-AAE4-BAE68236F5A9}" dt="2025-03-22T19:04:48.602" v="1" actId="20577"/>
          <ac:spMkLst>
            <pc:docMk/>
            <pc:sldMk cId="1169847031" sldId="11101"/>
            <ac:spMk id="3" creationId="{F80E7AB0-7C71-4EBC-0B6A-0B2BD790E2F0}"/>
          </ac:spMkLst>
        </pc:spChg>
        <pc:spChg chg="mod">
          <ac:chgData name="Jim McGowan" userId="e2c7446dd3aca506" providerId="LiveId" clId="{C7F862B5-7077-4FC1-AAE4-BAE68236F5A9}" dt="2025-03-22T19:09:57.529" v="10" actId="404"/>
          <ac:spMkLst>
            <pc:docMk/>
            <pc:sldMk cId="1169847031" sldId="11101"/>
            <ac:spMk id="14338" creationId="{A3F2E4E3-1555-0430-0F3C-59EE9B3702D4}"/>
          </ac:spMkLst>
        </pc:spChg>
      </pc:sldChg>
      <pc:sldChg chg="modSp mod">
        <pc:chgData name="Jim McGowan" userId="e2c7446dd3aca506" providerId="LiveId" clId="{C7F862B5-7077-4FC1-AAE4-BAE68236F5A9}" dt="2025-03-22T19:10:23.697" v="14" actId="404"/>
        <pc:sldMkLst>
          <pc:docMk/>
          <pc:sldMk cId="2600680970" sldId="11104"/>
        </pc:sldMkLst>
      </pc:sldChg>
      <pc:sldChg chg="modSp mod">
        <pc:chgData name="Jim McGowan" userId="e2c7446dd3aca506" providerId="LiveId" clId="{C7F862B5-7077-4FC1-AAE4-BAE68236F5A9}" dt="2025-03-22T19:10:32.348" v="15" actId="404"/>
        <pc:sldMkLst>
          <pc:docMk/>
          <pc:sldMk cId="2013368560" sldId="11105"/>
        </pc:sldMkLst>
      </pc:sldChg>
      <pc:sldChg chg="modSp mod">
        <pc:chgData name="Jim McGowan" userId="e2c7446dd3aca506" providerId="LiveId" clId="{C7F862B5-7077-4FC1-AAE4-BAE68236F5A9}" dt="2025-03-22T19:10:48.669" v="18" actId="404"/>
        <pc:sldMkLst>
          <pc:docMk/>
          <pc:sldMk cId="2401312780" sldId="11106"/>
        </pc:sldMkLst>
      </pc:sldChg>
      <pc:sldChg chg="modSp mod">
        <pc:chgData name="Jim McGowan" userId="e2c7446dd3aca506" providerId="LiveId" clId="{C7F862B5-7077-4FC1-AAE4-BAE68236F5A9}" dt="2025-03-22T19:10:57.921" v="20" actId="404"/>
        <pc:sldMkLst>
          <pc:docMk/>
          <pc:sldMk cId="488675492" sldId="11113"/>
        </pc:sldMkLst>
      </pc:sldChg>
      <pc:sldChg chg="modSp mod">
        <pc:chgData name="Jim McGowan" userId="e2c7446dd3aca506" providerId="LiveId" clId="{C7F862B5-7077-4FC1-AAE4-BAE68236F5A9}" dt="2025-03-22T19:11:29.786" v="26" actId="404"/>
        <pc:sldMkLst>
          <pc:docMk/>
          <pc:sldMk cId="2491096261" sldId="11114"/>
        </pc:sldMkLst>
      </pc:sldChg>
      <pc:sldChg chg="modSp mod">
        <pc:chgData name="Jim McGowan" userId="e2c7446dd3aca506" providerId="LiveId" clId="{C7F862B5-7077-4FC1-AAE4-BAE68236F5A9}" dt="2025-03-22T19:11:50.033" v="30" actId="404"/>
        <pc:sldMkLst>
          <pc:docMk/>
          <pc:sldMk cId="3730511221" sldId="11115"/>
        </pc:sldMkLst>
      </pc:sldChg>
      <pc:sldChg chg="modSp mod">
        <pc:chgData name="Jim McGowan" userId="e2c7446dd3aca506" providerId="LiveId" clId="{C7F862B5-7077-4FC1-AAE4-BAE68236F5A9}" dt="2025-03-22T19:12:11.583" v="33" actId="404"/>
        <pc:sldMkLst>
          <pc:docMk/>
          <pc:sldMk cId="1917843314" sldId="11117"/>
        </pc:sldMkLst>
      </pc:sldChg>
      <pc:sldChg chg="modSp mod">
        <pc:chgData name="Jim McGowan" userId="e2c7446dd3aca506" providerId="LiveId" clId="{C7F862B5-7077-4FC1-AAE4-BAE68236F5A9}" dt="2025-03-22T19:12:25.021" v="36" actId="14100"/>
        <pc:sldMkLst>
          <pc:docMk/>
          <pc:sldMk cId="3681912821" sldId="11118"/>
        </pc:sldMkLst>
        <pc:spChg chg="mod">
          <ac:chgData name="Jim McGowan" userId="e2c7446dd3aca506" providerId="LiveId" clId="{C7F862B5-7077-4FC1-AAE4-BAE68236F5A9}" dt="2025-03-22T19:12:25.021" v="36" actId="14100"/>
          <ac:spMkLst>
            <pc:docMk/>
            <pc:sldMk cId="3681912821" sldId="11118"/>
            <ac:spMk id="3" creationId="{D131DF97-FF4A-FF0D-9046-9209F8F006D0}"/>
          </ac:spMkLst>
        </pc:spChg>
        <pc:spChg chg="mod">
          <ac:chgData name="Jim McGowan" userId="e2c7446dd3aca506" providerId="LiveId" clId="{C7F862B5-7077-4FC1-AAE4-BAE68236F5A9}" dt="2025-03-22T19:12:16.731" v="34" actId="404"/>
          <ac:spMkLst>
            <pc:docMk/>
            <pc:sldMk cId="3681912821" sldId="11118"/>
            <ac:spMk id="14338" creationId="{CD5DF12D-9C7C-E9ED-B582-E8B9E2C27546}"/>
          </ac:spMkLst>
        </pc:spChg>
      </pc:sldChg>
      <pc:sldChg chg="modSp mod">
        <pc:chgData name="Jim McGowan" userId="e2c7446dd3aca506" providerId="LiveId" clId="{C7F862B5-7077-4FC1-AAE4-BAE68236F5A9}" dt="2025-03-22T19:08:36.828" v="9" actId="404"/>
        <pc:sldMkLst>
          <pc:docMk/>
          <pc:sldMk cId="2809894557" sldId="11129"/>
        </pc:sldMkLst>
      </pc:sldChg>
    </pc:docChg>
  </pc:docChgLst>
  <pc:docChgLst>
    <pc:chgData name="Jim McGowan" userId="e2c7446dd3aca506" providerId="LiveId" clId="{709B2B69-0BA3-44E7-93A9-04ED332FD352}"/>
    <pc:docChg chg="addSld delSld modSld">
      <pc:chgData name="Jim McGowan" userId="e2c7446dd3aca506" providerId="LiveId" clId="{709B2B69-0BA3-44E7-93A9-04ED332FD352}" dt="2025-01-25T15:27:19.182" v="4"/>
      <pc:docMkLst>
        <pc:docMk/>
      </pc:docMkLst>
      <pc:sldChg chg="del">
        <pc:chgData name="Jim McGowan" userId="e2c7446dd3aca506" providerId="LiveId" clId="{709B2B69-0BA3-44E7-93A9-04ED332FD352}" dt="2025-01-25T15:26:52.405" v="3" actId="47"/>
        <pc:sldMkLst>
          <pc:docMk/>
          <pc:sldMk cId="0" sldId="1777"/>
        </pc:sldMkLst>
      </pc:sldChg>
      <pc:sldChg chg="modTransition">
        <pc:chgData name="Jim McGowan" userId="e2c7446dd3aca506" providerId="LiveId" clId="{709B2B69-0BA3-44E7-93A9-04ED332FD352}" dt="2025-01-25T15:27:19.182" v="4"/>
        <pc:sldMkLst>
          <pc:docMk/>
          <pc:sldMk cId="2298169651" sldId="2222"/>
        </pc:sldMkLst>
      </pc:sldChg>
      <pc:sldChg chg="modTransition">
        <pc:chgData name="Jim McGowan" userId="e2c7446dd3aca506" providerId="LiveId" clId="{709B2B69-0BA3-44E7-93A9-04ED332FD352}" dt="2025-01-25T15:27:19.182" v="4"/>
        <pc:sldMkLst>
          <pc:docMk/>
          <pc:sldMk cId="1184645653" sldId="2680"/>
        </pc:sldMkLst>
      </pc:sldChg>
      <pc:sldChg chg="modTransition">
        <pc:chgData name="Jim McGowan" userId="e2c7446dd3aca506" providerId="LiveId" clId="{709B2B69-0BA3-44E7-93A9-04ED332FD352}" dt="2025-01-25T15:27:19.182" v="4"/>
        <pc:sldMkLst>
          <pc:docMk/>
          <pc:sldMk cId="2786705091" sldId="5546"/>
        </pc:sldMkLst>
      </pc:sldChg>
      <pc:sldChg chg="modTransition">
        <pc:chgData name="Jim McGowan" userId="e2c7446dd3aca506" providerId="LiveId" clId="{709B2B69-0BA3-44E7-93A9-04ED332FD352}" dt="2025-01-25T15:27:19.182" v="4"/>
        <pc:sldMkLst>
          <pc:docMk/>
          <pc:sldMk cId="870091991" sldId="5846"/>
        </pc:sldMkLst>
      </pc:sldChg>
      <pc:sldChg chg="modTransition">
        <pc:chgData name="Jim McGowan" userId="e2c7446dd3aca506" providerId="LiveId" clId="{709B2B69-0BA3-44E7-93A9-04ED332FD352}" dt="2025-01-25T15:27:19.182" v="4"/>
        <pc:sldMkLst>
          <pc:docMk/>
          <pc:sldMk cId="122404595" sldId="5867"/>
        </pc:sldMkLst>
      </pc:sldChg>
      <pc:sldChg chg="modTransition">
        <pc:chgData name="Jim McGowan" userId="e2c7446dd3aca506" providerId="LiveId" clId="{709B2B69-0BA3-44E7-93A9-04ED332FD352}" dt="2025-01-25T15:27:19.182" v="4"/>
        <pc:sldMkLst>
          <pc:docMk/>
          <pc:sldMk cId="1121225830" sldId="6211"/>
        </pc:sldMkLst>
      </pc:sldChg>
      <pc:sldChg chg="modTransition">
        <pc:chgData name="Jim McGowan" userId="e2c7446dd3aca506" providerId="LiveId" clId="{709B2B69-0BA3-44E7-93A9-04ED332FD352}" dt="2025-01-25T15:27:19.182" v="4"/>
        <pc:sldMkLst>
          <pc:docMk/>
          <pc:sldMk cId="2853248414" sldId="6279"/>
        </pc:sldMkLst>
      </pc:sldChg>
      <pc:sldChg chg="modTransition">
        <pc:chgData name="Jim McGowan" userId="e2c7446dd3aca506" providerId="LiveId" clId="{709B2B69-0BA3-44E7-93A9-04ED332FD352}" dt="2025-01-25T15:27:19.182" v="4"/>
        <pc:sldMkLst>
          <pc:docMk/>
          <pc:sldMk cId="660763788" sldId="6280"/>
        </pc:sldMkLst>
      </pc:sldChg>
      <pc:sldChg chg="modTransition">
        <pc:chgData name="Jim McGowan" userId="e2c7446dd3aca506" providerId="LiveId" clId="{709B2B69-0BA3-44E7-93A9-04ED332FD352}" dt="2025-01-25T15:27:19.182" v="4"/>
        <pc:sldMkLst>
          <pc:docMk/>
          <pc:sldMk cId="2117395103" sldId="6281"/>
        </pc:sldMkLst>
      </pc:sldChg>
      <pc:sldChg chg="modTransition">
        <pc:chgData name="Jim McGowan" userId="e2c7446dd3aca506" providerId="LiveId" clId="{709B2B69-0BA3-44E7-93A9-04ED332FD352}" dt="2025-01-25T15:27:19.182" v="4"/>
        <pc:sldMkLst>
          <pc:docMk/>
          <pc:sldMk cId="1241119252" sldId="6282"/>
        </pc:sldMkLst>
      </pc:sldChg>
      <pc:sldChg chg="modTransition">
        <pc:chgData name="Jim McGowan" userId="e2c7446dd3aca506" providerId="LiveId" clId="{709B2B69-0BA3-44E7-93A9-04ED332FD352}" dt="2025-01-25T15:27:19.182" v="4"/>
        <pc:sldMkLst>
          <pc:docMk/>
          <pc:sldMk cId="3239561805" sldId="6283"/>
        </pc:sldMkLst>
      </pc:sldChg>
      <pc:sldChg chg="modTransition">
        <pc:chgData name="Jim McGowan" userId="e2c7446dd3aca506" providerId="LiveId" clId="{709B2B69-0BA3-44E7-93A9-04ED332FD352}" dt="2025-01-25T15:27:19.182" v="4"/>
        <pc:sldMkLst>
          <pc:docMk/>
          <pc:sldMk cId="4189582157" sldId="6284"/>
        </pc:sldMkLst>
      </pc:sldChg>
      <pc:sldChg chg="modTransition">
        <pc:chgData name="Jim McGowan" userId="e2c7446dd3aca506" providerId="LiveId" clId="{709B2B69-0BA3-44E7-93A9-04ED332FD352}" dt="2025-01-25T15:27:19.182" v="4"/>
        <pc:sldMkLst>
          <pc:docMk/>
          <pc:sldMk cId="372177281" sldId="6285"/>
        </pc:sldMkLst>
      </pc:sldChg>
      <pc:sldChg chg="modTransition">
        <pc:chgData name="Jim McGowan" userId="e2c7446dd3aca506" providerId="LiveId" clId="{709B2B69-0BA3-44E7-93A9-04ED332FD352}" dt="2025-01-25T15:27:19.182" v="4"/>
        <pc:sldMkLst>
          <pc:docMk/>
          <pc:sldMk cId="1753155363" sldId="6286"/>
        </pc:sldMkLst>
      </pc:sldChg>
      <pc:sldChg chg="modTransition">
        <pc:chgData name="Jim McGowan" userId="e2c7446dd3aca506" providerId="LiveId" clId="{709B2B69-0BA3-44E7-93A9-04ED332FD352}" dt="2025-01-25T15:27:19.182" v="4"/>
        <pc:sldMkLst>
          <pc:docMk/>
          <pc:sldMk cId="3502696320" sldId="6287"/>
        </pc:sldMkLst>
      </pc:sldChg>
      <pc:sldChg chg="modTransition">
        <pc:chgData name="Jim McGowan" userId="e2c7446dd3aca506" providerId="LiveId" clId="{709B2B69-0BA3-44E7-93A9-04ED332FD352}" dt="2025-01-25T15:27:19.182" v="4"/>
        <pc:sldMkLst>
          <pc:docMk/>
          <pc:sldMk cId="3999658506" sldId="6291"/>
        </pc:sldMkLst>
      </pc:sldChg>
      <pc:sldChg chg="modTransition">
        <pc:chgData name="Jim McGowan" userId="e2c7446dd3aca506" providerId="LiveId" clId="{709B2B69-0BA3-44E7-93A9-04ED332FD352}" dt="2025-01-25T15:27:19.182" v="4"/>
        <pc:sldMkLst>
          <pc:docMk/>
          <pc:sldMk cId="1968279408" sldId="6292"/>
        </pc:sldMkLst>
      </pc:sldChg>
      <pc:sldChg chg="modTransition">
        <pc:chgData name="Jim McGowan" userId="e2c7446dd3aca506" providerId="LiveId" clId="{709B2B69-0BA3-44E7-93A9-04ED332FD352}" dt="2025-01-25T15:27:19.182" v="4"/>
        <pc:sldMkLst>
          <pc:docMk/>
          <pc:sldMk cId="3039574534" sldId="6293"/>
        </pc:sldMkLst>
      </pc:sldChg>
      <pc:sldChg chg="modTransition">
        <pc:chgData name="Jim McGowan" userId="e2c7446dd3aca506" providerId="LiveId" clId="{709B2B69-0BA3-44E7-93A9-04ED332FD352}" dt="2025-01-25T15:27:19.182" v="4"/>
        <pc:sldMkLst>
          <pc:docMk/>
          <pc:sldMk cId="1981242591" sldId="6297"/>
        </pc:sldMkLst>
      </pc:sldChg>
      <pc:sldChg chg="modTransition">
        <pc:chgData name="Jim McGowan" userId="e2c7446dd3aca506" providerId="LiveId" clId="{709B2B69-0BA3-44E7-93A9-04ED332FD352}" dt="2025-01-25T15:27:19.182" v="4"/>
        <pc:sldMkLst>
          <pc:docMk/>
          <pc:sldMk cId="3358349220" sldId="6298"/>
        </pc:sldMkLst>
      </pc:sldChg>
      <pc:sldChg chg="modTransition">
        <pc:chgData name="Jim McGowan" userId="e2c7446dd3aca506" providerId="LiveId" clId="{709B2B69-0BA3-44E7-93A9-04ED332FD352}" dt="2025-01-25T15:27:19.182" v="4"/>
        <pc:sldMkLst>
          <pc:docMk/>
          <pc:sldMk cId="1964568789" sldId="6545"/>
        </pc:sldMkLst>
      </pc:sldChg>
      <pc:sldChg chg="modTransition">
        <pc:chgData name="Jim McGowan" userId="e2c7446dd3aca506" providerId="LiveId" clId="{709B2B69-0BA3-44E7-93A9-04ED332FD352}" dt="2025-01-25T15:27:19.182" v="4"/>
        <pc:sldMkLst>
          <pc:docMk/>
          <pc:sldMk cId="4274650686" sldId="11071"/>
        </pc:sldMkLst>
      </pc:sldChg>
      <pc:sldChg chg="modTransition">
        <pc:chgData name="Jim McGowan" userId="e2c7446dd3aca506" providerId="LiveId" clId="{709B2B69-0BA3-44E7-93A9-04ED332FD352}" dt="2025-01-25T15:27:19.182" v="4"/>
        <pc:sldMkLst>
          <pc:docMk/>
          <pc:sldMk cId="1169847031" sldId="11101"/>
        </pc:sldMkLst>
      </pc:sldChg>
      <pc:sldChg chg="modTransition">
        <pc:chgData name="Jim McGowan" userId="e2c7446dd3aca506" providerId="LiveId" clId="{709B2B69-0BA3-44E7-93A9-04ED332FD352}" dt="2025-01-25T15:27:19.182" v="4"/>
        <pc:sldMkLst>
          <pc:docMk/>
          <pc:sldMk cId="1879968428" sldId="11107"/>
        </pc:sldMkLst>
      </pc:sldChg>
      <pc:sldChg chg="modTransition">
        <pc:chgData name="Jim McGowan" userId="e2c7446dd3aca506" providerId="LiveId" clId="{709B2B69-0BA3-44E7-93A9-04ED332FD352}" dt="2025-01-25T15:27:19.182" v="4"/>
        <pc:sldMkLst>
          <pc:docMk/>
          <pc:sldMk cId="1192488472" sldId="11113"/>
        </pc:sldMkLst>
      </pc:sldChg>
      <pc:sldChg chg="modTransition">
        <pc:chgData name="Jim McGowan" userId="e2c7446dd3aca506" providerId="LiveId" clId="{709B2B69-0BA3-44E7-93A9-04ED332FD352}" dt="2025-01-25T15:27:19.182" v="4"/>
        <pc:sldMkLst>
          <pc:docMk/>
          <pc:sldMk cId="3558183607" sldId="11114"/>
        </pc:sldMkLst>
      </pc:sldChg>
      <pc:sldChg chg="modTransition">
        <pc:chgData name="Jim McGowan" userId="e2c7446dd3aca506" providerId="LiveId" clId="{709B2B69-0BA3-44E7-93A9-04ED332FD352}" dt="2025-01-25T15:27:19.182" v="4"/>
        <pc:sldMkLst>
          <pc:docMk/>
          <pc:sldMk cId="1109585900" sldId="11115"/>
        </pc:sldMkLst>
      </pc:sldChg>
      <pc:sldChg chg="modTransition">
        <pc:chgData name="Jim McGowan" userId="e2c7446dd3aca506" providerId="LiveId" clId="{709B2B69-0BA3-44E7-93A9-04ED332FD352}" dt="2025-01-25T15:27:19.182" v="4"/>
        <pc:sldMkLst>
          <pc:docMk/>
          <pc:sldMk cId="3216925846" sldId="11116"/>
        </pc:sldMkLst>
      </pc:sldChg>
      <pc:sldChg chg="modTransition">
        <pc:chgData name="Jim McGowan" userId="e2c7446dd3aca506" providerId="LiveId" clId="{709B2B69-0BA3-44E7-93A9-04ED332FD352}" dt="2025-01-25T15:27:19.182" v="4"/>
        <pc:sldMkLst>
          <pc:docMk/>
          <pc:sldMk cId="1869821126" sldId="11117"/>
        </pc:sldMkLst>
      </pc:sldChg>
      <pc:sldChg chg="modTransition">
        <pc:chgData name="Jim McGowan" userId="e2c7446dd3aca506" providerId="LiveId" clId="{709B2B69-0BA3-44E7-93A9-04ED332FD352}" dt="2025-01-25T15:27:19.182" v="4"/>
        <pc:sldMkLst>
          <pc:docMk/>
          <pc:sldMk cId="3227090577" sldId="11118"/>
        </pc:sldMkLst>
      </pc:sldChg>
      <pc:sldChg chg="modTransition">
        <pc:chgData name="Jim McGowan" userId="e2c7446dd3aca506" providerId="LiveId" clId="{709B2B69-0BA3-44E7-93A9-04ED332FD352}" dt="2025-01-25T15:27:19.182" v="4"/>
        <pc:sldMkLst>
          <pc:docMk/>
          <pc:sldMk cId="1549543303" sldId="11385"/>
        </pc:sldMkLst>
      </pc:sldChg>
      <pc:sldChg chg="modTransition">
        <pc:chgData name="Jim McGowan" userId="e2c7446dd3aca506" providerId="LiveId" clId="{709B2B69-0BA3-44E7-93A9-04ED332FD352}" dt="2025-01-25T15:27:19.182" v="4"/>
        <pc:sldMkLst>
          <pc:docMk/>
          <pc:sldMk cId="1082031602" sldId="11386"/>
        </pc:sldMkLst>
      </pc:sldChg>
      <pc:sldChg chg="modTransition">
        <pc:chgData name="Jim McGowan" userId="e2c7446dd3aca506" providerId="LiveId" clId="{709B2B69-0BA3-44E7-93A9-04ED332FD352}" dt="2025-01-25T15:27:19.182" v="4"/>
        <pc:sldMkLst>
          <pc:docMk/>
          <pc:sldMk cId="215924171" sldId="11387"/>
        </pc:sldMkLst>
      </pc:sldChg>
      <pc:sldChg chg="modTransition">
        <pc:chgData name="Jim McGowan" userId="e2c7446dd3aca506" providerId="LiveId" clId="{709B2B69-0BA3-44E7-93A9-04ED332FD352}" dt="2025-01-25T15:27:19.182" v="4"/>
        <pc:sldMkLst>
          <pc:docMk/>
          <pc:sldMk cId="561632256" sldId="11388"/>
        </pc:sldMkLst>
      </pc:sldChg>
      <pc:sldChg chg="modTransition">
        <pc:chgData name="Jim McGowan" userId="e2c7446dd3aca506" providerId="LiveId" clId="{709B2B69-0BA3-44E7-93A9-04ED332FD352}" dt="2025-01-25T15:27:19.182" v="4"/>
        <pc:sldMkLst>
          <pc:docMk/>
          <pc:sldMk cId="2381209078" sldId="11398"/>
        </pc:sldMkLst>
      </pc:sldChg>
      <pc:sldChg chg="modTransition">
        <pc:chgData name="Jim McGowan" userId="e2c7446dd3aca506" providerId="LiveId" clId="{709B2B69-0BA3-44E7-93A9-04ED332FD352}" dt="2025-01-25T15:27:19.182" v="4"/>
        <pc:sldMkLst>
          <pc:docMk/>
          <pc:sldMk cId="1149262045" sldId="11399"/>
        </pc:sldMkLst>
      </pc:sldChg>
      <pc:sldChg chg="add del modTransition">
        <pc:chgData name="Jim McGowan" userId="e2c7446dd3aca506" providerId="LiveId" clId="{709B2B69-0BA3-44E7-93A9-04ED332FD352}" dt="2025-01-25T15:27:19.182" v="4"/>
        <pc:sldMkLst>
          <pc:docMk/>
          <pc:sldMk cId="0" sldId="11400"/>
        </pc:sldMkLst>
      </pc:sldChg>
    </pc:docChg>
  </pc:docChgLst>
  <pc:docChgLst>
    <pc:chgData name="Jim McGowan" userId="e2c7446dd3aca506" providerId="LiveId" clId="{17BFE4E4-6B47-487C-910D-B2D1711DC09E}"/>
    <pc:docChg chg="undo custSel addSld modSld modHandout">
      <pc:chgData name="Jim McGowan" userId="e2c7446dd3aca506" providerId="LiveId" clId="{17BFE4E4-6B47-487C-910D-B2D1711DC09E}" dt="2025-03-01T22:06:06.564" v="168" actId="6549"/>
      <pc:docMkLst>
        <pc:docMk/>
      </pc:docMkLst>
      <pc:sldChg chg="modSp add mod">
        <pc:chgData name="Jim McGowan" userId="e2c7446dd3aca506" providerId="LiveId" clId="{17BFE4E4-6B47-487C-910D-B2D1711DC09E}" dt="2025-03-01T22:02:36.554" v="151" actId="255"/>
        <pc:sldMkLst>
          <pc:docMk/>
          <pc:sldMk cId="0" sldId="686"/>
        </pc:sldMkLst>
      </pc:sldChg>
      <pc:sldChg chg="modSp mod">
        <pc:chgData name="Jim McGowan" userId="e2c7446dd3aca506" providerId="LiveId" clId="{17BFE4E4-6B47-487C-910D-B2D1711DC09E}" dt="2025-03-01T22:01:21.773" v="140" actId="255"/>
        <pc:sldMkLst>
          <pc:docMk/>
          <pc:sldMk cId="2416650643" sldId="6178"/>
        </pc:sldMkLst>
      </pc:sldChg>
      <pc:sldChg chg="add">
        <pc:chgData name="Jim McGowan" userId="e2c7446dd3aca506" providerId="LiveId" clId="{17BFE4E4-6B47-487C-910D-B2D1711DC09E}" dt="2025-03-01T21:39:23.759" v="4"/>
        <pc:sldMkLst>
          <pc:docMk/>
          <pc:sldMk cId="2892766691" sldId="6330"/>
        </pc:sldMkLst>
      </pc:sldChg>
      <pc:sldChg chg="add">
        <pc:chgData name="Jim McGowan" userId="e2c7446dd3aca506" providerId="LiveId" clId="{17BFE4E4-6B47-487C-910D-B2D1711DC09E}" dt="2025-03-01T21:39:23.759" v="4"/>
        <pc:sldMkLst>
          <pc:docMk/>
          <pc:sldMk cId="64482485" sldId="6331"/>
        </pc:sldMkLst>
      </pc:sldChg>
      <pc:sldChg chg="modSp mod">
        <pc:chgData name="Jim McGowan" userId="e2c7446dd3aca506" providerId="LiveId" clId="{17BFE4E4-6B47-487C-910D-B2D1711DC09E}" dt="2025-03-01T21:58:58.916" v="125" actId="207"/>
        <pc:sldMkLst>
          <pc:docMk/>
          <pc:sldMk cId="46025517" sldId="6346"/>
        </pc:sldMkLst>
      </pc:sldChg>
      <pc:sldChg chg="modSp mod">
        <pc:chgData name="Jim McGowan" userId="e2c7446dd3aca506" providerId="LiveId" clId="{17BFE4E4-6B47-487C-910D-B2D1711DC09E}" dt="2025-03-01T21:51:25.169" v="108" actId="404"/>
        <pc:sldMkLst>
          <pc:docMk/>
          <pc:sldMk cId="775834216" sldId="6352"/>
        </pc:sldMkLst>
      </pc:sldChg>
      <pc:sldChg chg="modSp mod">
        <pc:chgData name="Jim McGowan" userId="e2c7446dd3aca506" providerId="LiveId" clId="{17BFE4E4-6B47-487C-910D-B2D1711DC09E}" dt="2025-03-01T21:51:59.345" v="110" actId="255"/>
        <pc:sldMkLst>
          <pc:docMk/>
          <pc:sldMk cId="2978547621" sldId="6357"/>
        </pc:sldMkLst>
      </pc:sldChg>
      <pc:sldChg chg="modSp add mod">
        <pc:chgData name="Jim McGowan" userId="e2c7446dd3aca506" providerId="LiveId" clId="{17BFE4E4-6B47-487C-910D-B2D1711DC09E}" dt="2025-03-01T21:38:19.622" v="3" actId="108"/>
        <pc:sldMkLst>
          <pc:docMk/>
          <pc:sldMk cId="1984469725" sldId="11119"/>
        </pc:sldMkLst>
      </pc:sldChg>
      <pc:sldChg chg="add">
        <pc:chgData name="Jim McGowan" userId="e2c7446dd3aca506" providerId="LiveId" clId="{17BFE4E4-6B47-487C-910D-B2D1711DC09E}" dt="2025-03-01T21:39:46.814" v="5"/>
        <pc:sldMkLst>
          <pc:docMk/>
          <pc:sldMk cId="2257048270" sldId="11120"/>
        </pc:sldMkLst>
      </pc:sldChg>
      <pc:sldChg chg="add">
        <pc:chgData name="Jim McGowan" userId="e2c7446dd3aca506" providerId="LiveId" clId="{17BFE4E4-6B47-487C-910D-B2D1711DC09E}" dt="2025-03-01T21:41:01.134" v="7"/>
        <pc:sldMkLst>
          <pc:docMk/>
          <pc:sldMk cId="4059717720" sldId="11121"/>
        </pc:sldMkLst>
      </pc:sldChg>
      <pc:sldChg chg="modSp add mod">
        <pc:chgData name="Jim McGowan" userId="e2c7446dd3aca506" providerId="LiveId" clId="{17BFE4E4-6B47-487C-910D-B2D1711DC09E}" dt="2025-03-01T21:53:58.977" v="113" actId="404"/>
        <pc:sldMkLst>
          <pc:docMk/>
          <pc:sldMk cId="1526198928" sldId="11122"/>
        </pc:sldMkLst>
      </pc:sldChg>
      <pc:sldChg chg="addSp delSp modSp add mod">
        <pc:chgData name="Jim McGowan" userId="e2c7446dd3aca506" providerId="LiveId" clId="{17BFE4E4-6B47-487C-910D-B2D1711DC09E}" dt="2025-03-01T21:54:43.784" v="118" actId="255"/>
        <pc:sldMkLst>
          <pc:docMk/>
          <pc:sldMk cId="966944707" sldId="11123"/>
        </pc:sldMkLst>
      </pc:sldChg>
      <pc:sldChg chg="addSp delSp modSp add mod">
        <pc:chgData name="Jim McGowan" userId="e2c7446dd3aca506" providerId="LiveId" clId="{17BFE4E4-6B47-487C-910D-B2D1711DC09E}" dt="2025-03-01T21:55:02.160" v="119" actId="255"/>
        <pc:sldMkLst>
          <pc:docMk/>
          <pc:sldMk cId="3396390349" sldId="11124"/>
        </pc:sldMkLst>
      </pc:sldChg>
      <pc:sldChg chg="modSp add mod">
        <pc:chgData name="Jim McGowan" userId="e2c7446dd3aca506" providerId="LiveId" clId="{17BFE4E4-6B47-487C-910D-B2D1711DC09E}" dt="2025-03-01T21:59:38.315" v="129" actId="1036"/>
        <pc:sldMkLst>
          <pc:docMk/>
          <pc:sldMk cId="75516440" sldId="11125"/>
        </pc:sldMkLst>
      </pc:sldChg>
      <pc:sldChg chg="modSp add mod">
        <pc:chgData name="Jim McGowan" userId="e2c7446dd3aca506" providerId="LiveId" clId="{17BFE4E4-6B47-487C-910D-B2D1711DC09E}" dt="2025-03-01T22:04:01.474" v="158" actId="12788"/>
        <pc:sldMkLst>
          <pc:docMk/>
          <pc:sldMk cId="3397376812" sldId="11126"/>
        </pc:sldMkLst>
      </pc:sldChg>
      <pc:sldChg chg="modSp add mod">
        <pc:chgData name="Jim McGowan" userId="e2c7446dd3aca506" providerId="LiveId" clId="{17BFE4E4-6B47-487C-910D-B2D1711DC09E}" dt="2025-03-01T21:59:53.052" v="133" actId="1036"/>
        <pc:sldMkLst>
          <pc:docMk/>
          <pc:sldMk cId="1582102418" sldId="11127"/>
        </pc:sldMkLst>
      </pc:sldChg>
      <pc:sldChg chg="modSp add mod">
        <pc:chgData name="Jim McGowan" userId="e2c7446dd3aca506" providerId="LiveId" clId="{17BFE4E4-6B47-487C-910D-B2D1711DC09E}" dt="2025-03-01T22:00:16.044" v="138" actId="1036"/>
        <pc:sldMkLst>
          <pc:docMk/>
          <pc:sldMk cId="1574429945" sldId="11128"/>
        </pc:sldMkLst>
      </pc:sldChg>
      <pc:sldChg chg="add">
        <pc:chgData name="Jim McGowan" userId="e2c7446dd3aca506" providerId="LiveId" clId="{17BFE4E4-6B47-487C-910D-B2D1711DC09E}" dt="2025-03-01T21:41:01.134" v="7"/>
        <pc:sldMkLst>
          <pc:docMk/>
          <pc:sldMk cId="2809894557" sldId="11129"/>
        </pc:sldMkLst>
      </pc:sldChg>
      <pc:sldChg chg="modSp add mod">
        <pc:chgData name="Jim McGowan" userId="e2c7446dd3aca506" providerId="LiveId" clId="{17BFE4E4-6B47-487C-910D-B2D1711DC09E}" dt="2025-03-01T21:46:52.325" v="74" actId="108"/>
        <pc:sldMkLst>
          <pc:docMk/>
          <pc:sldMk cId="1931083569" sldId="11130"/>
        </pc:sldMkLst>
      </pc:sldChg>
      <pc:sldChg chg="modSp add mod">
        <pc:chgData name="Jim McGowan" userId="e2c7446dd3aca506" providerId="LiveId" clId="{17BFE4E4-6B47-487C-910D-B2D1711DC09E}" dt="2025-03-01T22:04:26.760" v="160" actId="1036"/>
        <pc:sldMkLst>
          <pc:docMk/>
          <pc:sldMk cId="263210284" sldId="11131"/>
        </pc:sldMkLst>
      </pc:sldChg>
    </pc:docChg>
  </pc:docChgLst>
  <pc:docChgLst>
    <pc:chgData name="Jim McGowan" userId="e2c7446dd3aca506" providerId="LiveId" clId="{56B3F4CD-8148-480C-BF0B-3270EB7058EA}"/>
    <pc:docChg chg="undo custSel addSld delSld modSld modHandout">
      <pc:chgData name="Jim McGowan" userId="e2c7446dd3aca506" providerId="LiveId" clId="{56B3F4CD-8148-480C-BF0B-3270EB7058EA}" dt="2025-02-01T22:56:23.827" v="21" actId="20577"/>
      <pc:docMkLst>
        <pc:docMk/>
      </pc:docMkLst>
      <pc:sldChg chg="addSp delSp modSp add del mod">
        <pc:chgData name="Jim McGowan" userId="e2c7446dd3aca506" providerId="LiveId" clId="{56B3F4CD-8148-480C-BF0B-3270EB7058EA}" dt="2025-02-01T22:54:15.983" v="15"/>
        <pc:sldMkLst>
          <pc:docMk/>
          <pc:sldMk cId="22535562" sldId="2873"/>
        </pc:sldMkLst>
      </pc:sldChg>
    </pc:docChg>
  </pc:docChgLst>
  <pc:docChgLst>
    <pc:chgData name="Jim McGowan" userId="e2c7446dd3aca506" providerId="LiveId" clId="{538CFF57-0ED1-4646-AF69-41C72869DE13}"/>
    <pc:docChg chg="custSel modHandout">
      <pc:chgData name="Jim McGowan" userId="e2c7446dd3aca506" providerId="LiveId" clId="{538CFF57-0ED1-4646-AF69-41C72869DE13}" dt="2025-03-29T23:37:02.779" v="5" actId="6549"/>
      <pc:docMkLst>
        <pc:docMk/>
      </pc:docMkLst>
    </pc:docChg>
  </pc:docChgLst>
  <pc:docChgLst>
    <pc:chgData name="Jim McGowan" userId="e2c7446dd3aca506" providerId="LiveId" clId="{B47F140E-4B7D-48D3-9238-56227214C084}"/>
    <pc:docChg chg="undo custSel addSld delSld modSld sldOrd modHandout">
      <pc:chgData name="Jim McGowan" userId="e2c7446dd3aca506" providerId="LiveId" clId="{B47F140E-4B7D-48D3-9238-56227214C084}" dt="2025-02-08T23:42:22.957" v="326"/>
      <pc:docMkLst>
        <pc:docMk/>
      </pc:docMkLst>
      <pc:sldChg chg="modSp mod">
        <pc:chgData name="Jim McGowan" userId="e2c7446dd3aca506" providerId="LiveId" clId="{B47F140E-4B7D-48D3-9238-56227214C084}" dt="2025-02-08T23:26:49.541" v="244" actId="14100"/>
        <pc:sldMkLst>
          <pc:docMk/>
          <pc:sldMk cId="0" sldId="536"/>
        </pc:sldMkLst>
      </pc:sldChg>
      <pc:sldChg chg="modSp mod">
        <pc:chgData name="Jim McGowan" userId="e2c7446dd3aca506" providerId="LiveId" clId="{B47F140E-4B7D-48D3-9238-56227214C084}" dt="2025-02-08T23:34:25.646" v="308" actId="108"/>
        <pc:sldMkLst>
          <pc:docMk/>
          <pc:sldMk cId="0" sldId="537"/>
        </pc:sldMkLst>
      </pc:sldChg>
      <pc:sldChg chg="modSp mod">
        <pc:chgData name="Jim McGowan" userId="e2c7446dd3aca506" providerId="LiveId" clId="{B47F140E-4B7D-48D3-9238-56227214C084}" dt="2025-02-08T23:42:22.957" v="326"/>
        <pc:sldMkLst>
          <pc:docMk/>
          <pc:sldMk cId="2325606791" sldId="3740"/>
        </pc:sldMkLst>
      </pc:sldChg>
      <pc:sldChg chg="modSp mod">
        <pc:chgData name="Jim McGowan" userId="e2c7446dd3aca506" providerId="LiveId" clId="{B47F140E-4B7D-48D3-9238-56227214C084}" dt="2025-02-08T23:34:36.783" v="310" actId="108"/>
        <pc:sldMkLst>
          <pc:docMk/>
          <pc:sldMk cId="500564151" sldId="4280"/>
        </pc:sldMkLst>
      </pc:sldChg>
      <pc:sldChg chg="modSp mod">
        <pc:chgData name="Jim McGowan" userId="e2c7446dd3aca506" providerId="LiveId" clId="{B47F140E-4B7D-48D3-9238-56227214C084}" dt="2025-02-08T23:34:33.050" v="309" actId="108"/>
        <pc:sldMkLst>
          <pc:docMk/>
          <pc:sldMk cId="0" sldId="4422"/>
        </pc:sldMkLst>
      </pc:sldChg>
      <pc:sldChg chg="modSp mod">
        <pc:chgData name="Jim McGowan" userId="e2c7446dd3aca506" providerId="LiveId" clId="{B47F140E-4B7D-48D3-9238-56227214C084}" dt="2025-02-08T23:34:45.624" v="312" actId="108"/>
        <pc:sldMkLst>
          <pc:docMk/>
          <pc:sldMk cId="4245873033" sldId="4846"/>
        </pc:sldMkLst>
      </pc:sldChg>
      <pc:sldChg chg="modSp mod">
        <pc:chgData name="Jim McGowan" userId="e2c7446dd3aca506" providerId="LiveId" clId="{B47F140E-4B7D-48D3-9238-56227214C084}" dt="2025-02-08T23:34:41.114" v="311" actId="108"/>
        <pc:sldMkLst>
          <pc:docMk/>
          <pc:sldMk cId="2338622838" sldId="5540"/>
        </pc:sldMkLst>
      </pc:sldChg>
      <pc:sldChg chg="modSp mod">
        <pc:chgData name="Jim McGowan" userId="e2c7446dd3aca506" providerId="LiveId" clId="{B47F140E-4B7D-48D3-9238-56227214C084}" dt="2025-02-08T23:33:50.248" v="301" actId="108"/>
        <pc:sldMkLst>
          <pc:docMk/>
          <pc:sldMk cId="2058737347" sldId="5978"/>
        </pc:sldMkLst>
      </pc:sldChg>
      <pc:sldChg chg="modSp mod">
        <pc:chgData name="Jim McGowan" userId="e2c7446dd3aca506" providerId="LiveId" clId="{B47F140E-4B7D-48D3-9238-56227214C084}" dt="2025-02-08T23:00:39.133" v="66" actId="948"/>
        <pc:sldMkLst>
          <pc:docMk/>
          <pc:sldMk cId="2416650643" sldId="6178"/>
        </pc:sldMkLst>
      </pc:sldChg>
      <pc:sldChg chg="modSp mod">
        <pc:chgData name="Jim McGowan" userId="e2c7446dd3aca506" providerId="LiveId" clId="{B47F140E-4B7D-48D3-9238-56227214C084}" dt="2025-02-08T23:34:54.778" v="313" actId="108"/>
        <pc:sldMkLst>
          <pc:docMk/>
          <pc:sldMk cId="216552512" sldId="6196"/>
        </pc:sldMkLst>
        <pc:spChg chg="mod">
          <ac:chgData name="Jim McGowan" userId="e2c7446dd3aca506" providerId="LiveId" clId="{B47F140E-4B7D-48D3-9238-56227214C084}" dt="2025-02-08T23:34:54.778" v="313" actId="108"/>
          <ac:spMkLst>
            <pc:docMk/>
            <pc:sldMk cId="216552512" sldId="6196"/>
            <ac:spMk id="134147" creationId="{00000000-0000-0000-0000-000000000000}"/>
          </ac:spMkLst>
        </pc:spChg>
      </pc:sldChg>
      <pc:sldChg chg="modSp mod">
        <pc:chgData name="Jim McGowan" userId="e2c7446dd3aca506" providerId="LiveId" clId="{B47F140E-4B7D-48D3-9238-56227214C084}" dt="2025-02-08T23:34:57.952" v="314" actId="108"/>
        <pc:sldMkLst>
          <pc:docMk/>
          <pc:sldMk cId="2190282136" sldId="6201"/>
        </pc:sldMkLst>
      </pc:sldChg>
      <pc:sldChg chg="modSp add mod">
        <pc:chgData name="Jim McGowan" userId="e2c7446dd3aca506" providerId="LiveId" clId="{B47F140E-4B7D-48D3-9238-56227214C084}" dt="2025-02-08T22:51:21.546" v="3" actId="108"/>
        <pc:sldMkLst>
          <pc:docMk/>
          <pc:sldMk cId="1121225830" sldId="6211"/>
        </pc:sldMkLst>
      </pc:sldChg>
      <pc:sldChg chg="del">
        <pc:chgData name="Jim McGowan" userId="e2c7446dd3aca506" providerId="LiveId" clId="{B47F140E-4B7D-48D3-9238-56227214C084}" dt="2025-02-08T22:51:32.713" v="4" actId="47"/>
        <pc:sldMkLst>
          <pc:docMk/>
          <pc:sldMk cId="1148278780" sldId="6299"/>
        </pc:sldMkLst>
      </pc:sldChg>
      <pc:sldChg chg="addSp delSp modSp mod">
        <pc:chgData name="Jim McGowan" userId="e2c7446dd3aca506" providerId="LiveId" clId="{B47F140E-4B7D-48D3-9238-56227214C084}" dt="2025-02-08T23:04:10.066" v="84" actId="11"/>
        <pc:sldMkLst>
          <pc:docMk/>
          <pc:sldMk cId="518799954" sldId="6300"/>
        </pc:sldMkLst>
      </pc:sldChg>
      <pc:sldChg chg="del">
        <pc:chgData name="Jim McGowan" userId="e2c7446dd3aca506" providerId="LiveId" clId="{B47F140E-4B7D-48D3-9238-56227214C084}" dt="2025-02-08T22:55:06.607" v="22" actId="47"/>
        <pc:sldMkLst>
          <pc:docMk/>
          <pc:sldMk cId="3897857376" sldId="6301"/>
        </pc:sldMkLst>
      </pc:sldChg>
      <pc:sldChg chg="addSp delSp modSp mod">
        <pc:chgData name="Jim McGowan" userId="e2c7446dd3aca506" providerId="LiveId" clId="{B47F140E-4B7D-48D3-9238-56227214C084}" dt="2025-02-08T22:57:21.713" v="35"/>
        <pc:sldMkLst>
          <pc:docMk/>
          <pc:sldMk cId="1676322735" sldId="6302"/>
        </pc:sldMkLst>
      </pc:sldChg>
      <pc:sldChg chg="modSp del mod">
        <pc:chgData name="Jim McGowan" userId="e2c7446dd3aca506" providerId="LiveId" clId="{B47F140E-4B7D-48D3-9238-56227214C084}" dt="2025-02-08T23:02:14.957" v="71" actId="47"/>
        <pc:sldMkLst>
          <pc:docMk/>
          <pc:sldMk cId="550741086" sldId="6303"/>
        </pc:sldMkLst>
      </pc:sldChg>
      <pc:sldChg chg="modSp">
        <pc:chgData name="Jim McGowan" userId="e2c7446dd3aca506" providerId="LiveId" clId="{B47F140E-4B7D-48D3-9238-56227214C084}" dt="2025-02-08T23:02:28.246" v="72" actId="12788"/>
        <pc:sldMkLst>
          <pc:docMk/>
          <pc:sldMk cId="1966978175" sldId="6305"/>
        </pc:sldMkLst>
      </pc:sldChg>
      <pc:sldChg chg="modSp">
        <pc:chgData name="Jim McGowan" userId="e2c7446dd3aca506" providerId="LiveId" clId="{B47F140E-4B7D-48D3-9238-56227214C084}" dt="2025-02-08T23:02:42.076" v="75" actId="12788"/>
        <pc:sldMkLst>
          <pc:docMk/>
          <pc:sldMk cId="1880354139" sldId="6306"/>
        </pc:sldMkLst>
      </pc:sldChg>
      <pc:sldChg chg="modSp">
        <pc:chgData name="Jim McGowan" userId="e2c7446dd3aca506" providerId="LiveId" clId="{B47F140E-4B7D-48D3-9238-56227214C084}" dt="2025-02-08T23:02:55.053" v="77" actId="12788"/>
        <pc:sldMkLst>
          <pc:docMk/>
          <pc:sldMk cId="579334700" sldId="6307"/>
        </pc:sldMkLst>
      </pc:sldChg>
      <pc:sldChg chg="modSp">
        <pc:chgData name="Jim McGowan" userId="e2c7446dd3aca506" providerId="LiveId" clId="{B47F140E-4B7D-48D3-9238-56227214C084}" dt="2025-02-08T23:03:06.601" v="79" actId="12788"/>
        <pc:sldMkLst>
          <pc:docMk/>
          <pc:sldMk cId="2269224117" sldId="6308"/>
        </pc:sldMkLst>
      </pc:sldChg>
      <pc:sldChg chg="modSp mod">
        <pc:chgData name="Jim McGowan" userId="e2c7446dd3aca506" providerId="LiveId" clId="{B47F140E-4B7D-48D3-9238-56227214C084}" dt="2025-02-08T23:03:14.604" v="80" actId="12788"/>
        <pc:sldMkLst>
          <pc:docMk/>
          <pc:sldMk cId="1662060365" sldId="6309"/>
        </pc:sldMkLst>
      </pc:sldChg>
      <pc:sldChg chg="modSp mod">
        <pc:chgData name="Jim McGowan" userId="e2c7446dd3aca506" providerId="LiveId" clId="{B47F140E-4B7D-48D3-9238-56227214C084}" dt="2025-02-08T23:03:24.325" v="82" actId="12788"/>
        <pc:sldMkLst>
          <pc:docMk/>
          <pc:sldMk cId="3614608743" sldId="6310"/>
        </pc:sldMkLst>
      </pc:sldChg>
      <pc:sldChg chg="modSp mod">
        <pc:chgData name="Jim McGowan" userId="e2c7446dd3aca506" providerId="LiveId" clId="{B47F140E-4B7D-48D3-9238-56227214C084}" dt="2025-02-08T23:03:34.555" v="83" actId="12788"/>
        <pc:sldMkLst>
          <pc:docMk/>
          <pc:sldMk cId="1071543855" sldId="6311"/>
        </pc:sldMkLst>
      </pc:sldChg>
      <pc:sldChg chg="modSp del mod">
        <pc:chgData name="Jim McGowan" userId="e2c7446dd3aca506" providerId="LiveId" clId="{B47F140E-4B7D-48D3-9238-56227214C084}" dt="2025-02-08T23:05:30.143" v="96" actId="47"/>
        <pc:sldMkLst>
          <pc:docMk/>
          <pc:sldMk cId="2319208170" sldId="6312"/>
        </pc:sldMkLst>
      </pc:sldChg>
      <pc:sldChg chg="modSp mod">
        <pc:chgData name="Jim McGowan" userId="e2c7446dd3aca506" providerId="LiveId" clId="{B47F140E-4B7D-48D3-9238-56227214C084}" dt="2025-02-08T23:08:34.786" v="113" actId="108"/>
        <pc:sldMkLst>
          <pc:docMk/>
          <pc:sldMk cId="3545449761" sldId="6313"/>
        </pc:sldMkLst>
      </pc:sldChg>
      <pc:sldChg chg="modSp mod">
        <pc:chgData name="Jim McGowan" userId="e2c7446dd3aca506" providerId="LiveId" clId="{B47F140E-4B7D-48D3-9238-56227214C084}" dt="2025-02-08T23:08:58.482" v="117" actId="207"/>
        <pc:sldMkLst>
          <pc:docMk/>
          <pc:sldMk cId="2907147261" sldId="6314"/>
        </pc:sldMkLst>
      </pc:sldChg>
      <pc:sldChg chg="modSp mod">
        <pc:chgData name="Jim McGowan" userId="e2c7446dd3aca506" providerId="LiveId" clId="{B47F140E-4B7D-48D3-9238-56227214C084}" dt="2025-02-08T23:32:38.371" v="288" actId="108"/>
        <pc:sldMkLst>
          <pc:docMk/>
          <pc:sldMk cId="1324224849" sldId="6321"/>
        </pc:sldMkLst>
      </pc:sldChg>
      <pc:sldChg chg="modSp mod">
        <pc:chgData name="Jim McGowan" userId="e2c7446dd3aca506" providerId="LiveId" clId="{B47F140E-4B7D-48D3-9238-56227214C084}" dt="2025-02-08T23:32:58.495" v="292" actId="6549"/>
        <pc:sldMkLst>
          <pc:docMk/>
          <pc:sldMk cId="3122851236" sldId="6322"/>
        </pc:sldMkLst>
      </pc:sldChg>
      <pc:sldChg chg="modSp mod">
        <pc:chgData name="Jim McGowan" userId="e2c7446dd3aca506" providerId="LiveId" clId="{B47F140E-4B7D-48D3-9238-56227214C084}" dt="2025-02-08T23:33:09.475" v="293" actId="108"/>
        <pc:sldMkLst>
          <pc:docMk/>
          <pc:sldMk cId="3150770009" sldId="6323"/>
        </pc:sldMkLst>
      </pc:sldChg>
      <pc:sldChg chg="modSp mod">
        <pc:chgData name="Jim McGowan" userId="e2c7446dd3aca506" providerId="LiveId" clId="{B47F140E-4B7D-48D3-9238-56227214C084}" dt="2025-02-08T23:33:13.951" v="294" actId="108"/>
        <pc:sldMkLst>
          <pc:docMk/>
          <pc:sldMk cId="879048263" sldId="6324"/>
        </pc:sldMkLst>
      </pc:sldChg>
      <pc:sldChg chg="addSp delSp modSp mod">
        <pc:chgData name="Jim McGowan" userId="e2c7446dd3aca506" providerId="LiveId" clId="{B47F140E-4B7D-48D3-9238-56227214C084}" dt="2025-02-08T23:15:23.601" v="171" actId="255"/>
        <pc:sldMkLst>
          <pc:docMk/>
          <pc:sldMk cId="1082128583" sldId="6325"/>
        </pc:sldMkLst>
      </pc:sldChg>
      <pc:sldChg chg="modSp mod">
        <pc:chgData name="Jim McGowan" userId="e2c7446dd3aca506" providerId="LiveId" clId="{B47F140E-4B7D-48D3-9238-56227214C084}" dt="2025-02-08T23:12:58.225" v="162" actId="6549"/>
        <pc:sldMkLst>
          <pc:docMk/>
          <pc:sldMk cId="1277942290" sldId="6327"/>
        </pc:sldMkLst>
      </pc:sldChg>
      <pc:sldChg chg="del">
        <pc:chgData name="Jim McGowan" userId="e2c7446dd3aca506" providerId="LiveId" clId="{B47F140E-4B7D-48D3-9238-56227214C084}" dt="2025-02-08T23:15:09.429" v="170" actId="47"/>
        <pc:sldMkLst>
          <pc:docMk/>
          <pc:sldMk cId="1535869203" sldId="6328"/>
        </pc:sldMkLst>
      </pc:sldChg>
      <pc:sldChg chg="del">
        <pc:chgData name="Jim McGowan" userId="e2c7446dd3aca506" providerId="LiveId" clId="{B47F140E-4B7D-48D3-9238-56227214C084}" dt="2025-02-08T23:15:55.876" v="176" actId="47"/>
        <pc:sldMkLst>
          <pc:docMk/>
          <pc:sldMk cId="2496384180" sldId="6329"/>
        </pc:sldMkLst>
      </pc:sldChg>
      <pc:sldChg chg="modSp mod">
        <pc:chgData name="Jim McGowan" userId="e2c7446dd3aca506" providerId="LiveId" clId="{B47F140E-4B7D-48D3-9238-56227214C084}" dt="2025-02-08T23:33:28.585" v="297" actId="108"/>
        <pc:sldMkLst>
          <pc:docMk/>
          <pc:sldMk cId="2892766691" sldId="6330"/>
        </pc:sldMkLst>
      </pc:sldChg>
      <pc:sldChg chg="modSp mod">
        <pc:chgData name="Jim McGowan" userId="e2c7446dd3aca506" providerId="LiveId" clId="{B47F140E-4B7D-48D3-9238-56227214C084}" dt="2025-02-08T23:33:23.078" v="296" actId="6549"/>
        <pc:sldMkLst>
          <pc:docMk/>
          <pc:sldMk cId="64482485" sldId="6331"/>
        </pc:sldMkLst>
      </pc:sldChg>
      <pc:sldChg chg="del">
        <pc:chgData name="Jim McGowan" userId="e2c7446dd3aca506" providerId="LiveId" clId="{B47F140E-4B7D-48D3-9238-56227214C084}" dt="2025-02-08T23:16:24.653" v="182" actId="47"/>
        <pc:sldMkLst>
          <pc:docMk/>
          <pc:sldMk cId="2845213417" sldId="6332"/>
        </pc:sldMkLst>
      </pc:sldChg>
      <pc:sldChg chg="modSp mod">
        <pc:chgData name="Jim McGowan" userId="e2c7446dd3aca506" providerId="LiveId" clId="{B47F140E-4B7D-48D3-9238-56227214C084}" dt="2025-02-08T23:33:34.889" v="298" actId="108"/>
        <pc:sldMkLst>
          <pc:docMk/>
          <pc:sldMk cId="1850429360" sldId="6333"/>
        </pc:sldMkLst>
      </pc:sldChg>
      <pc:sldChg chg="modSp mod">
        <pc:chgData name="Jim McGowan" userId="e2c7446dd3aca506" providerId="LiveId" clId="{B47F140E-4B7D-48D3-9238-56227214C084}" dt="2025-02-08T23:33:40.180" v="299" actId="108"/>
        <pc:sldMkLst>
          <pc:docMk/>
          <pc:sldMk cId="130927914" sldId="6334"/>
        </pc:sldMkLst>
      </pc:sldChg>
      <pc:sldChg chg="del">
        <pc:chgData name="Jim McGowan" userId="e2c7446dd3aca506" providerId="LiveId" clId="{B47F140E-4B7D-48D3-9238-56227214C084}" dt="2025-02-08T23:17:03.512" v="188" actId="47"/>
        <pc:sldMkLst>
          <pc:docMk/>
          <pc:sldMk cId="279706481" sldId="6335"/>
        </pc:sldMkLst>
      </pc:sldChg>
      <pc:sldChg chg="del">
        <pc:chgData name="Jim McGowan" userId="e2c7446dd3aca506" providerId="LiveId" clId="{B47F140E-4B7D-48D3-9238-56227214C084}" dt="2025-02-08T23:17:28.349" v="192" actId="47"/>
        <pc:sldMkLst>
          <pc:docMk/>
          <pc:sldMk cId="2081361467" sldId="6336"/>
        </pc:sldMkLst>
      </pc:sldChg>
      <pc:sldChg chg="del">
        <pc:chgData name="Jim McGowan" userId="e2c7446dd3aca506" providerId="LiveId" clId="{B47F140E-4B7D-48D3-9238-56227214C084}" dt="2025-02-08T23:17:50.713" v="196" actId="47"/>
        <pc:sldMkLst>
          <pc:docMk/>
          <pc:sldMk cId="638152211" sldId="6337"/>
        </pc:sldMkLst>
      </pc:sldChg>
      <pc:sldChg chg="modSp mod">
        <pc:chgData name="Jim McGowan" userId="e2c7446dd3aca506" providerId="LiveId" clId="{B47F140E-4B7D-48D3-9238-56227214C084}" dt="2025-02-08T23:22:02.932" v="209" actId="207"/>
        <pc:sldMkLst>
          <pc:docMk/>
          <pc:sldMk cId="3323205261" sldId="6338"/>
        </pc:sldMkLst>
      </pc:sldChg>
      <pc:sldChg chg="modSp mod">
        <pc:chgData name="Jim McGowan" userId="e2c7446dd3aca506" providerId="LiveId" clId="{B47F140E-4B7D-48D3-9238-56227214C084}" dt="2025-02-08T23:33:46.946" v="300" actId="108"/>
        <pc:sldMkLst>
          <pc:docMk/>
          <pc:sldMk cId="1552460448" sldId="6339"/>
        </pc:sldMkLst>
      </pc:sldChg>
      <pc:sldChg chg="modSp mod">
        <pc:chgData name="Jim McGowan" userId="e2c7446dd3aca506" providerId="LiveId" clId="{B47F140E-4B7D-48D3-9238-56227214C084}" dt="2025-02-08T23:33:58.864" v="303" actId="108"/>
        <pc:sldMkLst>
          <pc:docMk/>
          <pc:sldMk cId="1649733127" sldId="6341"/>
        </pc:sldMkLst>
      </pc:sldChg>
      <pc:sldChg chg="modSp mod">
        <pc:chgData name="Jim McGowan" userId="e2c7446dd3aca506" providerId="LiveId" clId="{B47F140E-4B7D-48D3-9238-56227214C084}" dt="2025-02-08T23:34:02.746" v="304" actId="108"/>
        <pc:sldMkLst>
          <pc:docMk/>
          <pc:sldMk cId="1623844836" sldId="6342"/>
        </pc:sldMkLst>
      </pc:sldChg>
      <pc:sldChg chg="modSp mod">
        <pc:chgData name="Jim McGowan" userId="e2c7446dd3aca506" providerId="LiveId" clId="{B47F140E-4B7D-48D3-9238-56227214C084}" dt="2025-02-08T23:34:06.433" v="305" actId="108"/>
        <pc:sldMkLst>
          <pc:docMk/>
          <pc:sldMk cId="491595060" sldId="6343"/>
        </pc:sldMkLst>
      </pc:sldChg>
      <pc:sldChg chg="modSp mod">
        <pc:chgData name="Jim McGowan" userId="e2c7446dd3aca506" providerId="LiveId" clId="{B47F140E-4B7D-48D3-9238-56227214C084}" dt="2025-02-08T23:22:34.534" v="211" actId="12788"/>
        <pc:sldMkLst>
          <pc:docMk/>
          <pc:sldMk cId="1544024785" sldId="6344"/>
        </pc:sldMkLst>
      </pc:sldChg>
      <pc:sldChg chg="modSp mod">
        <pc:chgData name="Jim McGowan" userId="e2c7446dd3aca506" providerId="LiveId" clId="{B47F140E-4B7D-48D3-9238-56227214C084}" dt="2025-02-08T23:34:14.803" v="306" actId="108"/>
        <pc:sldMkLst>
          <pc:docMk/>
          <pc:sldMk cId="2953691401" sldId="6347"/>
        </pc:sldMkLst>
      </pc:sldChg>
      <pc:sldChg chg="modSp mod">
        <pc:chgData name="Jim McGowan" userId="e2c7446dd3aca506" providerId="LiveId" clId="{B47F140E-4B7D-48D3-9238-56227214C084}" dt="2025-02-08T23:34:18.567" v="307" actId="108"/>
        <pc:sldMkLst>
          <pc:docMk/>
          <pc:sldMk cId="2501226218" sldId="6348"/>
        </pc:sldMkLst>
      </pc:sldChg>
      <pc:sldChg chg="del">
        <pc:chgData name="Jim McGowan" userId="e2c7446dd3aca506" providerId="LiveId" clId="{B47F140E-4B7D-48D3-9238-56227214C084}" dt="2025-02-08T23:23:44.399" v="215" actId="47"/>
        <pc:sldMkLst>
          <pc:docMk/>
          <pc:sldMk cId="2866492160" sldId="6349"/>
        </pc:sldMkLst>
      </pc:sldChg>
      <pc:sldChg chg="del">
        <pc:chgData name="Jim McGowan" userId="e2c7446dd3aca506" providerId="LiveId" clId="{B47F140E-4B7D-48D3-9238-56227214C084}" dt="2025-02-08T23:27:34.190" v="248" actId="47"/>
        <pc:sldMkLst>
          <pc:docMk/>
          <pc:sldMk cId="572582694" sldId="6351"/>
        </pc:sldMkLst>
      </pc:sldChg>
      <pc:sldChg chg="del">
        <pc:chgData name="Jim McGowan" userId="e2c7446dd3aca506" providerId="LiveId" clId="{B47F140E-4B7D-48D3-9238-56227214C084}" dt="2025-02-08T23:28:15.319" v="252" actId="47"/>
        <pc:sldMkLst>
          <pc:docMk/>
          <pc:sldMk cId="590528215" sldId="6355"/>
        </pc:sldMkLst>
      </pc:sldChg>
      <pc:sldChg chg="del">
        <pc:chgData name="Jim McGowan" userId="e2c7446dd3aca506" providerId="LiveId" clId="{B47F140E-4B7D-48D3-9238-56227214C084}" dt="2025-02-08T23:30:52.308" v="283" actId="47"/>
        <pc:sldMkLst>
          <pc:docMk/>
          <pc:sldMk cId="2951603721" sldId="6356"/>
        </pc:sldMkLst>
      </pc:sldChg>
      <pc:sldChg chg="modSp mod">
        <pc:chgData name="Jim McGowan" userId="e2c7446dd3aca506" providerId="LiveId" clId="{B47F140E-4B7D-48D3-9238-56227214C084}" dt="2025-02-08T23:29:57.736" v="277" actId="1036"/>
        <pc:sldMkLst>
          <pc:docMk/>
          <pc:sldMk cId="2978547621" sldId="6357"/>
        </pc:sldMkLst>
      </pc:sldChg>
      <pc:sldChg chg="del">
        <pc:chgData name="Jim McGowan" userId="e2c7446dd3aca506" providerId="LiveId" clId="{B47F140E-4B7D-48D3-9238-56227214C084}" dt="2025-02-08T23:32:08.334" v="287" actId="47"/>
        <pc:sldMkLst>
          <pc:docMk/>
          <pc:sldMk cId="1922951350" sldId="6358"/>
        </pc:sldMkLst>
      </pc:sldChg>
      <pc:sldChg chg="modSp mod">
        <pc:chgData name="Jim McGowan" userId="e2c7446dd3aca506" providerId="LiveId" clId="{B47F140E-4B7D-48D3-9238-56227214C084}" dt="2025-02-08T23:33:53.582" v="302" actId="108"/>
        <pc:sldMkLst>
          <pc:docMk/>
          <pc:sldMk cId="2533486007" sldId="8837"/>
        </pc:sldMkLst>
      </pc:sldChg>
      <pc:sldChg chg="modSp mod">
        <pc:chgData name="Jim McGowan" userId="e2c7446dd3aca506" providerId="LiveId" clId="{B47F140E-4B7D-48D3-9238-56227214C084}" dt="2025-02-08T23:35:04.332" v="315" actId="108"/>
        <pc:sldMkLst>
          <pc:docMk/>
          <pc:sldMk cId="2487014975" sldId="11102"/>
        </pc:sldMkLst>
      </pc:sldChg>
      <pc:sldChg chg="modSp mod">
        <pc:chgData name="Jim McGowan" userId="e2c7446dd3aca506" providerId="LiveId" clId="{B47F140E-4B7D-48D3-9238-56227214C084}" dt="2025-02-08T23:35:08.096" v="316" actId="108"/>
        <pc:sldMkLst>
          <pc:docMk/>
          <pc:sldMk cId="2721409251" sldId="11103"/>
        </pc:sldMkLst>
      </pc:sldChg>
      <pc:sldChg chg="modSp add mod">
        <pc:chgData name="Jim McGowan" userId="e2c7446dd3aca506" providerId="LiveId" clId="{B47F140E-4B7D-48D3-9238-56227214C084}" dt="2025-02-08T23:04:20.198" v="85" actId="11"/>
        <pc:sldMkLst>
          <pc:docMk/>
          <pc:sldMk cId="2600680970" sldId="11104"/>
        </pc:sldMkLst>
      </pc:sldChg>
      <pc:sldChg chg="modSp add mod">
        <pc:chgData name="Jim McGowan" userId="e2c7446dd3aca506" providerId="LiveId" clId="{B47F140E-4B7D-48D3-9238-56227214C084}" dt="2025-02-08T23:04:36.245" v="86" actId="108"/>
        <pc:sldMkLst>
          <pc:docMk/>
          <pc:sldMk cId="2013368560" sldId="11105"/>
        </pc:sldMkLst>
      </pc:sldChg>
      <pc:sldChg chg="modSp add mod">
        <pc:chgData name="Jim McGowan" userId="e2c7446dd3aca506" providerId="LiveId" clId="{B47F140E-4B7D-48D3-9238-56227214C084}" dt="2025-02-08T23:19:17.551" v="197" actId="108"/>
        <pc:sldMkLst>
          <pc:docMk/>
          <pc:sldMk cId="2401312780" sldId="11106"/>
        </pc:sldMkLst>
      </pc:sldChg>
      <pc:sldChg chg="modSp add mod">
        <pc:chgData name="Jim McGowan" userId="e2c7446dd3aca506" providerId="LiveId" clId="{B47F140E-4B7D-48D3-9238-56227214C084}" dt="2025-02-08T23:15:29.521" v="172" actId="255"/>
        <pc:sldMkLst>
          <pc:docMk/>
          <pc:sldMk cId="384814937" sldId="11107"/>
        </pc:sldMkLst>
      </pc:sldChg>
      <pc:sldChg chg="add del">
        <pc:chgData name="Jim McGowan" userId="e2c7446dd3aca506" providerId="LiveId" clId="{B47F140E-4B7D-48D3-9238-56227214C084}" dt="2025-02-08T23:10:22.606" v="121" actId="47"/>
        <pc:sldMkLst>
          <pc:docMk/>
          <pc:sldMk cId="2087662812" sldId="11107"/>
        </pc:sldMkLst>
      </pc:sldChg>
      <pc:sldChg chg="modSp add mod">
        <pc:chgData name="Jim McGowan" userId="e2c7446dd3aca506" providerId="LiveId" clId="{B47F140E-4B7D-48D3-9238-56227214C084}" dt="2025-02-08T23:15:47.093" v="175" actId="108"/>
        <pc:sldMkLst>
          <pc:docMk/>
          <pc:sldMk cId="608898672" sldId="11108"/>
        </pc:sldMkLst>
      </pc:sldChg>
      <pc:sldChg chg="modSp add mod ord">
        <pc:chgData name="Jim McGowan" userId="e2c7446dd3aca506" providerId="LiveId" clId="{B47F140E-4B7D-48D3-9238-56227214C084}" dt="2025-02-08T23:16:19.717" v="181" actId="108"/>
        <pc:sldMkLst>
          <pc:docMk/>
          <pc:sldMk cId="3156974274" sldId="11109"/>
        </pc:sldMkLst>
      </pc:sldChg>
      <pc:sldChg chg="modSp add mod ord">
        <pc:chgData name="Jim McGowan" userId="e2c7446dd3aca506" providerId="LiveId" clId="{B47F140E-4B7D-48D3-9238-56227214C084}" dt="2025-02-08T23:16:55.988" v="187" actId="108"/>
        <pc:sldMkLst>
          <pc:docMk/>
          <pc:sldMk cId="2026824618" sldId="11110"/>
        </pc:sldMkLst>
      </pc:sldChg>
      <pc:sldChg chg="modSp add mod">
        <pc:chgData name="Jim McGowan" userId="e2c7446dd3aca506" providerId="LiveId" clId="{B47F140E-4B7D-48D3-9238-56227214C084}" dt="2025-02-08T23:17:22.760" v="191" actId="108"/>
        <pc:sldMkLst>
          <pc:docMk/>
          <pc:sldMk cId="3553042281" sldId="11111"/>
        </pc:sldMkLst>
      </pc:sldChg>
      <pc:sldChg chg="modSp add mod">
        <pc:chgData name="Jim McGowan" userId="e2c7446dd3aca506" providerId="LiveId" clId="{B47F140E-4B7D-48D3-9238-56227214C084}" dt="2025-02-08T23:17:44.750" v="195" actId="108"/>
        <pc:sldMkLst>
          <pc:docMk/>
          <pc:sldMk cId="2166407019" sldId="11112"/>
        </pc:sldMkLst>
      </pc:sldChg>
      <pc:sldChg chg="modSp add mod">
        <pc:chgData name="Jim McGowan" userId="e2c7446dd3aca506" providerId="LiveId" clId="{B47F140E-4B7D-48D3-9238-56227214C084}" dt="2025-02-08T23:23:34.397" v="214" actId="108"/>
        <pc:sldMkLst>
          <pc:docMk/>
          <pc:sldMk cId="488675492" sldId="11113"/>
        </pc:sldMkLst>
      </pc:sldChg>
      <pc:sldChg chg="modSp add mod">
        <pc:chgData name="Jim McGowan" userId="e2c7446dd3aca506" providerId="LiveId" clId="{B47F140E-4B7D-48D3-9238-56227214C084}" dt="2025-02-08T23:27:26.548" v="247" actId="108"/>
        <pc:sldMkLst>
          <pc:docMk/>
          <pc:sldMk cId="2491096261" sldId="11114"/>
        </pc:sldMkLst>
      </pc:sldChg>
      <pc:sldChg chg="modSp add mod">
        <pc:chgData name="Jim McGowan" userId="e2c7446dd3aca506" providerId="LiveId" clId="{B47F140E-4B7D-48D3-9238-56227214C084}" dt="2025-02-08T23:28:01.702" v="251" actId="108"/>
        <pc:sldMkLst>
          <pc:docMk/>
          <pc:sldMk cId="3730511221" sldId="11115"/>
        </pc:sldMkLst>
      </pc:sldChg>
      <pc:sldChg chg="modSp add mod">
        <pc:chgData name="Jim McGowan" userId="e2c7446dd3aca506" providerId="LiveId" clId="{B47F140E-4B7D-48D3-9238-56227214C084}" dt="2025-02-08T23:30:05.740" v="279" actId="1036"/>
        <pc:sldMkLst>
          <pc:docMk/>
          <pc:sldMk cId="2581681601" sldId="11116"/>
        </pc:sldMkLst>
      </pc:sldChg>
      <pc:sldChg chg="modSp add mod">
        <pc:chgData name="Jim McGowan" userId="e2c7446dd3aca506" providerId="LiveId" clId="{B47F140E-4B7D-48D3-9238-56227214C084}" dt="2025-02-08T23:30:42.520" v="282" actId="108"/>
        <pc:sldMkLst>
          <pc:docMk/>
          <pc:sldMk cId="1917843314" sldId="11117"/>
        </pc:sldMkLst>
      </pc:sldChg>
      <pc:sldChg chg="modSp add mod">
        <pc:chgData name="Jim McGowan" userId="e2c7446dd3aca506" providerId="LiveId" clId="{B47F140E-4B7D-48D3-9238-56227214C084}" dt="2025-02-08T23:32:01.649" v="286" actId="108"/>
        <pc:sldMkLst>
          <pc:docMk/>
          <pc:sldMk cId="3681912821" sldId="11118"/>
        </pc:sldMkLst>
        <pc:spChg chg="mod">
          <ac:chgData name="Jim McGowan" userId="e2c7446dd3aca506" providerId="LiveId" clId="{B47F140E-4B7D-48D3-9238-56227214C084}" dt="2025-02-08T23:32:01.649" v="286" actId="108"/>
          <ac:spMkLst>
            <pc:docMk/>
            <pc:sldMk cId="3681912821" sldId="11118"/>
            <ac:spMk id="3" creationId="{D131DF97-FF4A-FF0D-9046-9209F8F006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- 024</a:t>
            </a:r>
          </a:p>
          <a:p>
            <a:pPr>
              <a:defRPr/>
            </a:pPr>
            <a:r>
              <a:rPr lang="en-US" sz="1500" dirty="0"/>
              <a:t>04-06-2025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4/5/2025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9</a:t>
            </a:fld>
            <a:endParaRPr lang="en-US"/>
          </a:p>
        </p:txBody>
      </p:sp>
    </p:spTree>
    <p:extLst>
      <p:ext uri="{BB962C8B-B14F-4D97-AF65-F5344CB8AC3E}">
        <p14:creationId xmlns:p14="http://schemas.microsoft.com/office/powerpoint/2010/main" val="243890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31</a:t>
            </a:fld>
            <a:endParaRPr lang="en-US" altLang="en-US" dirty="0"/>
          </a:p>
        </p:txBody>
      </p:sp>
    </p:spTree>
    <p:extLst>
      <p:ext uri="{BB962C8B-B14F-4D97-AF65-F5344CB8AC3E}">
        <p14:creationId xmlns:p14="http://schemas.microsoft.com/office/powerpoint/2010/main" val="401179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4/5/2025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4/5/2025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4/5/2025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122158-50D8-4B77-ADCA-79B530C41F2E}" type="slidenum">
              <a:rPr lang="en-US" altLang="en-US"/>
              <a:pPr>
                <a:defRPr/>
              </a:pPr>
              <a:t>‹#›</a:t>
            </a:fld>
            <a:endParaRPr lang="en-US" altLang="en-US"/>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2165525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565583" y="1524000"/>
            <a:ext cx="11016817" cy="1600200"/>
          </a:xfrm>
        </p:spPr>
        <p:txBody>
          <a:bodyPr anchor="t"/>
          <a:lstStyle/>
          <a:p>
            <a:pPr algn="just"/>
            <a:r>
              <a:rPr lang="en-US" sz="4000" dirty="0">
                <a:solidFill>
                  <a:schemeClr val="tx1"/>
                </a:solidFill>
                <a:effectLst>
                  <a:outerShdw blurRad="38100" dist="38100" dir="2700000" algn="tl">
                    <a:srgbClr val="000000">
                      <a:alpha val="43137"/>
                    </a:srgbClr>
                  </a:outerShdw>
                </a:effectLst>
              </a:rPr>
              <a:t>Calvin said of God, “for, (as he hates sin) he can only love those whom he justifies [i.e., the elect].”</a:t>
            </a:r>
            <a:endPar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943100" y="228600"/>
            <a:ext cx="8305800" cy="129540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t>
            </a:r>
            <a:r>
              <a:rPr lang="en-US" sz="1600" i="1" dirty="0">
                <a:effectLst>
                  <a:outerShdw blurRad="38100" dist="38100" dir="2700000" algn="tl">
                    <a:srgbClr val="000000">
                      <a:alpha val="43137"/>
                    </a:srgbClr>
                  </a:outerShdw>
                </a:effectLst>
              </a:rPr>
              <a:t>Institutes of the Christian Religion</a:t>
            </a:r>
            <a:r>
              <a:rPr lang="en-US" sz="1600" dirty="0">
                <a:effectLst>
                  <a:outerShdw blurRad="38100" dist="38100" dir="2700000" algn="tl">
                    <a:srgbClr val="000000">
                      <a:alpha val="43137"/>
                    </a:srgbClr>
                  </a:outerShdw>
                </a:effectLst>
              </a:rPr>
              <a:t>, Vol. 3, Chapter xi, section 11.</a:t>
            </a:r>
            <a:br>
              <a:rPr lang="en-US" sz="1600" dirty="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C2581AF-49A8-4E33-A1F3-4845168BE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pic>
        <p:nvPicPr>
          <p:cNvPr id="4" name="Picture 3">
            <a:extLst>
              <a:ext uri="{FF2B5EF4-FFF2-40B4-BE49-F238E27FC236}">
                <a16:creationId xmlns:a16="http://schemas.microsoft.com/office/drawing/2014/main" id="{0479639A-57A3-E93E-33EC-080DA8BDCEDD}"/>
              </a:ext>
            </a:extLst>
          </p:cNvPr>
          <p:cNvPicPr>
            <a:picLocks noChangeAspect="1"/>
          </p:cNvPicPr>
          <p:nvPr/>
        </p:nvPicPr>
        <p:blipFill>
          <a:blip r:embed="rId3"/>
          <a:stretch>
            <a:fillRect/>
          </a:stretch>
        </p:blipFill>
        <p:spPr>
          <a:xfrm>
            <a:off x="4436102" y="3343490"/>
            <a:ext cx="3319796" cy="2743200"/>
          </a:xfrm>
          <a:prstGeom prst="rect">
            <a:avLst/>
          </a:prstGeom>
        </p:spPr>
      </p:pic>
    </p:spTree>
    <p:extLst>
      <p:ext uri="{BB962C8B-B14F-4D97-AF65-F5344CB8AC3E}">
        <p14:creationId xmlns:p14="http://schemas.microsoft.com/office/powerpoint/2010/main" val="24179718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1782257"/>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latin typeface="Calibri" panose="020F0502020204030204" pitchFamily="34" charset="0"/>
                <a:cs typeface="Calibri" panose="020F0502020204030204" pitchFamily="34" charset="0"/>
              </a:rPr>
              <a:t>“The fact is, that the love of God, is a truth for the Saints only…In like manner, the ‘world’ in John 3:16 must, in the final analysis, refer to the world of God’s people.”</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2625013" y="218388"/>
            <a:ext cx="6941975" cy="10259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Sovereignty of God</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160, 163.</a:t>
            </a:r>
          </a:p>
        </p:txBody>
      </p:sp>
      <p:pic>
        <p:nvPicPr>
          <p:cNvPr id="5" name="Picture 4">
            <a:extLst>
              <a:ext uri="{FF2B5EF4-FFF2-40B4-BE49-F238E27FC236}">
                <a16:creationId xmlns:a16="http://schemas.microsoft.com/office/drawing/2014/main" id="{F1E99D13-A3D7-4586-B191-93ECBC2856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7706" y="3733800"/>
            <a:ext cx="3796589" cy="2743200"/>
          </a:xfrm>
          <a:prstGeom prst="rect">
            <a:avLst/>
          </a:prstGeom>
        </p:spPr>
      </p:pic>
    </p:spTree>
    <p:extLst>
      <p:ext uri="{BB962C8B-B14F-4D97-AF65-F5344CB8AC3E}">
        <p14:creationId xmlns:p14="http://schemas.microsoft.com/office/powerpoint/2010/main" val="249196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235872"/>
            <a:ext cx="10972800" cy="1401257"/>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Gerstner argues that if John 3:16 “is supposed to teach that God so loved everyone in the world that He gave His only son to provide them an opportunity to be saved by faith... such love on God’s part... would be a refinement of cruelty…Offering a gift of life to a spiritual corpse, a brilliant sunset to a blind man, and a reward to a legless cripple if only he will come and get it, are horrible mockeries.”</a:t>
            </a:r>
          </a:p>
        </p:txBody>
      </p:sp>
      <p:sp>
        <p:nvSpPr>
          <p:cNvPr id="6" name="Rectangle 2"/>
          <p:cNvSpPr>
            <a:spLocks noChangeArrowheads="1"/>
          </p:cNvSpPr>
          <p:nvPr/>
        </p:nvSpPr>
        <p:spPr bwMode="auto">
          <a:xfrm>
            <a:off x="2625013" y="152400"/>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H. Gerstner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5867400"/>
            <a:ext cx="112776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John H. Gerstner, </a:t>
            </a:r>
            <a:r>
              <a:rPr lang="en-US" i="1" dirty="0">
                <a:latin typeface="Calibri" panose="020F0502020204030204" pitchFamily="34" charset="0"/>
                <a:cs typeface="Calibri" panose="020F0502020204030204" pitchFamily="34" charset="0"/>
              </a:rPr>
              <a:t>Wrongly Dividing the Word of Truth: A Critique of Dispensationalism </a:t>
            </a:r>
            <a:r>
              <a:rPr lang="en-US" dirty="0">
                <a:latin typeface="Calibri" panose="020F0502020204030204" pitchFamily="34" charset="0"/>
                <a:cs typeface="Calibri" panose="020F0502020204030204" pitchFamily="34" charset="0"/>
              </a:rPr>
              <a:t>(Brentwood, TN: </a:t>
            </a:r>
            <a:r>
              <a:rPr lang="en-US" dirty="0" err="1">
                <a:latin typeface="Calibri" panose="020F0502020204030204" pitchFamily="34" charset="0"/>
                <a:cs typeface="Calibri" panose="020F0502020204030204" pitchFamily="34" charset="0"/>
              </a:rPr>
              <a:t>Wolgemuth</a:t>
            </a:r>
            <a:r>
              <a:rPr lang="en-US" dirty="0">
                <a:latin typeface="Calibri" panose="020F0502020204030204" pitchFamily="34" charset="0"/>
                <a:cs typeface="Calibri" panose="020F0502020204030204" pitchFamily="34" charset="0"/>
              </a:rPr>
              <a:t> and Hyatt, Publishers, Inc., 1991), 124.</a:t>
            </a:r>
          </a:p>
        </p:txBody>
      </p:sp>
    </p:spTree>
    <p:extLst>
      <p:ext uri="{BB962C8B-B14F-4D97-AF65-F5344CB8AC3E}">
        <p14:creationId xmlns:p14="http://schemas.microsoft.com/office/powerpoint/2010/main" val="396872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1:29</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 next day he saw Jesus coming to him, and said, ‘Behold, the Lamb of God who takes away the sin of the </a:t>
            </a:r>
            <a:r>
              <a:rPr lang="en-US" sz="3600" b="1" i="0" u="sng" strike="noStrike" dirty="0">
                <a:solidFill>
                  <a:srgbClr val="FFFFCC"/>
                </a:solidFill>
                <a:effectLst/>
                <a:latin typeface="Calibri" panose="020F0502020204030204" pitchFamily="34" charset="0"/>
              </a:rPr>
              <a:t>world</a:t>
            </a:r>
            <a:r>
              <a:rPr lang="en-US" sz="3600" b="0" i="0" u="none" strike="noStrike" dirty="0">
                <a:effectLst/>
                <a:latin typeface="Calibri" panose="020F0502020204030204" pitchFamily="34" charset="0"/>
              </a:rPr>
              <a:t>!</a:t>
            </a:r>
            <a:r>
              <a:rPr lang="en-US" sz="3600" dirty="0">
                <a:latin typeface="Calibri" panose="020F0502020204030204" pitchFamily="34" charset="0"/>
              </a:rPr>
              <a:t>’”</a:t>
            </a:r>
            <a:endParaRPr lang="en-US" altLang="en-US" sz="36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38378357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0" y="2514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FontTx/>
              <a:buNone/>
            </a:pPr>
            <a:r>
              <a:rPr lang="en-US" altLang="en-US" dirty="0">
                <a:latin typeface="Calibri" panose="020F0502020204030204" pitchFamily="34" charset="0"/>
                <a:cs typeface="Calibri" panose="020F0502020204030204" pitchFamily="34" charset="0"/>
              </a:rPr>
              <a:t>“</a:t>
            </a:r>
            <a:r>
              <a:rPr lang="en-US" b="1" i="0" u="none" strike="noStrike" dirty="0">
                <a:solidFill>
                  <a:srgbClr val="FFFFCC"/>
                </a:solidFill>
                <a:effectLst/>
                <a:latin typeface="Calibri" panose="020F0502020204030204" pitchFamily="34" charset="0"/>
              </a:rPr>
              <a:t>sin of the world</a:t>
            </a:r>
            <a:r>
              <a:rPr lang="en-US" b="1" i="0" u="none" strike="noStrike" dirty="0">
                <a:effectLst/>
                <a:latin typeface="Calibri" panose="020F0502020204030204" pitchFamily="34" charset="0"/>
              </a:rPr>
              <a:t>.</a:t>
            </a:r>
            <a:r>
              <a:rPr lang="en-US" b="0" i="0" u="none" strike="noStrike" dirty="0">
                <a:effectLst/>
                <a:latin typeface="Calibri" panose="020F0502020204030204" pitchFamily="34" charset="0"/>
              </a:rPr>
              <a:t> </a:t>
            </a:r>
            <a:r>
              <a:rPr lang="en-US" b="0" i="1" u="none" strike="noStrike" dirty="0">
                <a:effectLst/>
                <a:latin typeface="Calibri" panose="020F0502020204030204" pitchFamily="34" charset="0"/>
              </a:rPr>
              <a:t>See note on v. 9</a:t>
            </a:r>
            <a:r>
              <a:rPr lang="en-US" b="0" i="0" u="none" strike="noStrike" dirty="0">
                <a:effectLst/>
                <a:latin typeface="Calibri" panose="020F0502020204030204" pitchFamily="34" charset="0"/>
              </a:rPr>
              <a:t>; cf. 3:16; 6:33, 51. In this context ‘world</a:t>
            </a:r>
            <a:r>
              <a:rPr lang="en-US" dirty="0">
                <a:latin typeface="Calibri" panose="020F0502020204030204" pitchFamily="34" charset="0"/>
              </a:rPr>
              <a:t>’</a:t>
            </a:r>
            <a:r>
              <a:rPr lang="en-US" b="0" i="0" u="none" strike="noStrike" dirty="0">
                <a:effectLst/>
                <a:latin typeface="Calibri" panose="020F0502020204030204" pitchFamily="34" charset="0"/>
              </a:rPr>
              <a:t> has the connotation of humanity in general, not specifically every person</a:t>
            </a:r>
            <a:r>
              <a:rPr lang="en-US" dirty="0">
                <a:latin typeface="Calibri" panose="020F0502020204030204" pitchFamily="34" charset="0"/>
              </a:rPr>
              <a:t>.</a:t>
            </a:r>
            <a:r>
              <a:rPr lang="en-US" altLang="en-US" dirty="0">
                <a:latin typeface="Calibri" panose="020F0502020204030204" pitchFamily="34" charset="0"/>
                <a:cs typeface="+mn-cs"/>
              </a:rPr>
              <a:t>”</a:t>
            </a:r>
          </a:p>
        </p:txBody>
      </p:sp>
      <p:sp>
        <p:nvSpPr>
          <p:cNvPr id="8" name="TextBox 2"/>
          <p:cNvSpPr txBox="1">
            <a:spLocks noChangeArrowheads="1"/>
          </p:cNvSpPr>
          <p:nvPr/>
        </p:nvSpPr>
        <p:spPr bwMode="auto">
          <a:xfrm>
            <a:off x="3048000" y="240707"/>
            <a:ext cx="609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None/>
            </a:pPr>
            <a:r>
              <a:rPr lang="en-US" sz="1800" dirty="0">
                <a:latin typeface="Calibri" panose="020F0502020204030204" pitchFamily="34" charset="0"/>
              </a:rPr>
              <a:t>John F. </a:t>
            </a:r>
            <a:r>
              <a:rPr lang="en-US" sz="1800" b="0" i="0" strike="noStrike" dirty="0">
                <a:effectLst/>
                <a:latin typeface="Calibri" panose="020F0502020204030204" pitchFamily="34" charset="0"/>
              </a:rPr>
              <a:t>MacArthur, Jr., ed. (1997).</a:t>
            </a:r>
            <a:r>
              <a:rPr lang="en-US" sz="1800" dirty="0">
                <a:latin typeface="Calibri" panose="020F0502020204030204" pitchFamily="34" charset="0"/>
              </a:rPr>
              <a:t> </a:t>
            </a:r>
            <a:r>
              <a:rPr lang="en-US" sz="1800" i="1" dirty="0">
                <a:latin typeface="Calibri" panose="020F0502020204030204" pitchFamily="34" charset="0"/>
              </a:rPr>
              <a:t>The MacArthur Study Bible</a:t>
            </a:r>
            <a:r>
              <a:rPr lang="en-US" sz="1800" b="0" i="0" strike="noStrike" dirty="0">
                <a:effectLst/>
                <a:latin typeface="Calibri" panose="020F0502020204030204" pitchFamily="34" charset="0"/>
              </a:rPr>
              <a:t> (electronic ed., p. 1576). Word Pub.</a:t>
            </a:r>
            <a:endParaRPr lang="en-US" sz="1800" dirty="0">
              <a:latin typeface="Calibri" panose="020F0502020204030204" pitchFamily="34" charset="0"/>
            </a:endParaRP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1048899" cy="1097280"/>
          </a:xfrm>
          <a:prstGeom prst="rect">
            <a:avLst/>
          </a:prstGeom>
          <a:ln w="28575">
            <a:solidFill>
              <a:schemeClr val="tx1"/>
            </a:solidFill>
          </a:ln>
        </p:spPr>
      </p:pic>
    </p:spTree>
    <p:extLst>
      <p:ext uri="{BB962C8B-B14F-4D97-AF65-F5344CB8AC3E}">
        <p14:creationId xmlns:p14="http://schemas.microsoft.com/office/powerpoint/2010/main" val="294491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6CE8-A79F-DD06-28C3-6D435A83CBE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577139D-C861-3225-BF21-C2A02E16E885}"/>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5225CC3D-EBE2-1B4E-DE96-FCFCD73BB7BD}"/>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4D55E780-1D0F-3BEC-8625-BEEBE1EA0D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363202" cy="38100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Attack on God’s character (Num. 14:18; Ps. 103:8)</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Limited atonement proof texts lack exclusivity (Matt. 20:28; John 10:15; Acts 20:28; Eph. 5:25) </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Abundance of unlimited atonement passages</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31AAE0B9-AE97-478C-A67C-7A9486FC13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3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E172-3C1C-F3ED-E010-7C2B6DC4AA7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51C4EF0-9F73-E7A5-9D6E-A761AD1A97BB}"/>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195ECD8C-9E38-02B7-4881-391199BE15B4}"/>
              </a:ext>
            </a:extLst>
          </p:cNvPr>
          <p:cNvSpPr>
            <a:spLocks noGrp="1"/>
          </p:cNvSpPr>
          <p:nvPr>
            <p:ph idx="1"/>
          </p:nvPr>
        </p:nvSpPr>
        <p:spPr>
          <a:xfrm>
            <a:off x="609600" y="1600200"/>
            <a:ext cx="10363202" cy="3810000"/>
          </a:xfrm>
        </p:spPr>
        <p:txBody>
          <a:bodyPr/>
          <a:lstStyle/>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Attack on God’s character (Num. 14:18; Ps. 103:8)</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Limited atonement proof texts lack exclusivity (Matt. 20:28; John 10:15; Acts 20:28; Eph. 5:25) </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Abundance of unlimited atonement passages</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A5602086-E2AB-4280-C9A9-C1A2361CB0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0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2514600" y="0"/>
            <a:ext cx="7162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lnSpc>
                <a:spcPct val="90000"/>
              </a:lnSpc>
              <a:spcBef>
                <a:spcPct val="0"/>
              </a:spcBef>
              <a:spcAft>
                <a:spcPts val="900"/>
              </a:spcAft>
              <a:buClr>
                <a:srgbClr val="00FFFF"/>
              </a:buClr>
              <a:buNone/>
              <a:defRPr/>
            </a:pPr>
            <a:r>
              <a:rPr lang="en-US" sz="4000" dirty="0">
                <a:solidFill>
                  <a:schemeClr val="tx2"/>
                </a:solidFill>
                <a:ea typeface="+mj-ea"/>
                <a:cs typeface="Calibri" panose="020F0502020204030204" pitchFamily="34" charset="0"/>
              </a:rPr>
              <a:t>1 John 4:8</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dirty="0">
                <a:effectLst/>
              </a:rPr>
              <a:t>The one who does not love does not know God, for </a:t>
            </a:r>
            <a:r>
              <a:rPr lang="en-US" sz="3600" b="1" u="sng" dirty="0">
                <a:solidFill>
                  <a:srgbClr val="FFFFCC"/>
                </a:solidFill>
                <a:effectLst/>
              </a:rPr>
              <a:t>God is love</a:t>
            </a:r>
            <a:r>
              <a:rPr lang="en-US" sz="3600" cap="small" dirty="0">
                <a:effectLst/>
              </a:rPr>
              <a:t>.”</a:t>
            </a:r>
          </a:p>
        </p:txBody>
      </p:sp>
      <p:pic>
        <p:nvPicPr>
          <p:cNvPr id="2" name="Picture 1">
            <a:extLst>
              <a:ext uri="{FF2B5EF4-FFF2-40B4-BE49-F238E27FC236}">
                <a16:creationId xmlns:a16="http://schemas.microsoft.com/office/drawing/2014/main" id="{EB6683DB-B810-436D-805C-27F436203D7A}"/>
              </a:ext>
            </a:extLst>
          </p:cNvPr>
          <p:cNvPicPr>
            <a:picLocks noChangeAspect="1"/>
          </p:cNvPicPr>
          <p:nvPr/>
        </p:nvPicPr>
        <p:blipFill>
          <a:blip r:embed="rId3"/>
          <a:stretch>
            <a:fillRect/>
          </a:stretch>
        </p:blipFill>
        <p:spPr>
          <a:xfrm>
            <a:off x="4665345" y="2209800"/>
            <a:ext cx="2861310" cy="2743200"/>
          </a:xfrm>
          <a:prstGeom prst="rect">
            <a:avLst/>
          </a:prstGeom>
        </p:spPr>
      </p:pic>
    </p:spTree>
    <p:extLst>
      <p:ext uri="{BB962C8B-B14F-4D97-AF65-F5344CB8AC3E}">
        <p14:creationId xmlns:p14="http://schemas.microsoft.com/office/powerpoint/2010/main" val="21902821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828800" y="228600"/>
            <a:ext cx="8534400" cy="9144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 </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548C11ED-236B-E5E2-8DF8-39470E641D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0E8E-4A10-81E3-2E1A-CC87792FB95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118DD2-30DF-173D-2C12-0D4677EE7D8F}"/>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91015D50-2AA3-78B7-F903-CB077F8534E3}"/>
              </a:ext>
            </a:extLst>
          </p:cNvPr>
          <p:cNvSpPr>
            <a:spLocks noGrp="1"/>
          </p:cNvSpPr>
          <p:nvPr>
            <p:ph idx="1"/>
          </p:nvPr>
        </p:nvSpPr>
        <p:spPr>
          <a:xfrm>
            <a:off x="609600" y="1600200"/>
            <a:ext cx="10363202" cy="38100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Attack on God’s character (Num. 14:18; Ps. 103:8)</a:t>
            </a:r>
          </a:p>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Limited atonement proof texts lack exclusivity (Matt. 20:28; John 10:15; Acts 20:28; Eph. 5:25) </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Abundance of unlimited atonement passages</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3DC6F77F-DCE5-6F44-9BC8-878A33AD3F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1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8382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38335"/>
            <a:ext cx="6781800" cy="5567265"/>
          </a:xfrm>
        </p:spPr>
        <p:txBody>
          <a:bodyPr/>
          <a:lstStyle/>
          <a:p>
            <a:pPr marL="0" lvl="1" indent="0" eaLnBrk="1" hangingPunct="1">
              <a:spcBef>
                <a:spcPts val="0"/>
              </a:spcBef>
              <a:spcAft>
                <a:spcPts val="2400"/>
              </a:spcAft>
              <a:buClr>
                <a:srgbClr val="00FFFF"/>
              </a:buClr>
              <a:buNone/>
              <a:defRPr/>
            </a:pPr>
            <a:r>
              <a:rPr lang="en-US" altLang="en-US" dirty="0">
                <a:effectLst>
                  <a:outerShdw blurRad="38100" dist="38100" dir="2700000" algn="tl">
                    <a:srgbClr val="000000">
                      <a:alpha val="43137"/>
                    </a:srgbClr>
                  </a:outerShdw>
                </a:effectLst>
              </a:rPr>
              <a:t>Limited</a:t>
            </a:r>
          </a:p>
          <a:p>
            <a:pPr marL="914400" lvl="1" indent="-452438"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Five point Calvinism – TU</a:t>
            </a:r>
            <a:r>
              <a:rPr lang="en-US" altLang="en-US" b="1" u="sng" dirty="0">
                <a:solidFill>
                  <a:srgbClr val="FFFFCC"/>
                </a:solidFill>
                <a:effectLst>
                  <a:outerShdw blurRad="38100" dist="38100" dir="2700000" algn="tl">
                    <a:srgbClr val="000000">
                      <a:alpha val="43137"/>
                    </a:srgbClr>
                  </a:outerShdw>
                </a:effectLst>
              </a:rPr>
              <a:t>L</a:t>
            </a:r>
            <a:r>
              <a:rPr lang="en-US" altLang="en-US" dirty="0">
                <a:effectLst>
                  <a:outerShdw blurRad="38100" dist="38100" dir="2700000" algn="tl">
                    <a:srgbClr val="000000">
                      <a:alpha val="43137"/>
                    </a:srgbClr>
                  </a:outerShdw>
                </a:effectLst>
              </a:rPr>
              <a:t>IP</a:t>
            </a:r>
          </a:p>
          <a:p>
            <a:pPr marL="914400" lvl="1" indent="-452438"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Matt 20:28</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John 10:15</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Acts 20:28</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Eph. 5:25</a:t>
            </a:r>
          </a:p>
        </p:txBody>
      </p:sp>
      <p:pic>
        <p:nvPicPr>
          <p:cNvPr id="5" name="Picture 4">
            <a:extLst>
              <a:ext uri="{FF2B5EF4-FFF2-40B4-BE49-F238E27FC236}">
                <a16:creationId xmlns:a16="http://schemas.microsoft.com/office/drawing/2014/main" id="{42C44062-2347-4C0E-A451-BF35DD821A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3800" y="2068901"/>
            <a:ext cx="3953053" cy="272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94743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8398-C2A3-332B-720A-AF2F75A993F2}"/>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B330F6E-3C89-2178-1000-D05A936FB99E}"/>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F44924C-DEE6-EDA5-8BBD-AA8F704AEAEF}"/>
              </a:ext>
            </a:extLst>
          </p:cNvPr>
          <p:cNvSpPr>
            <a:spLocks noGrp="1"/>
          </p:cNvSpPr>
          <p:nvPr>
            <p:ph idx="1"/>
          </p:nvPr>
        </p:nvSpPr>
        <p:spPr>
          <a:xfrm>
            <a:off x="609600" y="1600200"/>
            <a:ext cx="10363202" cy="3810000"/>
          </a:xfrm>
        </p:spPr>
        <p:txBody>
          <a:bodyPr/>
          <a:lstStyle/>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Attack on God’s character (Num. 14:18; Ps. 103:8)</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Limited atonement proof texts lack exclusivity (Matt. 20:28; John 10:15; Acts 20:28; Eph. 5:25) </a:t>
            </a:r>
          </a:p>
          <a:p>
            <a:pPr marL="742950" indent="-742950">
              <a:spcBef>
                <a:spcPts val="600"/>
              </a:spcBef>
              <a:spcAft>
                <a:spcPts val="2400"/>
              </a:spcAft>
              <a:buClr>
                <a:srgbClr val="FFC000"/>
              </a:buClr>
              <a:buSzPct val="100000"/>
              <a:buFont typeface="+mj-lt"/>
              <a:buAutoNum type="arabicParenR"/>
              <a:defRPr/>
            </a:pPr>
            <a:r>
              <a:rPr lang="en-US" b="1" u="sng" dirty="0">
                <a:solidFill>
                  <a:srgbClr val="FFFFCC"/>
                </a:solidFill>
                <a:cs typeface="Calibri" pitchFamily="34" charset="0"/>
              </a:rPr>
              <a:t>Abundance of unlimited atonement passages</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7240F922-C4CF-F75B-9D01-7A3F393BCA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0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982818" y="2895600"/>
            <a:ext cx="2226365" cy="1828800"/>
          </a:xfrm>
          <a:prstGeom prst="rect">
            <a:avLst/>
          </a:prstGeom>
          <a:ln w="38100">
            <a:solidFill>
              <a:schemeClr val="tx1"/>
            </a:solidFill>
          </a:ln>
        </p:spPr>
      </p:pic>
    </p:spTree>
    <p:extLst>
      <p:ext uri="{BB962C8B-B14F-4D97-AF65-F5344CB8AC3E}">
        <p14:creationId xmlns:p14="http://schemas.microsoft.com/office/powerpoint/2010/main" val="23983180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3200400" y="1600200"/>
            <a:ext cx="8382000" cy="3616643"/>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a:t>
            </a:r>
            <a:r>
              <a:rPr lang="en-US" b="1" u="sng" dirty="0">
                <a:solidFill>
                  <a:srgbClr val="FFFFCC"/>
                </a:solidFill>
                <a:effectLst/>
              </a:rPr>
              <a:t>specific context</a:t>
            </a:r>
            <a:r>
              <a:rPr lang="en-US" dirty="0">
                <a:effectLst/>
              </a:rPr>
              <a: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752600" y="206515"/>
            <a:ext cx="8686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sz="18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a:extLst>
              <a:ext uri="{FF2B5EF4-FFF2-40B4-BE49-F238E27FC236}">
                <a16:creationId xmlns:a16="http://schemas.microsoft.com/office/drawing/2014/main" id="{B761368B-1FAE-49A3-8F6E-8EA8769FFA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2366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670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600200"/>
            <a:ext cx="10972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228602"/>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55414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1:29</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 next day he saw Jesus coming to him, and said, ‘Behold, the Lamb of God who takes away the sin of the </a:t>
            </a:r>
            <a:r>
              <a:rPr lang="en-US" sz="3600" b="1" i="0" u="sng" strike="noStrike" dirty="0">
                <a:solidFill>
                  <a:srgbClr val="FFFFCC"/>
                </a:solidFill>
                <a:effectLst/>
                <a:latin typeface="Calibri" panose="020F0502020204030204" pitchFamily="34" charset="0"/>
              </a:rPr>
              <a:t>world</a:t>
            </a:r>
            <a:r>
              <a:rPr lang="en-US" sz="3600" b="0" i="0" u="none" strike="noStrike" dirty="0">
                <a:effectLst/>
                <a:latin typeface="Calibri" panose="020F0502020204030204" pitchFamily="34" charset="0"/>
              </a:rPr>
              <a:t>!</a:t>
            </a:r>
            <a:r>
              <a:rPr lang="en-US" sz="3600" dirty="0">
                <a:latin typeface="Calibri" panose="020F0502020204030204" pitchFamily="34" charset="0"/>
              </a:rPr>
              <a:t>’”</a:t>
            </a:r>
            <a:endParaRPr lang="en-US" altLang="en-US" sz="36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16469049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4578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E0A765D-2856-478A-DE37-E6772D5F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9864499-6DE8-FD1F-8A25-A4B5A2492956}"/>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one man sin entered into the world, and death through sin, and so death spread to all men,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sinned—.”</a:t>
            </a:r>
          </a:p>
        </p:txBody>
      </p:sp>
      <p:pic>
        <p:nvPicPr>
          <p:cNvPr id="2" name="Picture 3">
            <a:extLst>
              <a:ext uri="{FF2B5EF4-FFF2-40B4-BE49-F238E27FC236}">
                <a16:creationId xmlns:a16="http://schemas.microsoft.com/office/drawing/2014/main" id="{E44B35CB-E2AF-2F15-BC63-0FCBD1A5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a:t>
            </a:r>
            <a:r>
              <a:rPr lang="en-US" dirty="0">
                <a:latin typeface="Calibri" pitchFamily="34" charset="0"/>
                <a:cs typeface="Calibri" pitchFamily="34" charset="0"/>
              </a:rPr>
              <a:t>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22702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792480" y="288926"/>
          <a:ext cx="10607040" cy="6229911"/>
        </p:xfrm>
        <a:graphic>
          <a:graphicData uri="http://schemas.openxmlformats.org/drawingml/2006/table">
            <a:tbl>
              <a:tblPr>
                <a:tableStyleId>{D7AC3CCA-C797-4891-BE02-D94E43425B78}</a:tableStyleId>
              </a:tblPr>
              <a:tblGrid>
                <a:gridCol w="5303520">
                  <a:extLst>
                    <a:ext uri="{9D8B030D-6E8A-4147-A177-3AD203B41FA5}">
                      <a16:colId xmlns:a16="http://schemas.microsoft.com/office/drawing/2014/main" val="20000"/>
                    </a:ext>
                  </a:extLst>
                </a:gridCol>
                <a:gridCol w="5303520">
                  <a:extLst>
                    <a:ext uri="{9D8B030D-6E8A-4147-A177-3AD203B41FA5}">
                      <a16:colId xmlns:a16="http://schemas.microsoft.com/office/drawing/2014/main" val="20001"/>
                    </a:ext>
                  </a:extLst>
                </a:gridCol>
              </a:tblGrid>
              <a:tr h="743511">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UNBELIEVER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Purchased (1)</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Dogs/pigs (22)</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Knowledge of Christ (20)</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Overcome (20)</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Believers can sin (1:8-10)</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Other unbelievers (4-6)</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 of Lot (7-8)</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Last state worse than the first (20)</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Examples of Balaam (15-16)</a:t>
                      </a:r>
                    </a:p>
                  </a:txBody>
                  <a:tcPr marT="45736" marB="45736"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Darkness reserved (17)</a:t>
                      </a:r>
                    </a:p>
                  </a:txBody>
                  <a:tcPr marT="45736" marB="45736"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3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53589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B1E3-AB89-7117-18F1-FC90E0DF00FB}"/>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FC3E1DD-5E21-83BF-CBCB-C3A42350BF99}"/>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6A8900F8-BC6E-86A7-8EFF-A8FA4E16D4E4}"/>
              </a:ext>
            </a:extLst>
          </p:cNvPr>
          <p:cNvSpPr>
            <a:spLocks noGrp="1"/>
          </p:cNvSpPr>
          <p:nvPr>
            <p:ph idx="1"/>
          </p:nvPr>
        </p:nvSpPr>
        <p:spPr>
          <a:xfrm>
            <a:off x="609600" y="1600200"/>
            <a:ext cx="10363202" cy="3810000"/>
          </a:xfrm>
        </p:spPr>
        <p:txBody>
          <a:bodyPr/>
          <a:lstStyle/>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Attack on God’s character (Num. 14:18; Ps. 103:8)</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Limited atonement proof texts lack exclusivity (Matt. 20:28; John 10:15; Acts 20:28; Eph. 5:25) </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Abundance of unlimited atonement passages</a:t>
            </a:r>
          </a:p>
          <a:p>
            <a:pPr marL="742950" indent="-742950">
              <a:spcBef>
                <a:spcPts val="600"/>
              </a:spcBef>
              <a:spcAft>
                <a:spcPts val="2400"/>
              </a:spcAft>
              <a:buClr>
                <a:srgbClr val="FFC000"/>
              </a:buClr>
              <a:buSzPct val="100000"/>
              <a:buFont typeface="+mj-lt"/>
              <a:buAutoNum type="arabicParenR"/>
              <a:defRPr/>
            </a:pPr>
            <a:r>
              <a:rPr lang="en-US" b="1" u="sng" dirty="0">
                <a:solidFill>
                  <a:srgbClr val="FFFFCC"/>
                </a:solidFill>
                <a:cs typeface="Calibri" pitchFamily="34" charset="0"/>
              </a:rPr>
              <a:t>What Jesus never said</a:t>
            </a:r>
          </a:p>
        </p:txBody>
      </p:sp>
      <p:pic>
        <p:nvPicPr>
          <p:cNvPr id="5" name="Picture 2">
            <a:extLst>
              <a:ext uri="{FF2B5EF4-FFF2-40B4-BE49-F238E27FC236}">
                <a16:creationId xmlns:a16="http://schemas.microsoft.com/office/drawing/2014/main" id="{E5BAD8B9-18D8-BAF6-7A0B-5D19B194FF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67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indent="-742950" algn="ctr">
              <a:buClr>
                <a:srgbClr val="66FF66"/>
              </a:buClr>
              <a:buFont typeface="+mj-lt"/>
              <a:buAutoNum type="arabicPeriod" startAt="4"/>
            </a:pPr>
            <a:r>
              <a:rPr lang="en-US" sz="3600" dirty="0">
                <a:effectLst>
                  <a:outerShdw blurRad="38100" dist="38100" dir="2700000" algn="tl">
                    <a:srgbClr val="000000">
                      <a:alpha val="43137"/>
                    </a:srgbClr>
                  </a:outerShdw>
                </a:effectLst>
              </a:rPr>
              <a:t>What Jesus Never Said…</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066800" y="2476500"/>
            <a:ext cx="10058400" cy="1905000"/>
          </a:xfrm>
        </p:spPr>
        <p:txBody>
          <a:bodyPr/>
          <a:lstStyle/>
          <a:p>
            <a:pPr marL="0" indent="0" algn="just">
              <a:buNone/>
            </a:pPr>
            <a:r>
              <a:rPr lang="en-US" dirty="0">
                <a:effectLst/>
              </a:rPr>
              <a:t>“Jesus never preached saying, ‘I am going to die for some of you, and the rest of you only came into the world so my Father could be glorified in sending you to Hell.’”</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8674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67.</a:t>
            </a:r>
          </a:p>
        </p:txBody>
      </p:sp>
    </p:spTree>
    <p:extLst>
      <p:ext uri="{BB962C8B-B14F-4D97-AF65-F5344CB8AC3E}">
        <p14:creationId xmlns:p14="http://schemas.microsoft.com/office/powerpoint/2010/main" val="10706707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5E6D-F016-C4B0-AD94-BEA19A2CEE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C458963-C1E9-CC68-1F07-D707D63BC9A9}"/>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496A131-A301-C92A-AB9B-773FBC74F9D2}"/>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0D098122-E664-8791-7359-14BB719D815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592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318978DD-5A7C-496F-BA49-0BB6AB8ABB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2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FB86-2B25-E2E5-B897-6EE3BCD922D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7E761230-D1DD-57B2-5050-FE69478FBF27}"/>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0753498A-45D3-FAA9-C052-BB8EC4B98B43}"/>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BD0820E4-0CF3-4CC8-0ADD-DE73E3FC1F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35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0" y="152400"/>
            <a:ext cx="12192000" cy="1371600"/>
          </a:xfrm>
        </p:spPr>
        <p:txBody>
          <a:bodyPr/>
          <a:lstStyle/>
          <a:p>
            <a:pPr algn="ctr"/>
            <a:r>
              <a:rPr lang="en-US" sz="3600" dirty="0"/>
              <a:t>Limited Atonement = </a:t>
            </a:r>
            <a:br>
              <a:rPr lang="en-US" sz="3600" dirty="0"/>
            </a:br>
            <a:r>
              <a:rPr lang="en-US" sz="3600" dirty="0"/>
              <a:t>Jesus Did Not Die for the Entire World</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676400" y="2476500"/>
            <a:ext cx="8839200" cy="1905000"/>
          </a:xfrm>
        </p:spPr>
        <p:txBody>
          <a:bodyPr/>
          <a:lstStyle/>
          <a:p>
            <a:pPr marL="0" indent="0" algn="just">
              <a:buNone/>
            </a:pPr>
            <a:r>
              <a:rPr lang="en-US" b="1" dirty="0">
                <a:solidFill>
                  <a:srgbClr val="FFFFCC"/>
                </a:solidFill>
                <a:effectLst>
                  <a:outerShdw blurRad="38100" dist="38100" dir="2700000" algn="tl">
                    <a:srgbClr val="000000">
                      <a:alpha val="43137"/>
                    </a:srgbClr>
                  </a:outerShdw>
                </a:effectLst>
              </a:rPr>
              <a:t>“L”</a:t>
            </a:r>
            <a:r>
              <a:rPr lang="en-US" dirty="0">
                <a:effectLst/>
              </a:rPr>
              <a:t> stands for “Limited Atonement.” Christ’s atonement on the Cross was not for everyone but rather just for the “elect.” </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8674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34.</a:t>
            </a:r>
          </a:p>
        </p:txBody>
      </p:sp>
    </p:spTree>
    <p:extLst>
      <p:ext uri="{BB962C8B-B14F-4D97-AF65-F5344CB8AC3E}">
        <p14:creationId xmlns:p14="http://schemas.microsoft.com/office/powerpoint/2010/main" val="26470791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3DD39-FC70-02A9-B40D-4512752A4A81}"/>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72A5E6-E5B7-4425-16F1-9E511E385D86}"/>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A823798-53D2-DDEF-95D9-1A14C96B897E}"/>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F6B03F71-AAD0-08BB-2155-A37BE52B99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1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218197-3EFC-486C-A3F3-D7502BE294C9}"/>
              </a:ext>
            </a:extLst>
          </p:cNvPr>
          <p:cNvSpPr/>
          <p:nvPr/>
        </p:nvSpPr>
        <p:spPr>
          <a:xfrm>
            <a:off x="609600" y="1300877"/>
            <a:ext cx="10972800" cy="5016758"/>
          </a:xfrm>
          <a:prstGeom prst="rect">
            <a:avLst/>
          </a:prstGeom>
        </p:spPr>
        <p:txBody>
          <a:bodyPr wrap="square">
            <a:spAutoFit/>
          </a:bodyPr>
          <a:lstStyle/>
          <a:p>
            <a:pPr algn="just">
              <a:defRPr/>
            </a:pPr>
            <a:r>
              <a:rPr lang="en-US" sz="3200" dirty="0">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 that all whom the Father had given to Him might come unto Him and have life everlasting. As a reformed Christian, the writer believes that counselors must not tell any unsaved counselee that Christ died for him, </a:t>
            </a:r>
            <a:r>
              <a:rPr lang="en-US" sz="3200" b="1" u="sng" dirty="0">
                <a:solidFill>
                  <a:srgbClr val="FFFFCC"/>
                </a:solidFill>
                <a:latin typeface="Calibri"/>
                <a:cs typeface="Times New Roman" pitchFamily="18" charset="0"/>
              </a:rPr>
              <a:t>FOR THEY CANNOT SAY THAT</a:t>
            </a:r>
            <a:r>
              <a:rPr lang="en-US" sz="3200" dirty="0">
                <a:latin typeface="Calibri" panose="020F0502020204030204" pitchFamily="34" charset="0"/>
                <a:cs typeface="Calibri" panose="020F0502020204030204" pitchFamily="34" charset="0"/>
              </a:rPr>
              <a:t>. No man knows except Christ Himself who are His elect for whom He died." [emphasis mine]</a:t>
            </a:r>
          </a:p>
        </p:txBody>
      </p:sp>
      <p:sp>
        <p:nvSpPr>
          <p:cNvPr id="5" name="TextBox 4">
            <a:extLst>
              <a:ext uri="{FF2B5EF4-FFF2-40B4-BE49-F238E27FC236}">
                <a16:creationId xmlns:a16="http://schemas.microsoft.com/office/drawing/2014/main" id="{8A75B51A-1920-408C-9909-36937B356D88}"/>
              </a:ext>
            </a:extLst>
          </p:cNvPr>
          <p:cNvSpPr txBox="1"/>
          <p:nvPr/>
        </p:nvSpPr>
        <p:spPr>
          <a:xfrm>
            <a:off x="3083719" y="228600"/>
            <a:ext cx="6024562" cy="1016000"/>
          </a:xfrm>
          <a:prstGeom prst="rect">
            <a:avLst/>
          </a:prstGeom>
          <a:noFill/>
        </p:spPr>
        <p:txBody>
          <a:bodyPr>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Jay Adams </a:t>
            </a:r>
          </a:p>
          <a:p>
            <a:pPr algn="ctr">
              <a:defRPr/>
            </a:pPr>
            <a:r>
              <a:rPr lang="en-US" i="1" dirty="0">
                <a:latin typeface="Calibri" panose="020F0502020204030204" pitchFamily="34" charset="0"/>
                <a:cs typeface="Calibri" panose="020F0502020204030204" pitchFamily="34" charset="0"/>
              </a:rPr>
              <a:t>Competent to Counsel</a:t>
            </a:r>
            <a:r>
              <a:rPr lang="en-US" dirty="0">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2D23B1DF-8638-4D72-92C2-E5C6F861B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79" y="7620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33555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6056" y="1600200"/>
            <a:ext cx="10976344" cy="4724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is that there is confusion about what the doctrine of limited atonement actually teaches. However, I think that if a person really understands the other four points and is thinking at all clearly, he must believe in limited atonement because of what Martin Luther called a resistless logic. Still, there are people who live in a happy inconsistency. I believe it’s possible for a person to believe four points without believing the fifth, although I don’t think it’s possible to do it consistently or logically. However, it is certainly a possibility given our proclivity for inconsistency.”</a:t>
            </a:r>
          </a:p>
        </p:txBody>
      </p:sp>
      <p:sp>
        <p:nvSpPr>
          <p:cNvPr id="6" name="Rectangle 2"/>
          <p:cNvSpPr>
            <a:spLocks noChangeArrowheads="1"/>
          </p:cNvSpPr>
          <p:nvPr/>
        </p:nvSpPr>
        <p:spPr bwMode="auto">
          <a:xfrm>
            <a:off x="2476500" y="248096"/>
            <a:ext cx="7239000" cy="1017178"/>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a:t>
            </a:r>
          </a:p>
          <a:p>
            <a:pPr algn="ctr">
              <a:spcAft>
                <a:spcPts val="600"/>
              </a:spcAft>
              <a:defRPr/>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R.C. Sproul,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Truth of the Cross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(Lake Mary, FL: Reformation Trust, 2007), 140-42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Image result for rc sproul">
            <a:extLst>
              <a:ext uri="{FF2B5EF4-FFF2-40B4-BE49-F238E27FC236}">
                <a16:creationId xmlns:a16="http://schemas.microsoft.com/office/drawing/2014/main" id="{B90A40FA-29D4-453F-8CA9-61CFAC0105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056" y="152400"/>
            <a:ext cx="1106021" cy="8368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3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10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15694</TotalTime>
  <Words>1756</Words>
  <Application>Microsoft Office PowerPoint</Application>
  <PresentationFormat>Widescreen</PresentationFormat>
  <Paragraphs>171</Paragraphs>
  <Slides>35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Limited Atonement</vt:lpstr>
      <vt:lpstr>Limited Atonement</vt:lpstr>
      <vt:lpstr>Limited Atonement =  Jesus Did Not Die for the Entire World</vt:lpstr>
      <vt:lpstr>Limited Atonement</vt:lpstr>
      <vt:lpstr>PowerPoint Presentation</vt:lpstr>
      <vt:lpstr>PowerPoint Presentation</vt:lpstr>
      <vt:lpstr>PowerPoint Presentation</vt:lpstr>
      <vt:lpstr>Calvin said of God, “for, (as he hates sin) he can only love those whom he justifies [i.e., the elect].”</vt:lpstr>
      <vt:lpstr>PowerPoint Presentation</vt:lpstr>
      <vt:lpstr>PowerPoint Presentation</vt:lpstr>
      <vt:lpstr>PowerPoint Presentation</vt:lpstr>
      <vt:lpstr>PowerPoint Presentation</vt:lpstr>
      <vt:lpstr>Limited Atonement</vt:lpstr>
      <vt:lpstr>Problems with the Calvinistic Definition</vt:lpstr>
      <vt:lpstr>Problems with the Calvinistic Definition</vt:lpstr>
      <vt:lpstr>PowerPoint Presentation</vt:lpstr>
      <vt:lpstr>Problems with the Calvinistic Definition</vt:lpstr>
      <vt:lpstr>Extent of the Atonement</vt:lpstr>
      <vt:lpstr>Problems with the Calvinistic Definition</vt:lpstr>
      <vt:lpstr>PowerPoint Presentation</vt:lpstr>
      <vt:lpstr>PowerPoint Presentation</vt:lpstr>
      <vt:lpstr>PowerPoint Presentation</vt:lpstr>
      <vt:lpstr>Extent of the Atonement</vt:lpstr>
      <vt:lpstr>PowerPoint Presentation</vt:lpstr>
      <vt:lpstr>Extent of the Atonement</vt:lpstr>
      <vt:lpstr>PowerPoint Presentation</vt:lpstr>
      <vt:lpstr>Extent of the Atonement</vt:lpstr>
      <vt:lpstr>PowerPoint Presentation</vt:lpstr>
      <vt:lpstr>Extent of the Atonement</vt:lpstr>
      <vt:lpstr>Problems with the Calvinistic Definition</vt:lpstr>
      <vt:lpstr>What Jesus Never Said…</vt:lpstr>
      <vt:lpstr>V. Running TULIP Through the Grid of Scripture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- 024</dc:title>
  <dc:subject>Neo Calvinism vs the Bible</dc:subject>
  <dc:creator>A. Woods</dc:creator>
  <dc:description>Modified by Jim McGowan</dc:description>
  <cp:lastModifiedBy>anne woods</cp:lastModifiedBy>
  <cp:revision>1864</cp:revision>
  <cp:lastPrinted>2025-02-01T23:00:00Z</cp:lastPrinted>
  <dcterms:created xsi:type="dcterms:W3CDTF">2009-03-17T12:21:13Z</dcterms:created>
  <dcterms:modified xsi:type="dcterms:W3CDTF">2025-04-05T16:02:31Z</dcterms:modified>
</cp:coreProperties>
</file>