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37"/>
  </p:notesMasterIdLst>
  <p:handoutMasterIdLst>
    <p:handoutMasterId r:id="rId38"/>
  </p:handoutMasterIdLst>
  <p:sldIdLst>
    <p:sldId id="6881" r:id="rId3"/>
    <p:sldId id="6984" r:id="rId4"/>
    <p:sldId id="6883" r:id="rId5"/>
    <p:sldId id="7173" r:id="rId6"/>
    <p:sldId id="6885" r:id="rId7"/>
    <p:sldId id="7191" r:id="rId8"/>
    <p:sldId id="7115" r:id="rId9"/>
    <p:sldId id="7116" r:id="rId10"/>
    <p:sldId id="7117" r:id="rId11"/>
    <p:sldId id="7193" r:id="rId12"/>
    <p:sldId id="7192" r:id="rId13"/>
    <p:sldId id="7194" r:id="rId14"/>
    <p:sldId id="7202" r:id="rId15"/>
    <p:sldId id="7201" r:id="rId16"/>
    <p:sldId id="7203" r:id="rId17"/>
    <p:sldId id="7197" r:id="rId18"/>
    <p:sldId id="7225" r:id="rId19"/>
    <p:sldId id="7177" r:id="rId20"/>
    <p:sldId id="7226" r:id="rId21"/>
    <p:sldId id="7179" r:id="rId22"/>
    <p:sldId id="7227" r:id="rId23"/>
    <p:sldId id="7228" r:id="rId24"/>
    <p:sldId id="7231" r:id="rId25"/>
    <p:sldId id="6605" r:id="rId26"/>
    <p:sldId id="7229" r:id="rId27"/>
    <p:sldId id="7230" r:id="rId28"/>
    <p:sldId id="7184" r:id="rId29"/>
    <p:sldId id="7232" r:id="rId30"/>
    <p:sldId id="7233" r:id="rId31"/>
    <p:sldId id="7234" r:id="rId32"/>
    <p:sldId id="7235" r:id="rId33"/>
    <p:sldId id="6981" r:id="rId34"/>
    <p:sldId id="7236" r:id="rId35"/>
    <p:sldId id="7237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66"/>
    <a:srgbClr val="0000CC"/>
    <a:srgbClr val="000066"/>
    <a:srgbClr val="FF99FF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8829A-2BEE-40CA-AFB1-CA98D29872FC}" v="8" dt="2021-04-22T00:54:22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5478" autoAdjust="0"/>
  </p:normalViewPr>
  <p:slideViewPr>
    <p:cSldViewPr>
      <p:cViewPr varScale="1">
        <p:scale>
          <a:sx n="120" d="100"/>
          <a:sy n="120" d="100"/>
        </p:scale>
        <p:origin x="123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90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1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6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090" tIns="51546" rIns="103090" bIns="51546" numCol="1" anchor="b" anchorCtr="0" compatLnSpc="1">
            <a:prstTxWarp prst="textNoShape">
              <a:avLst/>
            </a:prstTxWarp>
          </a:bodyPr>
          <a:lstStyle>
            <a:lvl1pPr defTabSz="974842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33975" y="76200"/>
            <a:ext cx="3847253" cy="762000"/>
          </a:xfrm>
          <a:prstGeom prst="rect">
            <a:avLst/>
          </a:prstGeom>
        </p:spPr>
        <p:txBody>
          <a:bodyPr vert="horz" lIns="113073" tIns="56536" rIns="113073" bIns="56536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025 - James 4:11-12</a:t>
            </a:r>
          </a:p>
          <a:p>
            <a:pPr>
              <a:defRPr/>
            </a:pPr>
            <a:r>
              <a:rPr lang="en-US" sz="1500" dirty="0"/>
              <a:t>04-28-2021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34CF6D9-3ED1-491D-ABBF-4171F7330A3B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4"/>
            <a:ext cx="5851525" cy="377983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E4B972-4244-4A88-9730-342E1454F0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Rapture and Bema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 - The Coming Kingdom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5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767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4/4/2025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74D8B-9DA4-C0EE-BDF7-A9BF72CB1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6A03B19-8FEF-CCA3-CEA8-F57E682EE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B252BE1-14B3-E69F-D582-1840E0B0C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71021-EDC3-19B3-3FC0-E4C5285C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9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31A42-E780-8796-DBBC-6720A34C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BDE29-FA71-5A94-6E6B-2B54F69F2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4A0A558-F860-E893-7243-670E1670B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7977C40-F206-22A0-1CB5-17B0D0119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834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DE3F4-2A71-D327-A03B-4263BCE67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9A96F-7EAC-6064-44F1-F50326DFE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B7F6AF5-021D-2F20-C237-1FEF963DB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2570859-D328-CBCA-7912-A5EE9EDCC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F92545-6CCE-B0D8-B159-6EF204E4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8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AD58E-4079-46D0-B4EF-ED7D4DD6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Corintios 4:5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Así que, no juzguen nada antes de tiempo, hasta que venga el Señor, quien a la vez sacará a la luz las cosas ocultas de las tinieblas y hará evidentes las intenciones de los corazones. Entonces tendrá cada uno alabanza de parte de Dios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316DC-DB25-EF96-5921-9CDEB46F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833" y="3505201"/>
            <a:ext cx="2453767" cy="13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09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31A42-E780-8796-DBBC-6720A34C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1E3640-F6DD-DB1C-3F8E-AD29E75E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4DCE-2628-BAAA-A639-4992B55BC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07DCCFA-667D-9151-633D-799BE8ABA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93B80AC-622C-ACDA-6870-B3EF9FF05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5EFE6-61A1-1F56-0DDF-98E32359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3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Comercial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planificar mientras dependemos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(4:13-15)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planificar sin depender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(4:16-17)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48C2B-4243-419C-AE59-53834905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5720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5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4055D-DA8B-6C63-7192-27986B662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D2DAAAC-922D-20F8-6A87-EC882DE3D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Comercial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01AA71C-8A7F-334F-9E12-03BD68A3B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planificar mientras dependemos de Dios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(4:13-15)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planificar sin depender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(4:16-17)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2E49F5-FB38-E85A-80F7-F16F8EF4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2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 Once Preguntas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escribió?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sabemos acerca del autor?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el  ½ Hermano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fué la audiencia?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 creyentes en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dónde fué escrito?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fué escrito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propósito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 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qué se trata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tema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Diaria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hace este libro diferente?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 Práctico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¿Cómo está organizado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Sabiduría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Planificar Mientras Dependemos de Dios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(4:13-15)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833" y="1600200"/>
            <a:ext cx="6646334" cy="2819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El Problema Expuesto (4:13)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Razón del Problema (4:14)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Mentalidad Preferida (4:15)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A6EB80-C53B-D3A4-64E6-56941173B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98C55-97C2-F1BC-4FDF-48C243044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EAA5E2E-38C0-264E-A773-E9BF1A085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Planificar Mientras Dependemos de Dios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(4:13-15)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4FC5A91-939B-5324-C55D-606A1B67E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833" y="1600200"/>
            <a:ext cx="6646334" cy="2819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El Problema Expuesto (4:13)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Razón del Problema (4:14)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Mentalidad Preferida (4:15)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A725DB-B186-9D6B-EB52-F82CAAA34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34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0FE7E-87B3-9F7D-886F-2FA2F287D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D7B3CDB-5050-DCA1-8B90-2CBFF2484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Planificar Mientras Dependemos de Dios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(4:13-15)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D5B9E60-E3A9-89F3-AE92-0CC0B809C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833" y="1600200"/>
            <a:ext cx="6646334" cy="2819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El Problema Expuesto (4:13)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Razón del Problema (4:14)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Mentalidad Preferida (4:15)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49EFCA-12D4-4888-33B9-A98532F0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(d.C 44-47)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143000"/>
            <a:ext cx="7781925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Sermón del Monte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Adoración congregacional primitiva            (Sant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 1:1 = Hechos 8:1-4; 11:19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59D12-1194-D8BD-0EEB-9C2271B4E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074" y="1875453"/>
            <a:ext cx="3036071" cy="19752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>
            <a:extLst>
              <a:ext uri="{FF2B5EF4-FFF2-40B4-BE49-F238E27FC236}">
                <a16:creationId xmlns:a16="http://schemas.microsoft.com/office/drawing/2014/main" id="{7B3667B5-1AF9-4420-AA2C-FE2F7AF62B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4900" y="228600"/>
            <a:ext cx="6934200" cy="8382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Cartas de Pablo - Orden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729D2-66B6-4C03-8002-98465833BF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9700" y="1219200"/>
            <a:ext cx="6324600" cy="50292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Galatas (d.C. 49)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1‒2 Tesalonicenses (d.C. 51)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1‒2 Corintios (d.C. 56)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Romanos (d.C. 57)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Efesios, Colosenses, Filemon, Filipenses (d.C. 60‒62)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Timoteo, Tito (d.C. 62‒66)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Timoteo (d.C. 67)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868" name="Picture 4" descr="j0193970">
            <a:extLst>
              <a:ext uri="{FF2B5EF4-FFF2-40B4-BE49-F238E27FC236}">
                <a16:creationId xmlns:a16="http://schemas.microsoft.com/office/drawing/2014/main" id="{0DE432F8-FEFF-4E53-914B-4FACDAE7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308" y="4953000"/>
            <a:ext cx="141849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67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D7567-D2DE-BAFF-9981-E2E3FF97D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6BE4136-BB63-4A69-A1E4-63DE6F2B8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Planificar Mientras Dependemos de Dios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(4:13-15)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156A7F2-A843-6E9D-237A-AC203BA9C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833" y="1600200"/>
            <a:ext cx="6646334" cy="2819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El Problema Expuesto (4:13)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Razón del Problema (4:14)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Mentalidad Preferida (4:15)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DDB1FA-D3CF-6EE1-F798-CE865B2A6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93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ABB1E-A34B-F14A-C64D-397BE7085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3E3C458-12BB-96F0-F5A6-7515DD738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Comercial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F04C210-C7A2-AB85-D52F-0B4CA0A01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planificar mientras dependemos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(4:13-15)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planificar sin depender de Dios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(4:16-17)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EFC4BA-A404-5A30-EA3E-3A94D58C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527605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46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Planificar sin Depender de Dios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(4:16-17)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1" y="1600200"/>
            <a:ext cx="3962399" cy="32766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Jactancia (4:16a)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Arrogancia (4:16b)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Malvado (4:16c)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Pecado (17)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DFD533-2AAD-F49E-B921-200C68D66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4919428"/>
            <a:ext cx="2362200" cy="15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7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50229-E071-F3E0-FA74-51143CF04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BDCAEC0-8399-C766-FDA6-21D50810F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Planificar sin Depender de Dios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(4:16-17)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8D826DE-1460-C209-125F-C40D1F426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1" y="1600200"/>
            <a:ext cx="3962399" cy="32766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Jactancia (4:16a)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Arrogancia (4:16b)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Malvado (4:16c)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Pecado (17)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58333-968B-4896-D7B4-F347BBA2B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4919428"/>
            <a:ext cx="2362200" cy="15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87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A0745-A6DF-5ADD-1E3F-9ABAE0055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A83E301-5349-9490-6FB7-982E95D99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Planificar sin Depender de Dios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(4:16-17)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90672B-8969-26B4-53A6-A9463FFD9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1" y="1600200"/>
            <a:ext cx="3962399" cy="32766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Jactancia (4:16a)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Arrogancia (4:16b)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Malvado (4:16c)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Pecado (17)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D6541-6DDC-9D13-425F-27147B0F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4919428"/>
            <a:ext cx="2362200" cy="15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4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83ED3-1E99-9B32-BB11-ED748A2EB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3510CC6-DAD8-6C64-2451-3E6B2953A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Planificar sin Depender de Dios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(4:16-17)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426359D-ACBD-3641-3CEA-07DE5682F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1" y="1600200"/>
            <a:ext cx="3962399" cy="32766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Jactancia (4:16a)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Arrogancia (4:16b)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Malvado (4:16c)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Pecado (17)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975D6-E88F-4993-7EA6-6050DC4F7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4919428"/>
            <a:ext cx="2362200" cy="15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08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6DB3A-A7AD-54C0-5157-1E9BDFEC3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A138AAA-3833-6FB0-DD37-817F78AAD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Planificar sin Depender de Dios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(4:16-17)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95CEBE7-33F0-A13E-FEB4-2A760F2FA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1" y="1600200"/>
            <a:ext cx="3962399" cy="32766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Jactancia (4:16a)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Arrogancia (4:16b)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Malvado (4:16c)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Pecado (17)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B09530-907B-55FA-A83A-1B4476D5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4919428"/>
            <a:ext cx="2362200" cy="15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35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97330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FFF4E-3B7B-765B-C7CD-EAAE8EC4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2FB3D48-16E1-28BA-BB07-CAAF90746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Comercial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740142F-6900-E3E2-147E-EC14DA077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planificar mientras dependemos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(4:13-15)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planificar sin depender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(4:16-17)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1A0F1-29BB-2F3F-2593-FA88F200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5720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9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7956F-75BD-35BA-6668-8E2190DD1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ED98C13-E63B-B243-F5AC-FBAA5258E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A28F48C-07F6-3DB5-C17D-4610A0085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B5CC4A-8F6A-947C-BA30-84922698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BC3CF-AE7C-2137-EE20-4B53A64F7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26657A11-2E2B-F770-B8C3-7D0694E6C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B394C6E2-D2E8-67B6-4C76-24CB76C86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8D548-620A-FA93-05D5-BA08DBF6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8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4EE6B-C056-4D7F-84BF-DC911FCA9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D68D584C-03F3-59ED-0278-F6F858978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82CBB941-D9CA-308F-CBAE-F29F1EE53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Sabiduría (Santiago 3:13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‒5:20)</a:t>
            </a:r>
            <a:endParaRPr lang="en-US" b="1" u="sng" dirty="0">
              <a:solidFill>
                <a:srgbClr val="FFFF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4F0EC-DBC1-26A7-F6DA-57CE790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91FAD-0008-1E04-E874-38A07A1B0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3224F-C018-36F6-B776-62ADDDF2D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C102938-A7DD-1578-6E19-5F0142B5B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195C347-D1E3-A48B-6A92-F5C557BE5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03549-C062-EB3C-BF5C-AB409ED48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7D5717-56C9-4A7E-994A-4261BA975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1016DD-B458-4B97-8982-29F49C71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68B99-7E8D-B292-1C94-8BC405A9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5148</TotalTime>
  <Words>1217</Words>
  <Application>Microsoft Office PowerPoint</Application>
  <PresentationFormat>On-screen Show (4:3)</PresentationFormat>
  <Paragraphs>184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ESTRUCTURA DE SANTIAGO</vt:lpstr>
      <vt:lpstr>ESTRUCTURA DE SANTIAGO</vt:lpstr>
      <vt:lpstr>Estructura</vt:lpstr>
      <vt:lpstr>ESTRUCTURA DE SANTIAGO</vt:lpstr>
      <vt:lpstr>Estructura</vt:lpstr>
      <vt:lpstr>Estructura</vt:lpstr>
      <vt:lpstr>Sabiduría  (3:13-18)</vt:lpstr>
      <vt:lpstr>Estructura</vt:lpstr>
      <vt:lpstr>Vida Espiritual (4:1-12)</vt:lpstr>
      <vt:lpstr>Vida Espiritual (4:1-12)</vt:lpstr>
      <vt:lpstr>III. Esencia de la Sabiduría Espiritual (4:7-12)</vt:lpstr>
      <vt:lpstr>PowerPoint Presentation</vt:lpstr>
      <vt:lpstr>Vida Espiritual (4:1-12)</vt:lpstr>
      <vt:lpstr>III. Esencia de la Sabiduría Espiritual (4:7-12)</vt:lpstr>
      <vt:lpstr>Estructura</vt:lpstr>
      <vt:lpstr>Vida Comercial (4:13-17)</vt:lpstr>
      <vt:lpstr>Vida Comercial (4:13-17)</vt:lpstr>
      <vt:lpstr>I. La Necesidad de Planificar Mientras Dependemos de Dios (4:13-15)</vt:lpstr>
      <vt:lpstr>I. La Necesidad de Planificar Mientras Dependemos de Dios (4:13-15)</vt:lpstr>
      <vt:lpstr>I. La Necesidad de Planificar Mientras Dependemos de Dios (4:13-15)</vt:lpstr>
      <vt:lpstr>Fecha (d.C 44-47)</vt:lpstr>
      <vt:lpstr>Cartas de Pablo - Orden</vt:lpstr>
      <vt:lpstr>I. La Necesidad de Planificar Mientras Dependemos de Dios (4:13-15)</vt:lpstr>
      <vt:lpstr>Vida Comercial (4:13-17)</vt:lpstr>
      <vt:lpstr>II. El Problema de Planificar sin Depender de Dios (4:16-17)</vt:lpstr>
      <vt:lpstr>II. El Problema de Planificar sin Depender de Dios (4:16-17)</vt:lpstr>
      <vt:lpstr>II. El Problema de Planificar sin Depender de Dios (4:16-17)</vt:lpstr>
      <vt:lpstr>II. El Problema de Planificar sin Depender de Dios (4:16-17)</vt:lpstr>
      <vt:lpstr>II. El Problema de Planificar sin Depender de Dios (4:16-17)</vt:lpstr>
      <vt:lpstr>CONCLUSION</vt:lpstr>
      <vt:lpstr>Vida Comercial (4:13-17)</vt:lpstr>
      <vt:lpstr>Estructura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025 - James 4v11-12 - WORKING COPY FOR ANDY</dc:title>
  <dc:subject>James</dc:subject>
  <dc:creator>A. Woods</dc:creator>
  <cp:lastModifiedBy>Claudia Mora</cp:lastModifiedBy>
  <cp:revision>520</cp:revision>
  <cp:lastPrinted>2021-04-28T14:24:54Z</cp:lastPrinted>
  <dcterms:created xsi:type="dcterms:W3CDTF">2009-02-05T03:17:51Z</dcterms:created>
  <dcterms:modified xsi:type="dcterms:W3CDTF">2025-04-05T03:03:12Z</dcterms:modified>
</cp:coreProperties>
</file>