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4"/>
  </p:notesMasterIdLst>
  <p:handoutMasterIdLst>
    <p:handoutMasterId r:id="rId155"/>
  </p:handoutMasterIdLst>
  <p:sldIdLst>
    <p:sldId id="2094" r:id="rId2"/>
    <p:sldId id="9505" r:id="rId3"/>
    <p:sldId id="27709" r:id="rId4"/>
    <p:sldId id="27625" r:id="rId5"/>
    <p:sldId id="27626" r:id="rId6"/>
    <p:sldId id="27633" r:id="rId7"/>
    <p:sldId id="27634" r:id="rId8"/>
    <p:sldId id="7382" r:id="rId9"/>
    <p:sldId id="27635" r:id="rId10"/>
    <p:sldId id="27636" r:id="rId11"/>
    <p:sldId id="27637" r:id="rId12"/>
    <p:sldId id="27710" r:id="rId13"/>
    <p:sldId id="27732" r:id="rId14"/>
    <p:sldId id="332" r:id="rId15"/>
    <p:sldId id="5741" r:id="rId16"/>
    <p:sldId id="6239" r:id="rId17"/>
    <p:sldId id="5734" r:id="rId18"/>
    <p:sldId id="5735" r:id="rId19"/>
    <p:sldId id="5737" r:id="rId20"/>
    <p:sldId id="6167" r:id="rId21"/>
    <p:sldId id="6160" r:id="rId22"/>
    <p:sldId id="6133" r:id="rId23"/>
    <p:sldId id="6166" r:id="rId24"/>
    <p:sldId id="10170" r:id="rId25"/>
    <p:sldId id="5728" r:id="rId26"/>
    <p:sldId id="5744" r:id="rId27"/>
    <p:sldId id="27733" r:id="rId28"/>
    <p:sldId id="5732" r:id="rId29"/>
    <p:sldId id="5733" r:id="rId30"/>
    <p:sldId id="9591" r:id="rId31"/>
    <p:sldId id="4736" r:id="rId32"/>
    <p:sldId id="27638" r:id="rId33"/>
    <p:sldId id="12349" r:id="rId34"/>
    <p:sldId id="27639" r:id="rId35"/>
    <p:sldId id="27640" r:id="rId36"/>
    <p:sldId id="6535" r:id="rId37"/>
    <p:sldId id="27627" r:id="rId38"/>
    <p:sldId id="27641" r:id="rId39"/>
    <p:sldId id="27642" r:id="rId40"/>
    <p:sldId id="27648" r:id="rId41"/>
    <p:sldId id="27649" r:id="rId42"/>
    <p:sldId id="27650" r:id="rId43"/>
    <p:sldId id="27651" r:id="rId44"/>
    <p:sldId id="27652" r:id="rId45"/>
    <p:sldId id="27653" r:id="rId46"/>
    <p:sldId id="27711" r:id="rId47"/>
    <p:sldId id="27654" r:id="rId48"/>
    <p:sldId id="11706" r:id="rId49"/>
    <p:sldId id="11707" r:id="rId50"/>
    <p:sldId id="11708" r:id="rId51"/>
    <p:sldId id="617" r:id="rId52"/>
    <p:sldId id="27643" r:id="rId53"/>
    <p:sldId id="27644" r:id="rId54"/>
    <p:sldId id="27655" r:id="rId55"/>
    <p:sldId id="27656" r:id="rId56"/>
    <p:sldId id="27657" r:id="rId57"/>
    <p:sldId id="27658" r:id="rId58"/>
    <p:sldId id="10701" r:id="rId59"/>
    <p:sldId id="12136" r:id="rId60"/>
    <p:sldId id="8187" r:id="rId61"/>
    <p:sldId id="8233" r:id="rId62"/>
    <p:sldId id="27659" r:id="rId63"/>
    <p:sldId id="27645" r:id="rId64"/>
    <p:sldId id="27660" r:id="rId65"/>
    <p:sldId id="27661" r:id="rId66"/>
    <p:sldId id="27712" r:id="rId67"/>
    <p:sldId id="27713" r:id="rId68"/>
    <p:sldId id="27714" r:id="rId69"/>
    <p:sldId id="27576" r:id="rId70"/>
    <p:sldId id="27723" r:id="rId71"/>
    <p:sldId id="27725" r:id="rId72"/>
    <p:sldId id="27724" r:id="rId73"/>
    <p:sldId id="27662" r:id="rId74"/>
    <p:sldId id="10580" r:id="rId75"/>
    <p:sldId id="27646" r:id="rId76"/>
    <p:sldId id="27663" r:id="rId77"/>
    <p:sldId id="27664" r:id="rId78"/>
    <p:sldId id="9590" r:id="rId79"/>
    <p:sldId id="27665" r:id="rId80"/>
    <p:sldId id="9169" r:id="rId81"/>
    <p:sldId id="2055" r:id="rId82"/>
    <p:sldId id="12484" r:id="rId83"/>
    <p:sldId id="27490" r:id="rId84"/>
    <p:sldId id="27647" r:id="rId85"/>
    <p:sldId id="27666" r:id="rId86"/>
    <p:sldId id="27734" r:id="rId87"/>
    <p:sldId id="27735" r:id="rId88"/>
    <p:sldId id="27726" r:id="rId89"/>
    <p:sldId id="27727" r:id="rId90"/>
    <p:sldId id="27728" r:id="rId91"/>
    <p:sldId id="27628" r:id="rId92"/>
    <p:sldId id="27669" r:id="rId93"/>
    <p:sldId id="27670" r:id="rId94"/>
    <p:sldId id="27675" r:id="rId95"/>
    <p:sldId id="27676" r:id="rId96"/>
    <p:sldId id="27677" r:id="rId97"/>
    <p:sldId id="27671" r:id="rId98"/>
    <p:sldId id="27678" r:id="rId99"/>
    <p:sldId id="27679" r:id="rId100"/>
    <p:sldId id="27680" r:id="rId101"/>
    <p:sldId id="27672" r:id="rId102"/>
    <p:sldId id="550" r:id="rId103"/>
    <p:sldId id="27673" r:id="rId104"/>
    <p:sldId id="27681" r:id="rId105"/>
    <p:sldId id="27682" r:id="rId106"/>
    <p:sldId id="2050" r:id="rId107"/>
    <p:sldId id="2051" r:id="rId108"/>
    <p:sldId id="2052" r:id="rId109"/>
    <p:sldId id="27683" r:id="rId110"/>
    <p:sldId id="27575" r:id="rId111"/>
    <p:sldId id="27674" r:id="rId112"/>
    <p:sldId id="27684" r:id="rId113"/>
    <p:sldId id="27685" r:id="rId114"/>
    <p:sldId id="27686" r:id="rId115"/>
    <p:sldId id="27688" r:id="rId116"/>
    <p:sldId id="27689" r:id="rId117"/>
    <p:sldId id="6321" r:id="rId118"/>
    <p:sldId id="6322" r:id="rId119"/>
    <p:sldId id="27690" r:id="rId120"/>
    <p:sldId id="5751" r:id="rId121"/>
    <p:sldId id="27687" r:id="rId122"/>
    <p:sldId id="5687" r:id="rId123"/>
    <p:sldId id="282" r:id="rId124"/>
    <p:sldId id="27629" r:id="rId125"/>
    <p:sldId id="27691" r:id="rId126"/>
    <p:sldId id="27692" r:id="rId127"/>
    <p:sldId id="27696" r:id="rId128"/>
    <p:sldId id="27697" r:id="rId129"/>
    <p:sldId id="27698" r:id="rId130"/>
    <p:sldId id="27619" r:id="rId131"/>
    <p:sldId id="27693" r:id="rId132"/>
    <p:sldId id="27699" r:id="rId133"/>
    <p:sldId id="27700" r:id="rId134"/>
    <p:sldId id="27701" r:id="rId135"/>
    <p:sldId id="27694" r:id="rId136"/>
    <p:sldId id="27702" r:id="rId137"/>
    <p:sldId id="27703" r:id="rId138"/>
    <p:sldId id="27704" r:id="rId139"/>
    <p:sldId id="3641" r:id="rId140"/>
    <p:sldId id="8221" r:id="rId141"/>
    <p:sldId id="8220" r:id="rId142"/>
    <p:sldId id="27729" r:id="rId143"/>
    <p:sldId id="27705" r:id="rId144"/>
    <p:sldId id="27730" r:id="rId145"/>
    <p:sldId id="27731" r:id="rId146"/>
    <p:sldId id="27695" r:id="rId147"/>
    <p:sldId id="27706" r:id="rId148"/>
    <p:sldId id="27707" r:id="rId149"/>
    <p:sldId id="27708" r:id="rId150"/>
    <p:sldId id="27631" r:id="rId151"/>
    <p:sldId id="27630" r:id="rId152"/>
    <p:sldId id="27632" r:id="rId153"/>
  </p:sldIdLst>
  <p:sldSz cx="12192000" cy="6858000"/>
  <p:notesSz cx="7315200" cy="9601200"/>
  <p:custDataLst>
    <p:tags r:id="rId15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7960" autoAdjust="0"/>
    <p:restoredTop sz="96191" autoAdjust="0"/>
  </p:normalViewPr>
  <p:slideViewPr>
    <p:cSldViewPr>
      <p:cViewPr>
        <p:scale>
          <a:sx n="90" d="100"/>
          <a:sy n="90" d="100"/>
        </p:scale>
        <p:origin x="931" y="576"/>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432"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gs" Target="tags/tag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slide" Target="slides/slide10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135528B-20CB-4C2C-ADD2-825CB96359A1}"/>
    <pc:docChg chg="custSel modHandout">
      <pc:chgData name="Jim McGowan" userId="e2c7446dd3aca506" providerId="LiveId" clId="{6135528B-20CB-4C2C-ADD2-825CB96359A1}" dt="2025-03-17T14:17:22.234" v="3" actId="6549"/>
      <pc:docMkLst>
        <pc:docMk/>
      </pc:docMkLst>
    </pc:docChg>
  </pc:docChgLst>
  <pc:docChgLst>
    <pc:chgData name="Jim McGowan" userId="e2c7446dd3aca506" providerId="LiveId" clId="{7B8AF51D-D606-4CDF-9961-50E67C588D18}"/>
    <pc:docChg chg="custSel modHandout">
      <pc:chgData name="Jim McGowan" userId="e2c7446dd3aca506" providerId="LiveId" clId="{7B8AF51D-D606-4CDF-9961-50E67C588D18}" dt="2025-03-29T23:42:51.310" v="13" actId="6549"/>
      <pc:docMkLst>
        <pc:docMk/>
      </pc:docMkLst>
    </pc:docChg>
  </pc:docChgLst>
  <pc:docChgLst>
    <pc:chgData name="Jim McGowan" userId="e2c7446dd3aca506" providerId="LiveId" clId="{BD450DC9-00AD-4C6E-803D-D8A980A1C047}"/>
    <pc:docChg chg="undo custSel addSld delSld modSld modHandout">
      <pc:chgData name="Jim McGowan" userId="e2c7446dd3aca506" providerId="LiveId" clId="{BD450DC9-00AD-4C6E-803D-D8A980A1C047}" dt="2025-03-08T23:42:01.786" v="13" actId="20577"/>
      <pc:docMkLst>
        <pc:docMk/>
      </pc:docMkLst>
      <pc:sldChg chg="add del">
        <pc:chgData name="Jim McGowan" userId="e2c7446dd3aca506" providerId="LiveId" clId="{BD450DC9-00AD-4C6E-803D-D8A980A1C047}" dt="2025-03-08T23:37:31.242" v="1" actId="2696"/>
        <pc:sldMkLst>
          <pc:docMk/>
          <pc:sldMk cId="2238536345" sldId="1804"/>
        </pc:sldMkLst>
      </pc:sldChg>
      <pc:sldChg chg="modSp mod">
        <pc:chgData name="Jim McGowan" userId="e2c7446dd3aca506" providerId="LiveId" clId="{BD450DC9-00AD-4C6E-803D-D8A980A1C047}" dt="2025-03-08T23:40:24.372" v="9" actId="20577"/>
        <pc:sldMkLst>
          <pc:docMk/>
          <pc:sldMk cId="0" sldId="2000"/>
        </pc:sldMkLst>
      </pc:sldChg>
      <pc:sldChg chg="modSp mod">
        <pc:chgData name="Jim McGowan" userId="e2c7446dd3aca506" providerId="LiveId" clId="{BD450DC9-00AD-4C6E-803D-D8A980A1C047}" dt="2025-03-08T23:39:18.716" v="4" actId="1036"/>
        <pc:sldMkLst>
          <pc:docMk/>
          <pc:sldMk cId="386191010" sldId="9247"/>
        </pc:sldMkLst>
      </pc:sldChg>
      <pc:sldChg chg="modSp mod">
        <pc:chgData name="Jim McGowan" userId="e2c7446dd3aca506" providerId="LiveId" clId="{BD450DC9-00AD-4C6E-803D-D8A980A1C047}" dt="2025-03-08T23:42:01.786" v="13" actId="20577"/>
        <pc:sldMkLst>
          <pc:docMk/>
          <pc:sldMk cId="1461752811" sldId="9505"/>
        </pc:sldMkLst>
        <pc:spChg chg="mod">
          <ac:chgData name="Jim McGowan" userId="e2c7446dd3aca506" providerId="LiveId" clId="{BD450DC9-00AD-4C6E-803D-D8A980A1C047}" dt="2025-03-08T23:42:01.786" v="13" actId="20577"/>
          <ac:spMkLst>
            <pc:docMk/>
            <pc:sldMk cId="1461752811" sldId="9505"/>
            <ac:spMk id="8195" creationId="{00000000-0000-0000-0000-000000000000}"/>
          </ac:spMkLst>
        </pc:spChg>
      </pc:sldChg>
      <pc:sldChg chg="modSp mod">
        <pc:chgData name="Jim McGowan" userId="e2c7446dd3aca506" providerId="LiveId" clId="{BD450DC9-00AD-4C6E-803D-D8A980A1C047}" dt="2025-03-08T23:39:34.543" v="5" actId="14100"/>
        <pc:sldMkLst>
          <pc:docMk/>
          <pc:sldMk cId="507678839" sldId="12492"/>
        </pc:sldMkLst>
      </pc:sldChg>
      <pc:sldChg chg="add del">
        <pc:chgData name="Jim McGowan" userId="e2c7446dd3aca506" providerId="LiveId" clId="{BD450DC9-00AD-4C6E-803D-D8A980A1C047}" dt="2025-03-08T23:37:31.242" v="1" actId="2696"/>
        <pc:sldMkLst>
          <pc:docMk/>
          <pc:sldMk cId="2552869960" sldId="27621"/>
        </pc:sldMkLst>
      </pc:sldChg>
      <pc:sldChg chg="add del">
        <pc:chgData name="Jim McGowan" userId="e2c7446dd3aca506" providerId="LiveId" clId="{BD450DC9-00AD-4C6E-803D-D8A980A1C047}" dt="2025-03-08T23:37:31.242" v="1" actId="2696"/>
        <pc:sldMkLst>
          <pc:docMk/>
          <pc:sldMk cId="2002687536" sldId="27622"/>
        </pc:sldMkLst>
      </pc:sldChg>
      <pc:sldChg chg="add del">
        <pc:chgData name="Jim McGowan" userId="e2c7446dd3aca506" providerId="LiveId" clId="{BD450DC9-00AD-4C6E-803D-D8A980A1C047}" dt="2025-03-08T23:37:31.242" v="1" actId="2696"/>
        <pc:sldMkLst>
          <pc:docMk/>
          <pc:sldMk cId="1444968148" sldId="27623"/>
        </pc:sldMkLst>
      </pc:sldChg>
    </pc:docChg>
  </pc:docChgLst>
  <pc:docChgLst>
    <pc:chgData name="Jim McGowan" userId="e2c7446dd3aca506" providerId="LiveId" clId="{802C1FEF-A1BA-410A-81F2-F6FA284BDB02}"/>
    <pc:docChg chg="custSel modSld modHandout">
      <pc:chgData name="Jim McGowan" userId="e2c7446dd3aca506" providerId="LiveId" clId="{802C1FEF-A1BA-410A-81F2-F6FA284BDB02}" dt="2025-03-22T18:51:46.079" v="331" actId="12788"/>
      <pc:docMkLst>
        <pc:docMk/>
      </pc:docMkLst>
      <pc:sldChg chg="delSp mod">
        <pc:chgData name="Jim McGowan" userId="e2c7446dd3aca506" providerId="LiveId" clId="{802C1FEF-A1BA-410A-81F2-F6FA284BDB02}" dt="2025-03-22T18:28:03.500" v="64" actId="478"/>
        <pc:sldMkLst>
          <pc:docMk/>
          <pc:sldMk cId="2447945567" sldId="617"/>
        </pc:sldMkLst>
      </pc:sldChg>
      <pc:sldChg chg="addSp delSp modSp mod">
        <pc:chgData name="Jim McGowan" userId="e2c7446dd3aca506" providerId="LiveId" clId="{802C1FEF-A1BA-410A-81F2-F6FA284BDB02}" dt="2025-03-22T18:37:13.682" v="131"/>
        <pc:sldMkLst>
          <pc:docMk/>
          <pc:sldMk cId="1080228765" sldId="12290"/>
        </pc:sldMkLst>
      </pc:sldChg>
      <pc:sldChg chg="modSp mod">
        <pc:chgData name="Jim McGowan" userId="e2c7446dd3aca506" providerId="LiveId" clId="{802C1FEF-A1BA-410A-81F2-F6FA284BDB02}" dt="2025-03-22T18:36:34.086" v="121" actId="1038"/>
        <pc:sldMkLst>
          <pc:docMk/>
          <pc:sldMk cId="3328411948" sldId="12295"/>
        </pc:sldMkLst>
      </pc:sldChg>
      <pc:sldChg chg="addSp delSp modSp mod">
        <pc:chgData name="Jim McGowan" userId="e2c7446dd3aca506" providerId="LiveId" clId="{802C1FEF-A1BA-410A-81F2-F6FA284BDB02}" dt="2025-03-22T18:37:51.604" v="149"/>
        <pc:sldMkLst>
          <pc:docMk/>
          <pc:sldMk cId="2223315294" sldId="12349"/>
        </pc:sldMkLst>
        <pc:picChg chg="add mod">
          <ac:chgData name="Jim McGowan" userId="e2c7446dd3aca506" providerId="LiveId" clId="{802C1FEF-A1BA-410A-81F2-F6FA284BDB02}" dt="2025-03-22T18:37:51.604" v="149"/>
          <ac:picMkLst>
            <pc:docMk/>
            <pc:sldMk cId="2223315294" sldId="12349"/>
            <ac:picMk id="2" creationId="{9C4BB2D0-7C2B-EAC4-934C-6B4463E2AC88}"/>
          </ac:picMkLst>
        </pc:picChg>
      </pc:sldChg>
      <pc:sldChg chg="addSp delSp modSp mod">
        <pc:chgData name="Jim McGowan" userId="e2c7446dd3aca506" providerId="LiveId" clId="{802C1FEF-A1BA-410A-81F2-F6FA284BDB02}" dt="2025-03-22T18:36:42.895" v="123"/>
        <pc:sldMkLst>
          <pc:docMk/>
          <pc:sldMk cId="1901476160" sldId="12440"/>
        </pc:sldMkLst>
      </pc:sldChg>
      <pc:sldChg chg="addSp delSp modSp mod">
        <pc:chgData name="Jim McGowan" userId="e2c7446dd3aca506" providerId="LiveId" clId="{802C1FEF-A1BA-410A-81F2-F6FA284BDB02}" dt="2025-03-22T18:36:59.167" v="127"/>
        <pc:sldMkLst>
          <pc:docMk/>
          <pc:sldMk cId="415740867" sldId="12441"/>
        </pc:sldMkLst>
      </pc:sldChg>
      <pc:sldChg chg="addSp delSp modSp mod">
        <pc:chgData name="Jim McGowan" userId="e2c7446dd3aca506" providerId="LiveId" clId="{802C1FEF-A1BA-410A-81F2-F6FA284BDB02}" dt="2025-03-22T18:37:02.569" v="129"/>
        <pc:sldMkLst>
          <pc:docMk/>
          <pc:sldMk cId="2948723736" sldId="12442"/>
        </pc:sldMkLst>
      </pc:sldChg>
      <pc:sldChg chg="delSp mod">
        <pc:chgData name="Jim McGowan" userId="e2c7446dd3aca506" providerId="LiveId" clId="{802C1FEF-A1BA-410A-81F2-F6FA284BDB02}" dt="2025-03-22T18:28:34.758" v="65" actId="478"/>
        <pc:sldMkLst>
          <pc:docMk/>
          <pc:sldMk cId="2330351407" sldId="27576"/>
        </pc:sldMkLst>
      </pc:sldChg>
      <pc:sldChg chg="addSp delSp modSp mod">
        <pc:chgData name="Jim McGowan" userId="e2c7446dd3aca506" providerId="LiveId" clId="{802C1FEF-A1BA-410A-81F2-F6FA284BDB02}" dt="2025-03-22T18:48:35.469" v="319" actId="1037"/>
        <pc:sldMkLst>
          <pc:docMk/>
          <pc:sldMk cId="653813147" sldId="27625"/>
        </pc:sldMkLst>
        <pc:spChg chg="mod">
          <ac:chgData name="Jim McGowan" userId="e2c7446dd3aca506" providerId="LiveId" clId="{802C1FEF-A1BA-410A-81F2-F6FA284BDB02}" dt="2025-03-22T18:48:35.469" v="319" actId="1037"/>
          <ac:spMkLst>
            <pc:docMk/>
            <pc:sldMk cId="653813147" sldId="27625"/>
            <ac:spMk id="161795" creationId="{3B4DE8CF-AAC3-7F14-CC9F-76B190BFD443}"/>
          </ac:spMkLst>
        </pc:spChg>
        <pc:picChg chg="add mod">
          <ac:chgData name="Jim McGowan" userId="e2c7446dd3aca506" providerId="LiveId" clId="{802C1FEF-A1BA-410A-81F2-F6FA284BDB02}" dt="2025-03-22T18:37:19.949" v="133"/>
          <ac:picMkLst>
            <pc:docMk/>
            <pc:sldMk cId="653813147" sldId="27625"/>
            <ac:picMk id="4" creationId="{F4C4404B-0869-C5C8-54E5-B2187F49693A}"/>
          </ac:picMkLst>
        </pc:picChg>
      </pc:sldChg>
      <pc:sldChg chg="addSp delSp modSp mod">
        <pc:chgData name="Jim McGowan" userId="e2c7446dd3aca506" providerId="LiveId" clId="{802C1FEF-A1BA-410A-81F2-F6FA284BDB02}" dt="2025-03-22T18:37:23.202" v="135"/>
        <pc:sldMkLst>
          <pc:docMk/>
          <pc:sldMk cId="485163530" sldId="27626"/>
        </pc:sldMkLst>
        <pc:spChg chg="mod">
          <ac:chgData name="Jim McGowan" userId="e2c7446dd3aca506" providerId="LiveId" clId="{802C1FEF-A1BA-410A-81F2-F6FA284BDB02}" dt="2025-03-22T18:33:11.665" v="87" actId="14100"/>
          <ac:spMkLst>
            <pc:docMk/>
            <pc:sldMk cId="485163530" sldId="27626"/>
            <ac:spMk id="161795" creationId="{598352A2-B599-F38B-4C07-2DFFE47BA41F}"/>
          </ac:spMkLst>
        </pc:spChg>
        <pc:picChg chg="add mod">
          <ac:chgData name="Jim McGowan" userId="e2c7446dd3aca506" providerId="LiveId" clId="{802C1FEF-A1BA-410A-81F2-F6FA284BDB02}" dt="2025-03-22T18:37:23.202" v="135"/>
          <ac:picMkLst>
            <pc:docMk/>
            <pc:sldMk cId="485163530" sldId="27626"/>
            <ac:picMk id="4" creationId="{F80F3505-C5EA-2AA5-FFA4-F348B2B25028}"/>
          </ac:picMkLst>
        </pc:picChg>
      </pc:sldChg>
      <pc:sldChg chg="addSp delSp modSp mod">
        <pc:chgData name="Jim McGowan" userId="e2c7446dd3aca506" providerId="LiveId" clId="{802C1FEF-A1BA-410A-81F2-F6FA284BDB02}" dt="2025-03-22T18:38:02.305" v="155"/>
        <pc:sldMkLst>
          <pc:docMk/>
          <pc:sldMk cId="1391309576" sldId="27627"/>
        </pc:sldMkLst>
        <pc:spChg chg="mod">
          <ac:chgData name="Jim McGowan" userId="e2c7446dd3aca506" providerId="LiveId" clId="{802C1FEF-A1BA-410A-81F2-F6FA284BDB02}" dt="2025-03-22T18:36:00.432" v="113" actId="14100"/>
          <ac:spMkLst>
            <pc:docMk/>
            <pc:sldMk cId="1391309576" sldId="27627"/>
            <ac:spMk id="161795" creationId="{0C693976-DCE3-462F-0C1C-D94332D8D385}"/>
          </ac:spMkLst>
        </pc:spChg>
        <pc:picChg chg="add mod">
          <ac:chgData name="Jim McGowan" userId="e2c7446dd3aca506" providerId="LiveId" clId="{802C1FEF-A1BA-410A-81F2-F6FA284BDB02}" dt="2025-03-22T18:38:02.305" v="155"/>
          <ac:picMkLst>
            <pc:docMk/>
            <pc:sldMk cId="1391309576" sldId="27627"/>
            <ac:picMk id="2" creationId="{685408DF-3C2F-86A7-019F-3765B0787092}"/>
          </ac:picMkLst>
        </pc:picChg>
      </pc:sldChg>
      <pc:sldChg chg="addSp delSp modSp mod">
        <pc:chgData name="Jim McGowan" userId="e2c7446dd3aca506" providerId="LiveId" clId="{802C1FEF-A1BA-410A-81F2-F6FA284BDB02}" dt="2025-03-22T18:39:59.374" v="213"/>
        <pc:sldMkLst>
          <pc:docMk/>
          <pc:sldMk cId="4190888672" sldId="27628"/>
        </pc:sldMkLst>
        <pc:spChg chg="mod">
          <ac:chgData name="Jim McGowan" userId="e2c7446dd3aca506" providerId="LiveId" clId="{802C1FEF-A1BA-410A-81F2-F6FA284BDB02}" dt="2025-03-22T18:33:23.724" v="88" actId="14100"/>
          <ac:spMkLst>
            <pc:docMk/>
            <pc:sldMk cId="4190888672" sldId="27628"/>
            <ac:spMk id="161795" creationId="{5C8D5C59-E23C-36DB-9D01-07999D56F06E}"/>
          </ac:spMkLst>
        </pc:spChg>
        <pc:picChg chg="add mod">
          <ac:chgData name="Jim McGowan" userId="e2c7446dd3aca506" providerId="LiveId" clId="{802C1FEF-A1BA-410A-81F2-F6FA284BDB02}" dt="2025-03-22T18:39:59.374" v="213"/>
          <ac:picMkLst>
            <pc:docMk/>
            <pc:sldMk cId="4190888672" sldId="27628"/>
            <ac:picMk id="4" creationId="{D624A893-A9CB-7918-745A-0ED287D2998C}"/>
          </ac:picMkLst>
        </pc:picChg>
      </pc:sldChg>
      <pc:sldChg chg="addSp delSp modSp mod">
        <pc:chgData name="Jim McGowan" userId="e2c7446dd3aca506" providerId="LiveId" clId="{802C1FEF-A1BA-410A-81F2-F6FA284BDB02}" dt="2025-03-22T18:41:38.778" v="259"/>
        <pc:sldMkLst>
          <pc:docMk/>
          <pc:sldMk cId="3170805740" sldId="27629"/>
        </pc:sldMkLst>
        <pc:spChg chg="mod">
          <ac:chgData name="Jim McGowan" userId="e2c7446dd3aca506" providerId="LiveId" clId="{802C1FEF-A1BA-410A-81F2-F6FA284BDB02}" dt="2025-03-22T18:31:58.970" v="81" actId="14100"/>
          <ac:spMkLst>
            <pc:docMk/>
            <pc:sldMk cId="3170805740" sldId="27629"/>
            <ac:spMk id="161795" creationId="{F527A3F3-0656-E5B7-7AE6-AEF044531114}"/>
          </ac:spMkLst>
        </pc:spChg>
        <pc:picChg chg="add mod">
          <ac:chgData name="Jim McGowan" userId="e2c7446dd3aca506" providerId="LiveId" clId="{802C1FEF-A1BA-410A-81F2-F6FA284BDB02}" dt="2025-03-22T18:41:38.778" v="259"/>
          <ac:picMkLst>
            <pc:docMk/>
            <pc:sldMk cId="3170805740" sldId="27629"/>
            <ac:picMk id="4" creationId="{9A64E76D-79B6-BCB7-0391-23AB06ED3843}"/>
          </ac:picMkLst>
        </pc:picChg>
      </pc:sldChg>
      <pc:sldChg chg="addSp delSp modSp mod">
        <pc:chgData name="Jim McGowan" userId="e2c7446dd3aca506" providerId="LiveId" clId="{802C1FEF-A1BA-410A-81F2-F6FA284BDB02}" dt="2025-03-22T18:44:55.001" v="304"/>
        <pc:sldMkLst>
          <pc:docMk/>
          <pc:sldMk cId="4243632596" sldId="27630"/>
        </pc:sldMkLst>
        <pc:spChg chg="mod">
          <ac:chgData name="Jim McGowan" userId="e2c7446dd3aca506" providerId="LiveId" clId="{802C1FEF-A1BA-410A-81F2-F6FA284BDB02}" dt="2025-03-22T18:33:39.810" v="93" actId="14100"/>
          <ac:spMkLst>
            <pc:docMk/>
            <pc:sldMk cId="4243632596" sldId="27630"/>
            <ac:spMk id="161795" creationId="{E3F2CDAD-07BD-DC73-9C49-2F233C939A14}"/>
          </ac:spMkLst>
        </pc:spChg>
        <pc:picChg chg="add mod">
          <ac:chgData name="Jim McGowan" userId="e2c7446dd3aca506" providerId="LiveId" clId="{802C1FEF-A1BA-410A-81F2-F6FA284BDB02}" dt="2025-03-22T18:44:55.001" v="304"/>
          <ac:picMkLst>
            <pc:docMk/>
            <pc:sldMk cId="4243632596" sldId="27630"/>
            <ac:picMk id="5" creationId="{36A01157-BE2C-03A7-A87B-46257E749403}"/>
          </ac:picMkLst>
        </pc:picChg>
      </pc:sldChg>
      <pc:sldChg chg="addSp delSp modSp mod">
        <pc:chgData name="Jim McGowan" userId="e2c7446dd3aca506" providerId="LiveId" clId="{802C1FEF-A1BA-410A-81F2-F6FA284BDB02}" dt="2025-03-22T18:37:27.360" v="137"/>
        <pc:sldMkLst>
          <pc:docMk/>
          <pc:sldMk cId="3880997232" sldId="27633"/>
        </pc:sldMkLst>
        <pc:spChg chg="mod">
          <ac:chgData name="Jim McGowan" userId="e2c7446dd3aca506" providerId="LiveId" clId="{802C1FEF-A1BA-410A-81F2-F6FA284BDB02}" dt="2025-03-22T18:25:40.903" v="0" actId="14100"/>
          <ac:spMkLst>
            <pc:docMk/>
            <pc:sldMk cId="3880997232" sldId="27633"/>
            <ac:spMk id="161795" creationId="{CB3A2A85-A514-C16F-93E6-9EB662D5018B}"/>
          </ac:spMkLst>
        </pc:spChg>
        <pc:picChg chg="add mod">
          <ac:chgData name="Jim McGowan" userId="e2c7446dd3aca506" providerId="LiveId" clId="{802C1FEF-A1BA-410A-81F2-F6FA284BDB02}" dt="2025-03-22T18:37:27.360" v="137"/>
          <ac:picMkLst>
            <pc:docMk/>
            <pc:sldMk cId="3880997232" sldId="27633"/>
            <ac:picMk id="3" creationId="{B8F12C5A-EBD9-8922-9505-40B8D887687C}"/>
          </ac:picMkLst>
        </pc:picChg>
      </pc:sldChg>
      <pc:sldChg chg="addSp delSp modSp mod">
        <pc:chgData name="Jim McGowan" userId="e2c7446dd3aca506" providerId="LiveId" clId="{802C1FEF-A1BA-410A-81F2-F6FA284BDB02}" dt="2025-03-22T18:37:30.179" v="139"/>
        <pc:sldMkLst>
          <pc:docMk/>
          <pc:sldMk cId="1125741546" sldId="27634"/>
        </pc:sldMkLst>
        <pc:spChg chg="mod">
          <ac:chgData name="Jim McGowan" userId="e2c7446dd3aca506" providerId="LiveId" clId="{802C1FEF-A1BA-410A-81F2-F6FA284BDB02}" dt="2025-03-22T18:25:45.896" v="1" actId="14100"/>
          <ac:spMkLst>
            <pc:docMk/>
            <pc:sldMk cId="1125741546" sldId="27634"/>
            <ac:spMk id="161795" creationId="{A1F1DCD7-6514-C5FE-0B62-F6D32C8C1CA7}"/>
          </ac:spMkLst>
        </pc:spChg>
        <pc:picChg chg="add mod">
          <ac:chgData name="Jim McGowan" userId="e2c7446dd3aca506" providerId="LiveId" clId="{802C1FEF-A1BA-410A-81F2-F6FA284BDB02}" dt="2025-03-22T18:37:30.179" v="139"/>
          <ac:picMkLst>
            <pc:docMk/>
            <pc:sldMk cId="1125741546" sldId="27634"/>
            <ac:picMk id="3" creationId="{31FF352D-4969-280C-33A6-F353ABE1FC7A}"/>
          </ac:picMkLst>
        </pc:picChg>
      </pc:sldChg>
      <pc:sldChg chg="addSp delSp modSp mod">
        <pc:chgData name="Jim McGowan" userId="e2c7446dd3aca506" providerId="LiveId" clId="{802C1FEF-A1BA-410A-81F2-F6FA284BDB02}" dt="2025-03-22T18:37:35.626" v="141"/>
        <pc:sldMkLst>
          <pc:docMk/>
          <pc:sldMk cId="191323508" sldId="27635"/>
        </pc:sldMkLst>
        <pc:spChg chg="mod">
          <ac:chgData name="Jim McGowan" userId="e2c7446dd3aca506" providerId="LiveId" clId="{802C1FEF-A1BA-410A-81F2-F6FA284BDB02}" dt="2025-03-22T18:25:57.442" v="2" actId="14100"/>
          <ac:spMkLst>
            <pc:docMk/>
            <pc:sldMk cId="191323508" sldId="27635"/>
            <ac:spMk id="161795" creationId="{BEF9480A-E08F-1479-609B-CE5605BAC8B8}"/>
          </ac:spMkLst>
        </pc:spChg>
        <pc:picChg chg="add mod">
          <ac:chgData name="Jim McGowan" userId="e2c7446dd3aca506" providerId="LiveId" clId="{802C1FEF-A1BA-410A-81F2-F6FA284BDB02}" dt="2025-03-22T18:37:35.626" v="141"/>
          <ac:picMkLst>
            <pc:docMk/>
            <pc:sldMk cId="191323508" sldId="27635"/>
            <ac:picMk id="3" creationId="{AD9A230D-94C1-EA6A-DFC7-0C3F5542D202}"/>
          </ac:picMkLst>
        </pc:picChg>
      </pc:sldChg>
      <pc:sldChg chg="addSp delSp modSp mod">
        <pc:chgData name="Jim McGowan" userId="e2c7446dd3aca506" providerId="LiveId" clId="{802C1FEF-A1BA-410A-81F2-F6FA284BDB02}" dt="2025-03-22T18:37:38.353" v="143"/>
        <pc:sldMkLst>
          <pc:docMk/>
          <pc:sldMk cId="2233680408" sldId="27636"/>
        </pc:sldMkLst>
        <pc:picChg chg="add mod">
          <ac:chgData name="Jim McGowan" userId="e2c7446dd3aca506" providerId="LiveId" clId="{802C1FEF-A1BA-410A-81F2-F6FA284BDB02}" dt="2025-03-22T18:37:38.353" v="143"/>
          <ac:picMkLst>
            <pc:docMk/>
            <pc:sldMk cId="2233680408" sldId="27636"/>
            <ac:picMk id="3" creationId="{2FEF109F-714C-2471-0A58-6A6FCEC1FDAF}"/>
          </ac:picMkLst>
        </pc:picChg>
      </pc:sldChg>
      <pc:sldChg chg="addSp delSp modSp mod">
        <pc:chgData name="Jim McGowan" userId="e2c7446dd3aca506" providerId="LiveId" clId="{802C1FEF-A1BA-410A-81F2-F6FA284BDB02}" dt="2025-03-22T18:37:41.484" v="145"/>
        <pc:sldMkLst>
          <pc:docMk/>
          <pc:sldMk cId="1422986976" sldId="27637"/>
        </pc:sldMkLst>
        <pc:picChg chg="add mod">
          <ac:chgData name="Jim McGowan" userId="e2c7446dd3aca506" providerId="LiveId" clId="{802C1FEF-A1BA-410A-81F2-F6FA284BDB02}" dt="2025-03-22T18:37:41.484" v="145"/>
          <ac:picMkLst>
            <pc:docMk/>
            <pc:sldMk cId="1422986976" sldId="27637"/>
            <ac:picMk id="3" creationId="{201A85A4-A2C6-23C1-8B63-1A226987B459}"/>
          </ac:picMkLst>
        </pc:picChg>
      </pc:sldChg>
      <pc:sldChg chg="addSp delSp modSp mod">
        <pc:chgData name="Jim McGowan" userId="e2c7446dd3aca506" providerId="LiveId" clId="{802C1FEF-A1BA-410A-81F2-F6FA284BDB02}" dt="2025-03-22T18:37:46.571" v="147"/>
        <pc:sldMkLst>
          <pc:docMk/>
          <pc:sldMk cId="3638594612" sldId="27638"/>
        </pc:sldMkLst>
        <pc:picChg chg="add mod">
          <ac:chgData name="Jim McGowan" userId="e2c7446dd3aca506" providerId="LiveId" clId="{802C1FEF-A1BA-410A-81F2-F6FA284BDB02}" dt="2025-03-22T18:37:46.571" v="147"/>
          <ac:picMkLst>
            <pc:docMk/>
            <pc:sldMk cId="3638594612" sldId="27638"/>
            <ac:picMk id="3" creationId="{7B8CC287-341A-5A52-5911-828F4B2E875F}"/>
          </ac:picMkLst>
        </pc:picChg>
      </pc:sldChg>
      <pc:sldChg chg="addSp delSp modSp mod">
        <pc:chgData name="Jim McGowan" userId="e2c7446dd3aca506" providerId="LiveId" clId="{802C1FEF-A1BA-410A-81F2-F6FA284BDB02}" dt="2025-03-22T18:37:54.082" v="151"/>
        <pc:sldMkLst>
          <pc:docMk/>
          <pc:sldMk cId="262895606" sldId="27639"/>
        </pc:sldMkLst>
        <pc:picChg chg="add mod">
          <ac:chgData name="Jim McGowan" userId="e2c7446dd3aca506" providerId="LiveId" clId="{802C1FEF-A1BA-410A-81F2-F6FA284BDB02}" dt="2025-03-22T18:37:54.082" v="151"/>
          <ac:picMkLst>
            <pc:docMk/>
            <pc:sldMk cId="262895606" sldId="27639"/>
            <ac:picMk id="2" creationId="{AE4C6C35-BC05-F4FE-A0FB-EC10E79A62E3}"/>
          </ac:picMkLst>
        </pc:picChg>
      </pc:sldChg>
      <pc:sldChg chg="addSp delSp modSp mod">
        <pc:chgData name="Jim McGowan" userId="e2c7446dd3aca506" providerId="LiveId" clId="{802C1FEF-A1BA-410A-81F2-F6FA284BDB02}" dt="2025-03-22T18:37:58.003" v="153"/>
        <pc:sldMkLst>
          <pc:docMk/>
          <pc:sldMk cId="2841165466" sldId="27640"/>
        </pc:sldMkLst>
        <pc:picChg chg="add mod">
          <ac:chgData name="Jim McGowan" userId="e2c7446dd3aca506" providerId="LiveId" clId="{802C1FEF-A1BA-410A-81F2-F6FA284BDB02}" dt="2025-03-22T18:37:58.003" v="153"/>
          <ac:picMkLst>
            <pc:docMk/>
            <pc:sldMk cId="2841165466" sldId="27640"/>
            <ac:picMk id="2" creationId="{CED18E7E-EA97-B4F6-BCDC-DE288BC35236}"/>
          </ac:picMkLst>
        </pc:picChg>
      </pc:sldChg>
      <pc:sldChg chg="addSp delSp modSp mod">
        <pc:chgData name="Jim McGowan" userId="e2c7446dd3aca506" providerId="LiveId" clId="{802C1FEF-A1BA-410A-81F2-F6FA284BDB02}" dt="2025-03-22T18:38:06.451" v="157"/>
        <pc:sldMkLst>
          <pc:docMk/>
          <pc:sldMk cId="2770275583" sldId="27641"/>
        </pc:sldMkLst>
        <pc:picChg chg="add mod">
          <ac:chgData name="Jim McGowan" userId="e2c7446dd3aca506" providerId="LiveId" clId="{802C1FEF-A1BA-410A-81F2-F6FA284BDB02}" dt="2025-03-22T18:38:06.451" v="157"/>
          <ac:picMkLst>
            <pc:docMk/>
            <pc:sldMk cId="2770275583" sldId="27641"/>
            <ac:picMk id="3" creationId="{DF3BFA97-C98F-6251-18ED-27C518B80B80}"/>
          </ac:picMkLst>
        </pc:picChg>
      </pc:sldChg>
      <pc:sldChg chg="addSp delSp modSp mod">
        <pc:chgData name="Jim McGowan" userId="e2c7446dd3aca506" providerId="LiveId" clId="{802C1FEF-A1BA-410A-81F2-F6FA284BDB02}" dt="2025-03-22T18:38:08.971" v="159"/>
        <pc:sldMkLst>
          <pc:docMk/>
          <pc:sldMk cId="52104424" sldId="27642"/>
        </pc:sldMkLst>
        <pc:picChg chg="add mod">
          <ac:chgData name="Jim McGowan" userId="e2c7446dd3aca506" providerId="LiveId" clId="{802C1FEF-A1BA-410A-81F2-F6FA284BDB02}" dt="2025-03-22T18:38:08.971" v="159"/>
          <ac:picMkLst>
            <pc:docMk/>
            <pc:sldMk cId="52104424" sldId="27642"/>
            <ac:picMk id="3" creationId="{E480077D-DBFD-6BEA-6362-76AAACBD339C}"/>
          </ac:picMkLst>
        </pc:picChg>
      </pc:sldChg>
      <pc:sldChg chg="addSp delSp modSp mod">
        <pc:chgData name="Jim McGowan" userId="e2c7446dd3aca506" providerId="LiveId" clId="{802C1FEF-A1BA-410A-81F2-F6FA284BDB02}" dt="2025-03-22T18:38:46.879" v="175"/>
        <pc:sldMkLst>
          <pc:docMk/>
          <pc:sldMk cId="1737580292" sldId="27643"/>
        </pc:sldMkLst>
        <pc:picChg chg="add mod">
          <ac:chgData name="Jim McGowan" userId="e2c7446dd3aca506" providerId="LiveId" clId="{802C1FEF-A1BA-410A-81F2-F6FA284BDB02}" dt="2025-03-22T18:38:46.879" v="175"/>
          <ac:picMkLst>
            <pc:docMk/>
            <pc:sldMk cId="1737580292" sldId="27643"/>
            <ac:picMk id="3" creationId="{D5E17B7D-4D09-355C-6F14-B76C69205495}"/>
          </ac:picMkLst>
        </pc:picChg>
      </pc:sldChg>
      <pc:sldChg chg="addSp delSp modSp mod">
        <pc:chgData name="Jim McGowan" userId="e2c7446dd3aca506" providerId="LiveId" clId="{802C1FEF-A1BA-410A-81F2-F6FA284BDB02}" dt="2025-03-22T18:38:49.876" v="177"/>
        <pc:sldMkLst>
          <pc:docMk/>
          <pc:sldMk cId="2125919055" sldId="27644"/>
        </pc:sldMkLst>
        <pc:picChg chg="add mod">
          <ac:chgData name="Jim McGowan" userId="e2c7446dd3aca506" providerId="LiveId" clId="{802C1FEF-A1BA-410A-81F2-F6FA284BDB02}" dt="2025-03-22T18:38:49.876" v="177"/>
          <ac:picMkLst>
            <pc:docMk/>
            <pc:sldMk cId="2125919055" sldId="27644"/>
            <ac:picMk id="3" creationId="{21A321C3-8554-5022-0DDD-9EA6FF04554A}"/>
          </ac:picMkLst>
        </pc:picChg>
      </pc:sldChg>
      <pc:sldChg chg="addSp delSp modSp mod">
        <pc:chgData name="Jim McGowan" userId="e2c7446dd3aca506" providerId="LiveId" clId="{802C1FEF-A1BA-410A-81F2-F6FA284BDB02}" dt="2025-03-22T18:39:10.995" v="189"/>
        <pc:sldMkLst>
          <pc:docMk/>
          <pc:sldMk cId="3922053209" sldId="27645"/>
        </pc:sldMkLst>
        <pc:picChg chg="add mod">
          <ac:chgData name="Jim McGowan" userId="e2c7446dd3aca506" providerId="LiveId" clId="{802C1FEF-A1BA-410A-81F2-F6FA284BDB02}" dt="2025-03-22T18:39:10.995" v="189"/>
          <ac:picMkLst>
            <pc:docMk/>
            <pc:sldMk cId="3922053209" sldId="27645"/>
            <ac:picMk id="3" creationId="{0D4D0792-91C6-24F2-A1FD-AC62EA8622BB}"/>
          </ac:picMkLst>
        </pc:picChg>
      </pc:sldChg>
      <pc:sldChg chg="addSp delSp modSp mod">
        <pc:chgData name="Jim McGowan" userId="e2c7446dd3aca506" providerId="LiveId" clId="{802C1FEF-A1BA-410A-81F2-F6FA284BDB02}" dt="2025-03-22T18:39:28.892" v="197"/>
        <pc:sldMkLst>
          <pc:docMk/>
          <pc:sldMk cId="133863932" sldId="27646"/>
        </pc:sldMkLst>
        <pc:picChg chg="add mod">
          <ac:chgData name="Jim McGowan" userId="e2c7446dd3aca506" providerId="LiveId" clId="{802C1FEF-A1BA-410A-81F2-F6FA284BDB02}" dt="2025-03-22T18:39:28.892" v="197"/>
          <ac:picMkLst>
            <pc:docMk/>
            <pc:sldMk cId="133863932" sldId="27646"/>
            <ac:picMk id="3" creationId="{0CCA2FBF-CD83-943B-DFDA-4D20F800D140}"/>
          </ac:picMkLst>
        </pc:picChg>
      </pc:sldChg>
      <pc:sldChg chg="addSp delSp modSp mod">
        <pc:chgData name="Jim McGowan" userId="e2c7446dd3aca506" providerId="LiveId" clId="{802C1FEF-A1BA-410A-81F2-F6FA284BDB02}" dt="2025-03-22T18:39:44.653" v="205"/>
        <pc:sldMkLst>
          <pc:docMk/>
          <pc:sldMk cId="1904315256" sldId="27647"/>
        </pc:sldMkLst>
        <pc:picChg chg="add mod">
          <ac:chgData name="Jim McGowan" userId="e2c7446dd3aca506" providerId="LiveId" clId="{802C1FEF-A1BA-410A-81F2-F6FA284BDB02}" dt="2025-03-22T18:39:44.653" v="205"/>
          <ac:picMkLst>
            <pc:docMk/>
            <pc:sldMk cId="1904315256" sldId="27647"/>
            <ac:picMk id="3" creationId="{D8D852F2-DC2B-10D1-C60E-A5528470A848}"/>
          </ac:picMkLst>
        </pc:picChg>
      </pc:sldChg>
      <pc:sldChg chg="addSp delSp modSp mod">
        <pc:chgData name="Jim McGowan" userId="e2c7446dd3aca506" providerId="LiveId" clId="{802C1FEF-A1BA-410A-81F2-F6FA284BDB02}" dt="2025-03-22T18:38:12.260" v="161"/>
        <pc:sldMkLst>
          <pc:docMk/>
          <pc:sldMk cId="4167854912" sldId="27648"/>
        </pc:sldMkLst>
        <pc:spChg chg="mod">
          <ac:chgData name="Jim McGowan" userId="e2c7446dd3aca506" providerId="LiveId" clId="{802C1FEF-A1BA-410A-81F2-F6FA284BDB02}" dt="2025-03-22T18:27:09.551" v="15" actId="1036"/>
          <ac:spMkLst>
            <pc:docMk/>
            <pc:sldMk cId="4167854912" sldId="27648"/>
            <ac:spMk id="161795" creationId="{76FD16D4-C1DF-BEF0-EA43-2B8BD3B03C39}"/>
          </ac:spMkLst>
        </pc:spChg>
        <pc:picChg chg="add mod">
          <ac:chgData name="Jim McGowan" userId="e2c7446dd3aca506" providerId="LiveId" clId="{802C1FEF-A1BA-410A-81F2-F6FA284BDB02}" dt="2025-03-22T18:38:12.260" v="161"/>
          <ac:picMkLst>
            <pc:docMk/>
            <pc:sldMk cId="4167854912" sldId="27648"/>
            <ac:picMk id="3" creationId="{E679D3AF-8850-28AE-EC75-B8862BBEA090}"/>
          </ac:picMkLst>
        </pc:picChg>
      </pc:sldChg>
      <pc:sldChg chg="addSp delSp modSp mod">
        <pc:chgData name="Jim McGowan" userId="e2c7446dd3aca506" providerId="LiveId" clId="{802C1FEF-A1BA-410A-81F2-F6FA284BDB02}" dt="2025-03-22T18:38:14.971" v="163"/>
        <pc:sldMkLst>
          <pc:docMk/>
          <pc:sldMk cId="3720878267" sldId="27649"/>
        </pc:sldMkLst>
        <pc:spChg chg="mod">
          <ac:chgData name="Jim McGowan" userId="e2c7446dd3aca506" providerId="LiveId" clId="{802C1FEF-A1BA-410A-81F2-F6FA284BDB02}" dt="2025-03-22T18:27:16.355" v="23" actId="1035"/>
          <ac:spMkLst>
            <pc:docMk/>
            <pc:sldMk cId="3720878267" sldId="27649"/>
            <ac:spMk id="161795" creationId="{08E3A16E-4195-34A7-B5B8-F0B1C181EF4C}"/>
          </ac:spMkLst>
        </pc:spChg>
        <pc:picChg chg="add mod">
          <ac:chgData name="Jim McGowan" userId="e2c7446dd3aca506" providerId="LiveId" clId="{802C1FEF-A1BA-410A-81F2-F6FA284BDB02}" dt="2025-03-22T18:38:14.971" v="163"/>
          <ac:picMkLst>
            <pc:docMk/>
            <pc:sldMk cId="3720878267" sldId="27649"/>
            <ac:picMk id="3" creationId="{5C3EC08D-12AF-7E91-65DD-82FCA5614403}"/>
          </ac:picMkLst>
        </pc:picChg>
      </pc:sldChg>
      <pc:sldChg chg="addSp delSp modSp mod">
        <pc:chgData name="Jim McGowan" userId="e2c7446dd3aca506" providerId="LiveId" clId="{802C1FEF-A1BA-410A-81F2-F6FA284BDB02}" dt="2025-03-22T18:38:22.812" v="165"/>
        <pc:sldMkLst>
          <pc:docMk/>
          <pc:sldMk cId="967961679" sldId="27650"/>
        </pc:sldMkLst>
        <pc:spChg chg="mod">
          <ac:chgData name="Jim McGowan" userId="e2c7446dd3aca506" providerId="LiveId" clId="{802C1FEF-A1BA-410A-81F2-F6FA284BDB02}" dt="2025-03-22T18:27:24.696" v="31" actId="1035"/>
          <ac:spMkLst>
            <pc:docMk/>
            <pc:sldMk cId="967961679" sldId="27650"/>
            <ac:spMk id="161795" creationId="{EF3FD6CC-863E-A84B-B658-FC8273F6BB67}"/>
          </ac:spMkLst>
        </pc:spChg>
        <pc:picChg chg="add mod">
          <ac:chgData name="Jim McGowan" userId="e2c7446dd3aca506" providerId="LiveId" clId="{802C1FEF-A1BA-410A-81F2-F6FA284BDB02}" dt="2025-03-22T18:38:22.812" v="165"/>
          <ac:picMkLst>
            <pc:docMk/>
            <pc:sldMk cId="967961679" sldId="27650"/>
            <ac:picMk id="3" creationId="{0A228368-2B17-1939-5560-90533EE5BA46}"/>
          </ac:picMkLst>
        </pc:picChg>
      </pc:sldChg>
      <pc:sldChg chg="addSp delSp modSp mod">
        <pc:chgData name="Jim McGowan" userId="e2c7446dd3aca506" providerId="LiveId" clId="{802C1FEF-A1BA-410A-81F2-F6FA284BDB02}" dt="2025-03-22T18:38:27.693" v="167"/>
        <pc:sldMkLst>
          <pc:docMk/>
          <pc:sldMk cId="4180388212" sldId="27651"/>
        </pc:sldMkLst>
        <pc:spChg chg="mod">
          <ac:chgData name="Jim McGowan" userId="e2c7446dd3aca506" providerId="LiveId" clId="{802C1FEF-A1BA-410A-81F2-F6FA284BDB02}" dt="2025-03-22T18:27:31.587" v="39" actId="1035"/>
          <ac:spMkLst>
            <pc:docMk/>
            <pc:sldMk cId="4180388212" sldId="27651"/>
            <ac:spMk id="161795" creationId="{A4C76942-E139-04ED-50C8-7A9903A28B61}"/>
          </ac:spMkLst>
        </pc:spChg>
        <pc:picChg chg="add mod">
          <ac:chgData name="Jim McGowan" userId="e2c7446dd3aca506" providerId="LiveId" clId="{802C1FEF-A1BA-410A-81F2-F6FA284BDB02}" dt="2025-03-22T18:38:27.693" v="167"/>
          <ac:picMkLst>
            <pc:docMk/>
            <pc:sldMk cId="4180388212" sldId="27651"/>
            <ac:picMk id="3" creationId="{E14F0B75-363A-8617-FE90-0A7F23B6E5DE}"/>
          </ac:picMkLst>
        </pc:picChg>
      </pc:sldChg>
      <pc:sldChg chg="addSp delSp modSp mod">
        <pc:chgData name="Jim McGowan" userId="e2c7446dd3aca506" providerId="LiveId" clId="{802C1FEF-A1BA-410A-81F2-F6FA284BDB02}" dt="2025-03-22T18:38:31.397" v="169"/>
        <pc:sldMkLst>
          <pc:docMk/>
          <pc:sldMk cId="2295143392" sldId="27652"/>
        </pc:sldMkLst>
        <pc:spChg chg="mod">
          <ac:chgData name="Jim McGowan" userId="e2c7446dd3aca506" providerId="LiveId" clId="{802C1FEF-A1BA-410A-81F2-F6FA284BDB02}" dt="2025-03-22T18:27:37.752" v="47" actId="1035"/>
          <ac:spMkLst>
            <pc:docMk/>
            <pc:sldMk cId="2295143392" sldId="27652"/>
            <ac:spMk id="161795" creationId="{506B3793-9765-6487-AABB-9CEFBDB4CA05}"/>
          </ac:spMkLst>
        </pc:spChg>
        <pc:picChg chg="add mod">
          <ac:chgData name="Jim McGowan" userId="e2c7446dd3aca506" providerId="LiveId" clId="{802C1FEF-A1BA-410A-81F2-F6FA284BDB02}" dt="2025-03-22T18:38:31.397" v="169"/>
          <ac:picMkLst>
            <pc:docMk/>
            <pc:sldMk cId="2295143392" sldId="27652"/>
            <ac:picMk id="3" creationId="{EB2AD055-48A1-304C-4EEA-92CD47304BE7}"/>
          </ac:picMkLst>
        </pc:picChg>
      </pc:sldChg>
      <pc:sldChg chg="addSp delSp modSp mod">
        <pc:chgData name="Jim McGowan" userId="e2c7446dd3aca506" providerId="LiveId" clId="{802C1FEF-A1BA-410A-81F2-F6FA284BDB02}" dt="2025-03-22T18:38:33.990" v="171"/>
        <pc:sldMkLst>
          <pc:docMk/>
          <pc:sldMk cId="2864227133" sldId="27653"/>
        </pc:sldMkLst>
        <pc:spChg chg="mod">
          <ac:chgData name="Jim McGowan" userId="e2c7446dd3aca506" providerId="LiveId" clId="{802C1FEF-A1BA-410A-81F2-F6FA284BDB02}" dt="2025-03-22T18:27:43.527" v="55" actId="1035"/>
          <ac:spMkLst>
            <pc:docMk/>
            <pc:sldMk cId="2864227133" sldId="27653"/>
            <ac:spMk id="161795" creationId="{C5E5AE61-DBBD-8756-26A6-E7DDD653ED5E}"/>
          </ac:spMkLst>
        </pc:spChg>
        <pc:picChg chg="add mod">
          <ac:chgData name="Jim McGowan" userId="e2c7446dd3aca506" providerId="LiveId" clId="{802C1FEF-A1BA-410A-81F2-F6FA284BDB02}" dt="2025-03-22T18:38:33.990" v="171"/>
          <ac:picMkLst>
            <pc:docMk/>
            <pc:sldMk cId="2864227133" sldId="27653"/>
            <ac:picMk id="3" creationId="{98B31DC0-960E-4350-0A5C-00BB38338D07}"/>
          </ac:picMkLst>
        </pc:picChg>
      </pc:sldChg>
      <pc:sldChg chg="addSp delSp modSp mod">
        <pc:chgData name="Jim McGowan" userId="e2c7446dd3aca506" providerId="LiveId" clId="{802C1FEF-A1BA-410A-81F2-F6FA284BDB02}" dt="2025-03-22T18:38:38.758" v="173"/>
        <pc:sldMkLst>
          <pc:docMk/>
          <pc:sldMk cId="4097786800" sldId="27654"/>
        </pc:sldMkLst>
        <pc:spChg chg="mod">
          <ac:chgData name="Jim McGowan" userId="e2c7446dd3aca506" providerId="LiveId" clId="{802C1FEF-A1BA-410A-81F2-F6FA284BDB02}" dt="2025-03-22T18:27:55.226" v="63" actId="1035"/>
          <ac:spMkLst>
            <pc:docMk/>
            <pc:sldMk cId="4097786800" sldId="27654"/>
            <ac:spMk id="161795" creationId="{36FCF2CF-6077-0214-D9FC-4E873EA20C65}"/>
          </ac:spMkLst>
        </pc:spChg>
        <pc:picChg chg="add mod">
          <ac:chgData name="Jim McGowan" userId="e2c7446dd3aca506" providerId="LiveId" clId="{802C1FEF-A1BA-410A-81F2-F6FA284BDB02}" dt="2025-03-22T18:38:38.758" v="173"/>
          <ac:picMkLst>
            <pc:docMk/>
            <pc:sldMk cId="4097786800" sldId="27654"/>
            <ac:picMk id="3" creationId="{0FF70DAF-EBD0-7C14-660B-B4185FC67E51}"/>
          </ac:picMkLst>
        </pc:picChg>
      </pc:sldChg>
      <pc:sldChg chg="addSp delSp modSp mod">
        <pc:chgData name="Jim McGowan" userId="e2c7446dd3aca506" providerId="LiveId" clId="{802C1FEF-A1BA-410A-81F2-F6FA284BDB02}" dt="2025-03-22T18:38:52.332" v="179"/>
        <pc:sldMkLst>
          <pc:docMk/>
          <pc:sldMk cId="1202282319" sldId="27655"/>
        </pc:sldMkLst>
        <pc:picChg chg="add mod">
          <ac:chgData name="Jim McGowan" userId="e2c7446dd3aca506" providerId="LiveId" clId="{802C1FEF-A1BA-410A-81F2-F6FA284BDB02}" dt="2025-03-22T18:38:52.332" v="179"/>
          <ac:picMkLst>
            <pc:docMk/>
            <pc:sldMk cId="1202282319" sldId="27655"/>
            <ac:picMk id="3" creationId="{84166F73-CAB9-B91B-9CCF-2080672B10F3}"/>
          </ac:picMkLst>
        </pc:picChg>
      </pc:sldChg>
      <pc:sldChg chg="addSp delSp modSp mod">
        <pc:chgData name="Jim McGowan" userId="e2c7446dd3aca506" providerId="LiveId" clId="{802C1FEF-A1BA-410A-81F2-F6FA284BDB02}" dt="2025-03-22T18:38:54.860" v="181"/>
        <pc:sldMkLst>
          <pc:docMk/>
          <pc:sldMk cId="2940859145" sldId="27656"/>
        </pc:sldMkLst>
        <pc:picChg chg="add mod">
          <ac:chgData name="Jim McGowan" userId="e2c7446dd3aca506" providerId="LiveId" clId="{802C1FEF-A1BA-410A-81F2-F6FA284BDB02}" dt="2025-03-22T18:38:54.860" v="181"/>
          <ac:picMkLst>
            <pc:docMk/>
            <pc:sldMk cId="2940859145" sldId="27656"/>
            <ac:picMk id="3" creationId="{2CE80B85-F351-F0F2-5524-022472E1B9CC}"/>
          </ac:picMkLst>
        </pc:picChg>
      </pc:sldChg>
      <pc:sldChg chg="addSp delSp modSp mod">
        <pc:chgData name="Jim McGowan" userId="e2c7446dd3aca506" providerId="LiveId" clId="{802C1FEF-A1BA-410A-81F2-F6FA284BDB02}" dt="2025-03-22T18:38:57.361" v="183"/>
        <pc:sldMkLst>
          <pc:docMk/>
          <pc:sldMk cId="3026875794" sldId="27657"/>
        </pc:sldMkLst>
        <pc:picChg chg="add mod">
          <ac:chgData name="Jim McGowan" userId="e2c7446dd3aca506" providerId="LiveId" clId="{802C1FEF-A1BA-410A-81F2-F6FA284BDB02}" dt="2025-03-22T18:38:57.361" v="183"/>
          <ac:picMkLst>
            <pc:docMk/>
            <pc:sldMk cId="3026875794" sldId="27657"/>
            <ac:picMk id="3" creationId="{9601AB47-1C47-FD96-9C97-2548DEFDB795}"/>
          </ac:picMkLst>
        </pc:picChg>
      </pc:sldChg>
      <pc:sldChg chg="addSp delSp modSp mod">
        <pc:chgData name="Jim McGowan" userId="e2c7446dd3aca506" providerId="LiveId" clId="{802C1FEF-A1BA-410A-81F2-F6FA284BDB02}" dt="2025-03-22T18:38:59.975" v="185"/>
        <pc:sldMkLst>
          <pc:docMk/>
          <pc:sldMk cId="2610187680" sldId="27658"/>
        </pc:sldMkLst>
        <pc:picChg chg="add mod">
          <ac:chgData name="Jim McGowan" userId="e2c7446dd3aca506" providerId="LiveId" clId="{802C1FEF-A1BA-410A-81F2-F6FA284BDB02}" dt="2025-03-22T18:38:59.975" v="185"/>
          <ac:picMkLst>
            <pc:docMk/>
            <pc:sldMk cId="2610187680" sldId="27658"/>
            <ac:picMk id="3" creationId="{CC0902CA-9F93-B2D2-460D-F51952268B52}"/>
          </ac:picMkLst>
        </pc:picChg>
      </pc:sldChg>
      <pc:sldChg chg="addSp delSp modSp mod">
        <pc:chgData name="Jim McGowan" userId="e2c7446dd3aca506" providerId="LiveId" clId="{802C1FEF-A1BA-410A-81F2-F6FA284BDB02}" dt="2025-03-22T18:39:06.418" v="187"/>
        <pc:sldMkLst>
          <pc:docMk/>
          <pc:sldMk cId="2898427552" sldId="27659"/>
        </pc:sldMkLst>
        <pc:picChg chg="add mod">
          <ac:chgData name="Jim McGowan" userId="e2c7446dd3aca506" providerId="LiveId" clId="{802C1FEF-A1BA-410A-81F2-F6FA284BDB02}" dt="2025-03-22T18:39:06.418" v="187"/>
          <ac:picMkLst>
            <pc:docMk/>
            <pc:sldMk cId="2898427552" sldId="27659"/>
            <ac:picMk id="3" creationId="{877FCD3F-450D-591C-4D1E-0FBBB9DA76D6}"/>
          </ac:picMkLst>
        </pc:picChg>
      </pc:sldChg>
      <pc:sldChg chg="addSp delSp modSp mod">
        <pc:chgData name="Jim McGowan" userId="e2c7446dd3aca506" providerId="LiveId" clId="{802C1FEF-A1BA-410A-81F2-F6FA284BDB02}" dt="2025-03-22T18:39:14.365" v="191"/>
        <pc:sldMkLst>
          <pc:docMk/>
          <pc:sldMk cId="2906495005" sldId="27660"/>
        </pc:sldMkLst>
        <pc:picChg chg="add mod">
          <ac:chgData name="Jim McGowan" userId="e2c7446dd3aca506" providerId="LiveId" clId="{802C1FEF-A1BA-410A-81F2-F6FA284BDB02}" dt="2025-03-22T18:39:14.365" v="191"/>
          <ac:picMkLst>
            <pc:docMk/>
            <pc:sldMk cId="2906495005" sldId="27660"/>
            <ac:picMk id="3" creationId="{6A2D2E27-0834-1B29-108E-1C772A706DA1}"/>
          </ac:picMkLst>
        </pc:picChg>
      </pc:sldChg>
      <pc:sldChg chg="addSp delSp modSp mod">
        <pc:chgData name="Jim McGowan" userId="e2c7446dd3aca506" providerId="LiveId" clId="{802C1FEF-A1BA-410A-81F2-F6FA284BDB02}" dt="2025-03-22T18:39:16.760" v="193"/>
        <pc:sldMkLst>
          <pc:docMk/>
          <pc:sldMk cId="3633636827" sldId="27661"/>
        </pc:sldMkLst>
        <pc:picChg chg="add mod">
          <ac:chgData name="Jim McGowan" userId="e2c7446dd3aca506" providerId="LiveId" clId="{802C1FEF-A1BA-410A-81F2-F6FA284BDB02}" dt="2025-03-22T18:39:16.760" v="193"/>
          <ac:picMkLst>
            <pc:docMk/>
            <pc:sldMk cId="3633636827" sldId="27661"/>
            <ac:picMk id="3" creationId="{394690E8-FF55-12B3-B7DF-3317CBFC7C38}"/>
          </ac:picMkLst>
        </pc:picChg>
      </pc:sldChg>
      <pc:sldChg chg="addSp delSp modSp mod">
        <pc:chgData name="Jim McGowan" userId="e2c7446dd3aca506" providerId="LiveId" clId="{802C1FEF-A1BA-410A-81F2-F6FA284BDB02}" dt="2025-03-22T18:39:24.267" v="195"/>
        <pc:sldMkLst>
          <pc:docMk/>
          <pc:sldMk cId="594886317" sldId="27662"/>
        </pc:sldMkLst>
        <pc:picChg chg="add mod">
          <ac:chgData name="Jim McGowan" userId="e2c7446dd3aca506" providerId="LiveId" clId="{802C1FEF-A1BA-410A-81F2-F6FA284BDB02}" dt="2025-03-22T18:39:24.267" v="195"/>
          <ac:picMkLst>
            <pc:docMk/>
            <pc:sldMk cId="594886317" sldId="27662"/>
            <ac:picMk id="3" creationId="{04851820-1E8C-489E-733D-A374DB3639E1}"/>
          </ac:picMkLst>
        </pc:picChg>
      </pc:sldChg>
      <pc:sldChg chg="addSp delSp modSp mod">
        <pc:chgData name="Jim McGowan" userId="e2c7446dd3aca506" providerId="LiveId" clId="{802C1FEF-A1BA-410A-81F2-F6FA284BDB02}" dt="2025-03-22T18:39:31.428" v="199"/>
        <pc:sldMkLst>
          <pc:docMk/>
          <pc:sldMk cId="4067314466" sldId="27663"/>
        </pc:sldMkLst>
        <pc:picChg chg="add mod">
          <ac:chgData name="Jim McGowan" userId="e2c7446dd3aca506" providerId="LiveId" clId="{802C1FEF-A1BA-410A-81F2-F6FA284BDB02}" dt="2025-03-22T18:39:31.428" v="199"/>
          <ac:picMkLst>
            <pc:docMk/>
            <pc:sldMk cId="4067314466" sldId="27663"/>
            <ac:picMk id="3" creationId="{BDF5F3C0-6B50-C0BC-E231-FAEBE2ACF91D}"/>
          </ac:picMkLst>
        </pc:picChg>
      </pc:sldChg>
      <pc:sldChg chg="addSp delSp modSp mod">
        <pc:chgData name="Jim McGowan" userId="e2c7446dd3aca506" providerId="LiveId" clId="{802C1FEF-A1BA-410A-81F2-F6FA284BDB02}" dt="2025-03-22T18:39:33.815" v="201"/>
        <pc:sldMkLst>
          <pc:docMk/>
          <pc:sldMk cId="4136793461" sldId="27664"/>
        </pc:sldMkLst>
        <pc:picChg chg="add mod">
          <ac:chgData name="Jim McGowan" userId="e2c7446dd3aca506" providerId="LiveId" clId="{802C1FEF-A1BA-410A-81F2-F6FA284BDB02}" dt="2025-03-22T18:39:33.815" v="201"/>
          <ac:picMkLst>
            <pc:docMk/>
            <pc:sldMk cId="4136793461" sldId="27664"/>
            <ac:picMk id="3" creationId="{3912124E-AA63-AF5C-E07D-156831A9B613}"/>
          </ac:picMkLst>
        </pc:picChg>
      </pc:sldChg>
      <pc:sldChg chg="addSp delSp modSp mod">
        <pc:chgData name="Jim McGowan" userId="e2c7446dd3aca506" providerId="LiveId" clId="{802C1FEF-A1BA-410A-81F2-F6FA284BDB02}" dt="2025-03-22T18:39:37.914" v="203"/>
        <pc:sldMkLst>
          <pc:docMk/>
          <pc:sldMk cId="1536973225" sldId="27665"/>
        </pc:sldMkLst>
        <pc:picChg chg="add mod">
          <ac:chgData name="Jim McGowan" userId="e2c7446dd3aca506" providerId="LiveId" clId="{802C1FEF-A1BA-410A-81F2-F6FA284BDB02}" dt="2025-03-22T18:39:37.914" v="203"/>
          <ac:picMkLst>
            <pc:docMk/>
            <pc:sldMk cId="1536973225" sldId="27665"/>
            <ac:picMk id="3" creationId="{14325FB8-1F85-68F2-70A1-E2DC525DD160}"/>
          </ac:picMkLst>
        </pc:picChg>
      </pc:sldChg>
      <pc:sldChg chg="addSp delSp modSp mod">
        <pc:chgData name="Jim McGowan" userId="e2c7446dd3aca506" providerId="LiveId" clId="{802C1FEF-A1BA-410A-81F2-F6FA284BDB02}" dt="2025-03-22T18:39:48.663" v="207"/>
        <pc:sldMkLst>
          <pc:docMk/>
          <pc:sldMk cId="3544069978" sldId="27666"/>
        </pc:sldMkLst>
        <pc:picChg chg="add mod">
          <ac:chgData name="Jim McGowan" userId="e2c7446dd3aca506" providerId="LiveId" clId="{802C1FEF-A1BA-410A-81F2-F6FA284BDB02}" dt="2025-03-22T18:39:48.663" v="207"/>
          <ac:picMkLst>
            <pc:docMk/>
            <pc:sldMk cId="3544069978" sldId="27666"/>
            <ac:picMk id="3" creationId="{74CBCEE2-C33E-CD47-EF61-6A297874E8C4}"/>
          </ac:picMkLst>
        </pc:picChg>
      </pc:sldChg>
      <pc:sldChg chg="addSp delSp modSp mod">
        <pc:chgData name="Jim McGowan" userId="e2c7446dd3aca506" providerId="LiveId" clId="{802C1FEF-A1BA-410A-81F2-F6FA284BDB02}" dt="2025-03-22T18:39:51.468" v="209"/>
        <pc:sldMkLst>
          <pc:docMk/>
          <pc:sldMk cId="1723721341" sldId="27667"/>
        </pc:sldMkLst>
      </pc:sldChg>
      <pc:sldChg chg="addSp delSp modSp mod">
        <pc:chgData name="Jim McGowan" userId="e2c7446dd3aca506" providerId="LiveId" clId="{802C1FEF-A1BA-410A-81F2-F6FA284BDB02}" dt="2025-03-22T18:39:56.244" v="211"/>
        <pc:sldMkLst>
          <pc:docMk/>
          <pc:sldMk cId="1002224954" sldId="27668"/>
        </pc:sldMkLst>
      </pc:sldChg>
      <pc:sldChg chg="addSp delSp modSp mod">
        <pc:chgData name="Jim McGowan" userId="e2c7446dd3aca506" providerId="LiveId" clId="{802C1FEF-A1BA-410A-81F2-F6FA284BDB02}" dt="2025-03-22T18:50:26.708" v="321" actId="12788"/>
        <pc:sldMkLst>
          <pc:docMk/>
          <pc:sldMk cId="4279013528" sldId="27669"/>
        </pc:sldMkLst>
        <pc:spChg chg="mod">
          <ac:chgData name="Jim McGowan" userId="e2c7446dd3aca506" providerId="LiveId" clId="{802C1FEF-A1BA-410A-81F2-F6FA284BDB02}" dt="2025-03-22T18:50:26.708" v="321" actId="12788"/>
          <ac:spMkLst>
            <pc:docMk/>
            <pc:sldMk cId="4279013528" sldId="27669"/>
            <ac:spMk id="4" creationId="{29338C06-DA5E-5005-3951-B6E325DC7DC2}"/>
          </ac:spMkLst>
        </pc:spChg>
        <pc:spChg chg="mod">
          <ac:chgData name="Jim McGowan" userId="e2c7446dd3aca506" providerId="LiveId" clId="{802C1FEF-A1BA-410A-81F2-F6FA284BDB02}" dt="2025-03-22T18:29:33.005" v="68" actId="12789"/>
          <ac:spMkLst>
            <pc:docMk/>
            <pc:sldMk cId="4279013528" sldId="27669"/>
            <ac:spMk id="161795" creationId="{3418D9C9-DE00-C868-4CF0-062BC20EC222}"/>
          </ac:spMkLst>
        </pc:spChg>
        <pc:picChg chg="add mod">
          <ac:chgData name="Jim McGowan" userId="e2c7446dd3aca506" providerId="LiveId" clId="{802C1FEF-A1BA-410A-81F2-F6FA284BDB02}" dt="2025-03-22T18:40:02.964" v="215"/>
          <ac:picMkLst>
            <pc:docMk/>
            <pc:sldMk cId="4279013528" sldId="27669"/>
            <ac:picMk id="3" creationId="{2F6A909B-2F03-1BF3-E6DC-E7666CD57D9D}"/>
          </ac:picMkLst>
        </pc:picChg>
      </pc:sldChg>
      <pc:sldChg chg="addSp delSp modSp mod">
        <pc:chgData name="Jim McGowan" userId="e2c7446dd3aca506" providerId="LiveId" clId="{802C1FEF-A1BA-410A-81F2-F6FA284BDB02}" dt="2025-03-22T18:50:38.436" v="323" actId="12788"/>
        <pc:sldMkLst>
          <pc:docMk/>
          <pc:sldMk cId="2068318080" sldId="27670"/>
        </pc:sldMkLst>
        <pc:spChg chg="mod">
          <ac:chgData name="Jim McGowan" userId="e2c7446dd3aca506" providerId="LiveId" clId="{802C1FEF-A1BA-410A-81F2-F6FA284BDB02}" dt="2025-03-22T18:50:38.436" v="323" actId="12788"/>
          <ac:spMkLst>
            <pc:docMk/>
            <pc:sldMk cId="2068318080" sldId="27670"/>
            <ac:spMk id="4" creationId="{BE5EAB32-FA6D-E084-E263-92E80703658E}"/>
          </ac:spMkLst>
        </pc:spChg>
        <pc:spChg chg="mod">
          <ac:chgData name="Jim McGowan" userId="e2c7446dd3aca506" providerId="LiveId" clId="{802C1FEF-A1BA-410A-81F2-F6FA284BDB02}" dt="2025-03-22T18:29:46.772" v="70" actId="12789"/>
          <ac:spMkLst>
            <pc:docMk/>
            <pc:sldMk cId="2068318080" sldId="27670"/>
            <ac:spMk id="161795" creationId="{53BC63FB-E47E-E5AE-88E3-AEB447B05995}"/>
          </ac:spMkLst>
        </pc:spChg>
        <pc:picChg chg="add mod">
          <ac:chgData name="Jim McGowan" userId="e2c7446dd3aca506" providerId="LiveId" clId="{802C1FEF-A1BA-410A-81F2-F6FA284BDB02}" dt="2025-03-22T18:40:07.169" v="217"/>
          <ac:picMkLst>
            <pc:docMk/>
            <pc:sldMk cId="2068318080" sldId="27670"/>
            <ac:picMk id="3" creationId="{26DCA301-2EF9-3BED-65F3-F2BFF1352699}"/>
          </ac:picMkLst>
        </pc:picChg>
      </pc:sldChg>
      <pc:sldChg chg="addSp delSp modSp mod">
        <pc:chgData name="Jim McGowan" userId="e2c7446dd3aca506" providerId="LiveId" clId="{802C1FEF-A1BA-410A-81F2-F6FA284BDB02}" dt="2025-03-22T18:50:57.659" v="325" actId="12788"/>
        <pc:sldMkLst>
          <pc:docMk/>
          <pc:sldMk cId="2129372370" sldId="27671"/>
        </pc:sldMkLst>
        <pc:spChg chg="mod">
          <ac:chgData name="Jim McGowan" userId="e2c7446dd3aca506" providerId="LiveId" clId="{802C1FEF-A1BA-410A-81F2-F6FA284BDB02}" dt="2025-03-22T18:50:57.659" v="325" actId="12788"/>
          <ac:spMkLst>
            <pc:docMk/>
            <pc:sldMk cId="2129372370" sldId="27671"/>
            <ac:spMk id="4" creationId="{1A49CF9B-5E8B-9FB9-DFAE-83F5DE9236A4}"/>
          </ac:spMkLst>
        </pc:spChg>
        <pc:spChg chg="mod">
          <ac:chgData name="Jim McGowan" userId="e2c7446dd3aca506" providerId="LiveId" clId="{802C1FEF-A1BA-410A-81F2-F6FA284BDB02}" dt="2025-03-22T18:30:10.240" v="72" actId="12789"/>
          <ac:spMkLst>
            <pc:docMk/>
            <pc:sldMk cId="2129372370" sldId="27671"/>
            <ac:spMk id="161795" creationId="{3F6B72C6-5C9A-750F-6C78-39A0668FDE2F}"/>
          </ac:spMkLst>
        </pc:spChg>
        <pc:picChg chg="add mod">
          <ac:chgData name="Jim McGowan" userId="e2c7446dd3aca506" providerId="LiveId" clId="{802C1FEF-A1BA-410A-81F2-F6FA284BDB02}" dt="2025-03-22T18:40:18.187" v="225"/>
          <ac:picMkLst>
            <pc:docMk/>
            <pc:sldMk cId="2129372370" sldId="27671"/>
            <ac:picMk id="3" creationId="{ED0D832A-C783-B827-2860-02AF3DB60390}"/>
          </ac:picMkLst>
        </pc:picChg>
      </pc:sldChg>
      <pc:sldChg chg="addSp delSp modSp mod">
        <pc:chgData name="Jim McGowan" userId="e2c7446dd3aca506" providerId="LiveId" clId="{802C1FEF-A1BA-410A-81F2-F6FA284BDB02}" dt="2025-03-22T18:51:12.688" v="327" actId="12788"/>
        <pc:sldMkLst>
          <pc:docMk/>
          <pc:sldMk cId="1745714088" sldId="27672"/>
        </pc:sldMkLst>
        <pc:spChg chg="mod">
          <ac:chgData name="Jim McGowan" userId="e2c7446dd3aca506" providerId="LiveId" clId="{802C1FEF-A1BA-410A-81F2-F6FA284BDB02}" dt="2025-03-22T18:51:12.688" v="327" actId="12788"/>
          <ac:spMkLst>
            <pc:docMk/>
            <pc:sldMk cId="1745714088" sldId="27672"/>
            <ac:spMk id="4" creationId="{888F332F-D2D2-7E4F-FDBB-6B9AE51B0C35}"/>
          </ac:spMkLst>
        </pc:spChg>
        <pc:spChg chg="mod">
          <ac:chgData name="Jim McGowan" userId="e2c7446dd3aca506" providerId="LiveId" clId="{802C1FEF-A1BA-410A-81F2-F6FA284BDB02}" dt="2025-03-22T18:30:21.988" v="74" actId="12789"/>
          <ac:spMkLst>
            <pc:docMk/>
            <pc:sldMk cId="1745714088" sldId="27672"/>
            <ac:spMk id="161795" creationId="{91F2894F-FB06-621A-8152-791E38F9FFFC}"/>
          </ac:spMkLst>
        </pc:spChg>
        <pc:picChg chg="add mod">
          <ac:chgData name="Jim McGowan" userId="e2c7446dd3aca506" providerId="LiveId" clId="{802C1FEF-A1BA-410A-81F2-F6FA284BDB02}" dt="2025-03-22T18:40:31.837" v="233"/>
          <ac:picMkLst>
            <pc:docMk/>
            <pc:sldMk cId="1745714088" sldId="27672"/>
            <ac:picMk id="3" creationId="{89F3ECF3-1859-D2F5-E5F6-2D462FAE8771}"/>
          </ac:picMkLst>
        </pc:picChg>
      </pc:sldChg>
      <pc:sldChg chg="addSp delSp modSp mod">
        <pc:chgData name="Jim McGowan" userId="e2c7446dd3aca506" providerId="LiveId" clId="{802C1FEF-A1BA-410A-81F2-F6FA284BDB02}" dt="2025-03-22T18:51:25.586" v="329" actId="12788"/>
        <pc:sldMkLst>
          <pc:docMk/>
          <pc:sldMk cId="908837882" sldId="27673"/>
        </pc:sldMkLst>
        <pc:spChg chg="mod">
          <ac:chgData name="Jim McGowan" userId="e2c7446dd3aca506" providerId="LiveId" clId="{802C1FEF-A1BA-410A-81F2-F6FA284BDB02}" dt="2025-03-22T18:51:25.586" v="329" actId="12788"/>
          <ac:spMkLst>
            <pc:docMk/>
            <pc:sldMk cId="908837882" sldId="27673"/>
            <ac:spMk id="4" creationId="{22636B17-A649-2DF7-B2E4-FEAAE14D8E0F}"/>
          </ac:spMkLst>
        </pc:spChg>
        <pc:spChg chg="mod">
          <ac:chgData name="Jim McGowan" userId="e2c7446dd3aca506" providerId="LiveId" clId="{802C1FEF-A1BA-410A-81F2-F6FA284BDB02}" dt="2025-03-22T18:30:36.951" v="76" actId="12789"/>
          <ac:spMkLst>
            <pc:docMk/>
            <pc:sldMk cId="908837882" sldId="27673"/>
            <ac:spMk id="161795" creationId="{CFEDDE32-FE52-58F1-F105-3D9856E0292C}"/>
          </ac:spMkLst>
        </pc:spChg>
        <pc:picChg chg="add mod">
          <ac:chgData name="Jim McGowan" userId="e2c7446dd3aca506" providerId="LiveId" clId="{802C1FEF-A1BA-410A-81F2-F6FA284BDB02}" dt="2025-03-22T18:40:37.801" v="235"/>
          <ac:picMkLst>
            <pc:docMk/>
            <pc:sldMk cId="908837882" sldId="27673"/>
            <ac:picMk id="3" creationId="{CE5E6227-59A9-9172-8016-9D4EE68702B1}"/>
          </ac:picMkLst>
        </pc:picChg>
      </pc:sldChg>
      <pc:sldChg chg="addSp delSp modSp mod">
        <pc:chgData name="Jim McGowan" userId="e2c7446dd3aca506" providerId="LiveId" clId="{802C1FEF-A1BA-410A-81F2-F6FA284BDB02}" dt="2025-03-22T18:51:46.079" v="331" actId="12788"/>
        <pc:sldMkLst>
          <pc:docMk/>
          <pc:sldMk cId="3201376356" sldId="27674"/>
        </pc:sldMkLst>
        <pc:spChg chg="mod">
          <ac:chgData name="Jim McGowan" userId="e2c7446dd3aca506" providerId="LiveId" clId="{802C1FEF-A1BA-410A-81F2-F6FA284BDB02}" dt="2025-03-22T18:51:46.079" v="331" actId="12788"/>
          <ac:spMkLst>
            <pc:docMk/>
            <pc:sldMk cId="3201376356" sldId="27674"/>
            <ac:spMk id="4" creationId="{111D3E5A-6513-171D-340C-576E9656CCD3}"/>
          </ac:spMkLst>
        </pc:spChg>
        <pc:spChg chg="mod">
          <ac:chgData name="Jim McGowan" userId="e2c7446dd3aca506" providerId="LiveId" clId="{802C1FEF-A1BA-410A-81F2-F6FA284BDB02}" dt="2025-03-22T18:31:02.448" v="78" actId="12789"/>
          <ac:spMkLst>
            <pc:docMk/>
            <pc:sldMk cId="3201376356" sldId="27674"/>
            <ac:spMk id="161795" creationId="{85771211-1DF4-0745-F129-21FD7E3A954E}"/>
          </ac:spMkLst>
        </pc:spChg>
        <pc:picChg chg="add mod">
          <ac:chgData name="Jim McGowan" userId="e2c7446dd3aca506" providerId="LiveId" clId="{802C1FEF-A1BA-410A-81F2-F6FA284BDB02}" dt="2025-03-22T18:40:55.714" v="243"/>
          <ac:picMkLst>
            <pc:docMk/>
            <pc:sldMk cId="3201376356" sldId="27674"/>
            <ac:picMk id="3" creationId="{B0C34507-DE35-C386-612E-5E3BDF1E64C4}"/>
          </ac:picMkLst>
        </pc:picChg>
      </pc:sldChg>
      <pc:sldChg chg="addSp delSp modSp mod">
        <pc:chgData name="Jim McGowan" userId="e2c7446dd3aca506" providerId="LiveId" clId="{802C1FEF-A1BA-410A-81F2-F6FA284BDB02}" dt="2025-03-22T18:40:09.606" v="219"/>
        <pc:sldMkLst>
          <pc:docMk/>
          <pc:sldMk cId="1657466747" sldId="27675"/>
        </pc:sldMkLst>
        <pc:picChg chg="add mod">
          <ac:chgData name="Jim McGowan" userId="e2c7446dd3aca506" providerId="LiveId" clId="{802C1FEF-A1BA-410A-81F2-F6FA284BDB02}" dt="2025-03-22T18:40:09.606" v="219"/>
          <ac:picMkLst>
            <pc:docMk/>
            <pc:sldMk cId="1657466747" sldId="27675"/>
            <ac:picMk id="3" creationId="{5D4106A2-DAC0-938C-2FDD-313898472D2E}"/>
          </ac:picMkLst>
        </pc:picChg>
      </pc:sldChg>
      <pc:sldChg chg="addSp delSp modSp mod">
        <pc:chgData name="Jim McGowan" userId="e2c7446dd3aca506" providerId="LiveId" clId="{802C1FEF-A1BA-410A-81F2-F6FA284BDB02}" dt="2025-03-22T18:40:12.015" v="221"/>
        <pc:sldMkLst>
          <pc:docMk/>
          <pc:sldMk cId="4209048726" sldId="27676"/>
        </pc:sldMkLst>
        <pc:picChg chg="add mod">
          <ac:chgData name="Jim McGowan" userId="e2c7446dd3aca506" providerId="LiveId" clId="{802C1FEF-A1BA-410A-81F2-F6FA284BDB02}" dt="2025-03-22T18:40:12.015" v="221"/>
          <ac:picMkLst>
            <pc:docMk/>
            <pc:sldMk cId="4209048726" sldId="27676"/>
            <ac:picMk id="3" creationId="{CA48914B-0D2D-9E91-6AC5-570F95262B68}"/>
          </ac:picMkLst>
        </pc:picChg>
      </pc:sldChg>
      <pc:sldChg chg="addSp delSp modSp mod">
        <pc:chgData name="Jim McGowan" userId="e2c7446dd3aca506" providerId="LiveId" clId="{802C1FEF-A1BA-410A-81F2-F6FA284BDB02}" dt="2025-03-22T18:40:15.593" v="223"/>
        <pc:sldMkLst>
          <pc:docMk/>
          <pc:sldMk cId="1362326174" sldId="27677"/>
        </pc:sldMkLst>
        <pc:picChg chg="add mod">
          <ac:chgData name="Jim McGowan" userId="e2c7446dd3aca506" providerId="LiveId" clId="{802C1FEF-A1BA-410A-81F2-F6FA284BDB02}" dt="2025-03-22T18:40:15.593" v="223"/>
          <ac:picMkLst>
            <pc:docMk/>
            <pc:sldMk cId="1362326174" sldId="27677"/>
            <ac:picMk id="3" creationId="{6C7855C3-4A91-D6B2-19D7-7058CA969CB1}"/>
          </ac:picMkLst>
        </pc:picChg>
      </pc:sldChg>
      <pc:sldChg chg="addSp delSp modSp mod">
        <pc:chgData name="Jim McGowan" userId="e2c7446dd3aca506" providerId="LiveId" clId="{802C1FEF-A1BA-410A-81F2-F6FA284BDB02}" dt="2025-03-22T18:40:23.501" v="227"/>
        <pc:sldMkLst>
          <pc:docMk/>
          <pc:sldMk cId="3832181384" sldId="27678"/>
        </pc:sldMkLst>
        <pc:picChg chg="add mod">
          <ac:chgData name="Jim McGowan" userId="e2c7446dd3aca506" providerId="LiveId" clId="{802C1FEF-A1BA-410A-81F2-F6FA284BDB02}" dt="2025-03-22T18:40:23.501" v="227"/>
          <ac:picMkLst>
            <pc:docMk/>
            <pc:sldMk cId="3832181384" sldId="27678"/>
            <ac:picMk id="3" creationId="{2F3E1681-1E45-E5C0-B40E-C2D19B935681}"/>
          </ac:picMkLst>
        </pc:picChg>
      </pc:sldChg>
      <pc:sldChg chg="addSp delSp modSp mod">
        <pc:chgData name="Jim McGowan" userId="e2c7446dd3aca506" providerId="LiveId" clId="{802C1FEF-A1BA-410A-81F2-F6FA284BDB02}" dt="2025-03-22T18:40:26.413" v="229"/>
        <pc:sldMkLst>
          <pc:docMk/>
          <pc:sldMk cId="2210573132" sldId="27679"/>
        </pc:sldMkLst>
        <pc:picChg chg="add mod">
          <ac:chgData name="Jim McGowan" userId="e2c7446dd3aca506" providerId="LiveId" clId="{802C1FEF-A1BA-410A-81F2-F6FA284BDB02}" dt="2025-03-22T18:40:26.413" v="229"/>
          <ac:picMkLst>
            <pc:docMk/>
            <pc:sldMk cId="2210573132" sldId="27679"/>
            <ac:picMk id="3" creationId="{AFD71531-34EF-DA68-79C0-C9A76CCE80D2}"/>
          </ac:picMkLst>
        </pc:picChg>
      </pc:sldChg>
      <pc:sldChg chg="addSp delSp modSp mod">
        <pc:chgData name="Jim McGowan" userId="e2c7446dd3aca506" providerId="LiveId" clId="{802C1FEF-A1BA-410A-81F2-F6FA284BDB02}" dt="2025-03-22T18:40:29.080" v="231"/>
        <pc:sldMkLst>
          <pc:docMk/>
          <pc:sldMk cId="1971518863" sldId="27680"/>
        </pc:sldMkLst>
        <pc:picChg chg="add mod">
          <ac:chgData name="Jim McGowan" userId="e2c7446dd3aca506" providerId="LiveId" clId="{802C1FEF-A1BA-410A-81F2-F6FA284BDB02}" dt="2025-03-22T18:40:29.080" v="231"/>
          <ac:picMkLst>
            <pc:docMk/>
            <pc:sldMk cId="1971518863" sldId="27680"/>
            <ac:picMk id="3" creationId="{84CA7243-29C6-4922-A7C8-D6CF22B473BD}"/>
          </ac:picMkLst>
        </pc:picChg>
      </pc:sldChg>
      <pc:sldChg chg="addSp delSp modSp mod">
        <pc:chgData name="Jim McGowan" userId="e2c7446dd3aca506" providerId="LiveId" clId="{802C1FEF-A1BA-410A-81F2-F6FA284BDB02}" dt="2025-03-22T18:40:43.084" v="237"/>
        <pc:sldMkLst>
          <pc:docMk/>
          <pc:sldMk cId="561078437" sldId="27681"/>
        </pc:sldMkLst>
        <pc:picChg chg="add mod">
          <ac:chgData name="Jim McGowan" userId="e2c7446dd3aca506" providerId="LiveId" clId="{802C1FEF-A1BA-410A-81F2-F6FA284BDB02}" dt="2025-03-22T18:40:43.084" v="237"/>
          <ac:picMkLst>
            <pc:docMk/>
            <pc:sldMk cId="561078437" sldId="27681"/>
            <ac:picMk id="3" creationId="{40BADDE7-BC9C-BCE9-84F7-116E70718511}"/>
          </ac:picMkLst>
        </pc:picChg>
      </pc:sldChg>
      <pc:sldChg chg="addSp delSp modSp mod">
        <pc:chgData name="Jim McGowan" userId="e2c7446dd3aca506" providerId="LiveId" clId="{802C1FEF-A1BA-410A-81F2-F6FA284BDB02}" dt="2025-03-22T18:40:46.958" v="239"/>
        <pc:sldMkLst>
          <pc:docMk/>
          <pc:sldMk cId="639011753" sldId="27682"/>
        </pc:sldMkLst>
        <pc:picChg chg="add mod">
          <ac:chgData name="Jim McGowan" userId="e2c7446dd3aca506" providerId="LiveId" clId="{802C1FEF-A1BA-410A-81F2-F6FA284BDB02}" dt="2025-03-22T18:40:46.958" v="239"/>
          <ac:picMkLst>
            <pc:docMk/>
            <pc:sldMk cId="639011753" sldId="27682"/>
            <ac:picMk id="3" creationId="{2A9C055B-536C-799E-B166-69D9FF2EED2D}"/>
          </ac:picMkLst>
        </pc:picChg>
      </pc:sldChg>
      <pc:sldChg chg="addSp delSp modSp mod">
        <pc:chgData name="Jim McGowan" userId="e2c7446dd3aca506" providerId="LiveId" clId="{802C1FEF-A1BA-410A-81F2-F6FA284BDB02}" dt="2025-03-22T18:40:52.012" v="241"/>
        <pc:sldMkLst>
          <pc:docMk/>
          <pc:sldMk cId="2775560349" sldId="27683"/>
        </pc:sldMkLst>
        <pc:picChg chg="add mod">
          <ac:chgData name="Jim McGowan" userId="e2c7446dd3aca506" providerId="LiveId" clId="{802C1FEF-A1BA-410A-81F2-F6FA284BDB02}" dt="2025-03-22T18:40:52.012" v="241"/>
          <ac:picMkLst>
            <pc:docMk/>
            <pc:sldMk cId="2775560349" sldId="27683"/>
            <ac:picMk id="3" creationId="{CE117FDA-BC78-83F9-2CE7-882D2C89D59F}"/>
          </ac:picMkLst>
        </pc:picChg>
      </pc:sldChg>
      <pc:sldChg chg="addSp delSp modSp mod">
        <pc:chgData name="Jim McGowan" userId="e2c7446dd3aca506" providerId="LiveId" clId="{802C1FEF-A1BA-410A-81F2-F6FA284BDB02}" dt="2025-03-22T18:41:01.637" v="245"/>
        <pc:sldMkLst>
          <pc:docMk/>
          <pc:sldMk cId="2998133564" sldId="27684"/>
        </pc:sldMkLst>
        <pc:picChg chg="add mod">
          <ac:chgData name="Jim McGowan" userId="e2c7446dd3aca506" providerId="LiveId" clId="{802C1FEF-A1BA-410A-81F2-F6FA284BDB02}" dt="2025-03-22T18:41:01.637" v="245"/>
          <ac:picMkLst>
            <pc:docMk/>
            <pc:sldMk cId="2998133564" sldId="27684"/>
            <ac:picMk id="3" creationId="{1129A25F-1E4D-DCAB-DE5F-B0E3D7EA2895}"/>
          </ac:picMkLst>
        </pc:picChg>
      </pc:sldChg>
      <pc:sldChg chg="addSp delSp modSp mod">
        <pc:chgData name="Jim McGowan" userId="e2c7446dd3aca506" providerId="LiveId" clId="{802C1FEF-A1BA-410A-81F2-F6FA284BDB02}" dt="2025-03-22T18:41:05.749" v="247"/>
        <pc:sldMkLst>
          <pc:docMk/>
          <pc:sldMk cId="2278824794" sldId="27685"/>
        </pc:sldMkLst>
        <pc:picChg chg="add mod">
          <ac:chgData name="Jim McGowan" userId="e2c7446dd3aca506" providerId="LiveId" clId="{802C1FEF-A1BA-410A-81F2-F6FA284BDB02}" dt="2025-03-22T18:41:05.749" v="247"/>
          <ac:picMkLst>
            <pc:docMk/>
            <pc:sldMk cId="2278824794" sldId="27685"/>
            <ac:picMk id="3" creationId="{CED78BDA-C42A-6DE5-E837-3C81FAAB4D33}"/>
          </ac:picMkLst>
        </pc:picChg>
      </pc:sldChg>
      <pc:sldChg chg="addSp delSp modSp mod">
        <pc:chgData name="Jim McGowan" userId="e2c7446dd3aca506" providerId="LiveId" clId="{802C1FEF-A1BA-410A-81F2-F6FA284BDB02}" dt="2025-03-22T18:41:08.252" v="249"/>
        <pc:sldMkLst>
          <pc:docMk/>
          <pc:sldMk cId="1631954533" sldId="27686"/>
        </pc:sldMkLst>
        <pc:picChg chg="add mod">
          <ac:chgData name="Jim McGowan" userId="e2c7446dd3aca506" providerId="LiveId" clId="{802C1FEF-A1BA-410A-81F2-F6FA284BDB02}" dt="2025-03-22T18:41:08.252" v="249"/>
          <ac:picMkLst>
            <pc:docMk/>
            <pc:sldMk cId="1631954533" sldId="27686"/>
            <ac:picMk id="3" creationId="{DF959E86-AA44-320D-D0E5-65988DE25FE0}"/>
          </ac:picMkLst>
        </pc:picChg>
      </pc:sldChg>
      <pc:sldChg chg="addSp delSp modSp mod">
        <pc:chgData name="Jim McGowan" userId="e2c7446dd3aca506" providerId="LiveId" clId="{802C1FEF-A1BA-410A-81F2-F6FA284BDB02}" dt="2025-03-22T18:41:24.323" v="257"/>
        <pc:sldMkLst>
          <pc:docMk/>
          <pc:sldMk cId="2811470367" sldId="27687"/>
        </pc:sldMkLst>
        <pc:picChg chg="add mod">
          <ac:chgData name="Jim McGowan" userId="e2c7446dd3aca506" providerId="LiveId" clId="{802C1FEF-A1BA-410A-81F2-F6FA284BDB02}" dt="2025-03-22T18:41:24.323" v="257"/>
          <ac:picMkLst>
            <pc:docMk/>
            <pc:sldMk cId="2811470367" sldId="27687"/>
            <ac:picMk id="3" creationId="{E206D346-F527-DA2F-C08C-FCEA1C317365}"/>
          </ac:picMkLst>
        </pc:picChg>
      </pc:sldChg>
      <pc:sldChg chg="addSp delSp modSp mod">
        <pc:chgData name="Jim McGowan" userId="e2c7446dd3aca506" providerId="LiveId" clId="{802C1FEF-A1BA-410A-81F2-F6FA284BDB02}" dt="2025-03-22T18:41:10.697" v="251"/>
        <pc:sldMkLst>
          <pc:docMk/>
          <pc:sldMk cId="138398679" sldId="27688"/>
        </pc:sldMkLst>
        <pc:picChg chg="add mod">
          <ac:chgData name="Jim McGowan" userId="e2c7446dd3aca506" providerId="LiveId" clId="{802C1FEF-A1BA-410A-81F2-F6FA284BDB02}" dt="2025-03-22T18:41:10.697" v="251"/>
          <ac:picMkLst>
            <pc:docMk/>
            <pc:sldMk cId="138398679" sldId="27688"/>
            <ac:picMk id="2" creationId="{07001570-91F7-4D3F-8B04-2440063CDCDC}"/>
          </ac:picMkLst>
        </pc:picChg>
      </pc:sldChg>
      <pc:sldChg chg="addSp delSp modSp mod">
        <pc:chgData name="Jim McGowan" userId="e2c7446dd3aca506" providerId="LiveId" clId="{802C1FEF-A1BA-410A-81F2-F6FA284BDB02}" dt="2025-03-22T18:41:13.110" v="253"/>
        <pc:sldMkLst>
          <pc:docMk/>
          <pc:sldMk cId="1683220787" sldId="27689"/>
        </pc:sldMkLst>
        <pc:picChg chg="add mod">
          <ac:chgData name="Jim McGowan" userId="e2c7446dd3aca506" providerId="LiveId" clId="{802C1FEF-A1BA-410A-81F2-F6FA284BDB02}" dt="2025-03-22T18:41:13.110" v="253"/>
          <ac:picMkLst>
            <pc:docMk/>
            <pc:sldMk cId="1683220787" sldId="27689"/>
            <ac:picMk id="2" creationId="{CB9C6347-614E-5D19-74A8-6E6B8F897B23}"/>
          </ac:picMkLst>
        </pc:picChg>
      </pc:sldChg>
      <pc:sldChg chg="addSp delSp modSp mod">
        <pc:chgData name="Jim McGowan" userId="e2c7446dd3aca506" providerId="LiveId" clId="{802C1FEF-A1BA-410A-81F2-F6FA284BDB02}" dt="2025-03-22T18:41:19.996" v="255"/>
        <pc:sldMkLst>
          <pc:docMk/>
          <pc:sldMk cId="864209766" sldId="27690"/>
        </pc:sldMkLst>
        <pc:picChg chg="add mod">
          <ac:chgData name="Jim McGowan" userId="e2c7446dd3aca506" providerId="LiveId" clId="{802C1FEF-A1BA-410A-81F2-F6FA284BDB02}" dt="2025-03-22T18:41:19.996" v="255"/>
          <ac:picMkLst>
            <pc:docMk/>
            <pc:sldMk cId="864209766" sldId="27690"/>
            <ac:picMk id="2" creationId="{20F33CD3-F98A-AE32-533C-32AFBE11C634}"/>
          </ac:picMkLst>
        </pc:picChg>
      </pc:sldChg>
      <pc:sldChg chg="addSp delSp modSp mod">
        <pc:chgData name="Jim McGowan" userId="e2c7446dd3aca506" providerId="LiveId" clId="{802C1FEF-A1BA-410A-81F2-F6FA284BDB02}" dt="2025-03-22T18:41:55.662" v="262" actId="12789"/>
        <pc:sldMkLst>
          <pc:docMk/>
          <pc:sldMk cId="1255077360" sldId="27691"/>
        </pc:sldMkLst>
        <pc:spChg chg="mod">
          <ac:chgData name="Jim McGowan" userId="e2c7446dd3aca506" providerId="LiveId" clId="{802C1FEF-A1BA-410A-81F2-F6FA284BDB02}" dt="2025-03-22T18:41:55.662" v="262" actId="12789"/>
          <ac:spMkLst>
            <pc:docMk/>
            <pc:sldMk cId="1255077360" sldId="27691"/>
            <ac:spMk id="161795" creationId="{B9319C50-CFD5-35EE-E601-B75E0603FD2F}"/>
          </ac:spMkLst>
        </pc:spChg>
        <pc:picChg chg="add mod">
          <ac:chgData name="Jim McGowan" userId="e2c7446dd3aca506" providerId="LiveId" clId="{802C1FEF-A1BA-410A-81F2-F6FA284BDB02}" dt="2025-03-22T18:41:42.993" v="261"/>
          <ac:picMkLst>
            <pc:docMk/>
            <pc:sldMk cId="1255077360" sldId="27691"/>
            <ac:picMk id="3" creationId="{57620E7A-B644-A0A2-73BF-CB08854B82B5}"/>
          </ac:picMkLst>
        </pc:picChg>
      </pc:sldChg>
      <pc:sldChg chg="addSp delSp modSp mod">
        <pc:chgData name="Jim McGowan" userId="e2c7446dd3aca506" providerId="LiveId" clId="{802C1FEF-A1BA-410A-81F2-F6FA284BDB02}" dt="2025-03-22T18:42:08.448" v="265" actId="12789"/>
        <pc:sldMkLst>
          <pc:docMk/>
          <pc:sldMk cId="2263944948" sldId="27692"/>
        </pc:sldMkLst>
        <pc:spChg chg="mod">
          <ac:chgData name="Jim McGowan" userId="e2c7446dd3aca506" providerId="LiveId" clId="{802C1FEF-A1BA-410A-81F2-F6FA284BDB02}" dt="2025-03-22T18:42:08.448" v="265" actId="12789"/>
          <ac:spMkLst>
            <pc:docMk/>
            <pc:sldMk cId="2263944948" sldId="27692"/>
            <ac:spMk id="161795" creationId="{EAABD890-0952-7A8D-5AB4-2772FC999291}"/>
          </ac:spMkLst>
        </pc:spChg>
        <pc:picChg chg="add mod">
          <ac:chgData name="Jim McGowan" userId="e2c7446dd3aca506" providerId="LiveId" clId="{802C1FEF-A1BA-410A-81F2-F6FA284BDB02}" dt="2025-03-22T18:42:03.424" v="264"/>
          <ac:picMkLst>
            <pc:docMk/>
            <pc:sldMk cId="2263944948" sldId="27692"/>
            <ac:picMk id="3" creationId="{F81232BF-BB5A-AA6C-41F9-815CD30294F4}"/>
          </ac:picMkLst>
        </pc:picChg>
      </pc:sldChg>
      <pc:sldChg chg="addSp delSp modSp mod">
        <pc:chgData name="Jim McGowan" userId="e2c7446dd3aca506" providerId="LiveId" clId="{802C1FEF-A1BA-410A-81F2-F6FA284BDB02}" dt="2025-03-22T18:42:36.373" v="274" actId="12789"/>
        <pc:sldMkLst>
          <pc:docMk/>
          <pc:sldMk cId="4025812449" sldId="27693"/>
        </pc:sldMkLst>
        <pc:spChg chg="mod">
          <ac:chgData name="Jim McGowan" userId="e2c7446dd3aca506" providerId="LiveId" clId="{802C1FEF-A1BA-410A-81F2-F6FA284BDB02}" dt="2025-03-22T18:42:36.373" v="274" actId="12789"/>
          <ac:spMkLst>
            <pc:docMk/>
            <pc:sldMk cId="4025812449" sldId="27693"/>
            <ac:spMk id="161795" creationId="{37720500-6FC2-CCAA-34CA-F7DF02282264}"/>
          </ac:spMkLst>
        </pc:spChg>
        <pc:picChg chg="add mod">
          <ac:chgData name="Jim McGowan" userId="e2c7446dd3aca506" providerId="LiveId" clId="{802C1FEF-A1BA-410A-81F2-F6FA284BDB02}" dt="2025-03-22T18:42:31.268" v="273"/>
          <ac:picMkLst>
            <pc:docMk/>
            <pc:sldMk cId="4025812449" sldId="27693"/>
            <ac:picMk id="3" creationId="{3021EE4B-BFE5-C81B-0123-384DD1A48D96}"/>
          </ac:picMkLst>
        </pc:picChg>
      </pc:sldChg>
      <pc:sldChg chg="addSp delSp modSp mod">
        <pc:chgData name="Jim McGowan" userId="e2c7446dd3aca506" providerId="LiveId" clId="{802C1FEF-A1BA-410A-81F2-F6FA284BDB02}" dt="2025-03-22T18:43:11.601" v="283" actId="12789"/>
        <pc:sldMkLst>
          <pc:docMk/>
          <pc:sldMk cId="1990498306" sldId="27694"/>
        </pc:sldMkLst>
        <pc:spChg chg="mod">
          <ac:chgData name="Jim McGowan" userId="e2c7446dd3aca506" providerId="LiveId" clId="{802C1FEF-A1BA-410A-81F2-F6FA284BDB02}" dt="2025-03-22T18:43:11.601" v="283" actId="12789"/>
          <ac:spMkLst>
            <pc:docMk/>
            <pc:sldMk cId="1990498306" sldId="27694"/>
            <ac:spMk id="161795" creationId="{86C47F2C-FFD5-3CAB-0778-A573DBAF4CC7}"/>
          </ac:spMkLst>
        </pc:spChg>
        <pc:picChg chg="add mod">
          <ac:chgData name="Jim McGowan" userId="e2c7446dd3aca506" providerId="LiveId" clId="{802C1FEF-A1BA-410A-81F2-F6FA284BDB02}" dt="2025-03-22T18:43:01.339" v="282"/>
          <ac:picMkLst>
            <pc:docMk/>
            <pc:sldMk cId="1990498306" sldId="27694"/>
            <ac:picMk id="3" creationId="{17371E9D-F42F-C773-76AE-6F1D158ED833}"/>
          </ac:picMkLst>
        </pc:picChg>
      </pc:sldChg>
      <pc:sldChg chg="addSp delSp modSp mod">
        <pc:chgData name="Jim McGowan" userId="e2c7446dd3aca506" providerId="LiveId" clId="{802C1FEF-A1BA-410A-81F2-F6FA284BDB02}" dt="2025-03-22T18:44:05.178" v="294" actId="12789"/>
        <pc:sldMkLst>
          <pc:docMk/>
          <pc:sldMk cId="1505589009" sldId="27695"/>
        </pc:sldMkLst>
        <pc:spChg chg="mod">
          <ac:chgData name="Jim McGowan" userId="e2c7446dd3aca506" providerId="LiveId" clId="{802C1FEF-A1BA-410A-81F2-F6FA284BDB02}" dt="2025-03-22T18:44:05.178" v="294" actId="12789"/>
          <ac:spMkLst>
            <pc:docMk/>
            <pc:sldMk cId="1505589009" sldId="27695"/>
            <ac:spMk id="161795" creationId="{8C5FE46D-053D-8DB3-8237-55CC1E8B1947}"/>
          </ac:spMkLst>
        </pc:spChg>
        <pc:picChg chg="add mod">
          <ac:chgData name="Jim McGowan" userId="e2c7446dd3aca506" providerId="LiveId" clId="{802C1FEF-A1BA-410A-81F2-F6FA284BDB02}" dt="2025-03-22T18:43:59.308" v="293"/>
          <ac:picMkLst>
            <pc:docMk/>
            <pc:sldMk cId="1505589009" sldId="27695"/>
            <ac:picMk id="3" creationId="{8D04859E-C5DF-AF8F-416A-C38BF53E68D2}"/>
          </ac:picMkLst>
        </pc:picChg>
      </pc:sldChg>
      <pc:sldChg chg="addSp delSp modSp mod">
        <pc:chgData name="Jim McGowan" userId="e2c7446dd3aca506" providerId="LiveId" clId="{802C1FEF-A1BA-410A-81F2-F6FA284BDB02}" dt="2025-03-22T18:42:15.726" v="267"/>
        <pc:sldMkLst>
          <pc:docMk/>
          <pc:sldMk cId="1837882031" sldId="27696"/>
        </pc:sldMkLst>
        <pc:picChg chg="add mod">
          <ac:chgData name="Jim McGowan" userId="e2c7446dd3aca506" providerId="LiveId" clId="{802C1FEF-A1BA-410A-81F2-F6FA284BDB02}" dt="2025-03-22T18:42:15.726" v="267"/>
          <ac:picMkLst>
            <pc:docMk/>
            <pc:sldMk cId="1837882031" sldId="27696"/>
            <ac:picMk id="3" creationId="{1E942E97-F923-96F7-551C-131C5BF7CF8F}"/>
          </ac:picMkLst>
        </pc:picChg>
      </pc:sldChg>
      <pc:sldChg chg="addSp delSp modSp mod">
        <pc:chgData name="Jim McGowan" userId="e2c7446dd3aca506" providerId="LiveId" clId="{802C1FEF-A1BA-410A-81F2-F6FA284BDB02}" dt="2025-03-22T18:42:18.708" v="269"/>
        <pc:sldMkLst>
          <pc:docMk/>
          <pc:sldMk cId="2431159086" sldId="27697"/>
        </pc:sldMkLst>
        <pc:picChg chg="add mod">
          <ac:chgData name="Jim McGowan" userId="e2c7446dd3aca506" providerId="LiveId" clId="{802C1FEF-A1BA-410A-81F2-F6FA284BDB02}" dt="2025-03-22T18:42:18.708" v="269"/>
          <ac:picMkLst>
            <pc:docMk/>
            <pc:sldMk cId="2431159086" sldId="27697"/>
            <ac:picMk id="3" creationId="{B4B8D1CF-8437-63DA-AE50-C01DFF196561}"/>
          </ac:picMkLst>
        </pc:picChg>
      </pc:sldChg>
      <pc:sldChg chg="addSp delSp modSp mod">
        <pc:chgData name="Jim McGowan" userId="e2c7446dd3aca506" providerId="LiveId" clId="{802C1FEF-A1BA-410A-81F2-F6FA284BDB02}" dt="2025-03-22T18:42:23.198" v="271"/>
        <pc:sldMkLst>
          <pc:docMk/>
          <pc:sldMk cId="1375965014" sldId="27698"/>
        </pc:sldMkLst>
        <pc:picChg chg="add mod">
          <ac:chgData name="Jim McGowan" userId="e2c7446dd3aca506" providerId="LiveId" clId="{802C1FEF-A1BA-410A-81F2-F6FA284BDB02}" dt="2025-03-22T18:42:23.198" v="271"/>
          <ac:picMkLst>
            <pc:docMk/>
            <pc:sldMk cId="1375965014" sldId="27698"/>
            <ac:picMk id="3" creationId="{54D28C78-D95A-CFF0-DA7B-DDEBD7529498}"/>
          </ac:picMkLst>
        </pc:picChg>
      </pc:sldChg>
      <pc:sldChg chg="addSp delSp modSp mod">
        <pc:chgData name="Jim McGowan" userId="e2c7446dd3aca506" providerId="LiveId" clId="{802C1FEF-A1BA-410A-81F2-F6FA284BDB02}" dt="2025-03-22T18:42:42.116" v="276"/>
        <pc:sldMkLst>
          <pc:docMk/>
          <pc:sldMk cId="3172232123" sldId="27699"/>
        </pc:sldMkLst>
        <pc:picChg chg="add mod">
          <ac:chgData name="Jim McGowan" userId="e2c7446dd3aca506" providerId="LiveId" clId="{802C1FEF-A1BA-410A-81F2-F6FA284BDB02}" dt="2025-03-22T18:42:42.116" v="276"/>
          <ac:picMkLst>
            <pc:docMk/>
            <pc:sldMk cId="3172232123" sldId="27699"/>
            <ac:picMk id="3" creationId="{6695F9E0-B62B-71FC-9610-0E005870B92B}"/>
          </ac:picMkLst>
        </pc:picChg>
      </pc:sldChg>
      <pc:sldChg chg="addSp delSp modSp mod">
        <pc:chgData name="Jim McGowan" userId="e2c7446dd3aca506" providerId="LiveId" clId="{802C1FEF-A1BA-410A-81F2-F6FA284BDB02}" dt="2025-03-22T18:42:46.129" v="278"/>
        <pc:sldMkLst>
          <pc:docMk/>
          <pc:sldMk cId="2442467602" sldId="27700"/>
        </pc:sldMkLst>
        <pc:picChg chg="add mod">
          <ac:chgData name="Jim McGowan" userId="e2c7446dd3aca506" providerId="LiveId" clId="{802C1FEF-A1BA-410A-81F2-F6FA284BDB02}" dt="2025-03-22T18:42:46.129" v="278"/>
          <ac:picMkLst>
            <pc:docMk/>
            <pc:sldMk cId="2442467602" sldId="27700"/>
            <ac:picMk id="3" creationId="{EB2CED8B-8756-678D-6C4E-94B292AF6E86}"/>
          </ac:picMkLst>
        </pc:picChg>
      </pc:sldChg>
      <pc:sldChg chg="addSp delSp modSp mod">
        <pc:chgData name="Jim McGowan" userId="e2c7446dd3aca506" providerId="LiveId" clId="{802C1FEF-A1BA-410A-81F2-F6FA284BDB02}" dt="2025-03-22T18:42:55.113" v="280"/>
        <pc:sldMkLst>
          <pc:docMk/>
          <pc:sldMk cId="1889832706" sldId="27701"/>
        </pc:sldMkLst>
        <pc:picChg chg="add mod">
          <ac:chgData name="Jim McGowan" userId="e2c7446dd3aca506" providerId="LiveId" clId="{802C1FEF-A1BA-410A-81F2-F6FA284BDB02}" dt="2025-03-22T18:42:55.113" v="280"/>
          <ac:picMkLst>
            <pc:docMk/>
            <pc:sldMk cId="1889832706" sldId="27701"/>
            <ac:picMk id="3" creationId="{9A3B0F9E-5D3D-1802-FE3F-8DBDE777AB10}"/>
          </ac:picMkLst>
        </pc:picChg>
      </pc:sldChg>
      <pc:sldChg chg="addSp delSp modSp mod">
        <pc:chgData name="Jim McGowan" userId="e2c7446dd3aca506" providerId="LiveId" clId="{802C1FEF-A1BA-410A-81F2-F6FA284BDB02}" dt="2025-03-22T18:43:28.021" v="285"/>
        <pc:sldMkLst>
          <pc:docMk/>
          <pc:sldMk cId="520781237" sldId="27702"/>
        </pc:sldMkLst>
        <pc:picChg chg="add mod">
          <ac:chgData name="Jim McGowan" userId="e2c7446dd3aca506" providerId="LiveId" clId="{802C1FEF-A1BA-410A-81F2-F6FA284BDB02}" dt="2025-03-22T18:43:28.021" v="285"/>
          <ac:picMkLst>
            <pc:docMk/>
            <pc:sldMk cId="520781237" sldId="27702"/>
            <ac:picMk id="3" creationId="{AF958623-77F5-4E4A-33A1-EA85F28B7750}"/>
          </ac:picMkLst>
        </pc:picChg>
      </pc:sldChg>
      <pc:sldChg chg="addSp delSp modSp mod">
        <pc:chgData name="Jim McGowan" userId="e2c7446dd3aca506" providerId="LiveId" clId="{802C1FEF-A1BA-410A-81F2-F6FA284BDB02}" dt="2025-03-22T18:43:33.440" v="287"/>
        <pc:sldMkLst>
          <pc:docMk/>
          <pc:sldMk cId="2395530108" sldId="27703"/>
        </pc:sldMkLst>
        <pc:picChg chg="add mod">
          <ac:chgData name="Jim McGowan" userId="e2c7446dd3aca506" providerId="LiveId" clId="{802C1FEF-A1BA-410A-81F2-F6FA284BDB02}" dt="2025-03-22T18:43:33.440" v="287"/>
          <ac:picMkLst>
            <pc:docMk/>
            <pc:sldMk cId="2395530108" sldId="27703"/>
            <ac:picMk id="3" creationId="{CCE93AD8-CFBD-F2CE-E637-B8AF5C096C8C}"/>
          </ac:picMkLst>
        </pc:picChg>
      </pc:sldChg>
      <pc:sldChg chg="addSp delSp modSp mod">
        <pc:chgData name="Jim McGowan" userId="e2c7446dd3aca506" providerId="LiveId" clId="{802C1FEF-A1BA-410A-81F2-F6FA284BDB02}" dt="2025-03-22T18:43:36.612" v="289"/>
        <pc:sldMkLst>
          <pc:docMk/>
          <pc:sldMk cId="1482926921" sldId="27704"/>
        </pc:sldMkLst>
        <pc:picChg chg="add mod">
          <ac:chgData name="Jim McGowan" userId="e2c7446dd3aca506" providerId="LiveId" clId="{802C1FEF-A1BA-410A-81F2-F6FA284BDB02}" dt="2025-03-22T18:43:36.612" v="289"/>
          <ac:picMkLst>
            <pc:docMk/>
            <pc:sldMk cId="1482926921" sldId="27704"/>
            <ac:picMk id="3" creationId="{2B3D06DE-3FAC-A2DF-E9EA-90258E02597F}"/>
          </ac:picMkLst>
        </pc:picChg>
      </pc:sldChg>
      <pc:sldChg chg="addSp delSp modSp mod">
        <pc:chgData name="Jim McGowan" userId="e2c7446dd3aca506" providerId="LiveId" clId="{802C1FEF-A1BA-410A-81F2-F6FA284BDB02}" dt="2025-03-22T18:43:52.917" v="291"/>
        <pc:sldMkLst>
          <pc:docMk/>
          <pc:sldMk cId="2664427312" sldId="27705"/>
        </pc:sldMkLst>
        <pc:picChg chg="add mod">
          <ac:chgData name="Jim McGowan" userId="e2c7446dd3aca506" providerId="LiveId" clId="{802C1FEF-A1BA-410A-81F2-F6FA284BDB02}" dt="2025-03-22T18:43:52.917" v="291"/>
          <ac:picMkLst>
            <pc:docMk/>
            <pc:sldMk cId="2664427312" sldId="27705"/>
            <ac:picMk id="3" creationId="{8029801C-1B6F-886A-8AD1-69FA37EAF65A}"/>
          </ac:picMkLst>
        </pc:picChg>
      </pc:sldChg>
      <pc:sldChg chg="addSp delSp modSp mod">
        <pc:chgData name="Jim McGowan" userId="e2c7446dd3aca506" providerId="LiveId" clId="{802C1FEF-A1BA-410A-81F2-F6FA284BDB02}" dt="2025-03-22T18:44:13.025" v="296"/>
        <pc:sldMkLst>
          <pc:docMk/>
          <pc:sldMk cId="1476372186" sldId="27706"/>
        </pc:sldMkLst>
        <pc:picChg chg="add mod">
          <ac:chgData name="Jim McGowan" userId="e2c7446dd3aca506" providerId="LiveId" clId="{802C1FEF-A1BA-410A-81F2-F6FA284BDB02}" dt="2025-03-22T18:44:13.025" v="296"/>
          <ac:picMkLst>
            <pc:docMk/>
            <pc:sldMk cId="1476372186" sldId="27706"/>
            <ac:picMk id="3" creationId="{2824FBA4-98E3-C6D8-84CA-CE0190308537}"/>
          </ac:picMkLst>
        </pc:picChg>
      </pc:sldChg>
      <pc:sldChg chg="addSp delSp modSp mod">
        <pc:chgData name="Jim McGowan" userId="e2c7446dd3aca506" providerId="LiveId" clId="{802C1FEF-A1BA-410A-81F2-F6FA284BDB02}" dt="2025-03-22T18:44:20.960" v="298"/>
        <pc:sldMkLst>
          <pc:docMk/>
          <pc:sldMk cId="1855000178" sldId="27707"/>
        </pc:sldMkLst>
        <pc:picChg chg="add mod">
          <ac:chgData name="Jim McGowan" userId="e2c7446dd3aca506" providerId="LiveId" clId="{802C1FEF-A1BA-410A-81F2-F6FA284BDB02}" dt="2025-03-22T18:44:20.960" v="298"/>
          <ac:picMkLst>
            <pc:docMk/>
            <pc:sldMk cId="1855000178" sldId="27707"/>
            <ac:picMk id="3" creationId="{B91250F0-6041-DC52-FD06-F8B3B3D7A03C}"/>
          </ac:picMkLst>
        </pc:picChg>
      </pc:sldChg>
      <pc:sldChg chg="addSp delSp modSp mod">
        <pc:chgData name="Jim McGowan" userId="e2c7446dd3aca506" providerId="LiveId" clId="{802C1FEF-A1BA-410A-81F2-F6FA284BDB02}" dt="2025-03-22T18:44:46.695" v="302"/>
        <pc:sldMkLst>
          <pc:docMk/>
          <pc:sldMk cId="2405405861" sldId="27708"/>
        </pc:sldMkLst>
        <pc:picChg chg="add mod">
          <ac:chgData name="Jim McGowan" userId="e2c7446dd3aca506" providerId="LiveId" clId="{802C1FEF-A1BA-410A-81F2-F6FA284BDB02}" dt="2025-03-22T18:44:46.695" v="302"/>
          <ac:picMkLst>
            <pc:docMk/>
            <pc:sldMk cId="2405405861" sldId="27708"/>
            <ac:picMk id="4" creationId="{22B851CD-0F96-E53A-8440-9A2C2067403C}"/>
          </ac:picMkLst>
        </pc:picChg>
      </pc:sldChg>
      <pc:sldChg chg="modSp mod">
        <pc:chgData name="Jim McGowan" userId="e2c7446dd3aca506" providerId="LiveId" clId="{802C1FEF-A1BA-410A-81F2-F6FA284BDB02}" dt="2025-03-22T18:47:43.271" v="318" actId="255"/>
        <pc:sldMkLst>
          <pc:docMk/>
          <pc:sldMk cId="3265089488" sldId="27709"/>
        </pc:sldMkLst>
        <pc:spChg chg="mod">
          <ac:chgData name="Jim McGowan" userId="e2c7446dd3aca506" providerId="LiveId" clId="{802C1FEF-A1BA-410A-81F2-F6FA284BDB02}" dt="2025-03-22T18:47:43.271" v="318" actId="255"/>
          <ac:spMkLst>
            <pc:docMk/>
            <pc:sldMk cId="3265089488" sldId="27709"/>
            <ac:spMk id="3" creationId="{11628210-D40F-77C4-602D-F6E932F08D31}"/>
          </ac:spMkLst>
        </pc:spChg>
        <pc:spChg chg="mod">
          <ac:chgData name="Jim McGowan" userId="e2c7446dd3aca506" providerId="LiveId" clId="{802C1FEF-A1BA-410A-81F2-F6FA284BDB02}" dt="2025-03-22T18:47:31.751" v="317" actId="255"/>
          <ac:spMkLst>
            <pc:docMk/>
            <pc:sldMk cId="3265089488" sldId="27709"/>
            <ac:spMk id="161795" creationId="{E844BECB-2E00-93F6-AF24-27D415B0B4A4}"/>
          </ac:spMkLst>
        </pc:spChg>
      </pc:sldChg>
      <pc:sldChg chg="delSp mod">
        <pc:chgData name="Jim McGowan" userId="e2c7446dd3aca506" providerId="LiveId" clId="{802C1FEF-A1BA-410A-81F2-F6FA284BDB02}" dt="2025-03-22T18:28:41.542" v="66" actId="478"/>
        <pc:sldMkLst>
          <pc:docMk/>
          <pc:sldMk cId="3721689536" sldId="2772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90" tIns="53897" rIns="107790" bIns="53897" numCol="1" anchor="b" anchorCtr="0" compatLnSpc="1">
            <a:prstTxWarp prst="textNoShape">
              <a:avLst/>
            </a:prstTxWarp>
          </a:bodyPr>
          <a:lstStyle>
            <a:lvl1pPr defTabSz="1019295"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4" y="120406"/>
            <a:ext cx="4089536" cy="793995"/>
          </a:xfrm>
          <a:prstGeom prst="rect">
            <a:avLst/>
          </a:prstGeom>
        </p:spPr>
        <p:txBody>
          <a:bodyPr vert="horz" lIns="118230" tIns="59114" rIns="118230" bIns="59114"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196 </a:t>
            </a:r>
            <a:r>
              <a:rPr lang="en-US" sz="1400"/>
              <a:t>- 50v1-26</a:t>
            </a:r>
            <a:endParaRPr lang="en-US" sz="1400" dirty="0"/>
          </a:p>
          <a:p>
            <a:pPr>
              <a:defRPr/>
            </a:pPr>
            <a:r>
              <a:rPr lang="en-US" sz="1400" dirty="0"/>
              <a:t>03-30-2025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3/29/2025</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FF1ED-FFD3-9389-8D00-7B84E9A64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66748-11D3-983E-2645-426929F6FB7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46513778-7CD7-2C24-1EB0-114367135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13BAB3-BC3D-B9CE-B6E5-821F8B9E9DFA}"/>
              </a:ext>
            </a:extLst>
          </p:cNvPr>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2643915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130</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152</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3/29/2025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354761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1599685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3/29/2025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543400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10566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4" r:id="rId12"/>
    <p:sldLayoutId id="2147488926" r:id="rId13"/>
    <p:sldLayoutId id="2147488927" r:id="rId14"/>
    <p:sldLayoutId id="2147488928" r:id="rId15"/>
    <p:sldLayoutId id="2147488929"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7.png"/></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5A94F-B184-BAB1-FF08-E283489107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515E449-4787-F8EA-292D-CC2FCA668B5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Embalming</a:t>
            </a:r>
          </a:p>
        </p:txBody>
      </p:sp>
      <p:sp>
        <p:nvSpPr>
          <p:cNvPr id="161795" name="Rectangle 3">
            <a:extLst>
              <a:ext uri="{FF2B5EF4-FFF2-40B4-BE49-F238E27FC236}">
                <a16:creationId xmlns:a16="http://schemas.microsoft.com/office/drawing/2014/main" id="{79D4C9C8-B45B-C480-FB08-3FC1DC510A5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Command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Days of embalming (3)</a:t>
            </a:r>
          </a:p>
        </p:txBody>
      </p:sp>
      <p:pic>
        <p:nvPicPr>
          <p:cNvPr id="3" name="Picture 2">
            <a:extLst>
              <a:ext uri="{FF2B5EF4-FFF2-40B4-BE49-F238E27FC236}">
                <a16:creationId xmlns:a16="http://schemas.microsoft.com/office/drawing/2014/main" id="{2FEF109F-714C-2471-0A58-6A6FCEC1FD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23368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7BBBE-54C1-495E-E64A-D3809535C25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809BBE-A66F-7ADD-76D4-ECFFE98EB37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50:16-17a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Message to Joseph</a:t>
            </a:r>
          </a:p>
        </p:txBody>
      </p:sp>
      <p:sp>
        <p:nvSpPr>
          <p:cNvPr id="161795" name="Rectangle 3">
            <a:extLst>
              <a:ext uri="{FF2B5EF4-FFF2-40B4-BE49-F238E27FC236}">
                <a16:creationId xmlns:a16="http://schemas.microsoft.com/office/drawing/2014/main" id="{3F818A71-31BF-D28D-11FC-A07E9AA5D2C7}"/>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Made up command (16)</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Command stated (17a)</a:t>
            </a:r>
          </a:p>
        </p:txBody>
      </p:sp>
      <p:pic>
        <p:nvPicPr>
          <p:cNvPr id="3" name="Picture 2">
            <a:extLst>
              <a:ext uri="{FF2B5EF4-FFF2-40B4-BE49-F238E27FC236}">
                <a16:creationId xmlns:a16="http://schemas.microsoft.com/office/drawing/2014/main" id="{84CA7243-29C6-4922-A7C8-D6CF22B47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9715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95931-5E90-67AF-B43E-CCB05429D84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1F2894F-FB06-621A-8152-791E38F9FFFC}"/>
              </a:ext>
            </a:extLst>
          </p:cNvPr>
          <p:cNvSpPr>
            <a:spLocks noGrp="1" noChangeArrowheads="1"/>
          </p:cNvSpPr>
          <p:nvPr>
            <p:ph type="body" idx="1"/>
          </p:nvPr>
        </p:nvSpPr>
        <p:spPr>
          <a:xfrm>
            <a:off x="762000" y="1714500"/>
            <a:ext cx="7757546" cy="34290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fear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message to Joseph (16-17a)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response (17b)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submission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comfort (19-21)</a:t>
            </a:r>
          </a:p>
        </p:txBody>
      </p:sp>
      <p:sp>
        <p:nvSpPr>
          <p:cNvPr id="4" name="Rectangle 2">
            <a:extLst>
              <a:ext uri="{FF2B5EF4-FFF2-40B4-BE49-F238E27FC236}">
                <a16:creationId xmlns:a16="http://schemas.microsoft.com/office/drawing/2014/main" id="{888F332F-D2D2-7E4F-FDBB-6B9AE51B0C35}"/>
              </a:ext>
            </a:extLst>
          </p:cNvPr>
          <p:cNvSpPr>
            <a:spLocks noGrp="1" noChangeArrowheads="1"/>
          </p:cNvSpPr>
          <p:nvPr>
            <p:ph type="title"/>
          </p:nvPr>
        </p:nvSpPr>
        <p:spPr>
          <a:xfrm>
            <a:off x="1524000" y="228600"/>
            <a:ext cx="9144000" cy="914400"/>
          </a:xfrm>
        </p:spPr>
        <p:txBody>
          <a:bodyPr/>
          <a:lstStyle/>
          <a:p>
            <a:pPr algn="ctr" eaLnBrk="1" hangingPunct="1"/>
            <a:r>
              <a:rPr lang="en-US" sz="3600" dirty="0">
                <a:effectLst>
                  <a:outerShdw blurRad="38100" dist="38100" dir="2700000" algn="tl">
                    <a:srgbClr val="000000">
                      <a:alpha val="43137"/>
                    </a:srgbClr>
                  </a:outerShdw>
                </a:effectLst>
              </a:rPr>
              <a:t>III. Genesis 50:15-21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Fear &amp; Joseph’s Reassurance</a:t>
            </a:r>
          </a:p>
        </p:txBody>
      </p:sp>
      <p:pic>
        <p:nvPicPr>
          <p:cNvPr id="3" name="Picture 2">
            <a:extLst>
              <a:ext uri="{FF2B5EF4-FFF2-40B4-BE49-F238E27FC236}">
                <a16:creationId xmlns:a16="http://schemas.microsoft.com/office/drawing/2014/main" id="{89F3ECF3-1859-D2F5-E5F6-2D462FAE8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745714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600" baseline="30000" dirty="0">
                <a:latin typeface="Calibri" panose="020F0502020204030204" pitchFamily="34" charset="0"/>
                <a:cs typeface="Calibri" panose="020F0502020204030204" pitchFamily="34" charset="0"/>
              </a:rPr>
              <a:t>41 “</a:t>
            </a:r>
            <a:r>
              <a:rPr lang="en-US" sz="3600" dirty="0">
                <a:latin typeface="Calibri" panose="020F0502020204030204" pitchFamily="34" charset="0"/>
                <a:cs typeface="Calibri" panose="020F0502020204030204" pitchFamily="34" charset="0"/>
              </a:rPr>
              <a:t>When He approached Jerusalem, He saw the city and </a:t>
            </a:r>
            <a:r>
              <a:rPr lang="en-US" sz="3600" b="1" u="sng" dirty="0">
                <a:solidFill>
                  <a:srgbClr val="FFFFCC"/>
                </a:solidFill>
                <a:latin typeface="Calibri" panose="020F0502020204030204" pitchFamily="34" charset="0"/>
                <a:cs typeface="Calibri" panose="020F0502020204030204" pitchFamily="34" charset="0"/>
              </a:rPr>
              <a:t>wept</a:t>
            </a:r>
            <a:r>
              <a:rPr lang="en-US" sz="3600" dirty="0">
                <a:latin typeface="Calibri" panose="020F0502020204030204" pitchFamily="34" charset="0"/>
                <a:cs typeface="Calibri" panose="020F0502020204030204" pitchFamily="34" charset="0"/>
              </a:rPr>
              <a:t> over it, </a:t>
            </a:r>
            <a:r>
              <a:rPr lang="en-US" sz="3600" baseline="30000" dirty="0">
                <a:latin typeface="Calibri" panose="020F0502020204030204" pitchFamily="34" charset="0"/>
                <a:cs typeface="Calibri" panose="020F0502020204030204" pitchFamily="34" charset="0"/>
              </a:rPr>
              <a:t>42 </a:t>
            </a:r>
            <a:r>
              <a:rPr lang="en-US" sz="36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600" baseline="30000" dirty="0">
                <a:latin typeface="Calibri" panose="020F0502020204030204" pitchFamily="34" charset="0"/>
                <a:cs typeface="Calibri" panose="020F0502020204030204" pitchFamily="34" charset="0"/>
              </a:rPr>
              <a:t>43 </a:t>
            </a:r>
            <a:r>
              <a:rPr lang="en-US" sz="36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 . .</a:t>
            </a:r>
          </a:p>
        </p:txBody>
      </p:sp>
    </p:spTree>
    <p:extLst>
      <p:ext uri="{BB962C8B-B14F-4D97-AF65-F5344CB8AC3E}">
        <p14:creationId xmlns:p14="http://schemas.microsoft.com/office/powerpoint/2010/main" val="98875428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93A2A-63BA-A85E-550B-DF8ACB1C18F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FEDDE32-FE52-58F1-F105-3D9856E0292C}"/>
              </a:ext>
            </a:extLst>
          </p:cNvPr>
          <p:cNvSpPr>
            <a:spLocks noGrp="1" noChangeArrowheads="1"/>
          </p:cNvSpPr>
          <p:nvPr>
            <p:ph type="body" idx="1"/>
          </p:nvPr>
        </p:nvSpPr>
        <p:spPr>
          <a:xfrm>
            <a:off x="762000" y="1714500"/>
            <a:ext cx="7757546" cy="34290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fear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message to Joseph (16-17a)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(17b)</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submission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comfort (19-21)</a:t>
            </a:r>
          </a:p>
        </p:txBody>
      </p:sp>
      <p:sp>
        <p:nvSpPr>
          <p:cNvPr id="4" name="Rectangle 2">
            <a:extLst>
              <a:ext uri="{FF2B5EF4-FFF2-40B4-BE49-F238E27FC236}">
                <a16:creationId xmlns:a16="http://schemas.microsoft.com/office/drawing/2014/main" id="{22636B17-A649-2DF7-B2E4-FEAAE14D8E0F}"/>
              </a:ext>
            </a:extLst>
          </p:cNvPr>
          <p:cNvSpPr>
            <a:spLocks noGrp="1" noChangeArrowheads="1"/>
          </p:cNvSpPr>
          <p:nvPr>
            <p:ph type="title"/>
          </p:nvPr>
        </p:nvSpPr>
        <p:spPr>
          <a:xfrm>
            <a:off x="1524000" y="228600"/>
            <a:ext cx="9144000" cy="914400"/>
          </a:xfrm>
        </p:spPr>
        <p:txBody>
          <a:bodyPr/>
          <a:lstStyle/>
          <a:p>
            <a:pPr algn="ctr" eaLnBrk="1" hangingPunct="1"/>
            <a:r>
              <a:rPr lang="en-US" sz="3600" dirty="0">
                <a:effectLst>
                  <a:outerShdw blurRad="38100" dist="38100" dir="2700000" algn="tl">
                    <a:srgbClr val="000000">
                      <a:alpha val="43137"/>
                    </a:srgbClr>
                  </a:outerShdw>
                </a:effectLst>
              </a:rPr>
              <a:t>III. Genesis 50:15-21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Fear &amp; Joseph’s Reassurance</a:t>
            </a:r>
          </a:p>
        </p:txBody>
      </p:sp>
      <p:pic>
        <p:nvPicPr>
          <p:cNvPr id="3" name="Picture 2">
            <a:extLst>
              <a:ext uri="{FF2B5EF4-FFF2-40B4-BE49-F238E27FC236}">
                <a16:creationId xmlns:a16="http://schemas.microsoft.com/office/drawing/2014/main" id="{CE5E6227-59A9-9172-8016-9D4EE68702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908837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99B2-C324-1511-A564-9F1CAAB45D9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87C2B07-1737-1B3F-1DF2-2B773BC9AB6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Submission</a:t>
            </a:r>
          </a:p>
        </p:txBody>
      </p:sp>
      <p:sp>
        <p:nvSpPr>
          <p:cNvPr id="161795" name="Rectangle 3">
            <a:extLst>
              <a:ext uri="{FF2B5EF4-FFF2-40B4-BE49-F238E27FC236}">
                <a16:creationId xmlns:a16="http://schemas.microsoft.com/office/drawing/2014/main" id="{2BA6FE33-FF54-C3DF-9638-E1764B5FD9DE}"/>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Homage (18a)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Declaration (18b)</a:t>
            </a:r>
          </a:p>
        </p:txBody>
      </p:sp>
      <p:pic>
        <p:nvPicPr>
          <p:cNvPr id="3" name="Picture 2">
            <a:extLst>
              <a:ext uri="{FF2B5EF4-FFF2-40B4-BE49-F238E27FC236}">
                <a16:creationId xmlns:a16="http://schemas.microsoft.com/office/drawing/2014/main" id="{40BADDE7-BC9C-BCE9-84F7-116E707185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56107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73F59-8FF7-3CD4-21D4-AE0B8D287B5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AA7EFA3-4FF4-75A0-480E-E0B5C501610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Submission</a:t>
            </a:r>
          </a:p>
        </p:txBody>
      </p:sp>
      <p:sp>
        <p:nvSpPr>
          <p:cNvPr id="161795" name="Rectangle 3">
            <a:extLst>
              <a:ext uri="{FF2B5EF4-FFF2-40B4-BE49-F238E27FC236}">
                <a16:creationId xmlns:a16="http://schemas.microsoft.com/office/drawing/2014/main" id="{230683AA-951E-B0B0-F819-CD23E6706D8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Homage (18a)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Declaration (18b)</a:t>
            </a:r>
          </a:p>
        </p:txBody>
      </p:sp>
      <p:pic>
        <p:nvPicPr>
          <p:cNvPr id="3" name="Picture 2">
            <a:extLst>
              <a:ext uri="{FF2B5EF4-FFF2-40B4-BE49-F238E27FC236}">
                <a16:creationId xmlns:a16="http://schemas.microsoft.com/office/drawing/2014/main" id="{2A9C055B-536C-799E-B166-69D9FF2EE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639011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5B0F8-033E-BCF9-B54E-1191039817A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44E184D-04B4-5ADC-A640-3D6C1AB212D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Submission</a:t>
            </a:r>
          </a:p>
        </p:txBody>
      </p:sp>
      <p:sp>
        <p:nvSpPr>
          <p:cNvPr id="161795" name="Rectangle 3">
            <a:extLst>
              <a:ext uri="{FF2B5EF4-FFF2-40B4-BE49-F238E27FC236}">
                <a16:creationId xmlns:a16="http://schemas.microsoft.com/office/drawing/2014/main" id="{EB3B7FCC-34FB-3FC3-4737-D452C69B699F}"/>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Homage (18a)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Declaration (18b)</a:t>
            </a:r>
          </a:p>
        </p:txBody>
      </p:sp>
      <p:pic>
        <p:nvPicPr>
          <p:cNvPr id="3" name="Picture 2">
            <a:extLst>
              <a:ext uri="{FF2B5EF4-FFF2-40B4-BE49-F238E27FC236}">
                <a16:creationId xmlns:a16="http://schemas.microsoft.com/office/drawing/2014/main" id="{CE117FDA-BC78-83F9-2CE7-882D2C89D5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77556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FC46-4577-FD73-4C50-9FD415A67FA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35C046-28BB-EFA9-CBD4-541DC96EAF5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Embalming</a:t>
            </a:r>
          </a:p>
        </p:txBody>
      </p:sp>
      <p:sp>
        <p:nvSpPr>
          <p:cNvPr id="161795" name="Rectangle 3">
            <a:extLst>
              <a:ext uri="{FF2B5EF4-FFF2-40B4-BE49-F238E27FC236}">
                <a16:creationId xmlns:a16="http://schemas.microsoft.com/office/drawing/2014/main" id="{9ADB058E-3F0C-09E4-3CDE-25A2677D09D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Command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Days of embalming (3)</a:t>
            </a:r>
          </a:p>
        </p:txBody>
      </p:sp>
      <p:pic>
        <p:nvPicPr>
          <p:cNvPr id="3" name="Picture 2">
            <a:extLst>
              <a:ext uri="{FF2B5EF4-FFF2-40B4-BE49-F238E27FC236}">
                <a16:creationId xmlns:a16="http://schemas.microsoft.com/office/drawing/2014/main" id="{201A85A4-A2C6-23C1-8B63-1A226987B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422986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5D8AD-361E-254E-C1C5-6DFE2C93BF51}"/>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029B590B-31F8-5C5A-D2E7-D97DEC38FFE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91BE4991-5CC7-4022-05D4-F02848E7DF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7ECBFDF-D348-FDAB-3495-DC725060E3BC}"/>
              </a:ext>
            </a:extLst>
          </p:cNvPr>
          <p:cNvSpPr>
            <a:spLocks noChangeArrowheads="1"/>
          </p:cNvSpPr>
          <p:nvPr/>
        </p:nvSpPr>
        <p:spPr bwMode="auto">
          <a:xfrm>
            <a:off x="6096000" y="3581400"/>
            <a:ext cx="14478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88108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92086-8FAA-5290-6CE9-2C4CAD5F05E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5771211-1DF4-0745-F129-21FD7E3A954E}"/>
              </a:ext>
            </a:extLst>
          </p:cNvPr>
          <p:cNvSpPr>
            <a:spLocks noGrp="1" noChangeArrowheads="1"/>
          </p:cNvSpPr>
          <p:nvPr>
            <p:ph type="body" idx="1"/>
          </p:nvPr>
        </p:nvSpPr>
        <p:spPr>
          <a:xfrm>
            <a:off x="762000" y="1714500"/>
            <a:ext cx="7757546" cy="34290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fear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message to Joseph (16-17a)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(17b)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submission (18)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comfort (19-21)</a:t>
            </a:r>
          </a:p>
        </p:txBody>
      </p:sp>
      <p:sp>
        <p:nvSpPr>
          <p:cNvPr id="4" name="Rectangle 2">
            <a:extLst>
              <a:ext uri="{FF2B5EF4-FFF2-40B4-BE49-F238E27FC236}">
                <a16:creationId xmlns:a16="http://schemas.microsoft.com/office/drawing/2014/main" id="{111D3E5A-6513-171D-340C-576E9656CCD3}"/>
              </a:ext>
            </a:extLst>
          </p:cNvPr>
          <p:cNvSpPr>
            <a:spLocks noGrp="1" noChangeArrowheads="1"/>
          </p:cNvSpPr>
          <p:nvPr>
            <p:ph type="title"/>
          </p:nvPr>
        </p:nvSpPr>
        <p:spPr>
          <a:xfrm>
            <a:off x="1524000" y="228600"/>
            <a:ext cx="9144000" cy="914400"/>
          </a:xfrm>
        </p:spPr>
        <p:txBody>
          <a:bodyPr/>
          <a:lstStyle/>
          <a:p>
            <a:pPr algn="ctr" eaLnBrk="1" hangingPunct="1"/>
            <a:r>
              <a:rPr lang="en-US" sz="3600" dirty="0">
                <a:effectLst>
                  <a:outerShdw blurRad="38100" dist="38100" dir="2700000" algn="tl">
                    <a:srgbClr val="000000">
                      <a:alpha val="43137"/>
                    </a:srgbClr>
                  </a:outerShdw>
                </a:effectLst>
              </a:rPr>
              <a:t>III. Genesis 50:15-21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Fear &amp; Joseph’s Reassurance</a:t>
            </a:r>
          </a:p>
        </p:txBody>
      </p:sp>
      <p:pic>
        <p:nvPicPr>
          <p:cNvPr id="3" name="Picture 2">
            <a:extLst>
              <a:ext uri="{FF2B5EF4-FFF2-40B4-BE49-F238E27FC236}">
                <a16:creationId xmlns:a16="http://schemas.microsoft.com/office/drawing/2014/main" id="{B0C34507-DE35-C386-612E-5E3BDF1E64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201376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71BE2-8A7C-BDE2-3567-C029EAF955C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40808EC-38AD-015D-54C2-E94511D42EE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50:19-21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Comfort</a:t>
            </a:r>
          </a:p>
        </p:txBody>
      </p:sp>
      <p:sp>
        <p:nvSpPr>
          <p:cNvPr id="161795" name="Rectangle 3">
            <a:extLst>
              <a:ext uri="{FF2B5EF4-FFF2-40B4-BE49-F238E27FC236}">
                <a16:creationId xmlns:a16="http://schemas.microsoft.com/office/drawing/2014/main" id="{99C95E06-8307-DA7B-5476-0C733F98882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God’s providence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further comfort (21)</a:t>
            </a:r>
          </a:p>
        </p:txBody>
      </p:sp>
      <p:pic>
        <p:nvPicPr>
          <p:cNvPr id="3" name="Picture 2">
            <a:extLst>
              <a:ext uri="{FF2B5EF4-FFF2-40B4-BE49-F238E27FC236}">
                <a16:creationId xmlns:a16="http://schemas.microsoft.com/office/drawing/2014/main" id="{1129A25F-1E4D-DCAB-DE5F-B0E3D7EA28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998133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4A260-FC4B-0D00-3C09-1F526C7F159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78FFD59-555D-BA2E-8869-3519CCFAFC6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50:19-21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Comfort</a:t>
            </a:r>
          </a:p>
        </p:txBody>
      </p:sp>
      <p:sp>
        <p:nvSpPr>
          <p:cNvPr id="161795" name="Rectangle 3">
            <a:extLst>
              <a:ext uri="{FF2B5EF4-FFF2-40B4-BE49-F238E27FC236}">
                <a16:creationId xmlns:a16="http://schemas.microsoft.com/office/drawing/2014/main" id="{FFFF4060-4771-723D-2E3D-021737A26D42}"/>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Basis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God’s providence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further comfort (21)</a:t>
            </a:r>
          </a:p>
        </p:txBody>
      </p:sp>
      <p:pic>
        <p:nvPicPr>
          <p:cNvPr id="3" name="Picture 2">
            <a:extLst>
              <a:ext uri="{FF2B5EF4-FFF2-40B4-BE49-F238E27FC236}">
                <a16:creationId xmlns:a16="http://schemas.microsoft.com/office/drawing/2014/main" id="{CED78BDA-C42A-6DE5-E837-3C81FAAB4D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27882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94289-92B6-4658-C221-13A6F5530CC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C2A9924-C50B-7295-169D-91BBA4129D7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50:19-21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Comfort</a:t>
            </a:r>
          </a:p>
        </p:txBody>
      </p:sp>
      <p:sp>
        <p:nvSpPr>
          <p:cNvPr id="161795" name="Rectangle 3">
            <a:extLst>
              <a:ext uri="{FF2B5EF4-FFF2-40B4-BE49-F238E27FC236}">
                <a16:creationId xmlns:a16="http://schemas.microsoft.com/office/drawing/2014/main" id="{112E2835-5649-6847-1568-5445E45BE2AE}"/>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(19)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providence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further comfort (21)</a:t>
            </a:r>
          </a:p>
        </p:txBody>
      </p:sp>
      <p:pic>
        <p:nvPicPr>
          <p:cNvPr id="3" name="Picture 2">
            <a:extLst>
              <a:ext uri="{FF2B5EF4-FFF2-40B4-BE49-F238E27FC236}">
                <a16:creationId xmlns:a16="http://schemas.microsoft.com/office/drawing/2014/main" id="{DF959E86-AA44-320D-D0E5-65988DE25F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631954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E97C9-6CEE-3A2C-73F6-432643DB80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7D90589-7CBE-60CA-D9BF-238AB23C4CE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50:20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Providence</a:t>
            </a:r>
          </a:p>
        </p:txBody>
      </p:sp>
      <p:sp>
        <p:nvSpPr>
          <p:cNvPr id="161795" name="Rectangle 3">
            <a:extLst>
              <a:ext uri="{FF2B5EF4-FFF2-40B4-BE49-F238E27FC236}">
                <a16:creationId xmlns:a16="http://schemas.microsoft.com/office/drawing/2014/main" id="{F49D1313-A1BC-B437-40AA-C0EA3BA9B7AA}"/>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Man’s plan (20a)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God’s plan (20b)</a:t>
            </a:r>
          </a:p>
        </p:txBody>
      </p:sp>
      <p:pic>
        <p:nvPicPr>
          <p:cNvPr id="2" name="Picture 1">
            <a:extLst>
              <a:ext uri="{FF2B5EF4-FFF2-40B4-BE49-F238E27FC236}">
                <a16:creationId xmlns:a16="http://schemas.microsoft.com/office/drawing/2014/main" id="{07001570-91F7-4D3F-8B04-2440063CDC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38398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21BB5-F40A-EE4D-F421-028E6BE4A6C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9AD2603-27BC-9B47-06AE-715A89D6B6F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50:20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Providence</a:t>
            </a:r>
          </a:p>
        </p:txBody>
      </p:sp>
      <p:sp>
        <p:nvSpPr>
          <p:cNvPr id="161795" name="Rectangle 3">
            <a:extLst>
              <a:ext uri="{FF2B5EF4-FFF2-40B4-BE49-F238E27FC236}">
                <a16:creationId xmlns:a16="http://schemas.microsoft.com/office/drawing/2014/main" id="{CA742B31-2295-D0B4-198D-EA6C333CB6A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Man’s plan (20a)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God’s plan (20b)</a:t>
            </a:r>
          </a:p>
        </p:txBody>
      </p:sp>
      <p:pic>
        <p:nvPicPr>
          <p:cNvPr id="2" name="Picture 1">
            <a:extLst>
              <a:ext uri="{FF2B5EF4-FFF2-40B4-BE49-F238E27FC236}">
                <a16:creationId xmlns:a16="http://schemas.microsoft.com/office/drawing/2014/main" id="{CB9C6347-614E-5D19-74A8-6E6B8F897B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683220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FCA17A-FC77-4E5C-848F-80455C6E8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9F757539-F84C-4C2D-BE22-0C95989E2B4C}"/>
              </a:ext>
            </a:extLst>
          </p:cNvPr>
          <p:cNvSpPr/>
          <p:nvPr/>
        </p:nvSpPr>
        <p:spPr>
          <a:xfrm>
            <a:off x="609600" y="0"/>
            <a:ext cx="10972800" cy="4560223"/>
          </a:xfrm>
          <a:prstGeom prst="rect">
            <a:avLst/>
          </a:prstGeom>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7:20–23</a:t>
            </a:r>
          </a:p>
          <a:p>
            <a:pPr marL="0" marR="0" algn="just">
              <a:spcBef>
                <a:spcPts val="0"/>
              </a:spcBef>
              <a:spcAft>
                <a:spcPts val="1000"/>
              </a:spcAft>
            </a:pPr>
            <a:r>
              <a:rPr lang="en-US" sz="3400" baseline="30000" dirty="0">
                <a:latin typeface="Calibri" panose="020F0502020204030204" pitchFamily="34" charset="0"/>
              </a:rPr>
              <a:t>20</a:t>
            </a:r>
            <a:r>
              <a:rPr lang="en-US" sz="3400" dirty="0">
                <a:latin typeface="Calibri" panose="020F0502020204030204" pitchFamily="34" charset="0"/>
              </a:rPr>
              <a:t> And He was saying, “That which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proceeds out of the man</a:t>
            </a:r>
            <a:r>
              <a:rPr lang="en-US" sz="3400" dirty="0">
                <a:latin typeface="Calibri" panose="020F0502020204030204" pitchFamily="34" charset="0"/>
              </a:rPr>
              <a:t>, that is what defiles the man. </a:t>
            </a:r>
            <a:r>
              <a:rPr lang="en-US" sz="3400" baseline="30000" dirty="0">
                <a:latin typeface="Calibri" panose="020F0502020204030204" pitchFamily="34" charset="0"/>
              </a:rPr>
              <a:t>21</a:t>
            </a:r>
            <a:r>
              <a:rPr lang="en-US" sz="3400" dirty="0">
                <a:latin typeface="Calibri" panose="020F0502020204030204" pitchFamily="34" charset="0"/>
              </a:rPr>
              <a:t> “For from within, out of the heart of men, proceed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evil thoughts</a:t>
            </a:r>
            <a:r>
              <a:rPr lang="en-US" sz="3400" dirty="0">
                <a:latin typeface="Calibri" panose="020F0502020204030204" pitchFamily="34" charset="0"/>
              </a:rPr>
              <a:t>, fornications, thefts, murders, adulteries, </a:t>
            </a:r>
            <a:r>
              <a:rPr lang="en-US" sz="3400" baseline="30000" dirty="0">
                <a:latin typeface="Calibri" panose="020F0502020204030204" pitchFamily="34" charset="0"/>
              </a:rPr>
              <a:t>22</a:t>
            </a:r>
            <a:r>
              <a:rPr lang="en-US" sz="3400" dirty="0">
                <a:latin typeface="Calibri" panose="020F0502020204030204" pitchFamily="34" charset="0"/>
              </a:rPr>
              <a:t> deeds of coveting </a:t>
            </a:r>
            <a:r>
              <a:rPr lang="en-US" sz="3400" i="1" dirty="0">
                <a:latin typeface="Calibri" panose="020F0502020204030204" pitchFamily="34" charset="0"/>
              </a:rPr>
              <a:t>and</a:t>
            </a:r>
            <a:r>
              <a:rPr lang="en-US" sz="3400" dirty="0">
                <a:latin typeface="Calibri" panose="020F0502020204030204" pitchFamily="34" charset="0"/>
              </a:rPr>
              <a:t> wickedness, </a:t>
            </a:r>
            <a:r>
              <a:rPr lang="en-US" sz="3400" i="1" dirty="0">
                <a:latin typeface="Calibri" panose="020F0502020204030204" pitchFamily="34" charset="0"/>
              </a:rPr>
              <a:t>as well as</a:t>
            </a:r>
            <a:r>
              <a:rPr lang="en-US" sz="3400" dirty="0">
                <a:latin typeface="Calibri" panose="020F0502020204030204" pitchFamily="34" charset="0"/>
              </a:rPr>
              <a:t> deceit, sensuality, envy, slander, pride </a:t>
            </a:r>
            <a:r>
              <a:rPr lang="en-US" sz="3400" i="1" dirty="0">
                <a:latin typeface="Calibri" panose="020F0502020204030204" pitchFamily="34" charset="0"/>
              </a:rPr>
              <a:t>and</a:t>
            </a:r>
            <a:r>
              <a:rPr lang="en-US" sz="3400" dirty="0">
                <a:latin typeface="Calibri" panose="020F0502020204030204" pitchFamily="34" charset="0"/>
              </a:rPr>
              <a:t> foolishness. </a:t>
            </a:r>
            <a:r>
              <a:rPr lang="en-US" sz="3400" baseline="30000" dirty="0">
                <a:latin typeface="Calibri" panose="020F0502020204030204" pitchFamily="34" charset="0"/>
              </a:rPr>
              <a:t>23</a:t>
            </a:r>
            <a:r>
              <a:rPr lang="en-US" sz="3400" dirty="0">
                <a:latin typeface="Calibri" panose="020F0502020204030204" pitchFamily="34" charset="0"/>
              </a:rPr>
              <a:t> “All these evil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400" dirty="0">
                <a:latin typeface="Calibri" panose="020F0502020204030204" pitchFamily="34" charset="0"/>
              </a:rPr>
              <a:t> and defile the man.” </a:t>
            </a:r>
          </a:p>
        </p:txBody>
      </p:sp>
    </p:spTree>
    <p:extLst>
      <p:ext uri="{BB962C8B-B14F-4D97-AF65-F5344CB8AC3E}">
        <p14:creationId xmlns:p14="http://schemas.microsoft.com/office/powerpoint/2010/main" val="132422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6F3CB-C2E9-4DE2-86D0-092B23977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creation was subjected to futility, not willingly</a:t>
            </a:r>
            <a:r>
              <a:rPr lang="en-US" sz="3400" dirty="0">
                <a:effectLst>
                  <a:outerShdw blurRad="38100" dist="38100" dir="2700000" algn="tl">
                    <a:srgbClr val="000000">
                      <a:alpha val="43137"/>
                    </a:srgbClr>
                  </a:outerShdw>
                </a:effectLst>
                <a:latin typeface="Calibri" panose="020F0502020204030204" pitchFamily="34" charset="0"/>
              </a:rPr>
              <a:t>, but because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Him who subjected it</a:t>
            </a:r>
            <a:r>
              <a:rPr lang="en-US" sz="3400" dirty="0">
                <a:effectLst>
                  <a:outerShdw blurRad="38100" dist="38100" dir="2700000" algn="tl">
                    <a:srgbClr val="000000">
                      <a:alpha val="43137"/>
                    </a:srgbClr>
                  </a:outerShdw>
                </a:effectLst>
                <a:latin typeface="Calibri" panose="020F0502020204030204" pitchFamily="34" charset="0"/>
              </a:rPr>
              <a:t>, in hope </a:t>
            </a:r>
            <a:r>
              <a:rPr lang="en-US" sz="3400" baseline="30000" dirty="0">
                <a:effectLst>
                  <a:outerShdw blurRad="38100" dist="38100" dir="2700000" algn="tl">
                    <a:srgbClr val="000000">
                      <a:alpha val="43137"/>
                    </a:srgbClr>
                  </a:outerShdw>
                </a:effectLst>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400" baseline="30000" dirty="0">
                <a:effectLst>
                  <a:outerShdw blurRad="38100" dist="38100" dir="2700000" algn="tl">
                    <a:srgbClr val="000000">
                      <a:alpha val="43137"/>
                    </a:srgbClr>
                  </a:outerShdw>
                </a:effectLst>
                <a:latin typeface="Calibri" panose="020F0502020204030204" pitchFamily="34" charset="0"/>
              </a:rPr>
              <a:t>22</a:t>
            </a:r>
            <a:r>
              <a:rPr lang="en-US" sz="34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extLst>
      <p:ext uri="{BB962C8B-B14F-4D97-AF65-F5344CB8AC3E}">
        <p14:creationId xmlns:p14="http://schemas.microsoft.com/office/powerpoint/2010/main" val="312285123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C5050-A740-8611-D3FA-E54D6E7D707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B1B8B5-6FB8-ED5D-05A0-079604C2D9E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50:20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Providence</a:t>
            </a:r>
          </a:p>
        </p:txBody>
      </p:sp>
      <p:sp>
        <p:nvSpPr>
          <p:cNvPr id="161795" name="Rectangle 3">
            <a:extLst>
              <a:ext uri="{FF2B5EF4-FFF2-40B4-BE49-F238E27FC236}">
                <a16:creationId xmlns:a16="http://schemas.microsoft.com/office/drawing/2014/main" id="{D626F32D-59C3-1B12-7DD2-8E4063370A6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Man’s plan (20a)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God’s plan (20b)</a:t>
            </a:r>
          </a:p>
        </p:txBody>
      </p:sp>
      <p:pic>
        <p:nvPicPr>
          <p:cNvPr id="2" name="Picture 1">
            <a:extLst>
              <a:ext uri="{FF2B5EF4-FFF2-40B4-BE49-F238E27FC236}">
                <a16:creationId xmlns:a16="http://schemas.microsoft.com/office/drawing/2014/main" id="{20F33CD3-F98A-AE32-533C-32AFBE11C6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86420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38E24-87A6-B458-1D9C-1C85B285197D}"/>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D8D90F47-7898-8E63-1624-C161D6BBF93A}"/>
              </a:ext>
            </a:extLst>
          </p:cNvPr>
          <p:cNvSpPr>
            <a:spLocks noGrp="1" noChangeArrowheads="1"/>
          </p:cNvSpPr>
          <p:nvPr>
            <p:ph type="body" idx="1"/>
          </p:nvPr>
        </p:nvSpPr>
        <p:spPr>
          <a:xfrm>
            <a:off x="609600" y="1318683"/>
            <a:ext cx="10972800" cy="1905000"/>
          </a:xfrm>
        </p:spPr>
        <p:txBody>
          <a:bodyPr/>
          <a:lstStyle/>
          <a:p>
            <a:pPr marL="0" indent="0" algn="just">
              <a:buNone/>
            </a:pPr>
            <a:r>
              <a:rPr lang="en-US" dirty="0">
                <a:effectLst/>
              </a:rPr>
              <a:t>“Sixth, later, the four entrails of the liver, the lungs, the stomach, and the intestines were put in four jars and each was dedicated to the four genies of the underworld. It was because of this particular magical, mystical art that was practiced that Joseph probably chose to use physicians rather than professional embalmers.”</a:t>
            </a:r>
          </a:p>
        </p:txBody>
      </p:sp>
      <p:sp>
        <p:nvSpPr>
          <p:cNvPr id="4" name="Text Box 5">
            <a:extLst>
              <a:ext uri="{FF2B5EF4-FFF2-40B4-BE49-F238E27FC236}">
                <a16:creationId xmlns:a16="http://schemas.microsoft.com/office/drawing/2014/main" id="{DAF7BC29-A2C4-F6F2-F1D3-0B1ACCBB52FA}"/>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654-55</a:t>
            </a:r>
          </a:p>
        </p:txBody>
      </p:sp>
      <p:pic>
        <p:nvPicPr>
          <p:cNvPr id="5" name="Picture 4">
            <a:extLst>
              <a:ext uri="{FF2B5EF4-FFF2-40B4-BE49-F238E27FC236}">
                <a16:creationId xmlns:a16="http://schemas.microsoft.com/office/drawing/2014/main" id="{3399C576-512B-A469-9B4E-21CE388782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10421FB8-31E3-BC2B-918A-69E48937148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77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46760" y="701040"/>
          <a:ext cx="10698480" cy="5455920"/>
        </p:xfrm>
        <a:graphic>
          <a:graphicData uri="http://schemas.openxmlformats.org/drawingml/2006/table">
            <a:tbl>
              <a:tblPr firstRow="1" bandRow="1">
                <a:tableStyleId>{073A0DAA-6AF3-43AB-8588-CEC1D06C72B9}</a:tableStyleId>
              </a:tblPr>
              <a:tblGrid>
                <a:gridCol w="2834640">
                  <a:extLst>
                    <a:ext uri="{9D8B030D-6E8A-4147-A177-3AD203B41FA5}">
                      <a16:colId xmlns:a16="http://schemas.microsoft.com/office/drawing/2014/main" val="4083022562"/>
                    </a:ext>
                  </a:extLst>
                </a:gridCol>
                <a:gridCol w="2834640">
                  <a:extLst>
                    <a:ext uri="{9D8B030D-6E8A-4147-A177-3AD203B41FA5}">
                      <a16:colId xmlns:a16="http://schemas.microsoft.com/office/drawing/2014/main" val="1397627422"/>
                    </a:ext>
                  </a:extLst>
                </a:gridCol>
                <a:gridCol w="2194560">
                  <a:extLst>
                    <a:ext uri="{9D8B030D-6E8A-4147-A177-3AD203B41FA5}">
                      <a16:colId xmlns:a16="http://schemas.microsoft.com/office/drawing/2014/main" val="3861418638"/>
                    </a:ext>
                  </a:extLst>
                </a:gridCol>
                <a:gridCol w="283464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chemeClr val="bg2"/>
                          </a:solidFill>
                          <a:effectLst/>
                          <a:latin typeface="Calibri" panose="020F0502020204030204" pitchFamily="34" charset="0"/>
                        </a:rPr>
                        <a:t>Phase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Justification</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Sanctification</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Glorification</a:t>
                      </a: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Tense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Past</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Present</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Future</a:t>
                      </a: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Saved from sin’s:</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Penalty</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Power</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Presence</a:t>
                      </a: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Scripture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Eph 2:8-9; Titus 3:5</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Philip 2:12</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Rom 5:10</a:t>
                      </a:r>
                    </a:p>
                  </a:txBody>
                  <a:tcPr marT="45711" marB="45711" anchor="ctr" horzOverflow="overflow"/>
                </a:tc>
                <a:extLst>
                  <a:ext uri="{0D108BD9-81ED-4DB2-BD59-A6C34878D82A}">
                    <a16:rowId xmlns:a16="http://schemas.microsoft.com/office/drawing/2014/main" val="4167479987"/>
                  </a:ext>
                </a:extLst>
              </a:tr>
            </a:tbl>
          </a:graphicData>
        </a:graphic>
      </p:graphicFrame>
    </p:spTree>
    <p:extLst>
      <p:ext uri="{BB962C8B-B14F-4D97-AF65-F5344CB8AC3E}">
        <p14:creationId xmlns:p14="http://schemas.microsoft.com/office/powerpoint/2010/main" val="27544509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9E083-E5A0-76AB-47EE-F2E0845137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6C99ACC-7276-5BAA-57AA-F29ADC404D1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50:19-21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Comfort</a:t>
            </a:r>
          </a:p>
        </p:txBody>
      </p:sp>
      <p:sp>
        <p:nvSpPr>
          <p:cNvPr id="161795" name="Rectangle 3">
            <a:extLst>
              <a:ext uri="{FF2B5EF4-FFF2-40B4-BE49-F238E27FC236}">
                <a16:creationId xmlns:a16="http://schemas.microsoft.com/office/drawing/2014/main" id="{04383DA3-F9B7-3506-68D2-3AF1A670CDEC}"/>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God’s providence (20)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further comfort (21)</a:t>
            </a:r>
          </a:p>
        </p:txBody>
      </p:sp>
      <p:pic>
        <p:nvPicPr>
          <p:cNvPr id="3" name="Picture 2">
            <a:extLst>
              <a:ext uri="{FF2B5EF4-FFF2-40B4-BE49-F238E27FC236}">
                <a16:creationId xmlns:a16="http://schemas.microsoft.com/office/drawing/2014/main" id="{E206D346-F527-DA2F-C08C-FCEA1C3173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81147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A2DCA-A0C6-7EAF-E3C9-EBEB8F770C9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faith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self-control,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self-control, perseverance,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perseverance,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brotherly kindness</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love. </a:t>
            </a:r>
          </a:p>
        </p:txBody>
      </p:sp>
    </p:spTree>
    <p:extLst>
      <p:ext uri="{BB962C8B-B14F-4D97-AF65-F5344CB8AC3E}">
        <p14:creationId xmlns:p14="http://schemas.microsoft.com/office/powerpoint/2010/main" val="377250900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rPr>
              <a:t>1:5-7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2139353" y="1447801"/>
            <a:ext cx="7913294" cy="4993057"/>
          </a:xfrm>
          <a:prstGeom prst="rect">
            <a:avLst/>
          </a:prstGeom>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35FD3-B4B7-B201-AC0A-506C89062DF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267627C-2DE4-01D3-C954-7B037C9D3C5F}"/>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50:1-26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Death &amp; Burial of Jacob &amp; Joseph</a:t>
            </a:r>
          </a:p>
        </p:txBody>
      </p:sp>
      <p:sp>
        <p:nvSpPr>
          <p:cNvPr id="161795" name="Rectangle 3">
            <a:extLst>
              <a:ext uri="{FF2B5EF4-FFF2-40B4-BE49-F238E27FC236}">
                <a16:creationId xmlns:a16="http://schemas.microsoft.com/office/drawing/2014/main" id="{F527A3F3-0656-E5B7-7AE6-AEF044531114}"/>
              </a:ext>
            </a:extLst>
          </p:cNvPr>
          <p:cNvSpPr>
            <a:spLocks noGrp="1" noChangeArrowheads="1"/>
          </p:cNvSpPr>
          <p:nvPr>
            <p:ph type="body" idx="1"/>
          </p:nvPr>
        </p:nvSpPr>
        <p:spPr>
          <a:xfrm>
            <a:off x="609600" y="1600200"/>
            <a:ext cx="72390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Events following Jacob’s death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burial (4-14)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fear &amp; Joseph’s reassurance (15-21)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death (22-26)</a:t>
            </a:r>
          </a:p>
        </p:txBody>
      </p:sp>
      <p:pic>
        <p:nvPicPr>
          <p:cNvPr id="4" name="Picture 3">
            <a:extLst>
              <a:ext uri="{FF2B5EF4-FFF2-40B4-BE49-F238E27FC236}">
                <a16:creationId xmlns:a16="http://schemas.microsoft.com/office/drawing/2014/main" id="{9A64E76D-79B6-BCB7-0391-23AB06ED38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170805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7E833-B872-CA33-F136-71701C19703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9319C50-CFD5-35EE-E601-B75E0603FD2F}"/>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49917811-1460-2134-91AB-2F366214EF5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57620E7A-B644-A0A2-73BF-CB08854B82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255077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2040-8009-8A15-FB0C-9B3F315D9B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AABD890-0952-7A8D-5AB4-2772FC999291}"/>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4827EB3C-C298-0A6A-D46B-C858A64F49F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F81232BF-BB5A-AA6C-41F9-815CD30294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263944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26DF8-75DF-63B1-8B7A-87C660B8795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326C0C-9B39-BCD0-28B5-15213ACCCA6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Lifespan</a:t>
            </a:r>
          </a:p>
        </p:txBody>
      </p:sp>
      <p:sp>
        <p:nvSpPr>
          <p:cNvPr id="161795" name="Rectangle 3">
            <a:extLst>
              <a:ext uri="{FF2B5EF4-FFF2-40B4-BE49-F238E27FC236}">
                <a16:creationId xmlns:a16="http://schemas.microsoft.com/office/drawing/2014/main" id="{DCDF033A-B18A-11B1-2167-3685BAF4F38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Place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Years (22b)</a:t>
            </a:r>
          </a:p>
        </p:txBody>
      </p:sp>
      <p:pic>
        <p:nvPicPr>
          <p:cNvPr id="3" name="Picture 2">
            <a:extLst>
              <a:ext uri="{FF2B5EF4-FFF2-40B4-BE49-F238E27FC236}">
                <a16:creationId xmlns:a16="http://schemas.microsoft.com/office/drawing/2014/main" id="{1E942E97-F923-96F7-551C-131C5BF7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83788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0805-7614-F133-919A-0B7D8A908EC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E0EF61-2BE6-34E8-F4AD-CD10B63D2AD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Lifespan</a:t>
            </a:r>
          </a:p>
        </p:txBody>
      </p:sp>
      <p:sp>
        <p:nvSpPr>
          <p:cNvPr id="161795" name="Rectangle 3">
            <a:extLst>
              <a:ext uri="{FF2B5EF4-FFF2-40B4-BE49-F238E27FC236}">
                <a16:creationId xmlns:a16="http://schemas.microsoft.com/office/drawing/2014/main" id="{3E326141-B4B3-3E74-A472-807F3121B92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Years (22b)</a:t>
            </a:r>
          </a:p>
        </p:txBody>
      </p:sp>
      <p:pic>
        <p:nvPicPr>
          <p:cNvPr id="3" name="Picture 2">
            <a:extLst>
              <a:ext uri="{FF2B5EF4-FFF2-40B4-BE49-F238E27FC236}">
                <a16:creationId xmlns:a16="http://schemas.microsoft.com/office/drawing/2014/main" id="{B4B8D1CF-8437-63DA-AE50-C01DFF1965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431159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466EA-CF80-D8F7-18D2-26843A705A3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1C0C12E-D6AC-1780-0C41-06EFD58010E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Lifespan</a:t>
            </a:r>
          </a:p>
        </p:txBody>
      </p:sp>
      <p:sp>
        <p:nvSpPr>
          <p:cNvPr id="161795" name="Rectangle 3">
            <a:extLst>
              <a:ext uri="{FF2B5EF4-FFF2-40B4-BE49-F238E27FC236}">
                <a16:creationId xmlns:a16="http://schemas.microsoft.com/office/drawing/2014/main" id="{9624DE16-B8B2-82E6-B01E-58671759D05D}"/>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Place (22a)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Years (22b)</a:t>
            </a:r>
          </a:p>
        </p:txBody>
      </p:sp>
      <p:pic>
        <p:nvPicPr>
          <p:cNvPr id="3" name="Picture 2">
            <a:extLst>
              <a:ext uri="{FF2B5EF4-FFF2-40B4-BE49-F238E27FC236}">
                <a16:creationId xmlns:a16="http://schemas.microsoft.com/office/drawing/2014/main" id="{54D28C78-D95A-CFF0-DA7B-DDEBD7529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37596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88D6-24DD-E103-B43A-F8D07B1B359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8341147-3523-49C2-ED48-E99298DF14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46663050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318683"/>
            <a:ext cx="10972800" cy="1905000"/>
          </a:xfrm>
        </p:spPr>
        <p:txBody>
          <a:bodyPr/>
          <a:lstStyle/>
          <a:p>
            <a:pPr marL="0" indent="0" algn="just">
              <a:buNone/>
            </a:pPr>
            <a:r>
              <a:rPr lang="en-US" dirty="0">
                <a:effectLst/>
              </a:rPr>
              <a:t>“Moreover, living up to 110 was considered a very ideal age for an Egyptian, in fact, so ideal that in </a:t>
            </a:r>
            <a:r>
              <a:rPr lang="en-US" i="1" dirty="0">
                <a:effectLst/>
              </a:rPr>
              <a:t>Ancient Egyptian Texts</a:t>
            </a:r>
            <a:r>
              <a:rPr lang="en-US" dirty="0">
                <a:effectLst/>
              </a:rPr>
              <a:t> there are twenty-seven references to this age. For example, in the Inscriptions of </a:t>
            </a:r>
            <a:r>
              <a:rPr lang="en-US" i="1" dirty="0">
                <a:effectLst/>
              </a:rPr>
              <a:t>Vizier Ptah Hotep</a:t>
            </a:r>
            <a:r>
              <a:rPr lang="en-US" dirty="0">
                <a:effectLst/>
              </a:rPr>
              <a:t>, who held the same position that Joseph did, states: ‘What I have done on earth is not inconsiderable. I attained 110 years of life which the king gave me, with favor foremost among the ancestors through doing right for the King up to the point of veneration.’”</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660-61</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52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04EFD-933E-B275-35B0-723626D1AC9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7720500-6FC2-CCAA-34CA-F7DF02282264}"/>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84AF43B5-432F-FB87-9F82-AFB13E4E51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3021EE4B-BFE5-C81B-0123-384DD1A48D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025812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F35F5-17C8-D099-C0DC-FBBC123EE7A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720639-3658-A549-60AA-065E1CCA29A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Seed</a:t>
            </a:r>
          </a:p>
        </p:txBody>
      </p:sp>
      <p:sp>
        <p:nvSpPr>
          <p:cNvPr id="161795" name="Rectangle 3">
            <a:extLst>
              <a:ext uri="{FF2B5EF4-FFF2-40B4-BE49-F238E27FC236}">
                <a16:creationId xmlns:a16="http://schemas.microsoft.com/office/drawing/2014/main" id="{FC1CD37D-A462-D9F8-7F5F-0DA5AECF684E}"/>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Ephraim (23a)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Manasseh (23b)</a:t>
            </a:r>
          </a:p>
        </p:txBody>
      </p:sp>
      <p:pic>
        <p:nvPicPr>
          <p:cNvPr id="3" name="Picture 2">
            <a:extLst>
              <a:ext uri="{FF2B5EF4-FFF2-40B4-BE49-F238E27FC236}">
                <a16:creationId xmlns:a16="http://schemas.microsoft.com/office/drawing/2014/main" id="{6695F9E0-B62B-71FC-9610-0E005870B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172232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71BF1-3A69-FE66-3D22-E6820A4F76B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D1E612-302D-60E2-3948-F32096AB82D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Seed</a:t>
            </a:r>
          </a:p>
        </p:txBody>
      </p:sp>
      <p:sp>
        <p:nvSpPr>
          <p:cNvPr id="161795" name="Rectangle 3">
            <a:extLst>
              <a:ext uri="{FF2B5EF4-FFF2-40B4-BE49-F238E27FC236}">
                <a16:creationId xmlns:a16="http://schemas.microsoft.com/office/drawing/2014/main" id="{1DDDDE67-EFEE-AE27-FF1A-07116C8D1F3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Ephraim (23a)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Manasseh (23b)</a:t>
            </a:r>
          </a:p>
        </p:txBody>
      </p:sp>
      <p:pic>
        <p:nvPicPr>
          <p:cNvPr id="3" name="Picture 2">
            <a:extLst>
              <a:ext uri="{FF2B5EF4-FFF2-40B4-BE49-F238E27FC236}">
                <a16:creationId xmlns:a16="http://schemas.microsoft.com/office/drawing/2014/main" id="{EB2CED8B-8756-678D-6C4E-94B292AF6E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44246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D54E2-24CF-C675-9212-A01E9ED69D0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9C98BA-6366-A210-CAD9-D331A7383D5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Seed</a:t>
            </a:r>
          </a:p>
        </p:txBody>
      </p:sp>
      <p:sp>
        <p:nvSpPr>
          <p:cNvPr id="161795" name="Rectangle 3">
            <a:extLst>
              <a:ext uri="{FF2B5EF4-FFF2-40B4-BE49-F238E27FC236}">
                <a16:creationId xmlns:a16="http://schemas.microsoft.com/office/drawing/2014/main" id="{4392C654-625E-FCAF-91DA-7A9F5A40DAC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Ephraim (23a)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Manasseh (23b)</a:t>
            </a:r>
          </a:p>
        </p:txBody>
      </p:sp>
      <p:pic>
        <p:nvPicPr>
          <p:cNvPr id="3" name="Picture 2">
            <a:extLst>
              <a:ext uri="{FF2B5EF4-FFF2-40B4-BE49-F238E27FC236}">
                <a16:creationId xmlns:a16="http://schemas.microsoft.com/office/drawing/2014/main" id="{9A3B0F9E-5D3D-1802-FE3F-8DBDE777AB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889832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15877-B342-E01E-5690-3390ED5EA0F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6C47F2C-FFD5-3CAB-0778-A573DBAF4CC7}"/>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8DABE833-7159-5DFB-4D26-9DB2C04BEA2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17371E9D-F42F-C773-76AE-6F1D158ED8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990498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DFA91-F5AE-8D30-FC09-64DD972536C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8CB07F1-1414-735E-F5D5-E72BAD74818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50:24-25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Charge</a:t>
            </a:r>
          </a:p>
        </p:txBody>
      </p:sp>
      <p:sp>
        <p:nvSpPr>
          <p:cNvPr id="161795" name="Rectangle 3">
            <a:extLst>
              <a:ext uri="{FF2B5EF4-FFF2-40B4-BE49-F238E27FC236}">
                <a16:creationId xmlns:a16="http://schemas.microsoft.com/office/drawing/2014/main" id="{6E611716-2550-D4D7-189F-5C3AB81D0057}"/>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his death (24a)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return to Canaan (24b)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(25)</a:t>
            </a:r>
          </a:p>
        </p:txBody>
      </p:sp>
      <p:pic>
        <p:nvPicPr>
          <p:cNvPr id="3" name="Picture 2">
            <a:extLst>
              <a:ext uri="{FF2B5EF4-FFF2-40B4-BE49-F238E27FC236}">
                <a16:creationId xmlns:a16="http://schemas.microsoft.com/office/drawing/2014/main" id="{AF958623-77F5-4E4A-33A1-EA85F28B77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520781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6CDE3-56BA-E9A7-F56D-296B19E286C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81B73C-AC23-056D-D551-B694B1CA8A4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50:24-25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Charge</a:t>
            </a:r>
          </a:p>
        </p:txBody>
      </p:sp>
      <p:sp>
        <p:nvSpPr>
          <p:cNvPr id="161795" name="Rectangle 3">
            <a:extLst>
              <a:ext uri="{FF2B5EF4-FFF2-40B4-BE49-F238E27FC236}">
                <a16:creationId xmlns:a16="http://schemas.microsoft.com/office/drawing/2014/main" id="{3F983B29-D1D0-9B72-6727-D18DF753033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Prediction of his death (24a)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return to Canaan (24b)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(25)</a:t>
            </a:r>
          </a:p>
        </p:txBody>
      </p:sp>
      <p:pic>
        <p:nvPicPr>
          <p:cNvPr id="3" name="Picture 2">
            <a:extLst>
              <a:ext uri="{FF2B5EF4-FFF2-40B4-BE49-F238E27FC236}">
                <a16:creationId xmlns:a16="http://schemas.microsoft.com/office/drawing/2014/main" id="{CCE93AD8-CFBD-F2CE-E637-B8AF5C096C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395530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7EAD5-CF7F-7F16-601C-687FDC05991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B541124-208D-EAFB-F0F0-A287DB0C082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50:24-25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Charge</a:t>
            </a:r>
          </a:p>
        </p:txBody>
      </p:sp>
      <p:sp>
        <p:nvSpPr>
          <p:cNvPr id="161795" name="Rectangle 3">
            <a:extLst>
              <a:ext uri="{FF2B5EF4-FFF2-40B4-BE49-F238E27FC236}">
                <a16:creationId xmlns:a16="http://schemas.microsoft.com/office/drawing/2014/main" id="{484A0FA6-1551-0DE8-25E6-6FC9804759D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his death (24a)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Prediction of return to Canaan (24b)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(25)</a:t>
            </a:r>
          </a:p>
        </p:txBody>
      </p:sp>
      <p:pic>
        <p:nvPicPr>
          <p:cNvPr id="3" name="Picture 2">
            <a:extLst>
              <a:ext uri="{FF2B5EF4-FFF2-40B4-BE49-F238E27FC236}">
                <a16:creationId xmlns:a16="http://schemas.microsoft.com/office/drawing/2014/main" id="{2B3D06DE-3FAC-A2DF-E9EA-90258E0259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482926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nvPr>
        </p:nvGraphicFramePr>
        <p:xfrm>
          <a:off x="609601" y="294048"/>
          <a:ext cx="10972799" cy="4328148"/>
        </p:xfrm>
        <a:graphic>
          <a:graphicData uri="http://schemas.openxmlformats.org/drawingml/2006/table">
            <a:tbl>
              <a:tblPr firstRow="1" bandRow="1">
                <a:tableStyleId>{073A0DAA-6AF3-43AB-8588-CEC1D06C72B9}</a:tableStyleId>
              </a:tblPr>
              <a:tblGrid>
                <a:gridCol w="862206">
                  <a:extLst>
                    <a:ext uri="{9D8B030D-6E8A-4147-A177-3AD203B41FA5}">
                      <a16:colId xmlns:a16="http://schemas.microsoft.com/office/drawing/2014/main" val="20000"/>
                    </a:ext>
                  </a:extLst>
                </a:gridCol>
                <a:gridCol w="3709793">
                  <a:extLst>
                    <a:ext uri="{9D8B030D-6E8A-4147-A177-3AD203B41FA5}">
                      <a16:colId xmlns:a16="http://schemas.microsoft.com/office/drawing/2014/main" val="20001"/>
                    </a:ext>
                  </a:extLst>
                </a:gridCol>
                <a:gridCol w="2649758">
                  <a:extLst>
                    <a:ext uri="{9D8B030D-6E8A-4147-A177-3AD203B41FA5}">
                      <a16:colId xmlns:a16="http://schemas.microsoft.com/office/drawing/2014/main" val="20002"/>
                    </a:ext>
                  </a:extLst>
                </a:gridCol>
                <a:gridCol w="3751042">
                  <a:extLst>
                    <a:ext uri="{9D8B030D-6E8A-4147-A177-3AD203B41FA5}">
                      <a16:colId xmlns:a16="http://schemas.microsoft.com/office/drawing/2014/main" val="20003"/>
                    </a:ext>
                  </a:extLst>
                </a:gridCol>
              </a:tblGrid>
              <a:tr h="620353">
                <a:tc gridSpan="4">
                  <a:txBody>
                    <a:bodyPr/>
                    <a:lstStyle/>
                    <a:p>
                      <a:pPr algn="ct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4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8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400" dirty="0">
                          <a:latin typeface="Calibri" panose="020F0502020204030204" pitchFamily="34" charset="0"/>
                          <a:cs typeface="Calibri" panose="020F0502020204030204" pitchFamily="34" charset="0"/>
                        </a:rPr>
                        <a:t>1</a:t>
                      </a:r>
                      <a:r>
                        <a:rPr lang="en-US" sz="2400" baseline="30000" dirty="0">
                          <a:latin typeface="Calibri" panose="020F0502020204030204" pitchFamily="34" charset="0"/>
                          <a:cs typeface="Calibri" panose="020F0502020204030204" pitchFamily="34" charset="0"/>
                        </a:rPr>
                        <a:t>st</a:t>
                      </a:r>
                      <a:endParaRPr lang="en-US" sz="2400" dirty="0">
                        <a:latin typeface="Calibri" panose="020F0502020204030204" pitchFamily="34" charset="0"/>
                        <a:cs typeface="Calibri" panose="020F0502020204030204" pitchFamily="34" charset="0"/>
                      </a:endParaRPr>
                    </a:p>
                  </a:txBody>
                  <a:tcPr marT="45717" marB="45717" anchor="ctr"/>
                </a:tc>
                <a:tc>
                  <a:txBody>
                    <a:bodyPr/>
                    <a:lstStyle/>
                    <a:p>
                      <a:r>
                        <a:rPr lang="en-US" sz="2800" dirty="0">
                          <a:latin typeface="Calibri" panose="020F0502020204030204" pitchFamily="34" charset="0"/>
                          <a:cs typeface="Calibri" panose="020F0502020204030204" pitchFamily="34" charset="0"/>
                        </a:rPr>
                        <a:t>From Egypt to Canaan</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400" dirty="0">
                          <a:latin typeface="Calibri" panose="020F0502020204030204" pitchFamily="34" charset="0"/>
                          <a:cs typeface="Calibri" panose="020F0502020204030204" pitchFamily="34" charset="0"/>
                        </a:rPr>
                        <a:t>2</a:t>
                      </a:r>
                      <a:r>
                        <a:rPr lang="en-US" sz="2400" baseline="30000" dirty="0">
                          <a:latin typeface="Calibri" panose="020F0502020204030204" pitchFamily="34" charset="0"/>
                          <a:cs typeface="Calibri" panose="020F0502020204030204" pitchFamily="34" charset="0"/>
                        </a:rPr>
                        <a:t>nd</a:t>
                      </a:r>
                      <a:endParaRPr lang="en-US" sz="2400" dirty="0">
                        <a:latin typeface="Calibri" panose="020F0502020204030204" pitchFamily="34" charset="0"/>
                        <a:cs typeface="Calibri" panose="020F0502020204030204" pitchFamily="34" charset="0"/>
                      </a:endParaRPr>
                    </a:p>
                  </a:txBody>
                  <a:tcPr marT="45717" marB="45717" anchor="ctr"/>
                </a:tc>
                <a:tc>
                  <a:txBody>
                    <a:bodyPr/>
                    <a:lstStyle/>
                    <a:p>
                      <a:r>
                        <a:rPr lang="en-US" sz="2800" dirty="0">
                          <a:latin typeface="Calibri" panose="020F0502020204030204" pitchFamily="34" charset="0"/>
                          <a:cs typeface="Calibri" panose="020F0502020204030204" pitchFamily="34" charset="0"/>
                        </a:rPr>
                        <a:t>From Babylon to Israel</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400" dirty="0">
                          <a:latin typeface="Calibri" panose="020F0502020204030204" pitchFamily="34" charset="0"/>
                          <a:cs typeface="Calibri" panose="020F0502020204030204" pitchFamily="34" charset="0"/>
                        </a:rPr>
                        <a:t>3</a:t>
                      </a:r>
                      <a:r>
                        <a:rPr lang="en-US" sz="2400" baseline="30000" dirty="0">
                          <a:latin typeface="Calibri" panose="020F0502020204030204" pitchFamily="34" charset="0"/>
                          <a:cs typeface="Calibri" panose="020F0502020204030204" pitchFamily="34" charset="0"/>
                        </a:rPr>
                        <a:t>rd</a:t>
                      </a:r>
                      <a:endParaRPr lang="en-US" sz="2400" dirty="0">
                        <a:latin typeface="Calibri" panose="020F0502020204030204" pitchFamily="34" charset="0"/>
                        <a:cs typeface="Calibri" panose="020F0502020204030204" pitchFamily="34" charset="0"/>
                      </a:endParaRPr>
                    </a:p>
                  </a:txBody>
                  <a:tcPr marT="45717" marB="45717" anchor="ctr"/>
                </a:tc>
                <a:tc>
                  <a:txBody>
                    <a:bodyPr/>
                    <a:lstStyle/>
                    <a:p>
                      <a:r>
                        <a:rPr lang="en-US" sz="28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Millennial 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1887428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609600" y="304800"/>
          <a:ext cx="10972800" cy="6248400"/>
        </p:xfrm>
        <a:graphic>
          <a:graphicData uri="http://schemas.openxmlformats.org/drawingml/2006/table">
            <a:tbl>
              <a:tblPr firstRow="1" bandRow="1">
                <a:tableStyleId>{073A0DAA-6AF3-43AB-8588-CEC1D06C72B9}</a:tableStyleId>
              </a:tblPr>
              <a:tblGrid>
                <a:gridCol w="2510725">
                  <a:extLst>
                    <a:ext uri="{9D8B030D-6E8A-4147-A177-3AD203B41FA5}">
                      <a16:colId xmlns:a16="http://schemas.microsoft.com/office/drawing/2014/main" val="4083022562"/>
                    </a:ext>
                  </a:extLst>
                </a:gridCol>
                <a:gridCol w="3905573">
                  <a:extLst>
                    <a:ext uri="{9D8B030D-6E8A-4147-A177-3AD203B41FA5}">
                      <a16:colId xmlns:a16="http://schemas.microsoft.com/office/drawing/2014/main" val="1397627422"/>
                    </a:ext>
                  </a:extLst>
                </a:gridCol>
                <a:gridCol w="4556502">
                  <a:extLst>
                    <a:ext uri="{9D8B030D-6E8A-4147-A177-3AD203B41FA5}">
                      <a16:colId xmlns:a16="http://schemas.microsoft.com/office/drawing/2014/main" val="3861418638"/>
                    </a:ext>
                  </a:extLst>
                </a:gridCol>
              </a:tblGrid>
              <a:tr h="91440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Occult Works</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extLst>
                  <a:ext uri="{0D108BD9-81ED-4DB2-BD59-A6C34878D82A}">
                    <a16:rowId xmlns:a16="http://schemas.microsoft.com/office/drawing/2014/main" val="4285402584"/>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NAME</a:t>
                      </a: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DEFINITION</a:t>
                      </a: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SCRIPTURE</a:t>
                      </a:r>
                    </a:p>
                  </a:txBody>
                  <a:tcPr marT="45726" marB="45726" anchor="ctr" horzOverflow="overflow"/>
                </a:tc>
                <a:extLst>
                  <a:ext uri="{0D108BD9-81ED-4DB2-BD59-A6C34878D82A}">
                    <a16:rowId xmlns:a16="http://schemas.microsoft.com/office/drawing/2014/main" val="1624996199"/>
                  </a:ext>
                </a:extLst>
              </a:tr>
              <a:tr h="106680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cap="none" normalizeH="0" baseline="0" dirty="0">
                          <a:ln>
                            <a:noFill/>
                          </a:ln>
                          <a:solidFill>
                            <a:schemeClr val="bg2"/>
                          </a:solidFill>
                          <a:effectLst/>
                          <a:latin typeface="Calibri" panose="020F0502020204030204" pitchFamily="34" charset="0"/>
                        </a:rPr>
                        <a:t>Divination</a:t>
                      </a: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cap="none" normalizeH="0" baseline="0" dirty="0">
                          <a:ln>
                            <a:noFill/>
                          </a:ln>
                          <a:solidFill>
                            <a:srgbClr val="0000CC"/>
                          </a:solidFill>
                          <a:effectLst/>
                          <a:latin typeface="Calibri" panose="020F0502020204030204" pitchFamily="34" charset="0"/>
                        </a:rPr>
                        <a:t>Fortune telling</a:t>
                      </a: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cap="none" normalizeH="0" baseline="0" dirty="0" err="1">
                          <a:ln>
                            <a:noFill/>
                          </a:ln>
                          <a:solidFill>
                            <a:srgbClr val="C00000"/>
                          </a:solidFill>
                          <a:effectLst/>
                          <a:latin typeface="Calibri" panose="020F0502020204030204" pitchFamily="34" charset="0"/>
                        </a:rPr>
                        <a:t>Deut</a:t>
                      </a:r>
                      <a:r>
                        <a:rPr kumimoji="0" lang="en-US" sz="2600" b="1" i="0" u="none" strike="noStrike" cap="none" normalizeH="0" baseline="0" dirty="0">
                          <a:ln>
                            <a:noFill/>
                          </a:ln>
                          <a:solidFill>
                            <a:srgbClr val="C00000"/>
                          </a:solidFill>
                          <a:effectLst/>
                          <a:latin typeface="Calibri" panose="020F0502020204030204" pitchFamily="34" charset="0"/>
                        </a:rPr>
                        <a:t> 18:10; Acts 16:16</a:t>
                      </a:r>
                    </a:p>
                  </a:txBody>
                  <a:tcPr marT="45726" marB="45726" anchor="ctr" horzOverflow="overflow"/>
                </a:tc>
                <a:extLst>
                  <a:ext uri="{0D108BD9-81ED-4DB2-BD59-A6C34878D82A}">
                    <a16:rowId xmlns:a16="http://schemas.microsoft.com/office/drawing/2014/main" val="3636852434"/>
                  </a:ext>
                </a:extLst>
              </a:tr>
              <a:tr h="106680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Spiritism</a:t>
                      </a: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cap="none" normalizeH="0" baseline="0" dirty="0">
                          <a:ln>
                            <a:noFill/>
                          </a:ln>
                          <a:solidFill>
                            <a:srgbClr val="0000CC"/>
                          </a:solidFill>
                          <a:effectLst/>
                          <a:latin typeface="Calibri" panose="020F0502020204030204" pitchFamily="34" charset="0"/>
                        </a:rPr>
                        <a:t>Contacting the dead</a:t>
                      </a: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cap="none" normalizeH="0" baseline="0" dirty="0" err="1">
                          <a:ln>
                            <a:noFill/>
                          </a:ln>
                          <a:solidFill>
                            <a:srgbClr val="C00000"/>
                          </a:solidFill>
                          <a:effectLst/>
                          <a:latin typeface="Calibri" panose="020F0502020204030204" pitchFamily="34" charset="0"/>
                        </a:rPr>
                        <a:t>Deut</a:t>
                      </a:r>
                      <a:r>
                        <a:rPr kumimoji="0" lang="en-US" sz="2600" b="1" i="0" u="none" strike="noStrike" cap="none" normalizeH="0" baseline="0" dirty="0">
                          <a:ln>
                            <a:noFill/>
                          </a:ln>
                          <a:solidFill>
                            <a:srgbClr val="C00000"/>
                          </a:solidFill>
                          <a:effectLst/>
                          <a:latin typeface="Calibri" panose="020F0502020204030204" pitchFamily="34" charset="0"/>
                        </a:rPr>
                        <a:t> 18:11</a:t>
                      </a:r>
                    </a:p>
                  </a:txBody>
                  <a:tcPr marT="45726" marB="45726" anchor="ctr" horzOverflow="overflow"/>
                </a:tc>
                <a:extLst>
                  <a:ext uri="{0D108BD9-81ED-4DB2-BD59-A6C34878D82A}">
                    <a16:rowId xmlns:a16="http://schemas.microsoft.com/office/drawing/2014/main" val="3808086373"/>
                  </a:ext>
                </a:extLst>
              </a:tr>
              <a:tr h="106680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Magic</a:t>
                      </a: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cap="none" normalizeH="0" baseline="0" dirty="0">
                          <a:ln>
                            <a:noFill/>
                          </a:ln>
                          <a:solidFill>
                            <a:srgbClr val="0000CC"/>
                          </a:solidFill>
                          <a:effectLst/>
                          <a:latin typeface="Calibri" panose="020F0502020204030204" pitchFamily="34" charset="0"/>
                        </a:rPr>
                        <a:t>Performance of miraculous powers</a:t>
                      </a: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cap="none" normalizeH="0" baseline="0" dirty="0" err="1">
                          <a:ln>
                            <a:noFill/>
                          </a:ln>
                          <a:solidFill>
                            <a:srgbClr val="C00000"/>
                          </a:solidFill>
                          <a:effectLst/>
                          <a:latin typeface="Calibri" panose="020F0502020204030204" pitchFamily="34" charset="0"/>
                        </a:rPr>
                        <a:t>Deut</a:t>
                      </a:r>
                      <a:r>
                        <a:rPr kumimoji="0" lang="en-US" sz="2600" b="1" i="0" u="none" strike="noStrike" cap="none" normalizeH="0" baseline="0" dirty="0">
                          <a:ln>
                            <a:noFill/>
                          </a:ln>
                          <a:solidFill>
                            <a:srgbClr val="C00000"/>
                          </a:solidFill>
                          <a:effectLst/>
                          <a:latin typeface="Calibri" panose="020F0502020204030204" pitchFamily="34" charset="0"/>
                        </a:rPr>
                        <a:t> 18:11</a:t>
                      </a:r>
                    </a:p>
                  </a:txBody>
                  <a:tcPr marT="45726" marB="45726" anchor="ctr" horzOverflow="overflow"/>
                </a:tc>
                <a:extLst>
                  <a:ext uri="{0D108BD9-81ED-4DB2-BD59-A6C34878D82A}">
                    <a16:rowId xmlns:a16="http://schemas.microsoft.com/office/drawing/2014/main" val="4167479987"/>
                  </a:ext>
                </a:extLst>
              </a:tr>
              <a:tr h="106680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kern="1200" cap="none" normalizeH="0" baseline="0" dirty="0" err="1">
                          <a:ln>
                            <a:noFill/>
                          </a:ln>
                          <a:solidFill>
                            <a:schemeClr val="bg2"/>
                          </a:solidFill>
                          <a:effectLst/>
                          <a:latin typeface="Calibri" panose="020F0502020204030204" pitchFamily="34" charset="0"/>
                          <a:ea typeface="+mn-ea"/>
                          <a:cs typeface="+mn-cs"/>
                        </a:rPr>
                        <a:t>Pharamkeia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mn-cs"/>
                      </a:endParaRP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cap="none" normalizeH="0" baseline="0" dirty="0">
                          <a:ln>
                            <a:noFill/>
                          </a:ln>
                          <a:solidFill>
                            <a:srgbClr val="0000CC"/>
                          </a:solidFill>
                          <a:effectLst/>
                          <a:latin typeface="Calibri" panose="020F0502020204030204" pitchFamily="34" charset="0"/>
                        </a:rPr>
                        <a:t>Illicit drug use</a:t>
                      </a:r>
                    </a:p>
                  </a:txBody>
                  <a:tcPr marT="45726" marB="4572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i="0" u="none" strike="noStrike" cap="none" normalizeH="0" baseline="0" dirty="0">
                          <a:ln>
                            <a:noFill/>
                          </a:ln>
                          <a:solidFill>
                            <a:srgbClr val="C00000"/>
                          </a:solidFill>
                          <a:effectLst/>
                          <a:latin typeface="Calibri" panose="020F0502020204030204" pitchFamily="34" charset="0"/>
                        </a:rPr>
                        <a:t>Rev 9:20-21; 18:2, 23</a:t>
                      </a:r>
                    </a:p>
                  </a:txBody>
                  <a:tcPr marT="45726" marB="45726" anchor="ctr" horzOverflow="overflow"/>
                </a:tc>
                <a:extLst>
                  <a:ext uri="{0D108BD9-81ED-4DB2-BD59-A6C34878D82A}">
                    <a16:rowId xmlns:a16="http://schemas.microsoft.com/office/drawing/2014/main" val="4253275423"/>
                  </a:ext>
                </a:extLst>
              </a:tr>
            </a:tbl>
          </a:graphicData>
        </a:graphic>
      </p:graphicFrame>
    </p:spTree>
    <p:extLst>
      <p:ext uri="{BB962C8B-B14F-4D97-AF65-F5344CB8AC3E}">
        <p14:creationId xmlns:p14="http://schemas.microsoft.com/office/powerpoint/2010/main" val="30036832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E3EEA-D771-62F9-A354-2AD3044DE48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5303094-5711-C0CA-5ECF-B0632C9EC1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50:24-25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Charge</a:t>
            </a:r>
          </a:p>
        </p:txBody>
      </p:sp>
      <p:sp>
        <p:nvSpPr>
          <p:cNvPr id="161795" name="Rectangle 3">
            <a:extLst>
              <a:ext uri="{FF2B5EF4-FFF2-40B4-BE49-F238E27FC236}">
                <a16:creationId xmlns:a16="http://schemas.microsoft.com/office/drawing/2014/main" id="{6B756BC3-04C6-0FF1-6EC6-BDB2DA6ABE4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his death (24a)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return to Canaan (24b)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Oath (25)</a:t>
            </a:r>
          </a:p>
        </p:txBody>
      </p:sp>
      <p:pic>
        <p:nvPicPr>
          <p:cNvPr id="3" name="Picture 2">
            <a:extLst>
              <a:ext uri="{FF2B5EF4-FFF2-40B4-BE49-F238E27FC236}">
                <a16:creationId xmlns:a16="http://schemas.microsoft.com/office/drawing/2014/main" id="{8029801C-1B6F-886A-8AD1-69FA37EAF6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664427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B24EE-5220-BFEF-296B-B0831E83AD7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419745-1F95-BBF5-D880-F0BCB207F826}"/>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293240178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32917198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E8C6-B482-22B6-A41A-B938F9D9851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C5FE46D-053D-8DB3-8237-55CC1E8B1947}"/>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18A8A7EE-156E-1104-FFB1-3310824AC97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8D04859E-C5DF-AF8F-416A-C38BF53E6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505589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00B53-A59D-2901-05C1-759FE859441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89C2770-5A0F-9533-432A-84B5D494FF0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sp>
        <p:nvSpPr>
          <p:cNvPr id="161795" name="Rectangle 3">
            <a:extLst>
              <a:ext uri="{FF2B5EF4-FFF2-40B4-BE49-F238E27FC236}">
                <a16:creationId xmlns:a16="http://schemas.microsoft.com/office/drawing/2014/main" id="{DE5F67A3-635D-3349-AAD1-CDA2806DFA3F}"/>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Age (26a)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Burial (26b)</a:t>
            </a:r>
          </a:p>
        </p:txBody>
      </p:sp>
      <p:pic>
        <p:nvPicPr>
          <p:cNvPr id="3" name="Picture 2">
            <a:extLst>
              <a:ext uri="{FF2B5EF4-FFF2-40B4-BE49-F238E27FC236}">
                <a16:creationId xmlns:a16="http://schemas.microsoft.com/office/drawing/2014/main" id="{2824FBA4-98E3-C6D8-84CA-CE01903085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476372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7D20A-330C-9CBA-6545-AD0A71C917B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23DB5E-D205-7B7A-311C-980552E5940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sp>
        <p:nvSpPr>
          <p:cNvPr id="161795" name="Rectangle 3">
            <a:extLst>
              <a:ext uri="{FF2B5EF4-FFF2-40B4-BE49-F238E27FC236}">
                <a16:creationId xmlns:a16="http://schemas.microsoft.com/office/drawing/2014/main" id="{CC634C8D-A99D-5AB7-AF98-CE0B620F2B0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Age (26a)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Burial (26b)</a:t>
            </a:r>
          </a:p>
        </p:txBody>
      </p:sp>
      <p:pic>
        <p:nvPicPr>
          <p:cNvPr id="3" name="Picture 2">
            <a:extLst>
              <a:ext uri="{FF2B5EF4-FFF2-40B4-BE49-F238E27FC236}">
                <a16:creationId xmlns:a16="http://schemas.microsoft.com/office/drawing/2014/main" id="{B91250F0-6041-DC52-FD06-F8B3B3D7A0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85500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668CE-3A28-7DC7-452D-8BBB5A107E8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9719D0-07F1-8944-08D6-D48BDEFDDB4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sp>
        <p:nvSpPr>
          <p:cNvPr id="161795" name="Rectangle 3">
            <a:extLst>
              <a:ext uri="{FF2B5EF4-FFF2-40B4-BE49-F238E27FC236}">
                <a16:creationId xmlns:a16="http://schemas.microsoft.com/office/drawing/2014/main" id="{A84FCB74-E0E2-A13D-AEE1-2D9DD5CA1C4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Age (26a)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(26b)</a:t>
            </a:r>
          </a:p>
        </p:txBody>
      </p:sp>
      <p:pic>
        <p:nvPicPr>
          <p:cNvPr id="4" name="Picture 3">
            <a:extLst>
              <a:ext uri="{FF2B5EF4-FFF2-40B4-BE49-F238E27FC236}">
                <a16:creationId xmlns:a16="http://schemas.microsoft.com/office/drawing/2014/main" id="{22B851CD-0F96-E53A-8440-9A2C206740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405405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152400"/>
            <a:ext cx="7772400" cy="914400"/>
          </a:xfrm>
        </p:spPr>
        <p:txBody>
          <a:bodyPr/>
          <a:lstStyle/>
          <a:p>
            <a:pPr algn="ctr" eaLnBrk="1" hangingPunct="1"/>
            <a:r>
              <a:rPr lang="en-US" sz="3600" dirty="0">
                <a:effectLst>
                  <a:outerShdw blurRad="38100" dist="38100" dir="2700000" algn="tl">
                    <a:srgbClr val="000000">
                      <a:alpha val="43137"/>
                    </a:srgbClr>
                  </a:outerShdw>
                </a:effectLst>
              </a:rPr>
              <a:t>Bible Verses Against Necromancy</a:t>
            </a:r>
          </a:p>
        </p:txBody>
      </p:sp>
      <p:sp>
        <p:nvSpPr>
          <p:cNvPr id="12291" name="Rectangle 3"/>
          <p:cNvSpPr>
            <a:spLocks noGrp="1" noChangeArrowheads="1"/>
          </p:cNvSpPr>
          <p:nvPr>
            <p:ph type="body" idx="1"/>
          </p:nvPr>
        </p:nvSpPr>
        <p:spPr>
          <a:xfrm>
            <a:off x="2048933" y="1421694"/>
            <a:ext cx="4648200" cy="4521906"/>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Lev. 19:31</a:t>
            </a:r>
            <a:endParaRPr lang="en-US" dirty="0">
              <a:effectLst>
                <a:outerShdw blurRad="38100" dist="38100" dir="2700000" algn="tl">
                  <a:srgbClr val="000000">
                    <a:alpha val="43137"/>
                  </a:srgbClr>
                </a:outerShdw>
              </a:effectLst>
              <a:cs typeface="Calibri" panose="020F0502020204030204" pitchFamily="34" charset="0"/>
            </a:endParaRP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Deut. 18:9-14</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1 Sam. 28:7-8</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2 Kgs. 21:6</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1 Chron. 10:13</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Isa. 8:19-20</a:t>
            </a: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714066" y="1752600"/>
            <a:ext cx="3200400" cy="3692878"/>
          </a:xfrm>
          <a:prstGeom prst="rect">
            <a:avLst/>
          </a:prstGeom>
          <a:ln w="28575">
            <a:solidFill>
              <a:srgbClr val="FF0000"/>
            </a:solidFill>
          </a:ln>
        </p:spPr>
      </p:pic>
    </p:spTree>
    <p:extLst>
      <p:ext uri="{BB962C8B-B14F-4D97-AF65-F5344CB8AC3E}">
        <p14:creationId xmlns:p14="http://schemas.microsoft.com/office/powerpoint/2010/main" val="887054992"/>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F74CE-D9DC-2256-DBE8-6E36A7FD6BFF}"/>
            </a:ext>
          </a:extLst>
        </p:cNvPr>
        <p:cNvGrpSpPr/>
        <p:nvPr/>
      </p:nvGrpSpPr>
      <p:grpSpPr>
        <a:xfrm>
          <a:off x="0" y="0"/>
          <a:ext cx="0" cy="0"/>
          <a:chOff x="0" y="0"/>
          <a:chExt cx="0" cy="0"/>
        </a:xfrm>
      </p:grpSpPr>
      <p:sp>
        <p:nvSpPr>
          <p:cNvPr id="130050" name="Title 1">
            <a:extLst>
              <a:ext uri="{FF2B5EF4-FFF2-40B4-BE49-F238E27FC236}">
                <a16:creationId xmlns:a16="http://schemas.microsoft.com/office/drawing/2014/main" id="{08A4104D-5B49-0FD3-1F46-759F93B6BE89}"/>
              </a:ext>
            </a:extLst>
          </p:cNvPr>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271326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70E54-F743-CC55-9863-263A0388EE9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92FB8C8-A92D-2DF8-5F40-D947C300DA6C}"/>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50:1-26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Death &amp; Burial of Jacob &amp; Joseph</a:t>
            </a:r>
          </a:p>
        </p:txBody>
      </p:sp>
      <p:sp>
        <p:nvSpPr>
          <p:cNvPr id="161795" name="Rectangle 3">
            <a:extLst>
              <a:ext uri="{FF2B5EF4-FFF2-40B4-BE49-F238E27FC236}">
                <a16:creationId xmlns:a16="http://schemas.microsoft.com/office/drawing/2014/main" id="{E3F2CDAD-07BD-DC73-9C49-2F233C939A14}"/>
              </a:ext>
            </a:extLst>
          </p:cNvPr>
          <p:cNvSpPr>
            <a:spLocks noGrp="1" noChangeArrowheads="1"/>
          </p:cNvSpPr>
          <p:nvPr>
            <p:ph type="body" idx="1"/>
          </p:nvPr>
        </p:nvSpPr>
        <p:spPr>
          <a:xfrm>
            <a:off x="609600" y="1600200"/>
            <a:ext cx="70104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Events following Jacob’s death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burial (4-14)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fear &amp; Joseph’s reassurance (15-21)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death (22-26)</a:t>
            </a:r>
          </a:p>
        </p:txBody>
      </p:sp>
      <p:pic>
        <p:nvPicPr>
          <p:cNvPr id="5" name="Picture 4">
            <a:extLst>
              <a:ext uri="{FF2B5EF4-FFF2-40B4-BE49-F238E27FC236}">
                <a16:creationId xmlns:a16="http://schemas.microsoft.com/office/drawing/2014/main" id="{36A01157-BE2C-03A7-A87B-46257E7494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24363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1 Timothy 4:1</a:t>
            </a:r>
          </a:p>
          <a:p>
            <a:pPr marL="0" indent="0" algn="just">
              <a:spcBef>
                <a:spcPts val="0"/>
              </a:spcBef>
              <a:buNone/>
            </a:pPr>
            <a:r>
              <a:rPr lang="en-US" sz="3600" dirty="0"/>
              <a:t>“But the Spirit explicitly says that in later times some will fall away from the faith, paying attention to deceitful spirits and </a:t>
            </a:r>
            <a:r>
              <a:rPr lang="en-US" sz="3600" b="1" u="sng" dirty="0">
                <a:solidFill>
                  <a:srgbClr val="FFFFCC"/>
                </a:solidFill>
              </a:rPr>
              <a:t>doctrines of demons</a:t>
            </a:r>
            <a:r>
              <a:rPr lang="en-US" sz="3600" dirty="0"/>
              <a:t>.”</a:t>
            </a:r>
          </a:p>
        </p:txBody>
      </p:sp>
      <p:pic>
        <p:nvPicPr>
          <p:cNvPr id="3" name="Picture 2">
            <a:extLst>
              <a:ext uri="{FF2B5EF4-FFF2-40B4-BE49-F238E27FC236}">
                <a16:creationId xmlns:a16="http://schemas.microsoft.com/office/drawing/2014/main" id="{80010E7F-E5CA-4E3A-A376-84624ACFA7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8075" y="2971800"/>
            <a:ext cx="3175850" cy="18288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53272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724400"/>
          </a:xfrm>
        </p:spPr>
        <p:txBody>
          <a:bodyPr/>
          <a:lstStyle/>
          <a:p>
            <a:pPr marL="0" indent="0" algn="just">
              <a:spcBef>
                <a:spcPts val="0"/>
              </a:spcBef>
              <a:spcAft>
                <a:spcPts val="2400"/>
              </a:spcAft>
              <a:buNone/>
              <a:defRPr/>
            </a:pPr>
            <a:r>
              <a:rPr lang="en-US" sz="2800" i="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And then one night, Josiah [their son] showed up in a dream” (p. 69)</a:t>
            </a:r>
          </a:p>
          <a:p>
            <a:pPr marL="0" indent="0" algn="just">
              <a:spcBef>
                <a:spcPts val="0"/>
              </a:spcBef>
              <a:spcAft>
                <a:spcPts val="0"/>
              </a:spcAft>
              <a:buNone/>
              <a:defRPr/>
            </a:pPr>
            <a:r>
              <a:rPr lang="en-US" sz="2800" dirty="0">
                <a:effectLst>
                  <a:outerShdw blurRad="38100" dist="38100" dir="2700000" algn="tl">
                    <a:srgbClr val="000000">
                      <a:alpha val="43137"/>
                    </a:srgbClr>
                  </a:outerShdw>
                </a:effectLst>
              </a:rPr>
              <a:t>“Josiah came into the sanctuary…It wasn’t like he just appeared there. It was a sense of him coming into the aisle, and he got down on one knee and bent into my ear…Then, as quickly as he came, he left. It wasn’t that he disappeared; rather, it was a sense of him leaving the sanctuary…. He had a sense of speed about him, not that he was hurried, but as if life on earth was much slower than in Heaven—it’s a different place, a different plane. I stood up and went over to my wife and told her, ‘Josiah was just here.’” p. 99-100.</a:t>
            </a:r>
          </a:p>
          <a:p>
            <a:pPr marL="514350" indent="-514350" algn="just">
              <a:spcBef>
                <a:spcPts val="0"/>
              </a:spcBef>
              <a:buFontTx/>
              <a:buAutoNum type="arabicPeriod"/>
              <a:defRPr/>
            </a:pPr>
            <a:endParaRPr lang="en-US" sz="2800" dirty="0">
              <a:effectLst>
                <a:outerShdw blurRad="38100" dist="38100" dir="2700000" algn="tl">
                  <a:srgbClr val="000000">
                    <a:alpha val="43137"/>
                  </a:srgbClr>
                </a:outerShdw>
              </a:effectLst>
            </a:endParaRPr>
          </a:p>
          <a:p>
            <a:pPr marL="0" indent="0" algn="just">
              <a:spcBef>
                <a:spcPts val="0"/>
              </a:spcBef>
              <a:buNone/>
              <a:defRPr/>
            </a:pPr>
            <a:endParaRPr lang="en-US" sz="2800"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DDED8C29-5312-47D5-972D-3ABE15909AE2}"/>
              </a:ext>
            </a:extLst>
          </p:cNvPr>
          <p:cNvSpPr/>
          <p:nvPr/>
        </p:nvSpPr>
        <p:spPr>
          <a:xfrm>
            <a:off x="3067050" y="185173"/>
            <a:ext cx="6057900"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Steve Berger</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Steve Berger &amp; Sarah Berger,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 Heart: Bridging the Gulf Between Heaven and Earth</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(Franklin, TN: Grace Chapel, 2010).</a:t>
            </a:r>
          </a:p>
        </p:txBody>
      </p:sp>
      <p:pic>
        <p:nvPicPr>
          <p:cNvPr id="1026" name="Picture 2" descr="Image result for steve berger have heart&quot;">
            <a:extLst>
              <a:ext uri="{FF2B5EF4-FFF2-40B4-BE49-F238E27FC236}">
                <a16:creationId xmlns:a16="http://schemas.microsoft.com/office/drawing/2014/main" id="{80534464-9EF1-4BE0-A1F5-1F13E71385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76200"/>
            <a:ext cx="1219200"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32101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572000"/>
          </a:xfrm>
        </p:spPr>
        <p:txBody>
          <a:bodyPr/>
          <a:lstStyle/>
          <a:p>
            <a:pPr marL="0" indent="0" algn="just">
              <a:spcBef>
                <a:spcPts val="0"/>
              </a:spcBef>
              <a:spcAft>
                <a:spcPts val="2400"/>
              </a:spcAft>
              <a:buNone/>
              <a:defRPr/>
            </a:pPr>
            <a:r>
              <a:rPr lang="en-US" sz="2800" dirty="0">
                <a:effectLst>
                  <a:outerShdw blurRad="38100" dist="38100" dir="2700000" algn="tl">
                    <a:srgbClr val="000000">
                      <a:alpha val="43137"/>
                    </a:srgbClr>
                  </a:outerShdw>
                </a:effectLst>
              </a:rPr>
              <a:t>“God granted Josiah permission to make an appearance…it demonstrates his continued presence in not only our lives but in the lives of his friends as well” (p. 100; italics added).</a:t>
            </a:r>
          </a:p>
          <a:p>
            <a:pPr marL="0" indent="0" algn="just">
              <a:spcBef>
                <a:spcPts val="0"/>
              </a:spcBef>
              <a:spcAft>
                <a:spcPts val="2400"/>
              </a:spcAft>
              <a:buNone/>
              <a:defRPr/>
            </a:pPr>
            <a:r>
              <a:rPr lang="en-US" sz="2800" dirty="0">
                <a:effectLst>
                  <a:outerShdw blurRad="38100" dist="38100" dir="2700000" algn="tl">
                    <a:srgbClr val="000000">
                      <a:alpha val="43137"/>
                    </a:srgbClr>
                  </a:outerShdw>
                </a:effectLst>
              </a:rPr>
              <a:t>“Yes, the residents of Heaven are personally present, they are aware, and they are near!” p. 100-101.</a:t>
            </a:r>
          </a:p>
          <a:p>
            <a:pPr marL="0" indent="0" algn="just">
              <a:spcBef>
                <a:spcPts val="0"/>
              </a:spcBef>
              <a:spcAft>
                <a:spcPts val="2400"/>
              </a:spcAft>
              <a:buNone/>
              <a:defRPr/>
            </a:pPr>
            <a:r>
              <a:rPr lang="en-US" sz="2800" dirty="0">
                <a:effectLst>
                  <a:outerShdw blurRad="38100" dist="38100" dir="2700000" algn="tl">
                    <a:srgbClr val="000000">
                      <a:alpha val="43137"/>
                    </a:srgbClr>
                  </a:outerShdw>
                </a:effectLst>
              </a:rPr>
              <a:t>“We want all of us to continue to have relationship with </a:t>
            </a:r>
            <a:r>
              <a:rPr lang="en-US" sz="2800" dirty="0" err="1">
                <a:effectLst>
                  <a:outerShdw blurRad="38100" dist="38100" dir="2700000" algn="tl">
                    <a:srgbClr val="000000">
                      <a:alpha val="43137"/>
                    </a:srgbClr>
                  </a:outerShdw>
                </a:effectLst>
              </a:rPr>
              <a:t>Siah</a:t>
            </a:r>
            <a:r>
              <a:rPr lang="en-US" sz="2800" dirty="0">
                <a:effectLst>
                  <a:outerShdw blurRad="38100" dist="38100" dir="2700000" algn="tl">
                    <a:srgbClr val="000000">
                      <a:alpha val="43137"/>
                    </a:srgbClr>
                  </a:outerShdw>
                </a:effectLst>
              </a:rPr>
              <a:t> right up until the day that we are face-to-face in Heaven with him” (p. 103).</a:t>
            </a:r>
          </a:p>
        </p:txBody>
      </p:sp>
      <p:sp>
        <p:nvSpPr>
          <p:cNvPr id="5" name="Rectangle 4">
            <a:extLst>
              <a:ext uri="{FF2B5EF4-FFF2-40B4-BE49-F238E27FC236}">
                <a16:creationId xmlns:a16="http://schemas.microsoft.com/office/drawing/2014/main" id="{89B0710D-4BE5-4A5D-B6BA-4D6828373185}"/>
              </a:ext>
            </a:extLst>
          </p:cNvPr>
          <p:cNvSpPr/>
          <p:nvPr/>
        </p:nvSpPr>
        <p:spPr>
          <a:xfrm>
            <a:off x="3067050" y="185173"/>
            <a:ext cx="6057900"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Steve Berger</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Steve Berger &amp; Sarah Berger,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 Heart: Bridging the Gulf Between Heaven and Earth</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(Franklin, TN: Grace Chapel, 2010).</a:t>
            </a:r>
          </a:p>
        </p:txBody>
      </p:sp>
      <p:pic>
        <p:nvPicPr>
          <p:cNvPr id="2" name="Picture 2" descr="Image result for steve berger have heart&quot;">
            <a:extLst>
              <a:ext uri="{FF2B5EF4-FFF2-40B4-BE49-F238E27FC236}">
                <a16:creationId xmlns:a16="http://schemas.microsoft.com/office/drawing/2014/main" id="{ACFC1DDB-C15B-BD3B-367B-5F86F52C7D1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76200"/>
            <a:ext cx="1219200"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9531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819400"/>
          </a:xfrm>
        </p:spPr>
        <p:txBody>
          <a:bodyPr/>
          <a:lstStyle/>
          <a:p>
            <a:pPr marL="0" indent="0" algn="just">
              <a:spcBef>
                <a:spcPts val="0"/>
              </a:spcBef>
              <a:spcAft>
                <a:spcPts val="2400"/>
              </a:spcAft>
              <a:buNone/>
              <a:defRPr/>
            </a:pPr>
            <a:r>
              <a:rPr lang="en-US" sz="2800" dirty="0">
                <a:effectLst/>
              </a:rPr>
              <a:t>“The cloud of witnesses [of ‘Christian loved ones in Heaven’] is personal, and we believe it is part of their work in the spiritual realm to cheer on their loved ones still on earth…” (p. 107; italics added).</a:t>
            </a:r>
          </a:p>
          <a:p>
            <a:pPr marL="0" indent="0" algn="just">
              <a:spcBef>
                <a:spcPts val="0"/>
              </a:spcBef>
              <a:spcAft>
                <a:spcPts val="2400"/>
              </a:spcAft>
              <a:buNone/>
              <a:defRPr/>
            </a:pPr>
            <a:r>
              <a:rPr lang="en-US" sz="2800" dirty="0">
                <a:effectLst/>
              </a:rPr>
              <a:t>“Our loved ones may show up in dreams or visits or other ways (who can limit God’s imagination?), but the fact is that we’re connected….There is a thin veil, and we’re connected to them, forever, in Christ” (p. 110)</a:t>
            </a:r>
          </a:p>
          <a:p>
            <a:pPr marL="0" indent="0" algn="just">
              <a:spcBef>
                <a:spcPts val="0"/>
              </a:spcBef>
              <a:spcAft>
                <a:spcPts val="2400"/>
              </a:spcAft>
              <a:buNone/>
              <a:defRPr/>
            </a:pPr>
            <a:r>
              <a:rPr lang="en-US" sz="2800" dirty="0">
                <a:effectLst>
                  <a:outerShdw blurRad="38100" dist="38100" dir="2700000" algn="tl">
                    <a:srgbClr val="000000">
                      <a:alpha val="43137"/>
                    </a:srgbClr>
                  </a:outerShdw>
                </a:effectLst>
              </a:rPr>
              <a:t>“You don’t father or mother a child for nineteen years and then hear God say, ‘Oh, now you can’t talk to him. You no longer have a relationship with him until you see him face to face in Heaven….’ We still talk to Josiah, and it’s going to be so great when we’re together again” (p. 125).</a:t>
            </a:r>
            <a:endParaRPr lang="en-US" sz="2800" dirty="0">
              <a:effectLst/>
            </a:endParaRPr>
          </a:p>
        </p:txBody>
      </p:sp>
      <p:sp>
        <p:nvSpPr>
          <p:cNvPr id="5" name="Rectangle 4">
            <a:extLst>
              <a:ext uri="{FF2B5EF4-FFF2-40B4-BE49-F238E27FC236}">
                <a16:creationId xmlns:a16="http://schemas.microsoft.com/office/drawing/2014/main" id="{7E2DB118-49B6-41AF-9608-9AE6A631DACB}"/>
              </a:ext>
            </a:extLst>
          </p:cNvPr>
          <p:cNvSpPr/>
          <p:nvPr/>
        </p:nvSpPr>
        <p:spPr>
          <a:xfrm>
            <a:off x="3067050" y="185173"/>
            <a:ext cx="6057900" cy="1277273"/>
          </a:xfrm>
          <a:prstGeom prst="rect">
            <a:avLst/>
          </a:prstGeom>
        </p:spPr>
        <p:txBody>
          <a:bodyPr wrap="square">
            <a:spAutoFit/>
          </a:bodyPr>
          <a:lstStyle/>
          <a:p>
            <a:pPr algn="ctr">
              <a:spcAft>
                <a:spcPts val="600"/>
              </a:spcAft>
            </a:pPr>
            <a:r>
              <a:rPr lang="en-US" sz="3600" dirty="0">
                <a:solidFill>
                  <a:srgbClr val="00FFFF"/>
                </a:solidFill>
                <a:latin typeface="Calibri" panose="020F0502020204030204" pitchFamily="34" charset="0"/>
                <a:ea typeface="+mj-ea"/>
                <a:cs typeface="Calibri" panose="020F0502020204030204" pitchFamily="34" charset="0"/>
              </a:rPr>
              <a:t>Steve Berger</a:t>
            </a:r>
          </a:p>
          <a:p>
            <a:pPr algn="ctr"/>
            <a:r>
              <a:rPr lang="en-US" sz="1800" dirty="0">
                <a:latin typeface="Calibri" panose="020F0502020204030204" pitchFamily="34" charset="0"/>
                <a:cs typeface="Calibri" panose="020F0502020204030204" pitchFamily="34" charset="0"/>
              </a:rPr>
              <a:t>Steve Berger &amp; Sarah Berger, </a:t>
            </a:r>
            <a:r>
              <a:rPr lang="en-US" sz="1800" i="1" dirty="0">
                <a:latin typeface="Calibri" panose="020F0502020204030204" pitchFamily="34" charset="0"/>
                <a:cs typeface="Calibri" panose="020F0502020204030204" pitchFamily="34" charset="0"/>
              </a:rPr>
              <a:t>Have Heart: Bridging the Gulf Between Heaven and Earth</a:t>
            </a:r>
            <a:r>
              <a:rPr lang="en-US" sz="1800" dirty="0">
                <a:latin typeface="Calibri" panose="020F0502020204030204" pitchFamily="34" charset="0"/>
                <a:cs typeface="Calibri" panose="020F0502020204030204" pitchFamily="34" charset="0"/>
              </a:rPr>
              <a:t> (Franklin, TN: Grace Chapel, 2010).</a:t>
            </a:r>
          </a:p>
        </p:txBody>
      </p:sp>
      <p:pic>
        <p:nvPicPr>
          <p:cNvPr id="2" name="Picture 2" descr="Image result for steve berger have heart&quot;">
            <a:extLst>
              <a:ext uri="{FF2B5EF4-FFF2-40B4-BE49-F238E27FC236}">
                <a16:creationId xmlns:a16="http://schemas.microsoft.com/office/drawing/2014/main" id="{23411833-3756-DA91-2FD6-FFBF891CD2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76200"/>
            <a:ext cx="1219200"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215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2 Samuel 12:22-23</a:t>
            </a:r>
          </a:p>
          <a:p>
            <a:pPr marL="0" indent="0" algn="just">
              <a:spcBef>
                <a:spcPts val="0"/>
              </a:spcBef>
              <a:buNone/>
            </a:pPr>
            <a:r>
              <a:rPr lang="en-US" sz="3600" baseline="30000" dirty="0">
                <a:effectLst/>
              </a:rPr>
              <a:t>22 </a:t>
            </a:r>
            <a:r>
              <a:rPr lang="en-US" sz="3600" dirty="0">
                <a:effectLst/>
              </a:rPr>
              <a:t>“While the child was </a:t>
            </a:r>
            <a:r>
              <a:rPr lang="en-US" sz="3600" i="1" dirty="0">
                <a:effectLst/>
              </a:rPr>
              <a:t>still</a:t>
            </a:r>
            <a:r>
              <a:rPr lang="en-US" sz="3600" dirty="0">
                <a:effectLst/>
              </a:rPr>
              <a:t> alive, I fasted and wept; for I said, ‘Who knows, the </a:t>
            </a:r>
            <a:r>
              <a:rPr lang="en-US" sz="3600" cap="small" dirty="0">
                <a:effectLst/>
              </a:rPr>
              <a:t>Lord</a:t>
            </a:r>
            <a:r>
              <a:rPr lang="en-US" sz="3600" dirty="0">
                <a:effectLst/>
              </a:rPr>
              <a:t> may be gracious to me, that the child may live.’ </a:t>
            </a:r>
            <a:r>
              <a:rPr lang="en-US" sz="3600" baseline="30000" dirty="0">
                <a:effectLst/>
              </a:rPr>
              <a:t>23 </a:t>
            </a:r>
            <a:r>
              <a:rPr lang="en-US" sz="3600" dirty="0">
                <a:effectLst/>
              </a:rPr>
              <a:t>But now he has died; why should I fast? </a:t>
            </a:r>
            <a:r>
              <a:rPr lang="en-US" sz="3600" b="1" u="sng" dirty="0">
                <a:solidFill>
                  <a:srgbClr val="FFFFCC"/>
                </a:solidFill>
                <a:effectLst/>
              </a:rPr>
              <a:t>Can I bring him back again</a:t>
            </a:r>
            <a:r>
              <a:rPr lang="en-US" sz="3600" b="1" dirty="0">
                <a:solidFill>
                  <a:srgbClr val="FFFFCC"/>
                </a:solidFill>
                <a:effectLst/>
              </a:rPr>
              <a:t>?</a:t>
            </a:r>
            <a:r>
              <a:rPr lang="en-US" sz="3600" b="1" dirty="0">
                <a:effectLst/>
              </a:rPr>
              <a:t> </a:t>
            </a:r>
            <a:r>
              <a:rPr lang="en-US" sz="3600" dirty="0">
                <a:effectLst/>
              </a:rPr>
              <a:t>I will go to him, but </a:t>
            </a:r>
            <a:r>
              <a:rPr lang="en-US" sz="3600" b="1" u="sng" dirty="0">
                <a:solidFill>
                  <a:srgbClr val="FFFFCC"/>
                </a:solidFill>
                <a:effectLst/>
              </a:rPr>
              <a:t>he will not return to me</a:t>
            </a:r>
            <a:r>
              <a:rPr lang="en-US" sz="3600" dirty="0">
                <a:effectLst/>
              </a:rPr>
              <a:t>.”</a:t>
            </a:r>
            <a:endParaRPr lang="en-US" sz="3600" dirty="0">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id="{538F22C9-E095-4B4E-93EF-9BEB73453415}"/>
              </a:ext>
            </a:extLst>
          </p:cNvPr>
          <p:cNvSpPr>
            <a:spLocks noGrp="1"/>
          </p:cNvSpPr>
          <p:nvPr>
            <p:ph type="sldNum" sz="quarter" idx="12"/>
          </p:nvPr>
        </p:nvSpPr>
        <p:spPr/>
        <p:txBody>
          <a:bodyPr/>
          <a:lstStyle/>
          <a:p>
            <a:pPr>
              <a:defRPr/>
            </a:pPr>
            <a:fld id="{B3C3A6CF-E9D9-4FB9-8425-0D4364AA3ACE}" type="slidenum">
              <a:rPr lang="en-US" altLang="en-US" sz="1600" b="1"/>
              <a:pPr>
                <a:defRPr/>
              </a:pPr>
              <a:t>20</a:t>
            </a:fld>
            <a:endParaRPr lang="en-US" altLang="en-US" sz="1600" b="1" dirty="0"/>
          </a:p>
        </p:txBody>
      </p:sp>
    </p:spTree>
    <p:extLst>
      <p:ext uri="{BB962C8B-B14F-4D97-AF65-F5344CB8AC3E}">
        <p14:creationId xmlns:p14="http://schemas.microsoft.com/office/powerpoint/2010/main" val="118158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000" kern="0" dirty="0">
                <a:solidFill>
                  <a:srgbClr val="FFFFFF"/>
                </a:solidFill>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rPr>
              <a:t>24 </a:t>
            </a:r>
            <a:r>
              <a:rPr lang="en-US" sz="30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000" kern="0" baseline="30000" dirty="0">
                <a:solidFill>
                  <a:srgbClr val="FFFFFF"/>
                </a:solidFill>
                <a:effectLst>
                  <a:outerShdw blurRad="38100" dist="38100" dir="2700000" algn="tl">
                    <a:srgbClr val="000000">
                      <a:alpha val="43137"/>
                    </a:srgbClr>
                  </a:outerShdw>
                </a:effectLst>
              </a:rPr>
              <a:t>25</a:t>
            </a:r>
            <a:r>
              <a:rPr lang="en-US" sz="30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000" kern="0" baseline="30000" dirty="0">
                <a:solidFill>
                  <a:srgbClr val="FFFFFF"/>
                </a:solidFill>
                <a:effectLst>
                  <a:outerShdw blurRad="38100" dist="38100" dir="2700000" algn="tl">
                    <a:srgbClr val="000000">
                      <a:alpha val="43137"/>
                    </a:srgbClr>
                  </a:outerShdw>
                </a:effectLst>
              </a:rPr>
              <a:t>26</a:t>
            </a:r>
            <a:r>
              <a:rPr lang="en-US" sz="3000" dirty="0">
                <a:effectLst>
                  <a:outerShdw blurRad="38100" dist="38100" dir="2700000" algn="tl">
                    <a:srgbClr val="000000">
                      <a:alpha val="43137"/>
                    </a:srgbClr>
                  </a:outerShdw>
                </a:effectLst>
              </a:rPr>
              <a:t> </a:t>
            </a:r>
            <a:r>
              <a:rPr lang="en-US" sz="3000" b="1" u="sng" dirty="0">
                <a:solidFill>
                  <a:srgbClr val="FFFFCC"/>
                </a:solidFill>
                <a:effectLst>
                  <a:outerShdw blurRad="38100" dist="38100" dir="2700000" algn="tl">
                    <a:srgbClr val="000000">
                      <a:alpha val="43137"/>
                    </a:srgbClr>
                  </a:outerShdw>
                </a:effectLst>
              </a:rPr>
              <a:t>And besides all this, between us and you there is a great chasm fixed, so that those who wish to come over from here to you will not be able, and that none may cross over from there to us</a:t>
            </a:r>
            <a:r>
              <a:rPr lang="en-US" sz="3000" dirty="0">
                <a:effectLst>
                  <a:outerShdw blurRad="38100" dist="38100" dir="2700000" algn="tl">
                    <a:srgbClr val="000000">
                      <a:alpha val="43137"/>
                    </a:srgbClr>
                  </a:outerShdw>
                </a:effectLst>
              </a:rPr>
              <a:t>.’”</a:t>
            </a:r>
          </a:p>
        </p:txBody>
      </p:sp>
      <p:sp>
        <p:nvSpPr>
          <p:cNvPr id="2" name="Slide Number Placeholder 1">
            <a:extLst>
              <a:ext uri="{FF2B5EF4-FFF2-40B4-BE49-F238E27FC236}">
                <a16:creationId xmlns:a16="http://schemas.microsoft.com/office/drawing/2014/main" id="{538F22C9-E095-4B4E-93EF-9BEB73453415}"/>
              </a:ext>
            </a:extLst>
          </p:cNvPr>
          <p:cNvSpPr>
            <a:spLocks noGrp="1"/>
          </p:cNvSpPr>
          <p:nvPr>
            <p:ph type="sldNum" sz="quarter" idx="12"/>
          </p:nvPr>
        </p:nvSpPr>
        <p:spPr/>
        <p:txBody>
          <a:bodyPr/>
          <a:lstStyle/>
          <a:p>
            <a:pPr>
              <a:defRPr/>
            </a:pPr>
            <a:fld id="{B3C3A6CF-E9D9-4FB9-8425-0D4364AA3ACE}" type="slidenum">
              <a:rPr lang="en-US" altLang="en-US" sz="1600" b="1"/>
              <a:pPr>
                <a:defRPr/>
              </a:pPr>
              <a:t>21</a:t>
            </a:fld>
            <a:endParaRPr lang="en-US" altLang="en-US" sz="1600" b="1" dirty="0"/>
          </a:p>
        </p:txBody>
      </p:sp>
    </p:spTree>
    <p:extLst>
      <p:ext uri="{BB962C8B-B14F-4D97-AF65-F5344CB8AC3E}">
        <p14:creationId xmlns:p14="http://schemas.microsoft.com/office/powerpoint/2010/main" val="329482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52575" y="0"/>
            <a:ext cx="9086850" cy="2209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Hebrews 9:27</a:t>
            </a:r>
          </a:p>
          <a:p>
            <a:pPr marL="0" indent="0" algn="just">
              <a:spcBef>
                <a:spcPts val="0"/>
              </a:spcBef>
              <a:buNone/>
            </a:pPr>
            <a:r>
              <a:rPr lang="en-US" sz="3600" dirty="0"/>
              <a:t>And inasmuch as it is appointed for men to die once and after this comes judgment.</a:t>
            </a:r>
          </a:p>
        </p:txBody>
      </p:sp>
      <p:sp>
        <p:nvSpPr>
          <p:cNvPr id="2" name="Slide Number Placeholder 1">
            <a:extLst>
              <a:ext uri="{FF2B5EF4-FFF2-40B4-BE49-F238E27FC236}">
                <a16:creationId xmlns:a16="http://schemas.microsoft.com/office/drawing/2014/main" id="{A1E07A64-C095-408C-8D39-9E506A17B2C3}"/>
              </a:ext>
            </a:extLst>
          </p:cNvPr>
          <p:cNvSpPr>
            <a:spLocks noGrp="1"/>
          </p:cNvSpPr>
          <p:nvPr>
            <p:ph type="sldNum" sz="quarter" idx="12"/>
          </p:nvPr>
        </p:nvSpPr>
        <p:spPr/>
        <p:txBody>
          <a:bodyPr/>
          <a:lstStyle/>
          <a:p>
            <a:pPr>
              <a:defRPr/>
            </a:pPr>
            <a:fld id="{B3C3A6CF-E9D9-4FB9-8425-0D4364AA3ACE}" type="slidenum">
              <a:rPr lang="en-US" altLang="en-US" sz="1600" b="1"/>
              <a:pPr>
                <a:defRPr/>
              </a:pPr>
              <a:t>22</a:t>
            </a:fld>
            <a:endParaRPr lang="en-US" altLang="en-US" sz="1600" b="1" dirty="0"/>
          </a:p>
        </p:txBody>
      </p:sp>
      <p:pic>
        <p:nvPicPr>
          <p:cNvPr id="6" name="Picture 5">
            <a:extLst>
              <a:ext uri="{FF2B5EF4-FFF2-40B4-BE49-F238E27FC236}">
                <a16:creationId xmlns:a16="http://schemas.microsoft.com/office/drawing/2014/main" id="{8443CEA7-73A1-46B4-9C40-93F66A697C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8863" y="2438400"/>
            <a:ext cx="3074274" cy="2286000"/>
          </a:xfrm>
          <a:prstGeom prst="rect">
            <a:avLst/>
          </a:prstGeom>
          <a:effectLst>
            <a:glow rad="228600">
              <a:srgbClr val="FF0000">
                <a:alpha val="40000"/>
              </a:srgbClr>
            </a:glow>
          </a:effectLst>
        </p:spPr>
      </p:pic>
    </p:spTree>
    <p:extLst>
      <p:ext uri="{BB962C8B-B14F-4D97-AF65-F5344CB8AC3E}">
        <p14:creationId xmlns:p14="http://schemas.microsoft.com/office/powerpoint/2010/main" val="1190622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28888" y="0"/>
            <a:ext cx="7134225" cy="2209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2 Corinthians 11:14</a:t>
            </a:r>
          </a:p>
          <a:p>
            <a:pPr marL="0" indent="0" algn="just">
              <a:spcBef>
                <a:spcPts val="0"/>
              </a:spcBef>
              <a:buNone/>
            </a:pPr>
            <a:r>
              <a:rPr lang="en-US" sz="3600" dirty="0"/>
              <a:t>“No wonder, for even Satan disguises himself as an angel of light.”</a:t>
            </a:r>
          </a:p>
        </p:txBody>
      </p:sp>
      <p:sp>
        <p:nvSpPr>
          <p:cNvPr id="2" name="Slide Number Placeholder 1">
            <a:extLst>
              <a:ext uri="{FF2B5EF4-FFF2-40B4-BE49-F238E27FC236}">
                <a16:creationId xmlns:a16="http://schemas.microsoft.com/office/drawing/2014/main" id="{A1E07A64-C095-408C-8D39-9E506A17B2C3}"/>
              </a:ext>
            </a:extLst>
          </p:cNvPr>
          <p:cNvSpPr>
            <a:spLocks noGrp="1"/>
          </p:cNvSpPr>
          <p:nvPr>
            <p:ph type="sldNum" sz="quarter" idx="12"/>
          </p:nvPr>
        </p:nvSpPr>
        <p:spPr/>
        <p:txBody>
          <a:bodyPr/>
          <a:lstStyle/>
          <a:p>
            <a:pPr>
              <a:defRPr/>
            </a:pPr>
            <a:fld id="{B3C3A6CF-E9D9-4FB9-8425-0D4364AA3ACE}" type="slidenum">
              <a:rPr lang="en-US" altLang="en-US" sz="1600" b="1"/>
              <a:pPr>
                <a:defRPr/>
              </a:pPr>
              <a:t>23</a:t>
            </a:fld>
            <a:endParaRPr lang="en-US" altLang="en-US" sz="1600" b="1" dirty="0"/>
          </a:p>
        </p:txBody>
      </p:sp>
      <p:pic>
        <p:nvPicPr>
          <p:cNvPr id="3" name="Picture 2">
            <a:extLst>
              <a:ext uri="{FF2B5EF4-FFF2-40B4-BE49-F238E27FC236}">
                <a16:creationId xmlns:a16="http://schemas.microsoft.com/office/drawing/2014/main" id="{6F042B71-7C30-4001-BFEB-CF5DCC501C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9638" y="2590800"/>
            <a:ext cx="2232725" cy="2286000"/>
          </a:xfrm>
          <a:prstGeom prst="rect">
            <a:avLst/>
          </a:prstGeom>
        </p:spPr>
      </p:pic>
    </p:spTree>
    <p:extLst>
      <p:ext uri="{BB962C8B-B14F-4D97-AF65-F5344CB8AC3E}">
        <p14:creationId xmlns:p14="http://schemas.microsoft.com/office/powerpoint/2010/main" val="2760904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B48D2-0051-432B-B413-3470117C827F}"/>
              </a:ext>
            </a:extLst>
          </p:cNvPr>
          <p:cNvSpPr/>
          <p:nvPr/>
        </p:nvSpPr>
        <p:spPr>
          <a:xfrm>
            <a:off x="609600" y="1266140"/>
            <a:ext cx="10972800" cy="5432256"/>
          </a:xfrm>
          <a:prstGeom prst="rect">
            <a:avLst/>
          </a:prstGeom>
        </p:spPr>
        <p:txBody>
          <a:bodyPr wrap="square">
            <a:spAutoFit/>
          </a:bodyPr>
          <a:lstStyle/>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Sue Bohlin (PROBE.org) –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Harry Potter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https://www.probe.org/harry-potter/ </a:t>
            </a:r>
          </a:p>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Sue Bohlin (PROBE.org) –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Twilight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https://www.probe.org/the-darkness-of-twilight </a:t>
            </a:r>
          </a:p>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 Slick (CARM) – on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Pokemon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https://carm.org/what-is-pokemon </a:t>
            </a:r>
          </a:p>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Patrick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Zukeran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(EvidenceAndAnswers.org) – on Worldview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Star Wars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r>
              <a:rPr lang="pl-PL"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ttp://evidenceandanswers.org/article/worldvie w-star-wars/ </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5398EA45-BE7E-49AF-B187-6B3A9DE6F83C}"/>
              </a:ext>
            </a:extLst>
          </p:cNvPr>
          <p:cNvSpPr>
            <a:spLocks noGrp="1"/>
          </p:cNvSpPr>
          <p:nvPr>
            <p:ph type="title"/>
          </p:nvPr>
        </p:nvSpPr>
        <p:spPr>
          <a:xfrm>
            <a:off x="609600" y="152400"/>
            <a:ext cx="10972800" cy="1097280"/>
          </a:xfrm>
        </p:spPr>
        <p:txBody>
          <a:bodyPr/>
          <a:lstStyle/>
          <a:p>
            <a:pPr algn="ctr"/>
            <a:r>
              <a:rPr lang="en-US" sz="3200" dirty="0">
                <a:effectLst>
                  <a:outerShdw blurRad="38100" dist="38100" dir="2700000" algn="tl">
                    <a:srgbClr val="000000">
                      <a:alpha val="43137"/>
                    </a:srgbClr>
                  </a:outerShdw>
                </a:effectLst>
                <a:cs typeface="Calibri" panose="020F0502020204030204" pitchFamily="34" charset="0"/>
              </a:rPr>
              <a:t>Dangerous Influences on our Children &amp; Youth </a:t>
            </a:r>
            <a:br>
              <a:rPr lang="en-US" sz="2800" dirty="0">
                <a:effectLst>
                  <a:outerShdw blurRad="38100" dist="38100" dir="2700000" algn="tl">
                    <a:srgbClr val="000000">
                      <a:alpha val="43137"/>
                    </a:srgbClr>
                  </a:outerShdw>
                </a:effectLst>
                <a:cs typeface="Calibri" panose="020F0502020204030204" pitchFamily="34" charset="0"/>
              </a:rPr>
            </a:br>
            <a:r>
              <a:rPr lang="en-US" sz="20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Dr. Christine J. Tan (May 21, 2017)</a:t>
            </a:r>
            <a:endPar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pic>
        <p:nvPicPr>
          <p:cNvPr id="2" name="Picture 2">
            <a:extLst>
              <a:ext uri="{FF2B5EF4-FFF2-40B4-BE49-F238E27FC236}">
                <a16:creationId xmlns:a16="http://schemas.microsoft.com/office/drawing/2014/main" id="{C111C391-F624-CF96-6822-5683FA4485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39BB88-F427-88D0-8747-9B042BE8F4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022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B48D2-0051-432B-B413-3470117C827F}"/>
              </a:ext>
            </a:extLst>
          </p:cNvPr>
          <p:cNvSpPr/>
          <p:nvPr/>
        </p:nvSpPr>
        <p:spPr>
          <a:xfrm>
            <a:off x="609600" y="1266140"/>
            <a:ext cx="10972800" cy="5432256"/>
          </a:xfrm>
          <a:prstGeom prst="rect">
            <a:avLst/>
          </a:prstGeom>
        </p:spPr>
        <p:txBody>
          <a:bodyPr wrap="square">
            <a:spAutoFit/>
          </a:bodyPr>
          <a:lstStyle/>
          <a:p>
            <a:pPr marL="457200" indent="-457200">
              <a:spcAft>
                <a:spcPts val="0"/>
              </a:spcAft>
              <a:buClr>
                <a:schemeClr val="tx2"/>
              </a:buClr>
              <a:buFont typeface="+mj-lt"/>
              <a:buAutoNum type="alphaLcParen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Sue Bohlin (PROBE.org) – on Harry Potter  </a:t>
            </a:r>
          </a:p>
          <a:p>
            <a:pPr lvl="1">
              <a:spcAft>
                <a:spcPts val="3000"/>
              </a:spcAft>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https://www.probe.org/harry-potter/ </a:t>
            </a:r>
          </a:p>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Sue Bohlin (PROBE.org) –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Twilight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https://www.probe.org/the-darkness-of-twilight </a:t>
            </a:r>
          </a:p>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 Slick (CARM) – on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Pokemon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https://carm.org/what-is-pokemon </a:t>
            </a:r>
          </a:p>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Patrick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Zukeran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(EvidenceAndAnswers.org) – on Worldview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Star Wars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r>
              <a:rPr lang="pl-PL"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ttp://evidenceandanswers.org/article/worldvie w-star-wars/ </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5398EA45-BE7E-49AF-B187-6B3A9DE6F83C}"/>
              </a:ext>
            </a:extLst>
          </p:cNvPr>
          <p:cNvSpPr>
            <a:spLocks noGrp="1"/>
          </p:cNvSpPr>
          <p:nvPr>
            <p:ph type="title"/>
          </p:nvPr>
        </p:nvSpPr>
        <p:spPr>
          <a:xfrm>
            <a:off x="609600" y="152400"/>
            <a:ext cx="10972800" cy="1097280"/>
          </a:xfrm>
        </p:spPr>
        <p:txBody>
          <a:bodyPr/>
          <a:lstStyle/>
          <a:p>
            <a:pPr algn="ctr"/>
            <a:r>
              <a:rPr lang="en-US" sz="3200" dirty="0">
                <a:effectLst>
                  <a:outerShdw blurRad="38100" dist="38100" dir="2700000" algn="tl">
                    <a:srgbClr val="000000">
                      <a:alpha val="43137"/>
                    </a:srgbClr>
                  </a:outerShdw>
                </a:effectLst>
                <a:cs typeface="Calibri" panose="020F0502020204030204" pitchFamily="34" charset="0"/>
              </a:rPr>
              <a:t>Dangerous Influences on our Children &amp; Youth </a:t>
            </a:r>
            <a:br>
              <a:rPr lang="en-US" sz="2800" dirty="0">
                <a:effectLst>
                  <a:outerShdw blurRad="38100" dist="38100" dir="2700000" algn="tl">
                    <a:srgbClr val="000000">
                      <a:alpha val="43137"/>
                    </a:srgbClr>
                  </a:outerShdw>
                </a:effectLst>
                <a:cs typeface="Calibri" panose="020F0502020204030204" pitchFamily="34" charset="0"/>
              </a:rPr>
            </a:br>
            <a:r>
              <a:rPr lang="en-US" sz="20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Dr. Christine J. Tan (May 21, 2017)</a:t>
            </a:r>
            <a:endPar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pic>
        <p:nvPicPr>
          <p:cNvPr id="2" name="Picture 2">
            <a:extLst>
              <a:ext uri="{FF2B5EF4-FFF2-40B4-BE49-F238E27FC236}">
                <a16:creationId xmlns:a16="http://schemas.microsoft.com/office/drawing/2014/main" id="{05863ADE-2EED-9046-A91D-867697C728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B1AA16-B6EB-4257-AB9F-CB61913E6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158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143000"/>
            <a:ext cx="10972800" cy="4648200"/>
          </a:xfrm>
        </p:spPr>
        <p:txBody>
          <a:bodyPr/>
          <a:lstStyle/>
          <a:p>
            <a:pPr marL="0" indent="0" algn="just">
              <a:spcBef>
                <a:spcPts val="0"/>
              </a:spcBef>
              <a:buNone/>
              <a:defRPr/>
            </a:pPr>
            <a:r>
              <a:rPr lang="en-US" sz="3000" i="1"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A Roman Catholic school in Tennessee has banished JK Rowling's universally popular series of </a:t>
            </a:r>
            <a:r>
              <a:rPr lang="en-US" sz="3000" i="1" dirty="0">
                <a:effectLst>
                  <a:outerShdw blurRad="38100" dist="38100" dir="2700000" algn="tl">
                    <a:srgbClr val="000000">
                      <a:alpha val="43137"/>
                    </a:srgbClr>
                  </a:outerShdw>
                </a:effectLst>
              </a:rPr>
              <a:t>Harry Potter</a:t>
            </a:r>
            <a:r>
              <a:rPr lang="en-US" sz="3000" dirty="0">
                <a:effectLst>
                  <a:outerShdw blurRad="38100" dist="38100" dir="2700000" algn="tl">
                    <a:srgbClr val="000000">
                      <a:alpha val="43137"/>
                    </a:srgbClr>
                  </a:outerShdw>
                </a:effectLst>
              </a:rPr>
              <a:t> novels from its library shelves after its pastor took exception to their portrayal of magic, warning the spells and curses the author describes are real and ‘risk conjuring evil spirits’ when read…‘These books present magic as both good and evil, which is not true, but in fact a clever deception. The curses and spells used in the books are actual curses and spells; which when read by a human being risk conjuring evil spirits into the presence of the person reading the text,’ the Reverend </a:t>
            </a:r>
            <a:r>
              <a:rPr lang="en-US" sz="3000" dirty="0" err="1">
                <a:effectLst>
                  <a:outerShdw blurRad="38100" dist="38100" dir="2700000" algn="tl">
                    <a:srgbClr val="000000">
                      <a:alpha val="43137"/>
                    </a:srgbClr>
                  </a:outerShdw>
                </a:effectLst>
              </a:rPr>
              <a:t>Reehill</a:t>
            </a:r>
            <a:r>
              <a:rPr lang="en-US" sz="3000" dirty="0">
                <a:effectLst>
                  <a:outerShdw blurRad="38100" dist="38100" dir="2700000" algn="tl">
                    <a:srgbClr val="000000">
                      <a:alpha val="43137"/>
                    </a:srgbClr>
                  </a:outerShdw>
                </a:effectLst>
              </a:rPr>
              <a:t> wrote, apparently in all seriousness.</a:t>
            </a:r>
          </a:p>
        </p:txBody>
      </p:sp>
      <p:sp>
        <p:nvSpPr>
          <p:cNvPr id="2" name="Rectangle 1">
            <a:extLst>
              <a:ext uri="{FF2B5EF4-FFF2-40B4-BE49-F238E27FC236}">
                <a16:creationId xmlns:a16="http://schemas.microsoft.com/office/drawing/2014/main" id="{D9A1C2D4-0FA3-4FE2-BE1F-6833C8E5278A}"/>
              </a:ext>
            </a:extLst>
          </p:cNvPr>
          <p:cNvSpPr/>
          <p:nvPr/>
        </p:nvSpPr>
        <p:spPr>
          <a:xfrm>
            <a:off x="4533900" y="152400"/>
            <a:ext cx="3124200" cy="646331"/>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Harry Potter</a:t>
            </a:r>
          </a:p>
        </p:txBody>
      </p:sp>
      <p:sp>
        <p:nvSpPr>
          <p:cNvPr id="3" name="TextBox 2">
            <a:extLst>
              <a:ext uri="{FF2B5EF4-FFF2-40B4-BE49-F238E27FC236}">
                <a16:creationId xmlns:a16="http://schemas.microsoft.com/office/drawing/2014/main" id="{2777F79F-CDA2-4EE5-8661-2A998C1BD721}"/>
              </a:ext>
            </a:extLst>
          </p:cNvPr>
          <p:cNvSpPr txBox="1"/>
          <p:nvPr/>
        </p:nvSpPr>
        <p:spPr>
          <a:xfrm>
            <a:off x="1524001" y="6019800"/>
            <a:ext cx="9144000" cy="738664"/>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Joe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Sommerlad</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Harry Potter books removed from school library because they contain 'real' curses and spells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“Independent,” online: https://www.independent.co.uk/news/world/americas/harry-potter-banned-school-library-nashville-tennessee-exorcist-a9087676. htmlwww.soniclight.com, September 1, 2019; accessed 13 December 219, p. 1.</a:t>
            </a:r>
          </a:p>
        </p:txBody>
      </p:sp>
      <p:pic>
        <p:nvPicPr>
          <p:cNvPr id="4" name="Picture 2">
            <a:extLst>
              <a:ext uri="{FF2B5EF4-FFF2-40B4-BE49-F238E27FC236}">
                <a16:creationId xmlns:a16="http://schemas.microsoft.com/office/drawing/2014/main" id="{BA05D235-40A8-2A8C-88A5-32C074096D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E99E70-C954-BB2A-6891-BC17621B93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6726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7B6E2-EA7A-E07E-2AC6-C0C74B7FEA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2656BFB-3DDA-C78D-1126-69809DC2E2E4}"/>
              </a:ext>
            </a:extLst>
          </p:cNvPr>
          <p:cNvSpPr/>
          <p:nvPr/>
        </p:nvSpPr>
        <p:spPr>
          <a:xfrm>
            <a:off x="609600" y="1266140"/>
            <a:ext cx="10972800" cy="5432256"/>
          </a:xfrm>
          <a:prstGeom prst="rect">
            <a:avLst/>
          </a:prstGeom>
        </p:spPr>
        <p:txBody>
          <a:bodyPr wrap="square">
            <a:spAutoFit/>
          </a:bodyPr>
          <a:lstStyle/>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Sue Bohlin (PROBE.org) –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Harry Potter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https://www.probe.org/harry-potter/ </a:t>
            </a:r>
          </a:p>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Sue Bohlin (PROBE.org) –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Twilight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https://www.probe.org/the-darkness-of-twilight </a:t>
            </a:r>
          </a:p>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 Slick (CARM) – on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Pokemon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https://carm.org/what-is-pokemon </a:t>
            </a:r>
          </a:p>
          <a:p>
            <a:pPr marL="457200" indent="-457200">
              <a:spcAft>
                <a:spcPts val="0"/>
              </a:spcAft>
              <a:buClr>
                <a:schemeClr val="tx2"/>
              </a:buClr>
              <a:buFont typeface="+mj-lt"/>
              <a:buAutoNum type="alphaLcParen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Patrick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Zukeran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(EvidenceAndAnswers.org) – on Worldview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Star Wars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r>
              <a:rPr lang="pl-PL"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ttp://evidenceandanswers.org/article/worldvie w-star-wars/ </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F9D95F0F-FD03-9337-9FCD-A2BA687A2C23}"/>
              </a:ext>
            </a:extLst>
          </p:cNvPr>
          <p:cNvSpPr>
            <a:spLocks noGrp="1"/>
          </p:cNvSpPr>
          <p:nvPr>
            <p:ph type="title"/>
          </p:nvPr>
        </p:nvSpPr>
        <p:spPr>
          <a:xfrm>
            <a:off x="609600" y="152400"/>
            <a:ext cx="10972800" cy="1097280"/>
          </a:xfrm>
        </p:spPr>
        <p:txBody>
          <a:bodyPr/>
          <a:lstStyle/>
          <a:p>
            <a:pPr algn="ctr"/>
            <a:r>
              <a:rPr lang="en-US" sz="3200" dirty="0">
                <a:effectLst>
                  <a:outerShdw blurRad="38100" dist="38100" dir="2700000" algn="tl">
                    <a:srgbClr val="000000">
                      <a:alpha val="43137"/>
                    </a:srgbClr>
                  </a:outerShdw>
                </a:effectLst>
                <a:cs typeface="Calibri" panose="020F0502020204030204" pitchFamily="34" charset="0"/>
              </a:rPr>
              <a:t>Dangerous Influences on our Children &amp; Youth </a:t>
            </a:r>
            <a:br>
              <a:rPr lang="en-US" sz="2800" dirty="0">
                <a:effectLst>
                  <a:outerShdw blurRad="38100" dist="38100" dir="2700000" algn="tl">
                    <a:srgbClr val="000000">
                      <a:alpha val="43137"/>
                    </a:srgbClr>
                  </a:outerShdw>
                </a:effectLst>
                <a:cs typeface="Calibri" panose="020F0502020204030204" pitchFamily="34" charset="0"/>
              </a:rPr>
            </a:br>
            <a:r>
              <a:rPr lang="en-US" sz="20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Dr. Christine J. Tan (May 21, 2017)</a:t>
            </a:r>
            <a:endPar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pic>
        <p:nvPicPr>
          <p:cNvPr id="2" name="Picture 2">
            <a:extLst>
              <a:ext uri="{FF2B5EF4-FFF2-40B4-BE49-F238E27FC236}">
                <a16:creationId xmlns:a16="http://schemas.microsoft.com/office/drawing/2014/main" id="{3E7C57B5-763C-F3FF-B07F-43508D72AA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EB22C5F-69E6-6CAB-32C4-3FFEFD5677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647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B48D2-0051-432B-B413-3470117C827F}"/>
              </a:ext>
            </a:extLst>
          </p:cNvPr>
          <p:cNvSpPr/>
          <p:nvPr/>
        </p:nvSpPr>
        <p:spPr>
          <a:xfrm>
            <a:off x="609600" y="1255367"/>
            <a:ext cx="10972800" cy="4939814"/>
          </a:xfrm>
          <a:prstGeom prst="rect">
            <a:avLst/>
          </a:prstGeom>
        </p:spPr>
        <p:txBody>
          <a:bodyPr wrap="square">
            <a:spAutoFit/>
          </a:bodyPr>
          <a:lstStyle/>
          <a:p>
            <a:pPr marL="514350" indent="-514350">
              <a:spcAft>
                <a:spcPts val="0"/>
              </a:spcAft>
              <a:buClr>
                <a:schemeClr val="tx2"/>
              </a:buClr>
              <a:buFont typeface="+mj-lt"/>
              <a:buAutoNum type="alphaLcParenR" startAt="5"/>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Kerby Anderson (PROBE.org) –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 Tech Witchcraft  </a:t>
            </a:r>
          </a:p>
          <a:p>
            <a:pPr lvl="1">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https://www.probe.org/high-tech-witchcraft/ </a:t>
            </a:r>
            <a:endParaRPr lang="pl-PL"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14350" indent="-514350">
              <a:spcAft>
                <a:spcPts val="0"/>
              </a:spcAft>
              <a:buClr>
                <a:schemeClr val="tx2"/>
              </a:buClr>
              <a:buFont typeface="+mj-lt"/>
              <a:buAutoNum type="alphaLcParenR" startAt="5"/>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Patrick </a:t>
            </a:r>
            <a:r>
              <a:rPr lang="en-US"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Zukeran</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(EvidenceAndAnswers.org) – on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Occult</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indent="-457200">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http://evidenceandanswers.org/article/the-world-of-the-occult/ </a:t>
            </a:r>
          </a:p>
          <a:p>
            <a:pPr marL="514350" indent="-514350">
              <a:spcAft>
                <a:spcPts val="0"/>
              </a:spcAft>
              <a:buClr>
                <a:schemeClr val="tx2"/>
              </a:buClr>
              <a:buFont typeface="+mj-lt"/>
              <a:buAutoNum type="alphaLcParenR" startAt="5"/>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 </a:t>
            </a:r>
            <a:r>
              <a:rPr lang="en-US"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Gleghorn</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(PROBE.org) –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Yoga</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Christianity </a:t>
            </a:r>
          </a:p>
          <a:p>
            <a:pPr lvl="2" indent="-457200">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https://www.probe.org/yoga-and-christianity-are-they-compatible/ </a:t>
            </a:r>
          </a:p>
          <a:p>
            <a:pPr marL="514350" indent="-514350">
              <a:spcAft>
                <a:spcPts val="0"/>
              </a:spcAft>
              <a:buClr>
                <a:schemeClr val="tx2"/>
              </a:buClr>
              <a:buFont typeface="+mj-lt"/>
              <a:buAutoNum type="alphaLcParenR" startAt="5"/>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 </a:t>
            </a:r>
            <a:r>
              <a:rPr lang="en-US"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Gleghorn</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(PROBE.org) – OK for Christian to do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yoga</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indent="-457200">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https://www.probe.org/is-it-ok-for-a-christian-to-practice-yoga/ </a:t>
            </a:r>
          </a:p>
        </p:txBody>
      </p:sp>
      <p:sp>
        <p:nvSpPr>
          <p:cNvPr id="3" name="Title 4">
            <a:extLst>
              <a:ext uri="{FF2B5EF4-FFF2-40B4-BE49-F238E27FC236}">
                <a16:creationId xmlns:a16="http://schemas.microsoft.com/office/drawing/2014/main" id="{09827620-23EE-8CF6-060D-76BD5778803C}"/>
              </a:ext>
            </a:extLst>
          </p:cNvPr>
          <p:cNvSpPr>
            <a:spLocks noGrp="1"/>
          </p:cNvSpPr>
          <p:nvPr>
            <p:ph type="title"/>
          </p:nvPr>
        </p:nvSpPr>
        <p:spPr>
          <a:xfrm>
            <a:off x="609600" y="152400"/>
            <a:ext cx="10972800" cy="1097280"/>
          </a:xfrm>
        </p:spPr>
        <p:txBody>
          <a:bodyPr/>
          <a:lstStyle/>
          <a:p>
            <a:pPr algn="ctr"/>
            <a:r>
              <a:rPr lang="en-US" sz="3200" dirty="0">
                <a:effectLst>
                  <a:outerShdw blurRad="38100" dist="38100" dir="2700000" algn="tl">
                    <a:srgbClr val="000000">
                      <a:alpha val="43137"/>
                    </a:srgbClr>
                  </a:outerShdw>
                </a:effectLst>
                <a:cs typeface="Calibri" panose="020F0502020204030204" pitchFamily="34" charset="0"/>
              </a:rPr>
              <a:t>Dangerous Influences on our Children &amp; Youth </a:t>
            </a:r>
            <a:br>
              <a:rPr lang="en-US" sz="2800" dirty="0">
                <a:effectLst>
                  <a:outerShdw blurRad="38100" dist="38100" dir="2700000" algn="tl">
                    <a:srgbClr val="000000">
                      <a:alpha val="43137"/>
                    </a:srgbClr>
                  </a:outerShdw>
                </a:effectLst>
                <a:cs typeface="Calibri" panose="020F0502020204030204" pitchFamily="34" charset="0"/>
              </a:rPr>
            </a:br>
            <a:r>
              <a:rPr lang="en-US" sz="20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Dr. Christine J. Tan (May 21, 2017)</a:t>
            </a:r>
            <a:endPar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pic>
        <p:nvPicPr>
          <p:cNvPr id="5" name="Picture 2">
            <a:extLst>
              <a:ext uri="{FF2B5EF4-FFF2-40B4-BE49-F238E27FC236}">
                <a16:creationId xmlns:a16="http://schemas.microsoft.com/office/drawing/2014/main" id="{2E9520FB-475F-862A-7E0A-C79969F8CF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1171E0B-7160-536B-52B4-64958F3CD3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673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B48D2-0051-432B-B413-3470117C827F}"/>
              </a:ext>
            </a:extLst>
          </p:cNvPr>
          <p:cNvSpPr/>
          <p:nvPr/>
        </p:nvSpPr>
        <p:spPr>
          <a:xfrm>
            <a:off x="609600" y="1264465"/>
            <a:ext cx="10972800" cy="5139869"/>
          </a:xfrm>
          <a:prstGeom prst="rect">
            <a:avLst/>
          </a:prstGeom>
        </p:spPr>
        <p:txBody>
          <a:bodyPr wrap="square">
            <a:spAutoFit/>
          </a:bodyPr>
          <a:lstStyle/>
          <a:p>
            <a:pPr marL="514350" indent="-514350">
              <a:spcAft>
                <a:spcPts val="0"/>
              </a:spcAft>
              <a:buClr>
                <a:schemeClr val="tx2"/>
              </a:buClr>
              <a:buFont typeface="+mj-lt"/>
              <a:buAutoNum type="alphaLcParenR" startAt="9"/>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Patrick </a:t>
            </a:r>
            <a:r>
              <a:rPr lang="en-US"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Zukeran</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(EvidenceAndAnswers.org) –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Yoga</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457200" lvl="2">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http://evidenceandanswers.org/podcast/episode-280-yoga-great-exercise-or-dangerous-worship/ </a:t>
            </a:r>
          </a:p>
          <a:p>
            <a:pPr marL="514350" indent="-514350">
              <a:spcAft>
                <a:spcPts val="0"/>
              </a:spcAft>
              <a:buClr>
                <a:schemeClr val="tx2"/>
              </a:buClr>
              <a:buFont typeface="+mj-lt"/>
              <a:buAutoNum type="alphaLcParenR" startAt="9"/>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 </a:t>
            </a:r>
            <a:r>
              <a:rPr lang="en-US"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Gleghorn</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(PROBE.org) –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Hypnosis</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457200" lvl="2">
              <a:spcAft>
                <a:spcPts val="3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https://www.probe.org/is-hypnosis-ok-or-a-problem/ </a:t>
            </a:r>
          </a:p>
          <a:p>
            <a:pPr marL="514350" indent="-514350">
              <a:spcAft>
                <a:spcPts val="0"/>
              </a:spcAft>
              <a:buClr>
                <a:schemeClr val="tx2"/>
              </a:buClr>
              <a:buFont typeface="+mj-lt"/>
              <a:buAutoNum type="alphaLcParenR" startAt="9"/>
            </a:pPr>
            <a:r>
              <a:rPr lang="en-US"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Oropeza</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(Christian Research Institute) – on some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Martial Arts</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457200" lvl="2">
              <a:spcAft>
                <a:spcPts val="24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http://www.equip.org/articles/should-a-christian-practice-the-martial-arts/ </a:t>
            </a:r>
          </a:p>
          <a:p>
            <a:pPr marL="914400" lvl="1" indent="-457200">
              <a:spcAft>
                <a:spcPts val="0"/>
              </a:spcAft>
              <a:buFont typeface="+mj-lt"/>
              <a:buAutoNum type="alphaLcParenR"/>
            </a:pPr>
            <a:endParaRPr lang="pl-PL"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itle 4">
            <a:extLst>
              <a:ext uri="{FF2B5EF4-FFF2-40B4-BE49-F238E27FC236}">
                <a16:creationId xmlns:a16="http://schemas.microsoft.com/office/drawing/2014/main" id="{4C90DC5E-6CB4-7AA9-31CC-E59FBC8C6236}"/>
              </a:ext>
            </a:extLst>
          </p:cNvPr>
          <p:cNvSpPr>
            <a:spLocks noGrp="1"/>
          </p:cNvSpPr>
          <p:nvPr>
            <p:ph type="title"/>
          </p:nvPr>
        </p:nvSpPr>
        <p:spPr>
          <a:xfrm>
            <a:off x="609600" y="152400"/>
            <a:ext cx="10972800" cy="1097280"/>
          </a:xfrm>
        </p:spPr>
        <p:txBody>
          <a:bodyPr/>
          <a:lstStyle/>
          <a:p>
            <a:pPr algn="ctr"/>
            <a:r>
              <a:rPr lang="en-US" sz="3200" dirty="0">
                <a:effectLst>
                  <a:outerShdw blurRad="38100" dist="38100" dir="2700000" algn="tl">
                    <a:srgbClr val="000000">
                      <a:alpha val="43137"/>
                    </a:srgbClr>
                  </a:outerShdw>
                </a:effectLst>
                <a:cs typeface="Calibri" panose="020F0502020204030204" pitchFamily="34" charset="0"/>
              </a:rPr>
              <a:t>Dangerous Influences on our Children &amp; Youth </a:t>
            </a:r>
            <a:br>
              <a:rPr lang="en-US" sz="2800" dirty="0">
                <a:effectLst>
                  <a:outerShdw blurRad="38100" dist="38100" dir="2700000" algn="tl">
                    <a:srgbClr val="000000">
                      <a:alpha val="43137"/>
                    </a:srgbClr>
                  </a:outerShdw>
                </a:effectLst>
                <a:cs typeface="Calibri" panose="020F0502020204030204" pitchFamily="34" charset="0"/>
              </a:rPr>
            </a:br>
            <a:r>
              <a:rPr lang="en-US" sz="20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Dr. Christine J. Tan (May 21, 2017)</a:t>
            </a:r>
            <a:endPar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pic>
        <p:nvPicPr>
          <p:cNvPr id="5" name="Picture 2">
            <a:extLst>
              <a:ext uri="{FF2B5EF4-FFF2-40B4-BE49-F238E27FC236}">
                <a16:creationId xmlns:a16="http://schemas.microsoft.com/office/drawing/2014/main" id="{1402EF77-7596-F8B5-2820-729FAADEA9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B0B1F4-73BC-1279-2FC6-DF42A6B46B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90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866C-41B5-DC98-8F38-B6146DB2A3B3}"/>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11628210-D40F-77C4-602D-F6E932F08D31}"/>
              </a:ext>
            </a:extLst>
          </p:cNvPr>
          <p:cNvSpPr txBox="1">
            <a:spLocks noChangeArrowheads="1"/>
          </p:cNvSpPr>
          <p:nvPr/>
        </p:nvSpPr>
        <p:spPr bwMode="auto">
          <a:xfrm>
            <a:off x="6107057" y="1204762"/>
            <a:ext cx="6084943"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Famine’s course (47:13-26)</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Jacob in Egypt (47:27-31)</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Jacob blesses Joseph’s sons (48)</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Jacob blesses his sons (49)</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 </a:t>
            </a:r>
            <a:r>
              <a:rPr lang="en-US" sz="2600" b="1" u="sng" kern="0" dirty="0">
                <a:solidFill>
                  <a:srgbClr val="FFFFCC"/>
                </a:solidFill>
                <a:effectLst>
                  <a:outerShdw blurRad="38100" dist="38100" dir="2700000" algn="tl">
                    <a:srgbClr val="000000">
                      <a:alpha val="43137"/>
                    </a:srgbClr>
                  </a:outerShdw>
                </a:effectLst>
              </a:rPr>
              <a:t>Jacob’s burial &amp; </a:t>
            </a:r>
            <a:r>
              <a:rPr lang="en-US" sz="2600" b="1" u="sng" kern="0">
                <a:solidFill>
                  <a:srgbClr val="FFFFCC"/>
                </a:solidFill>
                <a:effectLst>
                  <a:outerShdw blurRad="38100" dist="38100" dir="2700000" algn="tl">
                    <a:srgbClr val="000000">
                      <a:alpha val="43137"/>
                    </a:srgbClr>
                  </a:outerShdw>
                </a:effectLst>
              </a:rPr>
              <a:t>Joseph’s death </a:t>
            </a:r>
            <a:r>
              <a:rPr lang="en-US" sz="2600" b="1" u="sng" kern="0" dirty="0">
                <a:solidFill>
                  <a:srgbClr val="FFFFCC"/>
                </a:solidFill>
                <a:effectLst>
                  <a:outerShdw blurRad="38100" dist="38100" dir="2700000" algn="tl">
                    <a:srgbClr val="000000">
                      <a:alpha val="43137"/>
                    </a:srgbClr>
                  </a:outerShdw>
                </a:effectLst>
              </a:rPr>
              <a:t>(50)</a:t>
            </a:r>
          </a:p>
        </p:txBody>
      </p:sp>
      <p:sp>
        <p:nvSpPr>
          <p:cNvPr id="180226" name="Rectangle 2">
            <a:extLst>
              <a:ext uri="{FF2B5EF4-FFF2-40B4-BE49-F238E27FC236}">
                <a16:creationId xmlns:a16="http://schemas.microsoft.com/office/drawing/2014/main" id="{954A2AE1-3F39-243E-A0D8-7F7450DF6F4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E844BECB-2E00-93F6-AF24-27D415B0B4A4}"/>
              </a:ext>
            </a:extLst>
          </p:cNvPr>
          <p:cNvSpPr>
            <a:spLocks noGrp="1" noChangeArrowheads="1"/>
          </p:cNvSpPr>
          <p:nvPr>
            <p:ph type="body" idx="1"/>
          </p:nvPr>
        </p:nvSpPr>
        <p:spPr>
          <a:xfrm>
            <a:off x="529403" y="1204762"/>
            <a:ext cx="5475344"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Joseph’s second reunion with his brothers (43‒45)</a:t>
            </a:r>
          </a:p>
        </p:txBody>
      </p:sp>
      <p:pic>
        <p:nvPicPr>
          <p:cNvPr id="2" name="Picture 1">
            <a:extLst>
              <a:ext uri="{FF2B5EF4-FFF2-40B4-BE49-F238E27FC236}">
                <a16:creationId xmlns:a16="http://schemas.microsoft.com/office/drawing/2014/main" id="{B02D0C17-08C1-55D9-0860-2F821AB9D1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solidFill>
              <a:schemeClr val="tx1"/>
            </a:solidFill>
          </a:ln>
        </p:spPr>
      </p:pic>
    </p:spTree>
    <p:extLst>
      <p:ext uri="{BB962C8B-B14F-4D97-AF65-F5344CB8AC3E}">
        <p14:creationId xmlns:p14="http://schemas.microsoft.com/office/powerpoint/2010/main" val="3265089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Rectangle 3">
            <a:extLst>
              <a:ext uri="{FF2B5EF4-FFF2-40B4-BE49-F238E27FC236}">
                <a16:creationId xmlns:a16="http://schemas.microsoft.com/office/drawing/2014/main" id="{5ABA2DA3-357F-C18B-6B4D-D4E8BE5A8DC6}"/>
              </a:ext>
            </a:extLst>
          </p:cNvPr>
          <p:cNvSpPr txBox="1">
            <a:spLocks/>
          </p:cNvSpPr>
          <p:nvPr/>
        </p:nvSpPr>
        <p:spPr bwMode="auto">
          <a:xfrm>
            <a:off x="609600" y="0"/>
            <a:ext cx="10972800" cy="31247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900"/>
              </a:spcAft>
              <a:buClrTx/>
              <a:buSzTx/>
              <a:buNone/>
              <a:defRPr/>
            </a:pPr>
            <a:r>
              <a:rPr lang="en-US" altLang="en-US" sz="4000" dirty="0">
                <a:solidFill>
                  <a:schemeClr val="tx2"/>
                </a:solidFill>
                <a:ea typeface="+mj-ea"/>
                <a:cs typeface="+mj-cs"/>
              </a:rPr>
              <a:t>Acts 19:19</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And many of those who practiced magic brought their books together and </a:t>
            </a:r>
            <a:r>
              <a:rPr lang="en-US" sz="3600" i="1" dirty="0">
                <a:effectLst>
                  <a:outerShdw blurRad="38100" dist="38100" dir="2700000" algn="tl">
                    <a:srgbClr val="000000">
                      <a:alpha val="43137"/>
                    </a:srgbClr>
                  </a:outerShdw>
                </a:effectLst>
              </a:rPr>
              <a:t>began</a:t>
            </a:r>
            <a:r>
              <a:rPr lang="en-US" sz="3600" dirty="0">
                <a:effectLst>
                  <a:outerShdw blurRad="38100" dist="38100" dir="2700000" algn="tl">
                    <a:srgbClr val="000000">
                      <a:alpha val="43137"/>
                    </a:srgbClr>
                  </a:outerShdw>
                </a:effectLst>
              </a:rPr>
              <a:t> burning them in the sight of everyone; and they counted up the price of them and found it fifty thousand pieces of silver.</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6" name="Picture 2" descr="Image result for acts 19:19&quot;">
            <a:extLst>
              <a:ext uri="{FF2B5EF4-FFF2-40B4-BE49-F238E27FC236}">
                <a16:creationId xmlns:a16="http://schemas.microsoft.com/office/drawing/2014/main" id="{3B51E4B8-CBFA-ADC4-49F7-12EDA09FEF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89390" y="3336399"/>
            <a:ext cx="2213220" cy="1540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2645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133600"/>
          </a:xfrm>
        </p:spPr>
        <p:txBody>
          <a:bodyPr/>
          <a:lstStyle/>
          <a:p>
            <a:pPr marL="0" indent="0" algn="just">
              <a:spcBef>
                <a:spcPts val="0"/>
              </a:spcBef>
              <a:buNone/>
              <a:defRPr/>
            </a:pPr>
            <a:r>
              <a:rPr lang="en-US" sz="3400" i="1" dirty="0">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19:19 </a:t>
            </a:r>
            <a:r>
              <a:rPr lang="en-US" sz="3400" b="1" i="1" dirty="0">
                <a:solidFill>
                  <a:srgbClr val="FFFFCC"/>
                </a:solidFill>
                <a:effectLst>
                  <a:outerShdw blurRad="38100" dist="38100" dir="2700000" algn="tl">
                    <a:srgbClr val="000000">
                      <a:alpha val="43137"/>
                    </a:srgbClr>
                  </a:outerShdw>
                </a:effectLst>
              </a:rPr>
              <a:t>Magic</a:t>
            </a:r>
            <a:r>
              <a:rPr lang="en-US" sz="3400" dirty="0">
                <a:effectLst>
                  <a:outerShdw blurRad="38100" dist="38100" dir="2700000" algn="tl">
                    <a:srgbClr val="000000">
                      <a:alpha val="43137"/>
                    </a:srgbClr>
                  </a:outerShdw>
                </a:effectLst>
              </a:rPr>
              <a:t>. Magical spells written on scrolls. Fifty thousand pieces of silver. If the silver drachma is meant, the value would have been the equivalent of about 138 years’ pay for a rural worker.</a:t>
            </a:r>
            <a:r>
              <a:rPr lang="en-US" sz="3400" i="1"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Image result for acts 19:19&quot;">
            <a:extLst>
              <a:ext uri="{FF2B5EF4-FFF2-40B4-BE49-F238E27FC236}">
                <a16:creationId xmlns:a16="http://schemas.microsoft.com/office/drawing/2014/main" id="{72347846-638B-460E-81BD-9E69B28E50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78471" y="4132000"/>
            <a:ext cx="3235059" cy="2251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26974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F0A3C-A969-61C6-C1A8-A3D25252257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F3AF3E0-934B-D47E-A3D6-F51E462EE0A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Embalming</a:t>
            </a:r>
          </a:p>
        </p:txBody>
      </p:sp>
      <p:sp>
        <p:nvSpPr>
          <p:cNvPr id="161795" name="Rectangle 3">
            <a:extLst>
              <a:ext uri="{FF2B5EF4-FFF2-40B4-BE49-F238E27FC236}">
                <a16:creationId xmlns:a16="http://schemas.microsoft.com/office/drawing/2014/main" id="{5A31DC1D-F537-48A5-D972-2AB45E15EF4A}"/>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Command (2)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Days of embalming (3)</a:t>
            </a:r>
          </a:p>
        </p:txBody>
      </p:sp>
      <p:pic>
        <p:nvPicPr>
          <p:cNvPr id="3" name="Picture 2">
            <a:extLst>
              <a:ext uri="{FF2B5EF4-FFF2-40B4-BE49-F238E27FC236}">
                <a16:creationId xmlns:a16="http://schemas.microsoft.com/office/drawing/2014/main" id="{7B8CC287-341A-5A52-5911-828F4B2E8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638594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12594-53BF-0DCF-C65A-56DB8146E77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91D3A9-186D-30F5-DA17-EFB74452BB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50:3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Days of Embalming</a:t>
            </a:r>
          </a:p>
        </p:txBody>
      </p:sp>
      <p:sp>
        <p:nvSpPr>
          <p:cNvPr id="161795" name="Rectangle 3">
            <a:extLst>
              <a:ext uri="{FF2B5EF4-FFF2-40B4-BE49-F238E27FC236}">
                <a16:creationId xmlns:a16="http://schemas.microsoft.com/office/drawing/2014/main" id="{5A3E2CA1-283E-71E0-4CCE-8379DB86FAE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Egyptian embalming (3a)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Egyptian weeping (3b)</a:t>
            </a:r>
          </a:p>
        </p:txBody>
      </p:sp>
      <p:pic>
        <p:nvPicPr>
          <p:cNvPr id="2" name="Picture 1">
            <a:extLst>
              <a:ext uri="{FF2B5EF4-FFF2-40B4-BE49-F238E27FC236}">
                <a16:creationId xmlns:a16="http://schemas.microsoft.com/office/drawing/2014/main" id="{9C4BB2D0-7C2B-EAC4-934C-6B4463E2AC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22331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8F987-659F-6004-E4C7-F8FBCC1B860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68DE730-7B30-DD27-B663-82B2EF77399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50:3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Days of Embalming</a:t>
            </a:r>
          </a:p>
        </p:txBody>
      </p:sp>
      <p:sp>
        <p:nvSpPr>
          <p:cNvPr id="161795" name="Rectangle 3">
            <a:extLst>
              <a:ext uri="{FF2B5EF4-FFF2-40B4-BE49-F238E27FC236}">
                <a16:creationId xmlns:a16="http://schemas.microsoft.com/office/drawing/2014/main" id="{35AAF01A-A5F4-0B18-FD6D-875AFE80AE2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Egyptian embalming (3a)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Egyptian weeping (3b)</a:t>
            </a:r>
          </a:p>
        </p:txBody>
      </p:sp>
      <p:pic>
        <p:nvPicPr>
          <p:cNvPr id="2" name="Picture 1">
            <a:extLst>
              <a:ext uri="{FF2B5EF4-FFF2-40B4-BE49-F238E27FC236}">
                <a16:creationId xmlns:a16="http://schemas.microsoft.com/office/drawing/2014/main" id="{AE4C6C35-BC05-F4FE-A0FB-EC10E79A62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62895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E7583-16BD-F763-50AF-F1DA6CE610E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AC061C7-9D36-7438-4C40-2593FED7E37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50:3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Days of Embalming</a:t>
            </a:r>
          </a:p>
        </p:txBody>
      </p:sp>
      <p:sp>
        <p:nvSpPr>
          <p:cNvPr id="161795" name="Rectangle 3">
            <a:extLst>
              <a:ext uri="{FF2B5EF4-FFF2-40B4-BE49-F238E27FC236}">
                <a16:creationId xmlns:a16="http://schemas.microsoft.com/office/drawing/2014/main" id="{159604A5-24B1-D06E-58CA-8023E502C25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Egyptian embalming (3a)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Egyptian weeping (3b)</a:t>
            </a:r>
          </a:p>
        </p:txBody>
      </p:sp>
      <p:pic>
        <p:nvPicPr>
          <p:cNvPr id="2" name="Picture 1">
            <a:extLst>
              <a:ext uri="{FF2B5EF4-FFF2-40B4-BE49-F238E27FC236}">
                <a16:creationId xmlns:a16="http://schemas.microsoft.com/office/drawing/2014/main" id="{CED18E7E-EA97-B4F6-BCDC-DE288BC352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841165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09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Shaping and Populating (Gen 1:1)</a:t>
            </a:r>
          </a:p>
        </p:txBody>
      </p:sp>
      <p:graphicFrame>
        <p:nvGraphicFramePr>
          <p:cNvPr id="2" name="Table 2">
            <a:extLst>
              <a:ext uri="{FF2B5EF4-FFF2-40B4-BE49-F238E27FC236}">
                <a16:creationId xmlns:a16="http://schemas.microsoft.com/office/drawing/2014/main" id="{C172685B-5F94-481D-B94C-19A7742E7221}"/>
              </a:ext>
            </a:extLst>
          </p:cNvPr>
          <p:cNvGraphicFramePr>
            <a:graphicFrameLocks noGrp="1"/>
          </p:cNvGraphicFramePr>
          <p:nvPr/>
        </p:nvGraphicFramePr>
        <p:xfrm>
          <a:off x="2057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AEAE413A-CAB7-4AD0-A037-D426BED5E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052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82798-EF99-F582-4AAB-D9FF2A2967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C9B8CD-D944-1050-541C-BF10FEBC3896}"/>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50:1-26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Death &amp; Burial of Jacob &amp; Joseph</a:t>
            </a:r>
          </a:p>
        </p:txBody>
      </p:sp>
      <p:sp>
        <p:nvSpPr>
          <p:cNvPr id="161795" name="Rectangle 3">
            <a:extLst>
              <a:ext uri="{FF2B5EF4-FFF2-40B4-BE49-F238E27FC236}">
                <a16:creationId xmlns:a16="http://schemas.microsoft.com/office/drawing/2014/main" id="{0C693976-DCE3-462F-0C1C-D94332D8D385}"/>
              </a:ext>
            </a:extLst>
          </p:cNvPr>
          <p:cNvSpPr>
            <a:spLocks noGrp="1" noChangeArrowheads="1"/>
          </p:cNvSpPr>
          <p:nvPr>
            <p:ph type="body" idx="1"/>
          </p:nvPr>
        </p:nvSpPr>
        <p:spPr>
          <a:xfrm>
            <a:off x="609599" y="1600200"/>
            <a:ext cx="7086601"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Events following Jacob’s death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burial (4-14)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fear &amp; Joseph’s reassurance (15-21)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death (22-26)</a:t>
            </a:r>
          </a:p>
        </p:txBody>
      </p:sp>
      <p:pic>
        <p:nvPicPr>
          <p:cNvPr id="2" name="Picture 1">
            <a:extLst>
              <a:ext uri="{FF2B5EF4-FFF2-40B4-BE49-F238E27FC236}">
                <a16:creationId xmlns:a16="http://schemas.microsoft.com/office/drawing/2014/main" id="{685408DF-3C2F-86A7-019F-3765B07870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391309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E7DBF-9B15-24C4-FF29-B62D9C21306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DEA941-1E7B-3AA9-295C-254425297B9B}"/>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request (4-5)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granted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Funeral procession (7-9)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burial (12-13)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Egypt (14)</a:t>
            </a:r>
          </a:p>
        </p:txBody>
      </p:sp>
      <p:sp>
        <p:nvSpPr>
          <p:cNvPr id="4" name="Rectangle 2">
            <a:extLst>
              <a:ext uri="{FF2B5EF4-FFF2-40B4-BE49-F238E27FC236}">
                <a16:creationId xmlns:a16="http://schemas.microsoft.com/office/drawing/2014/main" id="{9C34FD99-663E-BD7A-F921-38F897AA6FC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50:4-14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pic>
        <p:nvPicPr>
          <p:cNvPr id="3" name="Picture 2">
            <a:extLst>
              <a:ext uri="{FF2B5EF4-FFF2-40B4-BE49-F238E27FC236}">
                <a16:creationId xmlns:a16="http://schemas.microsoft.com/office/drawing/2014/main" id="{DF3BFA97-C98F-6251-18ED-27C518B80B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770275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DA2E9-F3F1-920B-9EC9-4EF6F43A01B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FE0520D-398B-4D86-EEEA-7D4B0E4FB026}"/>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request (4-5)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granted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Funeral procession (7-9)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burial (12-13)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Egypt (14)</a:t>
            </a:r>
          </a:p>
        </p:txBody>
      </p:sp>
      <p:sp>
        <p:nvSpPr>
          <p:cNvPr id="4" name="Rectangle 2">
            <a:extLst>
              <a:ext uri="{FF2B5EF4-FFF2-40B4-BE49-F238E27FC236}">
                <a16:creationId xmlns:a16="http://schemas.microsoft.com/office/drawing/2014/main" id="{342F82B4-EA25-C0EB-3D63-84B0DDDD1557}"/>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50:4-14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pic>
        <p:nvPicPr>
          <p:cNvPr id="3" name="Picture 2">
            <a:extLst>
              <a:ext uri="{FF2B5EF4-FFF2-40B4-BE49-F238E27FC236}">
                <a16:creationId xmlns:a16="http://schemas.microsoft.com/office/drawing/2014/main" id="{E480077D-DBFD-6BEA-6362-76AAACBD3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52104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93D0-A7A7-A02A-8E62-17E101F7CF2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DF26E69-557D-BB3B-646B-264152F8E488}"/>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50:1-26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Death &amp; Burial of Jacob &amp; Joseph</a:t>
            </a:r>
          </a:p>
        </p:txBody>
      </p:sp>
      <p:sp>
        <p:nvSpPr>
          <p:cNvPr id="161795" name="Rectangle 3">
            <a:extLst>
              <a:ext uri="{FF2B5EF4-FFF2-40B4-BE49-F238E27FC236}">
                <a16:creationId xmlns:a16="http://schemas.microsoft.com/office/drawing/2014/main" id="{3B4DE8CF-AAC3-7F14-CC9F-76B190BFD443}"/>
              </a:ext>
            </a:extLst>
          </p:cNvPr>
          <p:cNvSpPr>
            <a:spLocks noGrp="1" noChangeArrowheads="1"/>
          </p:cNvSpPr>
          <p:nvPr>
            <p:ph type="body" idx="1"/>
          </p:nvPr>
        </p:nvSpPr>
        <p:spPr>
          <a:xfrm>
            <a:off x="609600" y="1600200"/>
            <a:ext cx="7602087"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Events following Jacob’s death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burial (4-14)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fear &amp; Joseph’s reassurance (15-21)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death (22-26)</a:t>
            </a:r>
          </a:p>
        </p:txBody>
      </p:sp>
      <p:pic>
        <p:nvPicPr>
          <p:cNvPr id="4" name="Picture 3">
            <a:extLst>
              <a:ext uri="{FF2B5EF4-FFF2-40B4-BE49-F238E27FC236}">
                <a16:creationId xmlns:a16="http://schemas.microsoft.com/office/drawing/2014/main" id="{F4C4404B-0869-C5C8-54E5-B2187F4969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653813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0D4B4-DAF1-0945-6124-07F611AA2AB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2FE7CB1-77D6-AC2A-AF15-70AB6552404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a:extLst>
              <a:ext uri="{FF2B5EF4-FFF2-40B4-BE49-F238E27FC236}">
                <a16:creationId xmlns:a16="http://schemas.microsoft.com/office/drawing/2014/main" id="{76FD16D4-C1DF-BEF0-EA43-2B8BD3B03C39}"/>
              </a:ext>
            </a:extLst>
          </p:cNvPr>
          <p:cNvSpPr>
            <a:spLocks noGrp="1" noChangeArrowheads="1"/>
          </p:cNvSpPr>
          <p:nvPr>
            <p:ph type="body" idx="1"/>
          </p:nvPr>
        </p:nvSpPr>
        <p:spPr>
          <a:xfrm>
            <a:off x="1057275" y="1447800"/>
            <a:ext cx="7705725" cy="4267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approaches Pharaoh (4b)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(4c)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(4d)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Promise to return (5b)</a:t>
            </a:r>
          </a:p>
        </p:txBody>
      </p:sp>
      <p:pic>
        <p:nvPicPr>
          <p:cNvPr id="3" name="Picture 2">
            <a:extLst>
              <a:ext uri="{FF2B5EF4-FFF2-40B4-BE49-F238E27FC236}">
                <a16:creationId xmlns:a16="http://schemas.microsoft.com/office/drawing/2014/main" id="{E679D3AF-8850-28AE-EC75-B8862BBEA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167854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9F425-0B6F-1D3D-7EB5-FE36C5A3177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06AF7A1-9102-22B3-DCBD-47E1F16124E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a:extLst>
              <a:ext uri="{FF2B5EF4-FFF2-40B4-BE49-F238E27FC236}">
                <a16:creationId xmlns:a16="http://schemas.microsoft.com/office/drawing/2014/main" id="{08E3A16E-4195-34A7-B5B8-F0B1C181EF4C}"/>
              </a:ext>
            </a:extLst>
          </p:cNvPr>
          <p:cNvSpPr>
            <a:spLocks noGrp="1" noChangeArrowheads="1"/>
          </p:cNvSpPr>
          <p:nvPr>
            <p:ph type="body" idx="1"/>
          </p:nvPr>
        </p:nvSpPr>
        <p:spPr>
          <a:xfrm>
            <a:off x="1057275" y="14478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approaches Pharaoh (4b)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(4c)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(4d)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Promise to return (5b)</a:t>
            </a:r>
          </a:p>
        </p:txBody>
      </p:sp>
      <p:pic>
        <p:nvPicPr>
          <p:cNvPr id="3" name="Picture 2">
            <a:extLst>
              <a:ext uri="{FF2B5EF4-FFF2-40B4-BE49-F238E27FC236}">
                <a16:creationId xmlns:a16="http://schemas.microsoft.com/office/drawing/2014/main" id="{5C3EC08D-12AF-7E91-65DD-82FCA56144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720878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7F755-5A86-D1DA-F4C2-28209815FF0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5CCF62-3824-D230-991A-248F06048FC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a:extLst>
              <a:ext uri="{FF2B5EF4-FFF2-40B4-BE49-F238E27FC236}">
                <a16:creationId xmlns:a16="http://schemas.microsoft.com/office/drawing/2014/main" id="{EF3FD6CC-863E-A84B-B658-FC8273F6BB67}"/>
              </a:ext>
            </a:extLst>
          </p:cNvPr>
          <p:cNvSpPr>
            <a:spLocks noGrp="1" noChangeArrowheads="1"/>
          </p:cNvSpPr>
          <p:nvPr>
            <p:ph type="body" idx="1"/>
          </p:nvPr>
        </p:nvSpPr>
        <p:spPr>
          <a:xfrm>
            <a:off x="1057275" y="14478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approaches Pharaoh (4b)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(4c)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(4d)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Promise to return (5b)</a:t>
            </a:r>
          </a:p>
        </p:txBody>
      </p:sp>
      <p:pic>
        <p:nvPicPr>
          <p:cNvPr id="3" name="Picture 2">
            <a:extLst>
              <a:ext uri="{FF2B5EF4-FFF2-40B4-BE49-F238E27FC236}">
                <a16:creationId xmlns:a16="http://schemas.microsoft.com/office/drawing/2014/main" id="{0A228368-2B17-1939-5560-90533EE5BA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967961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9CA3-03C9-F4AB-EAE9-BC36975F52D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402BB75-4E84-9BC9-6CB0-18ED1ABB518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a:extLst>
              <a:ext uri="{FF2B5EF4-FFF2-40B4-BE49-F238E27FC236}">
                <a16:creationId xmlns:a16="http://schemas.microsoft.com/office/drawing/2014/main" id="{A4C76942-E139-04ED-50C8-7A9903A28B61}"/>
              </a:ext>
            </a:extLst>
          </p:cNvPr>
          <p:cNvSpPr>
            <a:spLocks noGrp="1" noChangeArrowheads="1"/>
          </p:cNvSpPr>
          <p:nvPr>
            <p:ph type="body" idx="1"/>
          </p:nvPr>
        </p:nvSpPr>
        <p:spPr>
          <a:xfrm>
            <a:off x="1057275" y="14478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approaches Pharaoh (4b)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Basis (4c)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(4d)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Promise to return (5b)</a:t>
            </a:r>
          </a:p>
        </p:txBody>
      </p:sp>
      <p:pic>
        <p:nvPicPr>
          <p:cNvPr id="3" name="Picture 2">
            <a:extLst>
              <a:ext uri="{FF2B5EF4-FFF2-40B4-BE49-F238E27FC236}">
                <a16:creationId xmlns:a16="http://schemas.microsoft.com/office/drawing/2014/main" id="{E14F0B75-363A-8617-FE90-0A7F23B6E5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180388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F0B76-F75B-5333-4E10-5E3521638A1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07DAE4F-7E11-D6D8-DA17-F814E92130D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a:extLst>
              <a:ext uri="{FF2B5EF4-FFF2-40B4-BE49-F238E27FC236}">
                <a16:creationId xmlns:a16="http://schemas.microsoft.com/office/drawing/2014/main" id="{506B3793-9765-6487-AABB-9CEFBDB4CA05}"/>
              </a:ext>
            </a:extLst>
          </p:cNvPr>
          <p:cNvSpPr>
            <a:spLocks noGrp="1" noChangeArrowheads="1"/>
          </p:cNvSpPr>
          <p:nvPr>
            <p:ph type="body" idx="1"/>
          </p:nvPr>
        </p:nvSpPr>
        <p:spPr>
          <a:xfrm>
            <a:off x="1057275" y="14478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approaches Pharaoh (4b)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(4c)</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(4d)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Promise to return (5b)</a:t>
            </a:r>
          </a:p>
        </p:txBody>
      </p:sp>
      <p:pic>
        <p:nvPicPr>
          <p:cNvPr id="3" name="Picture 2">
            <a:extLst>
              <a:ext uri="{FF2B5EF4-FFF2-40B4-BE49-F238E27FC236}">
                <a16:creationId xmlns:a16="http://schemas.microsoft.com/office/drawing/2014/main" id="{EB2AD055-48A1-304C-4EEA-92CD47304B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29514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66DF6-94FF-15E8-DF98-FF203DB15D6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3328797-1017-C147-BF88-CDE6EC26A65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a:extLst>
              <a:ext uri="{FF2B5EF4-FFF2-40B4-BE49-F238E27FC236}">
                <a16:creationId xmlns:a16="http://schemas.microsoft.com/office/drawing/2014/main" id="{C5E5AE61-DBBD-8756-26A6-E7DDD653ED5E}"/>
              </a:ext>
            </a:extLst>
          </p:cNvPr>
          <p:cNvSpPr>
            <a:spLocks noGrp="1" noChangeArrowheads="1"/>
          </p:cNvSpPr>
          <p:nvPr>
            <p:ph type="body" idx="1"/>
          </p:nvPr>
        </p:nvSpPr>
        <p:spPr>
          <a:xfrm>
            <a:off x="1057275" y="14478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approaches Pharaoh (4b)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(4c)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(4d)</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Oath (5a)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Promise to return (5b)</a:t>
            </a:r>
          </a:p>
        </p:txBody>
      </p:sp>
      <p:pic>
        <p:nvPicPr>
          <p:cNvPr id="3" name="Picture 2">
            <a:extLst>
              <a:ext uri="{FF2B5EF4-FFF2-40B4-BE49-F238E27FC236}">
                <a16:creationId xmlns:a16="http://schemas.microsoft.com/office/drawing/2014/main" id="{98B31DC0-960E-4350-0A5C-00BB38338D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864227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5D06C-F19E-50F1-DFBE-82A54838A74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757C940-5844-A928-9D8D-66666DC47453}"/>
              </a:ext>
            </a:extLst>
          </p:cNvPr>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847CCE07-28DB-7544-5BB4-B461B40FDC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023FD583-6A38-A2F5-ABF3-9623931D6953}"/>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340164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FE677-CC5A-950E-CF40-FB12C36D46E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32E9B66-A510-4AE8-0917-00DDD5A123C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a:extLst>
              <a:ext uri="{FF2B5EF4-FFF2-40B4-BE49-F238E27FC236}">
                <a16:creationId xmlns:a16="http://schemas.microsoft.com/office/drawing/2014/main" id="{36FCF2CF-6077-0214-D9FC-4E873EA20C65}"/>
              </a:ext>
            </a:extLst>
          </p:cNvPr>
          <p:cNvSpPr>
            <a:spLocks noGrp="1" noChangeArrowheads="1"/>
          </p:cNvSpPr>
          <p:nvPr>
            <p:ph type="body" idx="1"/>
          </p:nvPr>
        </p:nvSpPr>
        <p:spPr>
          <a:xfrm>
            <a:off x="1057275" y="14478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approaches Pharaoh (4b)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(4c)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(4d)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(5a)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Promise to return (5b)</a:t>
            </a:r>
          </a:p>
        </p:txBody>
      </p:sp>
      <p:pic>
        <p:nvPicPr>
          <p:cNvPr id="3" name="Picture 2">
            <a:extLst>
              <a:ext uri="{FF2B5EF4-FFF2-40B4-BE49-F238E27FC236}">
                <a16:creationId xmlns:a16="http://schemas.microsoft.com/office/drawing/2014/main" id="{0FF70DAF-EBD0-7C14-660B-B4185FC67E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09778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7955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153400" y="2286000"/>
            <a:ext cx="762000" cy="1371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289879236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51A30-B5DD-1329-F026-1727549645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59F05CF-827F-38FC-0FDC-9398BE632933}"/>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50:1-26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Death &amp; Burial of Jacob &amp; Joseph</a:t>
            </a:r>
          </a:p>
        </p:txBody>
      </p:sp>
      <p:sp>
        <p:nvSpPr>
          <p:cNvPr id="161795" name="Rectangle 3">
            <a:extLst>
              <a:ext uri="{FF2B5EF4-FFF2-40B4-BE49-F238E27FC236}">
                <a16:creationId xmlns:a16="http://schemas.microsoft.com/office/drawing/2014/main" id="{598352A2-B599-F38B-4C07-2DFFE47BA41F}"/>
              </a:ext>
            </a:extLst>
          </p:cNvPr>
          <p:cNvSpPr>
            <a:spLocks noGrp="1" noChangeArrowheads="1"/>
          </p:cNvSpPr>
          <p:nvPr>
            <p:ph type="body" idx="1"/>
          </p:nvPr>
        </p:nvSpPr>
        <p:spPr>
          <a:xfrm>
            <a:off x="609600" y="1600200"/>
            <a:ext cx="70104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Events following Jacob’s death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burial (4-14)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fear &amp; Joseph’s reassurance (15-21)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death (22-26)</a:t>
            </a:r>
          </a:p>
        </p:txBody>
      </p:sp>
      <p:pic>
        <p:nvPicPr>
          <p:cNvPr id="4" name="Picture 3">
            <a:extLst>
              <a:ext uri="{FF2B5EF4-FFF2-40B4-BE49-F238E27FC236}">
                <a16:creationId xmlns:a16="http://schemas.microsoft.com/office/drawing/2014/main" id="{F80F3505-C5EA-2AA5-FFA4-F348B2B250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85163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403359601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gracedoctrine.org/word/Doctoutline/gatesofjerusalem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6500" y="914400"/>
            <a:ext cx="7239000" cy="5630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p:cNvSpPr txBox="1">
            <a:spLocks/>
          </p:cNvSpPr>
          <p:nvPr/>
        </p:nvSpPr>
        <p:spPr>
          <a:xfrm>
            <a:off x="2209800" y="152400"/>
            <a:ext cx="7772400" cy="731520"/>
          </a:xfrm>
          <a:prstGeom prst="rect">
            <a:avLst/>
          </a:prstGeom>
        </p:spPr>
        <p:txBody>
          <a:bodyPr anchor="ct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ctr"/>
            <a:r>
              <a:rPr lang="en-US" altLang="en-US" sz="3600" b="0" dirty="0">
                <a:solidFill>
                  <a:srgbClr val="00FFFF"/>
                </a:solidFill>
                <a:effectLst>
                  <a:outerShdw blurRad="38100" dist="38100" dir="2700000" algn="tl">
                    <a:srgbClr val="000000">
                      <a:alpha val="43137"/>
                    </a:srgbClr>
                  </a:outerShdw>
                </a:effectLst>
                <a:cs typeface="Calibri" panose="020F0502020204030204" pitchFamily="34" charset="0"/>
              </a:rPr>
              <a:t>Gates of Nehemiah</a:t>
            </a:r>
          </a:p>
        </p:txBody>
      </p:sp>
    </p:spTree>
    <p:extLst>
      <p:ext uri="{BB962C8B-B14F-4D97-AF65-F5344CB8AC3E}">
        <p14:creationId xmlns:p14="http://schemas.microsoft.com/office/powerpoint/2010/main" val="244794556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10661-8499-1BA7-3E7E-EAA8717B10E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89170D3-64A7-4268-3B9A-8FA69C11DE47}"/>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request (4-5)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Request granted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Funeral procession (7-9)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burial (12-13)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Egypt (14)</a:t>
            </a:r>
          </a:p>
        </p:txBody>
      </p:sp>
      <p:sp>
        <p:nvSpPr>
          <p:cNvPr id="4" name="Rectangle 2">
            <a:extLst>
              <a:ext uri="{FF2B5EF4-FFF2-40B4-BE49-F238E27FC236}">
                <a16:creationId xmlns:a16="http://schemas.microsoft.com/office/drawing/2014/main" id="{310B81B0-19FE-3F82-E5DA-2F336101E3FF}"/>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50:4-14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pic>
        <p:nvPicPr>
          <p:cNvPr id="3" name="Picture 2">
            <a:extLst>
              <a:ext uri="{FF2B5EF4-FFF2-40B4-BE49-F238E27FC236}">
                <a16:creationId xmlns:a16="http://schemas.microsoft.com/office/drawing/2014/main" id="{D5E17B7D-4D09-355C-6F14-B76C692054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737580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DD532-6B4D-5278-C3C8-B9845EE738A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3778BA0-22BE-92F4-D792-64A65CF20A6B}"/>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request (4-5)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granted (6)</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Funeral procession (7-9)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burial (12-13)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Egypt (14)</a:t>
            </a:r>
          </a:p>
        </p:txBody>
      </p:sp>
      <p:sp>
        <p:nvSpPr>
          <p:cNvPr id="4" name="Rectangle 2">
            <a:extLst>
              <a:ext uri="{FF2B5EF4-FFF2-40B4-BE49-F238E27FC236}">
                <a16:creationId xmlns:a16="http://schemas.microsoft.com/office/drawing/2014/main" id="{B99CA8E8-F5A2-34EC-D29A-3385652EE5F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50:4-14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pic>
        <p:nvPicPr>
          <p:cNvPr id="3" name="Picture 2">
            <a:extLst>
              <a:ext uri="{FF2B5EF4-FFF2-40B4-BE49-F238E27FC236}">
                <a16:creationId xmlns:a16="http://schemas.microsoft.com/office/drawing/2014/main" id="{21A321C3-8554-5022-0DDD-9EA6FF0455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125919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1C9E4-ACFD-039E-70CC-2169635C973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4D83FA-2D08-CB59-003A-18162176C05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50:7-9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Funeral Procession</a:t>
            </a:r>
          </a:p>
        </p:txBody>
      </p:sp>
      <p:sp>
        <p:nvSpPr>
          <p:cNvPr id="161795" name="Rectangle 3">
            <a:extLst>
              <a:ext uri="{FF2B5EF4-FFF2-40B4-BE49-F238E27FC236}">
                <a16:creationId xmlns:a16="http://schemas.microsoft.com/office/drawing/2014/main" id="{56A9CB8D-188A-3A2F-9722-6D7284E3FC0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House of Egypt (7b)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House of Jacob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Pharaoh’s bodyguard (9)</a:t>
            </a:r>
          </a:p>
        </p:txBody>
      </p:sp>
      <p:pic>
        <p:nvPicPr>
          <p:cNvPr id="3" name="Picture 2">
            <a:extLst>
              <a:ext uri="{FF2B5EF4-FFF2-40B4-BE49-F238E27FC236}">
                <a16:creationId xmlns:a16="http://schemas.microsoft.com/office/drawing/2014/main" id="{84166F73-CAB9-B91B-9CCF-2080672B10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202282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7F2FC-C1B9-6D7B-106E-C326D5E6F2A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090EC86-7BE7-D7FF-75FD-2E55953E727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50:7-9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Funeral Procession</a:t>
            </a:r>
          </a:p>
        </p:txBody>
      </p:sp>
      <p:sp>
        <p:nvSpPr>
          <p:cNvPr id="161795" name="Rectangle 3">
            <a:extLst>
              <a:ext uri="{FF2B5EF4-FFF2-40B4-BE49-F238E27FC236}">
                <a16:creationId xmlns:a16="http://schemas.microsoft.com/office/drawing/2014/main" id="{09D17061-1299-5611-74A3-E6DFE474B0C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House of Egypt (7b)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House of Jacob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Pharaoh’s bodyguard (9)</a:t>
            </a:r>
          </a:p>
        </p:txBody>
      </p:sp>
      <p:pic>
        <p:nvPicPr>
          <p:cNvPr id="3" name="Picture 2">
            <a:extLst>
              <a:ext uri="{FF2B5EF4-FFF2-40B4-BE49-F238E27FC236}">
                <a16:creationId xmlns:a16="http://schemas.microsoft.com/office/drawing/2014/main" id="{2CE80B85-F351-F0F2-5524-022472E1B9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940859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025F8-5FC6-F577-6D92-71C787ECCB9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2C7BF20-B420-5744-CD40-D28B9463A05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50:7-9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Funeral Procession</a:t>
            </a:r>
          </a:p>
        </p:txBody>
      </p:sp>
      <p:sp>
        <p:nvSpPr>
          <p:cNvPr id="161795" name="Rectangle 3">
            <a:extLst>
              <a:ext uri="{FF2B5EF4-FFF2-40B4-BE49-F238E27FC236}">
                <a16:creationId xmlns:a16="http://schemas.microsoft.com/office/drawing/2014/main" id="{5F5EF698-1315-8862-D1D1-CF3CD744922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(7a)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House of Egypt (7b)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House of Jacob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Pharaoh’s bodyguard (9)</a:t>
            </a:r>
          </a:p>
        </p:txBody>
      </p:sp>
      <p:pic>
        <p:nvPicPr>
          <p:cNvPr id="3" name="Picture 2">
            <a:extLst>
              <a:ext uri="{FF2B5EF4-FFF2-40B4-BE49-F238E27FC236}">
                <a16:creationId xmlns:a16="http://schemas.microsoft.com/office/drawing/2014/main" id="{9601AB47-1C47-FD96-9C97-2548DEFDB7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026875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49235-242D-4EC4-8A52-209CFB33DEB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09038B3-DA90-0168-F6B1-410B22BF569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50:7-9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Funeral Procession</a:t>
            </a:r>
          </a:p>
        </p:txBody>
      </p:sp>
      <p:sp>
        <p:nvSpPr>
          <p:cNvPr id="161795" name="Rectangle 3">
            <a:extLst>
              <a:ext uri="{FF2B5EF4-FFF2-40B4-BE49-F238E27FC236}">
                <a16:creationId xmlns:a16="http://schemas.microsoft.com/office/drawing/2014/main" id="{EA0C0C2F-AEBA-A060-21B2-AA4D9C08472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House of Egypt (7b)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House of Jacob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Pharaoh’s bodyguard (9)</a:t>
            </a:r>
          </a:p>
        </p:txBody>
      </p:sp>
      <p:pic>
        <p:nvPicPr>
          <p:cNvPr id="3" name="Picture 2">
            <a:extLst>
              <a:ext uri="{FF2B5EF4-FFF2-40B4-BE49-F238E27FC236}">
                <a16:creationId xmlns:a16="http://schemas.microsoft.com/office/drawing/2014/main" id="{CC0902CA-9F93-B2D2-460D-F51952268B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610187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094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7DD-C40D-D0EF-81C8-E8BBFB9C4D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D7BD55-7E47-643E-A094-710B2E1D56BF}"/>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23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D15EE-4C99-9E66-F247-000AE1B06FD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B3A2A85-A514-C16F-93E6-9EB662D5018B}"/>
              </a:ext>
            </a:extLst>
          </p:cNvPr>
          <p:cNvSpPr>
            <a:spLocks noGrp="1" noChangeArrowheads="1"/>
          </p:cNvSpPr>
          <p:nvPr>
            <p:ph type="body" idx="1"/>
          </p:nvPr>
        </p:nvSpPr>
        <p:spPr>
          <a:xfrm>
            <a:off x="762000" y="2057400"/>
            <a:ext cx="7757546" cy="2057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Weeping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Embalming (2-3)</a:t>
            </a:r>
          </a:p>
        </p:txBody>
      </p:sp>
      <p:sp>
        <p:nvSpPr>
          <p:cNvPr id="4" name="Rectangle 2">
            <a:extLst>
              <a:ext uri="{FF2B5EF4-FFF2-40B4-BE49-F238E27FC236}">
                <a16:creationId xmlns:a16="http://schemas.microsoft.com/office/drawing/2014/main" id="{FD115BE0-210A-BB33-41CD-EA55F4A4FE7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50:1-3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Events</a:t>
            </a:r>
            <a:r>
              <a:rPr lang="en-US" sz="3600" dirty="0">
                <a:effectLst>
                  <a:outerShdw blurRad="38100" dist="38100" dir="2700000" algn="tl">
                    <a:srgbClr val="000000">
                      <a:alpha val="43137"/>
                    </a:srgbClr>
                  </a:outerShdw>
                </a:effectLst>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mn-cs"/>
              </a:rPr>
              <a:t>Following</a:t>
            </a:r>
            <a:r>
              <a:rPr lang="en-US" sz="3600" dirty="0">
                <a:effectLst>
                  <a:outerShdw blurRad="38100" dist="38100" dir="2700000" algn="tl">
                    <a:srgbClr val="000000">
                      <a:alpha val="43137"/>
                    </a:srgbClr>
                  </a:outerShdw>
                </a:effectLst>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3" name="Picture 2">
            <a:extLst>
              <a:ext uri="{FF2B5EF4-FFF2-40B4-BE49-F238E27FC236}">
                <a16:creationId xmlns:a16="http://schemas.microsoft.com/office/drawing/2014/main" id="{B8F12C5A-EBD9-8922-9505-40B8D88768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88099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8F79AE64-417F-A046-4B46-F819AF59FA16}"/>
              </a:ext>
            </a:extLst>
          </p:cNvPr>
          <p:cNvPicPr>
            <a:picLocks noChangeAspect="1"/>
          </p:cNvPicPr>
          <p:nvPr/>
        </p:nvPicPr>
        <p:blipFill>
          <a:blip r:embed="rId3"/>
          <a:stretch>
            <a:fillRect/>
          </a:stretch>
        </p:blipFill>
        <p:spPr>
          <a:xfrm>
            <a:off x="3200400" y="2286000"/>
            <a:ext cx="1682642" cy="768163"/>
          </a:xfrm>
          <a:prstGeom prst="rect">
            <a:avLst/>
          </a:prstGeom>
        </p:spPr>
      </p:pic>
    </p:spTree>
    <p:extLst>
      <p:ext uri="{BB962C8B-B14F-4D97-AF65-F5344CB8AC3E}">
        <p14:creationId xmlns:p14="http://schemas.microsoft.com/office/powerpoint/2010/main" val="98012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320728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8BE02-DFFE-C381-33DB-62725F3D7D9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075CE5F-35EB-6876-E794-68244D20CD8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50:7-9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Funeral Procession</a:t>
            </a:r>
          </a:p>
        </p:txBody>
      </p:sp>
      <p:sp>
        <p:nvSpPr>
          <p:cNvPr id="161795" name="Rectangle 3">
            <a:extLst>
              <a:ext uri="{FF2B5EF4-FFF2-40B4-BE49-F238E27FC236}">
                <a16:creationId xmlns:a16="http://schemas.microsoft.com/office/drawing/2014/main" id="{A6480B17-9370-146F-E3A1-87B39AFB4FA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House of Egypt (7b)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House of Jacob (8)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Pharaoh’s bodyguard (9)</a:t>
            </a:r>
          </a:p>
        </p:txBody>
      </p:sp>
      <p:pic>
        <p:nvPicPr>
          <p:cNvPr id="3" name="Picture 2">
            <a:extLst>
              <a:ext uri="{FF2B5EF4-FFF2-40B4-BE49-F238E27FC236}">
                <a16:creationId xmlns:a16="http://schemas.microsoft.com/office/drawing/2014/main" id="{877FCD3F-450D-591C-4D1E-0FBBB9DA76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898427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24E98-FCD4-552B-663B-5997F4B8EEA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28FE5FE-552A-CD63-7449-9CEFD18E74BF}"/>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request (4-5)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granted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Funeral procession (7-9)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Arrival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burial (12-13)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Egypt (14)</a:t>
            </a:r>
          </a:p>
        </p:txBody>
      </p:sp>
      <p:sp>
        <p:nvSpPr>
          <p:cNvPr id="4" name="Rectangle 2">
            <a:extLst>
              <a:ext uri="{FF2B5EF4-FFF2-40B4-BE49-F238E27FC236}">
                <a16:creationId xmlns:a16="http://schemas.microsoft.com/office/drawing/2014/main" id="{F1BE1D37-FB61-EE0A-E907-F80D3EF057F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50:4-14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pic>
        <p:nvPicPr>
          <p:cNvPr id="3" name="Picture 2">
            <a:extLst>
              <a:ext uri="{FF2B5EF4-FFF2-40B4-BE49-F238E27FC236}">
                <a16:creationId xmlns:a16="http://schemas.microsoft.com/office/drawing/2014/main" id="{0D4D0792-91C6-24F2-A1FD-AC62EA8622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922053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4490F-CFA8-F2AE-31AA-54644E4D47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8A3291D-A527-319E-55FA-AC6BDF83C52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50:10-11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Arrival</a:t>
            </a:r>
          </a:p>
        </p:txBody>
      </p:sp>
      <p:sp>
        <p:nvSpPr>
          <p:cNvPr id="161795" name="Rectangle 3">
            <a:extLst>
              <a:ext uri="{FF2B5EF4-FFF2-40B4-BE49-F238E27FC236}">
                <a16:creationId xmlns:a16="http://schemas.microsoft.com/office/drawing/2014/main" id="{17AD7BAE-2FD1-F99C-3BC0-B5C82A0D628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Place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Change of name (11)</a:t>
            </a:r>
          </a:p>
        </p:txBody>
      </p:sp>
      <p:pic>
        <p:nvPicPr>
          <p:cNvPr id="3" name="Picture 2">
            <a:extLst>
              <a:ext uri="{FF2B5EF4-FFF2-40B4-BE49-F238E27FC236}">
                <a16:creationId xmlns:a16="http://schemas.microsoft.com/office/drawing/2014/main" id="{6A2D2E27-0834-1B29-108E-1C772A706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906495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3F514-964E-6DC8-4E30-62E1021804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4E994D-A70D-FCE1-D940-263E02C5687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50:10-11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Arrival</a:t>
            </a:r>
          </a:p>
        </p:txBody>
      </p:sp>
      <p:sp>
        <p:nvSpPr>
          <p:cNvPr id="161795" name="Rectangle 3">
            <a:extLst>
              <a:ext uri="{FF2B5EF4-FFF2-40B4-BE49-F238E27FC236}">
                <a16:creationId xmlns:a16="http://schemas.microsoft.com/office/drawing/2014/main" id="{810FC979-98F1-93A0-DB05-E41AB75C2B2A}"/>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Change of name (11)</a:t>
            </a:r>
          </a:p>
        </p:txBody>
      </p:sp>
      <p:pic>
        <p:nvPicPr>
          <p:cNvPr id="3" name="Picture 2">
            <a:extLst>
              <a:ext uri="{FF2B5EF4-FFF2-40B4-BE49-F238E27FC236}">
                <a16:creationId xmlns:a16="http://schemas.microsoft.com/office/drawing/2014/main" id="{394690E8-FF55-12B3-B7DF-3317CBFC7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633636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DF8B-9D52-F2AC-EB75-A286D7109C81}"/>
            </a:ext>
          </a:extLst>
        </p:cNvPr>
        <p:cNvGrpSpPr/>
        <p:nvPr/>
      </p:nvGrpSpPr>
      <p:grpSpPr>
        <a:xfrm>
          <a:off x="0" y="0"/>
          <a:ext cx="0" cy="0"/>
          <a:chOff x="0" y="0"/>
          <a:chExt cx="0" cy="0"/>
        </a:xfrm>
      </p:grpSpPr>
      <p:pic>
        <p:nvPicPr>
          <p:cNvPr id="33793" name="Picture 2">
            <a:extLst>
              <a:ext uri="{FF2B5EF4-FFF2-40B4-BE49-F238E27FC236}">
                <a16:creationId xmlns:a16="http://schemas.microsoft.com/office/drawing/2014/main" id="{7A950874-39DE-29CE-7B33-64CD320D198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5210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2187F-1EDB-BA96-0381-E82ADC41FE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7DD1375-10C3-6CCB-4ADB-287A068F7331}"/>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96D12720-E0F8-2B3B-0AE1-2F81E57DBC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4A3C92BB-079A-B80D-AC01-63424FB9322D}"/>
              </a:ext>
            </a:extLst>
          </p:cNvPr>
          <p:cNvSpPr>
            <a:spLocks noChangeArrowheads="1"/>
          </p:cNvSpPr>
          <p:nvPr/>
        </p:nvSpPr>
        <p:spPr bwMode="auto">
          <a:xfrm>
            <a:off x="8153400" y="2286000"/>
            <a:ext cx="762000" cy="1371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203320195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3491D-AD0E-C294-4AB0-861E953AAE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B25ABA5-70C2-0A19-E85A-E56E6D1A29B1}"/>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224692798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B2B89-1239-1D74-A613-F724A27C330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33B743-CD7B-FA6C-EEBD-022940B4FE9D}"/>
              </a:ext>
            </a:extLst>
          </p:cNvPr>
          <p:cNvPicPr>
            <a:picLocks noChangeAspect="1"/>
          </p:cNvPicPr>
          <p:nvPr/>
        </p:nvPicPr>
        <p:blipFill>
          <a:blip r:embed="rId2"/>
          <a:stretch>
            <a:fillRect/>
          </a:stretch>
        </p:blipFill>
        <p:spPr>
          <a:xfrm>
            <a:off x="4276726" y="228600"/>
            <a:ext cx="3638549" cy="6400800"/>
          </a:xfrm>
          <a:prstGeom prst="rect">
            <a:avLst/>
          </a:prstGeom>
        </p:spPr>
      </p:pic>
    </p:spTree>
    <p:extLst>
      <p:ext uri="{BB962C8B-B14F-4D97-AF65-F5344CB8AC3E}">
        <p14:creationId xmlns:p14="http://schemas.microsoft.com/office/powerpoint/2010/main" val="233035140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E5EB5-BA29-6891-2ECC-0603597330D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1F1DCD7-6514-C5FE-0B62-F6D32C8C1CA7}"/>
              </a:ext>
            </a:extLst>
          </p:cNvPr>
          <p:cNvSpPr>
            <a:spLocks noGrp="1" noChangeArrowheads="1"/>
          </p:cNvSpPr>
          <p:nvPr>
            <p:ph type="body" idx="1"/>
          </p:nvPr>
        </p:nvSpPr>
        <p:spPr>
          <a:xfrm>
            <a:off x="762000" y="2057400"/>
            <a:ext cx="7757546" cy="2057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Weeping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Embalming (2-3)</a:t>
            </a:r>
          </a:p>
        </p:txBody>
      </p:sp>
      <p:sp>
        <p:nvSpPr>
          <p:cNvPr id="4" name="Rectangle 2">
            <a:extLst>
              <a:ext uri="{FF2B5EF4-FFF2-40B4-BE49-F238E27FC236}">
                <a16:creationId xmlns:a16="http://schemas.microsoft.com/office/drawing/2014/main" id="{66812B2E-BC37-209E-1F3B-1C4FDC6496E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50:1-3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Events</a:t>
            </a:r>
            <a:r>
              <a:rPr lang="en-US" sz="3600" dirty="0">
                <a:effectLst>
                  <a:outerShdw blurRad="38100" dist="38100" dir="2700000" algn="tl">
                    <a:srgbClr val="000000">
                      <a:alpha val="43137"/>
                    </a:srgbClr>
                  </a:outerShdw>
                </a:effectLst>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mn-cs"/>
              </a:rPr>
              <a:t>Following</a:t>
            </a:r>
            <a:r>
              <a:rPr lang="en-US" sz="3600" dirty="0">
                <a:effectLst>
                  <a:outerShdw blurRad="38100" dist="38100" dir="2700000" algn="tl">
                    <a:srgbClr val="000000">
                      <a:alpha val="43137"/>
                    </a:srgbClr>
                  </a:outerShdw>
                </a:effectLst>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3" name="Picture 2">
            <a:extLst>
              <a:ext uri="{FF2B5EF4-FFF2-40B4-BE49-F238E27FC236}">
                <a16:creationId xmlns:a16="http://schemas.microsoft.com/office/drawing/2014/main" id="{31FF352D-4969-280C-33A6-F353ABE1FC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125741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1A8F7-21FD-6E6C-8FD1-2D7978CD31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9D6A81F-1C69-19C0-C489-3D51E0F75E69}"/>
              </a:ext>
            </a:extLst>
          </p:cNvPr>
          <p:cNvPicPr>
            <a:picLocks noChangeAspect="1"/>
          </p:cNvPicPr>
          <p:nvPr/>
        </p:nvPicPr>
        <p:blipFill>
          <a:blip r:embed="rId2"/>
          <a:stretch>
            <a:fillRect/>
          </a:stretch>
        </p:blipFill>
        <p:spPr>
          <a:xfrm>
            <a:off x="2596592" y="228322"/>
            <a:ext cx="6998815" cy="6401355"/>
          </a:xfrm>
          <a:prstGeom prst="rect">
            <a:avLst/>
          </a:prstGeom>
        </p:spPr>
      </p:pic>
    </p:spTree>
    <p:extLst>
      <p:ext uri="{BB962C8B-B14F-4D97-AF65-F5344CB8AC3E}">
        <p14:creationId xmlns:p14="http://schemas.microsoft.com/office/powerpoint/2010/main" val="372168953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04BF7-EF7A-0A1D-6AD5-CEBE836DB3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24A752E-9A5B-EA9F-AAAF-537746CA9B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A18C948B-91E4-4770-D91C-540199A08842}"/>
              </a:ext>
            </a:extLst>
          </p:cNvPr>
          <p:cNvSpPr>
            <a:spLocks noGrp="1"/>
          </p:cNvSpPr>
          <p:nvPr>
            <p:ph type="body" sz="half" idx="2"/>
          </p:nvPr>
        </p:nvSpPr>
        <p:spPr>
          <a:xfrm>
            <a:off x="609599" y="0"/>
            <a:ext cx="10972801" cy="5105400"/>
          </a:xfrm>
        </p:spPr>
        <p:txBody>
          <a:bodyPr/>
          <a:lstStyle/>
          <a:p>
            <a:pPr marL="0" indent="0" algn="ctr">
              <a:spcBef>
                <a:spcPct val="0"/>
              </a:spcBef>
              <a:spcAft>
                <a:spcPts val="1200"/>
              </a:spcAft>
              <a:buNone/>
            </a:pPr>
            <a:r>
              <a:rPr lang="en-US" sz="4000" kern="1200" dirty="0">
                <a:solidFill>
                  <a:srgbClr val="00FFFF"/>
                </a:solidFill>
                <a:cs typeface="Calibri" panose="020F0502020204030204" pitchFamily="34" charset="0"/>
              </a:rPr>
              <a:t>1 Thessalonians 4:13-18</a:t>
            </a:r>
          </a:p>
          <a:p>
            <a:pPr marL="0" indent="0" algn="just">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cs typeface="Calibri" panose="020F0502020204030204" pitchFamily="34" charset="0"/>
              </a:rPr>
              <a:t>For if we believe that Jesus died and rose again, even so God will bring with Him those who have fallen asleep in Jesus.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 </a:t>
            </a:r>
          </a:p>
        </p:txBody>
      </p:sp>
    </p:spTree>
    <p:extLst>
      <p:ext uri="{BB962C8B-B14F-4D97-AF65-F5344CB8AC3E}">
        <p14:creationId xmlns:p14="http://schemas.microsoft.com/office/powerpoint/2010/main" val="31084917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E8D57-F06C-E74A-F64C-0A825E67DA8C}"/>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FC48A928-0501-8A41-40FD-AADD374C09CA}"/>
              </a:ext>
            </a:extLst>
          </p:cNvPr>
          <p:cNvSpPr>
            <a:spLocks noGrp="1" noChangeArrowheads="1"/>
          </p:cNvSpPr>
          <p:nvPr>
            <p:ph type="title"/>
          </p:nvPr>
        </p:nvSpPr>
        <p:spPr>
          <a:xfrm>
            <a:off x="2209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Shaping and Populating (Gen 1:1)</a:t>
            </a:r>
          </a:p>
        </p:txBody>
      </p:sp>
      <p:graphicFrame>
        <p:nvGraphicFramePr>
          <p:cNvPr id="2" name="Table 2">
            <a:extLst>
              <a:ext uri="{FF2B5EF4-FFF2-40B4-BE49-F238E27FC236}">
                <a16:creationId xmlns:a16="http://schemas.microsoft.com/office/drawing/2014/main" id="{E522A55F-EB37-C0B8-9669-8AC26E73670A}"/>
              </a:ext>
            </a:extLst>
          </p:cNvPr>
          <p:cNvGraphicFramePr>
            <a:graphicFrameLocks noGrp="1"/>
          </p:cNvGraphicFramePr>
          <p:nvPr/>
        </p:nvGraphicFramePr>
        <p:xfrm>
          <a:off x="2057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A800C79E-9AF5-C09D-1072-90FBCC5AD1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0982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F602-3A9A-A4A4-0482-56B316A5F83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98A5B2A-B62E-F507-9E4A-5F07DECE7A4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50:10-11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Arrival</a:t>
            </a:r>
          </a:p>
        </p:txBody>
      </p:sp>
      <p:sp>
        <p:nvSpPr>
          <p:cNvPr id="161795" name="Rectangle 3">
            <a:extLst>
              <a:ext uri="{FF2B5EF4-FFF2-40B4-BE49-F238E27FC236}">
                <a16:creationId xmlns:a16="http://schemas.microsoft.com/office/drawing/2014/main" id="{CD4C4B33-D98C-635B-741B-3B983A39CCC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Place (10)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Change of name (11)</a:t>
            </a:r>
          </a:p>
        </p:txBody>
      </p:sp>
      <p:pic>
        <p:nvPicPr>
          <p:cNvPr id="3" name="Picture 2">
            <a:extLst>
              <a:ext uri="{FF2B5EF4-FFF2-40B4-BE49-F238E27FC236}">
                <a16:creationId xmlns:a16="http://schemas.microsoft.com/office/drawing/2014/main" id="{04851820-1E8C-489E-733D-A374DB3639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594886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extLst>
              <p:ext uri="{D42A27DB-BD31-4B8C-83A1-F6EECF244321}">
                <p14:modId xmlns:p14="http://schemas.microsoft.com/office/powerpoint/2010/main" val="3997664165"/>
              </p:ext>
            </p:extLst>
          </p:nvPr>
        </p:nvGraphicFramePr>
        <p:xfrm>
          <a:off x="1790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6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644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2CF4-F399-C23E-19B2-EBF74A46E4F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A144C36-229D-F402-E5D4-53FA5D95F3C6}"/>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request (4-5)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granted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Funeral procession (7-9)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(10-11)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burial (12-13)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Egypt (14)</a:t>
            </a:r>
          </a:p>
        </p:txBody>
      </p:sp>
      <p:sp>
        <p:nvSpPr>
          <p:cNvPr id="4" name="Rectangle 2">
            <a:extLst>
              <a:ext uri="{FF2B5EF4-FFF2-40B4-BE49-F238E27FC236}">
                <a16:creationId xmlns:a16="http://schemas.microsoft.com/office/drawing/2014/main" id="{E02EBC65-CD19-B1A3-C9DB-1C4EE3D3FB0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50:4-14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pic>
        <p:nvPicPr>
          <p:cNvPr id="3" name="Picture 2">
            <a:extLst>
              <a:ext uri="{FF2B5EF4-FFF2-40B4-BE49-F238E27FC236}">
                <a16:creationId xmlns:a16="http://schemas.microsoft.com/office/drawing/2014/main" id="{0CCA2FBF-CD83-943B-DFDA-4D20F800D1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33863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4E22B-60B3-09B7-C40D-818C460DFB0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8075F10-9261-35A2-1F50-EF83100142B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50:12-13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sp>
        <p:nvSpPr>
          <p:cNvPr id="161795" name="Rectangle 3">
            <a:extLst>
              <a:ext uri="{FF2B5EF4-FFF2-40B4-BE49-F238E27FC236}">
                <a16:creationId xmlns:a16="http://schemas.microsoft.com/office/drawing/2014/main" id="{5533B048-62AE-ECB5-0676-6638D89655F4}"/>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sons’ obedience (12)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Obedience’s content (13)</a:t>
            </a:r>
          </a:p>
        </p:txBody>
      </p:sp>
      <p:pic>
        <p:nvPicPr>
          <p:cNvPr id="3" name="Picture 2">
            <a:extLst>
              <a:ext uri="{FF2B5EF4-FFF2-40B4-BE49-F238E27FC236}">
                <a16:creationId xmlns:a16="http://schemas.microsoft.com/office/drawing/2014/main" id="{BDF5F3C0-6B50-C0BC-E231-FAEBE2ACF9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067314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B8283-CE00-822E-5168-3C157DA1AB0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0BFA9D1-F0F5-5B6B-07FB-F15E2FA8A1E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50:12-13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sp>
        <p:nvSpPr>
          <p:cNvPr id="161795" name="Rectangle 3">
            <a:extLst>
              <a:ext uri="{FF2B5EF4-FFF2-40B4-BE49-F238E27FC236}">
                <a16:creationId xmlns:a16="http://schemas.microsoft.com/office/drawing/2014/main" id="{01FB8CA3-788C-F961-CD87-EFBE3845B7D4}"/>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sons’ obedience (12)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Obedience’s content (13)</a:t>
            </a:r>
          </a:p>
        </p:txBody>
      </p:sp>
      <p:pic>
        <p:nvPicPr>
          <p:cNvPr id="3" name="Picture 2">
            <a:extLst>
              <a:ext uri="{FF2B5EF4-FFF2-40B4-BE49-F238E27FC236}">
                <a16:creationId xmlns:a16="http://schemas.microsoft.com/office/drawing/2014/main" id="{3912124E-AA63-AF5C-E07D-156831A9B6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136793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CDD6-28A9-62DF-7D22-4B2C26D154B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92AEB10-8787-B5B4-D64B-5E68EE5D2ED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50:12-13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sp>
        <p:nvSpPr>
          <p:cNvPr id="161795" name="Rectangle 3">
            <a:extLst>
              <a:ext uri="{FF2B5EF4-FFF2-40B4-BE49-F238E27FC236}">
                <a16:creationId xmlns:a16="http://schemas.microsoft.com/office/drawing/2014/main" id="{4FD02A3A-F90D-BB71-4B4F-652F4CC837F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sons’ obedience (12)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Obedience’s content (13)</a:t>
            </a:r>
          </a:p>
        </p:txBody>
      </p:sp>
      <p:pic>
        <p:nvPicPr>
          <p:cNvPr id="3" name="Picture 2">
            <a:extLst>
              <a:ext uri="{FF2B5EF4-FFF2-40B4-BE49-F238E27FC236}">
                <a16:creationId xmlns:a16="http://schemas.microsoft.com/office/drawing/2014/main" id="{14325FB8-1F85-68F2-70A1-E2DC525DD1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536973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801" cy="5105400"/>
          </a:xfrm>
        </p:spPr>
        <p:txBody>
          <a:bodyPr/>
          <a:lstStyle/>
          <a:p>
            <a:pPr marL="0" indent="0" algn="ctr">
              <a:spcBef>
                <a:spcPct val="0"/>
              </a:spcBef>
              <a:spcAft>
                <a:spcPts val="1200"/>
              </a:spcAft>
              <a:buNone/>
            </a:pPr>
            <a:r>
              <a:rPr lang="en-US" sz="4000" kern="1200" dirty="0">
                <a:solidFill>
                  <a:srgbClr val="00FFFF"/>
                </a:solidFill>
                <a:cs typeface="Calibri" panose="020F0502020204030204" pitchFamily="34" charset="0"/>
              </a:rPr>
              <a:t>1 Thessalonians 4:13-18</a:t>
            </a:r>
          </a:p>
          <a:p>
            <a:pPr marL="0" indent="0" algn="just">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cs typeface="Calibri" panose="020F0502020204030204" pitchFamily="34" charset="0"/>
              </a:rPr>
              <a:t>For if we believe that Jesus died and rose again, even so God will bring with Him those who have fallen asleep in Jesus.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 </a:t>
            </a:r>
          </a:p>
        </p:txBody>
      </p:sp>
    </p:spTree>
    <p:extLst>
      <p:ext uri="{BB962C8B-B14F-4D97-AF65-F5344CB8AC3E}">
        <p14:creationId xmlns:p14="http://schemas.microsoft.com/office/powerpoint/2010/main" val="13459264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227089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19902008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3009-6BD2-8B26-559A-7AFA2FB01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DEFEE0-BCBD-B277-5545-72B2BC820130}"/>
              </a:ext>
            </a:extLst>
          </p:cNvPr>
          <p:cNvPicPr>
            <a:picLocks noChangeAspect="1"/>
          </p:cNvPicPr>
          <p:nvPr/>
        </p:nvPicPr>
        <p:blipFill>
          <a:blip r:embed="rId2"/>
          <a:stretch>
            <a:fillRect/>
          </a:stretch>
        </p:blipFill>
        <p:spPr>
          <a:xfrm>
            <a:off x="732319" y="228600"/>
            <a:ext cx="10727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6499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BFAC2-48B5-BD26-B9B0-AA246F5DCE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684439-1924-95A3-022E-87937397F6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41574430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78F38-34E2-9507-DA98-3B96049C9DB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E66F46F-736E-8909-20BA-62E12BC54CD0}"/>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request (4-5)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granted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Funeral procession (7-9)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burial (12-13)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Return to Egypt (14)</a:t>
            </a:r>
          </a:p>
        </p:txBody>
      </p:sp>
      <p:sp>
        <p:nvSpPr>
          <p:cNvPr id="4" name="Rectangle 2">
            <a:extLst>
              <a:ext uri="{FF2B5EF4-FFF2-40B4-BE49-F238E27FC236}">
                <a16:creationId xmlns:a16="http://schemas.microsoft.com/office/drawing/2014/main" id="{0DBEEC46-77C5-7393-085B-EFC03F028D6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50:4-14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Burial</a:t>
            </a:r>
          </a:p>
        </p:txBody>
      </p:sp>
      <p:pic>
        <p:nvPicPr>
          <p:cNvPr id="3" name="Picture 2">
            <a:extLst>
              <a:ext uri="{FF2B5EF4-FFF2-40B4-BE49-F238E27FC236}">
                <a16:creationId xmlns:a16="http://schemas.microsoft.com/office/drawing/2014/main" id="{D8D852F2-DC2B-10D1-C60E-A5528470A8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904315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0E38-3F80-8644-E38D-AC3DA7AD759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500CCC-3652-D4B6-84EC-C481C5D661D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50:14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Return to Egypt</a:t>
            </a:r>
          </a:p>
        </p:txBody>
      </p:sp>
      <p:sp>
        <p:nvSpPr>
          <p:cNvPr id="161795" name="Rectangle 3">
            <a:extLst>
              <a:ext uri="{FF2B5EF4-FFF2-40B4-BE49-F238E27FC236}">
                <a16:creationId xmlns:a16="http://schemas.microsoft.com/office/drawing/2014/main" id="{BB7EB70C-1252-324C-5E2C-E1FBBB67EAB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(14a)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Group (14b)</a:t>
            </a:r>
          </a:p>
        </p:txBody>
      </p:sp>
      <p:pic>
        <p:nvPicPr>
          <p:cNvPr id="3" name="Picture 2">
            <a:extLst>
              <a:ext uri="{FF2B5EF4-FFF2-40B4-BE49-F238E27FC236}">
                <a16:creationId xmlns:a16="http://schemas.microsoft.com/office/drawing/2014/main" id="{74CBCEE2-C33E-CD47-EF61-6A297874E8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54406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0E38-3F80-8644-E38D-AC3DA7AD759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500CCC-3652-D4B6-84EC-C481C5D661D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50:14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Return to Egypt</a:t>
            </a:r>
          </a:p>
        </p:txBody>
      </p:sp>
      <p:sp>
        <p:nvSpPr>
          <p:cNvPr id="161795" name="Rectangle 3">
            <a:extLst>
              <a:ext uri="{FF2B5EF4-FFF2-40B4-BE49-F238E27FC236}">
                <a16:creationId xmlns:a16="http://schemas.microsoft.com/office/drawing/2014/main" id="{BB7EB70C-1252-324C-5E2C-E1FBBB67EAB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(14a)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Group (14b)</a:t>
            </a:r>
          </a:p>
        </p:txBody>
      </p:sp>
      <p:pic>
        <p:nvPicPr>
          <p:cNvPr id="3" name="Picture 2">
            <a:extLst>
              <a:ext uri="{FF2B5EF4-FFF2-40B4-BE49-F238E27FC236}">
                <a16:creationId xmlns:a16="http://schemas.microsoft.com/office/drawing/2014/main" id="{74CBCEE2-C33E-CD47-EF61-6A297874E8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845176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0E38-3F80-8644-E38D-AC3DA7AD759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500CCC-3652-D4B6-84EC-C481C5D661D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50:14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Return to Egypt</a:t>
            </a:r>
          </a:p>
        </p:txBody>
      </p:sp>
      <p:sp>
        <p:nvSpPr>
          <p:cNvPr id="161795" name="Rectangle 3">
            <a:extLst>
              <a:ext uri="{FF2B5EF4-FFF2-40B4-BE49-F238E27FC236}">
                <a16:creationId xmlns:a16="http://schemas.microsoft.com/office/drawing/2014/main" id="{BB7EB70C-1252-324C-5E2C-E1FBBB67EAB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(14a)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Group (14b)</a:t>
            </a:r>
          </a:p>
        </p:txBody>
      </p:sp>
      <p:pic>
        <p:nvPicPr>
          <p:cNvPr id="3" name="Picture 2">
            <a:extLst>
              <a:ext uri="{FF2B5EF4-FFF2-40B4-BE49-F238E27FC236}">
                <a16:creationId xmlns:a16="http://schemas.microsoft.com/office/drawing/2014/main" id="{74CBCEE2-C33E-CD47-EF61-6A297874E8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999783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849B7-CA99-7D86-824B-C2B63952B34F}"/>
            </a:ext>
          </a:extLst>
        </p:cNvPr>
        <p:cNvGrpSpPr/>
        <p:nvPr/>
      </p:nvGrpSpPr>
      <p:grpSpPr>
        <a:xfrm>
          <a:off x="0" y="0"/>
          <a:ext cx="0" cy="0"/>
          <a:chOff x="0" y="0"/>
          <a:chExt cx="0" cy="0"/>
        </a:xfrm>
      </p:grpSpPr>
      <p:pic>
        <p:nvPicPr>
          <p:cNvPr id="33793" name="Picture 2">
            <a:extLst>
              <a:ext uri="{FF2B5EF4-FFF2-40B4-BE49-F238E27FC236}">
                <a16:creationId xmlns:a16="http://schemas.microsoft.com/office/drawing/2014/main" id="{56C2B352-6925-8817-B939-914DF98A24F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6195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0D491-F9CD-2ECD-26B6-DD51B6276B3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2D3F2B9-73B8-FBC1-E78D-C9CD2E5416F2}"/>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A774ADAF-533A-2446-69CF-C23BA7A2747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3CD86AA6-23C4-AED9-2D65-54E62155AB4C}"/>
              </a:ext>
            </a:extLst>
          </p:cNvPr>
          <p:cNvSpPr>
            <a:spLocks noChangeArrowheads="1"/>
          </p:cNvSpPr>
          <p:nvPr/>
        </p:nvSpPr>
        <p:spPr bwMode="auto">
          <a:xfrm>
            <a:off x="8153400" y="2286000"/>
            <a:ext cx="762000" cy="1371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9236148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C4426-9AD1-5C5A-0B0D-EB930948FDA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F9480A-E08F-1479-609B-CE5605BAC8B8}"/>
              </a:ext>
            </a:extLst>
          </p:cNvPr>
          <p:cNvSpPr>
            <a:spLocks noGrp="1" noChangeArrowheads="1"/>
          </p:cNvSpPr>
          <p:nvPr>
            <p:ph type="body" idx="1"/>
          </p:nvPr>
        </p:nvSpPr>
        <p:spPr>
          <a:xfrm>
            <a:off x="762000" y="2057400"/>
            <a:ext cx="7757546" cy="2057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Weeping (1)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Embalming (2-3)</a:t>
            </a:r>
          </a:p>
        </p:txBody>
      </p:sp>
      <p:sp>
        <p:nvSpPr>
          <p:cNvPr id="4" name="Rectangle 2">
            <a:extLst>
              <a:ext uri="{FF2B5EF4-FFF2-40B4-BE49-F238E27FC236}">
                <a16:creationId xmlns:a16="http://schemas.microsoft.com/office/drawing/2014/main" id="{A8E22BD2-D3CF-FAB3-1857-7448EF28472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50:1-3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Events</a:t>
            </a:r>
            <a:r>
              <a:rPr lang="en-US" sz="3600" dirty="0">
                <a:effectLst>
                  <a:outerShdw blurRad="38100" dist="38100" dir="2700000" algn="tl">
                    <a:srgbClr val="000000">
                      <a:alpha val="43137"/>
                    </a:srgbClr>
                  </a:outerShdw>
                </a:effectLst>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mn-cs"/>
              </a:rPr>
              <a:t>Following</a:t>
            </a:r>
            <a:r>
              <a:rPr lang="en-US" sz="3600" dirty="0">
                <a:effectLst>
                  <a:outerShdw blurRad="38100" dist="38100" dir="2700000" algn="tl">
                    <a:srgbClr val="000000">
                      <a:alpha val="43137"/>
                    </a:srgbClr>
                  </a:outerShdw>
                </a:effectLst>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3" name="Picture 2">
            <a:extLst>
              <a:ext uri="{FF2B5EF4-FFF2-40B4-BE49-F238E27FC236}">
                <a16:creationId xmlns:a16="http://schemas.microsoft.com/office/drawing/2014/main" id="{AD9A230D-94C1-EA6A-DFC7-0C3F5542D2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91323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1FFCD-341B-93CE-973A-D0F0C622EE3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FE76F6C-BC21-B34E-1652-646F255324DC}"/>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42582577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461FC-3886-3498-A6EB-6A2D2C5715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0BDD2DB-5D63-CB69-B87F-1D5D97989CBF}"/>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50:1-26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Death &amp; Burial of Jacob &amp; Joseph</a:t>
            </a:r>
          </a:p>
        </p:txBody>
      </p:sp>
      <p:sp>
        <p:nvSpPr>
          <p:cNvPr id="161795" name="Rectangle 3">
            <a:extLst>
              <a:ext uri="{FF2B5EF4-FFF2-40B4-BE49-F238E27FC236}">
                <a16:creationId xmlns:a16="http://schemas.microsoft.com/office/drawing/2014/main" id="{5C8D5C59-E23C-36DB-9D01-07999D56F06E}"/>
              </a:ext>
            </a:extLst>
          </p:cNvPr>
          <p:cNvSpPr>
            <a:spLocks noGrp="1" noChangeArrowheads="1"/>
          </p:cNvSpPr>
          <p:nvPr>
            <p:ph type="body" idx="1"/>
          </p:nvPr>
        </p:nvSpPr>
        <p:spPr>
          <a:xfrm>
            <a:off x="609600" y="1600200"/>
            <a:ext cx="71628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Events following Jacob’s death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burial (4-14)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Brothers’ fear &amp; Joseph’s reassurance (15-21)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death (22-26)</a:t>
            </a:r>
          </a:p>
        </p:txBody>
      </p:sp>
      <p:pic>
        <p:nvPicPr>
          <p:cNvPr id="4" name="Picture 3">
            <a:extLst>
              <a:ext uri="{FF2B5EF4-FFF2-40B4-BE49-F238E27FC236}">
                <a16:creationId xmlns:a16="http://schemas.microsoft.com/office/drawing/2014/main" id="{D624A893-A9CB-7918-745A-0ED287D299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190888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CC118-9F21-C59C-0651-C98A6093F82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418D9C9-DE00-C868-4CF0-062BC20EC222}"/>
              </a:ext>
            </a:extLst>
          </p:cNvPr>
          <p:cNvSpPr>
            <a:spLocks noGrp="1" noChangeArrowheads="1"/>
          </p:cNvSpPr>
          <p:nvPr>
            <p:ph type="body" idx="1"/>
          </p:nvPr>
        </p:nvSpPr>
        <p:spPr>
          <a:xfrm>
            <a:off x="762000" y="1714500"/>
            <a:ext cx="7757546" cy="34290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fear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message to Joseph (16-17a)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(17b)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submission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comfort (19-21)</a:t>
            </a:r>
          </a:p>
        </p:txBody>
      </p:sp>
      <p:sp>
        <p:nvSpPr>
          <p:cNvPr id="4" name="Rectangle 2">
            <a:extLst>
              <a:ext uri="{FF2B5EF4-FFF2-40B4-BE49-F238E27FC236}">
                <a16:creationId xmlns:a16="http://schemas.microsoft.com/office/drawing/2014/main" id="{29338C06-DA5E-5005-3951-B6E325DC7DC2}"/>
              </a:ext>
            </a:extLst>
          </p:cNvPr>
          <p:cNvSpPr>
            <a:spLocks noGrp="1" noChangeArrowheads="1"/>
          </p:cNvSpPr>
          <p:nvPr>
            <p:ph type="title"/>
          </p:nvPr>
        </p:nvSpPr>
        <p:spPr>
          <a:xfrm>
            <a:off x="1524000" y="228600"/>
            <a:ext cx="9144000" cy="914400"/>
          </a:xfrm>
        </p:spPr>
        <p:txBody>
          <a:bodyPr/>
          <a:lstStyle/>
          <a:p>
            <a:pPr algn="ctr" eaLnBrk="1" hangingPunct="1"/>
            <a:r>
              <a:rPr lang="en-US" sz="3600" dirty="0">
                <a:effectLst>
                  <a:outerShdw blurRad="38100" dist="38100" dir="2700000" algn="tl">
                    <a:srgbClr val="000000">
                      <a:alpha val="43137"/>
                    </a:srgbClr>
                  </a:outerShdw>
                </a:effectLst>
              </a:rPr>
              <a:t>III. Genesis 50:15-21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Fear &amp; Joseph’s Reassurance</a:t>
            </a:r>
          </a:p>
        </p:txBody>
      </p:sp>
      <p:pic>
        <p:nvPicPr>
          <p:cNvPr id="3" name="Picture 2">
            <a:extLst>
              <a:ext uri="{FF2B5EF4-FFF2-40B4-BE49-F238E27FC236}">
                <a16:creationId xmlns:a16="http://schemas.microsoft.com/office/drawing/2014/main" id="{2F6A909B-2F03-1BF3-E6DC-E7666CD57D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279013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851FE-A24C-6C3E-5427-11B4A1064C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3BC63FB-E47E-E5AE-88E3-AEB447B05995}"/>
              </a:ext>
            </a:extLst>
          </p:cNvPr>
          <p:cNvSpPr>
            <a:spLocks noGrp="1" noChangeArrowheads="1"/>
          </p:cNvSpPr>
          <p:nvPr>
            <p:ph type="body" idx="1"/>
          </p:nvPr>
        </p:nvSpPr>
        <p:spPr>
          <a:xfrm>
            <a:off x="762000" y="1714500"/>
            <a:ext cx="7757546" cy="34290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fear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message to Joseph (16-17a)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(17b)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submission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comfort (19-21)</a:t>
            </a:r>
          </a:p>
        </p:txBody>
      </p:sp>
      <p:sp>
        <p:nvSpPr>
          <p:cNvPr id="4" name="Rectangle 2">
            <a:extLst>
              <a:ext uri="{FF2B5EF4-FFF2-40B4-BE49-F238E27FC236}">
                <a16:creationId xmlns:a16="http://schemas.microsoft.com/office/drawing/2014/main" id="{BE5EAB32-FA6D-E084-E263-92E80703658E}"/>
              </a:ext>
            </a:extLst>
          </p:cNvPr>
          <p:cNvSpPr>
            <a:spLocks noGrp="1" noChangeArrowheads="1"/>
          </p:cNvSpPr>
          <p:nvPr>
            <p:ph type="title"/>
          </p:nvPr>
        </p:nvSpPr>
        <p:spPr>
          <a:xfrm>
            <a:off x="1524000" y="228600"/>
            <a:ext cx="9144000" cy="914400"/>
          </a:xfrm>
        </p:spPr>
        <p:txBody>
          <a:bodyPr/>
          <a:lstStyle/>
          <a:p>
            <a:pPr algn="ctr" eaLnBrk="1" hangingPunct="1"/>
            <a:r>
              <a:rPr lang="en-US" sz="3600" dirty="0">
                <a:effectLst>
                  <a:outerShdw blurRad="38100" dist="38100" dir="2700000" algn="tl">
                    <a:srgbClr val="000000">
                      <a:alpha val="43137"/>
                    </a:srgbClr>
                  </a:outerShdw>
                </a:effectLst>
              </a:rPr>
              <a:t>III. Genesis 50:15-21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Fear &amp; Joseph’s Reassurance</a:t>
            </a:r>
          </a:p>
        </p:txBody>
      </p:sp>
      <p:pic>
        <p:nvPicPr>
          <p:cNvPr id="3" name="Picture 2">
            <a:extLst>
              <a:ext uri="{FF2B5EF4-FFF2-40B4-BE49-F238E27FC236}">
                <a16:creationId xmlns:a16="http://schemas.microsoft.com/office/drawing/2014/main" id="{26DCA301-2EF9-3BED-65F3-F2BFF13526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068318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F1038-4393-88A0-D440-180C874DA83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02E3B2A-31DD-F1AE-6D98-0AE62B1B5D6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Fear</a:t>
            </a:r>
          </a:p>
        </p:txBody>
      </p:sp>
      <p:sp>
        <p:nvSpPr>
          <p:cNvPr id="161795" name="Rectangle 3">
            <a:extLst>
              <a:ext uri="{FF2B5EF4-FFF2-40B4-BE49-F238E27FC236}">
                <a16:creationId xmlns:a16="http://schemas.microsoft.com/office/drawing/2014/main" id="{7C7262A3-C9C7-FE37-0EC0-F5A497CBFAE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(15a)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Fear stated (15b)</a:t>
            </a:r>
          </a:p>
        </p:txBody>
      </p:sp>
      <p:pic>
        <p:nvPicPr>
          <p:cNvPr id="3" name="Picture 2">
            <a:extLst>
              <a:ext uri="{FF2B5EF4-FFF2-40B4-BE49-F238E27FC236}">
                <a16:creationId xmlns:a16="http://schemas.microsoft.com/office/drawing/2014/main" id="{5D4106A2-DAC0-938C-2FDD-313898472D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657466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758FC-0DBD-3706-3BD0-F52262485F6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A2CF5BA-D5DC-47EE-39C3-5C86E95EE28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Fear</a:t>
            </a:r>
          </a:p>
        </p:txBody>
      </p:sp>
      <p:sp>
        <p:nvSpPr>
          <p:cNvPr id="161795" name="Rectangle 3">
            <a:extLst>
              <a:ext uri="{FF2B5EF4-FFF2-40B4-BE49-F238E27FC236}">
                <a16:creationId xmlns:a16="http://schemas.microsoft.com/office/drawing/2014/main" id="{97BAB884-B28D-DA8D-285E-39C1DF9957B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(15a)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Fear stated (15b)</a:t>
            </a:r>
          </a:p>
        </p:txBody>
      </p:sp>
      <p:pic>
        <p:nvPicPr>
          <p:cNvPr id="3" name="Picture 2">
            <a:extLst>
              <a:ext uri="{FF2B5EF4-FFF2-40B4-BE49-F238E27FC236}">
                <a16:creationId xmlns:a16="http://schemas.microsoft.com/office/drawing/2014/main" id="{CA48914B-0D2D-9E91-6AC5-570F95262B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209048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33914-2397-EE27-5F81-6DF4D26C719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A064D4D-C1AA-6A4F-843B-5A60F9C25E6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Fear</a:t>
            </a:r>
          </a:p>
        </p:txBody>
      </p:sp>
      <p:sp>
        <p:nvSpPr>
          <p:cNvPr id="161795" name="Rectangle 3">
            <a:extLst>
              <a:ext uri="{FF2B5EF4-FFF2-40B4-BE49-F238E27FC236}">
                <a16:creationId xmlns:a16="http://schemas.microsoft.com/office/drawing/2014/main" id="{B723AFD1-1668-ABBD-F96D-0994053FDBC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(15a)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Fear stated (15b)</a:t>
            </a:r>
          </a:p>
        </p:txBody>
      </p:sp>
      <p:pic>
        <p:nvPicPr>
          <p:cNvPr id="3" name="Picture 2">
            <a:extLst>
              <a:ext uri="{FF2B5EF4-FFF2-40B4-BE49-F238E27FC236}">
                <a16:creationId xmlns:a16="http://schemas.microsoft.com/office/drawing/2014/main" id="{6C7855C3-4A91-D6B2-19D7-7058CA969C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362326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BEAC-E12C-B1DC-D63B-A5DB343C82F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F6B72C6-5C9A-750F-6C78-39A0668FDE2F}"/>
              </a:ext>
            </a:extLst>
          </p:cNvPr>
          <p:cNvSpPr>
            <a:spLocks noGrp="1" noChangeArrowheads="1"/>
          </p:cNvSpPr>
          <p:nvPr>
            <p:ph type="body" idx="1"/>
          </p:nvPr>
        </p:nvSpPr>
        <p:spPr>
          <a:xfrm>
            <a:off x="762000" y="1714500"/>
            <a:ext cx="7757546" cy="34290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fear (15)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message to Joseph (16-17a)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(17b)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submission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comfort (19-21)</a:t>
            </a:r>
          </a:p>
        </p:txBody>
      </p:sp>
      <p:sp>
        <p:nvSpPr>
          <p:cNvPr id="4" name="Rectangle 2">
            <a:extLst>
              <a:ext uri="{FF2B5EF4-FFF2-40B4-BE49-F238E27FC236}">
                <a16:creationId xmlns:a16="http://schemas.microsoft.com/office/drawing/2014/main" id="{1A49CF9B-5E8B-9FB9-DFAE-83F5DE9236A4}"/>
              </a:ext>
            </a:extLst>
          </p:cNvPr>
          <p:cNvSpPr>
            <a:spLocks noGrp="1" noChangeArrowheads="1"/>
          </p:cNvSpPr>
          <p:nvPr>
            <p:ph type="title"/>
          </p:nvPr>
        </p:nvSpPr>
        <p:spPr>
          <a:xfrm>
            <a:off x="1524000" y="228600"/>
            <a:ext cx="9144000" cy="914400"/>
          </a:xfrm>
        </p:spPr>
        <p:txBody>
          <a:bodyPr/>
          <a:lstStyle/>
          <a:p>
            <a:pPr algn="ctr" eaLnBrk="1" hangingPunct="1"/>
            <a:r>
              <a:rPr lang="en-US" sz="3600" dirty="0">
                <a:effectLst>
                  <a:outerShdw blurRad="38100" dist="38100" dir="2700000" algn="tl">
                    <a:srgbClr val="000000">
                      <a:alpha val="43137"/>
                    </a:srgbClr>
                  </a:outerShdw>
                </a:effectLst>
              </a:rPr>
              <a:t>III. Genesis 50:15-21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Fear &amp; Joseph’s Reassurance</a:t>
            </a:r>
          </a:p>
        </p:txBody>
      </p:sp>
      <p:pic>
        <p:nvPicPr>
          <p:cNvPr id="3" name="Picture 2">
            <a:extLst>
              <a:ext uri="{FF2B5EF4-FFF2-40B4-BE49-F238E27FC236}">
                <a16:creationId xmlns:a16="http://schemas.microsoft.com/office/drawing/2014/main" id="{ED0D832A-C783-B827-2860-02AF3DB603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129372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83892-0CDD-0BBC-5B12-F5BC589FB54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2A5931D-6190-8112-CA19-EC52C599EF9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50:16-17a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Message to Joseph</a:t>
            </a:r>
          </a:p>
        </p:txBody>
      </p:sp>
      <p:sp>
        <p:nvSpPr>
          <p:cNvPr id="161795" name="Rectangle 3">
            <a:extLst>
              <a:ext uri="{FF2B5EF4-FFF2-40B4-BE49-F238E27FC236}">
                <a16:creationId xmlns:a16="http://schemas.microsoft.com/office/drawing/2014/main" id="{FDEE7AC8-7EE8-5B11-822A-6A2EFB7E9E8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Made up command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Command stated (17a)</a:t>
            </a:r>
          </a:p>
        </p:txBody>
      </p:sp>
      <p:pic>
        <p:nvPicPr>
          <p:cNvPr id="3" name="Picture 2">
            <a:extLst>
              <a:ext uri="{FF2B5EF4-FFF2-40B4-BE49-F238E27FC236}">
                <a16:creationId xmlns:a16="http://schemas.microsoft.com/office/drawing/2014/main" id="{2F3E1681-1E45-E5C0-B40E-C2D19B9356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832181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57A9-D010-74E7-CAEE-B1A3427CD3E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09AE467-FB56-6FDF-F4DD-07FBC00CA66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50:16-17a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Message to Joseph</a:t>
            </a:r>
          </a:p>
        </p:txBody>
      </p:sp>
      <p:sp>
        <p:nvSpPr>
          <p:cNvPr id="161795" name="Rectangle 3">
            <a:extLst>
              <a:ext uri="{FF2B5EF4-FFF2-40B4-BE49-F238E27FC236}">
                <a16:creationId xmlns:a16="http://schemas.microsoft.com/office/drawing/2014/main" id="{7836D402-1251-970A-0FA9-8086DF86E25F}"/>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Made up command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Command stated (17a)</a:t>
            </a:r>
          </a:p>
        </p:txBody>
      </p:sp>
      <p:pic>
        <p:nvPicPr>
          <p:cNvPr id="3" name="Picture 2">
            <a:extLst>
              <a:ext uri="{FF2B5EF4-FFF2-40B4-BE49-F238E27FC236}">
                <a16:creationId xmlns:a16="http://schemas.microsoft.com/office/drawing/2014/main" id="{AFD71531-34EF-DA68-79C0-C9A76CCE80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210573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632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43988</TotalTime>
  <Words>5219</Words>
  <Application>Microsoft Office PowerPoint</Application>
  <PresentationFormat>Widescreen</PresentationFormat>
  <Paragraphs>652</Paragraphs>
  <Slides>152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152</vt:i4>
      </vt:variant>
    </vt:vector>
  </HeadingPairs>
  <TitlesOfParts>
    <vt:vector size="158" baseType="lpstr">
      <vt:lpstr>Arial</vt:lpstr>
      <vt:lpstr>Calibri</vt:lpstr>
      <vt:lpstr>Symbol</vt:lpstr>
      <vt:lpstr>Times New Roman</vt:lpstr>
      <vt:lpstr>Wingdings</vt:lpstr>
      <vt:lpstr>Azure</vt:lpstr>
      <vt:lpstr>PowerPoint Presentation</vt:lpstr>
      <vt:lpstr>GENESIS STRUCTURE</vt:lpstr>
      <vt:lpstr>Genesis 37‒50 Joseph</vt:lpstr>
      <vt:lpstr>Genesis 50:1-26 Death &amp; Burial of Jacob &amp; Joseph</vt:lpstr>
      <vt:lpstr>Genesis 50:1-26 Death &amp; Burial of Jacob &amp; Joseph</vt:lpstr>
      <vt:lpstr>I. Genesis 50:1-3 Events Following Jacob’s Death</vt:lpstr>
      <vt:lpstr>I. Genesis 50:1-3 Events Following Jacob’s Death</vt:lpstr>
      <vt:lpstr>PowerPoint Presentation</vt:lpstr>
      <vt:lpstr>I. Genesis 50:1-3 Events Following Jacob’s Death</vt:lpstr>
      <vt:lpstr>Genesis 50:2-3 Embalming</vt:lpstr>
      <vt:lpstr>Genesis 50:2-3 Embalming</vt:lpstr>
      <vt:lpstr>PowerPoint Presentation</vt:lpstr>
      <vt:lpstr>PowerPoint Presentation</vt:lpstr>
      <vt:lpstr>PowerPoint Presentation</vt:lpstr>
      <vt:lpstr>Bible Verses Against Necromancy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Dangerous Influences on our Children &amp; Youth  Dr. Christine J. Tan (May 21, 2017)</vt:lpstr>
      <vt:lpstr>Dangerous Influences on our Children &amp; Youth  Dr. Christine J. Tan (May 21, 2017)</vt:lpstr>
      <vt:lpstr>PowerPoint Presentation</vt:lpstr>
      <vt:lpstr>Dangerous Influences on our Children &amp; Youth  Dr. Christine J. Tan (May 21, 2017)</vt:lpstr>
      <vt:lpstr>Dangerous Influences on our Children &amp; Youth  Dr. Christine J. Tan (May 21, 2017)</vt:lpstr>
      <vt:lpstr>Dangerous Influences on our Children &amp; Youth  Dr. Christine J. Tan (May 21, 2017)</vt:lpstr>
      <vt:lpstr>PowerPoint Presentation</vt:lpstr>
      <vt:lpstr>PowerPoint Presentation</vt:lpstr>
      <vt:lpstr>Genesis 50:2-3 Embalming</vt:lpstr>
      <vt:lpstr>Genesis 50:3 Days of Embalming</vt:lpstr>
      <vt:lpstr>Genesis 50:3 Days of Embalming</vt:lpstr>
      <vt:lpstr>Genesis 50:3 Days of Embalming</vt:lpstr>
      <vt:lpstr>Shaping and Populating (Gen 1:1)</vt:lpstr>
      <vt:lpstr>Genesis 50:1-26 Death &amp; Burial of Jacob &amp; Joseph</vt:lpstr>
      <vt:lpstr>II. Genesis 50:4-14 Jacob’s Burial</vt:lpstr>
      <vt:lpstr>II. Genesis 50:4-14 Jacob’s Burial</vt:lpstr>
      <vt:lpstr>Genesis 50:4-5 Joseph’s Request</vt:lpstr>
      <vt:lpstr>Genesis 50:4-5 Joseph’s Request</vt:lpstr>
      <vt:lpstr>Genesis 50:4-5 Joseph’s Request</vt:lpstr>
      <vt:lpstr>Genesis 50:4-5 Joseph’s Request</vt:lpstr>
      <vt:lpstr>Genesis 50:4-5 Joseph’s Request</vt:lpstr>
      <vt:lpstr>Genesis 50:4-5 Joseph’s Request</vt:lpstr>
      <vt:lpstr>Genesis 12‒25 Abraham’s Early Journeys</vt:lpstr>
      <vt:lpstr>Genesis 50:4-5 Joseph’s Request</vt:lpstr>
      <vt:lpstr>PowerPoint Presentation</vt:lpstr>
      <vt:lpstr>PowerPoint Presentation</vt:lpstr>
      <vt:lpstr>PowerPoint Presentation</vt:lpstr>
      <vt:lpstr>PowerPoint Presentation</vt:lpstr>
      <vt:lpstr>II. Genesis 50:4-14 Jacob’s Burial</vt:lpstr>
      <vt:lpstr>II. Genesis 50:4-14 Jacob’s Burial</vt:lpstr>
      <vt:lpstr>Genesis 50:7-9 Funeral Procession</vt:lpstr>
      <vt:lpstr>Genesis 50:7-9 Funeral Procession</vt:lpstr>
      <vt:lpstr>Genesis 50:7-9 Funeral Procession</vt:lpstr>
      <vt:lpstr>Genesis 50:7-9 Funeral Procession</vt:lpstr>
      <vt:lpstr>PowerPoint Presentation</vt:lpstr>
      <vt:lpstr>PowerPoint Presentation</vt:lpstr>
      <vt:lpstr>PowerPoint Presentation</vt:lpstr>
      <vt:lpstr>PowerPoint Presentation</vt:lpstr>
      <vt:lpstr>Genesis 50:7-9 Funeral Procession</vt:lpstr>
      <vt:lpstr>II. Genesis 50:4-14 Jacob’s Burial</vt:lpstr>
      <vt:lpstr>Genesis 50:10-11 Arrival</vt:lpstr>
      <vt:lpstr>Genesis 50:10-11 Arrival</vt:lpstr>
      <vt:lpstr>PowerPoint Presentation</vt:lpstr>
      <vt:lpstr>PowerPoint Presentation</vt:lpstr>
      <vt:lpstr>PowerPoint Presentation</vt:lpstr>
      <vt:lpstr>PowerPoint Presentation</vt:lpstr>
      <vt:lpstr>PowerPoint Presentation</vt:lpstr>
      <vt:lpstr>PowerPoint Presentation</vt:lpstr>
      <vt:lpstr>Shaping and Populating (Gen 1:1)</vt:lpstr>
      <vt:lpstr>Genesis 50:10-11 Arrival</vt:lpstr>
      <vt:lpstr>PowerPoint Presentation</vt:lpstr>
      <vt:lpstr>II. Genesis 50:4-14 Jacob’s Burial</vt:lpstr>
      <vt:lpstr>Genesis 50:12-13 Jacob’s Burial</vt:lpstr>
      <vt:lpstr>Genesis 50:12-13 Jacob’s Burial</vt:lpstr>
      <vt:lpstr>PowerPoint Presentation</vt:lpstr>
      <vt:lpstr>Genesis 50:12-13 Jacob’s Burial</vt:lpstr>
      <vt:lpstr>Genesis 12‒25 Abraham’s Early Journeys</vt:lpstr>
      <vt:lpstr>PowerPoint Presentation</vt:lpstr>
      <vt:lpstr>PowerPoint Presentation</vt:lpstr>
      <vt:lpstr>PowerPoint Presentation</vt:lpstr>
      <vt:lpstr>II. Genesis 50:4-14 Jacob’s Burial</vt:lpstr>
      <vt:lpstr>Genesis 50:14 Return to Egypt</vt:lpstr>
      <vt:lpstr>Genesis 50:14 Return to Egypt</vt:lpstr>
      <vt:lpstr>Genesis 50:14 Return to Egypt</vt:lpstr>
      <vt:lpstr>PowerPoint Presentation</vt:lpstr>
      <vt:lpstr>PowerPoint Presentation</vt:lpstr>
      <vt:lpstr>PowerPoint Presentation</vt:lpstr>
      <vt:lpstr>Genesis 50:1-26 Death &amp; Burial of Jacob &amp; Joseph</vt:lpstr>
      <vt:lpstr>III. Genesis 50:15-21 Brothers’ Fear &amp; Joseph’s Reassurance</vt:lpstr>
      <vt:lpstr>III. Genesis 50:15-21 Brothers’ Fear &amp; Joseph’s Reassurance</vt:lpstr>
      <vt:lpstr>Genesis 50:15 Brothers’ Fear</vt:lpstr>
      <vt:lpstr>Genesis 50:15 Brothers’ Fear</vt:lpstr>
      <vt:lpstr>Genesis 50:15 Brothers’ Fear</vt:lpstr>
      <vt:lpstr>III. Genesis 50:15-21 Brothers’ Fear &amp; Joseph’s Reassurance</vt:lpstr>
      <vt:lpstr>Genesis 50:16-17a Brothers’ Message to Joseph</vt:lpstr>
      <vt:lpstr>Genesis 50:16-17a Brothers’ Message to Joseph</vt:lpstr>
      <vt:lpstr>Genesis 50:16-17a Brothers’ Message to Joseph</vt:lpstr>
      <vt:lpstr>III. Genesis 50:15-21 Brothers’ Fear &amp; Joseph’s Reassurance</vt:lpstr>
      <vt:lpstr>PowerPoint Presentation</vt:lpstr>
      <vt:lpstr>III. Genesis 50:15-21 Brothers’ Fear &amp; Joseph’s Reassurance</vt:lpstr>
      <vt:lpstr>Genesis 50:18 Brothers’ Submission</vt:lpstr>
      <vt:lpstr>Genesis 50:18 Brothers’ Submission</vt:lpstr>
      <vt:lpstr>PowerPoint Presentation</vt:lpstr>
      <vt:lpstr>PowerPoint Presentation</vt:lpstr>
      <vt:lpstr>PowerPoint Presentation</vt:lpstr>
      <vt:lpstr>Genesis 50:18 Brothers’ Submission</vt:lpstr>
      <vt:lpstr>PowerPoint Presentation</vt:lpstr>
      <vt:lpstr>III. Genesis 50:15-21 Brothers’ Fear &amp; Joseph’s Reassurance</vt:lpstr>
      <vt:lpstr>Genesis 50:19-21 Joseph’s Comfort</vt:lpstr>
      <vt:lpstr>Genesis 50:19-21 Joseph’s Comfort</vt:lpstr>
      <vt:lpstr>Genesis 50:19-21 Joseph’s Comfort</vt:lpstr>
      <vt:lpstr>Genesis 50:20 God’s Providence</vt:lpstr>
      <vt:lpstr>Genesis 50:20 God’s Providence</vt:lpstr>
      <vt:lpstr>PowerPoint Presentation</vt:lpstr>
      <vt:lpstr>PowerPoint Presentation</vt:lpstr>
      <vt:lpstr>Genesis 50:20 God’s Providence</vt:lpstr>
      <vt:lpstr>PowerPoint Presentation</vt:lpstr>
      <vt:lpstr>Genesis 50:19-21 Joseph’s Comfort</vt:lpstr>
      <vt:lpstr>PowerPoint Presentation</vt:lpstr>
      <vt:lpstr>PORTRAIT OF GROWTH 1:5-7 </vt:lpstr>
      <vt:lpstr>Genesis 50:1-26 Death &amp; Burial of Jacob &amp; Joseph</vt:lpstr>
      <vt:lpstr>IV. Genesis 50:22-26 Joseph’s Death</vt:lpstr>
      <vt:lpstr>IV. Genesis 50:22-26 Joseph’s Death</vt:lpstr>
      <vt:lpstr>Genesis 50:22 Joseph’s Lifespan</vt:lpstr>
      <vt:lpstr>Genesis 50:22 Joseph’s Lifespan</vt:lpstr>
      <vt:lpstr>Genesis 50:22 Joseph’s Lifespan</vt:lpstr>
      <vt:lpstr>PowerPoint Presentation</vt:lpstr>
      <vt:lpstr>IV. Genesis 50:22-26 Joseph’s Death</vt:lpstr>
      <vt:lpstr>Genesis 50:23 Joseph’s Seed</vt:lpstr>
      <vt:lpstr>Genesis 50:23 Joseph’s Seed</vt:lpstr>
      <vt:lpstr>Genesis 50:23 Joseph’s Seed</vt:lpstr>
      <vt:lpstr>IV. Genesis 50:22-26 Joseph’s Death</vt:lpstr>
      <vt:lpstr>Genesis 50:24-25 Joseph’s Charge</vt:lpstr>
      <vt:lpstr>Genesis 50:24-25 Joseph’s Charge</vt:lpstr>
      <vt:lpstr>Genesis 50:24-25 Joseph’s Charge</vt:lpstr>
      <vt:lpstr>PowerPoint Presentation</vt:lpstr>
      <vt:lpstr>PowerPoint Presentation</vt:lpstr>
      <vt:lpstr>Evidence of Abrahamic Covenant’s Unconditional Nature</vt:lpstr>
      <vt:lpstr>PowerPoint Presentation</vt:lpstr>
      <vt:lpstr>Genesis 50:24-25 Joseph’s Charge</vt:lpstr>
      <vt:lpstr>PowerPoint Presentation</vt:lpstr>
      <vt:lpstr>PowerPoint Presentation</vt:lpstr>
      <vt:lpstr>IV. Genesis 50:22-26 Joseph’s Death</vt:lpstr>
      <vt:lpstr>Genesis 50:26 Joseph’s Death</vt:lpstr>
      <vt:lpstr>Genesis 50:26 Joseph’s Death</vt:lpstr>
      <vt:lpstr>Genesis 50:26 Joseph’s Death</vt:lpstr>
      <vt:lpstr>Conclusion</vt:lpstr>
      <vt:lpstr>Genesis 50:1-26 Death &amp; Burial of Jacob &amp; Joseph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196 - 50v1-26</dc:title>
  <dc:subject>Genesis 50</dc:subject>
  <dc:creator>A. Woods</dc:creator>
  <dc:description>Modified by Jim McGowan</dc:description>
  <cp:lastModifiedBy>Jim McGowan</cp:lastModifiedBy>
  <cp:revision>4691</cp:revision>
  <cp:lastPrinted>2025-03-08T23:41:24Z</cp:lastPrinted>
  <dcterms:created xsi:type="dcterms:W3CDTF">2009-03-17T12:21:13Z</dcterms:created>
  <dcterms:modified xsi:type="dcterms:W3CDTF">2025-03-29T23:42:58Z</dcterms:modified>
</cp:coreProperties>
</file>