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 id="2147488957" r:id="rId3"/>
  </p:sldMasterIdLst>
  <p:notesMasterIdLst>
    <p:notesMasterId r:id="rId29"/>
  </p:notesMasterIdLst>
  <p:handoutMasterIdLst>
    <p:handoutMasterId r:id="rId30"/>
  </p:handoutMasterIdLst>
  <p:sldIdLst>
    <p:sldId id="11071" r:id="rId4"/>
    <p:sldId id="11101" r:id="rId5"/>
    <p:sldId id="6211" r:id="rId6"/>
    <p:sldId id="11105" r:id="rId7"/>
    <p:sldId id="6308" r:id="rId8"/>
    <p:sldId id="11106" r:id="rId9"/>
    <p:sldId id="11119" r:id="rId10"/>
    <p:sldId id="3740" r:id="rId11"/>
    <p:sldId id="5846" r:id="rId12"/>
    <p:sldId id="11114" r:id="rId13"/>
    <p:sldId id="6352" r:id="rId14"/>
    <p:sldId id="6353" r:id="rId15"/>
    <p:sldId id="6354" r:id="rId16"/>
    <p:sldId id="11115" r:id="rId17"/>
    <p:sldId id="6357" r:id="rId18"/>
    <p:sldId id="11116" r:id="rId19"/>
    <p:sldId id="6195" r:id="rId20"/>
    <p:sldId id="6196" r:id="rId21"/>
    <p:sldId id="6201" r:id="rId22"/>
    <p:sldId id="8811" r:id="rId23"/>
    <p:sldId id="8812" r:id="rId24"/>
    <p:sldId id="11117" r:id="rId25"/>
    <p:sldId id="11102" r:id="rId26"/>
    <p:sldId id="11103" r:id="rId27"/>
    <p:sldId id="11118" r:id="rId28"/>
  </p:sldIdLst>
  <p:sldSz cx="12192000" cy="6858000"/>
  <p:notesSz cx="7315200" cy="9601200"/>
  <p:custDataLst>
    <p:tags r:id="rId31"/>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66"/>
    <a:srgbClr val="FFFF99"/>
    <a:srgbClr val="0000CC"/>
    <a:srgbClr val="000066"/>
    <a:srgbClr val="006600"/>
    <a:srgbClr val="0000FF"/>
    <a:srgbClr val="0099FF"/>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795" autoAdjust="0"/>
    <p:restoredTop sz="95370" autoAdjust="0"/>
  </p:normalViewPr>
  <p:slideViewPr>
    <p:cSldViewPr>
      <p:cViewPr varScale="1">
        <p:scale>
          <a:sx n="104" d="100"/>
          <a:sy n="104" d="100"/>
        </p:scale>
        <p:origin x="542" y="29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4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6B3F4CD-8148-480C-BF0B-3270EB7058EA}"/>
    <pc:docChg chg="undo custSel addSld delSld modSld modHandout">
      <pc:chgData name="Jim McGowan" userId="e2c7446dd3aca506" providerId="LiveId" clId="{56B3F4CD-8148-480C-BF0B-3270EB7058EA}" dt="2025-02-01T22:56:23.827" v="21" actId="20577"/>
      <pc:docMkLst>
        <pc:docMk/>
      </pc:docMkLst>
      <pc:sldChg chg="addSp delSp modSp add del mod">
        <pc:chgData name="Jim McGowan" userId="e2c7446dd3aca506" providerId="LiveId" clId="{56B3F4CD-8148-480C-BF0B-3270EB7058EA}" dt="2025-02-01T22:54:15.983" v="15"/>
        <pc:sldMkLst>
          <pc:docMk/>
          <pc:sldMk cId="22535562" sldId="2873"/>
        </pc:sldMkLst>
      </pc:sldChg>
    </pc:docChg>
  </pc:docChgLst>
  <pc:docChgLst>
    <pc:chgData name="Jim McGowan" userId="e2c7446dd3aca506" providerId="LiveId" clId="{17BFE4E4-6B47-487C-910D-B2D1711DC09E}"/>
    <pc:docChg chg="undo custSel addSld modSld modHandout">
      <pc:chgData name="Jim McGowan" userId="e2c7446dd3aca506" providerId="LiveId" clId="{17BFE4E4-6B47-487C-910D-B2D1711DC09E}" dt="2025-03-01T22:06:06.564" v="168" actId="6549"/>
      <pc:docMkLst>
        <pc:docMk/>
      </pc:docMkLst>
      <pc:sldChg chg="modSp add mod">
        <pc:chgData name="Jim McGowan" userId="e2c7446dd3aca506" providerId="LiveId" clId="{17BFE4E4-6B47-487C-910D-B2D1711DC09E}" dt="2025-03-01T22:02:36.554" v="151" actId="255"/>
        <pc:sldMkLst>
          <pc:docMk/>
          <pc:sldMk cId="0" sldId="686"/>
        </pc:sldMkLst>
      </pc:sldChg>
      <pc:sldChg chg="modSp mod">
        <pc:chgData name="Jim McGowan" userId="e2c7446dd3aca506" providerId="LiveId" clId="{17BFE4E4-6B47-487C-910D-B2D1711DC09E}" dt="2025-03-01T22:01:21.773" v="140" actId="255"/>
        <pc:sldMkLst>
          <pc:docMk/>
          <pc:sldMk cId="2416650643" sldId="6178"/>
        </pc:sldMkLst>
      </pc:sldChg>
      <pc:sldChg chg="add">
        <pc:chgData name="Jim McGowan" userId="e2c7446dd3aca506" providerId="LiveId" clId="{17BFE4E4-6B47-487C-910D-B2D1711DC09E}" dt="2025-03-01T21:39:23.759" v="4"/>
        <pc:sldMkLst>
          <pc:docMk/>
          <pc:sldMk cId="2892766691" sldId="6330"/>
        </pc:sldMkLst>
      </pc:sldChg>
      <pc:sldChg chg="add">
        <pc:chgData name="Jim McGowan" userId="e2c7446dd3aca506" providerId="LiveId" clId="{17BFE4E4-6B47-487C-910D-B2D1711DC09E}" dt="2025-03-01T21:39:23.759" v="4"/>
        <pc:sldMkLst>
          <pc:docMk/>
          <pc:sldMk cId="64482485" sldId="6331"/>
        </pc:sldMkLst>
      </pc:sldChg>
      <pc:sldChg chg="modSp mod">
        <pc:chgData name="Jim McGowan" userId="e2c7446dd3aca506" providerId="LiveId" clId="{17BFE4E4-6B47-487C-910D-B2D1711DC09E}" dt="2025-03-01T21:58:58.916" v="125" actId="207"/>
        <pc:sldMkLst>
          <pc:docMk/>
          <pc:sldMk cId="46025517" sldId="6346"/>
        </pc:sldMkLst>
      </pc:sldChg>
      <pc:sldChg chg="modSp mod">
        <pc:chgData name="Jim McGowan" userId="e2c7446dd3aca506" providerId="LiveId" clId="{17BFE4E4-6B47-487C-910D-B2D1711DC09E}" dt="2025-03-01T21:51:25.169" v="108" actId="404"/>
        <pc:sldMkLst>
          <pc:docMk/>
          <pc:sldMk cId="775834216" sldId="6352"/>
        </pc:sldMkLst>
        <pc:spChg chg="mod">
          <ac:chgData name="Jim McGowan" userId="e2c7446dd3aca506" providerId="LiveId" clId="{17BFE4E4-6B47-487C-910D-B2D1711DC09E}" dt="2025-03-01T21:51:25.169" v="108" actId="404"/>
          <ac:spMkLst>
            <pc:docMk/>
            <pc:sldMk cId="775834216" sldId="6352"/>
            <ac:spMk id="3" creationId="{BCF465B1-B1F9-46ED-9351-C1C7EDE8DAAE}"/>
          </ac:spMkLst>
        </pc:spChg>
        <pc:spChg chg="mod">
          <ac:chgData name="Jim McGowan" userId="e2c7446dd3aca506" providerId="LiveId" clId="{17BFE4E4-6B47-487C-910D-B2D1711DC09E}" dt="2025-03-01T21:51:20.877" v="107" actId="404"/>
          <ac:spMkLst>
            <pc:docMk/>
            <pc:sldMk cId="775834216" sldId="6352"/>
            <ac:spMk id="23554" creationId="{137ED143-AAA5-44B0-B528-B66D6F434227}"/>
          </ac:spMkLst>
        </pc:spChg>
      </pc:sldChg>
      <pc:sldChg chg="modSp mod">
        <pc:chgData name="Jim McGowan" userId="e2c7446dd3aca506" providerId="LiveId" clId="{17BFE4E4-6B47-487C-910D-B2D1711DC09E}" dt="2025-03-01T21:51:59.345" v="110" actId="255"/>
        <pc:sldMkLst>
          <pc:docMk/>
          <pc:sldMk cId="2978547621" sldId="6357"/>
        </pc:sldMkLst>
        <pc:spChg chg="mod">
          <ac:chgData name="Jim McGowan" userId="e2c7446dd3aca506" providerId="LiveId" clId="{17BFE4E4-6B47-487C-910D-B2D1711DC09E}" dt="2025-03-01T21:51:59.345" v="110" actId="255"/>
          <ac:spMkLst>
            <pc:docMk/>
            <pc:sldMk cId="2978547621" sldId="6357"/>
            <ac:spMk id="3" creationId="{C6B44EFD-44EA-418A-8CD4-A78ED7739FE7}"/>
          </ac:spMkLst>
        </pc:spChg>
      </pc:sldChg>
      <pc:sldChg chg="modSp add mod">
        <pc:chgData name="Jim McGowan" userId="e2c7446dd3aca506" providerId="LiveId" clId="{17BFE4E4-6B47-487C-910D-B2D1711DC09E}" dt="2025-03-01T21:38:19.622" v="3" actId="108"/>
        <pc:sldMkLst>
          <pc:docMk/>
          <pc:sldMk cId="1984469725" sldId="11119"/>
        </pc:sldMkLst>
      </pc:sldChg>
      <pc:sldChg chg="add">
        <pc:chgData name="Jim McGowan" userId="e2c7446dd3aca506" providerId="LiveId" clId="{17BFE4E4-6B47-487C-910D-B2D1711DC09E}" dt="2025-03-01T21:39:46.814" v="5"/>
        <pc:sldMkLst>
          <pc:docMk/>
          <pc:sldMk cId="2257048270" sldId="11120"/>
        </pc:sldMkLst>
      </pc:sldChg>
      <pc:sldChg chg="add">
        <pc:chgData name="Jim McGowan" userId="e2c7446dd3aca506" providerId="LiveId" clId="{17BFE4E4-6B47-487C-910D-B2D1711DC09E}" dt="2025-03-01T21:41:01.134" v="7"/>
        <pc:sldMkLst>
          <pc:docMk/>
          <pc:sldMk cId="4059717720" sldId="11121"/>
        </pc:sldMkLst>
      </pc:sldChg>
      <pc:sldChg chg="modSp add mod">
        <pc:chgData name="Jim McGowan" userId="e2c7446dd3aca506" providerId="LiveId" clId="{17BFE4E4-6B47-487C-910D-B2D1711DC09E}" dt="2025-03-01T21:53:58.977" v="113" actId="404"/>
        <pc:sldMkLst>
          <pc:docMk/>
          <pc:sldMk cId="1526198928" sldId="11122"/>
        </pc:sldMkLst>
      </pc:sldChg>
      <pc:sldChg chg="addSp delSp modSp add mod">
        <pc:chgData name="Jim McGowan" userId="e2c7446dd3aca506" providerId="LiveId" clId="{17BFE4E4-6B47-487C-910D-B2D1711DC09E}" dt="2025-03-01T21:54:43.784" v="118" actId="255"/>
        <pc:sldMkLst>
          <pc:docMk/>
          <pc:sldMk cId="966944707" sldId="11123"/>
        </pc:sldMkLst>
      </pc:sldChg>
      <pc:sldChg chg="addSp delSp modSp add mod">
        <pc:chgData name="Jim McGowan" userId="e2c7446dd3aca506" providerId="LiveId" clId="{17BFE4E4-6B47-487C-910D-B2D1711DC09E}" dt="2025-03-01T21:55:02.160" v="119" actId="255"/>
        <pc:sldMkLst>
          <pc:docMk/>
          <pc:sldMk cId="3396390349" sldId="11124"/>
        </pc:sldMkLst>
      </pc:sldChg>
      <pc:sldChg chg="modSp add mod">
        <pc:chgData name="Jim McGowan" userId="e2c7446dd3aca506" providerId="LiveId" clId="{17BFE4E4-6B47-487C-910D-B2D1711DC09E}" dt="2025-03-01T21:59:38.315" v="129" actId="1036"/>
        <pc:sldMkLst>
          <pc:docMk/>
          <pc:sldMk cId="75516440" sldId="11125"/>
        </pc:sldMkLst>
      </pc:sldChg>
      <pc:sldChg chg="modSp add mod">
        <pc:chgData name="Jim McGowan" userId="e2c7446dd3aca506" providerId="LiveId" clId="{17BFE4E4-6B47-487C-910D-B2D1711DC09E}" dt="2025-03-01T22:04:01.474" v="158" actId="12788"/>
        <pc:sldMkLst>
          <pc:docMk/>
          <pc:sldMk cId="3397376812" sldId="11126"/>
        </pc:sldMkLst>
      </pc:sldChg>
      <pc:sldChg chg="modSp add mod">
        <pc:chgData name="Jim McGowan" userId="e2c7446dd3aca506" providerId="LiveId" clId="{17BFE4E4-6B47-487C-910D-B2D1711DC09E}" dt="2025-03-01T21:59:53.052" v="133" actId="1036"/>
        <pc:sldMkLst>
          <pc:docMk/>
          <pc:sldMk cId="1582102418" sldId="11127"/>
        </pc:sldMkLst>
      </pc:sldChg>
      <pc:sldChg chg="modSp add mod">
        <pc:chgData name="Jim McGowan" userId="e2c7446dd3aca506" providerId="LiveId" clId="{17BFE4E4-6B47-487C-910D-B2D1711DC09E}" dt="2025-03-01T22:00:16.044" v="138" actId="1036"/>
        <pc:sldMkLst>
          <pc:docMk/>
          <pc:sldMk cId="1574429945" sldId="11128"/>
        </pc:sldMkLst>
      </pc:sldChg>
      <pc:sldChg chg="add">
        <pc:chgData name="Jim McGowan" userId="e2c7446dd3aca506" providerId="LiveId" clId="{17BFE4E4-6B47-487C-910D-B2D1711DC09E}" dt="2025-03-01T21:41:01.134" v="7"/>
        <pc:sldMkLst>
          <pc:docMk/>
          <pc:sldMk cId="2809894557" sldId="11129"/>
        </pc:sldMkLst>
      </pc:sldChg>
      <pc:sldChg chg="modSp add mod">
        <pc:chgData name="Jim McGowan" userId="e2c7446dd3aca506" providerId="LiveId" clId="{17BFE4E4-6B47-487C-910D-B2D1711DC09E}" dt="2025-03-01T21:46:52.325" v="74" actId="108"/>
        <pc:sldMkLst>
          <pc:docMk/>
          <pc:sldMk cId="1931083569" sldId="11130"/>
        </pc:sldMkLst>
      </pc:sldChg>
      <pc:sldChg chg="modSp add mod">
        <pc:chgData name="Jim McGowan" userId="e2c7446dd3aca506" providerId="LiveId" clId="{17BFE4E4-6B47-487C-910D-B2D1711DC09E}" dt="2025-03-01T22:04:26.760" v="160" actId="1036"/>
        <pc:sldMkLst>
          <pc:docMk/>
          <pc:sldMk cId="263210284" sldId="11131"/>
        </pc:sldMkLst>
      </pc:sldChg>
    </pc:docChg>
  </pc:docChgLst>
  <pc:docChgLst>
    <pc:chgData name="Jim McGowan" userId="e2c7446dd3aca506" providerId="LiveId" clId="{C7F862B5-7077-4FC1-AAE4-BAE68236F5A9}"/>
    <pc:docChg chg="undo custSel modSld">
      <pc:chgData name="Jim McGowan" userId="e2c7446dd3aca506" providerId="LiveId" clId="{C7F862B5-7077-4FC1-AAE4-BAE68236F5A9}" dt="2025-03-22T19:12:25.021" v="36" actId="14100"/>
      <pc:docMkLst>
        <pc:docMk/>
      </pc:docMkLst>
      <pc:sldChg chg="modSp mod">
        <pc:chgData name="Jim McGowan" userId="e2c7446dd3aca506" providerId="LiveId" clId="{C7F862B5-7077-4FC1-AAE4-BAE68236F5A9}" dt="2025-03-22T19:11:20.222" v="24" actId="404"/>
        <pc:sldMkLst>
          <pc:docMk/>
          <pc:sldMk cId="0" sldId="536"/>
        </pc:sldMkLst>
      </pc:sldChg>
      <pc:sldChg chg="modSp mod">
        <pc:chgData name="Jim McGowan" userId="e2c7446dd3aca506" providerId="LiveId" clId="{C7F862B5-7077-4FC1-AAE4-BAE68236F5A9}" dt="2025-03-22T19:11:09.560" v="22" actId="404"/>
        <pc:sldMkLst>
          <pc:docMk/>
          <pc:sldMk cId="3662905250" sldId="4427"/>
        </pc:sldMkLst>
      </pc:sldChg>
      <pc:sldChg chg="modSp mod">
        <pc:chgData name="Jim McGowan" userId="e2c7446dd3aca506" providerId="LiveId" clId="{C7F862B5-7077-4FC1-AAE4-BAE68236F5A9}" dt="2025-03-22T19:11:16.578" v="23" actId="404"/>
        <pc:sldMkLst>
          <pc:docMk/>
          <pc:sldMk cId="3294012693" sldId="4429"/>
        </pc:sldMkLst>
      </pc:sldChg>
      <pc:sldChg chg="modSp mod">
        <pc:chgData name="Jim McGowan" userId="e2c7446dd3aca506" providerId="LiveId" clId="{C7F862B5-7077-4FC1-AAE4-BAE68236F5A9}" dt="2025-03-22T19:11:23.433" v="25" actId="404"/>
        <pc:sldMkLst>
          <pc:docMk/>
          <pc:sldMk cId="2559124958" sldId="4430"/>
        </pc:sldMkLst>
      </pc:sldChg>
      <pc:sldChg chg="modSp mod">
        <pc:chgData name="Jim McGowan" userId="e2c7446dd3aca506" providerId="LiveId" clId="{C7F862B5-7077-4FC1-AAE4-BAE68236F5A9}" dt="2025-03-22T19:12:02.221" v="32" actId="20577"/>
        <pc:sldMkLst>
          <pc:docMk/>
          <pc:sldMk cId="2417971893" sldId="6195"/>
        </pc:sldMkLst>
        <pc:spChg chg="mod">
          <ac:chgData name="Jim McGowan" userId="e2c7446dd3aca506" providerId="LiveId" clId="{C7F862B5-7077-4FC1-AAE4-BAE68236F5A9}" dt="2025-03-22T19:12:02.221" v="32" actId="20577"/>
          <ac:spMkLst>
            <pc:docMk/>
            <pc:sldMk cId="2417971893" sldId="6195"/>
            <ac:spMk id="15363" creationId="{00000000-0000-0000-0000-000000000000}"/>
          </ac:spMkLst>
        </pc:spChg>
      </pc:sldChg>
      <pc:sldChg chg="modSp mod">
        <pc:chgData name="Jim McGowan" userId="e2c7446dd3aca506" providerId="LiveId" clId="{C7F862B5-7077-4FC1-AAE4-BAE68236F5A9}" dt="2025-03-22T19:10:18.809" v="13" actId="14100"/>
        <pc:sldMkLst>
          <pc:docMk/>
          <pc:sldMk cId="1121225830" sldId="6211"/>
        </pc:sldMkLst>
        <pc:spChg chg="mod">
          <ac:chgData name="Jim McGowan" userId="e2c7446dd3aca506" providerId="LiveId" clId="{C7F862B5-7077-4FC1-AAE4-BAE68236F5A9}" dt="2025-03-22T19:10:18.809" v="13" actId="14100"/>
          <ac:spMkLst>
            <pc:docMk/>
            <pc:sldMk cId="1121225830" sldId="6211"/>
            <ac:spMk id="3" creationId="{00000000-0000-0000-0000-000000000000}"/>
          </ac:spMkLst>
        </pc:spChg>
        <pc:spChg chg="mod">
          <ac:chgData name="Jim McGowan" userId="e2c7446dd3aca506" providerId="LiveId" clId="{C7F862B5-7077-4FC1-AAE4-BAE68236F5A9}" dt="2025-03-22T19:10:05.255" v="11" actId="404"/>
          <ac:spMkLst>
            <pc:docMk/>
            <pc:sldMk cId="1121225830" sldId="6211"/>
            <ac:spMk id="14338" creationId="{00000000-0000-0000-0000-000000000000}"/>
          </ac:spMkLst>
        </pc:spChg>
      </pc:sldChg>
      <pc:sldChg chg="modSp mod">
        <pc:chgData name="Jim McGowan" userId="e2c7446dd3aca506" providerId="LiveId" clId="{C7F862B5-7077-4FC1-AAE4-BAE68236F5A9}" dt="2025-03-22T19:10:43.735" v="17" actId="255"/>
        <pc:sldMkLst>
          <pc:docMk/>
          <pc:sldMk cId="2269224117" sldId="6308"/>
        </pc:sldMkLst>
        <pc:spChg chg="mod">
          <ac:chgData name="Jim McGowan" userId="e2c7446dd3aca506" providerId="LiveId" clId="{C7F862B5-7077-4FC1-AAE4-BAE68236F5A9}" dt="2025-03-22T19:10:43.735" v="17" actId="255"/>
          <ac:spMkLst>
            <pc:docMk/>
            <pc:sldMk cId="2269224117" sldId="6308"/>
            <ac:spMk id="5" creationId="{A3FE64BB-3DED-45B6-8757-29A07D76296F}"/>
          </ac:spMkLst>
        </pc:spChg>
      </pc:sldChg>
      <pc:sldChg chg="modSp mod">
        <pc:chgData name="Jim McGowan" userId="e2c7446dd3aca506" providerId="LiveId" clId="{C7F862B5-7077-4FC1-AAE4-BAE68236F5A9}" dt="2025-03-22T19:10:52.559" v="19" actId="404"/>
        <pc:sldMkLst>
          <pc:docMk/>
          <pc:sldMk cId="3323205261" sldId="6338"/>
        </pc:sldMkLst>
      </pc:sldChg>
      <pc:sldChg chg="modSp mod">
        <pc:chgData name="Jim McGowan" userId="e2c7446dd3aca506" providerId="LiveId" clId="{C7F862B5-7077-4FC1-AAE4-BAE68236F5A9}" dt="2025-03-22T19:11:05.442" v="21" actId="404"/>
        <pc:sldMkLst>
          <pc:docMk/>
          <pc:sldMk cId="0" sldId="6350"/>
        </pc:sldMkLst>
      </pc:sldChg>
      <pc:sldChg chg="modSp mod">
        <pc:chgData name="Jim McGowan" userId="e2c7446dd3aca506" providerId="LiveId" clId="{C7F862B5-7077-4FC1-AAE4-BAE68236F5A9}" dt="2025-03-22T19:11:41.949" v="29" actId="122"/>
        <pc:sldMkLst>
          <pc:docMk/>
          <pc:sldMk cId="3954058188" sldId="6353"/>
        </pc:sldMkLst>
        <pc:spChg chg="mod">
          <ac:chgData name="Jim McGowan" userId="e2c7446dd3aca506" providerId="LiveId" clId="{C7F862B5-7077-4FC1-AAE4-BAE68236F5A9}" dt="2025-03-22T19:11:41.949" v="29" actId="122"/>
          <ac:spMkLst>
            <pc:docMk/>
            <pc:sldMk cId="3954058188" sldId="6353"/>
            <ac:spMk id="34819" creationId="{4E08292D-3B13-4BCD-A241-3B90C59374E6}"/>
          </ac:spMkLst>
        </pc:spChg>
      </pc:sldChg>
      <pc:sldChg chg="modSp mod">
        <pc:chgData name="Jim McGowan" userId="e2c7446dd3aca506" providerId="LiveId" clId="{C7F862B5-7077-4FC1-AAE4-BAE68236F5A9}" dt="2025-03-22T19:09:57.529" v="10" actId="404"/>
        <pc:sldMkLst>
          <pc:docMk/>
          <pc:sldMk cId="1169847031" sldId="11101"/>
        </pc:sldMkLst>
        <pc:spChg chg="mod">
          <ac:chgData name="Jim McGowan" userId="e2c7446dd3aca506" providerId="LiveId" clId="{C7F862B5-7077-4FC1-AAE4-BAE68236F5A9}" dt="2025-03-22T19:04:48.602" v="1" actId="20577"/>
          <ac:spMkLst>
            <pc:docMk/>
            <pc:sldMk cId="1169847031" sldId="11101"/>
            <ac:spMk id="3" creationId="{F80E7AB0-7C71-4EBC-0B6A-0B2BD790E2F0}"/>
          </ac:spMkLst>
        </pc:spChg>
        <pc:spChg chg="mod">
          <ac:chgData name="Jim McGowan" userId="e2c7446dd3aca506" providerId="LiveId" clId="{C7F862B5-7077-4FC1-AAE4-BAE68236F5A9}" dt="2025-03-22T19:09:57.529" v="10" actId="404"/>
          <ac:spMkLst>
            <pc:docMk/>
            <pc:sldMk cId="1169847031" sldId="11101"/>
            <ac:spMk id="14338" creationId="{A3F2E4E3-1555-0430-0F3C-59EE9B3702D4}"/>
          </ac:spMkLst>
        </pc:spChg>
      </pc:sldChg>
      <pc:sldChg chg="modSp mod">
        <pc:chgData name="Jim McGowan" userId="e2c7446dd3aca506" providerId="LiveId" clId="{C7F862B5-7077-4FC1-AAE4-BAE68236F5A9}" dt="2025-03-22T19:10:23.697" v="14" actId="404"/>
        <pc:sldMkLst>
          <pc:docMk/>
          <pc:sldMk cId="2600680970" sldId="11104"/>
        </pc:sldMkLst>
      </pc:sldChg>
      <pc:sldChg chg="modSp mod">
        <pc:chgData name="Jim McGowan" userId="e2c7446dd3aca506" providerId="LiveId" clId="{C7F862B5-7077-4FC1-AAE4-BAE68236F5A9}" dt="2025-03-22T19:10:32.348" v="15" actId="404"/>
        <pc:sldMkLst>
          <pc:docMk/>
          <pc:sldMk cId="2013368560" sldId="11105"/>
        </pc:sldMkLst>
        <pc:spChg chg="mod">
          <ac:chgData name="Jim McGowan" userId="e2c7446dd3aca506" providerId="LiveId" clId="{C7F862B5-7077-4FC1-AAE4-BAE68236F5A9}" dt="2025-03-22T19:10:32.348" v="15" actId="404"/>
          <ac:spMkLst>
            <pc:docMk/>
            <pc:sldMk cId="2013368560" sldId="11105"/>
            <ac:spMk id="14338" creationId="{1292D26E-A7AB-870F-35C0-B22F822490AC}"/>
          </ac:spMkLst>
        </pc:spChg>
      </pc:sldChg>
      <pc:sldChg chg="modSp mod">
        <pc:chgData name="Jim McGowan" userId="e2c7446dd3aca506" providerId="LiveId" clId="{C7F862B5-7077-4FC1-AAE4-BAE68236F5A9}" dt="2025-03-22T19:10:48.669" v="18" actId="404"/>
        <pc:sldMkLst>
          <pc:docMk/>
          <pc:sldMk cId="2401312780" sldId="11106"/>
        </pc:sldMkLst>
        <pc:spChg chg="mod">
          <ac:chgData name="Jim McGowan" userId="e2c7446dd3aca506" providerId="LiveId" clId="{C7F862B5-7077-4FC1-AAE4-BAE68236F5A9}" dt="2025-03-22T19:10:48.669" v="18" actId="404"/>
          <ac:spMkLst>
            <pc:docMk/>
            <pc:sldMk cId="2401312780" sldId="11106"/>
            <ac:spMk id="14338" creationId="{4A5C60C4-08E9-F196-6577-71639BA020EA}"/>
          </ac:spMkLst>
        </pc:spChg>
      </pc:sldChg>
      <pc:sldChg chg="modSp mod">
        <pc:chgData name="Jim McGowan" userId="e2c7446dd3aca506" providerId="LiveId" clId="{C7F862B5-7077-4FC1-AAE4-BAE68236F5A9}" dt="2025-03-22T19:10:57.921" v="20" actId="404"/>
        <pc:sldMkLst>
          <pc:docMk/>
          <pc:sldMk cId="488675492" sldId="11113"/>
        </pc:sldMkLst>
      </pc:sldChg>
      <pc:sldChg chg="modSp mod">
        <pc:chgData name="Jim McGowan" userId="e2c7446dd3aca506" providerId="LiveId" clId="{C7F862B5-7077-4FC1-AAE4-BAE68236F5A9}" dt="2025-03-22T19:11:29.786" v="26" actId="404"/>
        <pc:sldMkLst>
          <pc:docMk/>
          <pc:sldMk cId="2491096261" sldId="11114"/>
        </pc:sldMkLst>
        <pc:spChg chg="mod">
          <ac:chgData name="Jim McGowan" userId="e2c7446dd3aca506" providerId="LiveId" clId="{C7F862B5-7077-4FC1-AAE4-BAE68236F5A9}" dt="2025-03-22T19:11:29.786" v="26" actId="404"/>
          <ac:spMkLst>
            <pc:docMk/>
            <pc:sldMk cId="2491096261" sldId="11114"/>
            <ac:spMk id="14338" creationId="{E8C0D4A0-44E0-B3DF-2295-2408A6A6E12F}"/>
          </ac:spMkLst>
        </pc:spChg>
      </pc:sldChg>
      <pc:sldChg chg="modSp mod">
        <pc:chgData name="Jim McGowan" userId="e2c7446dd3aca506" providerId="LiveId" clId="{C7F862B5-7077-4FC1-AAE4-BAE68236F5A9}" dt="2025-03-22T19:11:50.033" v="30" actId="404"/>
        <pc:sldMkLst>
          <pc:docMk/>
          <pc:sldMk cId="3730511221" sldId="11115"/>
        </pc:sldMkLst>
        <pc:spChg chg="mod">
          <ac:chgData name="Jim McGowan" userId="e2c7446dd3aca506" providerId="LiveId" clId="{C7F862B5-7077-4FC1-AAE4-BAE68236F5A9}" dt="2025-03-22T19:11:50.033" v="30" actId="404"/>
          <ac:spMkLst>
            <pc:docMk/>
            <pc:sldMk cId="3730511221" sldId="11115"/>
            <ac:spMk id="14338" creationId="{11AD598C-112F-051F-B433-FA057591970C}"/>
          </ac:spMkLst>
        </pc:spChg>
      </pc:sldChg>
      <pc:sldChg chg="modSp mod">
        <pc:chgData name="Jim McGowan" userId="e2c7446dd3aca506" providerId="LiveId" clId="{C7F862B5-7077-4FC1-AAE4-BAE68236F5A9}" dt="2025-03-22T19:12:11.583" v="33" actId="404"/>
        <pc:sldMkLst>
          <pc:docMk/>
          <pc:sldMk cId="1917843314" sldId="11117"/>
        </pc:sldMkLst>
        <pc:spChg chg="mod">
          <ac:chgData name="Jim McGowan" userId="e2c7446dd3aca506" providerId="LiveId" clId="{C7F862B5-7077-4FC1-AAE4-BAE68236F5A9}" dt="2025-03-22T19:12:11.583" v="33" actId="404"/>
          <ac:spMkLst>
            <pc:docMk/>
            <pc:sldMk cId="1917843314" sldId="11117"/>
            <ac:spMk id="14338" creationId="{39B3A440-4BF6-6885-F3BF-9087BC5EB285}"/>
          </ac:spMkLst>
        </pc:spChg>
      </pc:sldChg>
      <pc:sldChg chg="modSp mod">
        <pc:chgData name="Jim McGowan" userId="e2c7446dd3aca506" providerId="LiveId" clId="{C7F862B5-7077-4FC1-AAE4-BAE68236F5A9}" dt="2025-03-22T19:12:25.021" v="36" actId="14100"/>
        <pc:sldMkLst>
          <pc:docMk/>
          <pc:sldMk cId="3681912821" sldId="11118"/>
        </pc:sldMkLst>
        <pc:spChg chg="mod">
          <ac:chgData name="Jim McGowan" userId="e2c7446dd3aca506" providerId="LiveId" clId="{C7F862B5-7077-4FC1-AAE4-BAE68236F5A9}" dt="2025-03-22T19:12:25.021" v="36" actId="14100"/>
          <ac:spMkLst>
            <pc:docMk/>
            <pc:sldMk cId="3681912821" sldId="11118"/>
            <ac:spMk id="3" creationId="{D131DF97-FF4A-FF0D-9046-9209F8F006D0}"/>
          </ac:spMkLst>
        </pc:spChg>
        <pc:spChg chg="mod">
          <ac:chgData name="Jim McGowan" userId="e2c7446dd3aca506" providerId="LiveId" clId="{C7F862B5-7077-4FC1-AAE4-BAE68236F5A9}" dt="2025-03-22T19:12:16.731" v="34" actId="404"/>
          <ac:spMkLst>
            <pc:docMk/>
            <pc:sldMk cId="3681912821" sldId="11118"/>
            <ac:spMk id="14338" creationId="{CD5DF12D-9C7C-E9ED-B582-E8B9E2C27546}"/>
          </ac:spMkLst>
        </pc:spChg>
      </pc:sldChg>
      <pc:sldChg chg="modSp mod">
        <pc:chgData name="Jim McGowan" userId="e2c7446dd3aca506" providerId="LiveId" clId="{C7F862B5-7077-4FC1-AAE4-BAE68236F5A9}" dt="2025-03-22T19:08:36.828" v="9" actId="404"/>
        <pc:sldMkLst>
          <pc:docMk/>
          <pc:sldMk cId="2809894557" sldId="11129"/>
        </pc:sldMkLst>
      </pc:sldChg>
    </pc:docChg>
  </pc:docChgLst>
  <pc:docChgLst>
    <pc:chgData name="Jim McGowan" userId="e2c7446dd3aca506" providerId="LiveId" clId="{1B121682-2FDE-4B7F-BE8D-01A9439986C7}"/>
    <pc:docChg chg="undo custSel modSld">
      <pc:chgData name="Jim McGowan" userId="e2c7446dd3aca506" providerId="LiveId" clId="{1B121682-2FDE-4B7F-BE8D-01A9439986C7}" dt="2025-03-08T23:52:53.892" v="46" actId="20577"/>
      <pc:docMkLst>
        <pc:docMk/>
      </pc:docMkLst>
      <pc:sldChg chg="modSp mod">
        <pc:chgData name="Jim McGowan" userId="e2c7446dd3aca506" providerId="LiveId" clId="{1B121682-2FDE-4B7F-BE8D-01A9439986C7}" dt="2025-03-08T23:51:11.244" v="44" actId="1038"/>
        <pc:sldMkLst>
          <pc:docMk/>
          <pc:sldMk cId="3954058188" sldId="6353"/>
        </pc:sldMkLst>
        <pc:spChg chg="mod">
          <ac:chgData name="Jim McGowan" userId="e2c7446dd3aca506" providerId="LiveId" clId="{1B121682-2FDE-4B7F-BE8D-01A9439986C7}" dt="2025-03-08T23:51:11.244" v="44" actId="1038"/>
          <ac:spMkLst>
            <pc:docMk/>
            <pc:sldMk cId="3954058188" sldId="6353"/>
            <ac:spMk id="34821" creationId="{C55127C5-D947-4052-88D9-2107E7EE5ED7}"/>
          </ac:spMkLst>
        </pc:spChg>
        <pc:picChg chg="mod">
          <ac:chgData name="Jim McGowan" userId="e2c7446dd3aca506" providerId="LiveId" clId="{1B121682-2FDE-4B7F-BE8D-01A9439986C7}" dt="2025-03-08T23:50:58.310" v="37" actId="167"/>
          <ac:picMkLst>
            <pc:docMk/>
            <pc:sldMk cId="3954058188" sldId="6353"/>
            <ac:picMk id="34818" creationId="{7031B7F7-76AC-49C4-8FF7-BFC9E701B6A4}"/>
          </ac:picMkLst>
        </pc:picChg>
        <pc:picChg chg="mod">
          <ac:chgData name="Jim McGowan" userId="e2c7446dd3aca506" providerId="LiveId" clId="{1B121682-2FDE-4B7F-BE8D-01A9439986C7}" dt="2025-03-08T23:50:16.418" v="29" actId="1035"/>
          <ac:picMkLst>
            <pc:docMk/>
            <pc:sldMk cId="3954058188" sldId="6353"/>
            <ac:picMk id="34820" creationId="{1F971101-2D6A-48EC-AA6D-DC3C55684F66}"/>
          </ac:picMkLst>
        </pc:picChg>
      </pc:sldChg>
      <pc:sldChg chg="modSp mod">
        <pc:chgData name="Jim McGowan" userId="e2c7446dd3aca506" providerId="LiveId" clId="{1B121682-2FDE-4B7F-BE8D-01A9439986C7}" dt="2025-03-08T23:52:53.892" v="46" actId="20577"/>
        <pc:sldMkLst>
          <pc:docMk/>
          <pc:sldMk cId="1169847031" sldId="11101"/>
        </pc:sldMkLst>
        <pc:spChg chg="mod">
          <ac:chgData name="Jim McGowan" userId="e2c7446dd3aca506" providerId="LiveId" clId="{1B121682-2FDE-4B7F-BE8D-01A9439986C7}" dt="2025-03-08T23:52:53.892" v="46" actId="20577"/>
          <ac:spMkLst>
            <pc:docMk/>
            <pc:sldMk cId="1169847031" sldId="11101"/>
            <ac:spMk id="3" creationId="{F80E7AB0-7C71-4EBC-0B6A-0B2BD790E2F0}"/>
          </ac:spMkLst>
        </pc:spChg>
      </pc:sldChg>
      <pc:sldChg chg="modSp mod">
        <pc:chgData name="Jim McGowan" userId="e2c7446dd3aca506" providerId="LiveId" clId="{1B121682-2FDE-4B7F-BE8D-01A9439986C7}" dt="2025-03-08T23:47:34.659" v="5" actId="21"/>
        <pc:sldMkLst>
          <pc:docMk/>
          <pc:sldMk cId="3397376812" sldId="11126"/>
        </pc:sldMkLst>
      </pc:sldChg>
      <pc:sldChg chg="modSp mod">
        <pc:chgData name="Jim McGowan" userId="e2c7446dd3aca506" providerId="LiveId" clId="{1B121682-2FDE-4B7F-BE8D-01A9439986C7}" dt="2025-03-08T23:47:42.103" v="11" actId="20577"/>
        <pc:sldMkLst>
          <pc:docMk/>
          <pc:sldMk cId="263210284" sldId="11131"/>
        </pc:sldMkLst>
      </pc:sldChg>
    </pc:docChg>
  </pc:docChgLst>
  <pc:docChgLst>
    <pc:chgData name="Jim McGowan" userId="e2c7446dd3aca506" providerId="LiveId" clId="{538CFF57-0ED1-4646-AF69-41C72869DE13}"/>
    <pc:docChg chg="custSel modHandout">
      <pc:chgData name="Jim McGowan" userId="e2c7446dd3aca506" providerId="LiveId" clId="{538CFF57-0ED1-4646-AF69-41C72869DE13}" dt="2025-03-29T23:37:02.779" v="5" actId="6549"/>
      <pc:docMkLst>
        <pc:docMk/>
      </pc:docMkLst>
    </pc:docChg>
  </pc:docChgLst>
  <pc:docChgLst>
    <pc:chgData name="Jim McGowan" userId="e2c7446dd3aca506" providerId="LiveId" clId="{709B2B69-0BA3-44E7-93A9-04ED332FD352}"/>
    <pc:docChg chg="addSld delSld modSld">
      <pc:chgData name="Jim McGowan" userId="e2c7446dd3aca506" providerId="LiveId" clId="{709B2B69-0BA3-44E7-93A9-04ED332FD352}" dt="2025-01-25T15:27:19.182" v="4"/>
      <pc:docMkLst>
        <pc:docMk/>
      </pc:docMkLst>
      <pc:sldChg chg="del">
        <pc:chgData name="Jim McGowan" userId="e2c7446dd3aca506" providerId="LiveId" clId="{709B2B69-0BA3-44E7-93A9-04ED332FD352}" dt="2025-01-25T15:26:52.405" v="3" actId="47"/>
        <pc:sldMkLst>
          <pc:docMk/>
          <pc:sldMk cId="0" sldId="1777"/>
        </pc:sldMkLst>
      </pc:sldChg>
      <pc:sldChg chg="modTransition">
        <pc:chgData name="Jim McGowan" userId="e2c7446dd3aca506" providerId="LiveId" clId="{709B2B69-0BA3-44E7-93A9-04ED332FD352}" dt="2025-01-25T15:27:19.182" v="4"/>
        <pc:sldMkLst>
          <pc:docMk/>
          <pc:sldMk cId="2298169651" sldId="2222"/>
        </pc:sldMkLst>
      </pc:sldChg>
      <pc:sldChg chg="modTransition">
        <pc:chgData name="Jim McGowan" userId="e2c7446dd3aca506" providerId="LiveId" clId="{709B2B69-0BA3-44E7-93A9-04ED332FD352}" dt="2025-01-25T15:27:19.182" v="4"/>
        <pc:sldMkLst>
          <pc:docMk/>
          <pc:sldMk cId="1184645653" sldId="2680"/>
        </pc:sldMkLst>
      </pc:sldChg>
      <pc:sldChg chg="modTransition">
        <pc:chgData name="Jim McGowan" userId="e2c7446dd3aca506" providerId="LiveId" clId="{709B2B69-0BA3-44E7-93A9-04ED332FD352}" dt="2025-01-25T15:27:19.182" v="4"/>
        <pc:sldMkLst>
          <pc:docMk/>
          <pc:sldMk cId="2786705091" sldId="5546"/>
        </pc:sldMkLst>
      </pc:sldChg>
      <pc:sldChg chg="modTransition">
        <pc:chgData name="Jim McGowan" userId="e2c7446dd3aca506" providerId="LiveId" clId="{709B2B69-0BA3-44E7-93A9-04ED332FD352}" dt="2025-01-25T15:27:19.182" v="4"/>
        <pc:sldMkLst>
          <pc:docMk/>
          <pc:sldMk cId="870091991" sldId="5846"/>
        </pc:sldMkLst>
      </pc:sldChg>
      <pc:sldChg chg="modTransition">
        <pc:chgData name="Jim McGowan" userId="e2c7446dd3aca506" providerId="LiveId" clId="{709B2B69-0BA3-44E7-93A9-04ED332FD352}" dt="2025-01-25T15:27:19.182" v="4"/>
        <pc:sldMkLst>
          <pc:docMk/>
          <pc:sldMk cId="122404595" sldId="5867"/>
        </pc:sldMkLst>
      </pc:sldChg>
      <pc:sldChg chg="modTransition">
        <pc:chgData name="Jim McGowan" userId="e2c7446dd3aca506" providerId="LiveId" clId="{709B2B69-0BA3-44E7-93A9-04ED332FD352}" dt="2025-01-25T15:27:19.182" v="4"/>
        <pc:sldMkLst>
          <pc:docMk/>
          <pc:sldMk cId="1121225830" sldId="6211"/>
        </pc:sldMkLst>
      </pc:sldChg>
      <pc:sldChg chg="modTransition">
        <pc:chgData name="Jim McGowan" userId="e2c7446dd3aca506" providerId="LiveId" clId="{709B2B69-0BA3-44E7-93A9-04ED332FD352}" dt="2025-01-25T15:27:19.182" v="4"/>
        <pc:sldMkLst>
          <pc:docMk/>
          <pc:sldMk cId="2853248414" sldId="6279"/>
        </pc:sldMkLst>
      </pc:sldChg>
      <pc:sldChg chg="modTransition">
        <pc:chgData name="Jim McGowan" userId="e2c7446dd3aca506" providerId="LiveId" clId="{709B2B69-0BA3-44E7-93A9-04ED332FD352}" dt="2025-01-25T15:27:19.182" v="4"/>
        <pc:sldMkLst>
          <pc:docMk/>
          <pc:sldMk cId="660763788" sldId="6280"/>
        </pc:sldMkLst>
      </pc:sldChg>
      <pc:sldChg chg="modTransition">
        <pc:chgData name="Jim McGowan" userId="e2c7446dd3aca506" providerId="LiveId" clId="{709B2B69-0BA3-44E7-93A9-04ED332FD352}" dt="2025-01-25T15:27:19.182" v="4"/>
        <pc:sldMkLst>
          <pc:docMk/>
          <pc:sldMk cId="2117395103" sldId="6281"/>
        </pc:sldMkLst>
      </pc:sldChg>
      <pc:sldChg chg="modTransition">
        <pc:chgData name="Jim McGowan" userId="e2c7446dd3aca506" providerId="LiveId" clId="{709B2B69-0BA3-44E7-93A9-04ED332FD352}" dt="2025-01-25T15:27:19.182" v="4"/>
        <pc:sldMkLst>
          <pc:docMk/>
          <pc:sldMk cId="1241119252" sldId="6282"/>
        </pc:sldMkLst>
      </pc:sldChg>
      <pc:sldChg chg="modTransition">
        <pc:chgData name="Jim McGowan" userId="e2c7446dd3aca506" providerId="LiveId" clId="{709B2B69-0BA3-44E7-93A9-04ED332FD352}" dt="2025-01-25T15:27:19.182" v="4"/>
        <pc:sldMkLst>
          <pc:docMk/>
          <pc:sldMk cId="3239561805" sldId="6283"/>
        </pc:sldMkLst>
      </pc:sldChg>
      <pc:sldChg chg="modTransition">
        <pc:chgData name="Jim McGowan" userId="e2c7446dd3aca506" providerId="LiveId" clId="{709B2B69-0BA3-44E7-93A9-04ED332FD352}" dt="2025-01-25T15:27:19.182" v="4"/>
        <pc:sldMkLst>
          <pc:docMk/>
          <pc:sldMk cId="4189582157" sldId="6284"/>
        </pc:sldMkLst>
      </pc:sldChg>
      <pc:sldChg chg="modTransition">
        <pc:chgData name="Jim McGowan" userId="e2c7446dd3aca506" providerId="LiveId" clId="{709B2B69-0BA3-44E7-93A9-04ED332FD352}" dt="2025-01-25T15:27:19.182" v="4"/>
        <pc:sldMkLst>
          <pc:docMk/>
          <pc:sldMk cId="372177281" sldId="6285"/>
        </pc:sldMkLst>
      </pc:sldChg>
      <pc:sldChg chg="modTransition">
        <pc:chgData name="Jim McGowan" userId="e2c7446dd3aca506" providerId="LiveId" clId="{709B2B69-0BA3-44E7-93A9-04ED332FD352}" dt="2025-01-25T15:27:19.182" v="4"/>
        <pc:sldMkLst>
          <pc:docMk/>
          <pc:sldMk cId="1753155363" sldId="6286"/>
        </pc:sldMkLst>
      </pc:sldChg>
      <pc:sldChg chg="modTransition">
        <pc:chgData name="Jim McGowan" userId="e2c7446dd3aca506" providerId="LiveId" clId="{709B2B69-0BA3-44E7-93A9-04ED332FD352}" dt="2025-01-25T15:27:19.182" v="4"/>
        <pc:sldMkLst>
          <pc:docMk/>
          <pc:sldMk cId="3502696320" sldId="6287"/>
        </pc:sldMkLst>
      </pc:sldChg>
      <pc:sldChg chg="modTransition">
        <pc:chgData name="Jim McGowan" userId="e2c7446dd3aca506" providerId="LiveId" clId="{709B2B69-0BA3-44E7-93A9-04ED332FD352}" dt="2025-01-25T15:27:19.182" v="4"/>
        <pc:sldMkLst>
          <pc:docMk/>
          <pc:sldMk cId="3999658506" sldId="6291"/>
        </pc:sldMkLst>
      </pc:sldChg>
      <pc:sldChg chg="modTransition">
        <pc:chgData name="Jim McGowan" userId="e2c7446dd3aca506" providerId="LiveId" clId="{709B2B69-0BA3-44E7-93A9-04ED332FD352}" dt="2025-01-25T15:27:19.182" v="4"/>
        <pc:sldMkLst>
          <pc:docMk/>
          <pc:sldMk cId="1968279408" sldId="6292"/>
        </pc:sldMkLst>
      </pc:sldChg>
      <pc:sldChg chg="modTransition">
        <pc:chgData name="Jim McGowan" userId="e2c7446dd3aca506" providerId="LiveId" clId="{709B2B69-0BA3-44E7-93A9-04ED332FD352}" dt="2025-01-25T15:27:19.182" v="4"/>
        <pc:sldMkLst>
          <pc:docMk/>
          <pc:sldMk cId="3039574534" sldId="6293"/>
        </pc:sldMkLst>
      </pc:sldChg>
      <pc:sldChg chg="modTransition">
        <pc:chgData name="Jim McGowan" userId="e2c7446dd3aca506" providerId="LiveId" clId="{709B2B69-0BA3-44E7-93A9-04ED332FD352}" dt="2025-01-25T15:27:19.182" v="4"/>
        <pc:sldMkLst>
          <pc:docMk/>
          <pc:sldMk cId="1981242591" sldId="6297"/>
        </pc:sldMkLst>
      </pc:sldChg>
      <pc:sldChg chg="modTransition">
        <pc:chgData name="Jim McGowan" userId="e2c7446dd3aca506" providerId="LiveId" clId="{709B2B69-0BA3-44E7-93A9-04ED332FD352}" dt="2025-01-25T15:27:19.182" v="4"/>
        <pc:sldMkLst>
          <pc:docMk/>
          <pc:sldMk cId="3358349220" sldId="6298"/>
        </pc:sldMkLst>
      </pc:sldChg>
      <pc:sldChg chg="modTransition">
        <pc:chgData name="Jim McGowan" userId="e2c7446dd3aca506" providerId="LiveId" clId="{709B2B69-0BA3-44E7-93A9-04ED332FD352}" dt="2025-01-25T15:27:19.182" v="4"/>
        <pc:sldMkLst>
          <pc:docMk/>
          <pc:sldMk cId="1964568789" sldId="6545"/>
        </pc:sldMkLst>
      </pc:sldChg>
      <pc:sldChg chg="modTransition">
        <pc:chgData name="Jim McGowan" userId="e2c7446dd3aca506" providerId="LiveId" clId="{709B2B69-0BA3-44E7-93A9-04ED332FD352}" dt="2025-01-25T15:27:19.182" v="4"/>
        <pc:sldMkLst>
          <pc:docMk/>
          <pc:sldMk cId="4274650686" sldId="11071"/>
        </pc:sldMkLst>
      </pc:sldChg>
      <pc:sldChg chg="modTransition">
        <pc:chgData name="Jim McGowan" userId="e2c7446dd3aca506" providerId="LiveId" clId="{709B2B69-0BA3-44E7-93A9-04ED332FD352}" dt="2025-01-25T15:27:19.182" v="4"/>
        <pc:sldMkLst>
          <pc:docMk/>
          <pc:sldMk cId="1169847031" sldId="11101"/>
        </pc:sldMkLst>
      </pc:sldChg>
      <pc:sldChg chg="modTransition">
        <pc:chgData name="Jim McGowan" userId="e2c7446dd3aca506" providerId="LiveId" clId="{709B2B69-0BA3-44E7-93A9-04ED332FD352}" dt="2025-01-25T15:27:19.182" v="4"/>
        <pc:sldMkLst>
          <pc:docMk/>
          <pc:sldMk cId="1879968428" sldId="11107"/>
        </pc:sldMkLst>
      </pc:sldChg>
      <pc:sldChg chg="modTransition">
        <pc:chgData name="Jim McGowan" userId="e2c7446dd3aca506" providerId="LiveId" clId="{709B2B69-0BA3-44E7-93A9-04ED332FD352}" dt="2025-01-25T15:27:19.182" v="4"/>
        <pc:sldMkLst>
          <pc:docMk/>
          <pc:sldMk cId="1192488472" sldId="11113"/>
        </pc:sldMkLst>
      </pc:sldChg>
      <pc:sldChg chg="modTransition">
        <pc:chgData name="Jim McGowan" userId="e2c7446dd3aca506" providerId="LiveId" clId="{709B2B69-0BA3-44E7-93A9-04ED332FD352}" dt="2025-01-25T15:27:19.182" v="4"/>
        <pc:sldMkLst>
          <pc:docMk/>
          <pc:sldMk cId="3558183607" sldId="11114"/>
        </pc:sldMkLst>
      </pc:sldChg>
      <pc:sldChg chg="modTransition">
        <pc:chgData name="Jim McGowan" userId="e2c7446dd3aca506" providerId="LiveId" clId="{709B2B69-0BA3-44E7-93A9-04ED332FD352}" dt="2025-01-25T15:27:19.182" v="4"/>
        <pc:sldMkLst>
          <pc:docMk/>
          <pc:sldMk cId="1109585900" sldId="11115"/>
        </pc:sldMkLst>
      </pc:sldChg>
      <pc:sldChg chg="modTransition">
        <pc:chgData name="Jim McGowan" userId="e2c7446dd3aca506" providerId="LiveId" clId="{709B2B69-0BA3-44E7-93A9-04ED332FD352}" dt="2025-01-25T15:27:19.182" v="4"/>
        <pc:sldMkLst>
          <pc:docMk/>
          <pc:sldMk cId="3216925846" sldId="11116"/>
        </pc:sldMkLst>
      </pc:sldChg>
      <pc:sldChg chg="modTransition">
        <pc:chgData name="Jim McGowan" userId="e2c7446dd3aca506" providerId="LiveId" clId="{709B2B69-0BA3-44E7-93A9-04ED332FD352}" dt="2025-01-25T15:27:19.182" v="4"/>
        <pc:sldMkLst>
          <pc:docMk/>
          <pc:sldMk cId="1869821126" sldId="11117"/>
        </pc:sldMkLst>
      </pc:sldChg>
      <pc:sldChg chg="modTransition">
        <pc:chgData name="Jim McGowan" userId="e2c7446dd3aca506" providerId="LiveId" clId="{709B2B69-0BA3-44E7-93A9-04ED332FD352}" dt="2025-01-25T15:27:19.182" v="4"/>
        <pc:sldMkLst>
          <pc:docMk/>
          <pc:sldMk cId="3227090577" sldId="11118"/>
        </pc:sldMkLst>
      </pc:sldChg>
      <pc:sldChg chg="modTransition">
        <pc:chgData name="Jim McGowan" userId="e2c7446dd3aca506" providerId="LiveId" clId="{709B2B69-0BA3-44E7-93A9-04ED332FD352}" dt="2025-01-25T15:27:19.182" v="4"/>
        <pc:sldMkLst>
          <pc:docMk/>
          <pc:sldMk cId="1549543303" sldId="11385"/>
        </pc:sldMkLst>
      </pc:sldChg>
      <pc:sldChg chg="modTransition">
        <pc:chgData name="Jim McGowan" userId="e2c7446dd3aca506" providerId="LiveId" clId="{709B2B69-0BA3-44E7-93A9-04ED332FD352}" dt="2025-01-25T15:27:19.182" v="4"/>
        <pc:sldMkLst>
          <pc:docMk/>
          <pc:sldMk cId="1082031602" sldId="11386"/>
        </pc:sldMkLst>
      </pc:sldChg>
      <pc:sldChg chg="modTransition">
        <pc:chgData name="Jim McGowan" userId="e2c7446dd3aca506" providerId="LiveId" clId="{709B2B69-0BA3-44E7-93A9-04ED332FD352}" dt="2025-01-25T15:27:19.182" v="4"/>
        <pc:sldMkLst>
          <pc:docMk/>
          <pc:sldMk cId="215924171" sldId="11387"/>
        </pc:sldMkLst>
      </pc:sldChg>
      <pc:sldChg chg="modTransition">
        <pc:chgData name="Jim McGowan" userId="e2c7446dd3aca506" providerId="LiveId" clId="{709B2B69-0BA3-44E7-93A9-04ED332FD352}" dt="2025-01-25T15:27:19.182" v="4"/>
        <pc:sldMkLst>
          <pc:docMk/>
          <pc:sldMk cId="561632256" sldId="11388"/>
        </pc:sldMkLst>
      </pc:sldChg>
      <pc:sldChg chg="modTransition">
        <pc:chgData name="Jim McGowan" userId="e2c7446dd3aca506" providerId="LiveId" clId="{709B2B69-0BA3-44E7-93A9-04ED332FD352}" dt="2025-01-25T15:27:19.182" v="4"/>
        <pc:sldMkLst>
          <pc:docMk/>
          <pc:sldMk cId="2381209078" sldId="11398"/>
        </pc:sldMkLst>
      </pc:sldChg>
      <pc:sldChg chg="modTransition">
        <pc:chgData name="Jim McGowan" userId="e2c7446dd3aca506" providerId="LiveId" clId="{709B2B69-0BA3-44E7-93A9-04ED332FD352}" dt="2025-01-25T15:27:19.182" v="4"/>
        <pc:sldMkLst>
          <pc:docMk/>
          <pc:sldMk cId="1149262045" sldId="11399"/>
        </pc:sldMkLst>
      </pc:sldChg>
      <pc:sldChg chg="add del modTransition">
        <pc:chgData name="Jim McGowan" userId="e2c7446dd3aca506" providerId="LiveId" clId="{709B2B69-0BA3-44E7-93A9-04ED332FD352}" dt="2025-01-25T15:27:19.182" v="4"/>
        <pc:sldMkLst>
          <pc:docMk/>
          <pc:sldMk cId="0" sldId="11400"/>
        </pc:sldMkLst>
      </pc:sldChg>
    </pc:docChg>
  </pc:docChgLst>
  <pc:docChgLst>
    <pc:chgData name="Jim McGowan" userId="e2c7446dd3aca506" providerId="LiveId" clId="{B47F140E-4B7D-48D3-9238-56227214C084}"/>
    <pc:docChg chg="undo custSel addSld delSld modSld sldOrd modHandout">
      <pc:chgData name="Jim McGowan" userId="e2c7446dd3aca506" providerId="LiveId" clId="{B47F140E-4B7D-48D3-9238-56227214C084}" dt="2025-02-08T23:42:22.957" v="326"/>
      <pc:docMkLst>
        <pc:docMk/>
      </pc:docMkLst>
      <pc:sldChg chg="modSp mod">
        <pc:chgData name="Jim McGowan" userId="e2c7446dd3aca506" providerId="LiveId" clId="{B47F140E-4B7D-48D3-9238-56227214C084}" dt="2025-02-08T23:26:49.541" v="244" actId="14100"/>
        <pc:sldMkLst>
          <pc:docMk/>
          <pc:sldMk cId="0" sldId="536"/>
        </pc:sldMkLst>
      </pc:sldChg>
      <pc:sldChg chg="modSp mod">
        <pc:chgData name="Jim McGowan" userId="e2c7446dd3aca506" providerId="LiveId" clId="{B47F140E-4B7D-48D3-9238-56227214C084}" dt="2025-02-08T23:34:25.646" v="308" actId="108"/>
        <pc:sldMkLst>
          <pc:docMk/>
          <pc:sldMk cId="0" sldId="537"/>
        </pc:sldMkLst>
      </pc:sldChg>
      <pc:sldChg chg="modSp mod">
        <pc:chgData name="Jim McGowan" userId="e2c7446dd3aca506" providerId="LiveId" clId="{B47F140E-4B7D-48D3-9238-56227214C084}" dt="2025-02-08T23:42:22.957" v="326"/>
        <pc:sldMkLst>
          <pc:docMk/>
          <pc:sldMk cId="2325606791" sldId="3740"/>
        </pc:sldMkLst>
        <pc:graphicFrameChg chg="mod modGraphic">
          <ac:chgData name="Jim McGowan" userId="e2c7446dd3aca506" providerId="LiveId" clId="{B47F140E-4B7D-48D3-9238-56227214C084}" dt="2025-02-08T23:42:22.957" v="326"/>
          <ac:graphicFrameMkLst>
            <pc:docMk/>
            <pc:sldMk cId="2325606791" sldId="3740"/>
            <ac:graphicFrameMk id="4" creationId="{5740899E-4884-4A6C-8524-BB6960541AA6}"/>
          </ac:graphicFrameMkLst>
        </pc:graphicFrameChg>
      </pc:sldChg>
      <pc:sldChg chg="modSp mod">
        <pc:chgData name="Jim McGowan" userId="e2c7446dd3aca506" providerId="LiveId" clId="{B47F140E-4B7D-48D3-9238-56227214C084}" dt="2025-02-08T23:34:36.783" v="310" actId="108"/>
        <pc:sldMkLst>
          <pc:docMk/>
          <pc:sldMk cId="500564151" sldId="4280"/>
        </pc:sldMkLst>
      </pc:sldChg>
      <pc:sldChg chg="modSp mod">
        <pc:chgData name="Jim McGowan" userId="e2c7446dd3aca506" providerId="LiveId" clId="{B47F140E-4B7D-48D3-9238-56227214C084}" dt="2025-02-08T23:34:33.050" v="309" actId="108"/>
        <pc:sldMkLst>
          <pc:docMk/>
          <pc:sldMk cId="0" sldId="4422"/>
        </pc:sldMkLst>
      </pc:sldChg>
      <pc:sldChg chg="modSp mod">
        <pc:chgData name="Jim McGowan" userId="e2c7446dd3aca506" providerId="LiveId" clId="{B47F140E-4B7D-48D3-9238-56227214C084}" dt="2025-02-08T23:34:45.624" v="312" actId="108"/>
        <pc:sldMkLst>
          <pc:docMk/>
          <pc:sldMk cId="4245873033" sldId="4846"/>
        </pc:sldMkLst>
      </pc:sldChg>
      <pc:sldChg chg="modSp mod">
        <pc:chgData name="Jim McGowan" userId="e2c7446dd3aca506" providerId="LiveId" clId="{B47F140E-4B7D-48D3-9238-56227214C084}" dt="2025-02-08T23:34:41.114" v="311" actId="108"/>
        <pc:sldMkLst>
          <pc:docMk/>
          <pc:sldMk cId="2338622838" sldId="5540"/>
        </pc:sldMkLst>
      </pc:sldChg>
      <pc:sldChg chg="modSp mod">
        <pc:chgData name="Jim McGowan" userId="e2c7446dd3aca506" providerId="LiveId" clId="{B47F140E-4B7D-48D3-9238-56227214C084}" dt="2025-02-08T23:33:50.248" v="301" actId="108"/>
        <pc:sldMkLst>
          <pc:docMk/>
          <pc:sldMk cId="2058737347" sldId="5978"/>
        </pc:sldMkLst>
      </pc:sldChg>
      <pc:sldChg chg="modSp mod">
        <pc:chgData name="Jim McGowan" userId="e2c7446dd3aca506" providerId="LiveId" clId="{B47F140E-4B7D-48D3-9238-56227214C084}" dt="2025-02-08T23:00:39.133" v="66" actId="948"/>
        <pc:sldMkLst>
          <pc:docMk/>
          <pc:sldMk cId="2416650643" sldId="6178"/>
        </pc:sldMkLst>
      </pc:sldChg>
      <pc:sldChg chg="modSp mod">
        <pc:chgData name="Jim McGowan" userId="e2c7446dd3aca506" providerId="LiveId" clId="{B47F140E-4B7D-48D3-9238-56227214C084}" dt="2025-02-08T23:34:54.778" v="313" actId="108"/>
        <pc:sldMkLst>
          <pc:docMk/>
          <pc:sldMk cId="216552512" sldId="6196"/>
        </pc:sldMkLst>
        <pc:spChg chg="mod">
          <ac:chgData name="Jim McGowan" userId="e2c7446dd3aca506" providerId="LiveId" clId="{B47F140E-4B7D-48D3-9238-56227214C084}" dt="2025-02-08T23:34:54.778" v="313" actId="108"/>
          <ac:spMkLst>
            <pc:docMk/>
            <pc:sldMk cId="216552512" sldId="6196"/>
            <ac:spMk id="134147" creationId="{00000000-0000-0000-0000-000000000000}"/>
          </ac:spMkLst>
        </pc:spChg>
      </pc:sldChg>
      <pc:sldChg chg="modSp mod">
        <pc:chgData name="Jim McGowan" userId="e2c7446dd3aca506" providerId="LiveId" clId="{B47F140E-4B7D-48D3-9238-56227214C084}" dt="2025-02-08T23:34:57.952" v="314" actId="108"/>
        <pc:sldMkLst>
          <pc:docMk/>
          <pc:sldMk cId="2190282136" sldId="6201"/>
        </pc:sldMkLst>
        <pc:spChg chg="mod">
          <ac:chgData name="Jim McGowan" userId="e2c7446dd3aca506" providerId="LiveId" clId="{B47F140E-4B7D-48D3-9238-56227214C084}" dt="2025-02-08T23:34:57.952" v="314" actId="108"/>
          <ac:spMkLst>
            <pc:docMk/>
            <pc:sldMk cId="2190282136" sldId="6201"/>
            <ac:spMk id="5" creationId="{00000000-0000-0000-0000-000000000000}"/>
          </ac:spMkLst>
        </pc:spChg>
      </pc:sldChg>
      <pc:sldChg chg="modSp add mod">
        <pc:chgData name="Jim McGowan" userId="e2c7446dd3aca506" providerId="LiveId" clId="{B47F140E-4B7D-48D3-9238-56227214C084}" dt="2025-02-08T22:51:21.546" v="3" actId="108"/>
        <pc:sldMkLst>
          <pc:docMk/>
          <pc:sldMk cId="1121225830" sldId="6211"/>
        </pc:sldMkLst>
        <pc:spChg chg="mod">
          <ac:chgData name="Jim McGowan" userId="e2c7446dd3aca506" providerId="LiveId" clId="{B47F140E-4B7D-48D3-9238-56227214C084}" dt="2025-02-08T22:51:21.546" v="3" actId="108"/>
          <ac:spMkLst>
            <pc:docMk/>
            <pc:sldMk cId="1121225830" sldId="6211"/>
            <ac:spMk id="3" creationId="{00000000-0000-0000-0000-000000000000}"/>
          </ac:spMkLst>
        </pc:spChg>
      </pc:sldChg>
      <pc:sldChg chg="del">
        <pc:chgData name="Jim McGowan" userId="e2c7446dd3aca506" providerId="LiveId" clId="{B47F140E-4B7D-48D3-9238-56227214C084}" dt="2025-02-08T22:51:32.713" v="4" actId="47"/>
        <pc:sldMkLst>
          <pc:docMk/>
          <pc:sldMk cId="1148278780" sldId="6299"/>
        </pc:sldMkLst>
      </pc:sldChg>
      <pc:sldChg chg="addSp delSp modSp mod">
        <pc:chgData name="Jim McGowan" userId="e2c7446dd3aca506" providerId="LiveId" clId="{B47F140E-4B7D-48D3-9238-56227214C084}" dt="2025-02-08T23:04:10.066" v="84" actId="11"/>
        <pc:sldMkLst>
          <pc:docMk/>
          <pc:sldMk cId="518799954" sldId="6300"/>
        </pc:sldMkLst>
      </pc:sldChg>
      <pc:sldChg chg="del">
        <pc:chgData name="Jim McGowan" userId="e2c7446dd3aca506" providerId="LiveId" clId="{B47F140E-4B7D-48D3-9238-56227214C084}" dt="2025-02-08T22:55:06.607" v="22" actId="47"/>
        <pc:sldMkLst>
          <pc:docMk/>
          <pc:sldMk cId="3897857376" sldId="6301"/>
        </pc:sldMkLst>
      </pc:sldChg>
      <pc:sldChg chg="addSp delSp modSp mod">
        <pc:chgData name="Jim McGowan" userId="e2c7446dd3aca506" providerId="LiveId" clId="{B47F140E-4B7D-48D3-9238-56227214C084}" dt="2025-02-08T22:57:21.713" v="35"/>
        <pc:sldMkLst>
          <pc:docMk/>
          <pc:sldMk cId="1676322735" sldId="6302"/>
        </pc:sldMkLst>
      </pc:sldChg>
      <pc:sldChg chg="modSp del mod">
        <pc:chgData name="Jim McGowan" userId="e2c7446dd3aca506" providerId="LiveId" clId="{B47F140E-4B7D-48D3-9238-56227214C084}" dt="2025-02-08T23:02:14.957" v="71" actId="47"/>
        <pc:sldMkLst>
          <pc:docMk/>
          <pc:sldMk cId="550741086" sldId="6303"/>
        </pc:sldMkLst>
      </pc:sldChg>
      <pc:sldChg chg="modSp">
        <pc:chgData name="Jim McGowan" userId="e2c7446dd3aca506" providerId="LiveId" clId="{B47F140E-4B7D-48D3-9238-56227214C084}" dt="2025-02-08T23:02:28.246" v="72" actId="12788"/>
        <pc:sldMkLst>
          <pc:docMk/>
          <pc:sldMk cId="1966978175" sldId="6305"/>
        </pc:sldMkLst>
      </pc:sldChg>
      <pc:sldChg chg="modSp">
        <pc:chgData name="Jim McGowan" userId="e2c7446dd3aca506" providerId="LiveId" clId="{B47F140E-4B7D-48D3-9238-56227214C084}" dt="2025-02-08T23:02:42.076" v="75" actId="12788"/>
        <pc:sldMkLst>
          <pc:docMk/>
          <pc:sldMk cId="1880354139" sldId="6306"/>
        </pc:sldMkLst>
      </pc:sldChg>
      <pc:sldChg chg="modSp">
        <pc:chgData name="Jim McGowan" userId="e2c7446dd3aca506" providerId="LiveId" clId="{B47F140E-4B7D-48D3-9238-56227214C084}" dt="2025-02-08T23:02:55.053" v="77" actId="12788"/>
        <pc:sldMkLst>
          <pc:docMk/>
          <pc:sldMk cId="579334700" sldId="6307"/>
        </pc:sldMkLst>
      </pc:sldChg>
      <pc:sldChg chg="modSp">
        <pc:chgData name="Jim McGowan" userId="e2c7446dd3aca506" providerId="LiveId" clId="{B47F140E-4B7D-48D3-9238-56227214C084}" dt="2025-02-08T23:03:06.601" v="79" actId="12788"/>
        <pc:sldMkLst>
          <pc:docMk/>
          <pc:sldMk cId="2269224117" sldId="6308"/>
        </pc:sldMkLst>
        <pc:spChg chg="mod">
          <ac:chgData name="Jim McGowan" userId="e2c7446dd3aca506" providerId="LiveId" clId="{B47F140E-4B7D-48D3-9238-56227214C084}" dt="2025-02-08T23:03:06.601" v="79" actId="12788"/>
          <ac:spMkLst>
            <pc:docMk/>
            <pc:sldMk cId="2269224117" sldId="6308"/>
            <ac:spMk id="39938" creationId="{00000000-0000-0000-0000-000000000000}"/>
          </ac:spMkLst>
        </pc:spChg>
      </pc:sldChg>
      <pc:sldChg chg="modSp mod">
        <pc:chgData name="Jim McGowan" userId="e2c7446dd3aca506" providerId="LiveId" clId="{B47F140E-4B7D-48D3-9238-56227214C084}" dt="2025-02-08T23:03:14.604" v="80" actId="12788"/>
        <pc:sldMkLst>
          <pc:docMk/>
          <pc:sldMk cId="1662060365" sldId="6309"/>
        </pc:sldMkLst>
      </pc:sldChg>
      <pc:sldChg chg="modSp mod">
        <pc:chgData name="Jim McGowan" userId="e2c7446dd3aca506" providerId="LiveId" clId="{B47F140E-4B7D-48D3-9238-56227214C084}" dt="2025-02-08T23:03:24.325" v="82" actId="12788"/>
        <pc:sldMkLst>
          <pc:docMk/>
          <pc:sldMk cId="3614608743" sldId="6310"/>
        </pc:sldMkLst>
      </pc:sldChg>
      <pc:sldChg chg="modSp mod">
        <pc:chgData name="Jim McGowan" userId="e2c7446dd3aca506" providerId="LiveId" clId="{B47F140E-4B7D-48D3-9238-56227214C084}" dt="2025-02-08T23:03:34.555" v="83" actId="12788"/>
        <pc:sldMkLst>
          <pc:docMk/>
          <pc:sldMk cId="1071543855" sldId="6311"/>
        </pc:sldMkLst>
      </pc:sldChg>
      <pc:sldChg chg="modSp del mod">
        <pc:chgData name="Jim McGowan" userId="e2c7446dd3aca506" providerId="LiveId" clId="{B47F140E-4B7D-48D3-9238-56227214C084}" dt="2025-02-08T23:05:30.143" v="96" actId="47"/>
        <pc:sldMkLst>
          <pc:docMk/>
          <pc:sldMk cId="2319208170" sldId="6312"/>
        </pc:sldMkLst>
      </pc:sldChg>
      <pc:sldChg chg="modSp mod">
        <pc:chgData name="Jim McGowan" userId="e2c7446dd3aca506" providerId="LiveId" clId="{B47F140E-4B7D-48D3-9238-56227214C084}" dt="2025-02-08T23:08:34.786" v="113" actId="108"/>
        <pc:sldMkLst>
          <pc:docMk/>
          <pc:sldMk cId="3545449761" sldId="6313"/>
        </pc:sldMkLst>
      </pc:sldChg>
      <pc:sldChg chg="modSp mod">
        <pc:chgData name="Jim McGowan" userId="e2c7446dd3aca506" providerId="LiveId" clId="{B47F140E-4B7D-48D3-9238-56227214C084}" dt="2025-02-08T23:08:58.482" v="117" actId="207"/>
        <pc:sldMkLst>
          <pc:docMk/>
          <pc:sldMk cId="2907147261" sldId="6314"/>
        </pc:sldMkLst>
      </pc:sldChg>
      <pc:sldChg chg="modSp mod">
        <pc:chgData name="Jim McGowan" userId="e2c7446dd3aca506" providerId="LiveId" clId="{B47F140E-4B7D-48D3-9238-56227214C084}" dt="2025-02-08T23:32:38.371" v="288" actId="108"/>
        <pc:sldMkLst>
          <pc:docMk/>
          <pc:sldMk cId="1324224849" sldId="6321"/>
        </pc:sldMkLst>
      </pc:sldChg>
      <pc:sldChg chg="modSp mod">
        <pc:chgData name="Jim McGowan" userId="e2c7446dd3aca506" providerId="LiveId" clId="{B47F140E-4B7D-48D3-9238-56227214C084}" dt="2025-02-08T23:32:58.495" v="292" actId="6549"/>
        <pc:sldMkLst>
          <pc:docMk/>
          <pc:sldMk cId="3122851236" sldId="6322"/>
        </pc:sldMkLst>
      </pc:sldChg>
      <pc:sldChg chg="modSp mod">
        <pc:chgData name="Jim McGowan" userId="e2c7446dd3aca506" providerId="LiveId" clId="{B47F140E-4B7D-48D3-9238-56227214C084}" dt="2025-02-08T23:33:09.475" v="293" actId="108"/>
        <pc:sldMkLst>
          <pc:docMk/>
          <pc:sldMk cId="3150770009" sldId="6323"/>
        </pc:sldMkLst>
      </pc:sldChg>
      <pc:sldChg chg="modSp mod">
        <pc:chgData name="Jim McGowan" userId="e2c7446dd3aca506" providerId="LiveId" clId="{B47F140E-4B7D-48D3-9238-56227214C084}" dt="2025-02-08T23:33:13.951" v="294" actId="108"/>
        <pc:sldMkLst>
          <pc:docMk/>
          <pc:sldMk cId="879048263" sldId="6324"/>
        </pc:sldMkLst>
      </pc:sldChg>
      <pc:sldChg chg="addSp delSp modSp mod">
        <pc:chgData name="Jim McGowan" userId="e2c7446dd3aca506" providerId="LiveId" clId="{B47F140E-4B7D-48D3-9238-56227214C084}" dt="2025-02-08T23:15:23.601" v="171" actId="255"/>
        <pc:sldMkLst>
          <pc:docMk/>
          <pc:sldMk cId="1082128583" sldId="6325"/>
        </pc:sldMkLst>
      </pc:sldChg>
      <pc:sldChg chg="modSp mod">
        <pc:chgData name="Jim McGowan" userId="e2c7446dd3aca506" providerId="LiveId" clId="{B47F140E-4B7D-48D3-9238-56227214C084}" dt="2025-02-08T23:12:58.225" v="162" actId="6549"/>
        <pc:sldMkLst>
          <pc:docMk/>
          <pc:sldMk cId="1277942290" sldId="6327"/>
        </pc:sldMkLst>
      </pc:sldChg>
      <pc:sldChg chg="del">
        <pc:chgData name="Jim McGowan" userId="e2c7446dd3aca506" providerId="LiveId" clId="{B47F140E-4B7D-48D3-9238-56227214C084}" dt="2025-02-08T23:15:09.429" v="170" actId="47"/>
        <pc:sldMkLst>
          <pc:docMk/>
          <pc:sldMk cId="1535869203" sldId="6328"/>
        </pc:sldMkLst>
      </pc:sldChg>
      <pc:sldChg chg="del">
        <pc:chgData name="Jim McGowan" userId="e2c7446dd3aca506" providerId="LiveId" clId="{B47F140E-4B7D-48D3-9238-56227214C084}" dt="2025-02-08T23:15:55.876" v="176" actId="47"/>
        <pc:sldMkLst>
          <pc:docMk/>
          <pc:sldMk cId="2496384180" sldId="6329"/>
        </pc:sldMkLst>
      </pc:sldChg>
      <pc:sldChg chg="modSp mod">
        <pc:chgData name="Jim McGowan" userId="e2c7446dd3aca506" providerId="LiveId" clId="{B47F140E-4B7D-48D3-9238-56227214C084}" dt="2025-02-08T23:33:28.585" v="297" actId="108"/>
        <pc:sldMkLst>
          <pc:docMk/>
          <pc:sldMk cId="2892766691" sldId="6330"/>
        </pc:sldMkLst>
      </pc:sldChg>
      <pc:sldChg chg="modSp mod">
        <pc:chgData name="Jim McGowan" userId="e2c7446dd3aca506" providerId="LiveId" clId="{B47F140E-4B7D-48D3-9238-56227214C084}" dt="2025-02-08T23:33:23.078" v="296" actId="6549"/>
        <pc:sldMkLst>
          <pc:docMk/>
          <pc:sldMk cId="64482485" sldId="6331"/>
        </pc:sldMkLst>
      </pc:sldChg>
      <pc:sldChg chg="del">
        <pc:chgData name="Jim McGowan" userId="e2c7446dd3aca506" providerId="LiveId" clId="{B47F140E-4B7D-48D3-9238-56227214C084}" dt="2025-02-08T23:16:24.653" v="182" actId="47"/>
        <pc:sldMkLst>
          <pc:docMk/>
          <pc:sldMk cId="2845213417" sldId="6332"/>
        </pc:sldMkLst>
      </pc:sldChg>
      <pc:sldChg chg="modSp mod">
        <pc:chgData name="Jim McGowan" userId="e2c7446dd3aca506" providerId="LiveId" clId="{B47F140E-4B7D-48D3-9238-56227214C084}" dt="2025-02-08T23:33:34.889" v="298" actId="108"/>
        <pc:sldMkLst>
          <pc:docMk/>
          <pc:sldMk cId="1850429360" sldId="6333"/>
        </pc:sldMkLst>
      </pc:sldChg>
      <pc:sldChg chg="modSp mod">
        <pc:chgData name="Jim McGowan" userId="e2c7446dd3aca506" providerId="LiveId" clId="{B47F140E-4B7D-48D3-9238-56227214C084}" dt="2025-02-08T23:33:40.180" v="299" actId="108"/>
        <pc:sldMkLst>
          <pc:docMk/>
          <pc:sldMk cId="130927914" sldId="6334"/>
        </pc:sldMkLst>
      </pc:sldChg>
      <pc:sldChg chg="del">
        <pc:chgData name="Jim McGowan" userId="e2c7446dd3aca506" providerId="LiveId" clId="{B47F140E-4B7D-48D3-9238-56227214C084}" dt="2025-02-08T23:17:03.512" v="188" actId="47"/>
        <pc:sldMkLst>
          <pc:docMk/>
          <pc:sldMk cId="279706481" sldId="6335"/>
        </pc:sldMkLst>
      </pc:sldChg>
      <pc:sldChg chg="del">
        <pc:chgData name="Jim McGowan" userId="e2c7446dd3aca506" providerId="LiveId" clId="{B47F140E-4B7D-48D3-9238-56227214C084}" dt="2025-02-08T23:17:28.349" v="192" actId="47"/>
        <pc:sldMkLst>
          <pc:docMk/>
          <pc:sldMk cId="2081361467" sldId="6336"/>
        </pc:sldMkLst>
      </pc:sldChg>
      <pc:sldChg chg="del">
        <pc:chgData name="Jim McGowan" userId="e2c7446dd3aca506" providerId="LiveId" clId="{B47F140E-4B7D-48D3-9238-56227214C084}" dt="2025-02-08T23:17:50.713" v="196" actId="47"/>
        <pc:sldMkLst>
          <pc:docMk/>
          <pc:sldMk cId="638152211" sldId="6337"/>
        </pc:sldMkLst>
      </pc:sldChg>
      <pc:sldChg chg="modSp mod">
        <pc:chgData name="Jim McGowan" userId="e2c7446dd3aca506" providerId="LiveId" clId="{B47F140E-4B7D-48D3-9238-56227214C084}" dt="2025-02-08T23:22:02.932" v="209" actId="207"/>
        <pc:sldMkLst>
          <pc:docMk/>
          <pc:sldMk cId="3323205261" sldId="6338"/>
        </pc:sldMkLst>
      </pc:sldChg>
      <pc:sldChg chg="modSp mod">
        <pc:chgData name="Jim McGowan" userId="e2c7446dd3aca506" providerId="LiveId" clId="{B47F140E-4B7D-48D3-9238-56227214C084}" dt="2025-02-08T23:33:46.946" v="300" actId="108"/>
        <pc:sldMkLst>
          <pc:docMk/>
          <pc:sldMk cId="1552460448" sldId="6339"/>
        </pc:sldMkLst>
      </pc:sldChg>
      <pc:sldChg chg="modSp mod">
        <pc:chgData name="Jim McGowan" userId="e2c7446dd3aca506" providerId="LiveId" clId="{B47F140E-4B7D-48D3-9238-56227214C084}" dt="2025-02-08T23:33:58.864" v="303" actId="108"/>
        <pc:sldMkLst>
          <pc:docMk/>
          <pc:sldMk cId="1649733127" sldId="6341"/>
        </pc:sldMkLst>
      </pc:sldChg>
      <pc:sldChg chg="modSp mod">
        <pc:chgData name="Jim McGowan" userId="e2c7446dd3aca506" providerId="LiveId" clId="{B47F140E-4B7D-48D3-9238-56227214C084}" dt="2025-02-08T23:34:02.746" v="304" actId="108"/>
        <pc:sldMkLst>
          <pc:docMk/>
          <pc:sldMk cId="1623844836" sldId="6342"/>
        </pc:sldMkLst>
      </pc:sldChg>
      <pc:sldChg chg="modSp mod">
        <pc:chgData name="Jim McGowan" userId="e2c7446dd3aca506" providerId="LiveId" clId="{B47F140E-4B7D-48D3-9238-56227214C084}" dt="2025-02-08T23:34:06.433" v="305" actId="108"/>
        <pc:sldMkLst>
          <pc:docMk/>
          <pc:sldMk cId="491595060" sldId="6343"/>
        </pc:sldMkLst>
      </pc:sldChg>
      <pc:sldChg chg="modSp mod">
        <pc:chgData name="Jim McGowan" userId="e2c7446dd3aca506" providerId="LiveId" clId="{B47F140E-4B7D-48D3-9238-56227214C084}" dt="2025-02-08T23:22:34.534" v="211" actId="12788"/>
        <pc:sldMkLst>
          <pc:docMk/>
          <pc:sldMk cId="1544024785" sldId="6344"/>
        </pc:sldMkLst>
      </pc:sldChg>
      <pc:sldChg chg="modSp mod">
        <pc:chgData name="Jim McGowan" userId="e2c7446dd3aca506" providerId="LiveId" clId="{B47F140E-4B7D-48D3-9238-56227214C084}" dt="2025-02-08T23:34:14.803" v="306" actId="108"/>
        <pc:sldMkLst>
          <pc:docMk/>
          <pc:sldMk cId="2953691401" sldId="6347"/>
        </pc:sldMkLst>
      </pc:sldChg>
      <pc:sldChg chg="modSp mod">
        <pc:chgData name="Jim McGowan" userId="e2c7446dd3aca506" providerId="LiveId" clId="{B47F140E-4B7D-48D3-9238-56227214C084}" dt="2025-02-08T23:34:18.567" v="307" actId="108"/>
        <pc:sldMkLst>
          <pc:docMk/>
          <pc:sldMk cId="2501226218" sldId="6348"/>
        </pc:sldMkLst>
      </pc:sldChg>
      <pc:sldChg chg="del">
        <pc:chgData name="Jim McGowan" userId="e2c7446dd3aca506" providerId="LiveId" clId="{B47F140E-4B7D-48D3-9238-56227214C084}" dt="2025-02-08T23:23:44.399" v="215" actId="47"/>
        <pc:sldMkLst>
          <pc:docMk/>
          <pc:sldMk cId="2866492160" sldId="6349"/>
        </pc:sldMkLst>
      </pc:sldChg>
      <pc:sldChg chg="del">
        <pc:chgData name="Jim McGowan" userId="e2c7446dd3aca506" providerId="LiveId" clId="{B47F140E-4B7D-48D3-9238-56227214C084}" dt="2025-02-08T23:27:34.190" v="248" actId="47"/>
        <pc:sldMkLst>
          <pc:docMk/>
          <pc:sldMk cId="572582694" sldId="6351"/>
        </pc:sldMkLst>
      </pc:sldChg>
      <pc:sldChg chg="del">
        <pc:chgData name="Jim McGowan" userId="e2c7446dd3aca506" providerId="LiveId" clId="{B47F140E-4B7D-48D3-9238-56227214C084}" dt="2025-02-08T23:28:15.319" v="252" actId="47"/>
        <pc:sldMkLst>
          <pc:docMk/>
          <pc:sldMk cId="590528215" sldId="6355"/>
        </pc:sldMkLst>
      </pc:sldChg>
      <pc:sldChg chg="del">
        <pc:chgData name="Jim McGowan" userId="e2c7446dd3aca506" providerId="LiveId" clId="{B47F140E-4B7D-48D3-9238-56227214C084}" dt="2025-02-08T23:30:52.308" v="283" actId="47"/>
        <pc:sldMkLst>
          <pc:docMk/>
          <pc:sldMk cId="2951603721" sldId="6356"/>
        </pc:sldMkLst>
      </pc:sldChg>
      <pc:sldChg chg="modSp mod">
        <pc:chgData name="Jim McGowan" userId="e2c7446dd3aca506" providerId="LiveId" clId="{B47F140E-4B7D-48D3-9238-56227214C084}" dt="2025-02-08T23:29:57.736" v="277" actId="1036"/>
        <pc:sldMkLst>
          <pc:docMk/>
          <pc:sldMk cId="2978547621" sldId="6357"/>
        </pc:sldMkLst>
        <pc:spChg chg="mod">
          <ac:chgData name="Jim McGowan" userId="e2c7446dd3aca506" providerId="LiveId" clId="{B47F140E-4B7D-48D3-9238-56227214C084}" dt="2025-02-08T23:28:49.191" v="254" actId="255"/>
          <ac:spMkLst>
            <pc:docMk/>
            <pc:sldMk cId="2978547621" sldId="6357"/>
            <ac:spMk id="2" creationId="{216CDCD4-3FAB-41A2-A747-7282BA4069DD}"/>
          </ac:spMkLst>
        </pc:spChg>
        <pc:spChg chg="mod">
          <ac:chgData name="Jim McGowan" userId="e2c7446dd3aca506" providerId="LiveId" clId="{B47F140E-4B7D-48D3-9238-56227214C084}" dt="2025-02-08T23:29:57.736" v="277" actId="1036"/>
          <ac:spMkLst>
            <pc:docMk/>
            <pc:sldMk cId="2978547621" sldId="6357"/>
            <ac:spMk id="3" creationId="{C6B44EFD-44EA-418A-8CD4-A78ED7739FE7}"/>
          </ac:spMkLst>
        </pc:spChg>
      </pc:sldChg>
      <pc:sldChg chg="del">
        <pc:chgData name="Jim McGowan" userId="e2c7446dd3aca506" providerId="LiveId" clId="{B47F140E-4B7D-48D3-9238-56227214C084}" dt="2025-02-08T23:32:08.334" v="287" actId="47"/>
        <pc:sldMkLst>
          <pc:docMk/>
          <pc:sldMk cId="1922951350" sldId="6358"/>
        </pc:sldMkLst>
      </pc:sldChg>
      <pc:sldChg chg="modSp mod">
        <pc:chgData name="Jim McGowan" userId="e2c7446dd3aca506" providerId="LiveId" clId="{B47F140E-4B7D-48D3-9238-56227214C084}" dt="2025-02-08T23:33:53.582" v="302" actId="108"/>
        <pc:sldMkLst>
          <pc:docMk/>
          <pc:sldMk cId="2533486007" sldId="8837"/>
        </pc:sldMkLst>
      </pc:sldChg>
      <pc:sldChg chg="modSp mod">
        <pc:chgData name="Jim McGowan" userId="e2c7446dd3aca506" providerId="LiveId" clId="{B47F140E-4B7D-48D3-9238-56227214C084}" dt="2025-02-08T23:35:04.332" v="315" actId="108"/>
        <pc:sldMkLst>
          <pc:docMk/>
          <pc:sldMk cId="2487014975" sldId="11102"/>
        </pc:sldMkLst>
        <pc:spChg chg="mod">
          <ac:chgData name="Jim McGowan" userId="e2c7446dd3aca506" providerId="LiveId" clId="{B47F140E-4B7D-48D3-9238-56227214C084}" dt="2025-02-08T23:35:04.332" v="315" actId="108"/>
          <ac:spMkLst>
            <pc:docMk/>
            <pc:sldMk cId="2487014975" sldId="11102"/>
            <ac:spMk id="134147" creationId="{8BEE63F0-E48A-314B-C6E8-C0C8E7088F4F}"/>
          </ac:spMkLst>
        </pc:spChg>
      </pc:sldChg>
      <pc:sldChg chg="modSp mod">
        <pc:chgData name="Jim McGowan" userId="e2c7446dd3aca506" providerId="LiveId" clId="{B47F140E-4B7D-48D3-9238-56227214C084}" dt="2025-02-08T23:35:08.096" v="316" actId="108"/>
        <pc:sldMkLst>
          <pc:docMk/>
          <pc:sldMk cId="2721409251" sldId="11103"/>
        </pc:sldMkLst>
        <pc:spChg chg="mod">
          <ac:chgData name="Jim McGowan" userId="e2c7446dd3aca506" providerId="LiveId" clId="{B47F140E-4B7D-48D3-9238-56227214C084}" dt="2025-02-08T23:35:08.096" v="316" actId="108"/>
          <ac:spMkLst>
            <pc:docMk/>
            <pc:sldMk cId="2721409251" sldId="11103"/>
            <ac:spMk id="134147" creationId="{04BEBCDC-1F11-E9CC-9BBD-D461BFADA683}"/>
          </ac:spMkLst>
        </pc:spChg>
      </pc:sldChg>
      <pc:sldChg chg="modSp add mod">
        <pc:chgData name="Jim McGowan" userId="e2c7446dd3aca506" providerId="LiveId" clId="{B47F140E-4B7D-48D3-9238-56227214C084}" dt="2025-02-08T23:04:20.198" v="85" actId="11"/>
        <pc:sldMkLst>
          <pc:docMk/>
          <pc:sldMk cId="2600680970" sldId="11104"/>
        </pc:sldMkLst>
      </pc:sldChg>
      <pc:sldChg chg="modSp add mod">
        <pc:chgData name="Jim McGowan" userId="e2c7446dd3aca506" providerId="LiveId" clId="{B47F140E-4B7D-48D3-9238-56227214C084}" dt="2025-02-08T23:04:36.245" v="86" actId="108"/>
        <pc:sldMkLst>
          <pc:docMk/>
          <pc:sldMk cId="2013368560" sldId="11105"/>
        </pc:sldMkLst>
        <pc:spChg chg="mod">
          <ac:chgData name="Jim McGowan" userId="e2c7446dd3aca506" providerId="LiveId" clId="{B47F140E-4B7D-48D3-9238-56227214C084}" dt="2025-02-08T23:02:06.904" v="70" actId="108"/>
          <ac:spMkLst>
            <pc:docMk/>
            <pc:sldMk cId="2013368560" sldId="11105"/>
            <ac:spMk id="3" creationId="{440E26FC-6E08-A06E-A423-217DD62FF0DB}"/>
          </ac:spMkLst>
        </pc:spChg>
        <pc:spChg chg="mod">
          <ac:chgData name="Jim McGowan" userId="e2c7446dd3aca506" providerId="LiveId" clId="{B47F140E-4B7D-48D3-9238-56227214C084}" dt="2025-02-08T23:04:36.245" v="86" actId="108"/>
          <ac:spMkLst>
            <pc:docMk/>
            <pc:sldMk cId="2013368560" sldId="11105"/>
            <ac:spMk id="14338" creationId="{1292D26E-A7AB-870F-35C0-B22F822490AC}"/>
          </ac:spMkLst>
        </pc:spChg>
      </pc:sldChg>
      <pc:sldChg chg="modSp add mod">
        <pc:chgData name="Jim McGowan" userId="e2c7446dd3aca506" providerId="LiveId" clId="{B47F140E-4B7D-48D3-9238-56227214C084}" dt="2025-02-08T23:19:17.551" v="197" actId="108"/>
        <pc:sldMkLst>
          <pc:docMk/>
          <pc:sldMk cId="2401312780" sldId="11106"/>
        </pc:sldMkLst>
        <pc:spChg chg="mod">
          <ac:chgData name="Jim McGowan" userId="e2c7446dd3aca506" providerId="LiveId" clId="{B47F140E-4B7D-48D3-9238-56227214C084}" dt="2025-02-08T23:19:17.551" v="197" actId="108"/>
          <ac:spMkLst>
            <pc:docMk/>
            <pc:sldMk cId="2401312780" sldId="11106"/>
            <ac:spMk id="3" creationId="{5A65245A-0508-5B3C-7755-426ED04BA047}"/>
          </ac:spMkLst>
        </pc:spChg>
      </pc:sldChg>
      <pc:sldChg chg="modSp add mod">
        <pc:chgData name="Jim McGowan" userId="e2c7446dd3aca506" providerId="LiveId" clId="{B47F140E-4B7D-48D3-9238-56227214C084}" dt="2025-02-08T23:15:29.521" v="172" actId="255"/>
        <pc:sldMkLst>
          <pc:docMk/>
          <pc:sldMk cId="384814937" sldId="11107"/>
        </pc:sldMkLst>
      </pc:sldChg>
      <pc:sldChg chg="add del">
        <pc:chgData name="Jim McGowan" userId="e2c7446dd3aca506" providerId="LiveId" clId="{B47F140E-4B7D-48D3-9238-56227214C084}" dt="2025-02-08T23:10:22.606" v="121" actId="47"/>
        <pc:sldMkLst>
          <pc:docMk/>
          <pc:sldMk cId="2087662812" sldId="11107"/>
        </pc:sldMkLst>
      </pc:sldChg>
      <pc:sldChg chg="modSp add mod">
        <pc:chgData name="Jim McGowan" userId="e2c7446dd3aca506" providerId="LiveId" clId="{B47F140E-4B7D-48D3-9238-56227214C084}" dt="2025-02-08T23:15:47.093" v="175" actId="108"/>
        <pc:sldMkLst>
          <pc:docMk/>
          <pc:sldMk cId="608898672" sldId="11108"/>
        </pc:sldMkLst>
      </pc:sldChg>
      <pc:sldChg chg="modSp add mod ord">
        <pc:chgData name="Jim McGowan" userId="e2c7446dd3aca506" providerId="LiveId" clId="{B47F140E-4B7D-48D3-9238-56227214C084}" dt="2025-02-08T23:16:19.717" v="181" actId="108"/>
        <pc:sldMkLst>
          <pc:docMk/>
          <pc:sldMk cId="3156974274" sldId="11109"/>
        </pc:sldMkLst>
      </pc:sldChg>
      <pc:sldChg chg="modSp add mod ord">
        <pc:chgData name="Jim McGowan" userId="e2c7446dd3aca506" providerId="LiveId" clId="{B47F140E-4B7D-48D3-9238-56227214C084}" dt="2025-02-08T23:16:55.988" v="187" actId="108"/>
        <pc:sldMkLst>
          <pc:docMk/>
          <pc:sldMk cId="2026824618" sldId="11110"/>
        </pc:sldMkLst>
      </pc:sldChg>
      <pc:sldChg chg="modSp add mod">
        <pc:chgData name="Jim McGowan" userId="e2c7446dd3aca506" providerId="LiveId" clId="{B47F140E-4B7D-48D3-9238-56227214C084}" dt="2025-02-08T23:17:22.760" v="191" actId="108"/>
        <pc:sldMkLst>
          <pc:docMk/>
          <pc:sldMk cId="3553042281" sldId="11111"/>
        </pc:sldMkLst>
      </pc:sldChg>
      <pc:sldChg chg="modSp add mod">
        <pc:chgData name="Jim McGowan" userId="e2c7446dd3aca506" providerId="LiveId" clId="{B47F140E-4B7D-48D3-9238-56227214C084}" dt="2025-02-08T23:17:44.750" v="195" actId="108"/>
        <pc:sldMkLst>
          <pc:docMk/>
          <pc:sldMk cId="2166407019" sldId="11112"/>
        </pc:sldMkLst>
      </pc:sldChg>
      <pc:sldChg chg="modSp add mod">
        <pc:chgData name="Jim McGowan" userId="e2c7446dd3aca506" providerId="LiveId" clId="{B47F140E-4B7D-48D3-9238-56227214C084}" dt="2025-02-08T23:23:34.397" v="214" actId="108"/>
        <pc:sldMkLst>
          <pc:docMk/>
          <pc:sldMk cId="488675492" sldId="11113"/>
        </pc:sldMkLst>
      </pc:sldChg>
      <pc:sldChg chg="modSp add mod">
        <pc:chgData name="Jim McGowan" userId="e2c7446dd3aca506" providerId="LiveId" clId="{B47F140E-4B7D-48D3-9238-56227214C084}" dt="2025-02-08T23:27:26.548" v="247" actId="108"/>
        <pc:sldMkLst>
          <pc:docMk/>
          <pc:sldMk cId="2491096261" sldId="11114"/>
        </pc:sldMkLst>
        <pc:spChg chg="mod">
          <ac:chgData name="Jim McGowan" userId="e2c7446dd3aca506" providerId="LiveId" clId="{B47F140E-4B7D-48D3-9238-56227214C084}" dt="2025-02-08T23:27:26.548" v="247" actId="108"/>
          <ac:spMkLst>
            <pc:docMk/>
            <pc:sldMk cId="2491096261" sldId="11114"/>
            <ac:spMk id="3" creationId="{50350177-7E61-1820-33A6-09FBBD4BE9DD}"/>
          </ac:spMkLst>
        </pc:spChg>
      </pc:sldChg>
      <pc:sldChg chg="modSp add mod">
        <pc:chgData name="Jim McGowan" userId="e2c7446dd3aca506" providerId="LiveId" clId="{B47F140E-4B7D-48D3-9238-56227214C084}" dt="2025-02-08T23:28:01.702" v="251" actId="108"/>
        <pc:sldMkLst>
          <pc:docMk/>
          <pc:sldMk cId="3730511221" sldId="11115"/>
        </pc:sldMkLst>
        <pc:spChg chg="mod">
          <ac:chgData name="Jim McGowan" userId="e2c7446dd3aca506" providerId="LiveId" clId="{B47F140E-4B7D-48D3-9238-56227214C084}" dt="2025-02-08T23:28:01.702" v="251" actId="108"/>
          <ac:spMkLst>
            <pc:docMk/>
            <pc:sldMk cId="3730511221" sldId="11115"/>
            <ac:spMk id="3" creationId="{4C86B367-895B-A0DD-6102-878DE978636D}"/>
          </ac:spMkLst>
        </pc:spChg>
      </pc:sldChg>
      <pc:sldChg chg="modSp add mod">
        <pc:chgData name="Jim McGowan" userId="e2c7446dd3aca506" providerId="LiveId" clId="{B47F140E-4B7D-48D3-9238-56227214C084}" dt="2025-02-08T23:30:05.740" v="279" actId="1036"/>
        <pc:sldMkLst>
          <pc:docMk/>
          <pc:sldMk cId="2581681601" sldId="11116"/>
        </pc:sldMkLst>
        <pc:spChg chg="mod">
          <ac:chgData name="Jim McGowan" userId="e2c7446dd3aca506" providerId="LiveId" clId="{B47F140E-4B7D-48D3-9238-56227214C084}" dt="2025-02-08T23:30:05.740" v="279" actId="1036"/>
          <ac:spMkLst>
            <pc:docMk/>
            <pc:sldMk cId="2581681601" sldId="11116"/>
            <ac:spMk id="3" creationId="{DEFB6763-7E24-8D12-5A53-079C3B8ADEF6}"/>
          </ac:spMkLst>
        </pc:spChg>
      </pc:sldChg>
      <pc:sldChg chg="modSp add mod">
        <pc:chgData name="Jim McGowan" userId="e2c7446dd3aca506" providerId="LiveId" clId="{B47F140E-4B7D-48D3-9238-56227214C084}" dt="2025-02-08T23:30:42.520" v="282" actId="108"/>
        <pc:sldMkLst>
          <pc:docMk/>
          <pc:sldMk cId="1917843314" sldId="11117"/>
        </pc:sldMkLst>
        <pc:spChg chg="mod">
          <ac:chgData name="Jim McGowan" userId="e2c7446dd3aca506" providerId="LiveId" clId="{B47F140E-4B7D-48D3-9238-56227214C084}" dt="2025-02-08T23:30:42.520" v="282" actId="108"/>
          <ac:spMkLst>
            <pc:docMk/>
            <pc:sldMk cId="1917843314" sldId="11117"/>
            <ac:spMk id="3" creationId="{C6E2F1EA-0885-DA1D-F6C8-15A91E0E8699}"/>
          </ac:spMkLst>
        </pc:spChg>
      </pc:sldChg>
      <pc:sldChg chg="modSp add mod">
        <pc:chgData name="Jim McGowan" userId="e2c7446dd3aca506" providerId="LiveId" clId="{B47F140E-4B7D-48D3-9238-56227214C084}" dt="2025-02-08T23:32:01.649" v="286" actId="108"/>
        <pc:sldMkLst>
          <pc:docMk/>
          <pc:sldMk cId="3681912821" sldId="11118"/>
        </pc:sldMkLst>
        <pc:spChg chg="mod">
          <ac:chgData name="Jim McGowan" userId="e2c7446dd3aca506" providerId="LiveId" clId="{B47F140E-4B7D-48D3-9238-56227214C084}" dt="2025-02-08T23:32:01.649" v="286" actId="108"/>
          <ac:spMkLst>
            <pc:docMk/>
            <pc:sldMk cId="3681912821" sldId="11118"/>
            <ac:spMk id="3" creationId="{D131DF97-FF4A-FF0D-9046-9209F8F006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2" y="124353"/>
            <a:ext cx="4347077" cy="820028"/>
          </a:xfrm>
          <a:prstGeom prst="rect">
            <a:avLst/>
          </a:prstGeom>
        </p:spPr>
        <p:txBody>
          <a:bodyPr vert="horz" lIns="123635" tIns="61817" rIns="123635" bIns="61817"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Neo-Calvinism vs. the Bible - 023</a:t>
            </a:r>
          </a:p>
          <a:p>
            <a:pPr>
              <a:defRPr/>
            </a:pPr>
            <a:r>
              <a:rPr lang="en-US" sz="1500" dirty="0"/>
              <a:t>03-30-2025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3/29/2025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3/29/2025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3/29/2025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3/29/2025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641B3E-96BD-1C43-E96E-8F77630DF7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419B67-4BFC-6568-A611-45FEA46C65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1D65F6-8044-5C51-F87C-FCD9CA1E3F44}"/>
              </a:ext>
            </a:extLst>
          </p:cNvPr>
          <p:cNvSpPr>
            <a:spLocks noGrp="1"/>
          </p:cNvSpPr>
          <p:nvPr>
            <p:ph type="sldNum" sz="quarter" idx="12"/>
          </p:nvPr>
        </p:nvSpPr>
        <p:spPr/>
        <p:txBody>
          <a:bodyPr/>
          <a:lstStyle>
            <a:lvl1pPr>
              <a:defRPr/>
            </a:lvl1pPr>
          </a:lstStyle>
          <a:p>
            <a:pPr>
              <a:defRPr/>
            </a:pPr>
            <a:fld id="{28494B0C-46FD-48BD-86E1-7E407442E7D3}" type="slidenum">
              <a:rPr lang="en-US" altLang="en-US"/>
              <a:pPr>
                <a:defRPr/>
              </a:pPr>
              <a:t>‹#›</a:t>
            </a:fld>
            <a:endParaRPr lang="en-US" altLang="en-US"/>
          </a:p>
        </p:txBody>
      </p:sp>
    </p:spTree>
    <p:extLst>
      <p:ext uri="{BB962C8B-B14F-4D97-AF65-F5344CB8AC3E}">
        <p14:creationId xmlns:p14="http://schemas.microsoft.com/office/powerpoint/2010/main" val="85751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8C9A63-639B-1EDF-7BBA-0337979521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C54A37-E8B7-B951-CB58-86CC2899D3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0D3BCA-7D72-AEC3-1A0B-32B5590398C1}"/>
              </a:ext>
            </a:extLst>
          </p:cNvPr>
          <p:cNvSpPr>
            <a:spLocks noGrp="1"/>
          </p:cNvSpPr>
          <p:nvPr>
            <p:ph type="sldNum" sz="quarter" idx="12"/>
          </p:nvPr>
        </p:nvSpPr>
        <p:spPr/>
        <p:txBody>
          <a:bodyPr/>
          <a:lstStyle>
            <a:lvl1pPr>
              <a:defRPr/>
            </a:lvl1pPr>
          </a:lstStyle>
          <a:p>
            <a:pPr>
              <a:defRPr/>
            </a:pPr>
            <a:fld id="{43C6517E-2914-4F13-A969-DFDB0AEABC63}" type="slidenum">
              <a:rPr lang="en-US" altLang="en-US"/>
              <a:pPr>
                <a:defRPr/>
              </a:pPr>
              <a:t>‹#›</a:t>
            </a:fld>
            <a:endParaRPr lang="en-US" altLang="en-US"/>
          </a:p>
        </p:txBody>
      </p:sp>
    </p:spTree>
    <p:extLst>
      <p:ext uri="{BB962C8B-B14F-4D97-AF65-F5344CB8AC3E}">
        <p14:creationId xmlns:p14="http://schemas.microsoft.com/office/powerpoint/2010/main" val="1474338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44F48-0356-A835-16FE-5AABBA72AB8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80AE19-BEF6-B955-4F7D-7C974B1BFB2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12152F-ABFF-1A2C-42BA-A93A25766998}"/>
              </a:ext>
            </a:extLst>
          </p:cNvPr>
          <p:cNvSpPr>
            <a:spLocks noGrp="1"/>
          </p:cNvSpPr>
          <p:nvPr>
            <p:ph type="sldNum" sz="quarter" idx="12"/>
          </p:nvPr>
        </p:nvSpPr>
        <p:spPr/>
        <p:txBody>
          <a:bodyPr/>
          <a:lstStyle>
            <a:lvl1pPr>
              <a:defRPr/>
            </a:lvl1pPr>
          </a:lstStyle>
          <a:p>
            <a:pPr>
              <a:defRPr/>
            </a:pPr>
            <a:fld id="{87D9674C-3F21-470C-97D2-7B889E1AFD02}" type="slidenum">
              <a:rPr lang="en-US" altLang="en-US"/>
              <a:pPr>
                <a:defRPr/>
              </a:pPr>
              <a:t>‹#›</a:t>
            </a:fld>
            <a:endParaRPr lang="en-US" altLang="en-US"/>
          </a:p>
        </p:txBody>
      </p:sp>
    </p:spTree>
    <p:extLst>
      <p:ext uri="{BB962C8B-B14F-4D97-AF65-F5344CB8AC3E}">
        <p14:creationId xmlns:p14="http://schemas.microsoft.com/office/powerpoint/2010/main" val="1610355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B6C4EE3-F952-BF17-8AA1-6EC8397D25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07914F25-4CC7-A933-CB88-1D065F96E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AA5F71F-BFEE-14C5-84D6-3B4E08894B55}"/>
              </a:ext>
            </a:extLst>
          </p:cNvPr>
          <p:cNvSpPr>
            <a:spLocks noGrp="1"/>
          </p:cNvSpPr>
          <p:nvPr>
            <p:ph type="sldNum" sz="quarter" idx="12"/>
          </p:nvPr>
        </p:nvSpPr>
        <p:spPr/>
        <p:txBody>
          <a:bodyPr/>
          <a:lstStyle>
            <a:lvl1pPr>
              <a:defRPr/>
            </a:lvl1pPr>
          </a:lstStyle>
          <a:p>
            <a:pPr>
              <a:defRPr/>
            </a:pPr>
            <a:fld id="{CCA2B622-779F-42AB-AEA6-5A68169369BF}" type="slidenum">
              <a:rPr lang="en-US" altLang="en-US"/>
              <a:pPr>
                <a:defRPr/>
              </a:pPr>
              <a:t>‹#›</a:t>
            </a:fld>
            <a:endParaRPr lang="en-US" altLang="en-US"/>
          </a:p>
        </p:txBody>
      </p:sp>
    </p:spTree>
    <p:extLst>
      <p:ext uri="{BB962C8B-B14F-4D97-AF65-F5344CB8AC3E}">
        <p14:creationId xmlns:p14="http://schemas.microsoft.com/office/powerpoint/2010/main" val="3783174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F2DD3F6-1703-589C-3D15-2FEE051F332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2FE3A054-08A4-2E66-0257-9A130C9F1E0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BBB664B9-1567-58AD-AB68-F4CC9A4ADE38}"/>
              </a:ext>
            </a:extLst>
          </p:cNvPr>
          <p:cNvSpPr>
            <a:spLocks noGrp="1"/>
          </p:cNvSpPr>
          <p:nvPr>
            <p:ph type="sldNum" sz="quarter" idx="12"/>
          </p:nvPr>
        </p:nvSpPr>
        <p:spPr/>
        <p:txBody>
          <a:bodyPr/>
          <a:lstStyle>
            <a:lvl1pPr>
              <a:defRPr/>
            </a:lvl1pPr>
          </a:lstStyle>
          <a:p>
            <a:pPr>
              <a:defRPr/>
            </a:pPr>
            <a:fld id="{2F1148B6-DD57-4E22-8518-DC2FCFE800E1}" type="slidenum">
              <a:rPr lang="en-US" altLang="en-US"/>
              <a:pPr>
                <a:defRPr/>
              </a:pPr>
              <a:t>‹#›</a:t>
            </a:fld>
            <a:endParaRPr lang="en-US" altLang="en-US"/>
          </a:p>
        </p:txBody>
      </p:sp>
    </p:spTree>
    <p:extLst>
      <p:ext uri="{BB962C8B-B14F-4D97-AF65-F5344CB8AC3E}">
        <p14:creationId xmlns:p14="http://schemas.microsoft.com/office/powerpoint/2010/main" val="442541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4045A7B-A48F-8408-51A9-3FA2A735D84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E21EC14-C94A-9C72-F342-B8F0A68CA43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348BCE-82BC-E985-29A0-71C6C84987DA}"/>
              </a:ext>
            </a:extLst>
          </p:cNvPr>
          <p:cNvSpPr>
            <a:spLocks noGrp="1"/>
          </p:cNvSpPr>
          <p:nvPr>
            <p:ph type="sldNum" sz="quarter" idx="12"/>
          </p:nvPr>
        </p:nvSpPr>
        <p:spPr/>
        <p:txBody>
          <a:bodyPr/>
          <a:lstStyle>
            <a:lvl1pPr>
              <a:defRPr/>
            </a:lvl1pPr>
          </a:lstStyle>
          <a:p>
            <a:pPr>
              <a:defRPr/>
            </a:pPr>
            <a:fld id="{16D941E6-6B79-486D-9159-3394E04A3D92}" type="slidenum">
              <a:rPr lang="en-US" altLang="en-US"/>
              <a:pPr>
                <a:defRPr/>
              </a:pPr>
              <a:t>‹#›</a:t>
            </a:fld>
            <a:endParaRPr lang="en-US" altLang="en-US"/>
          </a:p>
        </p:txBody>
      </p:sp>
    </p:spTree>
    <p:extLst>
      <p:ext uri="{BB962C8B-B14F-4D97-AF65-F5344CB8AC3E}">
        <p14:creationId xmlns:p14="http://schemas.microsoft.com/office/powerpoint/2010/main" val="3794040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1BEED-F7D9-C03F-077B-A506AC7DFD0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78D869A-E201-2E27-755F-70772CA488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7E40470A-9264-45DB-5BDA-CFF4A3F2C3AF}"/>
              </a:ext>
            </a:extLst>
          </p:cNvPr>
          <p:cNvSpPr>
            <a:spLocks noGrp="1"/>
          </p:cNvSpPr>
          <p:nvPr>
            <p:ph type="sldNum" sz="quarter" idx="12"/>
          </p:nvPr>
        </p:nvSpPr>
        <p:spPr/>
        <p:txBody>
          <a:bodyPr/>
          <a:lstStyle>
            <a:lvl1pPr>
              <a:defRPr/>
            </a:lvl1pPr>
          </a:lstStyle>
          <a:p>
            <a:pPr>
              <a:defRPr/>
            </a:pPr>
            <a:fld id="{AB11A3CC-14CF-4D94-8C77-967E77604D35}" type="slidenum">
              <a:rPr lang="en-US" altLang="en-US"/>
              <a:pPr>
                <a:defRPr/>
              </a:pPr>
              <a:t>‹#›</a:t>
            </a:fld>
            <a:endParaRPr lang="en-US" altLang="en-US"/>
          </a:p>
        </p:txBody>
      </p:sp>
    </p:spTree>
    <p:extLst>
      <p:ext uri="{BB962C8B-B14F-4D97-AF65-F5344CB8AC3E}">
        <p14:creationId xmlns:p14="http://schemas.microsoft.com/office/powerpoint/2010/main" val="1100798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105-CCD7-68AC-77F0-226F3B808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FEF770-1CE5-67AD-DCDB-0EA3D757B90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B5D8757-81F5-7E39-405F-F2AEC20856CA}"/>
              </a:ext>
            </a:extLst>
          </p:cNvPr>
          <p:cNvSpPr>
            <a:spLocks noGrp="1"/>
          </p:cNvSpPr>
          <p:nvPr>
            <p:ph type="sldNum" sz="quarter" idx="12"/>
          </p:nvPr>
        </p:nvSpPr>
        <p:spPr/>
        <p:txBody>
          <a:bodyPr/>
          <a:lstStyle>
            <a:lvl1pPr>
              <a:defRPr/>
            </a:lvl1pPr>
          </a:lstStyle>
          <a:p>
            <a:pPr>
              <a:defRPr/>
            </a:pPr>
            <a:fld id="{524679E8-E004-4965-9EFD-BA2A5F935EAE}" type="slidenum">
              <a:rPr lang="en-US" altLang="en-US"/>
              <a:pPr>
                <a:defRPr/>
              </a:pPr>
              <a:t>‹#›</a:t>
            </a:fld>
            <a:endParaRPr lang="en-US" altLang="en-US"/>
          </a:p>
        </p:txBody>
      </p:sp>
    </p:spTree>
    <p:extLst>
      <p:ext uri="{BB962C8B-B14F-4D97-AF65-F5344CB8AC3E}">
        <p14:creationId xmlns:p14="http://schemas.microsoft.com/office/powerpoint/2010/main" val="3626342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2B48-40C0-4B35-E209-180FDB8DD1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DF7F8BC-4E51-0981-F40D-9CD8D3360F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9936BBD-BA80-4C52-0E6D-0BC478E20966}"/>
              </a:ext>
            </a:extLst>
          </p:cNvPr>
          <p:cNvSpPr>
            <a:spLocks noGrp="1"/>
          </p:cNvSpPr>
          <p:nvPr>
            <p:ph type="sldNum" sz="quarter" idx="12"/>
          </p:nvPr>
        </p:nvSpPr>
        <p:spPr/>
        <p:txBody>
          <a:bodyPr/>
          <a:lstStyle>
            <a:lvl1pPr>
              <a:defRPr/>
            </a:lvl1pPr>
          </a:lstStyle>
          <a:p>
            <a:pPr>
              <a:defRPr/>
            </a:pPr>
            <a:fld id="{354C12D0-3286-40D7-B56A-99802C527547}" type="slidenum">
              <a:rPr lang="en-US" altLang="en-US"/>
              <a:pPr>
                <a:defRPr/>
              </a:pPr>
              <a:t>‹#›</a:t>
            </a:fld>
            <a:endParaRPr lang="en-US" altLang="en-US"/>
          </a:p>
        </p:txBody>
      </p:sp>
    </p:spTree>
    <p:extLst>
      <p:ext uri="{BB962C8B-B14F-4D97-AF65-F5344CB8AC3E}">
        <p14:creationId xmlns:p14="http://schemas.microsoft.com/office/powerpoint/2010/main" val="4148337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EFADBA-CB43-072F-5C60-602458B0FD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F0F473-EDE4-9E83-4080-8BEBDDE1EE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2BC1A0-F2B3-ED74-7067-F72E3FC21310}"/>
              </a:ext>
            </a:extLst>
          </p:cNvPr>
          <p:cNvSpPr>
            <a:spLocks noGrp="1"/>
          </p:cNvSpPr>
          <p:nvPr>
            <p:ph type="sldNum" sz="quarter" idx="12"/>
          </p:nvPr>
        </p:nvSpPr>
        <p:spPr/>
        <p:txBody>
          <a:bodyPr/>
          <a:lstStyle>
            <a:lvl1pPr>
              <a:defRPr/>
            </a:lvl1pPr>
          </a:lstStyle>
          <a:p>
            <a:pPr>
              <a:defRPr/>
            </a:pPr>
            <a:fld id="{F9ED24E1-F073-4587-B725-BB8B4004FCB0}" type="slidenum">
              <a:rPr lang="en-US" altLang="en-US"/>
              <a:pPr>
                <a:defRPr/>
              </a:pPr>
              <a:t>‹#›</a:t>
            </a:fld>
            <a:endParaRPr lang="en-US" altLang="en-US"/>
          </a:p>
        </p:txBody>
      </p:sp>
    </p:spTree>
    <p:extLst>
      <p:ext uri="{BB962C8B-B14F-4D97-AF65-F5344CB8AC3E}">
        <p14:creationId xmlns:p14="http://schemas.microsoft.com/office/powerpoint/2010/main" val="875337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C8BE40-7EB2-F07E-20D3-D062021DD6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2F6EDD-6C0A-C278-C2C6-0EDB0A15A08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2E3EDA-3923-A261-05F8-E2713A3E9130}"/>
              </a:ext>
            </a:extLst>
          </p:cNvPr>
          <p:cNvSpPr>
            <a:spLocks noGrp="1"/>
          </p:cNvSpPr>
          <p:nvPr>
            <p:ph type="sldNum" sz="quarter" idx="12"/>
          </p:nvPr>
        </p:nvSpPr>
        <p:spPr/>
        <p:txBody>
          <a:bodyPr/>
          <a:lstStyle>
            <a:lvl1pPr>
              <a:defRPr/>
            </a:lvl1pPr>
          </a:lstStyle>
          <a:p>
            <a:pPr>
              <a:defRPr/>
            </a:pPr>
            <a:fld id="{77B7ECDA-9C3B-4099-8167-C413E88EE197}" type="slidenum">
              <a:rPr lang="en-US" altLang="en-US"/>
              <a:pPr>
                <a:defRPr/>
              </a:pPr>
              <a:t>‹#›</a:t>
            </a:fld>
            <a:endParaRPr lang="en-US" altLang="en-US"/>
          </a:p>
        </p:txBody>
      </p:sp>
    </p:spTree>
    <p:extLst>
      <p:ext uri="{BB962C8B-B14F-4D97-AF65-F5344CB8AC3E}">
        <p14:creationId xmlns:p14="http://schemas.microsoft.com/office/powerpoint/2010/main" val="388566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128235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4" r:id="rId12"/>
    <p:sldLayoutId id="2147488935"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84243B-42A7-6D14-007C-A6DDD7D681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4FD62-D291-7BF3-DDC4-3CAC8DEAD5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4489EA-493F-6C44-20FF-B178DF4D9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46428E94-0A4D-3902-0E3C-F5D9392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D5BE6B75-BC41-5C0C-3D4C-A3E753877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1122158-50D8-4B77-ADCA-79B530C41F2E}" type="slidenum">
              <a:rPr lang="en-US" altLang="en-US"/>
              <a:pPr>
                <a:defRPr/>
              </a:pPr>
              <a:t>‹#›</a:t>
            </a:fld>
            <a:endParaRPr lang="en-US" altLang="en-US"/>
          </a:p>
        </p:txBody>
      </p:sp>
    </p:spTree>
    <p:extLst>
      <p:ext uri="{BB962C8B-B14F-4D97-AF65-F5344CB8AC3E}">
        <p14:creationId xmlns:p14="http://schemas.microsoft.com/office/powerpoint/2010/main" val="3205207775"/>
      </p:ext>
    </p:extLst>
  </p:cSld>
  <p:clrMap bg1="dk1" tx1="lt1" bg2="dk2" tx2="lt2" accent1="accent1" accent2="accent2" accent3="accent3" accent4="accent4" accent5="accent5" accent6="accent6" hlink="hlink" folHlink="folHlink"/>
  <p:sldLayoutIdLst>
    <p:sldLayoutId id="2147488958" r:id="rId1"/>
    <p:sldLayoutId id="2147488959" r:id="rId2"/>
    <p:sldLayoutId id="2147488960" r:id="rId3"/>
    <p:sldLayoutId id="2147488961" r:id="rId4"/>
    <p:sldLayoutId id="2147488962" r:id="rId5"/>
    <p:sldLayoutId id="2147488963" r:id="rId6"/>
    <p:sldLayoutId id="2147488964" r:id="rId7"/>
    <p:sldLayoutId id="2147488965" r:id="rId8"/>
    <p:sldLayoutId id="2147488966" r:id="rId9"/>
    <p:sldLayoutId id="2147488967" r:id="rId10"/>
    <p:sldLayoutId id="2147488968" r:id="rId11"/>
    <p:sldLayoutId id="2147488969"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8D2FC-3223-0FF4-C33C-08B62F3164AC}"/>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E8C0D4A0-44E0-B3DF-2295-2408A6A6E12F}"/>
              </a:ext>
            </a:extLst>
          </p:cNvPr>
          <p:cNvSpPr>
            <a:spLocks noGrp="1"/>
          </p:cNvSpPr>
          <p:nvPr>
            <p:ph type="title"/>
          </p:nvPr>
        </p:nvSpPr>
        <p:spPr>
          <a:xfrm>
            <a:off x="609600" y="228600"/>
            <a:ext cx="10972800" cy="909084"/>
          </a:xfrm>
        </p:spPr>
        <p:txBody>
          <a:bodyPr/>
          <a:lstStyle/>
          <a:p>
            <a:pPr marL="514350" lvl="1" indent="-514350" algn="ctr">
              <a:spcBef>
                <a:spcPts val="0"/>
              </a:spcBef>
              <a:spcAft>
                <a:spcPts val="4200"/>
              </a:spcAft>
              <a:buClr>
                <a:srgbClr val="66FF66"/>
              </a:buClr>
              <a:buSzPct val="100000"/>
              <a:buFont typeface="+mj-lt"/>
              <a:buAutoNum type="arabicPeriod" startAt="3"/>
              <a:defRPr/>
            </a:pPr>
            <a:r>
              <a:rPr lang="en-US" sz="3600" dirty="0">
                <a:effectLst>
                  <a:outerShdw blurRad="38100" dist="38100" dir="2700000" algn="tl">
                    <a:srgbClr val="000000">
                      <a:alpha val="43137"/>
                    </a:srgbClr>
                  </a:outerShdw>
                </a:effectLst>
                <a:latin typeface="Calibri" panose="020F0502020204030204" pitchFamily="34" charset="0"/>
                <a:ea typeface="+mn-ea"/>
                <a:cs typeface="Calibri" pitchFamily="34" charset="0"/>
              </a:rPr>
              <a:t>Calvinism’s overstatement of Divine Sovereignty</a:t>
            </a:r>
          </a:p>
        </p:txBody>
      </p:sp>
      <p:sp>
        <p:nvSpPr>
          <p:cNvPr id="3" name="Content Placeholder 2">
            <a:extLst>
              <a:ext uri="{FF2B5EF4-FFF2-40B4-BE49-F238E27FC236}">
                <a16:creationId xmlns:a16="http://schemas.microsoft.com/office/drawing/2014/main" id="{50350177-7E61-1820-33A6-09FBBD4BE9DD}"/>
              </a:ext>
            </a:extLst>
          </p:cNvPr>
          <p:cNvSpPr>
            <a:spLocks noGrp="1"/>
          </p:cNvSpPr>
          <p:nvPr>
            <p:ph idx="1"/>
          </p:nvPr>
        </p:nvSpPr>
        <p:spPr>
          <a:xfrm>
            <a:off x="609599" y="1475014"/>
            <a:ext cx="10972799" cy="5001986"/>
          </a:xfrm>
        </p:spPr>
        <p:txBody>
          <a:bodyPr/>
          <a:lstStyle/>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Omni-causality</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Salvation is available to all</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Election proof texts John 6:44; 15:16; Rom. 8:29-30)</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Double predestination proof texts (Rom. 9)</a:t>
            </a:r>
          </a:p>
          <a:p>
            <a:pPr marL="742950" indent="-742950" algn="just">
              <a:spcBef>
                <a:spcPts val="0"/>
              </a:spcBef>
              <a:spcAft>
                <a:spcPts val="1200"/>
              </a:spcAft>
              <a:buClr>
                <a:srgbClr val="FFC000"/>
              </a:buClr>
              <a:buSzPct val="100000"/>
              <a:buFont typeface="+mj-lt"/>
              <a:buAutoNum type="alphaLcParenR"/>
              <a:defRPr/>
            </a:pPr>
            <a:r>
              <a:rPr lang="en-US" b="1" u="sng" dirty="0">
                <a:solidFill>
                  <a:srgbClr val="FFFFCC"/>
                </a:solidFill>
                <a:cs typeface="Calibri" pitchFamily="34" charset="0"/>
              </a:rPr>
              <a:t>Loss of evangelism</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Loss of love for the lost (Ezek. 18:23, 32; 33:11)</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Babies in hell? (2 Sam. 12:19-24)</a:t>
            </a:r>
          </a:p>
        </p:txBody>
      </p:sp>
      <p:pic>
        <p:nvPicPr>
          <p:cNvPr id="2" name="Picture 2">
            <a:extLst>
              <a:ext uri="{FF2B5EF4-FFF2-40B4-BE49-F238E27FC236}">
                <a16:creationId xmlns:a16="http://schemas.microsoft.com/office/drawing/2014/main" id="{8B879846-09D7-4E8B-65A8-AB8AF3E2CD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3505200"/>
            <a:ext cx="153768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096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37ED143-AAA5-44B0-B528-B66D6F434227}"/>
              </a:ext>
            </a:extLst>
          </p:cNvPr>
          <p:cNvSpPr>
            <a:spLocks noGrp="1"/>
          </p:cNvSpPr>
          <p:nvPr>
            <p:ph type="title"/>
          </p:nvPr>
        </p:nvSpPr>
        <p:spPr>
          <a:xfrm>
            <a:off x="4419600" y="228600"/>
            <a:ext cx="3352800" cy="1142999"/>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John Winthrop </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rPr>
              <a:t>(A.D. 1630)</a:t>
            </a:r>
            <a:endParaRPr lang="en-US" altLang="en-US" sz="40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BCF465B1-B1F9-46ED-9351-C1C7EDE8DAAE}"/>
              </a:ext>
            </a:extLst>
          </p:cNvPr>
          <p:cNvSpPr>
            <a:spLocks noGrp="1"/>
          </p:cNvSpPr>
          <p:nvPr>
            <p:ph idx="1"/>
          </p:nvPr>
        </p:nvSpPr>
        <p:spPr>
          <a:xfrm>
            <a:off x="609600" y="1600200"/>
            <a:ext cx="10972800" cy="3886200"/>
          </a:xfrm>
        </p:spPr>
        <p:txBody>
          <a:bodyPr/>
          <a:lstStyle/>
          <a:p>
            <a:pPr marL="0" indent="0" algn="just" eaLnBrk="1" hangingPunct="1">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must consider that we shall be as 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City set upon a Hill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eyes of all people are upon us; so that if we shall deal falsely with our God in this work we have undertaken and so cause him to withdraw his present help from us, we shall be a story and a by-word through the world.” </a:t>
            </a:r>
          </a:p>
        </p:txBody>
      </p:sp>
      <p:sp>
        <p:nvSpPr>
          <p:cNvPr id="23556" name="TextBox 3">
            <a:extLst>
              <a:ext uri="{FF2B5EF4-FFF2-40B4-BE49-F238E27FC236}">
                <a16:creationId xmlns:a16="http://schemas.microsoft.com/office/drawing/2014/main" id="{B4EA20CE-6C81-4D24-904D-D17EF03746F9}"/>
              </a:ext>
            </a:extLst>
          </p:cNvPr>
          <p:cNvSpPr txBox="1">
            <a:spLocks noChangeArrowheads="1"/>
          </p:cNvSpPr>
          <p:nvPr/>
        </p:nvSpPr>
        <p:spPr bwMode="auto">
          <a:xfrm>
            <a:off x="1337375" y="6248400"/>
            <a:ext cx="9517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Winthrop, “A Model of Christian Charity,” </a:t>
            </a:r>
            <a:r>
              <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Winthrop Papers</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2:292-95.</a:t>
            </a:r>
          </a:p>
        </p:txBody>
      </p:sp>
      <p:pic>
        <p:nvPicPr>
          <p:cNvPr id="23557" name="Picture 2">
            <a:extLst>
              <a:ext uri="{FF2B5EF4-FFF2-40B4-BE49-F238E27FC236}">
                <a16:creationId xmlns:a16="http://schemas.microsoft.com/office/drawing/2014/main" id="{F4F47AAE-05ED-420B-BCB7-49449BD45C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13140"/>
            <a:ext cx="93688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58342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a:extLst>
              <a:ext uri="{FF2B5EF4-FFF2-40B4-BE49-F238E27FC236}">
                <a16:creationId xmlns:a16="http://schemas.microsoft.com/office/drawing/2014/main" id="{7031B7F7-76AC-49C4-8FF7-BFC9E701B6A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143001"/>
            <a:ext cx="1097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3">
            <a:extLst>
              <a:ext uri="{FF2B5EF4-FFF2-40B4-BE49-F238E27FC236}">
                <a16:creationId xmlns:a16="http://schemas.microsoft.com/office/drawing/2014/main" id="{C55127C5-D947-4052-88D9-2107E7EE5ED7}"/>
              </a:ext>
            </a:extLst>
          </p:cNvPr>
          <p:cNvSpPr>
            <a:spLocks noGrp="1" noChangeArrowheads="1"/>
          </p:cNvSpPr>
          <p:nvPr>
            <p:ph type="body" idx="4294967295"/>
          </p:nvPr>
        </p:nvSpPr>
        <p:spPr>
          <a:xfrm>
            <a:off x="805656" y="1212848"/>
            <a:ext cx="10548144" cy="534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0" indent="0" algn="just" eaLnBrk="1" hangingPunct="1">
              <a:spcBef>
                <a:spcPts val="600"/>
              </a:spcBef>
              <a:spcAft>
                <a:spcPts val="600"/>
              </a:spcAft>
              <a:buNone/>
            </a:pPr>
            <a:r>
              <a:rPr lang="en-US" altLang="en-US" dirty="0">
                <a:solidFill>
                  <a:schemeClr val="bg2"/>
                </a:solidFill>
                <a:effectLst/>
                <a:latin typeface="Calibri" panose="020F0502020204030204" pitchFamily="34" charset="0"/>
              </a:rPr>
              <a:t>“Let every student be plainly instructed and earnestly pressed to consider well the main end of his life and studies is to know God and Jesus Christ which is eternal life (John 17:3) and therefore to lay Christ in the bottom as the only foundation of all sound knowledge and learning. And seeing the Lord only giveth wisdom, let everyone seriously set himself by prayer in secret to seek it of Him (Prov. 2, 3). Everyone shall exercise himself in reading the Scriptures twice a day that he shall be ready to give such an account of his proficiency therein.”</a:t>
            </a:r>
          </a:p>
          <a:p>
            <a:pPr marL="0" indent="0" algn="ctr" eaLnBrk="1" hangingPunct="1">
              <a:spcBef>
                <a:spcPts val="0"/>
              </a:spcBef>
              <a:spcAft>
                <a:spcPts val="0"/>
              </a:spcAft>
              <a:buNone/>
            </a:pPr>
            <a:r>
              <a:rPr lang="en-US" altLang="en-US" sz="1800" b="1" dirty="0">
                <a:solidFill>
                  <a:schemeClr val="bg2"/>
                </a:solidFill>
                <a:effectLst/>
                <a:latin typeface="Calibri" panose="020F0502020204030204" pitchFamily="34" charset="0"/>
              </a:rPr>
              <a:t>Rules of Harvard in 1636; quoted in David Barton, </a:t>
            </a:r>
            <a:r>
              <a:rPr lang="en-US" altLang="en-US" sz="1800" b="1" i="1" dirty="0">
                <a:solidFill>
                  <a:schemeClr val="bg2"/>
                </a:solidFill>
                <a:effectLst/>
                <a:latin typeface="Calibri" panose="020F0502020204030204" pitchFamily="34" charset="0"/>
              </a:rPr>
              <a:t>Original Intent</a:t>
            </a:r>
            <a:r>
              <a:rPr lang="en-US" altLang="en-US" sz="1800" b="1" dirty="0">
                <a:solidFill>
                  <a:schemeClr val="bg2"/>
                </a:solidFill>
                <a:effectLst/>
                <a:latin typeface="Calibri" panose="020F0502020204030204" pitchFamily="34" charset="0"/>
              </a:rPr>
              <a:t>, 81</a:t>
            </a:r>
          </a:p>
        </p:txBody>
      </p:sp>
      <p:sp>
        <p:nvSpPr>
          <p:cNvPr id="34819" name="Rectangle 2">
            <a:extLst>
              <a:ext uri="{FF2B5EF4-FFF2-40B4-BE49-F238E27FC236}">
                <a16:creationId xmlns:a16="http://schemas.microsoft.com/office/drawing/2014/main" id="{4E08292D-3B13-4BCD-A241-3B90C59374E6}"/>
              </a:ext>
            </a:extLst>
          </p:cNvPr>
          <p:cNvSpPr>
            <a:spLocks noGrp="1" noChangeArrowheads="1"/>
          </p:cNvSpPr>
          <p:nvPr>
            <p:ph type="title" idx="4294967295"/>
          </p:nvPr>
        </p:nvSpPr>
        <p:spPr>
          <a:xfrm>
            <a:off x="3676650" y="228600"/>
            <a:ext cx="4838700" cy="6858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Harvard University</a:t>
            </a:r>
          </a:p>
        </p:txBody>
      </p:sp>
      <p:pic>
        <p:nvPicPr>
          <p:cNvPr id="34820" name="Picture 2">
            <a:extLst>
              <a:ext uri="{FF2B5EF4-FFF2-40B4-BE49-F238E27FC236}">
                <a16:creationId xmlns:a16="http://schemas.microsoft.com/office/drawing/2014/main" id="{1F971101-2D6A-48EC-AA6D-DC3C55684F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96063" y="76200"/>
            <a:ext cx="12863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0581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6C43-115A-4CBA-B620-392B9A6540E1}"/>
              </a:ext>
            </a:extLst>
          </p:cNvPr>
          <p:cNvSpPr>
            <a:spLocks noGrp="1"/>
          </p:cNvSpPr>
          <p:nvPr>
            <p:ph type="title"/>
          </p:nvPr>
        </p:nvSpPr>
        <p:spPr>
          <a:xfrm>
            <a:off x="914400" y="228600"/>
            <a:ext cx="10363200" cy="914400"/>
          </a:xfrm>
        </p:spPr>
        <p:txBody>
          <a:bodyPr/>
          <a:lstStyle/>
          <a:p>
            <a:pPr algn="ctr"/>
            <a:r>
              <a:rPr lang="en-US" sz="3600" dirty="0">
                <a:cs typeface="Calibri" panose="020F0502020204030204" pitchFamily="34" charset="0"/>
              </a:rPr>
              <a:t>J.C. Rylands to William Carey</a:t>
            </a:r>
          </a:p>
        </p:txBody>
      </p:sp>
      <p:sp>
        <p:nvSpPr>
          <p:cNvPr id="4" name="TextBox 3">
            <a:extLst>
              <a:ext uri="{FF2B5EF4-FFF2-40B4-BE49-F238E27FC236}">
                <a16:creationId xmlns:a16="http://schemas.microsoft.com/office/drawing/2014/main" id="{548FFAEE-50F7-4A26-9B56-105FDF18C817}"/>
              </a:ext>
            </a:extLst>
          </p:cNvPr>
          <p:cNvSpPr txBox="1"/>
          <p:nvPr/>
        </p:nvSpPr>
        <p:spPr>
          <a:xfrm>
            <a:off x="952500" y="6019800"/>
            <a:ext cx="102870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Laurence M. Vance, </a:t>
            </a:r>
            <a:r>
              <a:rPr lang="en-US" sz="1800" i="1" dirty="0">
                <a:latin typeface="Calibri" panose="020F0502020204030204" pitchFamily="34" charset="0"/>
                <a:cs typeface="Calibri" panose="020F0502020204030204" pitchFamily="34" charset="0"/>
              </a:rPr>
              <a:t>The Other Side of Calvinism</a:t>
            </a:r>
            <a:r>
              <a:rPr lang="en-US" sz="1800" dirty="0">
                <a:latin typeface="Calibri" panose="020F0502020204030204" pitchFamily="34" charset="0"/>
                <a:cs typeface="Calibri" panose="020F0502020204030204" pitchFamily="34" charset="0"/>
              </a:rPr>
              <a:t>, rev. ed. (Pensacola, FL: Vance Publications, 1999), 24; Kenneth H. Good, </a:t>
            </a:r>
            <a:r>
              <a:rPr lang="en-US" sz="1800" i="1" dirty="0">
                <a:latin typeface="Calibri" panose="020F0502020204030204" pitchFamily="34" charset="0"/>
                <a:cs typeface="Calibri" panose="020F0502020204030204" pitchFamily="34" charset="0"/>
              </a:rPr>
              <a:t>Are Baptists Calvinists?</a:t>
            </a:r>
            <a:r>
              <a:rPr lang="en-US" sz="1800" dirty="0">
                <a:latin typeface="Calibri" panose="020F0502020204030204" pitchFamily="34" charset="0"/>
                <a:cs typeface="Calibri" panose="020F0502020204030204" pitchFamily="34" charset="0"/>
              </a:rPr>
              <a:t>, rev. ed. (Rochester, NY: Backus Book Publishers, 1988), 73.</a:t>
            </a:r>
          </a:p>
        </p:txBody>
      </p:sp>
      <p:sp>
        <p:nvSpPr>
          <p:cNvPr id="7" name="Rectangle 6">
            <a:extLst>
              <a:ext uri="{FF2B5EF4-FFF2-40B4-BE49-F238E27FC236}">
                <a16:creationId xmlns:a16="http://schemas.microsoft.com/office/drawing/2014/main" id="{C89F2FF2-43EA-4B25-A063-43AABC96A3DC}"/>
              </a:ext>
            </a:extLst>
          </p:cNvPr>
          <p:cNvSpPr/>
          <p:nvPr/>
        </p:nvSpPr>
        <p:spPr>
          <a:xfrm>
            <a:off x="609600" y="1143000"/>
            <a:ext cx="10972800" cy="4862870"/>
          </a:xfrm>
          <a:prstGeom prst="rect">
            <a:avLst/>
          </a:prstGeom>
        </p:spPr>
        <p:txBody>
          <a:bodyPr wrap="square">
            <a:spAutoFit/>
          </a:bodyPr>
          <a:lstStyle/>
          <a:p>
            <a:pPr algn="just">
              <a:spcAft>
                <a:spcPts val="1200"/>
              </a:spcAft>
            </a:pPr>
            <a:r>
              <a:rPr lang="en-US" sz="3000" b="1" u="sng" dirty="0">
                <a:solidFill>
                  <a:srgbClr val="FFFFCC"/>
                </a:solidFill>
                <a:effectLst>
                  <a:outerShdw blurRad="38100" dist="38100" dir="2700000" algn="tl">
                    <a:srgbClr val="000000"/>
                  </a:outerShdw>
                </a:effectLst>
                <a:latin typeface="Calibri" panose="020F0502020204030204" pitchFamily="34" charset="0"/>
                <a:cs typeface="Calibri" pitchFamily="34" charset="0"/>
              </a:rPr>
              <a:t>William Carey</a:t>
            </a:r>
            <a:r>
              <a:rPr lang="en-US" sz="3000" b="1" dirty="0">
                <a:solidFill>
                  <a:srgbClr val="FFFFCC"/>
                </a:solidFill>
                <a:effectLst>
                  <a:outerShdw blurRad="38100" dist="38100" dir="2700000" algn="tl">
                    <a:srgbClr val="000000"/>
                  </a:outerShdw>
                </a:effectLst>
                <a:latin typeface="Calibri" panose="020F0502020204030204" pitchFamily="34" charset="0"/>
                <a:cs typeface="Calibri" pitchFamily="34" charset="0"/>
              </a:rPr>
              <a:t>:</a:t>
            </a:r>
            <a:r>
              <a:rPr lang="en-US" sz="3000" dirty="0">
                <a:effectLst>
                  <a:outerShdw blurRad="38100" dist="38100" dir="2700000" algn="tl">
                    <a:srgbClr val="000000"/>
                  </a:outerShdw>
                </a:effectLst>
                <a:latin typeface="Calibri" panose="020F0502020204030204" pitchFamily="34" charset="0"/>
                <a:cs typeface="Calibri" pitchFamily="34" charset="0"/>
              </a:rPr>
              <a:t> (1761‒1834): "My question to you is whether the command given to the apostles to ‘teach all nations,' was not obligatory on all succeeding ministers to the end of the world, seeing that the accompanying promise was of equal extent? Is it not the duty of Christians to attempt the spread of the Gospel amongst heathen nations."</a:t>
            </a:r>
          </a:p>
          <a:p>
            <a:pPr algn="just"/>
            <a:r>
              <a:rPr lang="en-US" sz="3000" b="1" u="sng" dirty="0">
                <a:solidFill>
                  <a:srgbClr val="FFFFCC"/>
                </a:solidFill>
                <a:effectLst>
                  <a:outerShdw blurRad="38100" dist="38100" dir="2700000" algn="tl">
                    <a:srgbClr val="000000"/>
                  </a:outerShdw>
                </a:effectLst>
                <a:latin typeface="Calibri" panose="020F0502020204030204" pitchFamily="34" charset="0"/>
                <a:cs typeface="Calibri" pitchFamily="34" charset="0"/>
              </a:rPr>
              <a:t>J.C. Rylands</a:t>
            </a:r>
            <a:r>
              <a:rPr lang="en-US" sz="3000" dirty="0">
                <a:effectLst>
                  <a:outerShdw blurRad="38100" dist="38100" dir="2700000" algn="tl">
                    <a:srgbClr val="000000"/>
                  </a:outerShdw>
                </a:effectLst>
                <a:latin typeface="Calibri" panose="020F0502020204030204" pitchFamily="34" charset="0"/>
                <a:cs typeface="Calibri" pitchFamily="34" charset="0"/>
              </a:rPr>
              <a:t>: (1753–1825) "Young man, sit down; when God is pleased to convert the heathen world, He will do it without your help or mine...you are a most miserable enthusiast...nothing like that could ever be done before another Pentecost!"</a:t>
            </a:r>
          </a:p>
        </p:txBody>
      </p:sp>
    </p:spTree>
    <p:extLst>
      <p:ext uri="{BB962C8B-B14F-4D97-AF65-F5344CB8AC3E}">
        <p14:creationId xmlns:p14="http://schemas.microsoft.com/office/powerpoint/2010/main" val="1349117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24894-8954-9A40-064A-2D2F07E8182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1AD598C-112F-051F-B433-FA057591970C}"/>
              </a:ext>
            </a:extLst>
          </p:cNvPr>
          <p:cNvSpPr>
            <a:spLocks noGrp="1"/>
          </p:cNvSpPr>
          <p:nvPr>
            <p:ph type="title"/>
          </p:nvPr>
        </p:nvSpPr>
        <p:spPr>
          <a:xfrm>
            <a:off x="609600" y="228600"/>
            <a:ext cx="10972800" cy="909084"/>
          </a:xfrm>
        </p:spPr>
        <p:txBody>
          <a:bodyPr/>
          <a:lstStyle/>
          <a:p>
            <a:pPr marL="514350" lvl="1" indent="-514350" algn="ctr">
              <a:spcBef>
                <a:spcPts val="0"/>
              </a:spcBef>
              <a:spcAft>
                <a:spcPts val="4200"/>
              </a:spcAft>
              <a:buClr>
                <a:srgbClr val="66FF66"/>
              </a:buClr>
              <a:buSzPct val="100000"/>
              <a:buFont typeface="+mj-lt"/>
              <a:buAutoNum type="arabicPeriod" startAt="3"/>
              <a:defRPr/>
            </a:pPr>
            <a:r>
              <a:rPr lang="en-US" sz="3600" dirty="0">
                <a:effectLst>
                  <a:outerShdw blurRad="38100" dist="38100" dir="2700000" algn="tl">
                    <a:srgbClr val="000000">
                      <a:alpha val="43137"/>
                    </a:srgbClr>
                  </a:outerShdw>
                </a:effectLst>
                <a:latin typeface="Calibri" panose="020F0502020204030204" pitchFamily="34" charset="0"/>
                <a:ea typeface="+mn-ea"/>
                <a:cs typeface="Calibri" pitchFamily="34" charset="0"/>
              </a:rPr>
              <a:t>Calvinism’s overstatement of Divine Sovereignty</a:t>
            </a:r>
          </a:p>
        </p:txBody>
      </p:sp>
      <p:sp>
        <p:nvSpPr>
          <p:cNvPr id="3" name="Content Placeholder 2">
            <a:extLst>
              <a:ext uri="{FF2B5EF4-FFF2-40B4-BE49-F238E27FC236}">
                <a16:creationId xmlns:a16="http://schemas.microsoft.com/office/drawing/2014/main" id="{4C86B367-895B-A0DD-6102-878DE978636D}"/>
              </a:ext>
            </a:extLst>
          </p:cNvPr>
          <p:cNvSpPr>
            <a:spLocks noGrp="1"/>
          </p:cNvSpPr>
          <p:nvPr>
            <p:ph idx="1"/>
          </p:nvPr>
        </p:nvSpPr>
        <p:spPr>
          <a:xfrm>
            <a:off x="609599" y="1475014"/>
            <a:ext cx="10972799" cy="5001986"/>
          </a:xfrm>
        </p:spPr>
        <p:txBody>
          <a:bodyPr/>
          <a:lstStyle/>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Omni-causality</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Salvation is available to all</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Election proof texts John 6:44; 15:16; Rom. 8:29-30)</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Double predestination proof texts (Rom. 9)</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Loss of evangelism</a:t>
            </a:r>
          </a:p>
          <a:p>
            <a:pPr marL="742950" indent="-742950" algn="just">
              <a:spcBef>
                <a:spcPts val="0"/>
              </a:spcBef>
              <a:spcAft>
                <a:spcPts val="1200"/>
              </a:spcAft>
              <a:buClr>
                <a:srgbClr val="FFC000"/>
              </a:buClr>
              <a:buSzPct val="100000"/>
              <a:buFont typeface="+mj-lt"/>
              <a:buAutoNum type="alphaLcParenR"/>
              <a:defRPr/>
            </a:pPr>
            <a:r>
              <a:rPr lang="en-US" b="1" u="sng" dirty="0">
                <a:solidFill>
                  <a:srgbClr val="FFFFCC"/>
                </a:solidFill>
                <a:cs typeface="Calibri" pitchFamily="34" charset="0"/>
              </a:rPr>
              <a:t>Loss of love for the lost (Ezek. 18:23, 32; 33:11)</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Babies in hell? (2 Sam. 12:19-24)</a:t>
            </a:r>
          </a:p>
        </p:txBody>
      </p:sp>
      <p:pic>
        <p:nvPicPr>
          <p:cNvPr id="2" name="Picture 2">
            <a:extLst>
              <a:ext uri="{FF2B5EF4-FFF2-40B4-BE49-F238E27FC236}">
                <a16:creationId xmlns:a16="http://schemas.microsoft.com/office/drawing/2014/main" id="{93D32C28-B0D3-936E-87B6-3FE7A24E77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3505200"/>
            <a:ext cx="153768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511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228600"/>
            <a:ext cx="10363200" cy="533400"/>
          </a:xfrm>
        </p:spPr>
        <p:txBody>
          <a:bodyPr/>
          <a:lstStyle/>
          <a:p>
            <a:pPr algn="ctr"/>
            <a:r>
              <a:rPr lang="en-US" sz="3600" dirty="0"/>
              <a:t>Calvin’s Lack of Love for Unelected Lost</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09600" y="990600"/>
            <a:ext cx="10972800" cy="5486400"/>
          </a:xfrm>
        </p:spPr>
        <p:txBody>
          <a:bodyPr/>
          <a:lstStyle/>
          <a:p>
            <a:pPr marL="0" indent="0" algn="just">
              <a:buNone/>
            </a:pPr>
            <a:r>
              <a:rPr lang="en-US" dirty="0">
                <a:effectLst/>
              </a:rPr>
              <a:t>“The primary teaching in Calvinism is the teaching on ‘election’ in that the majority of people God created, He did not elect to save nor did He love them. In fact, He hated them from before they were even born. Under the Calvinist view of election, wherein God does not love every human being or desires that each one come to faith and be saved, it makes sense that John Calvin did not have God’s love toward those he saw as his unsaved fellow man. After all, if God does not even love them, why should he? It is this reasoning that would have made it easy for Calvin to justify the torture and murder of people whom he believed, in his own estimation, to be heretics. But the Bible . . .</a:t>
            </a:r>
          </a:p>
        </p:txBody>
      </p:sp>
      <p:sp>
        <p:nvSpPr>
          <p:cNvPr id="4" name="TextBox 3">
            <a:extLst>
              <a:ext uri="{FF2B5EF4-FFF2-40B4-BE49-F238E27FC236}">
                <a16:creationId xmlns:a16="http://schemas.microsoft.com/office/drawing/2014/main" id="{7DAA45AA-E297-4E3F-AA25-FDEFDE9A0D88}"/>
              </a:ext>
            </a:extLst>
          </p:cNvPr>
          <p:cNvSpPr txBox="1"/>
          <p:nvPr/>
        </p:nvSpPr>
        <p:spPr>
          <a:xfrm>
            <a:off x="114300" y="6477000"/>
            <a:ext cx="119634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Bob Kirkland, </a:t>
            </a:r>
            <a:r>
              <a:rPr lang="en-US" sz="1400" i="1" dirty="0">
                <a:latin typeface="Calibri" panose="020F0502020204030204" pitchFamily="34" charset="0"/>
                <a:cs typeface="Calibri" panose="020F0502020204030204" pitchFamily="34" charset="0"/>
              </a:rPr>
              <a:t>Calvinism: None Dare Call It Heresy; Spotlight on the Life and Teachings of John Calvin</a:t>
            </a:r>
            <a:r>
              <a:rPr lang="en-US" sz="1400" dirty="0">
                <a:latin typeface="Calibri" panose="020F0502020204030204" pitchFamily="34" charset="0"/>
                <a:cs typeface="Calibri" panose="020F0502020204030204" pitchFamily="34" charset="0"/>
              </a:rPr>
              <a:t> (Eureka, MT: Lighthouse Trails, 2018), 24-25.</a:t>
            </a:r>
          </a:p>
        </p:txBody>
      </p:sp>
    </p:spTree>
    <p:extLst>
      <p:ext uri="{BB962C8B-B14F-4D97-AF65-F5344CB8AC3E}">
        <p14:creationId xmlns:p14="http://schemas.microsoft.com/office/powerpoint/2010/main" val="29785476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5291A-134B-0C25-00A5-60D3F4344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66BD0-5976-F416-370F-28E210914334}"/>
              </a:ext>
            </a:extLst>
          </p:cNvPr>
          <p:cNvSpPr>
            <a:spLocks noGrp="1"/>
          </p:cNvSpPr>
          <p:nvPr>
            <p:ph type="title"/>
          </p:nvPr>
        </p:nvSpPr>
        <p:spPr>
          <a:xfrm>
            <a:off x="914400" y="228600"/>
            <a:ext cx="10363200" cy="533400"/>
          </a:xfrm>
        </p:spPr>
        <p:txBody>
          <a:bodyPr/>
          <a:lstStyle/>
          <a:p>
            <a:pPr algn="ctr"/>
            <a:r>
              <a:rPr lang="en-US" sz="3600" dirty="0"/>
              <a:t>Calvin’s Lack of Love for Unelected Lost</a:t>
            </a:r>
          </a:p>
        </p:txBody>
      </p:sp>
      <p:sp>
        <p:nvSpPr>
          <p:cNvPr id="3" name="Content Placeholder 2">
            <a:extLst>
              <a:ext uri="{FF2B5EF4-FFF2-40B4-BE49-F238E27FC236}">
                <a16:creationId xmlns:a16="http://schemas.microsoft.com/office/drawing/2014/main" id="{DEFB6763-7E24-8D12-5A53-079C3B8ADEF6}"/>
              </a:ext>
            </a:extLst>
          </p:cNvPr>
          <p:cNvSpPr>
            <a:spLocks noGrp="1"/>
          </p:cNvSpPr>
          <p:nvPr>
            <p:ph idx="1"/>
          </p:nvPr>
        </p:nvSpPr>
        <p:spPr>
          <a:xfrm>
            <a:off x="609600" y="990600"/>
            <a:ext cx="10972800" cy="5486400"/>
          </a:xfrm>
        </p:spPr>
        <p:txBody>
          <a:bodyPr/>
          <a:lstStyle/>
          <a:p>
            <a:pPr marL="0" indent="0" algn="just">
              <a:buNone/>
            </a:pPr>
            <a:r>
              <a:rPr lang="en-US" dirty="0">
                <a:effectLst/>
              </a:rPr>
              <a:t>. . . says that God is love. And He is righteous, true, faithful, and just. Such are fruits of the Spirit as described in Galatians 5:22, and love is the first one mentioned. It is hard not to believe that John Calvin was under the influence of some other spirit than the Holy Spirit. You will have to look long and hard to find anything in Calvin’s writings about love. It is certainly not obvious in his manner of life.” </a:t>
            </a:r>
          </a:p>
        </p:txBody>
      </p:sp>
      <p:sp>
        <p:nvSpPr>
          <p:cNvPr id="4" name="TextBox 3">
            <a:extLst>
              <a:ext uri="{FF2B5EF4-FFF2-40B4-BE49-F238E27FC236}">
                <a16:creationId xmlns:a16="http://schemas.microsoft.com/office/drawing/2014/main" id="{92D1E8AB-5109-E8F5-22D2-80EE6C46149B}"/>
              </a:ext>
            </a:extLst>
          </p:cNvPr>
          <p:cNvSpPr txBox="1"/>
          <p:nvPr/>
        </p:nvSpPr>
        <p:spPr>
          <a:xfrm>
            <a:off x="114300" y="6477000"/>
            <a:ext cx="119634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Bob Kirkland, </a:t>
            </a:r>
            <a:r>
              <a:rPr lang="en-US" sz="1400" i="1" dirty="0">
                <a:latin typeface="Calibri" panose="020F0502020204030204" pitchFamily="34" charset="0"/>
                <a:cs typeface="Calibri" panose="020F0502020204030204" pitchFamily="34" charset="0"/>
              </a:rPr>
              <a:t>Calvinism: None Dare Call It Heresy; Spotlight on the Life and Teachings of John Calvin</a:t>
            </a:r>
            <a:r>
              <a:rPr lang="en-US" sz="1400" dirty="0">
                <a:latin typeface="Calibri" panose="020F0502020204030204" pitchFamily="34" charset="0"/>
                <a:cs typeface="Calibri" panose="020F0502020204030204" pitchFamily="34" charset="0"/>
              </a:rPr>
              <a:t> (Eureka, MT: Lighthouse Trails, 2018), 24-25.</a:t>
            </a:r>
          </a:p>
        </p:txBody>
      </p:sp>
    </p:spTree>
    <p:extLst>
      <p:ext uri="{BB962C8B-B14F-4D97-AF65-F5344CB8AC3E}">
        <p14:creationId xmlns:p14="http://schemas.microsoft.com/office/powerpoint/2010/main" val="25816816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565583" y="2628900"/>
            <a:ext cx="11016817" cy="1600200"/>
          </a:xfrm>
        </p:spPr>
        <p:txBody>
          <a:bodyPr anchor="t"/>
          <a:lstStyle/>
          <a:p>
            <a:pPr algn="just"/>
            <a:r>
              <a:rPr lang="en-US" sz="4000" dirty="0">
                <a:solidFill>
                  <a:schemeClr val="tx1"/>
                </a:solidFill>
                <a:effectLst>
                  <a:outerShdw blurRad="38100" dist="38100" dir="2700000" algn="tl">
                    <a:srgbClr val="000000">
                      <a:alpha val="43137"/>
                    </a:srgbClr>
                  </a:outerShdw>
                </a:effectLst>
              </a:rPr>
              <a:t>Calvin said of God, “for, (as he hates sin) he can only love those whom he justifies [i.e., the elect].”</a:t>
            </a:r>
            <a:endParaRPr lang="en-US" altLang="en-US" sz="40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1943100" y="228600"/>
            <a:ext cx="8305800" cy="1295400"/>
          </a:xfrm>
        </p:spPr>
        <p:txBody>
          <a:bodyPr/>
          <a:lstStyle/>
          <a:p>
            <a:pPr marL="0" indent="0" algn="ctr" eaLnBrk="1" hangingPunct="1">
              <a:spcBef>
                <a:spcPts val="0"/>
              </a:spcBef>
              <a:spcAft>
                <a:spcPts val="600"/>
              </a:spcAft>
              <a:buNone/>
              <a:defRPr/>
            </a:pPr>
            <a:r>
              <a:rPr lang="en-US" sz="3600" dirty="0">
                <a:solidFill>
                  <a:srgbClr val="00FFFF"/>
                </a:solidFill>
                <a:effectLst>
                  <a:outerShdw blurRad="38100" dist="38100" dir="2700000" algn="tl">
                    <a:srgbClr val="000000">
                      <a:alpha val="43137"/>
                    </a:srgbClr>
                  </a:outerShdw>
                </a:effectLst>
                <a:ea typeface="+mj-ea"/>
                <a:cs typeface="+mj-cs"/>
              </a:rPr>
              <a:t>John Calvin</a:t>
            </a:r>
          </a:p>
          <a:p>
            <a:pPr marL="0" indent="0" algn="ctr" eaLnBrk="1" hangingPunct="1">
              <a:buNone/>
              <a:defRPr/>
            </a:pPr>
            <a:r>
              <a:rPr lang="en-US" sz="1600" dirty="0">
                <a:effectLst>
                  <a:outerShdw blurRad="38100" dist="38100" dir="2700000" algn="tl">
                    <a:srgbClr val="000000">
                      <a:alpha val="43137"/>
                    </a:srgbClr>
                  </a:outerShdw>
                </a:effectLst>
              </a:rPr>
              <a:t>John Calvin, </a:t>
            </a:r>
            <a:r>
              <a:rPr lang="en-US" sz="1600" i="1" dirty="0">
                <a:effectLst>
                  <a:outerShdw blurRad="38100" dist="38100" dir="2700000" algn="tl">
                    <a:srgbClr val="000000">
                      <a:alpha val="43137"/>
                    </a:srgbClr>
                  </a:outerShdw>
                </a:effectLst>
              </a:rPr>
              <a:t>Institutes of the Christian Religion</a:t>
            </a:r>
            <a:r>
              <a:rPr lang="en-US" sz="1600" dirty="0">
                <a:effectLst>
                  <a:outerShdw blurRad="38100" dist="38100" dir="2700000" algn="tl">
                    <a:srgbClr val="000000">
                      <a:alpha val="43137"/>
                    </a:srgbClr>
                  </a:outerShdw>
                </a:effectLst>
              </a:rPr>
              <a:t>, Vol. 3, Chapter xi, section 11.</a:t>
            </a:r>
            <a:br>
              <a:rPr lang="en-US" sz="1600" dirty="0">
                <a:effectLst>
                  <a:outerShdw blurRad="38100" dist="38100" dir="2700000" algn="tl">
                    <a:srgbClr val="000000">
                      <a:alpha val="43137"/>
                    </a:srgbClr>
                  </a:outerShdw>
                </a:effectLst>
              </a:rPr>
            </a:br>
            <a:endParaRPr lang="en-US" sz="1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C2581AF-49A8-4E33-A1F3-4845168BE1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583" y="152400"/>
            <a:ext cx="766734" cy="1097280"/>
          </a:xfrm>
          <a:prstGeom prst="rect">
            <a:avLst/>
          </a:prstGeom>
          <a:ln>
            <a:solidFill>
              <a:schemeClr val="tx1"/>
            </a:solidFill>
          </a:ln>
        </p:spPr>
      </p:pic>
    </p:spTree>
    <p:extLst>
      <p:ext uri="{BB962C8B-B14F-4D97-AF65-F5344CB8AC3E}">
        <p14:creationId xmlns:p14="http://schemas.microsoft.com/office/powerpoint/2010/main" val="24179718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6EB1D-8D4C-4733-91AF-0E5EC4A49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23740"/>
          </a:xfrm>
          <a:prstGeom prst="rect">
            <a:avLst/>
          </a:prstGeom>
          <a:noFill/>
          <a:ln w="28575">
            <a:noFill/>
            <a:miter lim="800000"/>
            <a:headEnd/>
            <a:tailEnd/>
          </a:ln>
        </p:spPr>
        <p:txBody>
          <a:bodyPr wrap="square">
            <a:spAutoFit/>
          </a:bodyPr>
          <a:lstStyle/>
          <a:p>
            <a:pPr marL="342900" indent="-342900" algn="ctr" defTabSz="685800" eaLnBrk="0" hangingPunct="0">
              <a:lnSpc>
                <a:spcPct val="90000"/>
              </a:lnSpc>
              <a:spcAft>
                <a:spcPts val="9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God so loved the world</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that He gave His only begotten Son, that whoever believes in Him shall not perish, but have eternal life</a:t>
            </a:r>
            <a:r>
              <a:rPr lang="en-US" altLang="en-US" sz="3600" kern="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B2A3BEA0-6095-CA00-CBA8-9529F91DE79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15686" t="9479" r="15686" b="13813"/>
          <a:stretch/>
        </p:blipFill>
        <p:spPr>
          <a:xfrm>
            <a:off x="4982818" y="2895600"/>
            <a:ext cx="2226365" cy="1828800"/>
          </a:xfrm>
          <a:prstGeom prst="rect">
            <a:avLst/>
          </a:prstGeom>
          <a:ln w="38100">
            <a:solidFill>
              <a:schemeClr val="tx1"/>
            </a:solidFill>
          </a:ln>
        </p:spPr>
      </p:pic>
    </p:spTree>
    <p:extLst>
      <p:ext uri="{BB962C8B-B14F-4D97-AF65-F5344CB8AC3E}">
        <p14:creationId xmlns:p14="http://schemas.microsoft.com/office/powerpoint/2010/main" val="2165525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2514600" y="0"/>
            <a:ext cx="71628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defTabSz="685800">
              <a:lnSpc>
                <a:spcPct val="90000"/>
              </a:lnSpc>
              <a:spcBef>
                <a:spcPct val="0"/>
              </a:spcBef>
              <a:spcAft>
                <a:spcPts val="900"/>
              </a:spcAft>
              <a:buClr>
                <a:srgbClr val="00FFFF"/>
              </a:buClr>
              <a:buNone/>
              <a:defRPr/>
            </a:pPr>
            <a:r>
              <a:rPr lang="en-US" sz="4000" dirty="0">
                <a:solidFill>
                  <a:schemeClr val="tx2"/>
                </a:solidFill>
                <a:ea typeface="+mj-ea"/>
                <a:cs typeface="Calibri" panose="020F0502020204030204" pitchFamily="34" charset="0"/>
              </a:rPr>
              <a:t>1 John 4:8</a:t>
            </a:r>
          </a:p>
          <a:p>
            <a:pPr marL="0" indent="0" algn="just">
              <a:spcBef>
                <a:spcPts val="0"/>
              </a:spcBef>
              <a:buClr>
                <a:srgbClr val="00FFFF"/>
              </a:buClr>
              <a:buNone/>
              <a:defRPr/>
            </a:pPr>
            <a:r>
              <a:rPr lang="en-US" sz="3600" kern="0" dirty="0">
                <a:solidFill>
                  <a:srgbClr val="FFFFFF"/>
                </a:solidFill>
                <a:effectLst>
                  <a:outerShdw blurRad="38100" dist="38100" dir="2700000" algn="tl">
                    <a:srgbClr val="000000">
                      <a:alpha val="43137"/>
                    </a:srgbClr>
                  </a:outerShdw>
                </a:effectLst>
              </a:rPr>
              <a:t>“</a:t>
            </a:r>
            <a:r>
              <a:rPr lang="en-US" sz="3600" dirty="0">
                <a:effectLst/>
              </a:rPr>
              <a:t>The one who does not love does not know God, for </a:t>
            </a:r>
            <a:r>
              <a:rPr lang="en-US" sz="3600" b="1" u="sng" dirty="0">
                <a:solidFill>
                  <a:srgbClr val="FFFFCC"/>
                </a:solidFill>
                <a:effectLst/>
              </a:rPr>
              <a:t>God is love</a:t>
            </a:r>
            <a:r>
              <a:rPr lang="en-US" sz="3600" cap="small" dirty="0">
                <a:effectLst/>
              </a:rPr>
              <a:t>.”</a:t>
            </a:r>
          </a:p>
        </p:txBody>
      </p:sp>
      <p:pic>
        <p:nvPicPr>
          <p:cNvPr id="2" name="Picture 1">
            <a:extLst>
              <a:ext uri="{FF2B5EF4-FFF2-40B4-BE49-F238E27FC236}">
                <a16:creationId xmlns:a16="http://schemas.microsoft.com/office/drawing/2014/main" id="{EB6683DB-B810-436D-805C-27F436203D7A}"/>
              </a:ext>
            </a:extLst>
          </p:cNvPr>
          <p:cNvPicPr>
            <a:picLocks noChangeAspect="1"/>
          </p:cNvPicPr>
          <p:nvPr/>
        </p:nvPicPr>
        <p:blipFill>
          <a:blip r:embed="rId3"/>
          <a:stretch>
            <a:fillRect/>
          </a:stretch>
        </p:blipFill>
        <p:spPr>
          <a:xfrm>
            <a:off x="4665345" y="2209800"/>
            <a:ext cx="2861310" cy="2743200"/>
          </a:xfrm>
          <a:prstGeom prst="rect">
            <a:avLst/>
          </a:prstGeom>
        </p:spPr>
      </p:pic>
    </p:spTree>
    <p:extLst>
      <p:ext uri="{BB962C8B-B14F-4D97-AF65-F5344CB8AC3E}">
        <p14:creationId xmlns:p14="http://schemas.microsoft.com/office/powerpoint/2010/main" val="21902821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3BFA-DD38-CD23-69C8-41FECD5F55B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A3F2E4E3-1555-0430-0F3C-59EE9B3702D4}"/>
              </a:ext>
            </a:extLst>
          </p:cNvPr>
          <p:cNvSpPr>
            <a:spLocks noGrp="1"/>
          </p:cNvSpPr>
          <p:nvPr>
            <p:ph type="title"/>
          </p:nvPr>
        </p:nvSpPr>
        <p:spPr>
          <a:xfrm>
            <a:off x="1828800" y="228600"/>
            <a:ext cx="8534400" cy="914400"/>
          </a:xfrm>
        </p:spPr>
        <p:txBody>
          <a:bodyPr/>
          <a:lstStyle/>
          <a:p>
            <a:pPr algn="ctr"/>
            <a:r>
              <a:rPr lang="en-US" sz="36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a:extLst>
              <a:ext uri="{FF2B5EF4-FFF2-40B4-BE49-F238E27FC236}">
                <a16:creationId xmlns:a16="http://schemas.microsoft.com/office/drawing/2014/main" id="{F80E7AB0-7C71-4EBC-0B6A-0B2BD790E2F0}"/>
              </a:ext>
            </a:extLst>
          </p:cNvPr>
          <p:cNvSpPr>
            <a:spLocks noGrp="1"/>
          </p:cNvSpPr>
          <p:nvPr>
            <p:ph idx="1"/>
          </p:nvPr>
        </p:nvSpPr>
        <p:spPr>
          <a:xfrm>
            <a:off x="609600" y="1143000"/>
            <a:ext cx="7543800" cy="5562600"/>
          </a:xfrm>
        </p:spPr>
        <p:txBody>
          <a:bodyPr/>
          <a:lstStyle/>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TULIP Through the Grid of Scripture</a:t>
            </a:r>
          </a:p>
          <a:p>
            <a:pPr marL="576263" indent="-576263">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548C11ED-236B-E5E2-8DF8-39470E641D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4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43000"/>
            <a:ext cx="10972800" cy="4031873"/>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cs typeface="Calibri" panose="020F0502020204030204" pitchFamily="34" charset="0"/>
              </a:rPr>
              <a:t>"I can never join Calvin in addressing his god. He was indeed an Atheist, which I can never be; or rather his religion was </a:t>
            </a:r>
            <a:r>
              <a:rPr lang="en-US" sz="3200" dirty="0" err="1">
                <a:latin typeface="Calibri" panose="020F0502020204030204" pitchFamily="34" charset="0"/>
                <a:cs typeface="Calibri" panose="020F0502020204030204" pitchFamily="34" charset="0"/>
              </a:rPr>
              <a:t>Daemonism</a:t>
            </a:r>
            <a:r>
              <a:rPr lang="en-US" sz="3200" dirty="0">
                <a:latin typeface="Calibri" panose="020F0502020204030204" pitchFamily="34" charset="0"/>
                <a:cs typeface="Calibri" panose="020F0502020204030204" pitchFamily="34" charset="0"/>
              </a:rPr>
              <a:t>. If ever man worshipped a false god, he did. The being described in his 5 points is not the god whom you and I acknowledge and adore, the Creator and benevolent and governor of the world, but a daemon of malignant spirit. It would be more pardonable to believe in no god at all, than to blaspheme him by the atrocious attributes of Calvin.”</a:t>
            </a:r>
          </a:p>
        </p:txBody>
      </p:sp>
      <p:sp>
        <p:nvSpPr>
          <p:cNvPr id="55299" name="TextBox 4"/>
          <p:cNvSpPr txBox="1">
            <a:spLocks noChangeArrowheads="1"/>
          </p:cNvSpPr>
          <p:nvPr/>
        </p:nvSpPr>
        <p:spPr bwMode="auto">
          <a:xfrm>
            <a:off x="1752600" y="6444734"/>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Jefferson, Letter to John Adams, April 11, 1823</a:t>
            </a:r>
          </a:p>
        </p:txBody>
      </p:sp>
      <p:sp>
        <p:nvSpPr>
          <p:cNvPr id="55300" name="Title 5"/>
          <p:cNvSpPr>
            <a:spLocks noGrp="1"/>
          </p:cNvSpPr>
          <p:nvPr>
            <p:ph type="ctrTitle" sz="quarter" idx="4294967295"/>
          </p:nvPr>
        </p:nvSpPr>
        <p:spPr>
          <a:xfrm>
            <a:off x="4267200" y="228601"/>
            <a:ext cx="3657600" cy="694267"/>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43000"/>
            <a:ext cx="10972800" cy="4524315"/>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cs typeface="Calibri" panose="020F0502020204030204" pitchFamily="34" charset="0"/>
              </a:rPr>
              <a:t>"The Presbyterian clergy are loudest, the most intolerant of all sects, the most tyrannical, and ambitious; ready at the word of the lawgiver, if such a word could be now obtained, to put the torch to the pile, and to rekindle in this virgin hemisphere, the flames in which their oracle Calvin consumed the poor Servetus, because he could not find in his Euclid the proposition which has demonstrated that three are one, and one is three, nor subscribe to that of Calvin that magistrates have a right to exterminate all heretics to Calvinistic creed.”</a:t>
            </a:r>
          </a:p>
        </p:txBody>
      </p:sp>
      <p:sp>
        <p:nvSpPr>
          <p:cNvPr id="55299" name="TextBox 4"/>
          <p:cNvSpPr txBox="1">
            <a:spLocks noChangeArrowheads="1"/>
          </p:cNvSpPr>
          <p:nvPr/>
        </p:nvSpPr>
        <p:spPr bwMode="auto">
          <a:xfrm>
            <a:off x="1752600" y="6444734"/>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Jefferson, letter to William Short, April 13, 1820.</a:t>
            </a:r>
          </a:p>
        </p:txBody>
      </p:sp>
      <p:sp>
        <p:nvSpPr>
          <p:cNvPr id="55300" name="Title 5"/>
          <p:cNvSpPr>
            <a:spLocks noGrp="1"/>
          </p:cNvSpPr>
          <p:nvPr>
            <p:ph type="ctrTitle" sz="quarter" idx="4294967295"/>
          </p:nvPr>
        </p:nvSpPr>
        <p:spPr>
          <a:xfrm>
            <a:off x="4267200" y="228601"/>
            <a:ext cx="3657600" cy="694267"/>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18620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BAE20-FDD6-780E-902B-480762DB7CA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39B3A440-4BF6-6885-F3BF-9087BC5EB285}"/>
              </a:ext>
            </a:extLst>
          </p:cNvPr>
          <p:cNvSpPr>
            <a:spLocks noGrp="1"/>
          </p:cNvSpPr>
          <p:nvPr>
            <p:ph type="title"/>
          </p:nvPr>
        </p:nvSpPr>
        <p:spPr>
          <a:xfrm>
            <a:off x="609600" y="228600"/>
            <a:ext cx="10972800" cy="909084"/>
          </a:xfrm>
        </p:spPr>
        <p:txBody>
          <a:bodyPr/>
          <a:lstStyle/>
          <a:p>
            <a:pPr marL="514350" lvl="1" indent="-514350" algn="ctr">
              <a:spcBef>
                <a:spcPts val="0"/>
              </a:spcBef>
              <a:spcAft>
                <a:spcPts val="4200"/>
              </a:spcAft>
              <a:buClr>
                <a:srgbClr val="66FF66"/>
              </a:buClr>
              <a:buSzPct val="100000"/>
              <a:buFont typeface="+mj-lt"/>
              <a:buAutoNum type="arabicPeriod" startAt="3"/>
              <a:defRPr/>
            </a:pPr>
            <a:r>
              <a:rPr lang="en-US" sz="3600" dirty="0">
                <a:effectLst>
                  <a:outerShdw blurRad="38100" dist="38100" dir="2700000" algn="tl">
                    <a:srgbClr val="000000">
                      <a:alpha val="43137"/>
                    </a:srgbClr>
                  </a:outerShdw>
                </a:effectLst>
                <a:latin typeface="Calibri" panose="020F0502020204030204" pitchFamily="34" charset="0"/>
                <a:ea typeface="+mn-ea"/>
                <a:cs typeface="Calibri" pitchFamily="34" charset="0"/>
              </a:rPr>
              <a:t>Calvinism’s overstatement of Divine Sovereignty</a:t>
            </a:r>
          </a:p>
        </p:txBody>
      </p:sp>
      <p:sp>
        <p:nvSpPr>
          <p:cNvPr id="3" name="Content Placeholder 2">
            <a:extLst>
              <a:ext uri="{FF2B5EF4-FFF2-40B4-BE49-F238E27FC236}">
                <a16:creationId xmlns:a16="http://schemas.microsoft.com/office/drawing/2014/main" id="{C6E2F1EA-0885-DA1D-F6C8-15A91E0E8699}"/>
              </a:ext>
            </a:extLst>
          </p:cNvPr>
          <p:cNvSpPr>
            <a:spLocks noGrp="1"/>
          </p:cNvSpPr>
          <p:nvPr>
            <p:ph idx="1"/>
          </p:nvPr>
        </p:nvSpPr>
        <p:spPr>
          <a:xfrm>
            <a:off x="609599" y="1475014"/>
            <a:ext cx="10972799" cy="5001986"/>
          </a:xfrm>
        </p:spPr>
        <p:txBody>
          <a:bodyPr/>
          <a:lstStyle/>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Omni-causality</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Salvation is available to all</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Election proof texts John 6:44; 15:16; Rom. 8:29-30)</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Double predestination proof texts (Rom. 9)</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Loss of evangelism</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Loss of love for the lost (Ezek. 18:23, 32; 33:11)</a:t>
            </a:r>
          </a:p>
          <a:p>
            <a:pPr marL="742950" indent="-742950" algn="just">
              <a:spcBef>
                <a:spcPts val="0"/>
              </a:spcBef>
              <a:spcAft>
                <a:spcPts val="1200"/>
              </a:spcAft>
              <a:buClr>
                <a:srgbClr val="FFC000"/>
              </a:buClr>
              <a:buSzPct val="100000"/>
              <a:buFont typeface="+mj-lt"/>
              <a:buAutoNum type="alphaLcParenR"/>
              <a:defRPr/>
            </a:pPr>
            <a:r>
              <a:rPr lang="en-US" b="1" u="sng" dirty="0">
                <a:solidFill>
                  <a:srgbClr val="FFFFCC"/>
                </a:solidFill>
                <a:cs typeface="Calibri" pitchFamily="34" charset="0"/>
              </a:rPr>
              <a:t>Babies in hell? (2 Sam. 12:19-24)</a:t>
            </a:r>
          </a:p>
        </p:txBody>
      </p:sp>
      <p:pic>
        <p:nvPicPr>
          <p:cNvPr id="2" name="Picture 2">
            <a:extLst>
              <a:ext uri="{FF2B5EF4-FFF2-40B4-BE49-F238E27FC236}">
                <a16:creationId xmlns:a16="http://schemas.microsoft.com/office/drawing/2014/main" id="{A807D1BD-7B72-D4B2-E1EE-613C453868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3505200"/>
            <a:ext cx="153768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843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5C6B0-4825-3044-0226-256A08BE8B2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41765F-1FBE-4422-3FEE-EFC9E79AC4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a:extLst>
              <a:ext uri="{FF2B5EF4-FFF2-40B4-BE49-F238E27FC236}">
                <a16:creationId xmlns:a16="http://schemas.microsoft.com/office/drawing/2014/main" id="{8BEE63F0-E48A-314B-C6E8-C0C8E7088F4F}"/>
              </a:ext>
            </a:extLst>
          </p:cNvPr>
          <p:cNvSpPr>
            <a:spLocks noChangeArrowheads="1"/>
          </p:cNvSpPr>
          <p:nvPr/>
        </p:nvSpPr>
        <p:spPr bwMode="auto">
          <a:xfrm>
            <a:off x="609600" y="0"/>
            <a:ext cx="10972800" cy="2423740"/>
          </a:xfrm>
          <a:prstGeom prst="rect">
            <a:avLst/>
          </a:prstGeom>
          <a:noFill/>
          <a:ln w="28575">
            <a:noFill/>
            <a:miter lim="800000"/>
            <a:headEnd/>
            <a:tailEnd/>
          </a:ln>
        </p:spPr>
        <p:txBody>
          <a:bodyPr wrap="square">
            <a:spAutoFit/>
          </a:bodyPr>
          <a:lstStyle/>
          <a:p>
            <a:pPr marL="342900" indent="-342900" algn="ctr" defTabSz="685800" eaLnBrk="0" hangingPunct="0">
              <a:lnSpc>
                <a:spcPct val="90000"/>
              </a:lnSpc>
              <a:spcAft>
                <a:spcPts val="9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 Timothy 2:3-4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good and acceptable in the sight of God our Savior,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desires all men to be saved and to come to the knowledge of the truth.”</a:t>
            </a:r>
          </a:p>
        </p:txBody>
      </p:sp>
      <p:pic>
        <p:nvPicPr>
          <p:cNvPr id="4" name="Picture 3">
            <a:extLst>
              <a:ext uri="{FF2B5EF4-FFF2-40B4-BE49-F238E27FC236}">
                <a16:creationId xmlns:a16="http://schemas.microsoft.com/office/drawing/2014/main" id="{AA15E655-4BBD-72D7-6300-6C4328D7CEE3}"/>
              </a:ext>
            </a:extLst>
          </p:cNvPr>
          <p:cNvPicPr>
            <a:picLocks noChangeAspect="1"/>
          </p:cNvPicPr>
          <p:nvPr/>
        </p:nvPicPr>
        <p:blipFill>
          <a:blip r:embed="rId3"/>
          <a:stretch>
            <a:fillRect/>
          </a:stretch>
        </p:blipFill>
        <p:spPr>
          <a:xfrm>
            <a:off x="4275936" y="2529840"/>
            <a:ext cx="3640128"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7014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DD9BA-6EC2-F1D6-C30E-DA0CBAA4569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3121FB0-64B4-C587-ACE5-E79BBCFD8F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a:extLst>
              <a:ext uri="{FF2B5EF4-FFF2-40B4-BE49-F238E27FC236}">
                <a16:creationId xmlns:a16="http://schemas.microsoft.com/office/drawing/2014/main" id="{04BEBCDC-1F11-E9CC-9BBD-D461BFADA683}"/>
              </a:ext>
            </a:extLst>
          </p:cNvPr>
          <p:cNvSpPr>
            <a:spLocks noChangeArrowheads="1"/>
          </p:cNvSpPr>
          <p:nvPr/>
        </p:nvSpPr>
        <p:spPr bwMode="auto">
          <a:xfrm>
            <a:off x="609600" y="0"/>
            <a:ext cx="10972800" cy="2423740"/>
          </a:xfrm>
          <a:prstGeom prst="rect">
            <a:avLst/>
          </a:prstGeom>
          <a:noFill/>
          <a:ln w="28575">
            <a:noFill/>
            <a:miter lim="800000"/>
            <a:headEnd/>
            <a:tailEnd/>
          </a:ln>
        </p:spPr>
        <p:txBody>
          <a:bodyPr wrap="square">
            <a:spAutoFit/>
          </a:bodyPr>
          <a:lstStyle/>
          <a:p>
            <a:pPr marL="342900" indent="-342900" algn="ctr" defTabSz="685800" eaLnBrk="0" hangingPunct="0">
              <a:lnSpc>
                <a:spcPct val="90000"/>
              </a:lnSpc>
              <a:spcAft>
                <a:spcPts val="9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is not slow about His promise, as some count slowness, but is patient toward you, not wishing for any to perish but for all to come to repentance.”</a:t>
            </a:r>
          </a:p>
        </p:txBody>
      </p:sp>
      <p:pic>
        <p:nvPicPr>
          <p:cNvPr id="3" name="Picture 2">
            <a:extLst>
              <a:ext uri="{FF2B5EF4-FFF2-40B4-BE49-F238E27FC236}">
                <a16:creationId xmlns:a16="http://schemas.microsoft.com/office/drawing/2014/main" id="{5EA273C5-60CB-095A-41CF-B4338C5A687A}"/>
              </a:ext>
            </a:extLst>
          </p:cNvPr>
          <p:cNvPicPr>
            <a:picLocks noChangeAspect="1"/>
          </p:cNvPicPr>
          <p:nvPr/>
        </p:nvPicPr>
        <p:blipFill>
          <a:blip r:embed="rId3"/>
          <a:stretch>
            <a:fillRect/>
          </a:stretch>
        </p:blipFill>
        <p:spPr>
          <a:xfrm>
            <a:off x="4191000" y="2590800"/>
            <a:ext cx="3810000"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140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Running </a:t>
            </a:r>
            <a:r>
              <a:rPr lang="en-US" sz="3600" b="1" u="sng" dirty="0">
                <a:effectLst>
                  <a:outerShdw blurRad="38100" dist="38100" dir="2700000" algn="tl">
                    <a:srgbClr val="000000">
                      <a:alpha val="43137"/>
                    </a:srgbClr>
                  </a:outerShdw>
                </a:effectLst>
              </a:rPr>
              <a:t>TULIP</a:t>
            </a:r>
            <a:r>
              <a:rPr lang="en-US" sz="3600" dirty="0">
                <a:effectLst>
                  <a:outerShdw blurRad="38100" dist="38100" dir="2700000" algn="tl">
                    <a:srgbClr val="000000">
                      <a:alpha val="43137"/>
                    </a:srgbClr>
                  </a:outerShdw>
                </a:effectLst>
              </a:rPr>
              <a:t> Through the Grid of Scripture</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609600" y="1600200"/>
            <a:ext cx="6019800" cy="3886200"/>
          </a:xfrm>
        </p:spPr>
        <p:txBody>
          <a:bodyPr/>
          <a:lstStyle/>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T</a:t>
            </a:r>
            <a:r>
              <a:rPr lang="en-US" dirty="0">
                <a:cs typeface="Calibri" pitchFamily="34" charset="0"/>
              </a:rPr>
              <a:t>otal Depravity</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U</a:t>
            </a:r>
            <a:r>
              <a:rPr lang="en-US" dirty="0">
                <a:cs typeface="Calibri" pitchFamily="34" charset="0"/>
              </a:rPr>
              <a:t>nconditional Election</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Limited Atonement</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I</a:t>
            </a:r>
            <a:r>
              <a:rPr lang="en-US" dirty="0">
                <a:latin typeface="Calibri" pitchFamily="34" charset="0"/>
                <a:cs typeface="Calibri" pitchFamily="34" charset="0"/>
              </a:rPr>
              <a:t>rresistible Grace</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P</a:t>
            </a:r>
            <a:r>
              <a:rPr lang="en-US" dirty="0">
                <a:cs typeface="Calibri" pitchFamily="34" charset="0"/>
              </a:rPr>
              <a:t>erseverance of the Saints</a:t>
            </a:r>
            <a:endParaRPr lang="en-US" dirty="0">
              <a:latin typeface="Calibri" pitchFamily="34" charset="0"/>
              <a:cs typeface="Calibri" pitchFamily="34" charset="0"/>
            </a:endParaRPr>
          </a:p>
        </p:txBody>
      </p:sp>
      <p:pic>
        <p:nvPicPr>
          <p:cNvPr id="5" name="Picture 4">
            <a:extLst>
              <a:ext uri="{FF2B5EF4-FFF2-40B4-BE49-F238E27FC236}">
                <a16:creationId xmlns:a16="http://schemas.microsoft.com/office/drawing/2014/main" id="{77BA5840-E629-4A0D-AE52-907C0574639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3430" y="1676400"/>
            <a:ext cx="4768970" cy="36576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191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Running </a:t>
            </a:r>
            <a:r>
              <a:rPr lang="en-US" sz="3600" b="1" u="sng" dirty="0">
                <a:effectLst>
                  <a:outerShdw blurRad="38100" dist="38100" dir="2700000" algn="tl">
                    <a:srgbClr val="000000">
                      <a:alpha val="43137"/>
                    </a:srgbClr>
                  </a:outerShdw>
                </a:effectLst>
              </a:rPr>
              <a:t>TULIP</a:t>
            </a:r>
            <a:r>
              <a:rPr lang="en-US" sz="3600" dirty="0">
                <a:effectLst>
                  <a:outerShdw blurRad="38100" dist="38100" dir="2700000" algn="tl">
                    <a:srgbClr val="000000">
                      <a:alpha val="43137"/>
                    </a:srgbClr>
                  </a:outerShdw>
                </a:effectLst>
              </a:rPr>
              <a:t> Through the Grid of Scripture</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6019800" cy="3810000"/>
          </a:xfrm>
        </p:spPr>
        <p:txBody>
          <a:bodyPr/>
          <a:lstStyle/>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T</a:t>
            </a:r>
            <a:r>
              <a:rPr lang="en-US" dirty="0">
                <a:cs typeface="Calibri" pitchFamily="34" charset="0"/>
              </a:rPr>
              <a:t>otal Depravity</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Unconditional Election</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L</a:t>
            </a:r>
            <a:r>
              <a:rPr lang="en-US" dirty="0">
                <a:cs typeface="Calibri" pitchFamily="34" charset="0"/>
              </a:rPr>
              <a:t>imited Atonement</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I</a:t>
            </a:r>
            <a:r>
              <a:rPr lang="en-US" dirty="0">
                <a:latin typeface="Calibri" pitchFamily="34" charset="0"/>
                <a:cs typeface="Calibri" pitchFamily="34" charset="0"/>
              </a:rPr>
              <a:t>rresistible Grace</a:t>
            </a:r>
          </a:p>
          <a:p>
            <a:pPr marL="742950" indent="-742950">
              <a:spcBef>
                <a:spcPts val="600"/>
              </a:spcBef>
              <a:spcAft>
                <a:spcPts val="1200"/>
              </a:spcAft>
              <a:buClr>
                <a:srgbClr val="CC99FF"/>
              </a:buClr>
              <a:buSzPct val="100000"/>
              <a:buFont typeface="+mj-lt"/>
              <a:buAutoNum type="alphaUcPeriod"/>
              <a:defRPr/>
            </a:pPr>
            <a:r>
              <a:rPr lang="en-US" b="1" u="sng" dirty="0">
                <a:solidFill>
                  <a:srgbClr val="FFFFCC"/>
                </a:solidFill>
                <a:cs typeface="Calibri" pitchFamily="34" charset="0"/>
              </a:rPr>
              <a:t>P</a:t>
            </a:r>
            <a:r>
              <a:rPr lang="en-US" dirty="0">
                <a:cs typeface="Calibri" pitchFamily="34" charset="0"/>
              </a:rPr>
              <a:t>erseverance of the Saints</a:t>
            </a:r>
            <a:endParaRPr lang="en-US" dirty="0">
              <a:latin typeface="Calibri" pitchFamily="34" charset="0"/>
              <a:cs typeface="Calibri" pitchFamily="34" charset="0"/>
            </a:endParaRPr>
          </a:p>
        </p:txBody>
      </p:sp>
      <p:pic>
        <p:nvPicPr>
          <p:cNvPr id="5" name="Picture 4">
            <a:extLst>
              <a:ext uri="{FF2B5EF4-FFF2-40B4-BE49-F238E27FC236}">
                <a16:creationId xmlns:a16="http://schemas.microsoft.com/office/drawing/2014/main" id="{FAFFFF3B-ACC4-4388-8FD9-85D946BF1C5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3430" y="1676400"/>
            <a:ext cx="4768970" cy="36576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1225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75097-0EDE-4408-8BC0-1FA82EE5E5A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292D26E-A7AB-870F-35C0-B22F822490AC}"/>
              </a:ext>
            </a:extLst>
          </p:cNvPr>
          <p:cNvSpPr>
            <a:spLocks noGrp="1"/>
          </p:cNvSpPr>
          <p:nvPr>
            <p:ph type="title"/>
          </p:nvPr>
        </p:nvSpPr>
        <p:spPr>
          <a:xfrm>
            <a:off x="1143000" y="228600"/>
            <a:ext cx="9220200" cy="914400"/>
          </a:xfrm>
        </p:spPr>
        <p:txBody>
          <a:bodyPr/>
          <a:lstStyle/>
          <a:p>
            <a:pPr marL="742950" indent="-742950" algn="ctr">
              <a:buClr>
                <a:srgbClr val="CC99FF"/>
              </a:buClr>
              <a:buFont typeface="+mj-lt"/>
              <a:buAutoNum type="alphaUcPeriod" startAt="2"/>
            </a:pPr>
            <a:r>
              <a:rPr lang="en-US" sz="3600" dirty="0">
                <a:effectLst>
                  <a:outerShdw blurRad="38100" dist="38100" dir="2700000" algn="tl">
                    <a:srgbClr val="000000">
                      <a:alpha val="43137"/>
                    </a:srgbClr>
                  </a:outerShdw>
                </a:effectLst>
              </a:rPr>
              <a:t>Unconditional Election</a:t>
            </a:r>
          </a:p>
        </p:txBody>
      </p:sp>
      <p:sp>
        <p:nvSpPr>
          <p:cNvPr id="3" name="Content Placeholder 2">
            <a:extLst>
              <a:ext uri="{FF2B5EF4-FFF2-40B4-BE49-F238E27FC236}">
                <a16:creationId xmlns:a16="http://schemas.microsoft.com/office/drawing/2014/main" id="{440E26FC-6E08-A06E-A423-217DD62FF0DB}"/>
              </a:ext>
            </a:extLst>
          </p:cNvPr>
          <p:cNvSpPr>
            <a:spLocks noGrp="1"/>
          </p:cNvSpPr>
          <p:nvPr>
            <p:ph idx="1"/>
          </p:nvPr>
        </p:nvSpPr>
        <p:spPr>
          <a:xfrm>
            <a:off x="609599" y="1600200"/>
            <a:ext cx="9052560" cy="3924300"/>
          </a:xfrm>
        </p:spPr>
        <p:txBody>
          <a:bodyPr/>
          <a:lstStyle/>
          <a:p>
            <a:pPr marL="460375" lvl="1" indent="-460375" algn="just">
              <a:spcBef>
                <a:spcPts val="0"/>
              </a:spcBef>
              <a:spcAft>
                <a:spcPts val="4200"/>
              </a:spcAft>
              <a:buClr>
                <a:srgbClr val="66FF66"/>
              </a:buClr>
              <a:buSzPct val="100000"/>
              <a:buFont typeface="+mj-lt"/>
              <a:buAutoNum type="arabicPeriod"/>
              <a:defRPr/>
            </a:pPr>
            <a:r>
              <a:rPr lang="en-US" dirty="0">
                <a:ea typeface="+mn-ea"/>
                <a:cs typeface="Calibri" pitchFamily="34" charset="0"/>
              </a:rPr>
              <a:t>Divine sovereignty vs. human freewill = a profound mystery</a:t>
            </a:r>
          </a:p>
          <a:p>
            <a:pPr marL="460375" lvl="1" indent="-460375" algn="just">
              <a:spcBef>
                <a:spcPts val="0"/>
              </a:spcBef>
              <a:spcAft>
                <a:spcPts val="4200"/>
              </a:spcAft>
              <a:buClr>
                <a:srgbClr val="66FF66"/>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Calvinism  and double predestination</a:t>
            </a:r>
          </a:p>
          <a:p>
            <a:pPr marL="460375" lvl="1" indent="-460375" algn="just">
              <a:spcBef>
                <a:spcPts val="0"/>
              </a:spcBef>
              <a:spcAft>
                <a:spcPts val="4200"/>
              </a:spcAft>
              <a:buClr>
                <a:srgbClr val="66FF66"/>
              </a:buClr>
              <a:buSzPct val="100000"/>
              <a:buFont typeface="+mj-lt"/>
              <a:buAutoNum type="arabicPeriod"/>
              <a:defRPr/>
            </a:pPr>
            <a:r>
              <a:rPr lang="en-US" dirty="0">
                <a:ea typeface="+mn-ea"/>
                <a:cs typeface="Calibri" pitchFamily="34" charset="0"/>
              </a:rPr>
              <a:t>Calvinism’s overstatement of Divine Sovereignty</a:t>
            </a:r>
          </a:p>
        </p:txBody>
      </p:sp>
      <p:pic>
        <p:nvPicPr>
          <p:cNvPr id="3074" name="Picture 2">
            <a:extLst>
              <a:ext uri="{FF2B5EF4-FFF2-40B4-BE49-F238E27FC236}">
                <a16:creationId xmlns:a16="http://schemas.microsoft.com/office/drawing/2014/main" id="{01EA43D6-B214-C4B9-FA88-3EFAC41045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4" y="22860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368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609600" y="1828800"/>
            <a:ext cx="10972800" cy="2667000"/>
          </a:xfrm>
        </p:spPr>
        <p:txBody>
          <a:bodyPr anchor="t"/>
          <a:lstStyle/>
          <a:p>
            <a:pPr algn="just"/>
            <a:r>
              <a:rPr lang="en-US" sz="3200" dirty="0">
                <a:solidFill>
                  <a:schemeClr val="tx1"/>
                </a:solidFill>
                <a:effectLst>
                  <a:outerShdw blurRad="38100" dist="38100" dir="2700000" algn="tl">
                    <a:srgbClr val="000000">
                      <a:alpha val="43137"/>
                    </a:srgbClr>
                  </a:outerShdw>
                </a:effectLst>
              </a:rPr>
              <a:t>Calvin wrote: “Now, since the arrangement of all things is in the hand of God, since to him belongs the disposal of life and death, he arranges all things by his sovereign counsel, in such a way that individuals are born, who are </a:t>
            </a:r>
            <a:r>
              <a:rPr lang="en-US" sz="3200" b="1" u="sng" dirty="0">
                <a:solidFill>
                  <a:srgbClr val="FFFFCC"/>
                </a:solidFill>
                <a:effectLst>
                  <a:outerShdw blurRad="38100" dist="38100" dir="2700000" algn="tl">
                    <a:srgbClr val="000000">
                      <a:alpha val="43137"/>
                    </a:srgbClr>
                  </a:outerShdw>
                </a:effectLst>
              </a:rPr>
              <a:t>doomed from the womb to certain death</a:t>
            </a:r>
            <a:r>
              <a:rPr lang="en-US" sz="3200" dirty="0">
                <a:solidFill>
                  <a:schemeClr val="tx1"/>
                </a:solidFill>
                <a:effectLst>
                  <a:outerShdw blurRad="38100" dist="38100" dir="2700000" algn="tl">
                    <a:srgbClr val="000000">
                      <a:alpha val="43137"/>
                    </a:srgbClr>
                  </a:outerShdw>
                </a:effectLst>
              </a:rPr>
              <a:t>, and are to glorify him by their destruction.”</a:t>
            </a:r>
            <a:endParaRPr lang="en-US" altLang="en-US" sz="3200" dirty="0">
              <a:solidFill>
                <a:schemeClr val="tx1"/>
              </a:solidFill>
              <a:effectLst>
                <a:outerShdw blurRad="38100" dist="38100" dir="2700000" algn="tl">
                  <a:srgbClr val="000000">
                    <a:alpha val="43137"/>
                  </a:srgbClr>
                </a:outerShdw>
              </a:effectLst>
            </a:endParaRPr>
          </a:p>
        </p:txBody>
      </p:sp>
      <p:sp>
        <p:nvSpPr>
          <p:cNvPr id="5" name="Rectangle 3">
            <a:extLst>
              <a:ext uri="{FF2B5EF4-FFF2-40B4-BE49-F238E27FC236}">
                <a16:creationId xmlns:a16="http://schemas.microsoft.com/office/drawing/2014/main" id="{A3FE64BB-3DED-45B6-8757-29A07D76296F}"/>
              </a:ext>
            </a:extLst>
          </p:cNvPr>
          <p:cNvSpPr txBox="1">
            <a:spLocks noChangeArrowheads="1"/>
          </p:cNvSpPr>
          <p:nvPr/>
        </p:nvSpPr>
        <p:spPr bwMode="auto">
          <a:xfrm>
            <a:off x="1943100" y="228600"/>
            <a:ext cx="83058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1200"/>
              </a:spcAft>
              <a:buFont typeface="Wingdings" panose="05000000000000000000" pitchFamily="2" charset="2"/>
              <a:buNone/>
              <a:defRPr/>
            </a:pPr>
            <a:r>
              <a:rPr lang="en-US" sz="3600" kern="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Font typeface="Wingdings" panose="05000000000000000000" pitchFamily="2" charset="2"/>
              <a:buNone/>
              <a:defRPr/>
            </a:pPr>
            <a:r>
              <a:rPr lang="en-US" sz="1600" kern="0" dirty="0">
                <a:effectLst>
                  <a:outerShdw blurRad="38100" dist="38100" dir="2700000" algn="tl">
                    <a:srgbClr val="000000">
                      <a:alpha val="43137"/>
                    </a:srgbClr>
                  </a:outerShdw>
                </a:effectLst>
              </a:rPr>
              <a:t>John Calvin, </a:t>
            </a:r>
            <a:r>
              <a:rPr lang="en-US" sz="1600" i="1" kern="0" dirty="0">
                <a:effectLst>
                  <a:outerShdw blurRad="38100" dist="38100" dir="2700000" algn="tl">
                    <a:srgbClr val="000000">
                      <a:alpha val="43137"/>
                    </a:srgbClr>
                  </a:outerShdw>
                </a:effectLst>
              </a:rPr>
              <a:t>Institutes of the Christian Religion</a:t>
            </a:r>
            <a:r>
              <a:rPr lang="en-US" sz="1600" kern="0" dirty="0">
                <a:effectLst>
                  <a:outerShdw blurRad="38100" dist="38100" dir="2700000" algn="tl">
                    <a:srgbClr val="000000">
                      <a:alpha val="43137"/>
                    </a:srgbClr>
                  </a:outerShdw>
                </a:effectLst>
              </a:rPr>
              <a:t>, Vol. 3, Chapter 23, section 6.</a:t>
            </a:r>
            <a:br>
              <a:rPr lang="en-US" sz="1600" kern="0" dirty="0">
                <a:effectLst>
                  <a:outerShdw blurRad="38100" dist="38100" dir="2700000" algn="tl">
                    <a:srgbClr val="000000">
                      <a:alpha val="43137"/>
                    </a:srgbClr>
                  </a:outerShdw>
                </a:effectLst>
              </a:rPr>
            </a:br>
            <a:endParaRPr lang="en-US" sz="1600" kern="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6043AEE1-A15D-4EA0-A643-F4C89A35F4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52400"/>
            <a:ext cx="766735" cy="1097280"/>
          </a:xfrm>
          <a:prstGeom prst="rect">
            <a:avLst/>
          </a:prstGeom>
          <a:ln>
            <a:solidFill>
              <a:schemeClr val="tx1"/>
            </a:solidFill>
          </a:ln>
        </p:spPr>
      </p:pic>
    </p:spTree>
    <p:extLst>
      <p:ext uri="{BB962C8B-B14F-4D97-AF65-F5344CB8AC3E}">
        <p14:creationId xmlns:p14="http://schemas.microsoft.com/office/powerpoint/2010/main" val="22692241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C3B63-477E-512B-9250-1331B262D4F3}"/>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4A5C60C4-08E9-F196-6577-71639BA020EA}"/>
              </a:ext>
            </a:extLst>
          </p:cNvPr>
          <p:cNvSpPr>
            <a:spLocks noGrp="1"/>
          </p:cNvSpPr>
          <p:nvPr>
            <p:ph type="title"/>
          </p:nvPr>
        </p:nvSpPr>
        <p:spPr>
          <a:xfrm>
            <a:off x="1143000" y="228600"/>
            <a:ext cx="9220200" cy="914400"/>
          </a:xfrm>
        </p:spPr>
        <p:txBody>
          <a:bodyPr/>
          <a:lstStyle/>
          <a:p>
            <a:pPr marL="742950" indent="-742950" algn="ctr">
              <a:buClr>
                <a:srgbClr val="CC99FF"/>
              </a:buClr>
              <a:buFont typeface="+mj-lt"/>
              <a:buAutoNum type="alphaUcPeriod" startAt="2"/>
            </a:pPr>
            <a:r>
              <a:rPr lang="en-US" sz="3600" dirty="0">
                <a:effectLst>
                  <a:outerShdw blurRad="38100" dist="38100" dir="2700000" algn="tl">
                    <a:srgbClr val="000000">
                      <a:alpha val="43137"/>
                    </a:srgbClr>
                  </a:outerShdw>
                </a:effectLst>
              </a:rPr>
              <a:t>Unconditional Election</a:t>
            </a:r>
          </a:p>
        </p:txBody>
      </p:sp>
      <p:sp>
        <p:nvSpPr>
          <p:cNvPr id="3" name="Content Placeholder 2">
            <a:extLst>
              <a:ext uri="{FF2B5EF4-FFF2-40B4-BE49-F238E27FC236}">
                <a16:creationId xmlns:a16="http://schemas.microsoft.com/office/drawing/2014/main" id="{5A65245A-0508-5B3C-7755-426ED04BA047}"/>
              </a:ext>
            </a:extLst>
          </p:cNvPr>
          <p:cNvSpPr>
            <a:spLocks noGrp="1"/>
          </p:cNvSpPr>
          <p:nvPr>
            <p:ph idx="1"/>
          </p:nvPr>
        </p:nvSpPr>
        <p:spPr>
          <a:xfrm>
            <a:off x="609599" y="1600200"/>
            <a:ext cx="9052560" cy="3924300"/>
          </a:xfrm>
        </p:spPr>
        <p:txBody>
          <a:bodyPr/>
          <a:lstStyle/>
          <a:p>
            <a:pPr marL="460375" lvl="1" indent="-460375" algn="just">
              <a:spcBef>
                <a:spcPts val="0"/>
              </a:spcBef>
              <a:spcAft>
                <a:spcPts val="4200"/>
              </a:spcAft>
              <a:buClr>
                <a:srgbClr val="66FF66"/>
              </a:buClr>
              <a:buSzPct val="100000"/>
              <a:buFont typeface="+mj-lt"/>
              <a:buAutoNum type="arabicPeriod"/>
              <a:defRPr/>
            </a:pPr>
            <a:r>
              <a:rPr lang="en-US" dirty="0">
                <a:ea typeface="+mn-ea"/>
                <a:cs typeface="Calibri" pitchFamily="34" charset="0"/>
              </a:rPr>
              <a:t>Divine sovereignty vs. human freewill = a profound mystery</a:t>
            </a:r>
          </a:p>
          <a:p>
            <a:pPr marL="460375" lvl="1" indent="-460375" algn="just">
              <a:spcBef>
                <a:spcPts val="0"/>
              </a:spcBef>
              <a:spcAft>
                <a:spcPts val="4200"/>
              </a:spcAft>
              <a:buClr>
                <a:srgbClr val="66FF66"/>
              </a:buClr>
              <a:buSzPct val="100000"/>
              <a:buFont typeface="+mj-lt"/>
              <a:buAutoNum type="arabicPeriod"/>
              <a:defRPr/>
            </a:pPr>
            <a:r>
              <a:rPr lang="en-US" dirty="0">
                <a:ea typeface="+mn-ea"/>
                <a:cs typeface="Calibri" pitchFamily="34" charset="0"/>
              </a:rPr>
              <a:t>Calvinism  and double predestination</a:t>
            </a:r>
          </a:p>
          <a:p>
            <a:pPr marL="460375" lvl="1" indent="-460375" algn="just">
              <a:spcBef>
                <a:spcPts val="0"/>
              </a:spcBef>
              <a:spcAft>
                <a:spcPts val="4200"/>
              </a:spcAft>
              <a:buClr>
                <a:srgbClr val="66FF66"/>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Calvinism’s overstatement of Divine Sovereignty</a:t>
            </a:r>
          </a:p>
        </p:txBody>
      </p:sp>
      <p:pic>
        <p:nvPicPr>
          <p:cNvPr id="3074" name="Picture 2">
            <a:extLst>
              <a:ext uri="{FF2B5EF4-FFF2-40B4-BE49-F238E27FC236}">
                <a16:creationId xmlns:a16="http://schemas.microsoft.com/office/drawing/2014/main" id="{8124A1BF-62F8-71FF-D943-781BBC6709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0294" y="2286000"/>
            <a:ext cx="19221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312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8D2FC-3223-0FF4-C33C-08B62F3164AC}"/>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E8C0D4A0-44E0-B3DF-2295-2408A6A6E12F}"/>
              </a:ext>
            </a:extLst>
          </p:cNvPr>
          <p:cNvSpPr>
            <a:spLocks noGrp="1"/>
          </p:cNvSpPr>
          <p:nvPr>
            <p:ph type="title"/>
          </p:nvPr>
        </p:nvSpPr>
        <p:spPr>
          <a:xfrm>
            <a:off x="609600" y="228600"/>
            <a:ext cx="10972800" cy="909084"/>
          </a:xfrm>
        </p:spPr>
        <p:txBody>
          <a:bodyPr/>
          <a:lstStyle/>
          <a:p>
            <a:pPr marL="514350" lvl="1" indent="-514350" algn="ctr">
              <a:spcBef>
                <a:spcPts val="0"/>
              </a:spcBef>
              <a:spcAft>
                <a:spcPts val="4200"/>
              </a:spcAft>
              <a:buClr>
                <a:srgbClr val="66FF66"/>
              </a:buClr>
              <a:buSzPct val="100000"/>
              <a:buFont typeface="+mj-lt"/>
              <a:buAutoNum type="arabicPeriod" startAt="3"/>
              <a:defRPr/>
            </a:pPr>
            <a:r>
              <a:rPr lang="en-US" sz="3600" dirty="0">
                <a:effectLst>
                  <a:outerShdw blurRad="38100" dist="38100" dir="2700000" algn="tl">
                    <a:srgbClr val="000000">
                      <a:alpha val="43137"/>
                    </a:srgbClr>
                  </a:outerShdw>
                </a:effectLst>
                <a:latin typeface="Calibri" panose="020F0502020204030204" pitchFamily="34" charset="0"/>
                <a:ea typeface="+mn-ea"/>
                <a:cs typeface="Calibri" pitchFamily="34" charset="0"/>
              </a:rPr>
              <a:t>Calvinism’s overstatement of Divine Sovereignty</a:t>
            </a:r>
          </a:p>
        </p:txBody>
      </p:sp>
      <p:sp>
        <p:nvSpPr>
          <p:cNvPr id="3" name="Content Placeholder 2">
            <a:extLst>
              <a:ext uri="{FF2B5EF4-FFF2-40B4-BE49-F238E27FC236}">
                <a16:creationId xmlns:a16="http://schemas.microsoft.com/office/drawing/2014/main" id="{50350177-7E61-1820-33A6-09FBBD4BE9DD}"/>
              </a:ext>
            </a:extLst>
          </p:cNvPr>
          <p:cNvSpPr>
            <a:spLocks noGrp="1"/>
          </p:cNvSpPr>
          <p:nvPr>
            <p:ph idx="1"/>
          </p:nvPr>
        </p:nvSpPr>
        <p:spPr>
          <a:xfrm>
            <a:off x="609599" y="1475014"/>
            <a:ext cx="10972799" cy="5001986"/>
          </a:xfrm>
        </p:spPr>
        <p:txBody>
          <a:bodyPr/>
          <a:lstStyle/>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Omni-causality</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Salvation is available to all</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Election proof texts John 6:44; 15:16; Rom. 8:29-30)</a:t>
            </a:r>
          </a:p>
          <a:p>
            <a:pPr marL="742950" indent="-742950" algn="just">
              <a:spcBef>
                <a:spcPts val="0"/>
              </a:spcBef>
              <a:spcAft>
                <a:spcPts val="1200"/>
              </a:spcAft>
              <a:buClr>
                <a:srgbClr val="FFC000"/>
              </a:buClr>
              <a:buSzPct val="100000"/>
              <a:buFont typeface="+mj-lt"/>
              <a:buAutoNum type="alphaLcParenR"/>
              <a:defRPr/>
            </a:pPr>
            <a:r>
              <a:rPr lang="en-US" b="1" u="sng" dirty="0">
                <a:solidFill>
                  <a:srgbClr val="FFFFCC"/>
                </a:solidFill>
                <a:cs typeface="Calibri" pitchFamily="34" charset="0"/>
              </a:rPr>
              <a:t>Double predestination proof texts (Rom. 9)</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Loss of evangelism</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Loss of love for the lost (Ezek. 18:23, 32; 33:11)</a:t>
            </a:r>
          </a:p>
          <a:p>
            <a:pPr marL="742950" indent="-742950" algn="just">
              <a:spcBef>
                <a:spcPts val="0"/>
              </a:spcBef>
              <a:spcAft>
                <a:spcPts val="1200"/>
              </a:spcAft>
              <a:buClr>
                <a:srgbClr val="FFC000"/>
              </a:buClr>
              <a:buSzPct val="100000"/>
              <a:buFont typeface="+mj-lt"/>
              <a:buAutoNum type="alphaLcParenR"/>
              <a:defRPr/>
            </a:pPr>
            <a:r>
              <a:rPr lang="en-US" dirty="0">
                <a:cs typeface="Calibri" pitchFamily="34" charset="0"/>
              </a:rPr>
              <a:t>Babies in hell? (2 Sam. 12:19-24)</a:t>
            </a:r>
          </a:p>
        </p:txBody>
      </p:sp>
      <p:pic>
        <p:nvPicPr>
          <p:cNvPr id="2" name="Picture 2">
            <a:extLst>
              <a:ext uri="{FF2B5EF4-FFF2-40B4-BE49-F238E27FC236}">
                <a16:creationId xmlns:a16="http://schemas.microsoft.com/office/drawing/2014/main" id="{8B879846-09D7-4E8B-65A8-AB8AF3E2CD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3505200"/>
            <a:ext cx="153768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775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2133481091"/>
              </p:ext>
            </p:extLst>
          </p:nvPr>
        </p:nvGraphicFramePr>
        <p:xfrm>
          <a:off x="609600" y="120775"/>
          <a:ext cx="10972801" cy="6599149"/>
        </p:xfrm>
        <a:graphic>
          <a:graphicData uri="http://schemas.openxmlformats.org/drawingml/2006/table">
            <a:tbl>
              <a:tblPr firstRow="1" bandRow="1">
                <a:tableStyleId>{073A0DAA-6AF3-43AB-8588-CEC1D06C72B9}</a:tableStyleId>
              </a:tblPr>
              <a:tblGrid>
                <a:gridCol w="929898">
                  <a:extLst>
                    <a:ext uri="{9D8B030D-6E8A-4147-A177-3AD203B41FA5}">
                      <a16:colId xmlns:a16="http://schemas.microsoft.com/office/drawing/2014/main" val="1281036659"/>
                    </a:ext>
                  </a:extLst>
                </a:gridCol>
                <a:gridCol w="3864939">
                  <a:extLst>
                    <a:ext uri="{9D8B030D-6E8A-4147-A177-3AD203B41FA5}">
                      <a16:colId xmlns:a16="http://schemas.microsoft.com/office/drawing/2014/main" val="3939120806"/>
                    </a:ext>
                  </a:extLst>
                </a:gridCol>
                <a:gridCol w="3088982">
                  <a:extLst>
                    <a:ext uri="{9D8B030D-6E8A-4147-A177-3AD203B41FA5}">
                      <a16:colId xmlns:a16="http://schemas.microsoft.com/office/drawing/2014/main" val="2755603270"/>
                    </a:ext>
                  </a:extLst>
                </a:gridCol>
                <a:gridCol w="3088982">
                  <a:extLst>
                    <a:ext uri="{9D8B030D-6E8A-4147-A177-3AD203B41FA5}">
                      <a16:colId xmlns:a16="http://schemas.microsoft.com/office/drawing/2014/main" val="3131948577"/>
                    </a:ext>
                  </a:extLst>
                </a:gridCol>
              </a:tblGrid>
              <a:tr h="7315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Plagues </a:t>
                      </a:r>
                      <a:r>
                        <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of Egypt</a:t>
                      </a:r>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18389">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DESCRIPTION</a:t>
                      </a:r>
                    </a:p>
                  </a:txBody>
                  <a:tcPr anchor="ctr">
                    <a:solidFill>
                      <a:schemeClr val="bg2"/>
                    </a:solidFill>
                  </a:tcPr>
                </a:tc>
                <a:tc>
                  <a:txBody>
                    <a:bodyPr/>
                    <a:lstStyle/>
                    <a:p>
                      <a:pPr algn="ctr"/>
                      <a:r>
                        <a:rPr lang="en-US" sz="24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Egyptian Deity</a:t>
                      </a:r>
                    </a:p>
                  </a:txBody>
                  <a:tcPr anchor="ctr">
                    <a:solidFill>
                      <a:schemeClr val="bg2"/>
                    </a:solidFill>
                  </a:tcPr>
                </a:tc>
                <a:extLst>
                  <a:ext uri="{0D108BD9-81ED-4DB2-BD59-A6C34878D82A}">
                    <a16:rowId xmlns:a16="http://schemas.microsoft.com/office/drawing/2014/main" val="1204976739"/>
                  </a:ext>
                </a:extLst>
              </a:tr>
              <a:tr h="502920">
                <a:tc>
                  <a:txBody>
                    <a:bodyPr/>
                    <a:lstStyle/>
                    <a:p>
                      <a:pPr algn="ctr"/>
                      <a:r>
                        <a:rPr lang="en-US" sz="2400" b="1" dirty="0">
                          <a:latin typeface="Calibri" panose="020F0502020204030204" pitchFamily="34" charset="0"/>
                          <a:cs typeface="Calibri" panose="020F0502020204030204" pitchFamily="34" charset="0"/>
                        </a:rPr>
                        <a:t>1.</a:t>
                      </a:r>
                    </a:p>
                  </a:txBody>
                  <a:tcPr anchor="ctr"/>
                </a:tc>
                <a:tc>
                  <a:txBody>
                    <a:bodyPr/>
                    <a:lstStyle/>
                    <a:p>
                      <a:pPr algn="l"/>
                      <a:r>
                        <a:rPr lang="en-US" sz="2400" b="1" dirty="0">
                          <a:latin typeface="Calibri" panose="020F0502020204030204" pitchFamily="34" charset="0"/>
                          <a:cs typeface="Calibri" panose="020F0502020204030204" pitchFamily="34" charset="0"/>
                        </a:rPr>
                        <a:t>Water to Blood</a:t>
                      </a:r>
                    </a:p>
                  </a:txBody>
                  <a:tcPr anchor="ctr"/>
                </a:tc>
                <a:tc>
                  <a:txBody>
                    <a:bodyPr/>
                    <a:lstStyle/>
                    <a:p>
                      <a:pPr marL="112713" indent="0" algn="l"/>
                      <a:r>
                        <a:rPr lang="en-US" sz="2400" b="1" dirty="0">
                          <a:solidFill>
                            <a:srgbClr val="0000CC"/>
                          </a:solidFill>
                          <a:latin typeface="Calibri" panose="020F0502020204030204" pitchFamily="34" charset="0"/>
                          <a:cs typeface="Calibri" panose="020F0502020204030204" pitchFamily="34" charset="0"/>
                        </a:rPr>
                        <a:t>Exod. 7:14-25</a:t>
                      </a:r>
                    </a:p>
                  </a:txBody>
                  <a:tcPr anchor="ctr"/>
                </a:tc>
                <a:tc>
                  <a:txBody>
                    <a:bodyPr/>
                    <a:lstStyle/>
                    <a:p>
                      <a:pPr marL="0" algn="ctr" defTabSz="914400" rtl="0" eaLnBrk="1" latinLnBrk="0" hangingPunct="1"/>
                      <a:r>
                        <a:rPr lang="en-US" sz="2400" b="1" kern="1200" dirty="0" err="1">
                          <a:solidFill>
                            <a:srgbClr val="C00000"/>
                          </a:solidFill>
                          <a:latin typeface="Calibri" panose="020F0502020204030204" pitchFamily="34" charset="0"/>
                          <a:ea typeface="+mn-ea"/>
                          <a:cs typeface="Calibri" panose="020F0502020204030204" pitchFamily="34" charset="0"/>
                        </a:rPr>
                        <a:t>Hapi</a:t>
                      </a:r>
                      <a:r>
                        <a:rPr lang="en-US" sz="2400" b="1" kern="1200" dirty="0">
                          <a:solidFill>
                            <a:srgbClr val="C00000"/>
                          </a:solidFill>
                          <a:latin typeface="Calibri" panose="020F0502020204030204" pitchFamily="34" charset="0"/>
                          <a:ea typeface="+mn-ea"/>
                          <a:cs typeface="Calibri" panose="020F0502020204030204" pitchFamily="34" charset="0"/>
                        </a:rPr>
                        <a:t>, Khnum</a:t>
                      </a:r>
                    </a:p>
                  </a:txBody>
                  <a:tcPr anchor="ctr"/>
                </a:tc>
                <a:extLst>
                  <a:ext uri="{0D108BD9-81ED-4DB2-BD59-A6C34878D82A}">
                    <a16:rowId xmlns:a16="http://schemas.microsoft.com/office/drawing/2014/main" val="558539107"/>
                  </a:ext>
                </a:extLst>
              </a:tr>
              <a:tr h="502920">
                <a:tc>
                  <a:txBody>
                    <a:bodyPr/>
                    <a:lstStyle/>
                    <a:p>
                      <a:pPr algn="ctr"/>
                      <a:r>
                        <a:rPr lang="en-US" sz="2400" b="1" dirty="0">
                          <a:latin typeface="Calibri" panose="020F0502020204030204" pitchFamily="34" charset="0"/>
                          <a:cs typeface="Calibri" panose="020F0502020204030204" pitchFamily="34" charset="0"/>
                        </a:rPr>
                        <a:t>2.</a:t>
                      </a:r>
                    </a:p>
                  </a:txBody>
                  <a:tcPr anchor="ctr"/>
                </a:tc>
                <a:tc>
                  <a:txBody>
                    <a:bodyPr/>
                    <a:lstStyle/>
                    <a:p>
                      <a:pPr algn="l"/>
                      <a:r>
                        <a:rPr lang="en-US" sz="2400" b="1" dirty="0">
                          <a:latin typeface="Calibri" panose="020F0502020204030204" pitchFamily="34" charset="0"/>
                          <a:cs typeface="Calibri" panose="020F0502020204030204" pitchFamily="34" charset="0"/>
                        </a:rPr>
                        <a:t>Frogs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Heqt</a:t>
                      </a:r>
                    </a:p>
                  </a:txBody>
                  <a:tcPr anchor="ctr"/>
                </a:tc>
                <a:extLst>
                  <a:ext uri="{0D108BD9-81ED-4DB2-BD59-A6C34878D82A}">
                    <a16:rowId xmlns:a16="http://schemas.microsoft.com/office/drawing/2014/main" val="2935229951"/>
                  </a:ext>
                </a:extLst>
              </a:tr>
              <a:tr h="502920">
                <a:tc>
                  <a:txBody>
                    <a:bodyPr/>
                    <a:lstStyle/>
                    <a:p>
                      <a:pPr algn="ctr"/>
                      <a:r>
                        <a:rPr lang="en-US" sz="2400" b="1" dirty="0">
                          <a:latin typeface="Calibri" panose="020F0502020204030204" pitchFamily="34" charset="0"/>
                          <a:cs typeface="Calibri" panose="020F0502020204030204" pitchFamily="34" charset="0"/>
                        </a:rPr>
                        <a:t>3.</a:t>
                      </a:r>
                    </a:p>
                  </a:txBody>
                  <a:tcPr anchor="ctr"/>
                </a:tc>
                <a:tc>
                  <a:txBody>
                    <a:bodyPr/>
                    <a:lstStyle/>
                    <a:p>
                      <a:pPr algn="l"/>
                      <a:r>
                        <a:rPr lang="en-US" sz="2400" b="1" dirty="0">
                          <a:latin typeface="Calibri" panose="020F0502020204030204" pitchFamily="34" charset="0"/>
                          <a:cs typeface="Calibri" panose="020F0502020204030204" pitchFamily="34" charset="0"/>
                        </a:rPr>
                        <a:t>Gnats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8:16-19</a:t>
                      </a:r>
                    </a:p>
                  </a:txBody>
                  <a:tcPr anchor="ctr"/>
                </a:tc>
                <a:tc>
                  <a:txBody>
                    <a:bodyPr/>
                    <a:lstStyle/>
                    <a:p>
                      <a:pPr algn="ctr"/>
                      <a:r>
                        <a:rPr lang="en-US" sz="2400" b="1" kern="1200" dirty="0">
                          <a:solidFill>
                            <a:srgbClr val="C00000"/>
                          </a:solidFill>
                          <a:latin typeface="Calibri" panose="020F0502020204030204" pitchFamily="34" charset="0"/>
                          <a:ea typeface="+mn-ea"/>
                          <a:cs typeface="Calibri" panose="020F0502020204030204" pitchFamily="34" charset="0"/>
                        </a:rPr>
                        <a:t>Set</a:t>
                      </a:r>
                    </a:p>
                  </a:txBody>
                  <a:tcPr anchor="ctr"/>
                </a:tc>
                <a:extLst>
                  <a:ext uri="{0D108BD9-81ED-4DB2-BD59-A6C34878D82A}">
                    <a16:rowId xmlns:a16="http://schemas.microsoft.com/office/drawing/2014/main" val="1282089858"/>
                  </a:ext>
                </a:extLst>
              </a:tr>
              <a:tr h="502920">
                <a:tc>
                  <a:txBody>
                    <a:bodyPr/>
                    <a:lstStyle/>
                    <a:p>
                      <a:pPr algn="ctr"/>
                      <a:r>
                        <a:rPr lang="en-US" sz="2400" b="1" dirty="0">
                          <a:latin typeface="Calibri" panose="020F0502020204030204" pitchFamily="34" charset="0"/>
                          <a:cs typeface="Calibri" panose="020F0502020204030204" pitchFamily="34" charset="0"/>
                        </a:rPr>
                        <a:t>4.</a:t>
                      </a:r>
                    </a:p>
                  </a:txBody>
                  <a:tcPr anchor="ctr"/>
                </a:tc>
                <a:tc>
                  <a:txBody>
                    <a:bodyPr/>
                    <a:lstStyle/>
                    <a:p>
                      <a:pPr algn="l"/>
                      <a:r>
                        <a:rPr lang="en-US" sz="2400" b="1" dirty="0">
                          <a:latin typeface="Calibri" panose="020F0502020204030204" pitchFamily="34" charset="0"/>
                          <a:cs typeface="Calibri" panose="020F0502020204030204" pitchFamily="34" charset="0"/>
                        </a:rPr>
                        <a:t>Flies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8:20-32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C00000"/>
                          </a:solidFill>
                          <a:latin typeface="Calibri" panose="020F0502020204030204" pitchFamily="34" charset="0"/>
                          <a:ea typeface="+mn-ea"/>
                          <a:cs typeface="Calibri" panose="020F0502020204030204" pitchFamily="34" charset="0"/>
                        </a:rPr>
                        <a:t>Uatchit</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82611401"/>
                  </a:ext>
                </a:extLst>
              </a:tr>
              <a:tr h="502920">
                <a:tc>
                  <a:txBody>
                    <a:bodyPr/>
                    <a:lstStyle/>
                    <a:p>
                      <a:pPr algn="ctr"/>
                      <a:r>
                        <a:rPr lang="en-US" sz="2400" b="1" dirty="0">
                          <a:latin typeface="Calibri" panose="020F0502020204030204" pitchFamily="34" charset="0"/>
                          <a:cs typeface="Calibri" panose="020F0502020204030204" pitchFamily="34" charset="0"/>
                        </a:rPr>
                        <a:t>5.</a:t>
                      </a:r>
                    </a:p>
                  </a:txBody>
                  <a:tcPr anchor="ctr"/>
                </a:tc>
                <a:tc>
                  <a:txBody>
                    <a:bodyPr/>
                    <a:lstStyle/>
                    <a:p>
                      <a:pPr algn="l"/>
                      <a:r>
                        <a:rPr lang="en-US" sz="2400" b="1" dirty="0">
                          <a:latin typeface="Calibri" panose="020F0502020204030204" pitchFamily="34" charset="0"/>
                          <a:cs typeface="Calibri" panose="020F0502020204030204" pitchFamily="34" charset="0"/>
                        </a:rPr>
                        <a:t>Disease on Cattle</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Hathor, </a:t>
                      </a:r>
                      <a:r>
                        <a:rPr lang="en-US" sz="2400" b="1" kern="1200" dirty="0" err="1">
                          <a:solidFill>
                            <a:srgbClr val="C00000"/>
                          </a:solidFill>
                          <a:latin typeface="Calibri" panose="020F0502020204030204" pitchFamily="34" charset="0"/>
                          <a:ea typeface="+mn-ea"/>
                          <a:cs typeface="Calibri" panose="020F0502020204030204" pitchFamily="34" charset="0"/>
                        </a:rPr>
                        <a:t>Apis</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13668434"/>
                  </a:ext>
                </a:extLst>
              </a:tr>
              <a:tr h="502920">
                <a:tc>
                  <a:txBody>
                    <a:bodyPr/>
                    <a:lstStyle/>
                    <a:p>
                      <a:pPr algn="ctr"/>
                      <a:r>
                        <a:rPr lang="en-US" sz="2400" b="1" dirty="0">
                          <a:latin typeface="Calibri" panose="020F0502020204030204" pitchFamily="34" charset="0"/>
                          <a:cs typeface="Calibri" panose="020F0502020204030204" pitchFamily="34" charset="0"/>
                        </a:rPr>
                        <a:t>6.</a:t>
                      </a:r>
                    </a:p>
                  </a:txBody>
                  <a:tcPr anchor="ctr"/>
                </a:tc>
                <a:tc>
                  <a:txBody>
                    <a:bodyPr/>
                    <a:lstStyle/>
                    <a:p>
                      <a:pPr algn="l"/>
                      <a:r>
                        <a:rPr lang="en-US" sz="2400" b="1" dirty="0">
                          <a:latin typeface="Calibri" panose="020F0502020204030204" pitchFamily="34" charset="0"/>
                          <a:cs typeface="Calibri" panose="020F0502020204030204" pitchFamily="34" charset="0"/>
                        </a:rPr>
                        <a:t>Boils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9:8-12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Sekhmet, Serapis</a:t>
                      </a:r>
                    </a:p>
                  </a:txBody>
                  <a:tcPr anchor="ctr"/>
                </a:tc>
                <a:extLst>
                  <a:ext uri="{0D108BD9-81ED-4DB2-BD59-A6C34878D82A}">
                    <a16:rowId xmlns:a16="http://schemas.microsoft.com/office/drawing/2014/main" val="443366115"/>
                  </a:ext>
                </a:extLst>
              </a:tr>
              <a:tr h="502920">
                <a:tc>
                  <a:txBody>
                    <a:bodyPr/>
                    <a:lstStyle/>
                    <a:p>
                      <a:pPr algn="ctr"/>
                      <a:r>
                        <a:rPr lang="en-US" sz="2400" b="1" dirty="0">
                          <a:latin typeface="Calibri" panose="020F0502020204030204" pitchFamily="34" charset="0"/>
                          <a:cs typeface="Calibri" panose="020F0502020204030204" pitchFamily="34" charset="0"/>
                        </a:rPr>
                        <a:t>7.</a:t>
                      </a:r>
                    </a:p>
                  </a:txBody>
                  <a:tcPr anchor="ctr"/>
                </a:tc>
                <a:tc>
                  <a:txBody>
                    <a:bodyPr/>
                    <a:lstStyle/>
                    <a:p>
                      <a:pPr algn="l"/>
                      <a:r>
                        <a:rPr lang="en-US" sz="2400" b="1" dirty="0">
                          <a:latin typeface="Calibri" panose="020F0502020204030204" pitchFamily="34" charset="0"/>
                          <a:cs typeface="Calibri" panose="020F0502020204030204" pitchFamily="34" charset="0"/>
                        </a:rPr>
                        <a:t>Hail</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9:13-35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txBody>
                  <a:tcPr anchor="ctr"/>
                </a:tc>
                <a:extLst>
                  <a:ext uri="{0D108BD9-81ED-4DB2-BD59-A6C34878D82A}">
                    <a16:rowId xmlns:a16="http://schemas.microsoft.com/office/drawing/2014/main" val="482985495"/>
                  </a:ext>
                </a:extLst>
              </a:tr>
              <a:tr h="502920">
                <a:tc>
                  <a:txBody>
                    <a:bodyPr/>
                    <a:lstStyle/>
                    <a:p>
                      <a:pPr algn="ctr"/>
                      <a:r>
                        <a:rPr lang="en-US" sz="2400" b="1" dirty="0">
                          <a:latin typeface="Calibri" panose="020F0502020204030204" pitchFamily="34" charset="0"/>
                          <a:cs typeface="Calibri" panose="020F0502020204030204" pitchFamily="34" charset="0"/>
                        </a:rPr>
                        <a:t>8.</a:t>
                      </a:r>
                    </a:p>
                  </a:txBody>
                  <a:tcPr anchor="ctr"/>
                </a:tc>
                <a:tc>
                  <a:txBody>
                    <a:bodyPr/>
                    <a:lstStyle/>
                    <a:p>
                      <a:pPr algn="l"/>
                      <a:r>
                        <a:rPr lang="en-US" sz="2400" b="1" dirty="0">
                          <a:latin typeface="Calibri" panose="020F0502020204030204" pitchFamily="34" charset="0"/>
                          <a:cs typeface="Calibri" panose="020F0502020204030204" pitchFamily="34" charset="0"/>
                        </a:rPr>
                        <a:t>Locusts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Osiris</a:t>
                      </a:r>
                    </a:p>
                  </a:txBody>
                  <a:tcPr anchor="ctr"/>
                </a:tc>
                <a:extLst>
                  <a:ext uri="{0D108BD9-81ED-4DB2-BD59-A6C34878D82A}">
                    <a16:rowId xmlns:a16="http://schemas.microsoft.com/office/drawing/2014/main" val="3454855397"/>
                  </a:ext>
                </a:extLst>
              </a:tr>
              <a:tr h="502920">
                <a:tc>
                  <a:txBody>
                    <a:bodyPr/>
                    <a:lstStyle/>
                    <a:p>
                      <a:pPr algn="ctr"/>
                      <a:r>
                        <a:rPr lang="en-US" sz="2400" b="1" dirty="0">
                          <a:latin typeface="Calibri" panose="020F0502020204030204" pitchFamily="34" charset="0"/>
                          <a:cs typeface="Calibri" panose="020F0502020204030204" pitchFamily="34" charset="0"/>
                        </a:rPr>
                        <a:t>9.</a:t>
                      </a:r>
                    </a:p>
                  </a:txBody>
                  <a:tcPr anchor="ctr"/>
                </a:tc>
                <a:tc>
                  <a:txBody>
                    <a:bodyPr/>
                    <a:lstStyle/>
                    <a:p>
                      <a:pPr algn="l"/>
                      <a:r>
                        <a:rPr lang="en-US" sz="2400" b="1" dirty="0">
                          <a:latin typeface="Calibri" panose="020F0502020204030204" pitchFamily="34" charset="0"/>
                          <a:cs typeface="Calibri" panose="020F0502020204030204" pitchFamily="34" charset="0"/>
                        </a:rPr>
                        <a:t>Darkness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10:21-29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Re, Horus, </a:t>
                      </a:r>
                      <a:r>
                        <a:rPr lang="en-US" sz="2400" b="1" kern="1200" dirty="0" err="1">
                          <a:solidFill>
                            <a:srgbClr val="C00000"/>
                          </a:solidFill>
                          <a:latin typeface="Calibri" panose="020F0502020204030204" pitchFamily="34" charset="0"/>
                          <a:ea typeface="+mn-ea"/>
                          <a:cs typeface="Calibri" panose="020F0502020204030204" pitchFamily="34" charset="0"/>
                        </a:rPr>
                        <a:t>Atum</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188230933"/>
                  </a:ext>
                </a:extLst>
              </a:tr>
              <a:tr h="502920">
                <a:tc>
                  <a:txBody>
                    <a:bodyPr/>
                    <a:lstStyle/>
                    <a:p>
                      <a:pPr algn="ctr"/>
                      <a:r>
                        <a:rPr lang="en-US" sz="2400" b="1" dirty="0">
                          <a:latin typeface="Calibri" panose="020F0502020204030204" pitchFamily="34" charset="0"/>
                          <a:cs typeface="Calibri" panose="020F0502020204030204" pitchFamily="34" charset="0"/>
                        </a:rPr>
                        <a:t>10.</a:t>
                      </a:r>
                    </a:p>
                  </a:txBody>
                  <a:tcPr anchor="ctr"/>
                </a:tc>
                <a:tc>
                  <a:txBody>
                    <a:bodyPr/>
                    <a:lstStyle/>
                    <a:p>
                      <a:pPr algn="l"/>
                      <a:r>
                        <a:rPr lang="en-US" sz="2400" b="1" dirty="0">
                          <a:latin typeface="Calibri" panose="020F0502020204030204" pitchFamily="34" charset="0"/>
                          <a:cs typeface="Calibri" panose="020F0502020204030204" pitchFamily="34" charset="0"/>
                        </a:rPr>
                        <a:t>Death of the First Born</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12:29-36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Min, Osiris, Heqt, Isis</a:t>
                      </a:r>
                    </a:p>
                  </a:txBody>
                  <a:tcPr anchor="ct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23256067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609600" y="1"/>
            <a:ext cx="10972800" cy="5293757"/>
          </a:xfrm>
          <a:prstGeom prst="rect">
            <a:avLst/>
          </a:prstGeom>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1:18–20</a:t>
            </a:r>
          </a:p>
          <a:p>
            <a:pPr algn="just">
              <a:spcBef>
                <a:spcPts val="0"/>
              </a:spcBef>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18</a:t>
            </a:r>
            <a:r>
              <a:rPr lang="en-US" sz="3100" dirty="0">
                <a:effectLst>
                  <a:outerShdw blurRad="38100" dist="38100" dir="2700000" algn="tl">
                    <a:srgbClr val="000000">
                      <a:alpha val="43137"/>
                    </a:srgbClr>
                  </a:outerShdw>
                </a:effectLst>
                <a:latin typeface="Calibri" panose="020F0502020204030204" pitchFamily="34" charset="0"/>
              </a:rPr>
              <a:t> For the wrath of God is revealed from heaven against all ungodliness and unrighteousness of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men who suppress the truth in unrighteousness</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19</a:t>
            </a:r>
            <a:r>
              <a:rPr lang="en-US" sz="3100" dirty="0">
                <a:effectLst>
                  <a:outerShdw blurRad="38100" dist="38100" dir="2700000" algn="tl">
                    <a:srgbClr val="000000">
                      <a:alpha val="43137"/>
                    </a:srgbClr>
                  </a:outerShdw>
                </a:effectLst>
                <a:latin typeface="Calibri" panose="020F0502020204030204" pitchFamily="34" charset="0"/>
              </a:rPr>
              <a:t> because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that which is known about God is evident within them; for God made it evident to them</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20</a:t>
            </a:r>
            <a:r>
              <a:rPr lang="en-US" sz="3100" dirty="0">
                <a:effectLst>
                  <a:outerShdw blurRad="38100" dist="38100" dir="2700000" algn="tl">
                    <a:srgbClr val="000000">
                      <a:alpha val="43137"/>
                    </a:srgbClr>
                  </a:outerShdw>
                </a:effectLst>
                <a:latin typeface="Calibri" panose="020F0502020204030204" pitchFamily="34" charset="0"/>
              </a:rPr>
              <a:t> For since the creation of the world His invisible attributes, His eternal power and divine nature, have been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clearly seen</a:t>
            </a:r>
            <a:r>
              <a:rPr lang="en-US" sz="3100" dirty="0">
                <a:effectLst>
                  <a:outerShdw blurRad="38100" dist="38100" dir="2700000" algn="tl">
                    <a:srgbClr val="000000">
                      <a:alpha val="43137"/>
                    </a:srgbClr>
                  </a:outerShdw>
                </a:effectLst>
                <a:latin typeface="Calibri" panose="020F0502020204030204" pitchFamily="34" charset="0"/>
              </a:rPr>
              <a:t>, being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understood through what has been made</a:t>
            </a:r>
            <a:r>
              <a:rPr lang="en-US" sz="3100" dirty="0">
                <a:effectLst>
                  <a:outerShdw blurRad="38100" dist="38100" dir="2700000" algn="tl">
                    <a:srgbClr val="000000">
                      <a:alpha val="43137"/>
                    </a:srgbClr>
                  </a:outerShdw>
                </a:effectLst>
                <a:latin typeface="Calibri" panose="020F0502020204030204" pitchFamily="34" charset="0"/>
              </a:rPr>
              <a:t>, so that they are without excuse. </a:t>
            </a:r>
          </a:p>
        </p:txBody>
      </p:sp>
    </p:spTree>
    <p:extLst>
      <p:ext uri="{BB962C8B-B14F-4D97-AF65-F5344CB8AC3E}">
        <p14:creationId xmlns:p14="http://schemas.microsoft.com/office/powerpoint/2010/main" val="870091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101"/>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15613</TotalTime>
  <Words>1769</Words>
  <Application>Microsoft Office PowerPoint</Application>
  <PresentationFormat>Widescreen</PresentationFormat>
  <Paragraphs>143</Paragraphs>
  <Slides>25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Calibri Light</vt:lpstr>
      <vt:lpstr>Times New Roman</vt:lpstr>
      <vt:lpstr>Wingdings</vt:lpstr>
      <vt:lpstr>1_Azure</vt:lpstr>
      <vt:lpstr>2_Azure</vt:lpstr>
      <vt:lpstr>Office Theme</vt:lpstr>
      <vt:lpstr>PowerPoint Presentation</vt:lpstr>
      <vt:lpstr>Neo-Calvinism vs. The Bible</vt:lpstr>
      <vt:lpstr>V. Running TULIP Through the Grid of Scripture</vt:lpstr>
      <vt:lpstr>Unconditional Election</vt:lpstr>
      <vt:lpstr>Calvin wrote: “Now, since the arrangement of all things is in the hand of God, since to him belongs the disposal of life and death, he arranges all things by his sovereign counsel, in such a way that individuals are born, who are doomed from the womb to certain death, and are to glorify him by their destruction.”</vt:lpstr>
      <vt:lpstr>Unconditional Election</vt:lpstr>
      <vt:lpstr>Calvinism’s overstatement of Divine Sovereignty</vt:lpstr>
      <vt:lpstr>PowerPoint Presentation</vt:lpstr>
      <vt:lpstr>PowerPoint Presentation</vt:lpstr>
      <vt:lpstr>Calvinism’s overstatement of Divine Sovereignty</vt:lpstr>
      <vt:lpstr>John Winthrop (A.D. 1630)</vt:lpstr>
      <vt:lpstr>Harvard University</vt:lpstr>
      <vt:lpstr>J.C. Rylands to William Carey</vt:lpstr>
      <vt:lpstr>Calvinism’s overstatement of Divine Sovereignty</vt:lpstr>
      <vt:lpstr>Calvin’s Lack of Love for Unelected Lost</vt:lpstr>
      <vt:lpstr>Calvin’s Lack of Love for Unelected Lost</vt:lpstr>
      <vt:lpstr>Calvin said of God, “for, (as he hates sin) he can only love those whom he justifies [i.e., the elect].”</vt:lpstr>
      <vt:lpstr>PowerPoint Presentation</vt:lpstr>
      <vt:lpstr>PowerPoint Presentation</vt:lpstr>
      <vt:lpstr>Thomas Jefferson</vt:lpstr>
      <vt:lpstr>Thomas Jefferson</vt:lpstr>
      <vt:lpstr>Calvinism’s overstatement of Divine Sovereignty</vt:lpstr>
      <vt:lpstr>PowerPoint Presentation</vt:lpstr>
      <vt:lpstr>PowerPoint Presentation</vt:lpstr>
      <vt:lpstr>V. Running TULIP Through the Grid of Scripture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Neo-Calvinism vs the Bible - 023</dc:title>
  <dc:subject>Neo Calvinism vs the Bible</dc:subject>
  <dc:creator>A. Woods</dc:creator>
  <dc:description>Modified by Jim McGowan</dc:description>
  <cp:lastModifiedBy>Jim McGowan</cp:lastModifiedBy>
  <cp:revision>1848</cp:revision>
  <cp:lastPrinted>2025-02-01T23:00:00Z</cp:lastPrinted>
  <dcterms:created xsi:type="dcterms:W3CDTF">2009-03-17T12:21:13Z</dcterms:created>
  <dcterms:modified xsi:type="dcterms:W3CDTF">2025-03-29T23:37:07Z</dcterms:modified>
</cp:coreProperties>
</file>