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2094" r:id="rId2"/>
    <p:sldId id="9505" r:id="rId3"/>
    <p:sldId id="12193" r:id="rId4"/>
    <p:sldId id="12295" r:id="rId5"/>
    <p:sldId id="12440" r:id="rId6"/>
    <p:sldId id="10701" r:id="rId7"/>
    <p:sldId id="12136" r:id="rId8"/>
    <p:sldId id="27620" r:id="rId9"/>
    <p:sldId id="12441" r:id="rId10"/>
    <p:sldId id="27732" r:id="rId11"/>
    <p:sldId id="12442" r:id="rId12"/>
    <p:sldId id="1804" r:id="rId13"/>
    <p:sldId id="27621" r:id="rId14"/>
    <p:sldId id="27622" r:id="rId15"/>
    <p:sldId id="27623" r:id="rId16"/>
    <p:sldId id="6669" r:id="rId17"/>
    <p:sldId id="6553" r:id="rId18"/>
    <p:sldId id="5550" r:id="rId19"/>
    <p:sldId id="5551" r:id="rId20"/>
    <p:sldId id="7853" r:id="rId21"/>
    <p:sldId id="12286" r:id="rId22"/>
    <p:sldId id="630" r:id="rId23"/>
    <p:sldId id="8191" r:id="rId24"/>
    <p:sldId id="12139" r:id="rId25"/>
    <p:sldId id="12290" r:id="rId26"/>
    <p:sldId id="12140" r:id="rId27"/>
    <p:sldId id="27709" r:id="rId28"/>
    <p:sldId id="27625" r:id="rId29"/>
    <p:sldId id="27626" r:id="rId30"/>
    <p:sldId id="27633" r:id="rId31"/>
    <p:sldId id="27634" r:id="rId32"/>
    <p:sldId id="7382" r:id="rId33"/>
    <p:sldId id="27635" r:id="rId34"/>
    <p:sldId id="27636" r:id="rId35"/>
    <p:sldId id="27637" r:id="rId36"/>
    <p:sldId id="27710" r:id="rId37"/>
    <p:sldId id="9591" r:id="rId38"/>
    <p:sldId id="4736" r:id="rId39"/>
    <p:sldId id="27638" r:id="rId40"/>
    <p:sldId id="12349" r:id="rId41"/>
    <p:sldId id="27639" r:id="rId42"/>
    <p:sldId id="27640" r:id="rId43"/>
    <p:sldId id="6535" r:id="rId44"/>
  </p:sldIdLst>
  <p:sldSz cx="12192000" cy="6858000"/>
  <p:notesSz cx="7315200" cy="9601200"/>
  <p:custDataLst>
    <p:tags r:id="rId47"/>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C1FEF-A1BA-410A-81F2-F6FA284BDB02}" v="109" dt="2025-03-22T18:51:46.07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0" autoAdjust="0"/>
    <p:restoredTop sz="96191" autoAdjust="0"/>
  </p:normalViewPr>
  <p:slideViewPr>
    <p:cSldViewPr>
      <p:cViewPr varScale="1">
        <p:scale>
          <a:sx n="99" d="100"/>
          <a:sy n="99" d="100"/>
        </p:scale>
        <p:origin x="858" y="3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BD450DC9-00AD-4C6E-803D-D8A980A1C047}"/>
    <pc:docChg chg="undo custSel addSld delSld modSld modHandout">
      <pc:chgData name="Jim McGowan" userId="e2c7446dd3aca506" providerId="LiveId" clId="{BD450DC9-00AD-4C6E-803D-D8A980A1C047}" dt="2025-03-08T23:42:01.786" v="13" actId="20577"/>
      <pc:docMkLst>
        <pc:docMk/>
      </pc:docMkLst>
      <pc:sldChg chg="add del">
        <pc:chgData name="Jim McGowan" userId="e2c7446dd3aca506" providerId="LiveId" clId="{BD450DC9-00AD-4C6E-803D-D8A980A1C047}" dt="2025-03-08T23:37:31.242" v="1" actId="2696"/>
        <pc:sldMkLst>
          <pc:docMk/>
          <pc:sldMk cId="2238536345" sldId="1804"/>
        </pc:sldMkLst>
      </pc:sldChg>
      <pc:sldChg chg="modSp mod">
        <pc:chgData name="Jim McGowan" userId="e2c7446dd3aca506" providerId="LiveId" clId="{BD450DC9-00AD-4C6E-803D-D8A980A1C047}" dt="2025-03-08T23:40:24.372" v="9" actId="20577"/>
        <pc:sldMkLst>
          <pc:docMk/>
          <pc:sldMk cId="0" sldId="2000"/>
        </pc:sldMkLst>
      </pc:sldChg>
      <pc:sldChg chg="modSp mod">
        <pc:chgData name="Jim McGowan" userId="e2c7446dd3aca506" providerId="LiveId" clId="{BD450DC9-00AD-4C6E-803D-D8A980A1C047}" dt="2025-03-08T23:39:18.716" v="4" actId="1036"/>
        <pc:sldMkLst>
          <pc:docMk/>
          <pc:sldMk cId="386191010" sldId="9247"/>
        </pc:sldMkLst>
      </pc:sldChg>
      <pc:sldChg chg="modSp mod">
        <pc:chgData name="Jim McGowan" userId="e2c7446dd3aca506" providerId="LiveId" clId="{BD450DC9-00AD-4C6E-803D-D8A980A1C047}" dt="2025-03-08T23:42:01.786" v="13" actId="20577"/>
        <pc:sldMkLst>
          <pc:docMk/>
          <pc:sldMk cId="1461752811" sldId="9505"/>
        </pc:sldMkLst>
        <pc:spChg chg="mod">
          <ac:chgData name="Jim McGowan" userId="e2c7446dd3aca506" providerId="LiveId" clId="{BD450DC9-00AD-4C6E-803D-D8A980A1C047}" dt="2025-03-08T23:42:01.786" v="13" actId="20577"/>
          <ac:spMkLst>
            <pc:docMk/>
            <pc:sldMk cId="1461752811" sldId="9505"/>
            <ac:spMk id="8195" creationId="{00000000-0000-0000-0000-000000000000}"/>
          </ac:spMkLst>
        </pc:spChg>
      </pc:sldChg>
      <pc:sldChg chg="modSp mod">
        <pc:chgData name="Jim McGowan" userId="e2c7446dd3aca506" providerId="LiveId" clId="{BD450DC9-00AD-4C6E-803D-D8A980A1C047}" dt="2025-03-08T23:39:34.543" v="5" actId="14100"/>
        <pc:sldMkLst>
          <pc:docMk/>
          <pc:sldMk cId="507678839" sldId="12492"/>
        </pc:sldMkLst>
      </pc:sldChg>
      <pc:sldChg chg="add del">
        <pc:chgData name="Jim McGowan" userId="e2c7446dd3aca506" providerId="LiveId" clId="{BD450DC9-00AD-4C6E-803D-D8A980A1C047}" dt="2025-03-08T23:37:31.242" v="1" actId="2696"/>
        <pc:sldMkLst>
          <pc:docMk/>
          <pc:sldMk cId="2552869960" sldId="27621"/>
        </pc:sldMkLst>
      </pc:sldChg>
      <pc:sldChg chg="add del">
        <pc:chgData name="Jim McGowan" userId="e2c7446dd3aca506" providerId="LiveId" clId="{BD450DC9-00AD-4C6E-803D-D8A980A1C047}" dt="2025-03-08T23:37:31.242" v="1" actId="2696"/>
        <pc:sldMkLst>
          <pc:docMk/>
          <pc:sldMk cId="2002687536" sldId="27622"/>
        </pc:sldMkLst>
      </pc:sldChg>
      <pc:sldChg chg="add del">
        <pc:chgData name="Jim McGowan" userId="e2c7446dd3aca506" providerId="LiveId" clId="{BD450DC9-00AD-4C6E-803D-D8A980A1C047}" dt="2025-03-08T23:37:31.242" v="1" actId="2696"/>
        <pc:sldMkLst>
          <pc:docMk/>
          <pc:sldMk cId="1444968148" sldId="27623"/>
        </pc:sldMkLst>
      </pc:sldChg>
    </pc:docChg>
  </pc:docChgLst>
  <pc:docChgLst>
    <pc:chgData name="Jim McGowan" userId="e2c7446dd3aca506" providerId="LiveId" clId="{6135528B-20CB-4C2C-ADD2-825CB96359A1}"/>
    <pc:docChg chg="custSel modHandout">
      <pc:chgData name="Jim McGowan" userId="e2c7446dd3aca506" providerId="LiveId" clId="{6135528B-20CB-4C2C-ADD2-825CB96359A1}" dt="2025-03-17T14:17:22.234" v="3" actId="6549"/>
      <pc:docMkLst>
        <pc:docMk/>
      </pc:docMkLst>
    </pc:docChg>
  </pc:docChgLst>
  <pc:docChgLst>
    <pc:chgData name="Jim McGowan" userId="e2c7446dd3aca506" providerId="LiveId" clId="{802C1FEF-A1BA-410A-81F2-F6FA284BDB02}"/>
    <pc:docChg chg="custSel modSld modHandout">
      <pc:chgData name="Jim McGowan" userId="e2c7446dd3aca506" providerId="LiveId" clId="{802C1FEF-A1BA-410A-81F2-F6FA284BDB02}" dt="2025-03-22T18:51:46.079" v="331" actId="12788"/>
      <pc:docMkLst>
        <pc:docMk/>
      </pc:docMkLst>
      <pc:sldChg chg="delSp mod">
        <pc:chgData name="Jim McGowan" userId="e2c7446dd3aca506" providerId="LiveId" clId="{802C1FEF-A1BA-410A-81F2-F6FA284BDB02}" dt="2025-03-22T18:28:03.500" v="64" actId="478"/>
        <pc:sldMkLst>
          <pc:docMk/>
          <pc:sldMk cId="2447945567" sldId="617"/>
        </pc:sldMkLst>
        <pc:spChg chg="del">
          <ac:chgData name="Jim McGowan" userId="e2c7446dd3aca506" providerId="LiveId" clId="{802C1FEF-A1BA-410A-81F2-F6FA284BDB02}" dt="2025-03-22T18:28:03.500" v="64" actId="478"/>
          <ac:spMkLst>
            <pc:docMk/>
            <pc:sldMk cId="2447945567" sldId="617"/>
            <ac:spMk id="2" creationId="{2946DCD2-AF97-C7D2-0545-22B658531432}"/>
          </ac:spMkLst>
        </pc:spChg>
      </pc:sldChg>
      <pc:sldChg chg="addSp delSp modSp mod">
        <pc:chgData name="Jim McGowan" userId="e2c7446dd3aca506" providerId="LiveId" clId="{802C1FEF-A1BA-410A-81F2-F6FA284BDB02}" dt="2025-03-22T18:37:13.682" v="131"/>
        <pc:sldMkLst>
          <pc:docMk/>
          <pc:sldMk cId="1080228765" sldId="12290"/>
        </pc:sldMkLst>
        <pc:picChg chg="add mod">
          <ac:chgData name="Jim McGowan" userId="e2c7446dd3aca506" providerId="LiveId" clId="{802C1FEF-A1BA-410A-81F2-F6FA284BDB02}" dt="2025-03-22T18:37:13.682" v="131"/>
          <ac:picMkLst>
            <pc:docMk/>
            <pc:sldMk cId="1080228765" sldId="12290"/>
            <ac:picMk id="2" creationId="{15C6D47B-C063-05BB-18D3-434CBE3F2B22}"/>
          </ac:picMkLst>
        </pc:picChg>
        <pc:picChg chg="del">
          <ac:chgData name="Jim McGowan" userId="e2c7446dd3aca506" providerId="LiveId" clId="{802C1FEF-A1BA-410A-81F2-F6FA284BDB02}" dt="2025-03-22T18:37:12.829" v="130" actId="478"/>
          <ac:picMkLst>
            <pc:docMk/>
            <pc:sldMk cId="1080228765" sldId="12290"/>
            <ac:picMk id="3" creationId="{1FC5B0D5-3A85-CBF2-2FC3-819E21BD99F9}"/>
          </ac:picMkLst>
        </pc:picChg>
      </pc:sldChg>
      <pc:sldChg chg="modSp mod">
        <pc:chgData name="Jim McGowan" userId="e2c7446dd3aca506" providerId="LiveId" clId="{802C1FEF-A1BA-410A-81F2-F6FA284BDB02}" dt="2025-03-22T18:36:34.086" v="121" actId="1038"/>
        <pc:sldMkLst>
          <pc:docMk/>
          <pc:sldMk cId="3328411948" sldId="12295"/>
        </pc:sldMkLst>
        <pc:picChg chg="mod">
          <ac:chgData name="Jim McGowan" userId="e2c7446dd3aca506" providerId="LiveId" clId="{802C1FEF-A1BA-410A-81F2-F6FA284BDB02}" dt="2025-03-22T18:36:34.086" v="121" actId="1038"/>
          <ac:picMkLst>
            <pc:docMk/>
            <pc:sldMk cId="3328411948" sldId="12295"/>
            <ac:picMk id="3" creationId="{FC7F1C5F-038F-9175-CDA9-E50731C955CE}"/>
          </ac:picMkLst>
        </pc:picChg>
      </pc:sldChg>
      <pc:sldChg chg="addSp delSp modSp mod">
        <pc:chgData name="Jim McGowan" userId="e2c7446dd3aca506" providerId="LiveId" clId="{802C1FEF-A1BA-410A-81F2-F6FA284BDB02}" dt="2025-03-22T18:37:51.604" v="149"/>
        <pc:sldMkLst>
          <pc:docMk/>
          <pc:sldMk cId="2223315294" sldId="12349"/>
        </pc:sldMkLst>
        <pc:picChg chg="add mod">
          <ac:chgData name="Jim McGowan" userId="e2c7446dd3aca506" providerId="LiveId" clId="{802C1FEF-A1BA-410A-81F2-F6FA284BDB02}" dt="2025-03-22T18:37:51.604" v="149"/>
          <ac:picMkLst>
            <pc:docMk/>
            <pc:sldMk cId="2223315294" sldId="12349"/>
            <ac:picMk id="2" creationId="{9C4BB2D0-7C2B-EAC4-934C-6B4463E2AC88}"/>
          </ac:picMkLst>
        </pc:picChg>
        <pc:picChg chg="del">
          <ac:chgData name="Jim McGowan" userId="e2c7446dd3aca506" providerId="LiveId" clId="{802C1FEF-A1BA-410A-81F2-F6FA284BDB02}" dt="2025-03-22T18:37:50.998" v="148" actId="478"/>
          <ac:picMkLst>
            <pc:docMk/>
            <pc:sldMk cId="2223315294" sldId="12349"/>
            <ac:picMk id="3" creationId="{BFBBE4BF-86F8-83A8-83B2-C7B47B389BA5}"/>
          </ac:picMkLst>
        </pc:picChg>
      </pc:sldChg>
      <pc:sldChg chg="addSp delSp modSp mod">
        <pc:chgData name="Jim McGowan" userId="e2c7446dd3aca506" providerId="LiveId" clId="{802C1FEF-A1BA-410A-81F2-F6FA284BDB02}" dt="2025-03-22T18:36:42.895" v="123"/>
        <pc:sldMkLst>
          <pc:docMk/>
          <pc:sldMk cId="1901476160" sldId="12440"/>
        </pc:sldMkLst>
        <pc:picChg chg="del">
          <ac:chgData name="Jim McGowan" userId="e2c7446dd3aca506" providerId="LiveId" clId="{802C1FEF-A1BA-410A-81F2-F6FA284BDB02}" dt="2025-03-22T18:36:42.254" v="122" actId="478"/>
          <ac:picMkLst>
            <pc:docMk/>
            <pc:sldMk cId="1901476160" sldId="12440"/>
            <ac:picMk id="2" creationId="{CC6075B1-4AF4-0D11-FCD7-1B1FE050E842}"/>
          </ac:picMkLst>
        </pc:picChg>
        <pc:picChg chg="add mod">
          <ac:chgData name="Jim McGowan" userId="e2c7446dd3aca506" providerId="LiveId" clId="{802C1FEF-A1BA-410A-81F2-F6FA284BDB02}" dt="2025-03-22T18:36:42.895" v="123"/>
          <ac:picMkLst>
            <pc:docMk/>
            <pc:sldMk cId="1901476160" sldId="12440"/>
            <ac:picMk id="3" creationId="{0675E472-F93E-9CB7-8C47-3E17BFA37938}"/>
          </ac:picMkLst>
        </pc:picChg>
      </pc:sldChg>
      <pc:sldChg chg="addSp delSp modSp mod">
        <pc:chgData name="Jim McGowan" userId="e2c7446dd3aca506" providerId="LiveId" clId="{802C1FEF-A1BA-410A-81F2-F6FA284BDB02}" dt="2025-03-22T18:36:59.167" v="127"/>
        <pc:sldMkLst>
          <pc:docMk/>
          <pc:sldMk cId="415740867" sldId="12441"/>
        </pc:sldMkLst>
        <pc:picChg chg="del">
          <ac:chgData name="Jim McGowan" userId="e2c7446dd3aca506" providerId="LiveId" clId="{802C1FEF-A1BA-410A-81F2-F6FA284BDB02}" dt="2025-03-22T18:36:58.069" v="126" actId="478"/>
          <ac:picMkLst>
            <pc:docMk/>
            <pc:sldMk cId="415740867" sldId="12441"/>
            <ac:picMk id="2" creationId="{DD8B4E85-8579-7307-08FA-53BD8275216A}"/>
          </ac:picMkLst>
        </pc:picChg>
        <pc:picChg chg="add del mod">
          <ac:chgData name="Jim McGowan" userId="e2c7446dd3aca506" providerId="LiveId" clId="{802C1FEF-A1BA-410A-81F2-F6FA284BDB02}" dt="2025-03-22T18:36:56.239" v="125" actId="478"/>
          <ac:picMkLst>
            <pc:docMk/>
            <pc:sldMk cId="415740867" sldId="12441"/>
            <ac:picMk id="3" creationId="{7659B809-56C0-A7B0-37EB-A05C2AB6CA2D}"/>
          </ac:picMkLst>
        </pc:picChg>
        <pc:picChg chg="add mod">
          <ac:chgData name="Jim McGowan" userId="e2c7446dd3aca506" providerId="LiveId" clId="{802C1FEF-A1BA-410A-81F2-F6FA284BDB02}" dt="2025-03-22T18:36:59.167" v="127"/>
          <ac:picMkLst>
            <pc:docMk/>
            <pc:sldMk cId="415740867" sldId="12441"/>
            <ac:picMk id="5" creationId="{4CF045C6-705E-4C9F-B367-7F26A0E5815C}"/>
          </ac:picMkLst>
        </pc:picChg>
      </pc:sldChg>
      <pc:sldChg chg="addSp delSp modSp mod">
        <pc:chgData name="Jim McGowan" userId="e2c7446dd3aca506" providerId="LiveId" clId="{802C1FEF-A1BA-410A-81F2-F6FA284BDB02}" dt="2025-03-22T18:37:02.569" v="129"/>
        <pc:sldMkLst>
          <pc:docMk/>
          <pc:sldMk cId="2948723736" sldId="12442"/>
        </pc:sldMkLst>
        <pc:picChg chg="del">
          <ac:chgData name="Jim McGowan" userId="e2c7446dd3aca506" providerId="LiveId" clId="{802C1FEF-A1BA-410A-81F2-F6FA284BDB02}" dt="2025-03-22T18:37:01.920" v="128" actId="478"/>
          <ac:picMkLst>
            <pc:docMk/>
            <pc:sldMk cId="2948723736" sldId="12442"/>
            <ac:picMk id="2" creationId="{802677E1-8F86-3901-BB94-4A2E4CDF9A15}"/>
          </ac:picMkLst>
        </pc:picChg>
        <pc:picChg chg="add mod">
          <ac:chgData name="Jim McGowan" userId="e2c7446dd3aca506" providerId="LiveId" clId="{802C1FEF-A1BA-410A-81F2-F6FA284BDB02}" dt="2025-03-22T18:37:02.569" v="129"/>
          <ac:picMkLst>
            <pc:docMk/>
            <pc:sldMk cId="2948723736" sldId="12442"/>
            <ac:picMk id="3" creationId="{00095608-8A05-D250-BED6-A85E77C268C9}"/>
          </ac:picMkLst>
        </pc:picChg>
      </pc:sldChg>
      <pc:sldChg chg="delSp mod">
        <pc:chgData name="Jim McGowan" userId="e2c7446dd3aca506" providerId="LiveId" clId="{802C1FEF-A1BA-410A-81F2-F6FA284BDB02}" dt="2025-03-22T18:28:34.758" v="65" actId="478"/>
        <pc:sldMkLst>
          <pc:docMk/>
          <pc:sldMk cId="2330351407" sldId="27576"/>
        </pc:sldMkLst>
        <pc:spChg chg="del">
          <ac:chgData name="Jim McGowan" userId="e2c7446dd3aca506" providerId="LiveId" clId="{802C1FEF-A1BA-410A-81F2-F6FA284BDB02}" dt="2025-03-22T18:28:34.758" v="65" actId="478"/>
          <ac:spMkLst>
            <pc:docMk/>
            <pc:sldMk cId="2330351407" sldId="27576"/>
            <ac:spMk id="5" creationId="{485FE67C-C1C5-F24A-6786-D952D18DC994}"/>
          </ac:spMkLst>
        </pc:spChg>
      </pc:sldChg>
      <pc:sldChg chg="addSp delSp modSp mod">
        <pc:chgData name="Jim McGowan" userId="e2c7446dd3aca506" providerId="LiveId" clId="{802C1FEF-A1BA-410A-81F2-F6FA284BDB02}" dt="2025-03-22T18:48:35.469" v="319" actId="1037"/>
        <pc:sldMkLst>
          <pc:docMk/>
          <pc:sldMk cId="653813147" sldId="27625"/>
        </pc:sldMkLst>
        <pc:spChg chg="mod">
          <ac:chgData name="Jim McGowan" userId="e2c7446dd3aca506" providerId="LiveId" clId="{802C1FEF-A1BA-410A-81F2-F6FA284BDB02}" dt="2025-03-22T18:48:35.469" v="319" actId="1037"/>
          <ac:spMkLst>
            <pc:docMk/>
            <pc:sldMk cId="653813147" sldId="27625"/>
            <ac:spMk id="161795" creationId="{3B4DE8CF-AAC3-7F14-CC9F-76B190BFD443}"/>
          </ac:spMkLst>
        </pc:spChg>
        <pc:picChg chg="add del mod">
          <ac:chgData name="Jim McGowan" userId="e2c7446dd3aca506" providerId="LiveId" clId="{802C1FEF-A1BA-410A-81F2-F6FA284BDB02}" dt="2025-03-22T18:37:18.334" v="132" actId="478"/>
          <ac:picMkLst>
            <pc:docMk/>
            <pc:sldMk cId="653813147" sldId="27625"/>
            <ac:picMk id="2" creationId="{3E800B7A-D1E3-F733-98DF-40090ACA1A5C}"/>
          </ac:picMkLst>
        </pc:picChg>
        <pc:picChg chg="del">
          <ac:chgData name="Jim McGowan" userId="e2c7446dd3aca506" providerId="LiveId" clId="{802C1FEF-A1BA-410A-81F2-F6FA284BDB02}" dt="2025-03-22T18:32:57.358" v="82" actId="478"/>
          <ac:picMkLst>
            <pc:docMk/>
            <pc:sldMk cId="653813147" sldId="27625"/>
            <ac:picMk id="3" creationId="{AF1DDA08-AEC3-ABA7-AE27-F11B06D192BC}"/>
          </ac:picMkLst>
        </pc:picChg>
        <pc:picChg chg="add mod">
          <ac:chgData name="Jim McGowan" userId="e2c7446dd3aca506" providerId="LiveId" clId="{802C1FEF-A1BA-410A-81F2-F6FA284BDB02}" dt="2025-03-22T18:37:19.949" v="133"/>
          <ac:picMkLst>
            <pc:docMk/>
            <pc:sldMk cId="653813147" sldId="27625"/>
            <ac:picMk id="4" creationId="{F4C4404B-0869-C5C8-54E5-B2187F49693A}"/>
          </ac:picMkLst>
        </pc:picChg>
      </pc:sldChg>
      <pc:sldChg chg="addSp delSp modSp mod">
        <pc:chgData name="Jim McGowan" userId="e2c7446dd3aca506" providerId="LiveId" clId="{802C1FEF-A1BA-410A-81F2-F6FA284BDB02}" dt="2025-03-22T18:37:23.202" v="135"/>
        <pc:sldMkLst>
          <pc:docMk/>
          <pc:sldMk cId="485163530" sldId="27626"/>
        </pc:sldMkLst>
        <pc:spChg chg="mod">
          <ac:chgData name="Jim McGowan" userId="e2c7446dd3aca506" providerId="LiveId" clId="{802C1FEF-A1BA-410A-81F2-F6FA284BDB02}" dt="2025-03-22T18:33:11.665" v="87" actId="14100"/>
          <ac:spMkLst>
            <pc:docMk/>
            <pc:sldMk cId="485163530" sldId="27626"/>
            <ac:spMk id="161795" creationId="{598352A2-B599-F38B-4C07-2DFFE47BA41F}"/>
          </ac:spMkLst>
        </pc:spChg>
        <pc:picChg chg="add del mod">
          <ac:chgData name="Jim McGowan" userId="e2c7446dd3aca506" providerId="LiveId" clId="{802C1FEF-A1BA-410A-81F2-F6FA284BDB02}" dt="2025-03-22T18:37:22.485" v="134" actId="478"/>
          <ac:picMkLst>
            <pc:docMk/>
            <pc:sldMk cId="485163530" sldId="27626"/>
            <ac:picMk id="2" creationId="{6126CF4A-85EC-1204-39D4-A2C0FFDA0789}"/>
          </ac:picMkLst>
        </pc:picChg>
        <pc:picChg chg="del">
          <ac:chgData name="Jim McGowan" userId="e2c7446dd3aca506" providerId="LiveId" clId="{802C1FEF-A1BA-410A-81F2-F6FA284BDB02}" dt="2025-03-22T18:33:06.068" v="85" actId="478"/>
          <ac:picMkLst>
            <pc:docMk/>
            <pc:sldMk cId="485163530" sldId="27626"/>
            <ac:picMk id="3" creationId="{9A68E021-1E8F-E115-4979-89F0DC765E48}"/>
          </ac:picMkLst>
        </pc:picChg>
        <pc:picChg chg="add mod">
          <ac:chgData name="Jim McGowan" userId="e2c7446dd3aca506" providerId="LiveId" clId="{802C1FEF-A1BA-410A-81F2-F6FA284BDB02}" dt="2025-03-22T18:37:23.202" v="135"/>
          <ac:picMkLst>
            <pc:docMk/>
            <pc:sldMk cId="485163530" sldId="27626"/>
            <ac:picMk id="4" creationId="{F80F3505-C5EA-2AA5-FFA4-F348B2B25028}"/>
          </ac:picMkLst>
        </pc:picChg>
      </pc:sldChg>
      <pc:sldChg chg="addSp delSp modSp mod">
        <pc:chgData name="Jim McGowan" userId="e2c7446dd3aca506" providerId="LiveId" clId="{802C1FEF-A1BA-410A-81F2-F6FA284BDB02}" dt="2025-03-22T18:38:02.305" v="155"/>
        <pc:sldMkLst>
          <pc:docMk/>
          <pc:sldMk cId="1391309576" sldId="27627"/>
        </pc:sldMkLst>
        <pc:spChg chg="mod">
          <ac:chgData name="Jim McGowan" userId="e2c7446dd3aca506" providerId="LiveId" clId="{802C1FEF-A1BA-410A-81F2-F6FA284BDB02}" dt="2025-03-22T18:36:00.432" v="113" actId="14100"/>
          <ac:spMkLst>
            <pc:docMk/>
            <pc:sldMk cId="1391309576" sldId="27627"/>
            <ac:spMk id="161795" creationId="{0C693976-DCE3-462F-0C1C-D94332D8D385}"/>
          </ac:spMkLst>
        </pc:spChg>
        <pc:picChg chg="add mod">
          <ac:chgData name="Jim McGowan" userId="e2c7446dd3aca506" providerId="LiveId" clId="{802C1FEF-A1BA-410A-81F2-F6FA284BDB02}" dt="2025-03-22T18:38:02.305" v="155"/>
          <ac:picMkLst>
            <pc:docMk/>
            <pc:sldMk cId="1391309576" sldId="27627"/>
            <ac:picMk id="2" creationId="{685408DF-3C2F-86A7-019F-3765B0787092}"/>
          </ac:picMkLst>
        </pc:picChg>
        <pc:picChg chg="del mod">
          <ac:chgData name="Jim McGowan" userId="e2c7446dd3aca506" providerId="LiveId" clId="{802C1FEF-A1BA-410A-81F2-F6FA284BDB02}" dt="2025-03-22T18:38:01.727" v="154" actId="478"/>
          <ac:picMkLst>
            <pc:docMk/>
            <pc:sldMk cId="1391309576" sldId="27627"/>
            <ac:picMk id="3" creationId="{8F5F45AE-5348-CF5F-2471-27C997562C50}"/>
          </ac:picMkLst>
        </pc:picChg>
      </pc:sldChg>
      <pc:sldChg chg="addSp delSp modSp mod">
        <pc:chgData name="Jim McGowan" userId="e2c7446dd3aca506" providerId="LiveId" clId="{802C1FEF-A1BA-410A-81F2-F6FA284BDB02}" dt="2025-03-22T18:39:59.374" v="213"/>
        <pc:sldMkLst>
          <pc:docMk/>
          <pc:sldMk cId="4190888672" sldId="27628"/>
        </pc:sldMkLst>
        <pc:spChg chg="mod">
          <ac:chgData name="Jim McGowan" userId="e2c7446dd3aca506" providerId="LiveId" clId="{802C1FEF-A1BA-410A-81F2-F6FA284BDB02}" dt="2025-03-22T18:33:23.724" v="88" actId="14100"/>
          <ac:spMkLst>
            <pc:docMk/>
            <pc:sldMk cId="4190888672" sldId="27628"/>
            <ac:spMk id="161795" creationId="{5C8D5C59-E23C-36DB-9D01-07999D56F06E}"/>
          </ac:spMkLst>
        </pc:spChg>
        <pc:picChg chg="add del mod">
          <ac:chgData name="Jim McGowan" userId="e2c7446dd3aca506" providerId="LiveId" clId="{802C1FEF-A1BA-410A-81F2-F6FA284BDB02}" dt="2025-03-22T18:39:58.771" v="212" actId="478"/>
          <ac:picMkLst>
            <pc:docMk/>
            <pc:sldMk cId="4190888672" sldId="27628"/>
            <ac:picMk id="2" creationId="{9C3A8B7B-5366-E5EC-0194-94D0592F9E19}"/>
          </ac:picMkLst>
        </pc:picChg>
        <pc:picChg chg="del">
          <ac:chgData name="Jim McGowan" userId="e2c7446dd3aca506" providerId="LiveId" clId="{802C1FEF-A1BA-410A-81F2-F6FA284BDB02}" dt="2025-03-22T18:33:24.981" v="89" actId="478"/>
          <ac:picMkLst>
            <pc:docMk/>
            <pc:sldMk cId="4190888672" sldId="27628"/>
            <ac:picMk id="3" creationId="{499D976D-CB0E-6A61-FCE2-530B0FB9D897}"/>
          </ac:picMkLst>
        </pc:picChg>
        <pc:picChg chg="add mod">
          <ac:chgData name="Jim McGowan" userId="e2c7446dd3aca506" providerId="LiveId" clId="{802C1FEF-A1BA-410A-81F2-F6FA284BDB02}" dt="2025-03-22T18:39:59.374" v="213"/>
          <ac:picMkLst>
            <pc:docMk/>
            <pc:sldMk cId="4190888672" sldId="27628"/>
            <ac:picMk id="4" creationId="{D624A893-A9CB-7918-745A-0ED287D2998C}"/>
          </ac:picMkLst>
        </pc:picChg>
      </pc:sldChg>
      <pc:sldChg chg="addSp delSp modSp mod">
        <pc:chgData name="Jim McGowan" userId="e2c7446dd3aca506" providerId="LiveId" clId="{802C1FEF-A1BA-410A-81F2-F6FA284BDB02}" dt="2025-03-22T18:41:38.778" v="259"/>
        <pc:sldMkLst>
          <pc:docMk/>
          <pc:sldMk cId="3170805740" sldId="27629"/>
        </pc:sldMkLst>
        <pc:spChg chg="mod">
          <ac:chgData name="Jim McGowan" userId="e2c7446dd3aca506" providerId="LiveId" clId="{802C1FEF-A1BA-410A-81F2-F6FA284BDB02}" dt="2025-03-22T18:31:58.970" v="81" actId="14100"/>
          <ac:spMkLst>
            <pc:docMk/>
            <pc:sldMk cId="3170805740" sldId="27629"/>
            <ac:spMk id="161795" creationId="{F527A3F3-0656-E5B7-7AE6-AEF044531114}"/>
          </ac:spMkLst>
        </pc:spChg>
        <pc:picChg chg="add del mod">
          <ac:chgData name="Jim McGowan" userId="e2c7446dd3aca506" providerId="LiveId" clId="{802C1FEF-A1BA-410A-81F2-F6FA284BDB02}" dt="2025-03-22T18:41:38.030" v="258" actId="478"/>
          <ac:picMkLst>
            <pc:docMk/>
            <pc:sldMk cId="3170805740" sldId="27629"/>
            <ac:picMk id="2" creationId="{3529A237-8604-27AA-38AD-638DCFC694A1}"/>
          </ac:picMkLst>
        </pc:picChg>
        <pc:picChg chg="del">
          <ac:chgData name="Jim McGowan" userId="e2c7446dd3aca506" providerId="LiveId" clId="{802C1FEF-A1BA-410A-81F2-F6FA284BDB02}" dt="2025-03-22T18:31:52.896" v="80" actId="478"/>
          <ac:picMkLst>
            <pc:docMk/>
            <pc:sldMk cId="3170805740" sldId="27629"/>
            <ac:picMk id="3" creationId="{FC9CF9FA-EBE5-F2A8-CBF9-D6E330B748FC}"/>
          </ac:picMkLst>
        </pc:picChg>
        <pc:picChg chg="add mod">
          <ac:chgData name="Jim McGowan" userId="e2c7446dd3aca506" providerId="LiveId" clId="{802C1FEF-A1BA-410A-81F2-F6FA284BDB02}" dt="2025-03-22T18:41:38.778" v="259"/>
          <ac:picMkLst>
            <pc:docMk/>
            <pc:sldMk cId="3170805740" sldId="27629"/>
            <ac:picMk id="4" creationId="{9A64E76D-79B6-BCB7-0391-23AB06ED3843}"/>
          </ac:picMkLst>
        </pc:picChg>
      </pc:sldChg>
      <pc:sldChg chg="addSp delSp modSp mod">
        <pc:chgData name="Jim McGowan" userId="e2c7446dd3aca506" providerId="LiveId" clId="{802C1FEF-A1BA-410A-81F2-F6FA284BDB02}" dt="2025-03-22T18:44:55.001" v="304"/>
        <pc:sldMkLst>
          <pc:docMk/>
          <pc:sldMk cId="4243632596" sldId="27630"/>
        </pc:sldMkLst>
        <pc:spChg chg="mod">
          <ac:chgData name="Jim McGowan" userId="e2c7446dd3aca506" providerId="LiveId" clId="{802C1FEF-A1BA-410A-81F2-F6FA284BDB02}" dt="2025-03-22T18:33:39.810" v="93" actId="14100"/>
          <ac:spMkLst>
            <pc:docMk/>
            <pc:sldMk cId="4243632596" sldId="27630"/>
            <ac:spMk id="161795" creationId="{E3F2CDAD-07BD-DC73-9C49-2F233C939A14}"/>
          </ac:spMkLst>
        </pc:spChg>
        <pc:picChg chg="add del mod">
          <ac:chgData name="Jim McGowan" userId="e2c7446dd3aca506" providerId="LiveId" clId="{802C1FEF-A1BA-410A-81F2-F6FA284BDB02}" dt="2025-03-22T18:44:54.158" v="303" actId="478"/>
          <ac:picMkLst>
            <pc:docMk/>
            <pc:sldMk cId="4243632596" sldId="27630"/>
            <ac:picMk id="2" creationId="{1343CAA4-5BAD-5441-E1B2-596CEE2932F4}"/>
          </ac:picMkLst>
        </pc:picChg>
        <pc:picChg chg="del">
          <ac:chgData name="Jim McGowan" userId="e2c7446dd3aca506" providerId="LiveId" clId="{802C1FEF-A1BA-410A-81F2-F6FA284BDB02}" dt="2025-03-22T18:33:31.340" v="91" actId="478"/>
          <ac:picMkLst>
            <pc:docMk/>
            <pc:sldMk cId="4243632596" sldId="27630"/>
            <ac:picMk id="3" creationId="{04FDE1FF-0541-D501-23E1-567C4CAC0BAF}"/>
          </ac:picMkLst>
        </pc:picChg>
        <pc:picChg chg="add mod">
          <ac:chgData name="Jim McGowan" userId="e2c7446dd3aca506" providerId="LiveId" clId="{802C1FEF-A1BA-410A-81F2-F6FA284BDB02}" dt="2025-03-22T18:44:30.896" v="301"/>
          <ac:picMkLst>
            <pc:docMk/>
            <pc:sldMk cId="4243632596" sldId="27630"/>
            <ac:picMk id="4" creationId="{5B844FDE-605C-B0D8-16E6-0C5A2DA420CB}"/>
          </ac:picMkLst>
        </pc:picChg>
        <pc:picChg chg="add mod">
          <ac:chgData name="Jim McGowan" userId="e2c7446dd3aca506" providerId="LiveId" clId="{802C1FEF-A1BA-410A-81F2-F6FA284BDB02}" dt="2025-03-22T18:44:55.001" v="304"/>
          <ac:picMkLst>
            <pc:docMk/>
            <pc:sldMk cId="4243632596" sldId="27630"/>
            <ac:picMk id="5" creationId="{36A01157-BE2C-03A7-A87B-46257E749403}"/>
          </ac:picMkLst>
        </pc:picChg>
      </pc:sldChg>
      <pc:sldChg chg="addSp delSp modSp mod">
        <pc:chgData name="Jim McGowan" userId="e2c7446dd3aca506" providerId="LiveId" clId="{802C1FEF-A1BA-410A-81F2-F6FA284BDB02}" dt="2025-03-22T18:37:27.360" v="137"/>
        <pc:sldMkLst>
          <pc:docMk/>
          <pc:sldMk cId="3880997232" sldId="27633"/>
        </pc:sldMkLst>
        <pc:spChg chg="mod">
          <ac:chgData name="Jim McGowan" userId="e2c7446dd3aca506" providerId="LiveId" clId="{802C1FEF-A1BA-410A-81F2-F6FA284BDB02}" dt="2025-03-22T18:25:40.903" v="0" actId="14100"/>
          <ac:spMkLst>
            <pc:docMk/>
            <pc:sldMk cId="3880997232" sldId="27633"/>
            <ac:spMk id="161795" creationId="{CB3A2A85-A514-C16F-93E6-9EB662D5018B}"/>
          </ac:spMkLst>
        </pc:spChg>
        <pc:picChg chg="del">
          <ac:chgData name="Jim McGowan" userId="e2c7446dd3aca506" providerId="LiveId" clId="{802C1FEF-A1BA-410A-81F2-F6FA284BDB02}" dt="2025-03-22T18:37:26.753" v="136" actId="478"/>
          <ac:picMkLst>
            <pc:docMk/>
            <pc:sldMk cId="3880997232" sldId="27633"/>
            <ac:picMk id="2" creationId="{59A1B53C-3E66-678C-A117-4AB3057AC710}"/>
          </ac:picMkLst>
        </pc:picChg>
        <pc:picChg chg="add mod">
          <ac:chgData name="Jim McGowan" userId="e2c7446dd3aca506" providerId="LiveId" clId="{802C1FEF-A1BA-410A-81F2-F6FA284BDB02}" dt="2025-03-22T18:37:27.360" v="137"/>
          <ac:picMkLst>
            <pc:docMk/>
            <pc:sldMk cId="3880997232" sldId="27633"/>
            <ac:picMk id="3" creationId="{B8F12C5A-EBD9-8922-9505-40B8D887687C}"/>
          </ac:picMkLst>
        </pc:picChg>
      </pc:sldChg>
      <pc:sldChg chg="addSp delSp modSp mod">
        <pc:chgData name="Jim McGowan" userId="e2c7446dd3aca506" providerId="LiveId" clId="{802C1FEF-A1BA-410A-81F2-F6FA284BDB02}" dt="2025-03-22T18:37:30.179" v="139"/>
        <pc:sldMkLst>
          <pc:docMk/>
          <pc:sldMk cId="1125741546" sldId="27634"/>
        </pc:sldMkLst>
        <pc:spChg chg="mod">
          <ac:chgData name="Jim McGowan" userId="e2c7446dd3aca506" providerId="LiveId" clId="{802C1FEF-A1BA-410A-81F2-F6FA284BDB02}" dt="2025-03-22T18:25:45.896" v="1" actId="14100"/>
          <ac:spMkLst>
            <pc:docMk/>
            <pc:sldMk cId="1125741546" sldId="27634"/>
            <ac:spMk id="161795" creationId="{A1F1DCD7-6514-C5FE-0B62-F6D32C8C1CA7}"/>
          </ac:spMkLst>
        </pc:spChg>
        <pc:picChg chg="del">
          <ac:chgData name="Jim McGowan" userId="e2c7446dd3aca506" providerId="LiveId" clId="{802C1FEF-A1BA-410A-81F2-F6FA284BDB02}" dt="2025-03-22T18:37:29.598" v="138" actId="478"/>
          <ac:picMkLst>
            <pc:docMk/>
            <pc:sldMk cId="1125741546" sldId="27634"/>
            <ac:picMk id="2" creationId="{EED88E3D-726E-3333-4469-D108D0C6747D}"/>
          </ac:picMkLst>
        </pc:picChg>
        <pc:picChg chg="add mod">
          <ac:chgData name="Jim McGowan" userId="e2c7446dd3aca506" providerId="LiveId" clId="{802C1FEF-A1BA-410A-81F2-F6FA284BDB02}" dt="2025-03-22T18:37:30.179" v="139"/>
          <ac:picMkLst>
            <pc:docMk/>
            <pc:sldMk cId="1125741546" sldId="27634"/>
            <ac:picMk id="3" creationId="{31FF352D-4969-280C-33A6-F353ABE1FC7A}"/>
          </ac:picMkLst>
        </pc:picChg>
      </pc:sldChg>
      <pc:sldChg chg="addSp delSp modSp mod">
        <pc:chgData name="Jim McGowan" userId="e2c7446dd3aca506" providerId="LiveId" clId="{802C1FEF-A1BA-410A-81F2-F6FA284BDB02}" dt="2025-03-22T18:37:35.626" v="141"/>
        <pc:sldMkLst>
          <pc:docMk/>
          <pc:sldMk cId="191323508" sldId="27635"/>
        </pc:sldMkLst>
        <pc:spChg chg="mod">
          <ac:chgData name="Jim McGowan" userId="e2c7446dd3aca506" providerId="LiveId" clId="{802C1FEF-A1BA-410A-81F2-F6FA284BDB02}" dt="2025-03-22T18:25:57.442" v="2" actId="14100"/>
          <ac:spMkLst>
            <pc:docMk/>
            <pc:sldMk cId="191323508" sldId="27635"/>
            <ac:spMk id="161795" creationId="{BEF9480A-E08F-1479-609B-CE5605BAC8B8}"/>
          </ac:spMkLst>
        </pc:spChg>
        <pc:picChg chg="del">
          <ac:chgData name="Jim McGowan" userId="e2c7446dd3aca506" providerId="LiveId" clId="{802C1FEF-A1BA-410A-81F2-F6FA284BDB02}" dt="2025-03-22T18:37:35.011" v="140" actId="478"/>
          <ac:picMkLst>
            <pc:docMk/>
            <pc:sldMk cId="191323508" sldId="27635"/>
            <ac:picMk id="2" creationId="{6F735AF9-B7DD-F3BB-5699-CE94A9DAAF7D}"/>
          </ac:picMkLst>
        </pc:picChg>
        <pc:picChg chg="add mod">
          <ac:chgData name="Jim McGowan" userId="e2c7446dd3aca506" providerId="LiveId" clId="{802C1FEF-A1BA-410A-81F2-F6FA284BDB02}" dt="2025-03-22T18:37:35.626" v="141"/>
          <ac:picMkLst>
            <pc:docMk/>
            <pc:sldMk cId="191323508" sldId="27635"/>
            <ac:picMk id="3" creationId="{AD9A230D-94C1-EA6A-DFC7-0C3F5542D202}"/>
          </ac:picMkLst>
        </pc:picChg>
      </pc:sldChg>
      <pc:sldChg chg="addSp delSp modSp mod">
        <pc:chgData name="Jim McGowan" userId="e2c7446dd3aca506" providerId="LiveId" clId="{802C1FEF-A1BA-410A-81F2-F6FA284BDB02}" dt="2025-03-22T18:37:38.353" v="143"/>
        <pc:sldMkLst>
          <pc:docMk/>
          <pc:sldMk cId="2233680408" sldId="27636"/>
        </pc:sldMkLst>
        <pc:picChg chg="del">
          <ac:chgData name="Jim McGowan" userId="e2c7446dd3aca506" providerId="LiveId" clId="{802C1FEF-A1BA-410A-81F2-F6FA284BDB02}" dt="2025-03-22T18:37:37.799" v="142" actId="478"/>
          <ac:picMkLst>
            <pc:docMk/>
            <pc:sldMk cId="2233680408" sldId="27636"/>
            <ac:picMk id="2" creationId="{179EE9D2-E8C4-63DF-38CA-58D0DC0F3104}"/>
          </ac:picMkLst>
        </pc:picChg>
        <pc:picChg chg="add mod">
          <ac:chgData name="Jim McGowan" userId="e2c7446dd3aca506" providerId="LiveId" clId="{802C1FEF-A1BA-410A-81F2-F6FA284BDB02}" dt="2025-03-22T18:37:38.353" v="143"/>
          <ac:picMkLst>
            <pc:docMk/>
            <pc:sldMk cId="2233680408" sldId="27636"/>
            <ac:picMk id="3" creationId="{2FEF109F-714C-2471-0A58-6A6FCEC1FDAF}"/>
          </ac:picMkLst>
        </pc:picChg>
      </pc:sldChg>
      <pc:sldChg chg="addSp delSp modSp mod">
        <pc:chgData name="Jim McGowan" userId="e2c7446dd3aca506" providerId="LiveId" clId="{802C1FEF-A1BA-410A-81F2-F6FA284BDB02}" dt="2025-03-22T18:37:41.484" v="145"/>
        <pc:sldMkLst>
          <pc:docMk/>
          <pc:sldMk cId="1422986976" sldId="27637"/>
        </pc:sldMkLst>
        <pc:picChg chg="del">
          <ac:chgData name="Jim McGowan" userId="e2c7446dd3aca506" providerId="LiveId" clId="{802C1FEF-A1BA-410A-81F2-F6FA284BDB02}" dt="2025-03-22T18:37:40.899" v="144" actId="478"/>
          <ac:picMkLst>
            <pc:docMk/>
            <pc:sldMk cId="1422986976" sldId="27637"/>
            <ac:picMk id="2" creationId="{10EDC1E7-34E2-BB86-2805-969BFD8BFF19}"/>
          </ac:picMkLst>
        </pc:picChg>
        <pc:picChg chg="add mod">
          <ac:chgData name="Jim McGowan" userId="e2c7446dd3aca506" providerId="LiveId" clId="{802C1FEF-A1BA-410A-81F2-F6FA284BDB02}" dt="2025-03-22T18:37:41.484" v="145"/>
          <ac:picMkLst>
            <pc:docMk/>
            <pc:sldMk cId="1422986976" sldId="27637"/>
            <ac:picMk id="3" creationId="{201A85A4-A2C6-23C1-8B63-1A226987B459}"/>
          </ac:picMkLst>
        </pc:picChg>
      </pc:sldChg>
      <pc:sldChg chg="addSp delSp modSp mod">
        <pc:chgData name="Jim McGowan" userId="e2c7446dd3aca506" providerId="LiveId" clId="{802C1FEF-A1BA-410A-81F2-F6FA284BDB02}" dt="2025-03-22T18:37:46.571" v="147"/>
        <pc:sldMkLst>
          <pc:docMk/>
          <pc:sldMk cId="3638594612" sldId="27638"/>
        </pc:sldMkLst>
        <pc:picChg chg="del">
          <ac:chgData name="Jim McGowan" userId="e2c7446dd3aca506" providerId="LiveId" clId="{802C1FEF-A1BA-410A-81F2-F6FA284BDB02}" dt="2025-03-22T18:37:45.957" v="146" actId="478"/>
          <ac:picMkLst>
            <pc:docMk/>
            <pc:sldMk cId="3638594612" sldId="27638"/>
            <ac:picMk id="2" creationId="{361670AA-8DE0-9FAA-1E50-65BCA147BCB0}"/>
          </ac:picMkLst>
        </pc:picChg>
        <pc:picChg chg="add mod">
          <ac:chgData name="Jim McGowan" userId="e2c7446dd3aca506" providerId="LiveId" clId="{802C1FEF-A1BA-410A-81F2-F6FA284BDB02}" dt="2025-03-22T18:37:46.571" v="147"/>
          <ac:picMkLst>
            <pc:docMk/>
            <pc:sldMk cId="3638594612" sldId="27638"/>
            <ac:picMk id="3" creationId="{7B8CC287-341A-5A52-5911-828F4B2E875F}"/>
          </ac:picMkLst>
        </pc:picChg>
      </pc:sldChg>
      <pc:sldChg chg="addSp delSp modSp mod">
        <pc:chgData name="Jim McGowan" userId="e2c7446dd3aca506" providerId="LiveId" clId="{802C1FEF-A1BA-410A-81F2-F6FA284BDB02}" dt="2025-03-22T18:37:54.082" v="151"/>
        <pc:sldMkLst>
          <pc:docMk/>
          <pc:sldMk cId="262895606" sldId="27639"/>
        </pc:sldMkLst>
        <pc:picChg chg="add mod">
          <ac:chgData name="Jim McGowan" userId="e2c7446dd3aca506" providerId="LiveId" clId="{802C1FEF-A1BA-410A-81F2-F6FA284BDB02}" dt="2025-03-22T18:37:54.082" v="151"/>
          <ac:picMkLst>
            <pc:docMk/>
            <pc:sldMk cId="262895606" sldId="27639"/>
            <ac:picMk id="2" creationId="{AE4C6C35-BC05-F4FE-A0FB-EC10E79A62E3}"/>
          </ac:picMkLst>
        </pc:picChg>
        <pc:picChg chg="del">
          <ac:chgData name="Jim McGowan" userId="e2c7446dd3aca506" providerId="LiveId" clId="{802C1FEF-A1BA-410A-81F2-F6FA284BDB02}" dt="2025-03-22T18:37:53.443" v="150" actId="478"/>
          <ac:picMkLst>
            <pc:docMk/>
            <pc:sldMk cId="262895606" sldId="27639"/>
            <ac:picMk id="3" creationId="{86391F32-4C98-8B98-81FC-C9128D9A9586}"/>
          </ac:picMkLst>
        </pc:picChg>
      </pc:sldChg>
      <pc:sldChg chg="addSp delSp modSp mod">
        <pc:chgData name="Jim McGowan" userId="e2c7446dd3aca506" providerId="LiveId" clId="{802C1FEF-A1BA-410A-81F2-F6FA284BDB02}" dt="2025-03-22T18:37:58.003" v="153"/>
        <pc:sldMkLst>
          <pc:docMk/>
          <pc:sldMk cId="2841165466" sldId="27640"/>
        </pc:sldMkLst>
        <pc:picChg chg="add mod">
          <ac:chgData name="Jim McGowan" userId="e2c7446dd3aca506" providerId="LiveId" clId="{802C1FEF-A1BA-410A-81F2-F6FA284BDB02}" dt="2025-03-22T18:37:58.003" v="153"/>
          <ac:picMkLst>
            <pc:docMk/>
            <pc:sldMk cId="2841165466" sldId="27640"/>
            <ac:picMk id="2" creationId="{CED18E7E-EA97-B4F6-BCDC-DE288BC35236}"/>
          </ac:picMkLst>
        </pc:picChg>
        <pc:picChg chg="del">
          <ac:chgData name="Jim McGowan" userId="e2c7446dd3aca506" providerId="LiveId" clId="{802C1FEF-A1BA-410A-81F2-F6FA284BDB02}" dt="2025-03-22T18:37:57.414" v="152" actId="478"/>
          <ac:picMkLst>
            <pc:docMk/>
            <pc:sldMk cId="2841165466" sldId="27640"/>
            <ac:picMk id="3" creationId="{C5EEB55A-6D43-F046-C8EF-2C4DAC75AD46}"/>
          </ac:picMkLst>
        </pc:picChg>
      </pc:sldChg>
      <pc:sldChg chg="addSp delSp modSp mod">
        <pc:chgData name="Jim McGowan" userId="e2c7446dd3aca506" providerId="LiveId" clId="{802C1FEF-A1BA-410A-81F2-F6FA284BDB02}" dt="2025-03-22T18:38:06.451" v="157"/>
        <pc:sldMkLst>
          <pc:docMk/>
          <pc:sldMk cId="2770275583" sldId="27641"/>
        </pc:sldMkLst>
        <pc:picChg chg="del">
          <ac:chgData name="Jim McGowan" userId="e2c7446dd3aca506" providerId="LiveId" clId="{802C1FEF-A1BA-410A-81F2-F6FA284BDB02}" dt="2025-03-22T18:38:05.716" v="156" actId="478"/>
          <ac:picMkLst>
            <pc:docMk/>
            <pc:sldMk cId="2770275583" sldId="27641"/>
            <ac:picMk id="2" creationId="{88BBF9FA-22B0-AF2E-107F-20772C44D1A8}"/>
          </ac:picMkLst>
        </pc:picChg>
        <pc:picChg chg="add mod">
          <ac:chgData name="Jim McGowan" userId="e2c7446dd3aca506" providerId="LiveId" clId="{802C1FEF-A1BA-410A-81F2-F6FA284BDB02}" dt="2025-03-22T18:38:06.451" v="157"/>
          <ac:picMkLst>
            <pc:docMk/>
            <pc:sldMk cId="2770275583" sldId="27641"/>
            <ac:picMk id="3" creationId="{DF3BFA97-C98F-6251-18ED-27C518B80B80}"/>
          </ac:picMkLst>
        </pc:picChg>
      </pc:sldChg>
      <pc:sldChg chg="addSp delSp modSp mod">
        <pc:chgData name="Jim McGowan" userId="e2c7446dd3aca506" providerId="LiveId" clId="{802C1FEF-A1BA-410A-81F2-F6FA284BDB02}" dt="2025-03-22T18:38:08.971" v="159"/>
        <pc:sldMkLst>
          <pc:docMk/>
          <pc:sldMk cId="52104424" sldId="27642"/>
        </pc:sldMkLst>
        <pc:picChg chg="del">
          <ac:chgData name="Jim McGowan" userId="e2c7446dd3aca506" providerId="LiveId" clId="{802C1FEF-A1BA-410A-81F2-F6FA284BDB02}" dt="2025-03-22T18:38:08.342" v="158" actId="478"/>
          <ac:picMkLst>
            <pc:docMk/>
            <pc:sldMk cId="52104424" sldId="27642"/>
            <ac:picMk id="2" creationId="{B7E3B5C3-78AA-5B18-B80E-8993531F37F7}"/>
          </ac:picMkLst>
        </pc:picChg>
        <pc:picChg chg="add mod">
          <ac:chgData name="Jim McGowan" userId="e2c7446dd3aca506" providerId="LiveId" clId="{802C1FEF-A1BA-410A-81F2-F6FA284BDB02}" dt="2025-03-22T18:38:08.971" v="159"/>
          <ac:picMkLst>
            <pc:docMk/>
            <pc:sldMk cId="52104424" sldId="27642"/>
            <ac:picMk id="3" creationId="{E480077D-DBFD-6BEA-6362-76AAACBD339C}"/>
          </ac:picMkLst>
        </pc:picChg>
      </pc:sldChg>
      <pc:sldChg chg="addSp delSp modSp mod">
        <pc:chgData name="Jim McGowan" userId="e2c7446dd3aca506" providerId="LiveId" clId="{802C1FEF-A1BA-410A-81F2-F6FA284BDB02}" dt="2025-03-22T18:38:46.879" v="175"/>
        <pc:sldMkLst>
          <pc:docMk/>
          <pc:sldMk cId="1737580292" sldId="27643"/>
        </pc:sldMkLst>
        <pc:picChg chg="del">
          <ac:chgData name="Jim McGowan" userId="e2c7446dd3aca506" providerId="LiveId" clId="{802C1FEF-A1BA-410A-81F2-F6FA284BDB02}" dt="2025-03-22T18:38:46.291" v="174" actId="478"/>
          <ac:picMkLst>
            <pc:docMk/>
            <pc:sldMk cId="1737580292" sldId="27643"/>
            <ac:picMk id="2" creationId="{D9B0C484-7EE5-09A0-5306-71F9FB2A70AF}"/>
          </ac:picMkLst>
        </pc:picChg>
        <pc:picChg chg="add mod">
          <ac:chgData name="Jim McGowan" userId="e2c7446dd3aca506" providerId="LiveId" clId="{802C1FEF-A1BA-410A-81F2-F6FA284BDB02}" dt="2025-03-22T18:38:46.879" v="175"/>
          <ac:picMkLst>
            <pc:docMk/>
            <pc:sldMk cId="1737580292" sldId="27643"/>
            <ac:picMk id="3" creationId="{D5E17B7D-4D09-355C-6F14-B76C69205495}"/>
          </ac:picMkLst>
        </pc:picChg>
      </pc:sldChg>
      <pc:sldChg chg="addSp delSp modSp mod">
        <pc:chgData name="Jim McGowan" userId="e2c7446dd3aca506" providerId="LiveId" clId="{802C1FEF-A1BA-410A-81F2-F6FA284BDB02}" dt="2025-03-22T18:38:49.876" v="177"/>
        <pc:sldMkLst>
          <pc:docMk/>
          <pc:sldMk cId="2125919055" sldId="27644"/>
        </pc:sldMkLst>
        <pc:picChg chg="del">
          <ac:chgData name="Jim McGowan" userId="e2c7446dd3aca506" providerId="LiveId" clId="{802C1FEF-A1BA-410A-81F2-F6FA284BDB02}" dt="2025-03-22T18:38:49.261" v="176" actId="478"/>
          <ac:picMkLst>
            <pc:docMk/>
            <pc:sldMk cId="2125919055" sldId="27644"/>
            <ac:picMk id="2" creationId="{92403DD7-E590-4AFD-4866-AACB3D7838D0}"/>
          </ac:picMkLst>
        </pc:picChg>
        <pc:picChg chg="add mod">
          <ac:chgData name="Jim McGowan" userId="e2c7446dd3aca506" providerId="LiveId" clId="{802C1FEF-A1BA-410A-81F2-F6FA284BDB02}" dt="2025-03-22T18:38:49.876" v="177"/>
          <ac:picMkLst>
            <pc:docMk/>
            <pc:sldMk cId="2125919055" sldId="27644"/>
            <ac:picMk id="3" creationId="{21A321C3-8554-5022-0DDD-9EA6FF04554A}"/>
          </ac:picMkLst>
        </pc:picChg>
      </pc:sldChg>
      <pc:sldChg chg="addSp delSp modSp mod">
        <pc:chgData name="Jim McGowan" userId="e2c7446dd3aca506" providerId="LiveId" clId="{802C1FEF-A1BA-410A-81F2-F6FA284BDB02}" dt="2025-03-22T18:39:10.995" v="189"/>
        <pc:sldMkLst>
          <pc:docMk/>
          <pc:sldMk cId="3922053209" sldId="27645"/>
        </pc:sldMkLst>
        <pc:picChg chg="del">
          <ac:chgData name="Jim McGowan" userId="e2c7446dd3aca506" providerId="LiveId" clId="{802C1FEF-A1BA-410A-81F2-F6FA284BDB02}" dt="2025-03-22T18:39:10.374" v="188" actId="478"/>
          <ac:picMkLst>
            <pc:docMk/>
            <pc:sldMk cId="3922053209" sldId="27645"/>
            <ac:picMk id="2" creationId="{2AAC3DF9-407C-735B-B17A-6722D815B1B4}"/>
          </ac:picMkLst>
        </pc:picChg>
        <pc:picChg chg="add mod">
          <ac:chgData name="Jim McGowan" userId="e2c7446dd3aca506" providerId="LiveId" clId="{802C1FEF-A1BA-410A-81F2-F6FA284BDB02}" dt="2025-03-22T18:39:10.995" v="189"/>
          <ac:picMkLst>
            <pc:docMk/>
            <pc:sldMk cId="3922053209" sldId="27645"/>
            <ac:picMk id="3" creationId="{0D4D0792-91C6-24F2-A1FD-AC62EA8622BB}"/>
          </ac:picMkLst>
        </pc:picChg>
      </pc:sldChg>
      <pc:sldChg chg="addSp delSp modSp mod">
        <pc:chgData name="Jim McGowan" userId="e2c7446dd3aca506" providerId="LiveId" clId="{802C1FEF-A1BA-410A-81F2-F6FA284BDB02}" dt="2025-03-22T18:39:28.892" v="197"/>
        <pc:sldMkLst>
          <pc:docMk/>
          <pc:sldMk cId="133863932" sldId="27646"/>
        </pc:sldMkLst>
        <pc:picChg chg="del">
          <ac:chgData name="Jim McGowan" userId="e2c7446dd3aca506" providerId="LiveId" clId="{802C1FEF-A1BA-410A-81F2-F6FA284BDB02}" dt="2025-03-22T18:39:28.383" v="196" actId="478"/>
          <ac:picMkLst>
            <pc:docMk/>
            <pc:sldMk cId="133863932" sldId="27646"/>
            <ac:picMk id="2" creationId="{7B3E3316-8039-73E0-9084-7A6D56A2CD42}"/>
          </ac:picMkLst>
        </pc:picChg>
        <pc:picChg chg="add mod">
          <ac:chgData name="Jim McGowan" userId="e2c7446dd3aca506" providerId="LiveId" clId="{802C1FEF-A1BA-410A-81F2-F6FA284BDB02}" dt="2025-03-22T18:39:28.892" v="197"/>
          <ac:picMkLst>
            <pc:docMk/>
            <pc:sldMk cId="133863932" sldId="27646"/>
            <ac:picMk id="3" creationId="{0CCA2FBF-CD83-943B-DFDA-4D20F800D140}"/>
          </ac:picMkLst>
        </pc:picChg>
      </pc:sldChg>
      <pc:sldChg chg="addSp delSp modSp mod">
        <pc:chgData name="Jim McGowan" userId="e2c7446dd3aca506" providerId="LiveId" clId="{802C1FEF-A1BA-410A-81F2-F6FA284BDB02}" dt="2025-03-22T18:39:44.653" v="205"/>
        <pc:sldMkLst>
          <pc:docMk/>
          <pc:sldMk cId="1904315256" sldId="27647"/>
        </pc:sldMkLst>
        <pc:picChg chg="del">
          <ac:chgData name="Jim McGowan" userId="e2c7446dd3aca506" providerId="LiveId" clId="{802C1FEF-A1BA-410A-81F2-F6FA284BDB02}" dt="2025-03-22T18:39:44.106" v="204" actId="478"/>
          <ac:picMkLst>
            <pc:docMk/>
            <pc:sldMk cId="1904315256" sldId="27647"/>
            <ac:picMk id="2" creationId="{0FD809A3-724F-C68E-28AC-1BF2095ADE02}"/>
          </ac:picMkLst>
        </pc:picChg>
        <pc:picChg chg="add mod">
          <ac:chgData name="Jim McGowan" userId="e2c7446dd3aca506" providerId="LiveId" clId="{802C1FEF-A1BA-410A-81F2-F6FA284BDB02}" dt="2025-03-22T18:39:44.653" v="205"/>
          <ac:picMkLst>
            <pc:docMk/>
            <pc:sldMk cId="1904315256" sldId="27647"/>
            <ac:picMk id="3" creationId="{D8D852F2-DC2B-10D1-C60E-A5528470A848}"/>
          </ac:picMkLst>
        </pc:picChg>
      </pc:sldChg>
      <pc:sldChg chg="addSp delSp modSp mod">
        <pc:chgData name="Jim McGowan" userId="e2c7446dd3aca506" providerId="LiveId" clId="{802C1FEF-A1BA-410A-81F2-F6FA284BDB02}" dt="2025-03-22T18:38:12.260" v="161"/>
        <pc:sldMkLst>
          <pc:docMk/>
          <pc:sldMk cId="4167854912" sldId="27648"/>
        </pc:sldMkLst>
        <pc:spChg chg="mod">
          <ac:chgData name="Jim McGowan" userId="e2c7446dd3aca506" providerId="LiveId" clId="{802C1FEF-A1BA-410A-81F2-F6FA284BDB02}" dt="2025-03-22T18:27:09.551" v="15" actId="1036"/>
          <ac:spMkLst>
            <pc:docMk/>
            <pc:sldMk cId="4167854912" sldId="27648"/>
            <ac:spMk id="161795" creationId="{76FD16D4-C1DF-BEF0-EA43-2B8BD3B03C39}"/>
          </ac:spMkLst>
        </pc:spChg>
        <pc:picChg chg="del">
          <ac:chgData name="Jim McGowan" userId="e2c7446dd3aca506" providerId="LiveId" clId="{802C1FEF-A1BA-410A-81F2-F6FA284BDB02}" dt="2025-03-22T18:38:11.599" v="160" actId="478"/>
          <ac:picMkLst>
            <pc:docMk/>
            <pc:sldMk cId="4167854912" sldId="27648"/>
            <ac:picMk id="2" creationId="{DFE760A3-5B9A-5281-75B8-C64DED9BE3F3}"/>
          </ac:picMkLst>
        </pc:picChg>
        <pc:picChg chg="add mod">
          <ac:chgData name="Jim McGowan" userId="e2c7446dd3aca506" providerId="LiveId" clId="{802C1FEF-A1BA-410A-81F2-F6FA284BDB02}" dt="2025-03-22T18:38:12.260" v="161"/>
          <ac:picMkLst>
            <pc:docMk/>
            <pc:sldMk cId="4167854912" sldId="27648"/>
            <ac:picMk id="3" creationId="{E679D3AF-8850-28AE-EC75-B8862BBEA090}"/>
          </ac:picMkLst>
        </pc:picChg>
      </pc:sldChg>
      <pc:sldChg chg="addSp delSp modSp mod">
        <pc:chgData name="Jim McGowan" userId="e2c7446dd3aca506" providerId="LiveId" clId="{802C1FEF-A1BA-410A-81F2-F6FA284BDB02}" dt="2025-03-22T18:38:14.971" v="163"/>
        <pc:sldMkLst>
          <pc:docMk/>
          <pc:sldMk cId="3720878267" sldId="27649"/>
        </pc:sldMkLst>
        <pc:spChg chg="mod">
          <ac:chgData name="Jim McGowan" userId="e2c7446dd3aca506" providerId="LiveId" clId="{802C1FEF-A1BA-410A-81F2-F6FA284BDB02}" dt="2025-03-22T18:27:16.355" v="23" actId="1035"/>
          <ac:spMkLst>
            <pc:docMk/>
            <pc:sldMk cId="3720878267" sldId="27649"/>
            <ac:spMk id="161795" creationId="{08E3A16E-4195-34A7-B5B8-F0B1C181EF4C}"/>
          </ac:spMkLst>
        </pc:spChg>
        <pc:picChg chg="del">
          <ac:chgData name="Jim McGowan" userId="e2c7446dd3aca506" providerId="LiveId" clId="{802C1FEF-A1BA-410A-81F2-F6FA284BDB02}" dt="2025-03-22T18:38:14.283" v="162" actId="478"/>
          <ac:picMkLst>
            <pc:docMk/>
            <pc:sldMk cId="3720878267" sldId="27649"/>
            <ac:picMk id="2" creationId="{5DCEA1CF-B9EA-91F4-8242-71A2E7DFCE41}"/>
          </ac:picMkLst>
        </pc:picChg>
        <pc:picChg chg="add mod">
          <ac:chgData name="Jim McGowan" userId="e2c7446dd3aca506" providerId="LiveId" clId="{802C1FEF-A1BA-410A-81F2-F6FA284BDB02}" dt="2025-03-22T18:38:14.971" v="163"/>
          <ac:picMkLst>
            <pc:docMk/>
            <pc:sldMk cId="3720878267" sldId="27649"/>
            <ac:picMk id="3" creationId="{5C3EC08D-12AF-7E91-65DD-82FCA5614403}"/>
          </ac:picMkLst>
        </pc:picChg>
      </pc:sldChg>
      <pc:sldChg chg="addSp delSp modSp mod">
        <pc:chgData name="Jim McGowan" userId="e2c7446dd3aca506" providerId="LiveId" clId="{802C1FEF-A1BA-410A-81F2-F6FA284BDB02}" dt="2025-03-22T18:38:22.812" v="165"/>
        <pc:sldMkLst>
          <pc:docMk/>
          <pc:sldMk cId="967961679" sldId="27650"/>
        </pc:sldMkLst>
        <pc:spChg chg="mod">
          <ac:chgData name="Jim McGowan" userId="e2c7446dd3aca506" providerId="LiveId" clId="{802C1FEF-A1BA-410A-81F2-F6FA284BDB02}" dt="2025-03-22T18:27:24.696" v="31" actId="1035"/>
          <ac:spMkLst>
            <pc:docMk/>
            <pc:sldMk cId="967961679" sldId="27650"/>
            <ac:spMk id="161795" creationId="{EF3FD6CC-863E-A84B-B658-FC8273F6BB67}"/>
          </ac:spMkLst>
        </pc:spChg>
        <pc:picChg chg="del">
          <ac:chgData name="Jim McGowan" userId="e2c7446dd3aca506" providerId="LiveId" clId="{802C1FEF-A1BA-410A-81F2-F6FA284BDB02}" dt="2025-03-22T18:38:22.124" v="164" actId="478"/>
          <ac:picMkLst>
            <pc:docMk/>
            <pc:sldMk cId="967961679" sldId="27650"/>
            <ac:picMk id="2" creationId="{6BE92D72-999C-DE1F-B38C-C5B488AA3DFC}"/>
          </ac:picMkLst>
        </pc:picChg>
        <pc:picChg chg="add mod">
          <ac:chgData name="Jim McGowan" userId="e2c7446dd3aca506" providerId="LiveId" clId="{802C1FEF-A1BA-410A-81F2-F6FA284BDB02}" dt="2025-03-22T18:38:22.812" v="165"/>
          <ac:picMkLst>
            <pc:docMk/>
            <pc:sldMk cId="967961679" sldId="27650"/>
            <ac:picMk id="3" creationId="{0A228368-2B17-1939-5560-90533EE5BA46}"/>
          </ac:picMkLst>
        </pc:picChg>
      </pc:sldChg>
      <pc:sldChg chg="addSp delSp modSp mod">
        <pc:chgData name="Jim McGowan" userId="e2c7446dd3aca506" providerId="LiveId" clId="{802C1FEF-A1BA-410A-81F2-F6FA284BDB02}" dt="2025-03-22T18:38:27.693" v="167"/>
        <pc:sldMkLst>
          <pc:docMk/>
          <pc:sldMk cId="4180388212" sldId="27651"/>
        </pc:sldMkLst>
        <pc:spChg chg="mod">
          <ac:chgData name="Jim McGowan" userId="e2c7446dd3aca506" providerId="LiveId" clId="{802C1FEF-A1BA-410A-81F2-F6FA284BDB02}" dt="2025-03-22T18:27:31.587" v="39" actId="1035"/>
          <ac:spMkLst>
            <pc:docMk/>
            <pc:sldMk cId="4180388212" sldId="27651"/>
            <ac:spMk id="161795" creationId="{A4C76942-E139-04ED-50C8-7A9903A28B61}"/>
          </ac:spMkLst>
        </pc:spChg>
        <pc:picChg chg="del">
          <ac:chgData name="Jim McGowan" userId="e2c7446dd3aca506" providerId="LiveId" clId="{802C1FEF-A1BA-410A-81F2-F6FA284BDB02}" dt="2025-03-22T18:38:27.099" v="166" actId="478"/>
          <ac:picMkLst>
            <pc:docMk/>
            <pc:sldMk cId="4180388212" sldId="27651"/>
            <ac:picMk id="2" creationId="{3BA32ADA-E77D-B0EF-7327-4EE5E213372C}"/>
          </ac:picMkLst>
        </pc:picChg>
        <pc:picChg chg="add mod">
          <ac:chgData name="Jim McGowan" userId="e2c7446dd3aca506" providerId="LiveId" clId="{802C1FEF-A1BA-410A-81F2-F6FA284BDB02}" dt="2025-03-22T18:38:27.693" v="167"/>
          <ac:picMkLst>
            <pc:docMk/>
            <pc:sldMk cId="4180388212" sldId="27651"/>
            <ac:picMk id="3" creationId="{E14F0B75-363A-8617-FE90-0A7F23B6E5DE}"/>
          </ac:picMkLst>
        </pc:picChg>
      </pc:sldChg>
      <pc:sldChg chg="addSp delSp modSp mod">
        <pc:chgData name="Jim McGowan" userId="e2c7446dd3aca506" providerId="LiveId" clId="{802C1FEF-A1BA-410A-81F2-F6FA284BDB02}" dt="2025-03-22T18:38:31.397" v="169"/>
        <pc:sldMkLst>
          <pc:docMk/>
          <pc:sldMk cId="2295143392" sldId="27652"/>
        </pc:sldMkLst>
        <pc:spChg chg="mod">
          <ac:chgData name="Jim McGowan" userId="e2c7446dd3aca506" providerId="LiveId" clId="{802C1FEF-A1BA-410A-81F2-F6FA284BDB02}" dt="2025-03-22T18:27:37.752" v="47" actId="1035"/>
          <ac:spMkLst>
            <pc:docMk/>
            <pc:sldMk cId="2295143392" sldId="27652"/>
            <ac:spMk id="161795" creationId="{506B3793-9765-6487-AABB-9CEFBDB4CA05}"/>
          </ac:spMkLst>
        </pc:spChg>
        <pc:picChg chg="del">
          <ac:chgData name="Jim McGowan" userId="e2c7446dd3aca506" providerId="LiveId" clId="{802C1FEF-A1BA-410A-81F2-F6FA284BDB02}" dt="2025-03-22T18:38:30.855" v="168" actId="478"/>
          <ac:picMkLst>
            <pc:docMk/>
            <pc:sldMk cId="2295143392" sldId="27652"/>
            <ac:picMk id="2" creationId="{B431E326-9874-BBFE-38BF-9DD9B760F123}"/>
          </ac:picMkLst>
        </pc:picChg>
        <pc:picChg chg="add mod">
          <ac:chgData name="Jim McGowan" userId="e2c7446dd3aca506" providerId="LiveId" clId="{802C1FEF-A1BA-410A-81F2-F6FA284BDB02}" dt="2025-03-22T18:38:31.397" v="169"/>
          <ac:picMkLst>
            <pc:docMk/>
            <pc:sldMk cId="2295143392" sldId="27652"/>
            <ac:picMk id="3" creationId="{EB2AD055-48A1-304C-4EEA-92CD47304BE7}"/>
          </ac:picMkLst>
        </pc:picChg>
      </pc:sldChg>
      <pc:sldChg chg="addSp delSp modSp mod">
        <pc:chgData name="Jim McGowan" userId="e2c7446dd3aca506" providerId="LiveId" clId="{802C1FEF-A1BA-410A-81F2-F6FA284BDB02}" dt="2025-03-22T18:38:33.990" v="171"/>
        <pc:sldMkLst>
          <pc:docMk/>
          <pc:sldMk cId="2864227133" sldId="27653"/>
        </pc:sldMkLst>
        <pc:spChg chg="mod">
          <ac:chgData name="Jim McGowan" userId="e2c7446dd3aca506" providerId="LiveId" clId="{802C1FEF-A1BA-410A-81F2-F6FA284BDB02}" dt="2025-03-22T18:27:43.527" v="55" actId="1035"/>
          <ac:spMkLst>
            <pc:docMk/>
            <pc:sldMk cId="2864227133" sldId="27653"/>
            <ac:spMk id="161795" creationId="{C5E5AE61-DBBD-8756-26A6-E7DDD653ED5E}"/>
          </ac:spMkLst>
        </pc:spChg>
        <pc:picChg chg="del">
          <ac:chgData name="Jim McGowan" userId="e2c7446dd3aca506" providerId="LiveId" clId="{802C1FEF-A1BA-410A-81F2-F6FA284BDB02}" dt="2025-03-22T18:38:33.383" v="170" actId="478"/>
          <ac:picMkLst>
            <pc:docMk/>
            <pc:sldMk cId="2864227133" sldId="27653"/>
            <ac:picMk id="2" creationId="{44A9FD42-93D2-049A-BA96-C96EEC50D3FB}"/>
          </ac:picMkLst>
        </pc:picChg>
        <pc:picChg chg="add mod">
          <ac:chgData name="Jim McGowan" userId="e2c7446dd3aca506" providerId="LiveId" clId="{802C1FEF-A1BA-410A-81F2-F6FA284BDB02}" dt="2025-03-22T18:38:33.990" v="171"/>
          <ac:picMkLst>
            <pc:docMk/>
            <pc:sldMk cId="2864227133" sldId="27653"/>
            <ac:picMk id="3" creationId="{98B31DC0-960E-4350-0A5C-00BB38338D07}"/>
          </ac:picMkLst>
        </pc:picChg>
      </pc:sldChg>
      <pc:sldChg chg="addSp delSp modSp mod">
        <pc:chgData name="Jim McGowan" userId="e2c7446dd3aca506" providerId="LiveId" clId="{802C1FEF-A1BA-410A-81F2-F6FA284BDB02}" dt="2025-03-22T18:38:38.758" v="173"/>
        <pc:sldMkLst>
          <pc:docMk/>
          <pc:sldMk cId="4097786800" sldId="27654"/>
        </pc:sldMkLst>
        <pc:spChg chg="mod">
          <ac:chgData name="Jim McGowan" userId="e2c7446dd3aca506" providerId="LiveId" clId="{802C1FEF-A1BA-410A-81F2-F6FA284BDB02}" dt="2025-03-22T18:27:55.226" v="63" actId="1035"/>
          <ac:spMkLst>
            <pc:docMk/>
            <pc:sldMk cId="4097786800" sldId="27654"/>
            <ac:spMk id="161795" creationId="{36FCF2CF-6077-0214-D9FC-4E873EA20C65}"/>
          </ac:spMkLst>
        </pc:spChg>
        <pc:picChg chg="del">
          <ac:chgData name="Jim McGowan" userId="e2c7446dd3aca506" providerId="LiveId" clId="{802C1FEF-A1BA-410A-81F2-F6FA284BDB02}" dt="2025-03-22T18:38:38.135" v="172" actId="478"/>
          <ac:picMkLst>
            <pc:docMk/>
            <pc:sldMk cId="4097786800" sldId="27654"/>
            <ac:picMk id="2" creationId="{5D03D485-7257-3FF2-D50D-88EF164D3ABC}"/>
          </ac:picMkLst>
        </pc:picChg>
        <pc:picChg chg="add mod">
          <ac:chgData name="Jim McGowan" userId="e2c7446dd3aca506" providerId="LiveId" clId="{802C1FEF-A1BA-410A-81F2-F6FA284BDB02}" dt="2025-03-22T18:38:38.758" v="173"/>
          <ac:picMkLst>
            <pc:docMk/>
            <pc:sldMk cId="4097786800" sldId="27654"/>
            <ac:picMk id="3" creationId="{0FF70DAF-EBD0-7C14-660B-B4185FC67E51}"/>
          </ac:picMkLst>
        </pc:picChg>
      </pc:sldChg>
      <pc:sldChg chg="addSp delSp modSp mod">
        <pc:chgData name="Jim McGowan" userId="e2c7446dd3aca506" providerId="LiveId" clId="{802C1FEF-A1BA-410A-81F2-F6FA284BDB02}" dt="2025-03-22T18:38:52.332" v="179"/>
        <pc:sldMkLst>
          <pc:docMk/>
          <pc:sldMk cId="1202282319" sldId="27655"/>
        </pc:sldMkLst>
        <pc:picChg chg="del">
          <ac:chgData name="Jim McGowan" userId="e2c7446dd3aca506" providerId="LiveId" clId="{802C1FEF-A1BA-410A-81F2-F6FA284BDB02}" dt="2025-03-22T18:38:51.713" v="178" actId="478"/>
          <ac:picMkLst>
            <pc:docMk/>
            <pc:sldMk cId="1202282319" sldId="27655"/>
            <ac:picMk id="2" creationId="{09EE93F1-CCAA-3169-D9EC-AEC68DF87AE5}"/>
          </ac:picMkLst>
        </pc:picChg>
        <pc:picChg chg="add mod">
          <ac:chgData name="Jim McGowan" userId="e2c7446dd3aca506" providerId="LiveId" clId="{802C1FEF-A1BA-410A-81F2-F6FA284BDB02}" dt="2025-03-22T18:38:52.332" v="179"/>
          <ac:picMkLst>
            <pc:docMk/>
            <pc:sldMk cId="1202282319" sldId="27655"/>
            <ac:picMk id="3" creationId="{84166F73-CAB9-B91B-9CCF-2080672B10F3}"/>
          </ac:picMkLst>
        </pc:picChg>
      </pc:sldChg>
      <pc:sldChg chg="addSp delSp modSp mod">
        <pc:chgData name="Jim McGowan" userId="e2c7446dd3aca506" providerId="LiveId" clId="{802C1FEF-A1BA-410A-81F2-F6FA284BDB02}" dt="2025-03-22T18:38:54.860" v="181"/>
        <pc:sldMkLst>
          <pc:docMk/>
          <pc:sldMk cId="2940859145" sldId="27656"/>
        </pc:sldMkLst>
        <pc:picChg chg="del">
          <ac:chgData name="Jim McGowan" userId="e2c7446dd3aca506" providerId="LiveId" clId="{802C1FEF-A1BA-410A-81F2-F6FA284BDB02}" dt="2025-03-22T18:38:54.246" v="180" actId="478"/>
          <ac:picMkLst>
            <pc:docMk/>
            <pc:sldMk cId="2940859145" sldId="27656"/>
            <ac:picMk id="2" creationId="{5A3D1A13-D2D7-EFE5-B16B-D77126B66AB3}"/>
          </ac:picMkLst>
        </pc:picChg>
        <pc:picChg chg="add mod">
          <ac:chgData name="Jim McGowan" userId="e2c7446dd3aca506" providerId="LiveId" clId="{802C1FEF-A1BA-410A-81F2-F6FA284BDB02}" dt="2025-03-22T18:38:54.860" v="181"/>
          <ac:picMkLst>
            <pc:docMk/>
            <pc:sldMk cId="2940859145" sldId="27656"/>
            <ac:picMk id="3" creationId="{2CE80B85-F351-F0F2-5524-022472E1B9CC}"/>
          </ac:picMkLst>
        </pc:picChg>
      </pc:sldChg>
      <pc:sldChg chg="addSp delSp modSp mod">
        <pc:chgData name="Jim McGowan" userId="e2c7446dd3aca506" providerId="LiveId" clId="{802C1FEF-A1BA-410A-81F2-F6FA284BDB02}" dt="2025-03-22T18:38:57.361" v="183"/>
        <pc:sldMkLst>
          <pc:docMk/>
          <pc:sldMk cId="3026875794" sldId="27657"/>
        </pc:sldMkLst>
        <pc:picChg chg="del">
          <ac:chgData name="Jim McGowan" userId="e2c7446dd3aca506" providerId="LiveId" clId="{802C1FEF-A1BA-410A-81F2-F6FA284BDB02}" dt="2025-03-22T18:38:56.782" v="182" actId="478"/>
          <ac:picMkLst>
            <pc:docMk/>
            <pc:sldMk cId="3026875794" sldId="27657"/>
            <ac:picMk id="2" creationId="{BC7A325E-5FD6-82A6-8850-5FA4F03CA0CB}"/>
          </ac:picMkLst>
        </pc:picChg>
        <pc:picChg chg="add mod">
          <ac:chgData name="Jim McGowan" userId="e2c7446dd3aca506" providerId="LiveId" clId="{802C1FEF-A1BA-410A-81F2-F6FA284BDB02}" dt="2025-03-22T18:38:57.361" v="183"/>
          <ac:picMkLst>
            <pc:docMk/>
            <pc:sldMk cId="3026875794" sldId="27657"/>
            <ac:picMk id="3" creationId="{9601AB47-1C47-FD96-9C97-2548DEFDB795}"/>
          </ac:picMkLst>
        </pc:picChg>
      </pc:sldChg>
      <pc:sldChg chg="addSp delSp modSp mod">
        <pc:chgData name="Jim McGowan" userId="e2c7446dd3aca506" providerId="LiveId" clId="{802C1FEF-A1BA-410A-81F2-F6FA284BDB02}" dt="2025-03-22T18:38:59.975" v="185"/>
        <pc:sldMkLst>
          <pc:docMk/>
          <pc:sldMk cId="2610187680" sldId="27658"/>
        </pc:sldMkLst>
        <pc:picChg chg="del">
          <ac:chgData name="Jim McGowan" userId="e2c7446dd3aca506" providerId="LiveId" clId="{802C1FEF-A1BA-410A-81F2-F6FA284BDB02}" dt="2025-03-22T18:38:59.321" v="184" actId="478"/>
          <ac:picMkLst>
            <pc:docMk/>
            <pc:sldMk cId="2610187680" sldId="27658"/>
            <ac:picMk id="2" creationId="{A33FDE6A-BDDC-1E8B-2649-F3E5713851A8}"/>
          </ac:picMkLst>
        </pc:picChg>
        <pc:picChg chg="add mod">
          <ac:chgData name="Jim McGowan" userId="e2c7446dd3aca506" providerId="LiveId" clId="{802C1FEF-A1BA-410A-81F2-F6FA284BDB02}" dt="2025-03-22T18:38:59.975" v="185"/>
          <ac:picMkLst>
            <pc:docMk/>
            <pc:sldMk cId="2610187680" sldId="27658"/>
            <ac:picMk id="3" creationId="{CC0902CA-9F93-B2D2-460D-F51952268B52}"/>
          </ac:picMkLst>
        </pc:picChg>
      </pc:sldChg>
      <pc:sldChg chg="addSp delSp modSp mod">
        <pc:chgData name="Jim McGowan" userId="e2c7446dd3aca506" providerId="LiveId" clId="{802C1FEF-A1BA-410A-81F2-F6FA284BDB02}" dt="2025-03-22T18:39:06.418" v="187"/>
        <pc:sldMkLst>
          <pc:docMk/>
          <pc:sldMk cId="2898427552" sldId="27659"/>
        </pc:sldMkLst>
        <pc:picChg chg="del">
          <ac:chgData name="Jim McGowan" userId="e2c7446dd3aca506" providerId="LiveId" clId="{802C1FEF-A1BA-410A-81F2-F6FA284BDB02}" dt="2025-03-22T18:39:05.886" v="186" actId="478"/>
          <ac:picMkLst>
            <pc:docMk/>
            <pc:sldMk cId="2898427552" sldId="27659"/>
            <ac:picMk id="2" creationId="{AEBA371E-4D31-EEC4-3BAC-93BB6543F367}"/>
          </ac:picMkLst>
        </pc:picChg>
        <pc:picChg chg="add mod">
          <ac:chgData name="Jim McGowan" userId="e2c7446dd3aca506" providerId="LiveId" clId="{802C1FEF-A1BA-410A-81F2-F6FA284BDB02}" dt="2025-03-22T18:39:06.418" v="187"/>
          <ac:picMkLst>
            <pc:docMk/>
            <pc:sldMk cId="2898427552" sldId="27659"/>
            <ac:picMk id="3" creationId="{877FCD3F-450D-591C-4D1E-0FBBB9DA76D6}"/>
          </ac:picMkLst>
        </pc:picChg>
      </pc:sldChg>
      <pc:sldChg chg="addSp delSp modSp mod">
        <pc:chgData name="Jim McGowan" userId="e2c7446dd3aca506" providerId="LiveId" clId="{802C1FEF-A1BA-410A-81F2-F6FA284BDB02}" dt="2025-03-22T18:39:14.365" v="191"/>
        <pc:sldMkLst>
          <pc:docMk/>
          <pc:sldMk cId="2906495005" sldId="27660"/>
        </pc:sldMkLst>
        <pc:picChg chg="del">
          <ac:chgData name="Jim McGowan" userId="e2c7446dd3aca506" providerId="LiveId" clId="{802C1FEF-A1BA-410A-81F2-F6FA284BDB02}" dt="2025-03-22T18:39:13.821" v="190" actId="478"/>
          <ac:picMkLst>
            <pc:docMk/>
            <pc:sldMk cId="2906495005" sldId="27660"/>
            <ac:picMk id="2" creationId="{68F025F0-46B2-F3BA-CDF2-5AAB33632C19}"/>
          </ac:picMkLst>
        </pc:picChg>
        <pc:picChg chg="add mod">
          <ac:chgData name="Jim McGowan" userId="e2c7446dd3aca506" providerId="LiveId" clId="{802C1FEF-A1BA-410A-81F2-F6FA284BDB02}" dt="2025-03-22T18:39:14.365" v="191"/>
          <ac:picMkLst>
            <pc:docMk/>
            <pc:sldMk cId="2906495005" sldId="27660"/>
            <ac:picMk id="3" creationId="{6A2D2E27-0834-1B29-108E-1C772A706DA1}"/>
          </ac:picMkLst>
        </pc:picChg>
      </pc:sldChg>
      <pc:sldChg chg="addSp delSp modSp mod">
        <pc:chgData name="Jim McGowan" userId="e2c7446dd3aca506" providerId="LiveId" clId="{802C1FEF-A1BA-410A-81F2-F6FA284BDB02}" dt="2025-03-22T18:39:16.760" v="193"/>
        <pc:sldMkLst>
          <pc:docMk/>
          <pc:sldMk cId="3633636827" sldId="27661"/>
        </pc:sldMkLst>
        <pc:picChg chg="del">
          <ac:chgData name="Jim McGowan" userId="e2c7446dd3aca506" providerId="LiveId" clId="{802C1FEF-A1BA-410A-81F2-F6FA284BDB02}" dt="2025-03-22T18:39:16.154" v="192" actId="478"/>
          <ac:picMkLst>
            <pc:docMk/>
            <pc:sldMk cId="3633636827" sldId="27661"/>
            <ac:picMk id="2" creationId="{F8523353-86A2-7C1F-6600-2CB7B204D55A}"/>
          </ac:picMkLst>
        </pc:picChg>
        <pc:picChg chg="add mod">
          <ac:chgData name="Jim McGowan" userId="e2c7446dd3aca506" providerId="LiveId" clId="{802C1FEF-A1BA-410A-81F2-F6FA284BDB02}" dt="2025-03-22T18:39:16.760" v="193"/>
          <ac:picMkLst>
            <pc:docMk/>
            <pc:sldMk cId="3633636827" sldId="27661"/>
            <ac:picMk id="3" creationId="{394690E8-FF55-12B3-B7DF-3317CBFC7C38}"/>
          </ac:picMkLst>
        </pc:picChg>
      </pc:sldChg>
      <pc:sldChg chg="addSp delSp modSp mod">
        <pc:chgData name="Jim McGowan" userId="e2c7446dd3aca506" providerId="LiveId" clId="{802C1FEF-A1BA-410A-81F2-F6FA284BDB02}" dt="2025-03-22T18:39:24.267" v="195"/>
        <pc:sldMkLst>
          <pc:docMk/>
          <pc:sldMk cId="594886317" sldId="27662"/>
        </pc:sldMkLst>
        <pc:picChg chg="del">
          <ac:chgData name="Jim McGowan" userId="e2c7446dd3aca506" providerId="LiveId" clId="{802C1FEF-A1BA-410A-81F2-F6FA284BDB02}" dt="2025-03-22T18:39:23.657" v="194" actId="478"/>
          <ac:picMkLst>
            <pc:docMk/>
            <pc:sldMk cId="594886317" sldId="27662"/>
            <ac:picMk id="2" creationId="{B46B01A8-0469-8026-923E-E159313EC5D0}"/>
          </ac:picMkLst>
        </pc:picChg>
        <pc:picChg chg="add mod">
          <ac:chgData name="Jim McGowan" userId="e2c7446dd3aca506" providerId="LiveId" clId="{802C1FEF-A1BA-410A-81F2-F6FA284BDB02}" dt="2025-03-22T18:39:24.267" v="195"/>
          <ac:picMkLst>
            <pc:docMk/>
            <pc:sldMk cId="594886317" sldId="27662"/>
            <ac:picMk id="3" creationId="{04851820-1E8C-489E-733D-A374DB3639E1}"/>
          </ac:picMkLst>
        </pc:picChg>
      </pc:sldChg>
      <pc:sldChg chg="addSp delSp modSp mod">
        <pc:chgData name="Jim McGowan" userId="e2c7446dd3aca506" providerId="LiveId" clId="{802C1FEF-A1BA-410A-81F2-F6FA284BDB02}" dt="2025-03-22T18:39:31.428" v="199"/>
        <pc:sldMkLst>
          <pc:docMk/>
          <pc:sldMk cId="4067314466" sldId="27663"/>
        </pc:sldMkLst>
        <pc:picChg chg="del">
          <ac:chgData name="Jim McGowan" userId="e2c7446dd3aca506" providerId="LiveId" clId="{802C1FEF-A1BA-410A-81F2-F6FA284BDB02}" dt="2025-03-22T18:39:30.839" v="198" actId="478"/>
          <ac:picMkLst>
            <pc:docMk/>
            <pc:sldMk cId="4067314466" sldId="27663"/>
            <ac:picMk id="2" creationId="{D3BD10D4-AD03-8333-DA60-7D607AC692C6}"/>
          </ac:picMkLst>
        </pc:picChg>
        <pc:picChg chg="add mod">
          <ac:chgData name="Jim McGowan" userId="e2c7446dd3aca506" providerId="LiveId" clId="{802C1FEF-A1BA-410A-81F2-F6FA284BDB02}" dt="2025-03-22T18:39:31.428" v="199"/>
          <ac:picMkLst>
            <pc:docMk/>
            <pc:sldMk cId="4067314466" sldId="27663"/>
            <ac:picMk id="3" creationId="{BDF5F3C0-6B50-C0BC-E231-FAEBE2ACF91D}"/>
          </ac:picMkLst>
        </pc:picChg>
      </pc:sldChg>
      <pc:sldChg chg="addSp delSp modSp mod">
        <pc:chgData name="Jim McGowan" userId="e2c7446dd3aca506" providerId="LiveId" clId="{802C1FEF-A1BA-410A-81F2-F6FA284BDB02}" dt="2025-03-22T18:39:33.815" v="201"/>
        <pc:sldMkLst>
          <pc:docMk/>
          <pc:sldMk cId="4136793461" sldId="27664"/>
        </pc:sldMkLst>
        <pc:picChg chg="del">
          <ac:chgData name="Jim McGowan" userId="e2c7446dd3aca506" providerId="LiveId" clId="{802C1FEF-A1BA-410A-81F2-F6FA284BDB02}" dt="2025-03-22T18:39:33.183" v="200" actId="478"/>
          <ac:picMkLst>
            <pc:docMk/>
            <pc:sldMk cId="4136793461" sldId="27664"/>
            <ac:picMk id="2" creationId="{3D0B2E09-550C-C50F-ADB3-16FD1FF4E3BC}"/>
          </ac:picMkLst>
        </pc:picChg>
        <pc:picChg chg="add mod">
          <ac:chgData name="Jim McGowan" userId="e2c7446dd3aca506" providerId="LiveId" clId="{802C1FEF-A1BA-410A-81F2-F6FA284BDB02}" dt="2025-03-22T18:39:33.815" v="201"/>
          <ac:picMkLst>
            <pc:docMk/>
            <pc:sldMk cId="4136793461" sldId="27664"/>
            <ac:picMk id="3" creationId="{3912124E-AA63-AF5C-E07D-156831A9B613}"/>
          </ac:picMkLst>
        </pc:picChg>
      </pc:sldChg>
      <pc:sldChg chg="addSp delSp modSp mod">
        <pc:chgData name="Jim McGowan" userId="e2c7446dd3aca506" providerId="LiveId" clId="{802C1FEF-A1BA-410A-81F2-F6FA284BDB02}" dt="2025-03-22T18:39:37.914" v="203"/>
        <pc:sldMkLst>
          <pc:docMk/>
          <pc:sldMk cId="1536973225" sldId="27665"/>
        </pc:sldMkLst>
        <pc:picChg chg="del">
          <ac:chgData name="Jim McGowan" userId="e2c7446dd3aca506" providerId="LiveId" clId="{802C1FEF-A1BA-410A-81F2-F6FA284BDB02}" dt="2025-03-22T18:39:37.346" v="202" actId="478"/>
          <ac:picMkLst>
            <pc:docMk/>
            <pc:sldMk cId="1536973225" sldId="27665"/>
            <ac:picMk id="2" creationId="{39756D0D-72D0-5ECC-5AB7-224E0DC5C510}"/>
          </ac:picMkLst>
        </pc:picChg>
        <pc:picChg chg="add mod">
          <ac:chgData name="Jim McGowan" userId="e2c7446dd3aca506" providerId="LiveId" clId="{802C1FEF-A1BA-410A-81F2-F6FA284BDB02}" dt="2025-03-22T18:39:37.914" v="203"/>
          <ac:picMkLst>
            <pc:docMk/>
            <pc:sldMk cId="1536973225" sldId="27665"/>
            <ac:picMk id="3" creationId="{14325FB8-1F85-68F2-70A1-E2DC525DD160}"/>
          </ac:picMkLst>
        </pc:picChg>
      </pc:sldChg>
      <pc:sldChg chg="addSp delSp modSp mod">
        <pc:chgData name="Jim McGowan" userId="e2c7446dd3aca506" providerId="LiveId" clId="{802C1FEF-A1BA-410A-81F2-F6FA284BDB02}" dt="2025-03-22T18:39:48.663" v="207"/>
        <pc:sldMkLst>
          <pc:docMk/>
          <pc:sldMk cId="3544069978" sldId="27666"/>
        </pc:sldMkLst>
        <pc:picChg chg="del">
          <ac:chgData name="Jim McGowan" userId="e2c7446dd3aca506" providerId="LiveId" clId="{802C1FEF-A1BA-410A-81F2-F6FA284BDB02}" dt="2025-03-22T18:39:48.112" v="206" actId="478"/>
          <ac:picMkLst>
            <pc:docMk/>
            <pc:sldMk cId="3544069978" sldId="27666"/>
            <ac:picMk id="2" creationId="{646A1E64-5CA2-F251-D739-23D489F1C682}"/>
          </ac:picMkLst>
        </pc:picChg>
        <pc:picChg chg="add mod">
          <ac:chgData name="Jim McGowan" userId="e2c7446dd3aca506" providerId="LiveId" clId="{802C1FEF-A1BA-410A-81F2-F6FA284BDB02}" dt="2025-03-22T18:39:48.663" v="207"/>
          <ac:picMkLst>
            <pc:docMk/>
            <pc:sldMk cId="3544069978" sldId="27666"/>
            <ac:picMk id="3" creationId="{74CBCEE2-C33E-CD47-EF61-6A297874E8C4}"/>
          </ac:picMkLst>
        </pc:picChg>
      </pc:sldChg>
      <pc:sldChg chg="addSp delSp modSp mod">
        <pc:chgData name="Jim McGowan" userId="e2c7446dd3aca506" providerId="LiveId" clId="{802C1FEF-A1BA-410A-81F2-F6FA284BDB02}" dt="2025-03-22T18:39:51.468" v="209"/>
        <pc:sldMkLst>
          <pc:docMk/>
          <pc:sldMk cId="1723721341" sldId="27667"/>
        </pc:sldMkLst>
        <pc:picChg chg="del">
          <ac:chgData name="Jim McGowan" userId="e2c7446dd3aca506" providerId="LiveId" clId="{802C1FEF-A1BA-410A-81F2-F6FA284BDB02}" dt="2025-03-22T18:39:50.647" v="208" actId="478"/>
          <ac:picMkLst>
            <pc:docMk/>
            <pc:sldMk cId="1723721341" sldId="27667"/>
            <ac:picMk id="2" creationId="{F3F998FD-9EE0-D34D-3D24-095E7A12D63E}"/>
          </ac:picMkLst>
        </pc:picChg>
        <pc:picChg chg="add mod">
          <ac:chgData name="Jim McGowan" userId="e2c7446dd3aca506" providerId="LiveId" clId="{802C1FEF-A1BA-410A-81F2-F6FA284BDB02}" dt="2025-03-22T18:39:51.468" v="209"/>
          <ac:picMkLst>
            <pc:docMk/>
            <pc:sldMk cId="1723721341" sldId="27667"/>
            <ac:picMk id="3" creationId="{DB4BA69F-FC88-BEDA-14DA-A01DDE992E8A}"/>
          </ac:picMkLst>
        </pc:picChg>
      </pc:sldChg>
      <pc:sldChg chg="addSp delSp modSp mod">
        <pc:chgData name="Jim McGowan" userId="e2c7446dd3aca506" providerId="LiveId" clId="{802C1FEF-A1BA-410A-81F2-F6FA284BDB02}" dt="2025-03-22T18:39:56.244" v="211"/>
        <pc:sldMkLst>
          <pc:docMk/>
          <pc:sldMk cId="1002224954" sldId="27668"/>
        </pc:sldMkLst>
        <pc:picChg chg="del">
          <ac:chgData name="Jim McGowan" userId="e2c7446dd3aca506" providerId="LiveId" clId="{802C1FEF-A1BA-410A-81F2-F6FA284BDB02}" dt="2025-03-22T18:39:55.647" v="210" actId="478"/>
          <ac:picMkLst>
            <pc:docMk/>
            <pc:sldMk cId="1002224954" sldId="27668"/>
            <ac:picMk id="2" creationId="{845631D1-ED70-65BA-3E65-1453CC99D284}"/>
          </ac:picMkLst>
        </pc:picChg>
        <pc:picChg chg="add mod">
          <ac:chgData name="Jim McGowan" userId="e2c7446dd3aca506" providerId="LiveId" clId="{802C1FEF-A1BA-410A-81F2-F6FA284BDB02}" dt="2025-03-22T18:39:56.244" v="211"/>
          <ac:picMkLst>
            <pc:docMk/>
            <pc:sldMk cId="1002224954" sldId="27668"/>
            <ac:picMk id="3" creationId="{1DF743CC-802F-B66F-4D51-7CB1A2A487CA}"/>
          </ac:picMkLst>
        </pc:picChg>
      </pc:sldChg>
      <pc:sldChg chg="addSp delSp modSp mod">
        <pc:chgData name="Jim McGowan" userId="e2c7446dd3aca506" providerId="LiveId" clId="{802C1FEF-A1BA-410A-81F2-F6FA284BDB02}" dt="2025-03-22T18:50:26.708" v="321" actId="12788"/>
        <pc:sldMkLst>
          <pc:docMk/>
          <pc:sldMk cId="4279013528" sldId="27669"/>
        </pc:sldMkLst>
        <pc:spChg chg="mod">
          <ac:chgData name="Jim McGowan" userId="e2c7446dd3aca506" providerId="LiveId" clId="{802C1FEF-A1BA-410A-81F2-F6FA284BDB02}" dt="2025-03-22T18:50:26.708" v="321" actId="12788"/>
          <ac:spMkLst>
            <pc:docMk/>
            <pc:sldMk cId="4279013528" sldId="27669"/>
            <ac:spMk id="4" creationId="{29338C06-DA5E-5005-3951-B6E325DC7DC2}"/>
          </ac:spMkLst>
        </pc:spChg>
        <pc:spChg chg="mod">
          <ac:chgData name="Jim McGowan" userId="e2c7446dd3aca506" providerId="LiveId" clId="{802C1FEF-A1BA-410A-81F2-F6FA284BDB02}" dt="2025-03-22T18:29:33.005" v="68" actId="12789"/>
          <ac:spMkLst>
            <pc:docMk/>
            <pc:sldMk cId="4279013528" sldId="27669"/>
            <ac:spMk id="161795" creationId="{3418D9C9-DE00-C868-4CF0-062BC20EC222}"/>
          </ac:spMkLst>
        </pc:spChg>
        <pc:picChg chg="del">
          <ac:chgData name="Jim McGowan" userId="e2c7446dd3aca506" providerId="LiveId" clId="{802C1FEF-A1BA-410A-81F2-F6FA284BDB02}" dt="2025-03-22T18:40:02.275" v="214" actId="478"/>
          <ac:picMkLst>
            <pc:docMk/>
            <pc:sldMk cId="4279013528" sldId="27669"/>
            <ac:picMk id="2" creationId="{8D5C4512-46F9-2DD3-49E0-074ABD987FD4}"/>
          </ac:picMkLst>
        </pc:picChg>
        <pc:picChg chg="add mod">
          <ac:chgData name="Jim McGowan" userId="e2c7446dd3aca506" providerId="LiveId" clId="{802C1FEF-A1BA-410A-81F2-F6FA284BDB02}" dt="2025-03-22T18:40:02.964" v="215"/>
          <ac:picMkLst>
            <pc:docMk/>
            <pc:sldMk cId="4279013528" sldId="27669"/>
            <ac:picMk id="3" creationId="{2F6A909B-2F03-1BF3-E6DC-E7666CD57D9D}"/>
          </ac:picMkLst>
        </pc:picChg>
      </pc:sldChg>
      <pc:sldChg chg="addSp delSp modSp mod">
        <pc:chgData name="Jim McGowan" userId="e2c7446dd3aca506" providerId="LiveId" clId="{802C1FEF-A1BA-410A-81F2-F6FA284BDB02}" dt="2025-03-22T18:50:38.436" v="323" actId="12788"/>
        <pc:sldMkLst>
          <pc:docMk/>
          <pc:sldMk cId="2068318080" sldId="27670"/>
        </pc:sldMkLst>
        <pc:spChg chg="mod">
          <ac:chgData name="Jim McGowan" userId="e2c7446dd3aca506" providerId="LiveId" clId="{802C1FEF-A1BA-410A-81F2-F6FA284BDB02}" dt="2025-03-22T18:50:38.436" v="323" actId="12788"/>
          <ac:spMkLst>
            <pc:docMk/>
            <pc:sldMk cId="2068318080" sldId="27670"/>
            <ac:spMk id="4" creationId="{BE5EAB32-FA6D-E084-E263-92E80703658E}"/>
          </ac:spMkLst>
        </pc:spChg>
        <pc:spChg chg="mod">
          <ac:chgData name="Jim McGowan" userId="e2c7446dd3aca506" providerId="LiveId" clId="{802C1FEF-A1BA-410A-81F2-F6FA284BDB02}" dt="2025-03-22T18:29:46.772" v="70" actId="12789"/>
          <ac:spMkLst>
            <pc:docMk/>
            <pc:sldMk cId="2068318080" sldId="27670"/>
            <ac:spMk id="161795" creationId="{53BC63FB-E47E-E5AE-88E3-AEB447B05995}"/>
          </ac:spMkLst>
        </pc:spChg>
        <pc:picChg chg="del">
          <ac:chgData name="Jim McGowan" userId="e2c7446dd3aca506" providerId="LiveId" clId="{802C1FEF-A1BA-410A-81F2-F6FA284BDB02}" dt="2025-03-22T18:40:06.559" v="216" actId="478"/>
          <ac:picMkLst>
            <pc:docMk/>
            <pc:sldMk cId="2068318080" sldId="27670"/>
            <ac:picMk id="2" creationId="{46FF2440-DFCA-6117-C182-E76FAEF1D3DD}"/>
          </ac:picMkLst>
        </pc:picChg>
        <pc:picChg chg="add mod">
          <ac:chgData name="Jim McGowan" userId="e2c7446dd3aca506" providerId="LiveId" clId="{802C1FEF-A1BA-410A-81F2-F6FA284BDB02}" dt="2025-03-22T18:40:07.169" v="217"/>
          <ac:picMkLst>
            <pc:docMk/>
            <pc:sldMk cId="2068318080" sldId="27670"/>
            <ac:picMk id="3" creationId="{26DCA301-2EF9-3BED-65F3-F2BFF1352699}"/>
          </ac:picMkLst>
        </pc:picChg>
      </pc:sldChg>
      <pc:sldChg chg="addSp delSp modSp mod">
        <pc:chgData name="Jim McGowan" userId="e2c7446dd3aca506" providerId="LiveId" clId="{802C1FEF-A1BA-410A-81F2-F6FA284BDB02}" dt="2025-03-22T18:50:57.659" v="325" actId="12788"/>
        <pc:sldMkLst>
          <pc:docMk/>
          <pc:sldMk cId="2129372370" sldId="27671"/>
        </pc:sldMkLst>
        <pc:spChg chg="mod">
          <ac:chgData name="Jim McGowan" userId="e2c7446dd3aca506" providerId="LiveId" clId="{802C1FEF-A1BA-410A-81F2-F6FA284BDB02}" dt="2025-03-22T18:50:57.659" v="325" actId="12788"/>
          <ac:spMkLst>
            <pc:docMk/>
            <pc:sldMk cId="2129372370" sldId="27671"/>
            <ac:spMk id="4" creationId="{1A49CF9B-5E8B-9FB9-DFAE-83F5DE9236A4}"/>
          </ac:spMkLst>
        </pc:spChg>
        <pc:spChg chg="mod">
          <ac:chgData name="Jim McGowan" userId="e2c7446dd3aca506" providerId="LiveId" clId="{802C1FEF-A1BA-410A-81F2-F6FA284BDB02}" dt="2025-03-22T18:30:10.240" v="72" actId="12789"/>
          <ac:spMkLst>
            <pc:docMk/>
            <pc:sldMk cId="2129372370" sldId="27671"/>
            <ac:spMk id="161795" creationId="{3F6B72C6-5C9A-750F-6C78-39A0668FDE2F}"/>
          </ac:spMkLst>
        </pc:spChg>
        <pc:picChg chg="del">
          <ac:chgData name="Jim McGowan" userId="e2c7446dd3aca506" providerId="LiveId" clId="{802C1FEF-A1BA-410A-81F2-F6FA284BDB02}" dt="2025-03-22T18:40:17.542" v="224" actId="478"/>
          <ac:picMkLst>
            <pc:docMk/>
            <pc:sldMk cId="2129372370" sldId="27671"/>
            <ac:picMk id="2" creationId="{838927B6-A34D-3230-52D5-1B1A5E107EC9}"/>
          </ac:picMkLst>
        </pc:picChg>
        <pc:picChg chg="add mod">
          <ac:chgData name="Jim McGowan" userId="e2c7446dd3aca506" providerId="LiveId" clId="{802C1FEF-A1BA-410A-81F2-F6FA284BDB02}" dt="2025-03-22T18:40:18.187" v="225"/>
          <ac:picMkLst>
            <pc:docMk/>
            <pc:sldMk cId="2129372370" sldId="27671"/>
            <ac:picMk id="3" creationId="{ED0D832A-C783-B827-2860-02AF3DB60390}"/>
          </ac:picMkLst>
        </pc:picChg>
      </pc:sldChg>
      <pc:sldChg chg="addSp delSp modSp mod">
        <pc:chgData name="Jim McGowan" userId="e2c7446dd3aca506" providerId="LiveId" clId="{802C1FEF-A1BA-410A-81F2-F6FA284BDB02}" dt="2025-03-22T18:51:12.688" v="327" actId="12788"/>
        <pc:sldMkLst>
          <pc:docMk/>
          <pc:sldMk cId="1745714088" sldId="27672"/>
        </pc:sldMkLst>
        <pc:spChg chg="mod">
          <ac:chgData name="Jim McGowan" userId="e2c7446dd3aca506" providerId="LiveId" clId="{802C1FEF-A1BA-410A-81F2-F6FA284BDB02}" dt="2025-03-22T18:51:12.688" v="327" actId="12788"/>
          <ac:spMkLst>
            <pc:docMk/>
            <pc:sldMk cId="1745714088" sldId="27672"/>
            <ac:spMk id="4" creationId="{888F332F-D2D2-7E4F-FDBB-6B9AE51B0C35}"/>
          </ac:spMkLst>
        </pc:spChg>
        <pc:spChg chg="mod">
          <ac:chgData name="Jim McGowan" userId="e2c7446dd3aca506" providerId="LiveId" clId="{802C1FEF-A1BA-410A-81F2-F6FA284BDB02}" dt="2025-03-22T18:30:21.988" v="74" actId="12789"/>
          <ac:spMkLst>
            <pc:docMk/>
            <pc:sldMk cId="1745714088" sldId="27672"/>
            <ac:spMk id="161795" creationId="{91F2894F-FB06-621A-8152-791E38F9FFFC}"/>
          </ac:spMkLst>
        </pc:spChg>
        <pc:picChg chg="del">
          <ac:chgData name="Jim McGowan" userId="e2c7446dd3aca506" providerId="LiveId" clId="{802C1FEF-A1BA-410A-81F2-F6FA284BDB02}" dt="2025-03-22T18:40:31.305" v="232" actId="478"/>
          <ac:picMkLst>
            <pc:docMk/>
            <pc:sldMk cId="1745714088" sldId="27672"/>
            <ac:picMk id="2" creationId="{D38A3DB2-6E3C-EC66-BBF5-83C7B3D20337}"/>
          </ac:picMkLst>
        </pc:picChg>
        <pc:picChg chg="add mod">
          <ac:chgData name="Jim McGowan" userId="e2c7446dd3aca506" providerId="LiveId" clId="{802C1FEF-A1BA-410A-81F2-F6FA284BDB02}" dt="2025-03-22T18:40:31.837" v="233"/>
          <ac:picMkLst>
            <pc:docMk/>
            <pc:sldMk cId="1745714088" sldId="27672"/>
            <ac:picMk id="3" creationId="{89F3ECF3-1859-D2F5-E5F6-2D462FAE8771}"/>
          </ac:picMkLst>
        </pc:picChg>
      </pc:sldChg>
      <pc:sldChg chg="addSp delSp modSp mod">
        <pc:chgData name="Jim McGowan" userId="e2c7446dd3aca506" providerId="LiveId" clId="{802C1FEF-A1BA-410A-81F2-F6FA284BDB02}" dt="2025-03-22T18:51:25.586" v="329" actId="12788"/>
        <pc:sldMkLst>
          <pc:docMk/>
          <pc:sldMk cId="908837882" sldId="27673"/>
        </pc:sldMkLst>
        <pc:spChg chg="mod">
          <ac:chgData name="Jim McGowan" userId="e2c7446dd3aca506" providerId="LiveId" clId="{802C1FEF-A1BA-410A-81F2-F6FA284BDB02}" dt="2025-03-22T18:51:25.586" v="329" actId="12788"/>
          <ac:spMkLst>
            <pc:docMk/>
            <pc:sldMk cId="908837882" sldId="27673"/>
            <ac:spMk id="4" creationId="{22636B17-A649-2DF7-B2E4-FEAAE14D8E0F}"/>
          </ac:spMkLst>
        </pc:spChg>
        <pc:spChg chg="mod">
          <ac:chgData name="Jim McGowan" userId="e2c7446dd3aca506" providerId="LiveId" clId="{802C1FEF-A1BA-410A-81F2-F6FA284BDB02}" dt="2025-03-22T18:30:36.951" v="76" actId="12789"/>
          <ac:spMkLst>
            <pc:docMk/>
            <pc:sldMk cId="908837882" sldId="27673"/>
            <ac:spMk id="161795" creationId="{CFEDDE32-FE52-58F1-F105-3D9856E0292C}"/>
          </ac:spMkLst>
        </pc:spChg>
        <pc:picChg chg="del">
          <ac:chgData name="Jim McGowan" userId="e2c7446dd3aca506" providerId="LiveId" clId="{802C1FEF-A1BA-410A-81F2-F6FA284BDB02}" dt="2025-03-22T18:40:37.130" v="234" actId="478"/>
          <ac:picMkLst>
            <pc:docMk/>
            <pc:sldMk cId="908837882" sldId="27673"/>
            <ac:picMk id="2" creationId="{DD2EDF71-41DB-5F42-D11E-C37B79BD178D}"/>
          </ac:picMkLst>
        </pc:picChg>
        <pc:picChg chg="add mod">
          <ac:chgData name="Jim McGowan" userId="e2c7446dd3aca506" providerId="LiveId" clId="{802C1FEF-A1BA-410A-81F2-F6FA284BDB02}" dt="2025-03-22T18:40:37.801" v="235"/>
          <ac:picMkLst>
            <pc:docMk/>
            <pc:sldMk cId="908837882" sldId="27673"/>
            <ac:picMk id="3" creationId="{CE5E6227-59A9-9172-8016-9D4EE68702B1}"/>
          </ac:picMkLst>
        </pc:picChg>
      </pc:sldChg>
      <pc:sldChg chg="addSp delSp modSp mod">
        <pc:chgData name="Jim McGowan" userId="e2c7446dd3aca506" providerId="LiveId" clId="{802C1FEF-A1BA-410A-81F2-F6FA284BDB02}" dt="2025-03-22T18:51:46.079" v="331" actId="12788"/>
        <pc:sldMkLst>
          <pc:docMk/>
          <pc:sldMk cId="3201376356" sldId="27674"/>
        </pc:sldMkLst>
        <pc:spChg chg="mod">
          <ac:chgData name="Jim McGowan" userId="e2c7446dd3aca506" providerId="LiveId" clId="{802C1FEF-A1BA-410A-81F2-F6FA284BDB02}" dt="2025-03-22T18:51:46.079" v="331" actId="12788"/>
          <ac:spMkLst>
            <pc:docMk/>
            <pc:sldMk cId="3201376356" sldId="27674"/>
            <ac:spMk id="4" creationId="{111D3E5A-6513-171D-340C-576E9656CCD3}"/>
          </ac:spMkLst>
        </pc:spChg>
        <pc:spChg chg="mod">
          <ac:chgData name="Jim McGowan" userId="e2c7446dd3aca506" providerId="LiveId" clId="{802C1FEF-A1BA-410A-81F2-F6FA284BDB02}" dt="2025-03-22T18:31:02.448" v="78" actId="12789"/>
          <ac:spMkLst>
            <pc:docMk/>
            <pc:sldMk cId="3201376356" sldId="27674"/>
            <ac:spMk id="161795" creationId="{85771211-1DF4-0745-F129-21FD7E3A954E}"/>
          </ac:spMkLst>
        </pc:spChg>
        <pc:picChg chg="del">
          <ac:chgData name="Jim McGowan" userId="e2c7446dd3aca506" providerId="LiveId" clId="{802C1FEF-A1BA-410A-81F2-F6FA284BDB02}" dt="2025-03-22T18:40:55.134" v="242" actId="478"/>
          <ac:picMkLst>
            <pc:docMk/>
            <pc:sldMk cId="3201376356" sldId="27674"/>
            <ac:picMk id="2" creationId="{C30330EF-7AE6-DE1A-0C19-C54D92C93D11}"/>
          </ac:picMkLst>
        </pc:picChg>
        <pc:picChg chg="add mod">
          <ac:chgData name="Jim McGowan" userId="e2c7446dd3aca506" providerId="LiveId" clId="{802C1FEF-A1BA-410A-81F2-F6FA284BDB02}" dt="2025-03-22T18:40:55.714" v="243"/>
          <ac:picMkLst>
            <pc:docMk/>
            <pc:sldMk cId="3201376356" sldId="27674"/>
            <ac:picMk id="3" creationId="{B0C34507-DE35-C386-612E-5E3BDF1E64C4}"/>
          </ac:picMkLst>
        </pc:picChg>
      </pc:sldChg>
      <pc:sldChg chg="addSp delSp modSp mod">
        <pc:chgData name="Jim McGowan" userId="e2c7446dd3aca506" providerId="LiveId" clId="{802C1FEF-A1BA-410A-81F2-F6FA284BDB02}" dt="2025-03-22T18:40:09.606" v="219"/>
        <pc:sldMkLst>
          <pc:docMk/>
          <pc:sldMk cId="1657466747" sldId="27675"/>
        </pc:sldMkLst>
        <pc:picChg chg="del">
          <ac:chgData name="Jim McGowan" userId="e2c7446dd3aca506" providerId="LiveId" clId="{802C1FEF-A1BA-410A-81F2-F6FA284BDB02}" dt="2025-03-22T18:40:09.050" v="218" actId="478"/>
          <ac:picMkLst>
            <pc:docMk/>
            <pc:sldMk cId="1657466747" sldId="27675"/>
            <ac:picMk id="2" creationId="{C1F5A0BB-856C-D0DF-2B52-E6A35C8913C0}"/>
          </ac:picMkLst>
        </pc:picChg>
        <pc:picChg chg="add mod">
          <ac:chgData name="Jim McGowan" userId="e2c7446dd3aca506" providerId="LiveId" clId="{802C1FEF-A1BA-410A-81F2-F6FA284BDB02}" dt="2025-03-22T18:40:09.606" v="219"/>
          <ac:picMkLst>
            <pc:docMk/>
            <pc:sldMk cId="1657466747" sldId="27675"/>
            <ac:picMk id="3" creationId="{5D4106A2-DAC0-938C-2FDD-313898472D2E}"/>
          </ac:picMkLst>
        </pc:picChg>
      </pc:sldChg>
      <pc:sldChg chg="addSp delSp modSp mod">
        <pc:chgData name="Jim McGowan" userId="e2c7446dd3aca506" providerId="LiveId" clId="{802C1FEF-A1BA-410A-81F2-F6FA284BDB02}" dt="2025-03-22T18:40:12.015" v="221"/>
        <pc:sldMkLst>
          <pc:docMk/>
          <pc:sldMk cId="4209048726" sldId="27676"/>
        </pc:sldMkLst>
        <pc:picChg chg="del">
          <ac:chgData name="Jim McGowan" userId="e2c7446dd3aca506" providerId="LiveId" clId="{802C1FEF-A1BA-410A-81F2-F6FA284BDB02}" dt="2025-03-22T18:40:11.457" v="220" actId="478"/>
          <ac:picMkLst>
            <pc:docMk/>
            <pc:sldMk cId="4209048726" sldId="27676"/>
            <ac:picMk id="2" creationId="{E5CAAC28-7557-BD73-47B4-FAC7C7A80153}"/>
          </ac:picMkLst>
        </pc:picChg>
        <pc:picChg chg="add mod">
          <ac:chgData name="Jim McGowan" userId="e2c7446dd3aca506" providerId="LiveId" clId="{802C1FEF-A1BA-410A-81F2-F6FA284BDB02}" dt="2025-03-22T18:40:12.015" v="221"/>
          <ac:picMkLst>
            <pc:docMk/>
            <pc:sldMk cId="4209048726" sldId="27676"/>
            <ac:picMk id="3" creationId="{CA48914B-0D2D-9E91-6AC5-570F95262B68}"/>
          </ac:picMkLst>
        </pc:picChg>
      </pc:sldChg>
      <pc:sldChg chg="addSp delSp modSp mod">
        <pc:chgData name="Jim McGowan" userId="e2c7446dd3aca506" providerId="LiveId" clId="{802C1FEF-A1BA-410A-81F2-F6FA284BDB02}" dt="2025-03-22T18:40:15.593" v="223"/>
        <pc:sldMkLst>
          <pc:docMk/>
          <pc:sldMk cId="1362326174" sldId="27677"/>
        </pc:sldMkLst>
        <pc:picChg chg="del">
          <ac:chgData name="Jim McGowan" userId="e2c7446dd3aca506" providerId="LiveId" clId="{802C1FEF-A1BA-410A-81F2-F6FA284BDB02}" dt="2025-03-22T18:40:15.024" v="222" actId="478"/>
          <ac:picMkLst>
            <pc:docMk/>
            <pc:sldMk cId="1362326174" sldId="27677"/>
            <ac:picMk id="2" creationId="{75873B74-CDC4-7CA0-A800-346CECA9F189}"/>
          </ac:picMkLst>
        </pc:picChg>
        <pc:picChg chg="add mod">
          <ac:chgData name="Jim McGowan" userId="e2c7446dd3aca506" providerId="LiveId" clId="{802C1FEF-A1BA-410A-81F2-F6FA284BDB02}" dt="2025-03-22T18:40:15.593" v="223"/>
          <ac:picMkLst>
            <pc:docMk/>
            <pc:sldMk cId="1362326174" sldId="27677"/>
            <ac:picMk id="3" creationId="{6C7855C3-4A91-D6B2-19D7-7058CA969CB1}"/>
          </ac:picMkLst>
        </pc:picChg>
      </pc:sldChg>
      <pc:sldChg chg="addSp delSp modSp mod">
        <pc:chgData name="Jim McGowan" userId="e2c7446dd3aca506" providerId="LiveId" clId="{802C1FEF-A1BA-410A-81F2-F6FA284BDB02}" dt="2025-03-22T18:40:23.501" v="227"/>
        <pc:sldMkLst>
          <pc:docMk/>
          <pc:sldMk cId="3832181384" sldId="27678"/>
        </pc:sldMkLst>
        <pc:picChg chg="del">
          <ac:chgData name="Jim McGowan" userId="e2c7446dd3aca506" providerId="LiveId" clId="{802C1FEF-A1BA-410A-81F2-F6FA284BDB02}" dt="2025-03-22T18:40:22.902" v="226" actId="478"/>
          <ac:picMkLst>
            <pc:docMk/>
            <pc:sldMk cId="3832181384" sldId="27678"/>
            <ac:picMk id="2" creationId="{E3CEF406-21DD-9390-85D9-39EE583907AF}"/>
          </ac:picMkLst>
        </pc:picChg>
        <pc:picChg chg="add mod">
          <ac:chgData name="Jim McGowan" userId="e2c7446dd3aca506" providerId="LiveId" clId="{802C1FEF-A1BA-410A-81F2-F6FA284BDB02}" dt="2025-03-22T18:40:23.501" v="227"/>
          <ac:picMkLst>
            <pc:docMk/>
            <pc:sldMk cId="3832181384" sldId="27678"/>
            <ac:picMk id="3" creationId="{2F3E1681-1E45-E5C0-B40E-C2D19B935681}"/>
          </ac:picMkLst>
        </pc:picChg>
      </pc:sldChg>
      <pc:sldChg chg="addSp delSp modSp mod">
        <pc:chgData name="Jim McGowan" userId="e2c7446dd3aca506" providerId="LiveId" clId="{802C1FEF-A1BA-410A-81F2-F6FA284BDB02}" dt="2025-03-22T18:40:26.413" v="229"/>
        <pc:sldMkLst>
          <pc:docMk/>
          <pc:sldMk cId="2210573132" sldId="27679"/>
        </pc:sldMkLst>
        <pc:picChg chg="del">
          <ac:chgData name="Jim McGowan" userId="e2c7446dd3aca506" providerId="LiveId" clId="{802C1FEF-A1BA-410A-81F2-F6FA284BDB02}" dt="2025-03-22T18:40:25.850" v="228" actId="478"/>
          <ac:picMkLst>
            <pc:docMk/>
            <pc:sldMk cId="2210573132" sldId="27679"/>
            <ac:picMk id="2" creationId="{E1421019-297D-6459-FE15-C30EE55B7DAB}"/>
          </ac:picMkLst>
        </pc:picChg>
        <pc:picChg chg="add mod">
          <ac:chgData name="Jim McGowan" userId="e2c7446dd3aca506" providerId="LiveId" clId="{802C1FEF-A1BA-410A-81F2-F6FA284BDB02}" dt="2025-03-22T18:40:26.413" v="229"/>
          <ac:picMkLst>
            <pc:docMk/>
            <pc:sldMk cId="2210573132" sldId="27679"/>
            <ac:picMk id="3" creationId="{AFD71531-34EF-DA68-79C0-C9A76CCE80D2}"/>
          </ac:picMkLst>
        </pc:picChg>
      </pc:sldChg>
      <pc:sldChg chg="addSp delSp modSp mod">
        <pc:chgData name="Jim McGowan" userId="e2c7446dd3aca506" providerId="LiveId" clId="{802C1FEF-A1BA-410A-81F2-F6FA284BDB02}" dt="2025-03-22T18:40:29.080" v="231"/>
        <pc:sldMkLst>
          <pc:docMk/>
          <pc:sldMk cId="1971518863" sldId="27680"/>
        </pc:sldMkLst>
        <pc:picChg chg="del">
          <ac:chgData name="Jim McGowan" userId="e2c7446dd3aca506" providerId="LiveId" clId="{802C1FEF-A1BA-410A-81F2-F6FA284BDB02}" dt="2025-03-22T18:40:28.491" v="230" actId="478"/>
          <ac:picMkLst>
            <pc:docMk/>
            <pc:sldMk cId="1971518863" sldId="27680"/>
            <ac:picMk id="2" creationId="{3113F7CC-AFB9-3E70-CAF7-A774C025BA80}"/>
          </ac:picMkLst>
        </pc:picChg>
        <pc:picChg chg="add mod">
          <ac:chgData name="Jim McGowan" userId="e2c7446dd3aca506" providerId="LiveId" clId="{802C1FEF-A1BA-410A-81F2-F6FA284BDB02}" dt="2025-03-22T18:40:29.080" v="231"/>
          <ac:picMkLst>
            <pc:docMk/>
            <pc:sldMk cId="1971518863" sldId="27680"/>
            <ac:picMk id="3" creationId="{84CA7243-29C6-4922-A7C8-D6CF22B473BD}"/>
          </ac:picMkLst>
        </pc:picChg>
      </pc:sldChg>
      <pc:sldChg chg="addSp delSp modSp mod">
        <pc:chgData name="Jim McGowan" userId="e2c7446dd3aca506" providerId="LiveId" clId="{802C1FEF-A1BA-410A-81F2-F6FA284BDB02}" dt="2025-03-22T18:40:43.084" v="237"/>
        <pc:sldMkLst>
          <pc:docMk/>
          <pc:sldMk cId="561078437" sldId="27681"/>
        </pc:sldMkLst>
        <pc:picChg chg="del">
          <ac:chgData name="Jim McGowan" userId="e2c7446dd3aca506" providerId="LiveId" clId="{802C1FEF-A1BA-410A-81F2-F6FA284BDB02}" dt="2025-03-22T18:40:41.242" v="236" actId="478"/>
          <ac:picMkLst>
            <pc:docMk/>
            <pc:sldMk cId="561078437" sldId="27681"/>
            <ac:picMk id="2" creationId="{A92B958B-2851-F015-71FF-F4EE5D9F66E3}"/>
          </ac:picMkLst>
        </pc:picChg>
        <pc:picChg chg="add mod">
          <ac:chgData name="Jim McGowan" userId="e2c7446dd3aca506" providerId="LiveId" clId="{802C1FEF-A1BA-410A-81F2-F6FA284BDB02}" dt="2025-03-22T18:40:43.084" v="237"/>
          <ac:picMkLst>
            <pc:docMk/>
            <pc:sldMk cId="561078437" sldId="27681"/>
            <ac:picMk id="3" creationId="{40BADDE7-BC9C-BCE9-84F7-116E70718511}"/>
          </ac:picMkLst>
        </pc:picChg>
      </pc:sldChg>
      <pc:sldChg chg="addSp delSp modSp mod">
        <pc:chgData name="Jim McGowan" userId="e2c7446dd3aca506" providerId="LiveId" clId="{802C1FEF-A1BA-410A-81F2-F6FA284BDB02}" dt="2025-03-22T18:40:46.958" v="239"/>
        <pc:sldMkLst>
          <pc:docMk/>
          <pc:sldMk cId="639011753" sldId="27682"/>
        </pc:sldMkLst>
        <pc:picChg chg="del">
          <ac:chgData name="Jim McGowan" userId="e2c7446dd3aca506" providerId="LiveId" clId="{802C1FEF-A1BA-410A-81F2-F6FA284BDB02}" dt="2025-03-22T18:40:46.398" v="238" actId="478"/>
          <ac:picMkLst>
            <pc:docMk/>
            <pc:sldMk cId="639011753" sldId="27682"/>
            <ac:picMk id="2" creationId="{EA4864F2-D1A9-9208-F706-8D3BED6758E0}"/>
          </ac:picMkLst>
        </pc:picChg>
        <pc:picChg chg="add mod">
          <ac:chgData name="Jim McGowan" userId="e2c7446dd3aca506" providerId="LiveId" clId="{802C1FEF-A1BA-410A-81F2-F6FA284BDB02}" dt="2025-03-22T18:40:46.958" v="239"/>
          <ac:picMkLst>
            <pc:docMk/>
            <pc:sldMk cId="639011753" sldId="27682"/>
            <ac:picMk id="3" creationId="{2A9C055B-536C-799E-B166-69D9FF2EED2D}"/>
          </ac:picMkLst>
        </pc:picChg>
      </pc:sldChg>
      <pc:sldChg chg="addSp delSp modSp mod">
        <pc:chgData name="Jim McGowan" userId="e2c7446dd3aca506" providerId="LiveId" clId="{802C1FEF-A1BA-410A-81F2-F6FA284BDB02}" dt="2025-03-22T18:40:52.012" v="241"/>
        <pc:sldMkLst>
          <pc:docMk/>
          <pc:sldMk cId="2775560349" sldId="27683"/>
        </pc:sldMkLst>
        <pc:picChg chg="del">
          <ac:chgData name="Jim McGowan" userId="e2c7446dd3aca506" providerId="LiveId" clId="{802C1FEF-A1BA-410A-81F2-F6FA284BDB02}" dt="2025-03-22T18:40:51.252" v="240" actId="478"/>
          <ac:picMkLst>
            <pc:docMk/>
            <pc:sldMk cId="2775560349" sldId="27683"/>
            <ac:picMk id="2" creationId="{01520ED4-F816-EBC9-1183-F1BA8F971B60}"/>
          </ac:picMkLst>
        </pc:picChg>
        <pc:picChg chg="add mod">
          <ac:chgData name="Jim McGowan" userId="e2c7446dd3aca506" providerId="LiveId" clId="{802C1FEF-A1BA-410A-81F2-F6FA284BDB02}" dt="2025-03-22T18:40:52.012" v="241"/>
          <ac:picMkLst>
            <pc:docMk/>
            <pc:sldMk cId="2775560349" sldId="27683"/>
            <ac:picMk id="3" creationId="{CE117FDA-BC78-83F9-2CE7-882D2C89D59F}"/>
          </ac:picMkLst>
        </pc:picChg>
      </pc:sldChg>
      <pc:sldChg chg="addSp delSp modSp mod">
        <pc:chgData name="Jim McGowan" userId="e2c7446dd3aca506" providerId="LiveId" clId="{802C1FEF-A1BA-410A-81F2-F6FA284BDB02}" dt="2025-03-22T18:41:01.637" v="245"/>
        <pc:sldMkLst>
          <pc:docMk/>
          <pc:sldMk cId="2998133564" sldId="27684"/>
        </pc:sldMkLst>
        <pc:picChg chg="del">
          <ac:chgData name="Jim McGowan" userId="e2c7446dd3aca506" providerId="LiveId" clId="{802C1FEF-A1BA-410A-81F2-F6FA284BDB02}" dt="2025-03-22T18:41:01.068" v="244" actId="478"/>
          <ac:picMkLst>
            <pc:docMk/>
            <pc:sldMk cId="2998133564" sldId="27684"/>
            <ac:picMk id="2" creationId="{A6D926D2-69B2-22EA-3D52-339ABCAC8AC1}"/>
          </ac:picMkLst>
        </pc:picChg>
        <pc:picChg chg="add mod">
          <ac:chgData name="Jim McGowan" userId="e2c7446dd3aca506" providerId="LiveId" clId="{802C1FEF-A1BA-410A-81F2-F6FA284BDB02}" dt="2025-03-22T18:41:01.637" v="245"/>
          <ac:picMkLst>
            <pc:docMk/>
            <pc:sldMk cId="2998133564" sldId="27684"/>
            <ac:picMk id="3" creationId="{1129A25F-1E4D-DCAB-DE5F-B0E3D7EA2895}"/>
          </ac:picMkLst>
        </pc:picChg>
      </pc:sldChg>
      <pc:sldChg chg="addSp delSp modSp mod">
        <pc:chgData name="Jim McGowan" userId="e2c7446dd3aca506" providerId="LiveId" clId="{802C1FEF-A1BA-410A-81F2-F6FA284BDB02}" dt="2025-03-22T18:41:05.749" v="247"/>
        <pc:sldMkLst>
          <pc:docMk/>
          <pc:sldMk cId="2278824794" sldId="27685"/>
        </pc:sldMkLst>
        <pc:picChg chg="del">
          <ac:chgData name="Jim McGowan" userId="e2c7446dd3aca506" providerId="LiveId" clId="{802C1FEF-A1BA-410A-81F2-F6FA284BDB02}" dt="2025-03-22T18:41:05.056" v="246" actId="478"/>
          <ac:picMkLst>
            <pc:docMk/>
            <pc:sldMk cId="2278824794" sldId="27685"/>
            <ac:picMk id="2" creationId="{93389829-8EE8-6612-B94A-D7E5A2C1D6A3}"/>
          </ac:picMkLst>
        </pc:picChg>
        <pc:picChg chg="add mod">
          <ac:chgData name="Jim McGowan" userId="e2c7446dd3aca506" providerId="LiveId" clId="{802C1FEF-A1BA-410A-81F2-F6FA284BDB02}" dt="2025-03-22T18:41:05.749" v="247"/>
          <ac:picMkLst>
            <pc:docMk/>
            <pc:sldMk cId="2278824794" sldId="27685"/>
            <ac:picMk id="3" creationId="{CED78BDA-C42A-6DE5-E837-3C81FAAB4D33}"/>
          </ac:picMkLst>
        </pc:picChg>
      </pc:sldChg>
      <pc:sldChg chg="addSp delSp modSp mod">
        <pc:chgData name="Jim McGowan" userId="e2c7446dd3aca506" providerId="LiveId" clId="{802C1FEF-A1BA-410A-81F2-F6FA284BDB02}" dt="2025-03-22T18:41:08.252" v="249"/>
        <pc:sldMkLst>
          <pc:docMk/>
          <pc:sldMk cId="1631954533" sldId="27686"/>
        </pc:sldMkLst>
        <pc:picChg chg="del">
          <ac:chgData name="Jim McGowan" userId="e2c7446dd3aca506" providerId="LiveId" clId="{802C1FEF-A1BA-410A-81F2-F6FA284BDB02}" dt="2025-03-22T18:41:07.617" v="248" actId="478"/>
          <ac:picMkLst>
            <pc:docMk/>
            <pc:sldMk cId="1631954533" sldId="27686"/>
            <ac:picMk id="2" creationId="{B29A849A-EFB2-3E89-0A94-436CB6D9D119}"/>
          </ac:picMkLst>
        </pc:picChg>
        <pc:picChg chg="add mod">
          <ac:chgData name="Jim McGowan" userId="e2c7446dd3aca506" providerId="LiveId" clId="{802C1FEF-A1BA-410A-81F2-F6FA284BDB02}" dt="2025-03-22T18:41:08.252" v="249"/>
          <ac:picMkLst>
            <pc:docMk/>
            <pc:sldMk cId="1631954533" sldId="27686"/>
            <ac:picMk id="3" creationId="{DF959E86-AA44-320D-D0E5-65988DE25FE0}"/>
          </ac:picMkLst>
        </pc:picChg>
      </pc:sldChg>
      <pc:sldChg chg="addSp delSp modSp mod">
        <pc:chgData name="Jim McGowan" userId="e2c7446dd3aca506" providerId="LiveId" clId="{802C1FEF-A1BA-410A-81F2-F6FA284BDB02}" dt="2025-03-22T18:41:24.323" v="257"/>
        <pc:sldMkLst>
          <pc:docMk/>
          <pc:sldMk cId="2811470367" sldId="27687"/>
        </pc:sldMkLst>
        <pc:picChg chg="del">
          <ac:chgData name="Jim McGowan" userId="e2c7446dd3aca506" providerId="LiveId" clId="{802C1FEF-A1BA-410A-81F2-F6FA284BDB02}" dt="2025-03-22T18:41:23.630" v="256" actId="478"/>
          <ac:picMkLst>
            <pc:docMk/>
            <pc:sldMk cId="2811470367" sldId="27687"/>
            <ac:picMk id="2" creationId="{E84523B6-142C-0FD1-70AC-E84D1527B298}"/>
          </ac:picMkLst>
        </pc:picChg>
        <pc:picChg chg="add mod">
          <ac:chgData name="Jim McGowan" userId="e2c7446dd3aca506" providerId="LiveId" clId="{802C1FEF-A1BA-410A-81F2-F6FA284BDB02}" dt="2025-03-22T18:41:24.323" v="257"/>
          <ac:picMkLst>
            <pc:docMk/>
            <pc:sldMk cId="2811470367" sldId="27687"/>
            <ac:picMk id="3" creationId="{E206D346-F527-DA2F-C08C-FCEA1C317365}"/>
          </ac:picMkLst>
        </pc:picChg>
      </pc:sldChg>
      <pc:sldChg chg="addSp delSp modSp mod">
        <pc:chgData name="Jim McGowan" userId="e2c7446dd3aca506" providerId="LiveId" clId="{802C1FEF-A1BA-410A-81F2-F6FA284BDB02}" dt="2025-03-22T18:41:10.697" v="251"/>
        <pc:sldMkLst>
          <pc:docMk/>
          <pc:sldMk cId="138398679" sldId="27688"/>
        </pc:sldMkLst>
        <pc:picChg chg="add mod">
          <ac:chgData name="Jim McGowan" userId="e2c7446dd3aca506" providerId="LiveId" clId="{802C1FEF-A1BA-410A-81F2-F6FA284BDB02}" dt="2025-03-22T18:41:10.697" v="251"/>
          <ac:picMkLst>
            <pc:docMk/>
            <pc:sldMk cId="138398679" sldId="27688"/>
            <ac:picMk id="2" creationId="{07001570-91F7-4D3F-8B04-2440063CDCDC}"/>
          </ac:picMkLst>
        </pc:picChg>
        <pc:picChg chg="del">
          <ac:chgData name="Jim McGowan" userId="e2c7446dd3aca506" providerId="LiveId" clId="{802C1FEF-A1BA-410A-81F2-F6FA284BDB02}" dt="2025-03-22T18:41:09.955" v="250" actId="478"/>
          <ac:picMkLst>
            <pc:docMk/>
            <pc:sldMk cId="138398679" sldId="27688"/>
            <ac:picMk id="3" creationId="{C87B71CC-36E3-8152-15C9-1648A2EDE765}"/>
          </ac:picMkLst>
        </pc:picChg>
      </pc:sldChg>
      <pc:sldChg chg="addSp delSp modSp mod">
        <pc:chgData name="Jim McGowan" userId="e2c7446dd3aca506" providerId="LiveId" clId="{802C1FEF-A1BA-410A-81F2-F6FA284BDB02}" dt="2025-03-22T18:41:13.110" v="253"/>
        <pc:sldMkLst>
          <pc:docMk/>
          <pc:sldMk cId="1683220787" sldId="27689"/>
        </pc:sldMkLst>
        <pc:picChg chg="add mod">
          <ac:chgData name="Jim McGowan" userId="e2c7446dd3aca506" providerId="LiveId" clId="{802C1FEF-A1BA-410A-81F2-F6FA284BDB02}" dt="2025-03-22T18:41:13.110" v="253"/>
          <ac:picMkLst>
            <pc:docMk/>
            <pc:sldMk cId="1683220787" sldId="27689"/>
            <ac:picMk id="2" creationId="{CB9C6347-614E-5D19-74A8-6E6B8F897B23}"/>
          </ac:picMkLst>
        </pc:picChg>
        <pc:picChg chg="del">
          <ac:chgData name="Jim McGowan" userId="e2c7446dd3aca506" providerId="LiveId" clId="{802C1FEF-A1BA-410A-81F2-F6FA284BDB02}" dt="2025-03-22T18:41:12.445" v="252" actId="478"/>
          <ac:picMkLst>
            <pc:docMk/>
            <pc:sldMk cId="1683220787" sldId="27689"/>
            <ac:picMk id="3" creationId="{D02ECA69-4604-0C2A-C7B1-13C3A53062C4}"/>
          </ac:picMkLst>
        </pc:picChg>
      </pc:sldChg>
      <pc:sldChg chg="addSp delSp modSp mod">
        <pc:chgData name="Jim McGowan" userId="e2c7446dd3aca506" providerId="LiveId" clId="{802C1FEF-A1BA-410A-81F2-F6FA284BDB02}" dt="2025-03-22T18:41:19.996" v="255"/>
        <pc:sldMkLst>
          <pc:docMk/>
          <pc:sldMk cId="864209766" sldId="27690"/>
        </pc:sldMkLst>
        <pc:picChg chg="add mod">
          <ac:chgData name="Jim McGowan" userId="e2c7446dd3aca506" providerId="LiveId" clId="{802C1FEF-A1BA-410A-81F2-F6FA284BDB02}" dt="2025-03-22T18:41:19.996" v="255"/>
          <ac:picMkLst>
            <pc:docMk/>
            <pc:sldMk cId="864209766" sldId="27690"/>
            <ac:picMk id="2" creationId="{20F33CD3-F98A-AE32-533C-32AFBE11C634}"/>
          </ac:picMkLst>
        </pc:picChg>
        <pc:picChg chg="del">
          <ac:chgData name="Jim McGowan" userId="e2c7446dd3aca506" providerId="LiveId" clId="{802C1FEF-A1BA-410A-81F2-F6FA284BDB02}" dt="2025-03-22T18:41:19.220" v="254" actId="478"/>
          <ac:picMkLst>
            <pc:docMk/>
            <pc:sldMk cId="864209766" sldId="27690"/>
            <ac:picMk id="3" creationId="{2015FB73-E6C4-C10F-0657-362E7BCB5E49}"/>
          </ac:picMkLst>
        </pc:picChg>
      </pc:sldChg>
      <pc:sldChg chg="addSp delSp modSp mod">
        <pc:chgData name="Jim McGowan" userId="e2c7446dd3aca506" providerId="LiveId" clId="{802C1FEF-A1BA-410A-81F2-F6FA284BDB02}" dt="2025-03-22T18:41:55.662" v="262" actId="12789"/>
        <pc:sldMkLst>
          <pc:docMk/>
          <pc:sldMk cId="1255077360" sldId="27691"/>
        </pc:sldMkLst>
        <pc:spChg chg="mod">
          <ac:chgData name="Jim McGowan" userId="e2c7446dd3aca506" providerId="LiveId" clId="{802C1FEF-A1BA-410A-81F2-F6FA284BDB02}" dt="2025-03-22T18:41:55.662" v="262" actId="12789"/>
          <ac:spMkLst>
            <pc:docMk/>
            <pc:sldMk cId="1255077360" sldId="27691"/>
            <ac:spMk id="161795" creationId="{B9319C50-CFD5-35EE-E601-B75E0603FD2F}"/>
          </ac:spMkLst>
        </pc:spChg>
        <pc:picChg chg="del">
          <ac:chgData name="Jim McGowan" userId="e2c7446dd3aca506" providerId="LiveId" clId="{802C1FEF-A1BA-410A-81F2-F6FA284BDB02}" dt="2025-03-22T18:41:42.367" v="260" actId="478"/>
          <ac:picMkLst>
            <pc:docMk/>
            <pc:sldMk cId="1255077360" sldId="27691"/>
            <ac:picMk id="2" creationId="{B2F8E321-FCE7-FE59-0DFF-6CA3A9694B97}"/>
          </ac:picMkLst>
        </pc:picChg>
        <pc:picChg chg="add mod">
          <ac:chgData name="Jim McGowan" userId="e2c7446dd3aca506" providerId="LiveId" clId="{802C1FEF-A1BA-410A-81F2-F6FA284BDB02}" dt="2025-03-22T18:41:42.993" v="261"/>
          <ac:picMkLst>
            <pc:docMk/>
            <pc:sldMk cId="1255077360" sldId="27691"/>
            <ac:picMk id="3" creationId="{57620E7A-B644-A0A2-73BF-CB08854B82B5}"/>
          </ac:picMkLst>
        </pc:picChg>
      </pc:sldChg>
      <pc:sldChg chg="addSp delSp modSp mod">
        <pc:chgData name="Jim McGowan" userId="e2c7446dd3aca506" providerId="LiveId" clId="{802C1FEF-A1BA-410A-81F2-F6FA284BDB02}" dt="2025-03-22T18:42:08.448" v="265" actId="12789"/>
        <pc:sldMkLst>
          <pc:docMk/>
          <pc:sldMk cId="2263944948" sldId="27692"/>
        </pc:sldMkLst>
        <pc:spChg chg="mod">
          <ac:chgData name="Jim McGowan" userId="e2c7446dd3aca506" providerId="LiveId" clId="{802C1FEF-A1BA-410A-81F2-F6FA284BDB02}" dt="2025-03-22T18:42:08.448" v="265" actId="12789"/>
          <ac:spMkLst>
            <pc:docMk/>
            <pc:sldMk cId="2263944948" sldId="27692"/>
            <ac:spMk id="161795" creationId="{EAABD890-0952-7A8D-5AB4-2772FC999291}"/>
          </ac:spMkLst>
        </pc:spChg>
        <pc:picChg chg="del">
          <ac:chgData name="Jim McGowan" userId="e2c7446dd3aca506" providerId="LiveId" clId="{802C1FEF-A1BA-410A-81F2-F6FA284BDB02}" dt="2025-03-22T18:42:02.700" v="263" actId="478"/>
          <ac:picMkLst>
            <pc:docMk/>
            <pc:sldMk cId="2263944948" sldId="27692"/>
            <ac:picMk id="2" creationId="{ECDF3713-E5CC-9D7D-3669-3BB149F261BB}"/>
          </ac:picMkLst>
        </pc:picChg>
        <pc:picChg chg="add mod">
          <ac:chgData name="Jim McGowan" userId="e2c7446dd3aca506" providerId="LiveId" clId="{802C1FEF-A1BA-410A-81F2-F6FA284BDB02}" dt="2025-03-22T18:42:03.424" v="264"/>
          <ac:picMkLst>
            <pc:docMk/>
            <pc:sldMk cId="2263944948" sldId="27692"/>
            <ac:picMk id="3" creationId="{F81232BF-BB5A-AA6C-41F9-815CD30294F4}"/>
          </ac:picMkLst>
        </pc:picChg>
      </pc:sldChg>
      <pc:sldChg chg="addSp delSp modSp mod">
        <pc:chgData name="Jim McGowan" userId="e2c7446dd3aca506" providerId="LiveId" clId="{802C1FEF-A1BA-410A-81F2-F6FA284BDB02}" dt="2025-03-22T18:42:36.373" v="274" actId="12789"/>
        <pc:sldMkLst>
          <pc:docMk/>
          <pc:sldMk cId="4025812449" sldId="27693"/>
        </pc:sldMkLst>
        <pc:spChg chg="mod">
          <ac:chgData name="Jim McGowan" userId="e2c7446dd3aca506" providerId="LiveId" clId="{802C1FEF-A1BA-410A-81F2-F6FA284BDB02}" dt="2025-03-22T18:42:36.373" v="274" actId="12789"/>
          <ac:spMkLst>
            <pc:docMk/>
            <pc:sldMk cId="4025812449" sldId="27693"/>
            <ac:spMk id="161795" creationId="{37720500-6FC2-CCAA-34CA-F7DF02282264}"/>
          </ac:spMkLst>
        </pc:spChg>
        <pc:picChg chg="del">
          <ac:chgData name="Jim McGowan" userId="e2c7446dd3aca506" providerId="LiveId" clId="{802C1FEF-A1BA-410A-81F2-F6FA284BDB02}" dt="2025-03-22T18:42:30.835" v="272" actId="478"/>
          <ac:picMkLst>
            <pc:docMk/>
            <pc:sldMk cId="4025812449" sldId="27693"/>
            <ac:picMk id="2" creationId="{9E7A0669-5A6E-4614-4716-FEBB5CDD4D28}"/>
          </ac:picMkLst>
        </pc:picChg>
        <pc:picChg chg="add mod">
          <ac:chgData name="Jim McGowan" userId="e2c7446dd3aca506" providerId="LiveId" clId="{802C1FEF-A1BA-410A-81F2-F6FA284BDB02}" dt="2025-03-22T18:42:31.268" v="273"/>
          <ac:picMkLst>
            <pc:docMk/>
            <pc:sldMk cId="4025812449" sldId="27693"/>
            <ac:picMk id="3" creationId="{3021EE4B-BFE5-C81B-0123-384DD1A48D96}"/>
          </ac:picMkLst>
        </pc:picChg>
      </pc:sldChg>
      <pc:sldChg chg="addSp delSp modSp mod">
        <pc:chgData name="Jim McGowan" userId="e2c7446dd3aca506" providerId="LiveId" clId="{802C1FEF-A1BA-410A-81F2-F6FA284BDB02}" dt="2025-03-22T18:43:11.601" v="283" actId="12789"/>
        <pc:sldMkLst>
          <pc:docMk/>
          <pc:sldMk cId="1990498306" sldId="27694"/>
        </pc:sldMkLst>
        <pc:spChg chg="mod">
          <ac:chgData name="Jim McGowan" userId="e2c7446dd3aca506" providerId="LiveId" clId="{802C1FEF-A1BA-410A-81F2-F6FA284BDB02}" dt="2025-03-22T18:43:11.601" v="283" actId="12789"/>
          <ac:spMkLst>
            <pc:docMk/>
            <pc:sldMk cId="1990498306" sldId="27694"/>
            <ac:spMk id="161795" creationId="{86C47F2C-FFD5-3CAB-0778-A573DBAF4CC7}"/>
          </ac:spMkLst>
        </pc:spChg>
        <pc:picChg chg="del">
          <ac:chgData name="Jim McGowan" userId="e2c7446dd3aca506" providerId="LiveId" clId="{802C1FEF-A1BA-410A-81F2-F6FA284BDB02}" dt="2025-03-22T18:43:00.761" v="281" actId="478"/>
          <ac:picMkLst>
            <pc:docMk/>
            <pc:sldMk cId="1990498306" sldId="27694"/>
            <ac:picMk id="2" creationId="{2DFB09CC-656D-D3E4-051E-FA82B3824515}"/>
          </ac:picMkLst>
        </pc:picChg>
        <pc:picChg chg="add mod">
          <ac:chgData name="Jim McGowan" userId="e2c7446dd3aca506" providerId="LiveId" clId="{802C1FEF-A1BA-410A-81F2-F6FA284BDB02}" dt="2025-03-22T18:43:01.339" v="282"/>
          <ac:picMkLst>
            <pc:docMk/>
            <pc:sldMk cId="1990498306" sldId="27694"/>
            <ac:picMk id="3" creationId="{17371E9D-F42F-C773-76AE-6F1D158ED833}"/>
          </ac:picMkLst>
        </pc:picChg>
      </pc:sldChg>
      <pc:sldChg chg="addSp delSp modSp mod">
        <pc:chgData name="Jim McGowan" userId="e2c7446dd3aca506" providerId="LiveId" clId="{802C1FEF-A1BA-410A-81F2-F6FA284BDB02}" dt="2025-03-22T18:44:05.178" v="294" actId="12789"/>
        <pc:sldMkLst>
          <pc:docMk/>
          <pc:sldMk cId="1505589009" sldId="27695"/>
        </pc:sldMkLst>
        <pc:spChg chg="mod">
          <ac:chgData name="Jim McGowan" userId="e2c7446dd3aca506" providerId="LiveId" clId="{802C1FEF-A1BA-410A-81F2-F6FA284BDB02}" dt="2025-03-22T18:44:05.178" v="294" actId="12789"/>
          <ac:spMkLst>
            <pc:docMk/>
            <pc:sldMk cId="1505589009" sldId="27695"/>
            <ac:spMk id="161795" creationId="{8C5FE46D-053D-8DB3-8237-55CC1E8B1947}"/>
          </ac:spMkLst>
        </pc:spChg>
        <pc:picChg chg="del">
          <ac:chgData name="Jim McGowan" userId="e2c7446dd3aca506" providerId="LiveId" clId="{802C1FEF-A1BA-410A-81F2-F6FA284BDB02}" dt="2025-03-22T18:43:58.898" v="292" actId="478"/>
          <ac:picMkLst>
            <pc:docMk/>
            <pc:sldMk cId="1505589009" sldId="27695"/>
            <ac:picMk id="2" creationId="{7EE7D3F5-E740-F6B7-B29C-918CBDAAED25}"/>
          </ac:picMkLst>
        </pc:picChg>
        <pc:picChg chg="add mod">
          <ac:chgData name="Jim McGowan" userId="e2c7446dd3aca506" providerId="LiveId" clId="{802C1FEF-A1BA-410A-81F2-F6FA284BDB02}" dt="2025-03-22T18:43:59.308" v="293"/>
          <ac:picMkLst>
            <pc:docMk/>
            <pc:sldMk cId="1505589009" sldId="27695"/>
            <ac:picMk id="3" creationId="{8D04859E-C5DF-AF8F-416A-C38BF53E68D2}"/>
          </ac:picMkLst>
        </pc:picChg>
      </pc:sldChg>
      <pc:sldChg chg="addSp delSp modSp mod">
        <pc:chgData name="Jim McGowan" userId="e2c7446dd3aca506" providerId="LiveId" clId="{802C1FEF-A1BA-410A-81F2-F6FA284BDB02}" dt="2025-03-22T18:42:15.726" v="267"/>
        <pc:sldMkLst>
          <pc:docMk/>
          <pc:sldMk cId="1837882031" sldId="27696"/>
        </pc:sldMkLst>
        <pc:picChg chg="del">
          <ac:chgData name="Jim McGowan" userId="e2c7446dd3aca506" providerId="LiveId" clId="{802C1FEF-A1BA-410A-81F2-F6FA284BDB02}" dt="2025-03-22T18:42:14.846" v="266" actId="478"/>
          <ac:picMkLst>
            <pc:docMk/>
            <pc:sldMk cId="1837882031" sldId="27696"/>
            <ac:picMk id="2" creationId="{7C76A836-48A4-293A-8014-9BFE23FE8438}"/>
          </ac:picMkLst>
        </pc:picChg>
        <pc:picChg chg="add mod">
          <ac:chgData name="Jim McGowan" userId="e2c7446dd3aca506" providerId="LiveId" clId="{802C1FEF-A1BA-410A-81F2-F6FA284BDB02}" dt="2025-03-22T18:42:15.726" v="267"/>
          <ac:picMkLst>
            <pc:docMk/>
            <pc:sldMk cId="1837882031" sldId="27696"/>
            <ac:picMk id="3" creationId="{1E942E97-F923-96F7-551C-131C5BF7CF8F}"/>
          </ac:picMkLst>
        </pc:picChg>
      </pc:sldChg>
      <pc:sldChg chg="addSp delSp modSp mod">
        <pc:chgData name="Jim McGowan" userId="e2c7446dd3aca506" providerId="LiveId" clId="{802C1FEF-A1BA-410A-81F2-F6FA284BDB02}" dt="2025-03-22T18:42:18.708" v="269"/>
        <pc:sldMkLst>
          <pc:docMk/>
          <pc:sldMk cId="2431159086" sldId="27697"/>
        </pc:sldMkLst>
        <pc:picChg chg="del">
          <ac:chgData name="Jim McGowan" userId="e2c7446dd3aca506" providerId="LiveId" clId="{802C1FEF-A1BA-410A-81F2-F6FA284BDB02}" dt="2025-03-22T18:42:18.030" v="268" actId="478"/>
          <ac:picMkLst>
            <pc:docMk/>
            <pc:sldMk cId="2431159086" sldId="27697"/>
            <ac:picMk id="2" creationId="{66C92A82-9109-3386-0C09-C73634FF89BD}"/>
          </ac:picMkLst>
        </pc:picChg>
        <pc:picChg chg="add mod">
          <ac:chgData name="Jim McGowan" userId="e2c7446dd3aca506" providerId="LiveId" clId="{802C1FEF-A1BA-410A-81F2-F6FA284BDB02}" dt="2025-03-22T18:42:18.708" v="269"/>
          <ac:picMkLst>
            <pc:docMk/>
            <pc:sldMk cId="2431159086" sldId="27697"/>
            <ac:picMk id="3" creationId="{B4B8D1CF-8437-63DA-AE50-C01DFF196561}"/>
          </ac:picMkLst>
        </pc:picChg>
      </pc:sldChg>
      <pc:sldChg chg="addSp delSp modSp mod">
        <pc:chgData name="Jim McGowan" userId="e2c7446dd3aca506" providerId="LiveId" clId="{802C1FEF-A1BA-410A-81F2-F6FA284BDB02}" dt="2025-03-22T18:42:23.198" v="271"/>
        <pc:sldMkLst>
          <pc:docMk/>
          <pc:sldMk cId="1375965014" sldId="27698"/>
        </pc:sldMkLst>
        <pc:picChg chg="del">
          <ac:chgData name="Jim McGowan" userId="e2c7446dd3aca506" providerId="LiveId" clId="{802C1FEF-A1BA-410A-81F2-F6FA284BDB02}" dt="2025-03-22T18:42:22.311" v="270" actId="478"/>
          <ac:picMkLst>
            <pc:docMk/>
            <pc:sldMk cId="1375965014" sldId="27698"/>
            <ac:picMk id="2" creationId="{34D97003-A042-8A59-E064-2CC088977E79}"/>
          </ac:picMkLst>
        </pc:picChg>
        <pc:picChg chg="add mod">
          <ac:chgData name="Jim McGowan" userId="e2c7446dd3aca506" providerId="LiveId" clId="{802C1FEF-A1BA-410A-81F2-F6FA284BDB02}" dt="2025-03-22T18:42:23.198" v="271"/>
          <ac:picMkLst>
            <pc:docMk/>
            <pc:sldMk cId="1375965014" sldId="27698"/>
            <ac:picMk id="3" creationId="{54D28C78-D95A-CFF0-DA7B-DDEBD7529498}"/>
          </ac:picMkLst>
        </pc:picChg>
      </pc:sldChg>
      <pc:sldChg chg="addSp delSp modSp mod">
        <pc:chgData name="Jim McGowan" userId="e2c7446dd3aca506" providerId="LiveId" clId="{802C1FEF-A1BA-410A-81F2-F6FA284BDB02}" dt="2025-03-22T18:42:42.116" v="276"/>
        <pc:sldMkLst>
          <pc:docMk/>
          <pc:sldMk cId="3172232123" sldId="27699"/>
        </pc:sldMkLst>
        <pc:picChg chg="del">
          <ac:chgData name="Jim McGowan" userId="e2c7446dd3aca506" providerId="LiveId" clId="{802C1FEF-A1BA-410A-81F2-F6FA284BDB02}" dt="2025-03-22T18:42:41.321" v="275" actId="478"/>
          <ac:picMkLst>
            <pc:docMk/>
            <pc:sldMk cId="3172232123" sldId="27699"/>
            <ac:picMk id="2" creationId="{C69582EF-99DD-C0C7-54A0-2C4FF55660CF}"/>
          </ac:picMkLst>
        </pc:picChg>
        <pc:picChg chg="add mod">
          <ac:chgData name="Jim McGowan" userId="e2c7446dd3aca506" providerId="LiveId" clId="{802C1FEF-A1BA-410A-81F2-F6FA284BDB02}" dt="2025-03-22T18:42:42.116" v="276"/>
          <ac:picMkLst>
            <pc:docMk/>
            <pc:sldMk cId="3172232123" sldId="27699"/>
            <ac:picMk id="3" creationId="{6695F9E0-B62B-71FC-9610-0E005870B92B}"/>
          </ac:picMkLst>
        </pc:picChg>
      </pc:sldChg>
      <pc:sldChg chg="addSp delSp modSp mod">
        <pc:chgData name="Jim McGowan" userId="e2c7446dd3aca506" providerId="LiveId" clId="{802C1FEF-A1BA-410A-81F2-F6FA284BDB02}" dt="2025-03-22T18:42:46.129" v="278"/>
        <pc:sldMkLst>
          <pc:docMk/>
          <pc:sldMk cId="2442467602" sldId="27700"/>
        </pc:sldMkLst>
        <pc:picChg chg="del">
          <ac:chgData name="Jim McGowan" userId="e2c7446dd3aca506" providerId="LiveId" clId="{802C1FEF-A1BA-410A-81F2-F6FA284BDB02}" dt="2025-03-22T18:42:45.461" v="277" actId="478"/>
          <ac:picMkLst>
            <pc:docMk/>
            <pc:sldMk cId="2442467602" sldId="27700"/>
            <ac:picMk id="2" creationId="{9858ACDA-84F9-C2EA-592B-BA45E1418B30}"/>
          </ac:picMkLst>
        </pc:picChg>
        <pc:picChg chg="add mod">
          <ac:chgData name="Jim McGowan" userId="e2c7446dd3aca506" providerId="LiveId" clId="{802C1FEF-A1BA-410A-81F2-F6FA284BDB02}" dt="2025-03-22T18:42:46.129" v="278"/>
          <ac:picMkLst>
            <pc:docMk/>
            <pc:sldMk cId="2442467602" sldId="27700"/>
            <ac:picMk id="3" creationId="{EB2CED8B-8756-678D-6C4E-94B292AF6E86}"/>
          </ac:picMkLst>
        </pc:picChg>
      </pc:sldChg>
      <pc:sldChg chg="addSp delSp modSp mod">
        <pc:chgData name="Jim McGowan" userId="e2c7446dd3aca506" providerId="LiveId" clId="{802C1FEF-A1BA-410A-81F2-F6FA284BDB02}" dt="2025-03-22T18:42:55.113" v="280"/>
        <pc:sldMkLst>
          <pc:docMk/>
          <pc:sldMk cId="1889832706" sldId="27701"/>
        </pc:sldMkLst>
        <pc:picChg chg="del">
          <ac:chgData name="Jim McGowan" userId="e2c7446dd3aca506" providerId="LiveId" clId="{802C1FEF-A1BA-410A-81F2-F6FA284BDB02}" dt="2025-03-22T18:42:53.376" v="279" actId="478"/>
          <ac:picMkLst>
            <pc:docMk/>
            <pc:sldMk cId="1889832706" sldId="27701"/>
            <ac:picMk id="2" creationId="{0A285057-CC23-74DB-1103-26EBFB7DD4D8}"/>
          </ac:picMkLst>
        </pc:picChg>
        <pc:picChg chg="add mod">
          <ac:chgData name="Jim McGowan" userId="e2c7446dd3aca506" providerId="LiveId" clId="{802C1FEF-A1BA-410A-81F2-F6FA284BDB02}" dt="2025-03-22T18:42:55.113" v="280"/>
          <ac:picMkLst>
            <pc:docMk/>
            <pc:sldMk cId="1889832706" sldId="27701"/>
            <ac:picMk id="3" creationId="{9A3B0F9E-5D3D-1802-FE3F-8DBDE777AB10}"/>
          </ac:picMkLst>
        </pc:picChg>
      </pc:sldChg>
      <pc:sldChg chg="addSp delSp modSp mod">
        <pc:chgData name="Jim McGowan" userId="e2c7446dd3aca506" providerId="LiveId" clId="{802C1FEF-A1BA-410A-81F2-F6FA284BDB02}" dt="2025-03-22T18:43:28.021" v="285"/>
        <pc:sldMkLst>
          <pc:docMk/>
          <pc:sldMk cId="520781237" sldId="27702"/>
        </pc:sldMkLst>
        <pc:picChg chg="del">
          <ac:chgData name="Jim McGowan" userId="e2c7446dd3aca506" providerId="LiveId" clId="{802C1FEF-A1BA-410A-81F2-F6FA284BDB02}" dt="2025-03-22T18:43:27.302" v="284" actId="478"/>
          <ac:picMkLst>
            <pc:docMk/>
            <pc:sldMk cId="520781237" sldId="27702"/>
            <ac:picMk id="2" creationId="{0EB0D949-1B6F-526F-ECB5-176E96249DE4}"/>
          </ac:picMkLst>
        </pc:picChg>
        <pc:picChg chg="add mod">
          <ac:chgData name="Jim McGowan" userId="e2c7446dd3aca506" providerId="LiveId" clId="{802C1FEF-A1BA-410A-81F2-F6FA284BDB02}" dt="2025-03-22T18:43:28.021" v="285"/>
          <ac:picMkLst>
            <pc:docMk/>
            <pc:sldMk cId="520781237" sldId="27702"/>
            <ac:picMk id="3" creationId="{AF958623-77F5-4E4A-33A1-EA85F28B7750}"/>
          </ac:picMkLst>
        </pc:picChg>
      </pc:sldChg>
      <pc:sldChg chg="addSp delSp modSp mod">
        <pc:chgData name="Jim McGowan" userId="e2c7446dd3aca506" providerId="LiveId" clId="{802C1FEF-A1BA-410A-81F2-F6FA284BDB02}" dt="2025-03-22T18:43:33.440" v="287"/>
        <pc:sldMkLst>
          <pc:docMk/>
          <pc:sldMk cId="2395530108" sldId="27703"/>
        </pc:sldMkLst>
        <pc:picChg chg="del">
          <ac:chgData name="Jim McGowan" userId="e2c7446dd3aca506" providerId="LiveId" clId="{802C1FEF-A1BA-410A-81F2-F6FA284BDB02}" dt="2025-03-22T18:43:31.243" v="286" actId="478"/>
          <ac:picMkLst>
            <pc:docMk/>
            <pc:sldMk cId="2395530108" sldId="27703"/>
            <ac:picMk id="2" creationId="{721CC0F8-BE3D-3E1A-3ADB-EE195ABC790A}"/>
          </ac:picMkLst>
        </pc:picChg>
        <pc:picChg chg="add mod">
          <ac:chgData name="Jim McGowan" userId="e2c7446dd3aca506" providerId="LiveId" clId="{802C1FEF-A1BA-410A-81F2-F6FA284BDB02}" dt="2025-03-22T18:43:33.440" v="287"/>
          <ac:picMkLst>
            <pc:docMk/>
            <pc:sldMk cId="2395530108" sldId="27703"/>
            <ac:picMk id="3" creationId="{CCE93AD8-CFBD-F2CE-E637-B8AF5C096C8C}"/>
          </ac:picMkLst>
        </pc:picChg>
      </pc:sldChg>
      <pc:sldChg chg="addSp delSp modSp mod">
        <pc:chgData name="Jim McGowan" userId="e2c7446dd3aca506" providerId="LiveId" clId="{802C1FEF-A1BA-410A-81F2-F6FA284BDB02}" dt="2025-03-22T18:43:36.612" v="289"/>
        <pc:sldMkLst>
          <pc:docMk/>
          <pc:sldMk cId="1482926921" sldId="27704"/>
        </pc:sldMkLst>
        <pc:picChg chg="del">
          <ac:chgData name="Jim McGowan" userId="e2c7446dd3aca506" providerId="LiveId" clId="{802C1FEF-A1BA-410A-81F2-F6FA284BDB02}" dt="2025-03-22T18:43:36.174" v="288" actId="478"/>
          <ac:picMkLst>
            <pc:docMk/>
            <pc:sldMk cId="1482926921" sldId="27704"/>
            <ac:picMk id="2" creationId="{118B2DA9-AA56-34B8-CF0D-58111BFEE6FB}"/>
          </ac:picMkLst>
        </pc:picChg>
        <pc:picChg chg="add mod">
          <ac:chgData name="Jim McGowan" userId="e2c7446dd3aca506" providerId="LiveId" clId="{802C1FEF-A1BA-410A-81F2-F6FA284BDB02}" dt="2025-03-22T18:43:36.612" v="289"/>
          <ac:picMkLst>
            <pc:docMk/>
            <pc:sldMk cId="1482926921" sldId="27704"/>
            <ac:picMk id="3" creationId="{2B3D06DE-3FAC-A2DF-E9EA-90258E02597F}"/>
          </ac:picMkLst>
        </pc:picChg>
      </pc:sldChg>
      <pc:sldChg chg="addSp delSp modSp mod">
        <pc:chgData name="Jim McGowan" userId="e2c7446dd3aca506" providerId="LiveId" clId="{802C1FEF-A1BA-410A-81F2-F6FA284BDB02}" dt="2025-03-22T18:43:52.917" v="291"/>
        <pc:sldMkLst>
          <pc:docMk/>
          <pc:sldMk cId="2664427312" sldId="27705"/>
        </pc:sldMkLst>
        <pc:picChg chg="del">
          <ac:chgData name="Jim McGowan" userId="e2c7446dd3aca506" providerId="LiveId" clId="{802C1FEF-A1BA-410A-81F2-F6FA284BDB02}" dt="2025-03-22T18:43:52.406" v="290" actId="478"/>
          <ac:picMkLst>
            <pc:docMk/>
            <pc:sldMk cId="2664427312" sldId="27705"/>
            <ac:picMk id="2" creationId="{CD97C2B5-C77C-C75A-FCC0-7D12F4F5F546}"/>
          </ac:picMkLst>
        </pc:picChg>
        <pc:picChg chg="add mod">
          <ac:chgData name="Jim McGowan" userId="e2c7446dd3aca506" providerId="LiveId" clId="{802C1FEF-A1BA-410A-81F2-F6FA284BDB02}" dt="2025-03-22T18:43:52.917" v="291"/>
          <ac:picMkLst>
            <pc:docMk/>
            <pc:sldMk cId="2664427312" sldId="27705"/>
            <ac:picMk id="3" creationId="{8029801C-1B6F-886A-8AD1-69FA37EAF65A}"/>
          </ac:picMkLst>
        </pc:picChg>
      </pc:sldChg>
      <pc:sldChg chg="addSp delSp modSp mod">
        <pc:chgData name="Jim McGowan" userId="e2c7446dd3aca506" providerId="LiveId" clId="{802C1FEF-A1BA-410A-81F2-F6FA284BDB02}" dt="2025-03-22T18:44:13.025" v="296"/>
        <pc:sldMkLst>
          <pc:docMk/>
          <pc:sldMk cId="1476372186" sldId="27706"/>
        </pc:sldMkLst>
        <pc:picChg chg="del">
          <ac:chgData name="Jim McGowan" userId="e2c7446dd3aca506" providerId="LiveId" clId="{802C1FEF-A1BA-410A-81F2-F6FA284BDB02}" dt="2025-03-22T18:44:12.558" v="295" actId="478"/>
          <ac:picMkLst>
            <pc:docMk/>
            <pc:sldMk cId="1476372186" sldId="27706"/>
            <ac:picMk id="2" creationId="{5CC361E5-F180-03DF-7A4A-EFA88DD8142C}"/>
          </ac:picMkLst>
        </pc:picChg>
        <pc:picChg chg="add mod">
          <ac:chgData name="Jim McGowan" userId="e2c7446dd3aca506" providerId="LiveId" clId="{802C1FEF-A1BA-410A-81F2-F6FA284BDB02}" dt="2025-03-22T18:44:13.025" v="296"/>
          <ac:picMkLst>
            <pc:docMk/>
            <pc:sldMk cId="1476372186" sldId="27706"/>
            <ac:picMk id="3" creationId="{2824FBA4-98E3-C6D8-84CA-CE0190308537}"/>
          </ac:picMkLst>
        </pc:picChg>
      </pc:sldChg>
      <pc:sldChg chg="addSp delSp modSp mod">
        <pc:chgData name="Jim McGowan" userId="e2c7446dd3aca506" providerId="LiveId" clId="{802C1FEF-A1BA-410A-81F2-F6FA284BDB02}" dt="2025-03-22T18:44:20.960" v="298"/>
        <pc:sldMkLst>
          <pc:docMk/>
          <pc:sldMk cId="1855000178" sldId="27707"/>
        </pc:sldMkLst>
        <pc:picChg chg="del">
          <ac:chgData name="Jim McGowan" userId="e2c7446dd3aca506" providerId="LiveId" clId="{802C1FEF-A1BA-410A-81F2-F6FA284BDB02}" dt="2025-03-22T18:44:20.316" v="297" actId="478"/>
          <ac:picMkLst>
            <pc:docMk/>
            <pc:sldMk cId="1855000178" sldId="27707"/>
            <ac:picMk id="2" creationId="{29C6806C-A6F0-9972-E429-D9771951F3FE}"/>
          </ac:picMkLst>
        </pc:picChg>
        <pc:picChg chg="add mod">
          <ac:chgData name="Jim McGowan" userId="e2c7446dd3aca506" providerId="LiveId" clId="{802C1FEF-A1BA-410A-81F2-F6FA284BDB02}" dt="2025-03-22T18:44:20.960" v="298"/>
          <ac:picMkLst>
            <pc:docMk/>
            <pc:sldMk cId="1855000178" sldId="27707"/>
            <ac:picMk id="3" creationId="{B91250F0-6041-DC52-FD06-F8B3B3D7A03C}"/>
          </ac:picMkLst>
        </pc:picChg>
      </pc:sldChg>
      <pc:sldChg chg="addSp delSp modSp mod">
        <pc:chgData name="Jim McGowan" userId="e2c7446dd3aca506" providerId="LiveId" clId="{802C1FEF-A1BA-410A-81F2-F6FA284BDB02}" dt="2025-03-22T18:44:46.695" v="302"/>
        <pc:sldMkLst>
          <pc:docMk/>
          <pc:sldMk cId="2405405861" sldId="27708"/>
        </pc:sldMkLst>
        <pc:picChg chg="del">
          <ac:chgData name="Jim McGowan" userId="e2c7446dd3aca506" providerId="LiveId" clId="{802C1FEF-A1BA-410A-81F2-F6FA284BDB02}" dt="2025-03-22T18:44:23.222" v="299" actId="478"/>
          <ac:picMkLst>
            <pc:docMk/>
            <pc:sldMk cId="2405405861" sldId="27708"/>
            <ac:picMk id="2" creationId="{529E7DA5-5D9F-4A09-A179-AD5EA362BBC8}"/>
          </ac:picMkLst>
        </pc:picChg>
        <pc:picChg chg="add mod">
          <ac:chgData name="Jim McGowan" userId="e2c7446dd3aca506" providerId="LiveId" clId="{802C1FEF-A1BA-410A-81F2-F6FA284BDB02}" dt="2025-03-22T18:44:23.660" v="300"/>
          <ac:picMkLst>
            <pc:docMk/>
            <pc:sldMk cId="2405405861" sldId="27708"/>
            <ac:picMk id="3" creationId="{593DF7B9-6D1C-5B1B-C038-8D20627FDEBC}"/>
          </ac:picMkLst>
        </pc:picChg>
        <pc:picChg chg="add mod">
          <ac:chgData name="Jim McGowan" userId="e2c7446dd3aca506" providerId="LiveId" clId="{802C1FEF-A1BA-410A-81F2-F6FA284BDB02}" dt="2025-03-22T18:44:46.695" v="302"/>
          <ac:picMkLst>
            <pc:docMk/>
            <pc:sldMk cId="2405405861" sldId="27708"/>
            <ac:picMk id="4" creationId="{22B851CD-0F96-E53A-8440-9A2C2067403C}"/>
          </ac:picMkLst>
        </pc:picChg>
      </pc:sldChg>
      <pc:sldChg chg="modSp mod">
        <pc:chgData name="Jim McGowan" userId="e2c7446dd3aca506" providerId="LiveId" clId="{802C1FEF-A1BA-410A-81F2-F6FA284BDB02}" dt="2025-03-22T18:47:43.271" v="318" actId="255"/>
        <pc:sldMkLst>
          <pc:docMk/>
          <pc:sldMk cId="3265089488" sldId="27709"/>
        </pc:sldMkLst>
        <pc:spChg chg="mod">
          <ac:chgData name="Jim McGowan" userId="e2c7446dd3aca506" providerId="LiveId" clId="{802C1FEF-A1BA-410A-81F2-F6FA284BDB02}" dt="2025-03-22T18:47:43.271" v="318" actId="255"/>
          <ac:spMkLst>
            <pc:docMk/>
            <pc:sldMk cId="3265089488" sldId="27709"/>
            <ac:spMk id="3" creationId="{11628210-D40F-77C4-602D-F6E932F08D31}"/>
          </ac:spMkLst>
        </pc:spChg>
        <pc:spChg chg="mod">
          <ac:chgData name="Jim McGowan" userId="e2c7446dd3aca506" providerId="LiveId" clId="{802C1FEF-A1BA-410A-81F2-F6FA284BDB02}" dt="2025-03-22T18:47:31.751" v="317" actId="255"/>
          <ac:spMkLst>
            <pc:docMk/>
            <pc:sldMk cId="3265089488" sldId="27709"/>
            <ac:spMk id="161795" creationId="{E844BECB-2E00-93F6-AF24-27D415B0B4A4}"/>
          </ac:spMkLst>
        </pc:spChg>
      </pc:sldChg>
      <pc:sldChg chg="delSp mod">
        <pc:chgData name="Jim McGowan" userId="e2c7446dd3aca506" providerId="LiveId" clId="{802C1FEF-A1BA-410A-81F2-F6FA284BDB02}" dt="2025-03-22T18:28:41.542" v="66" actId="478"/>
        <pc:sldMkLst>
          <pc:docMk/>
          <pc:sldMk cId="3721689536" sldId="27723"/>
        </pc:sldMkLst>
        <pc:spChg chg="del">
          <ac:chgData name="Jim McGowan" userId="e2c7446dd3aca506" providerId="LiveId" clId="{802C1FEF-A1BA-410A-81F2-F6FA284BDB02}" dt="2025-03-22T18:28:41.542" v="66" actId="478"/>
          <ac:spMkLst>
            <pc:docMk/>
            <pc:sldMk cId="3721689536" sldId="27723"/>
            <ac:spMk id="2" creationId="{62F62D66-51CD-9DCD-BBBE-ABE04DD547A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8"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90" tIns="53897" rIns="107790" bIns="53897" numCol="1" anchor="b" anchorCtr="0" compatLnSpc="1">
            <a:prstTxWarp prst="textNoShape">
              <a:avLst/>
            </a:prstTxWarp>
          </a:bodyPr>
          <a:lstStyle>
            <a:lvl1pPr defTabSz="1019295"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4" y="120406"/>
            <a:ext cx="4089536" cy="793995"/>
          </a:xfrm>
          <a:prstGeom prst="rect">
            <a:avLst/>
          </a:prstGeom>
        </p:spPr>
        <p:txBody>
          <a:bodyPr vert="horz" lIns="118230" tIns="59114" rIns="118230" bIns="59114"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195 - 49v31-50v26</a:t>
            </a:r>
          </a:p>
          <a:p>
            <a:pPr>
              <a:defRPr/>
            </a:pPr>
            <a:r>
              <a:rPr lang="en-US" sz="1400" dirty="0"/>
              <a:t>03-23-2025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algn="r" defTabSz="920864"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3/22/2025</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101027" tIns="50513" rIns="101027" bIns="50513" rtlCol="0" anchor="ctr"/>
          <a:lstStyle/>
          <a:p>
            <a:pPr lvl="0"/>
            <a:endParaRPr lang="en-US" noProof="0" dirty="0"/>
          </a:p>
        </p:txBody>
      </p:sp>
      <p:sp>
        <p:nvSpPr>
          <p:cNvPr id="5" name="Notes Placeholder 4"/>
          <p:cNvSpPr>
            <a:spLocks noGrp="1"/>
          </p:cNvSpPr>
          <p:nvPr>
            <p:ph type="body" sz="quarter" idx="3"/>
          </p:nvPr>
        </p:nvSpPr>
        <p:spPr bwMode="auto">
          <a:xfrm>
            <a:off x="732364" y="4561227"/>
            <a:ext cx="5850473" cy="4318573"/>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4"/>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4"/>
            <a:ext cx="3170763"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0737D-D981-07D3-93CC-FB9AD6FB57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203CA-4787-F2AE-3A68-10E8434DF93E}"/>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D82CB42-D36F-BA7D-8AC8-388FE5660A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31B361-9154-C84F-FC26-D9E9D521FBDD}"/>
              </a:ext>
            </a:extLst>
          </p:cNvPr>
          <p:cNvSpPr>
            <a:spLocks noGrp="1"/>
          </p:cNvSpPr>
          <p:nvPr>
            <p:ph type="sldNum" sz="quarter" idx="5"/>
          </p:nvPr>
        </p:nvSpPr>
        <p:spPr/>
        <p:txBody>
          <a:bodyPr/>
          <a:lstStyle/>
          <a:p>
            <a:fld id="{3D084339-C7C3-4022-975D-A91B6BCBB8E5}" type="slidenum">
              <a:rPr lang="en-US" altLang="en-US" smtClean="0"/>
              <a:pPr/>
              <a:t>8</a:t>
            </a:fld>
            <a:endParaRPr lang="en-US" altLang="en-US" dirty="0"/>
          </a:p>
        </p:txBody>
      </p:sp>
    </p:spTree>
    <p:extLst>
      <p:ext uri="{BB962C8B-B14F-4D97-AF65-F5344CB8AC3E}">
        <p14:creationId xmlns:p14="http://schemas.microsoft.com/office/powerpoint/2010/main" val="267171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26</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FF1ED-FFD3-9389-8D00-7B84E9A64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66748-11D3-983E-2645-426929F6FB7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46513778-7CD7-2C24-1EB0-1143671357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13BAB3-BC3D-B9CE-B6E5-821F8B9E9DFA}"/>
              </a:ext>
            </a:extLst>
          </p:cNvPr>
          <p:cNvSpPr>
            <a:spLocks noGrp="1"/>
          </p:cNvSpPr>
          <p:nvPr>
            <p:ph type="sldNum" sz="quarter" idx="5"/>
          </p:nvPr>
        </p:nvSpPr>
        <p:spPr/>
        <p:txBody>
          <a:bodyPr/>
          <a:lstStyle/>
          <a:p>
            <a:fld id="{3D084339-C7C3-4022-975D-A91B6BCBB8E5}" type="slidenum">
              <a:rPr lang="en-US" altLang="en-US" smtClean="0"/>
              <a:pPr/>
              <a:t>36</a:t>
            </a:fld>
            <a:endParaRPr lang="en-US" altLang="en-US" dirty="0"/>
          </a:p>
        </p:txBody>
      </p:sp>
    </p:spTree>
    <p:extLst>
      <p:ext uri="{BB962C8B-B14F-4D97-AF65-F5344CB8AC3E}">
        <p14:creationId xmlns:p14="http://schemas.microsoft.com/office/powerpoint/2010/main" val="264391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3/22/2025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354761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2DA0A38-BD1E-08DE-53B8-505C2FFF984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D91E4B9-C9B8-CBEF-104D-852F2DE8985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E0B24A6-F134-4631-8B4B-22322644E634}"/>
              </a:ext>
            </a:extLst>
          </p:cNvPr>
          <p:cNvSpPr>
            <a:spLocks noGrp="1" noChangeArrowheads="1"/>
          </p:cNvSpPr>
          <p:nvPr>
            <p:ph type="sldNum" sz="quarter" idx="12"/>
          </p:nvPr>
        </p:nvSpPr>
        <p:spPr/>
        <p:txBody>
          <a:bodyPr/>
          <a:lstStyle>
            <a:lvl1pPr>
              <a:defRPr/>
            </a:lvl1pPr>
          </a:lstStyle>
          <a:p>
            <a:pPr>
              <a:defRPr/>
            </a:pPr>
            <a:fld id="{64A57437-63FC-43C1-B162-5622CAB82AC5}" type="slidenum">
              <a:rPr lang="en-US" altLang="en-US"/>
              <a:pPr>
                <a:defRPr/>
              </a:pPr>
              <a:t>‹#›</a:t>
            </a:fld>
            <a:endParaRPr lang="en-US" altLang="en-US"/>
          </a:p>
        </p:txBody>
      </p:sp>
    </p:spTree>
    <p:extLst>
      <p:ext uri="{BB962C8B-B14F-4D97-AF65-F5344CB8AC3E}">
        <p14:creationId xmlns:p14="http://schemas.microsoft.com/office/powerpoint/2010/main" val="159968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4" r:id="rId12"/>
    <p:sldLayoutId id="2147488926" r:id="rId13"/>
    <p:sldLayoutId id="214748892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5D06C-F19E-50F1-DFBE-82A54838A74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757C940-5844-A928-9D8D-66666DC47453}"/>
              </a:ext>
            </a:extLst>
          </p:cNvPr>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847CCE07-28DB-7544-5BB4-B461B40FDC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023FD583-6A38-A2F5-ABF3-9623931D6953}"/>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49418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E2E26-DEA8-F62E-0E5A-D6CD0CA62518}"/>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1E1DF5FD-E5A3-FA3C-D32F-F07B7841C642}"/>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1B437E98-04CF-099D-4F26-12496109C2C6}"/>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3" name="Picture 2">
            <a:extLst>
              <a:ext uri="{FF2B5EF4-FFF2-40B4-BE49-F238E27FC236}">
                <a16:creationId xmlns:a16="http://schemas.microsoft.com/office/drawing/2014/main" id="{00095608-8A05-D250-BED6-A85E77C268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2948723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800350" y="228600"/>
            <a:ext cx="6591300" cy="914400"/>
          </a:xfrm>
        </p:spPr>
        <p:txBody>
          <a:bodyPr anchor="t"/>
          <a:lstStyle/>
          <a:p>
            <a:pPr algn="ctr"/>
            <a:r>
              <a:rPr lang="en-US" sz="3600" dirty="0"/>
              <a:t>Mark Twain</a:t>
            </a:r>
            <a:br>
              <a:rPr lang="en-US" sz="3600" dirty="0"/>
            </a:br>
            <a:r>
              <a:rPr lang="en-US" sz="2000" i="1" dirty="0">
                <a:solidFill>
                  <a:schemeClr val="tx1"/>
                </a:solidFill>
                <a:effectLst>
                  <a:outerShdw blurRad="38100" dist="38100" dir="2700000" algn="tl">
                    <a:srgbClr val="000000">
                      <a:alpha val="43137"/>
                    </a:srgbClr>
                  </a:outerShdw>
                </a:effectLst>
                <a:cs typeface="Calibri" panose="020F0502020204030204" pitchFamily="34" charset="0"/>
              </a:rPr>
              <a:t>Autobiography</a:t>
            </a:r>
            <a:r>
              <a:rPr lang="en-US" sz="2000" dirty="0">
                <a:solidFill>
                  <a:schemeClr val="tx1"/>
                </a:solidFill>
                <a:effectLst>
                  <a:outerShdw blurRad="38100" dist="38100" dir="2700000" algn="tl">
                    <a:srgbClr val="000000">
                      <a:alpha val="43137"/>
                    </a:srgbClr>
                  </a:outerShdw>
                </a:effectLst>
                <a:cs typeface="Calibri" panose="020F0502020204030204" pitchFamily="34" charset="0"/>
              </a:rPr>
              <a:t>, 2:37</a:t>
            </a:r>
          </a:p>
        </p:txBody>
      </p:sp>
      <p:sp>
        <p:nvSpPr>
          <p:cNvPr id="56323" name="Rectangle 3"/>
          <p:cNvSpPr>
            <a:spLocks noGrp="1" noChangeArrowheads="1"/>
          </p:cNvSpPr>
          <p:nvPr>
            <p:ph type="body" idx="1"/>
          </p:nvPr>
        </p:nvSpPr>
        <p:spPr>
          <a:xfrm>
            <a:off x="581891" y="1371600"/>
            <a:ext cx="11000509" cy="5257800"/>
          </a:xfrm>
        </p:spPr>
        <p:txBody>
          <a:bodyPr/>
          <a:lstStyle/>
          <a:p>
            <a:pPr marL="0" indent="0" algn="just">
              <a:buNone/>
              <a:defRPr/>
            </a:pPr>
            <a:r>
              <a:rPr lang="en-US" sz="2800" dirty="0">
                <a:effectLst>
                  <a:outerShdw blurRad="38100" dist="38100" dir="2700000" algn="tl">
                    <a:srgbClr val="000000">
                      <a:alpha val="43137"/>
                    </a:srgbClr>
                  </a:outerShdw>
                </a:effectLst>
              </a:rPr>
              <a:t>“A myriad of men are </a:t>
            </a:r>
            <a:r>
              <a:rPr lang="en-US" sz="2800" dirty="0">
                <a:effectLst>
                  <a:outerShdw blurRad="38100" dist="38100" dir="2700000" algn="tl">
                    <a:srgbClr val="000000">
                      <a:alpha val="43137"/>
                    </a:srgbClr>
                  </a:outerShdw>
                </a:effectLst>
                <a:ea typeface="+mj-ea"/>
                <a:cs typeface="Calibri" panose="020F0502020204030204" pitchFamily="34" charset="0"/>
              </a:rPr>
              <a:t>born; they labor and sweat and struggle </a:t>
            </a:r>
            <a:r>
              <a:rPr lang="en-US" sz="2800" dirty="0">
                <a:effectLst>
                  <a:outerShdw blurRad="38100" dist="38100" dir="2700000" algn="tl">
                    <a:srgbClr val="000000">
                      <a:alpha val="43137"/>
                    </a:srgbClr>
                  </a:outerShdw>
                </a:effectLst>
              </a:rPr>
              <a:t>for bread; they squabble and scold and fight; they scramble for little mean advantages over each other. Age creeps upon them and infirmities follow; shames and humiliations bring down their prides and their vanities. Those they love are taken from them, and the joy of life is turned to aching grief. The burden of pain, care, and misery grows heavier year by year. At length ambition is dead, pride is dead, vanity is dead; longing for release is in their place. It comes at last-the only un-poisoned gift earth ever had for them-and they vanish from a world where they were of no consequence; where they achieved nothing, where they were a mistake and a failure and a foolishness; where they left no sign that they have existed – a world that will lament them a day and forget them forever.”</a:t>
            </a:r>
          </a:p>
        </p:txBody>
      </p:sp>
      <p:pic>
        <p:nvPicPr>
          <p:cNvPr id="2" name="Picture 1">
            <a:extLst>
              <a:ext uri="{FF2B5EF4-FFF2-40B4-BE49-F238E27FC236}">
                <a16:creationId xmlns:a16="http://schemas.microsoft.com/office/drawing/2014/main" id="{E298A2CC-D52F-4852-8772-662139E2E435}"/>
              </a:ext>
            </a:extLst>
          </p:cNvPr>
          <p:cNvPicPr>
            <a:picLocks noChangeAspect="1"/>
          </p:cNvPicPr>
          <p:nvPr/>
        </p:nvPicPr>
        <p:blipFill>
          <a:blip r:embed="rId2"/>
          <a:stretch>
            <a:fillRect/>
          </a:stretch>
        </p:blipFill>
        <p:spPr>
          <a:xfrm>
            <a:off x="655320" y="121920"/>
            <a:ext cx="1097280" cy="1097280"/>
          </a:xfrm>
          <a:prstGeom prst="rect">
            <a:avLst/>
          </a:prstGeom>
          <a:ln w="19050">
            <a:solidFill>
              <a:schemeClr val="tx1"/>
            </a:solidFill>
          </a:ln>
        </p:spPr>
      </p:pic>
    </p:spTree>
    <p:extLst>
      <p:ext uri="{BB962C8B-B14F-4D97-AF65-F5344CB8AC3E}">
        <p14:creationId xmlns:p14="http://schemas.microsoft.com/office/powerpoint/2010/main" val="223853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7A7B-BCA6-67E2-3015-6AD7864961DB}"/>
            </a:ext>
          </a:extLst>
        </p:cNvPr>
        <p:cNvGrpSpPr/>
        <p:nvPr/>
      </p:nvGrpSpPr>
      <p:grpSpPr>
        <a:xfrm>
          <a:off x="0" y="0"/>
          <a:ext cx="0" cy="0"/>
          <a:chOff x="0" y="0"/>
          <a:chExt cx="0" cy="0"/>
        </a:xfrm>
      </p:grpSpPr>
      <p:pic>
        <p:nvPicPr>
          <p:cNvPr id="33793" name="Picture 2">
            <a:extLst>
              <a:ext uri="{FF2B5EF4-FFF2-40B4-BE49-F238E27FC236}">
                <a16:creationId xmlns:a16="http://schemas.microsoft.com/office/drawing/2014/main" id="{84858AF1-F41C-8566-B301-EF4791572D7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286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D854-6B81-A01B-F53E-912C65D4667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BACC442-741D-BBCE-1549-E34ED1F3B26A}"/>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2CBD628B-A81F-0D84-8582-C5FFA3FF9131}"/>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25A552B6-F0DA-C2FD-E43B-1C9E1AFECBBD}"/>
              </a:ext>
            </a:extLst>
          </p:cNvPr>
          <p:cNvSpPr>
            <a:spLocks noChangeArrowheads="1"/>
          </p:cNvSpPr>
          <p:nvPr/>
        </p:nvSpPr>
        <p:spPr bwMode="auto">
          <a:xfrm>
            <a:off x="8153400" y="2286000"/>
            <a:ext cx="762000" cy="1371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20026875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A879-6866-D73D-6337-BB82BD72ABB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566E42A-F8E7-35FD-76CA-9E2C87FA85EA}"/>
              </a:ext>
            </a:extLst>
          </p:cNvPr>
          <p:cNvPicPr>
            <a:picLocks noChangeAspect="1"/>
          </p:cNvPicPr>
          <p:nvPr/>
        </p:nvPicPr>
        <p:blipFill>
          <a:blip r:embed="rId2"/>
          <a:stretch>
            <a:fillRect/>
          </a:stretch>
        </p:blipFill>
        <p:spPr>
          <a:xfrm>
            <a:off x="1688431" y="228600"/>
            <a:ext cx="8815138" cy="6400800"/>
          </a:xfrm>
          <a:prstGeom prst="rect">
            <a:avLst/>
          </a:prstGeom>
        </p:spPr>
      </p:pic>
    </p:spTree>
    <p:extLst>
      <p:ext uri="{BB962C8B-B14F-4D97-AF65-F5344CB8AC3E}">
        <p14:creationId xmlns:p14="http://schemas.microsoft.com/office/powerpoint/2010/main" val="14449681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0D3B3810-DB99-15CB-E768-68580F0D8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67FC5A31-6311-2A35-9BBB-94170DB23EBC}"/>
              </a:ext>
            </a:extLst>
          </p:cNvPr>
          <p:cNvSpPr>
            <a:spLocks noChangeArrowheads="1"/>
          </p:cNvSpPr>
          <p:nvPr/>
        </p:nvSpPr>
        <p:spPr bwMode="auto">
          <a:xfrm>
            <a:off x="609600" y="0"/>
            <a:ext cx="10972800" cy="3078163"/>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5300" name="Picture 3">
            <a:extLst>
              <a:ext uri="{FF2B5EF4-FFF2-40B4-BE49-F238E27FC236}">
                <a16:creationId xmlns:a16="http://schemas.microsoft.com/office/drawing/2014/main" id="{87A7463F-1356-F356-8EFF-F88A59AC4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34" y="3048000"/>
            <a:ext cx="26077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a:extLst>
              <a:ext uri="{FF2B5EF4-FFF2-40B4-BE49-F238E27FC236}">
                <a16:creationId xmlns:a16="http://schemas.microsoft.com/office/drawing/2014/main" id="{4C47F37F-EEAD-330E-30DA-DD7820336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E4F01BD6-B067-0BFB-44E6-EDAD5152F02D}"/>
              </a:ext>
            </a:extLst>
          </p:cNvPr>
          <p:cNvSpPr>
            <a:spLocks noChangeArrowheads="1"/>
          </p:cNvSpPr>
          <p:nvPr/>
        </p:nvSpPr>
        <p:spPr bwMode="auto">
          <a:xfrm>
            <a:off x="609600" y="0"/>
            <a:ext cx="10972800" cy="252376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63492" name="Picture 3">
            <a:extLst>
              <a:ext uri="{FF2B5EF4-FFF2-40B4-BE49-F238E27FC236}">
                <a16:creationId xmlns:a16="http://schemas.microsoft.com/office/drawing/2014/main" id="{D0A289B8-0411-64FE-226C-A1339B67B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3048000"/>
            <a:ext cx="2606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a:extLst>
              <a:ext uri="{FF2B5EF4-FFF2-40B4-BE49-F238E27FC236}">
                <a16:creationId xmlns:a16="http://schemas.microsoft.com/office/drawing/2014/main" id="{C8B1616B-BBB1-31CF-BF08-9E03003C8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E3E7116D-C1BA-0562-827F-B206A78FA0D9}"/>
              </a:ext>
            </a:extLst>
          </p:cNvPr>
          <p:cNvSpPr>
            <a:spLocks noChangeArrowheads="1"/>
          </p:cNvSpPr>
          <p:nvPr/>
        </p:nvSpPr>
        <p:spPr bwMode="auto">
          <a:xfrm>
            <a:off x="609600" y="0"/>
            <a:ext cx="10972800" cy="2485296"/>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 all die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in Christ all will be made alive.”</a:t>
            </a:r>
          </a:p>
        </p:txBody>
      </p:sp>
      <p:pic>
        <p:nvPicPr>
          <p:cNvPr id="56324" name="Picture 1">
            <a:extLst>
              <a:ext uri="{FF2B5EF4-FFF2-40B4-BE49-F238E27FC236}">
                <a16:creationId xmlns:a16="http://schemas.microsoft.com/office/drawing/2014/main" id="{9C54F865-4044-4532-58B0-C95E8B541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2789238"/>
            <a:ext cx="26828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BE0A765D-2856-478A-DE37-E6772D5F3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E9864499-6DE8-FD1F-8A25-A4B5A2492956}"/>
              </a:ext>
            </a:extLst>
          </p:cNvPr>
          <p:cNvSpPr>
            <a:spLocks noChangeArrowheads="1"/>
          </p:cNvSpPr>
          <p:nvPr/>
        </p:nvSpPr>
        <p:spPr bwMode="auto">
          <a:xfrm>
            <a:off x="609600" y="0"/>
            <a:ext cx="10972800" cy="2485296"/>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3">
            <a:extLst>
              <a:ext uri="{FF2B5EF4-FFF2-40B4-BE49-F238E27FC236}">
                <a16:creationId xmlns:a16="http://schemas.microsoft.com/office/drawing/2014/main" id="{E44B35CB-E2AF-2F15-BC63-0FCBD1A53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34" y="3048000"/>
            <a:ext cx="26077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50"/>
            <a:ext cx="12192000" cy="6857999"/>
          </a:xfrm>
          <a:prstGeom prst="rect">
            <a:avLst/>
          </a:prstGeom>
        </p:spPr>
      </p:pic>
      <p:sp>
        <p:nvSpPr>
          <p:cNvPr id="38914" name="Rectangle 3"/>
          <p:cNvSpPr>
            <a:spLocks noChangeArrowheads="1"/>
          </p:cNvSpPr>
          <p:nvPr/>
        </p:nvSpPr>
        <p:spPr bwMode="auto">
          <a:xfrm>
            <a:off x="609600" y="0"/>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6:23</a:t>
            </a:r>
          </a:p>
          <a:p>
            <a:pPr algn="just">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wages of sin is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free gift of God is eternal life in Christ Jesus our Lord.”</a:t>
            </a:r>
          </a:p>
        </p:txBody>
      </p:sp>
      <p:pic>
        <p:nvPicPr>
          <p:cNvPr id="5" name="Picture 4">
            <a:extLst>
              <a:ext uri="{FF2B5EF4-FFF2-40B4-BE49-F238E27FC236}">
                <a16:creationId xmlns:a16="http://schemas.microsoft.com/office/drawing/2014/main" id="{ED63BC66-27E6-4FBD-BB38-DB4528A0D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3291" y="2635310"/>
            <a:ext cx="2545419" cy="2165290"/>
          </a:xfrm>
          <a:prstGeom prst="rect">
            <a:avLst/>
          </a:prstGeom>
        </p:spPr>
      </p:pic>
    </p:spTree>
    <p:extLst>
      <p:ext uri="{BB962C8B-B14F-4D97-AF65-F5344CB8AC3E}">
        <p14:creationId xmlns:p14="http://schemas.microsoft.com/office/powerpoint/2010/main" val="1611207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50"/>
            <a:ext cx="12192000" cy="6857999"/>
          </a:xfrm>
          <a:prstGeom prst="rect">
            <a:avLst/>
          </a:prstGeom>
        </p:spPr>
      </p:pic>
      <p:sp>
        <p:nvSpPr>
          <p:cNvPr id="38914" name="Rectangle 3"/>
          <p:cNvSpPr>
            <a:spLocks noChangeArrowheads="1"/>
          </p:cNvSpPr>
          <p:nvPr/>
        </p:nvSpPr>
        <p:spPr bwMode="auto">
          <a:xfrm>
            <a:off x="609600" y="0"/>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9:27</a:t>
            </a:r>
          </a:p>
          <a:p>
            <a:pPr algn="just">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i="0" u="none" strike="noStrike" dirty="0">
                <a:effectLst/>
                <a:latin typeface="Calibri" panose="020F0502020204030204" pitchFamily="34" charset="0"/>
              </a:rPr>
              <a:t>And inasmuch as it is appointed for men to </a:t>
            </a:r>
            <a:r>
              <a:rPr lang="en-US" sz="3600" b="1" i="0" u="sng" strike="noStrike" dirty="0">
                <a:solidFill>
                  <a:srgbClr val="FFFFCC"/>
                </a:solidFill>
                <a:effectLst/>
                <a:latin typeface="Calibri" panose="020F0502020204030204" pitchFamily="34" charset="0"/>
              </a:rPr>
              <a:t>die once</a:t>
            </a:r>
            <a:r>
              <a:rPr lang="en-US" sz="3600" i="0" u="none" strike="noStrike" dirty="0">
                <a:effectLst/>
                <a:latin typeface="Calibri" panose="020F0502020204030204" pitchFamily="34" charset="0"/>
              </a:rPr>
              <a:t> and after this </a:t>
            </a:r>
            <a:r>
              <a:rPr lang="en-US" sz="3600" u="none" strike="noStrike" dirty="0">
                <a:effectLst/>
                <a:latin typeface="Calibri" panose="020F0502020204030204" pitchFamily="34" charset="0"/>
              </a:rPr>
              <a:t>comes judgment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ED63BC66-27E6-4FBD-BB38-DB4528A0D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3291" y="2635310"/>
            <a:ext cx="2545419" cy="2165290"/>
          </a:xfrm>
          <a:prstGeom prst="rect">
            <a:avLst/>
          </a:prstGeom>
        </p:spPr>
      </p:pic>
    </p:spTree>
    <p:extLst>
      <p:ext uri="{BB962C8B-B14F-4D97-AF65-F5344CB8AC3E}">
        <p14:creationId xmlns:p14="http://schemas.microsoft.com/office/powerpoint/2010/main" val="29324657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7949CF-8D3F-97A7-9EBD-5439BB9B64EC}"/>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3103414"/>
          </a:xfrm>
          <a:prstGeom prst="rect">
            <a:avLst/>
          </a:prstGeom>
          <a:noFill/>
          <a:ln w="28575">
            <a:noFill/>
            <a:miter lim="800000"/>
            <a:headEnd/>
            <a:tailEnd/>
          </a:ln>
        </p:spPr>
        <p:txBody>
          <a:bodyPr wrap="square">
            <a:spAutoFit/>
          </a:bodyPr>
          <a:lstStyle/>
          <a:p>
            <a:pPr marL="342900" indent="-342900" algn="ctr" defTabSz="685800" eaLnBrk="0" hangingPunct="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9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4591" y="2971800"/>
            <a:ext cx="2062818" cy="1828800"/>
          </a:xfrm>
          <a:prstGeom prst="rect">
            <a:avLst/>
          </a:prstGeom>
        </p:spPr>
      </p:pic>
    </p:spTree>
    <p:extLst>
      <p:ext uri="{BB962C8B-B14F-4D97-AF65-F5344CB8AC3E}">
        <p14:creationId xmlns:p14="http://schemas.microsoft.com/office/powerpoint/2010/main" val="859556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0003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3661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268C-00B4-AFB1-BD8D-820D0EA75FE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00E563F-EECD-3CC9-63E8-09A6BDA54FB8}"/>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49:1-33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His Sons</a:t>
            </a:r>
          </a:p>
        </p:txBody>
      </p:sp>
      <p:sp>
        <p:nvSpPr>
          <p:cNvPr id="161795" name="Rectangle 3">
            <a:extLst>
              <a:ext uri="{FF2B5EF4-FFF2-40B4-BE49-F238E27FC236}">
                <a16:creationId xmlns:a16="http://schemas.microsoft.com/office/drawing/2014/main" id="{92F5E16F-CCDE-39D0-3E28-D1FAFD8E2E18}"/>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Call (49:1)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(49:2)</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blessings on his sons (49:3-27)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Concluding summary (49:28)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death (49:29-33)</a:t>
            </a:r>
          </a:p>
        </p:txBody>
      </p:sp>
      <p:pic>
        <p:nvPicPr>
          <p:cNvPr id="2" name="Picture 1">
            <a:extLst>
              <a:ext uri="{FF2B5EF4-FFF2-40B4-BE49-F238E27FC236}">
                <a16:creationId xmlns:a16="http://schemas.microsoft.com/office/drawing/2014/main" id="{15C6D47B-C063-05BB-18D3-434CBE3F2B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1080228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54593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D866C-41B5-DC98-8F38-B6146DB2A3B3}"/>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11628210-D40F-77C4-602D-F6E932F08D31}"/>
              </a:ext>
            </a:extLst>
          </p:cNvPr>
          <p:cNvSpPr txBox="1">
            <a:spLocks noChangeArrowheads="1"/>
          </p:cNvSpPr>
          <p:nvPr/>
        </p:nvSpPr>
        <p:spPr bwMode="auto">
          <a:xfrm>
            <a:off x="6107057" y="1204762"/>
            <a:ext cx="6084943"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71500" lvl="1" indent="-571500" eaLnBrk="1" hangingPunct="1">
              <a:spcBef>
                <a:spcPts val="0"/>
              </a:spcBef>
              <a:spcAft>
                <a:spcPts val="1800"/>
              </a:spcAft>
              <a:buClr>
                <a:schemeClr val="tx2"/>
              </a:buClr>
              <a:buSzPct val="100000"/>
              <a:buFont typeface="+mj-lt"/>
              <a:buAutoNum type="romanUcPeriod" startAt="8"/>
              <a:defRPr/>
            </a:pPr>
            <a:r>
              <a:rPr lang="en-US" sz="2600" kern="0"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mj-lt"/>
              <a:buAutoNum type="romanUcPeriod" startAt="8"/>
              <a:defRPr/>
            </a:pPr>
            <a:r>
              <a:rPr lang="en-US" sz="2600" kern="0" dirty="0">
                <a:effectLst>
                  <a:outerShdw blurRad="38100" dist="38100" dir="2700000" algn="tl">
                    <a:srgbClr val="000000">
                      <a:alpha val="43137"/>
                    </a:srgbClr>
                  </a:outerShdw>
                </a:effectLst>
              </a:rPr>
              <a:t>Sojourn to Egypt (46:1‒47:12)</a:t>
            </a:r>
          </a:p>
          <a:p>
            <a:pPr marL="571500" lvl="1" indent="-571500" eaLnBrk="1" hangingPunct="1">
              <a:spcBef>
                <a:spcPts val="0"/>
              </a:spcBef>
              <a:spcAft>
                <a:spcPts val="1800"/>
              </a:spcAft>
              <a:buClr>
                <a:schemeClr val="tx2"/>
              </a:buClr>
              <a:buSzPct val="100000"/>
              <a:buFont typeface="+mj-lt"/>
              <a:buAutoNum type="romanUcPeriod" startAt="8"/>
              <a:defRPr/>
            </a:pPr>
            <a:r>
              <a:rPr lang="en-US" sz="2600" kern="0" dirty="0">
                <a:effectLst>
                  <a:outerShdw blurRad="38100" dist="38100" dir="2700000" algn="tl">
                    <a:srgbClr val="000000">
                      <a:alpha val="43137"/>
                    </a:srgbClr>
                  </a:outerShdw>
                </a:effectLst>
              </a:rPr>
              <a:t>Famine’s course (47:13-26)</a:t>
            </a:r>
          </a:p>
          <a:p>
            <a:pPr marL="571500" lvl="1" indent="-571500" eaLnBrk="1" hangingPunct="1">
              <a:spcBef>
                <a:spcPts val="0"/>
              </a:spcBef>
              <a:spcAft>
                <a:spcPts val="1800"/>
              </a:spcAft>
              <a:buClr>
                <a:schemeClr val="tx2"/>
              </a:buClr>
              <a:buSzPct val="100000"/>
              <a:buFont typeface="+mj-lt"/>
              <a:buAutoNum type="romanUcPeriod" startAt="8"/>
              <a:defRPr/>
            </a:pPr>
            <a:r>
              <a:rPr lang="en-US" sz="2600" kern="0" dirty="0">
                <a:effectLst>
                  <a:outerShdw blurRad="38100" dist="38100" dir="2700000" algn="tl">
                    <a:srgbClr val="000000">
                      <a:alpha val="43137"/>
                    </a:srgbClr>
                  </a:outerShdw>
                </a:effectLst>
              </a:rPr>
              <a:t>Jacob in Egypt (47:27-31)</a:t>
            </a:r>
          </a:p>
          <a:p>
            <a:pPr marL="571500" lvl="1" indent="-571500" eaLnBrk="1" hangingPunct="1">
              <a:spcBef>
                <a:spcPts val="0"/>
              </a:spcBef>
              <a:spcAft>
                <a:spcPts val="1800"/>
              </a:spcAft>
              <a:buClr>
                <a:schemeClr val="tx2"/>
              </a:buClr>
              <a:buSzPct val="100000"/>
              <a:buFont typeface="+mj-lt"/>
              <a:buAutoNum type="romanUcPeriod" startAt="8"/>
              <a:defRPr/>
            </a:pPr>
            <a:r>
              <a:rPr lang="en-US" sz="2600" kern="0" dirty="0">
                <a:effectLst>
                  <a:outerShdw blurRad="38100" dist="38100" dir="2700000" algn="tl">
                    <a:srgbClr val="000000">
                      <a:alpha val="43137"/>
                    </a:srgbClr>
                  </a:outerShdw>
                </a:effectLst>
              </a:rPr>
              <a:t>Jacob blesses Joseph’s sons (48)</a:t>
            </a:r>
          </a:p>
          <a:p>
            <a:pPr marL="571500" lvl="1" indent="-571500" eaLnBrk="1" hangingPunct="1">
              <a:spcBef>
                <a:spcPts val="0"/>
              </a:spcBef>
              <a:spcAft>
                <a:spcPts val="1800"/>
              </a:spcAft>
              <a:buClr>
                <a:schemeClr val="tx2"/>
              </a:buClr>
              <a:buSzPct val="100000"/>
              <a:buFont typeface="+mj-lt"/>
              <a:buAutoNum type="romanUcPeriod" startAt="8"/>
              <a:defRPr/>
            </a:pPr>
            <a:r>
              <a:rPr lang="en-US" sz="2600" kern="0" dirty="0">
                <a:effectLst>
                  <a:outerShdw blurRad="38100" dist="38100" dir="2700000" algn="tl">
                    <a:srgbClr val="000000">
                      <a:alpha val="43137"/>
                    </a:srgbClr>
                  </a:outerShdw>
                </a:effectLst>
              </a:rPr>
              <a:t>Jacob blesses his sons (49)</a:t>
            </a:r>
          </a:p>
          <a:p>
            <a:pPr marL="571500" lvl="1" indent="-571500" eaLnBrk="1" hangingPunct="1">
              <a:spcBef>
                <a:spcPts val="0"/>
              </a:spcBef>
              <a:spcAft>
                <a:spcPts val="1800"/>
              </a:spcAft>
              <a:buClr>
                <a:schemeClr val="tx2"/>
              </a:buClr>
              <a:buSzPct val="100000"/>
              <a:buFont typeface="+mj-lt"/>
              <a:buAutoNum type="romanUcPeriod" startAt="8"/>
              <a:defRPr/>
            </a:pPr>
            <a:r>
              <a:rPr lang="en-US" sz="2600" kern="0" dirty="0">
                <a:effectLst>
                  <a:outerShdw blurRad="38100" dist="38100" dir="2700000" algn="tl">
                    <a:srgbClr val="000000">
                      <a:alpha val="43137"/>
                    </a:srgbClr>
                  </a:outerShdw>
                </a:effectLst>
              </a:rPr>
              <a:t> </a:t>
            </a:r>
            <a:r>
              <a:rPr lang="en-US" sz="2600" b="1" u="sng" kern="0" dirty="0">
                <a:solidFill>
                  <a:srgbClr val="FFFFCC"/>
                </a:solidFill>
                <a:effectLst>
                  <a:outerShdw blurRad="38100" dist="38100" dir="2700000" algn="tl">
                    <a:srgbClr val="000000">
                      <a:alpha val="43137"/>
                    </a:srgbClr>
                  </a:outerShdw>
                </a:effectLst>
              </a:rPr>
              <a:t>Death &amp; burial of Jacob &amp; Joseph (50)</a:t>
            </a:r>
          </a:p>
        </p:txBody>
      </p:sp>
      <p:sp>
        <p:nvSpPr>
          <p:cNvPr id="180226" name="Rectangle 2">
            <a:extLst>
              <a:ext uri="{FF2B5EF4-FFF2-40B4-BE49-F238E27FC236}">
                <a16:creationId xmlns:a16="http://schemas.microsoft.com/office/drawing/2014/main" id="{954A2AE1-3F39-243E-A0D8-7F7450DF6F4C}"/>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E844BECB-2E00-93F6-AF24-27D415B0B4A4}"/>
              </a:ext>
            </a:extLst>
          </p:cNvPr>
          <p:cNvSpPr>
            <a:spLocks noGrp="1" noChangeArrowheads="1"/>
          </p:cNvSpPr>
          <p:nvPr>
            <p:ph type="body" idx="1"/>
          </p:nvPr>
        </p:nvSpPr>
        <p:spPr>
          <a:xfrm>
            <a:off x="529403" y="1204762"/>
            <a:ext cx="5475344" cy="4953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600"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600"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600"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600"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600"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600" dirty="0">
                <a:effectLst>
                  <a:outerShdw blurRad="38100" dist="38100" dir="2700000" algn="tl">
                    <a:srgbClr val="000000">
                      <a:alpha val="43137"/>
                    </a:srgbClr>
                  </a:outerShdw>
                </a:effectLst>
              </a:rPr>
              <a:t>Joseph’s first reunion with his brothers (42)</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600" dirty="0">
                <a:effectLst>
                  <a:outerShdw blurRad="38100" dist="38100" dir="2700000" algn="tl">
                    <a:srgbClr val="000000">
                      <a:alpha val="43137"/>
                    </a:srgbClr>
                  </a:outerShdw>
                </a:effectLst>
              </a:rPr>
              <a:t>Joseph’s second reunion with his brothers (43‒45)</a:t>
            </a:r>
          </a:p>
        </p:txBody>
      </p:sp>
      <p:pic>
        <p:nvPicPr>
          <p:cNvPr id="2" name="Picture 1">
            <a:extLst>
              <a:ext uri="{FF2B5EF4-FFF2-40B4-BE49-F238E27FC236}">
                <a16:creationId xmlns:a16="http://schemas.microsoft.com/office/drawing/2014/main" id="{B02D0C17-08C1-55D9-0860-2F821AB9D1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Tree>
    <p:extLst>
      <p:ext uri="{BB962C8B-B14F-4D97-AF65-F5344CB8AC3E}">
        <p14:creationId xmlns:p14="http://schemas.microsoft.com/office/powerpoint/2010/main" val="3265089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B93D0-A7A7-A02A-8E62-17E101F7CF2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DF26E69-557D-BB3B-646B-264152F8E488}"/>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50:1-26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Death &amp; Burial of Jacob &amp; Joseph</a:t>
            </a:r>
          </a:p>
        </p:txBody>
      </p:sp>
      <p:sp>
        <p:nvSpPr>
          <p:cNvPr id="161795" name="Rectangle 3">
            <a:extLst>
              <a:ext uri="{FF2B5EF4-FFF2-40B4-BE49-F238E27FC236}">
                <a16:creationId xmlns:a16="http://schemas.microsoft.com/office/drawing/2014/main" id="{3B4DE8CF-AAC3-7F14-CC9F-76B190BFD443}"/>
              </a:ext>
            </a:extLst>
          </p:cNvPr>
          <p:cNvSpPr>
            <a:spLocks noGrp="1" noChangeArrowheads="1"/>
          </p:cNvSpPr>
          <p:nvPr>
            <p:ph type="body" idx="1"/>
          </p:nvPr>
        </p:nvSpPr>
        <p:spPr>
          <a:xfrm>
            <a:off x="609600" y="1600200"/>
            <a:ext cx="7602087"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Events following Jacob’s death (1-3)</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burial (4-14)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Brothers’ fear &amp; Joseph’s reassurance (15-21)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death (22-26)</a:t>
            </a:r>
          </a:p>
        </p:txBody>
      </p:sp>
      <p:pic>
        <p:nvPicPr>
          <p:cNvPr id="4" name="Picture 3">
            <a:extLst>
              <a:ext uri="{FF2B5EF4-FFF2-40B4-BE49-F238E27FC236}">
                <a16:creationId xmlns:a16="http://schemas.microsoft.com/office/drawing/2014/main" id="{F4C4404B-0869-C5C8-54E5-B2187F4969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65381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51A30-B5DD-1329-F026-17275496451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59F05CF-827F-38FC-0FDC-9398BE632933}"/>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50:1-26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Death &amp; Burial of Jacob &amp; Joseph</a:t>
            </a:r>
          </a:p>
        </p:txBody>
      </p:sp>
      <p:sp>
        <p:nvSpPr>
          <p:cNvPr id="161795" name="Rectangle 3">
            <a:extLst>
              <a:ext uri="{FF2B5EF4-FFF2-40B4-BE49-F238E27FC236}">
                <a16:creationId xmlns:a16="http://schemas.microsoft.com/office/drawing/2014/main" id="{598352A2-B599-F38B-4C07-2DFFE47BA41F}"/>
              </a:ext>
            </a:extLst>
          </p:cNvPr>
          <p:cNvSpPr>
            <a:spLocks noGrp="1" noChangeArrowheads="1"/>
          </p:cNvSpPr>
          <p:nvPr>
            <p:ph type="body" idx="1"/>
          </p:nvPr>
        </p:nvSpPr>
        <p:spPr>
          <a:xfrm>
            <a:off x="609600" y="1600200"/>
            <a:ext cx="70104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Events following Jacob’s death (1-3)</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burial (4-14)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Brothers’ fear &amp; Joseph’s reassurance (15-21)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death (22-26)</a:t>
            </a:r>
          </a:p>
        </p:txBody>
      </p:sp>
      <p:pic>
        <p:nvPicPr>
          <p:cNvPr id="4" name="Picture 3">
            <a:extLst>
              <a:ext uri="{FF2B5EF4-FFF2-40B4-BE49-F238E27FC236}">
                <a16:creationId xmlns:a16="http://schemas.microsoft.com/office/drawing/2014/main" id="{F80F3505-C5EA-2AA5-FFA4-F348B2B250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485163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9FE2-18AA-1D4C-6CDE-9FC07B14511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A398AFE0-ACD8-A125-C155-5DA6FCFBDEF9}"/>
              </a:ext>
            </a:extLst>
          </p:cNvPr>
          <p:cNvSpPr txBox="1">
            <a:spLocks noChangeArrowheads="1"/>
          </p:cNvSpPr>
          <p:nvPr/>
        </p:nvSpPr>
        <p:spPr bwMode="auto">
          <a:xfrm>
            <a:off x="6107056" y="1447800"/>
            <a:ext cx="6084943"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71500" lvl="1" indent="-571500" eaLnBrk="1" hangingPunct="1">
              <a:spcBef>
                <a:spcPts val="0"/>
              </a:spcBef>
              <a:spcAft>
                <a:spcPts val="1800"/>
              </a:spcAft>
              <a:buClr>
                <a:schemeClr val="tx2"/>
              </a:buClr>
              <a:buSzPct val="100000"/>
              <a:buFont typeface="+mj-lt"/>
              <a:buAutoNum type="romanUcPeriod" startAt="7"/>
              <a:defRPr/>
            </a:pPr>
            <a:r>
              <a:rPr lang="en-US" sz="2800"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Sojourn to Egypt (46:1‒47:12)</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Famine’s course (47:13-26)</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Jacob in Egypt (47:27-31)</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Jacob blesses Joseph’s sons (48)</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b="1" u="sng" kern="0" dirty="0">
                <a:solidFill>
                  <a:srgbClr val="FFFFCC"/>
                </a:solidFill>
                <a:effectLst>
                  <a:outerShdw blurRad="38100" dist="38100" dir="2700000" algn="tl">
                    <a:srgbClr val="000000">
                      <a:alpha val="43137"/>
                    </a:srgbClr>
                  </a:outerShdw>
                </a:effectLst>
              </a:rPr>
              <a:t>Jacob blesses his sons (49)</a:t>
            </a:r>
          </a:p>
        </p:txBody>
      </p:sp>
      <p:sp>
        <p:nvSpPr>
          <p:cNvPr id="180226" name="Rectangle 2">
            <a:extLst>
              <a:ext uri="{FF2B5EF4-FFF2-40B4-BE49-F238E27FC236}">
                <a16:creationId xmlns:a16="http://schemas.microsoft.com/office/drawing/2014/main" id="{FD748456-2684-2E30-F23B-1FCB93F6085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670A8C0D-9237-FBB5-E05F-92E52A908FDF}"/>
              </a:ext>
            </a:extLst>
          </p:cNvPr>
          <p:cNvSpPr>
            <a:spLocks noGrp="1" noChangeArrowheads="1"/>
          </p:cNvSpPr>
          <p:nvPr>
            <p:ph type="body" idx="1"/>
          </p:nvPr>
        </p:nvSpPr>
        <p:spPr>
          <a:xfrm>
            <a:off x="609600" y="1447800"/>
            <a:ext cx="5475344" cy="4953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first reunion with his brothers (42)</a:t>
            </a:r>
          </a:p>
        </p:txBody>
      </p:sp>
      <p:pic>
        <p:nvPicPr>
          <p:cNvPr id="2" name="Picture 1">
            <a:extLst>
              <a:ext uri="{FF2B5EF4-FFF2-40B4-BE49-F238E27FC236}">
                <a16:creationId xmlns:a16="http://schemas.microsoft.com/office/drawing/2014/main" id="{803776AE-C862-9205-A7FB-F3C824E2EC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Tree>
    <p:extLst>
      <p:ext uri="{BB962C8B-B14F-4D97-AF65-F5344CB8AC3E}">
        <p14:creationId xmlns:p14="http://schemas.microsoft.com/office/powerpoint/2010/main" val="166578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D15EE-4C99-9E66-F247-000AE1B06FDF}"/>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B3A2A85-A514-C16F-93E6-9EB662D5018B}"/>
              </a:ext>
            </a:extLst>
          </p:cNvPr>
          <p:cNvSpPr>
            <a:spLocks noGrp="1" noChangeArrowheads="1"/>
          </p:cNvSpPr>
          <p:nvPr>
            <p:ph type="body" idx="1"/>
          </p:nvPr>
        </p:nvSpPr>
        <p:spPr>
          <a:xfrm>
            <a:off x="762000" y="2057400"/>
            <a:ext cx="7757546" cy="20574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Weeping (1)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Embalming (2-3)</a:t>
            </a:r>
          </a:p>
        </p:txBody>
      </p:sp>
      <p:sp>
        <p:nvSpPr>
          <p:cNvPr id="4" name="Rectangle 2">
            <a:extLst>
              <a:ext uri="{FF2B5EF4-FFF2-40B4-BE49-F238E27FC236}">
                <a16:creationId xmlns:a16="http://schemas.microsoft.com/office/drawing/2014/main" id="{FD115BE0-210A-BB33-41CD-EA55F4A4FE7C}"/>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50:1-3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Events</a:t>
            </a:r>
            <a:r>
              <a:rPr lang="en-US" sz="3600" dirty="0">
                <a:effectLst>
                  <a:outerShdw blurRad="38100" dist="38100" dir="2700000" algn="tl">
                    <a:srgbClr val="000000">
                      <a:alpha val="43137"/>
                    </a:srgbClr>
                  </a:outerShdw>
                </a:effectLst>
                <a:cs typeface="Calibri" panose="020F0502020204030204" pitchFamily="34" charset="0"/>
              </a:rPr>
              <a:t> </a:t>
            </a:r>
            <a:r>
              <a:rPr lang="en-US" sz="2800" b="1" dirty="0">
                <a:solidFill>
                  <a:srgbClr val="FFFFCC"/>
                </a:solidFill>
                <a:effectLst>
                  <a:outerShdw blurRad="38100" dist="38100" dir="2700000" algn="tl">
                    <a:srgbClr val="000000">
                      <a:alpha val="43137"/>
                    </a:srgbClr>
                  </a:outerShdw>
                </a:effectLst>
                <a:ea typeface="+mn-ea"/>
                <a:cs typeface="+mn-cs"/>
              </a:rPr>
              <a:t>Following</a:t>
            </a:r>
            <a:r>
              <a:rPr lang="en-US" sz="3600" dirty="0">
                <a:effectLst>
                  <a:outerShdw blurRad="38100" dist="38100" dir="2700000" algn="tl">
                    <a:srgbClr val="000000">
                      <a:alpha val="43137"/>
                    </a:srgbClr>
                  </a:outerShdw>
                </a:effectLst>
                <a:cs typeface="Calibri" panose="020F0502020204030204" pitchFamily="34" charset="0"/>
              </a:rPr>
              <a:t> </a:t>
            </a: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3" name="Picture 2">
            <a:extLst>
              <a:ext uri="{FF2B5EF4-FFF2-40B4-BE49-F238E27FC236}">
                <a16:creationId xmlns:a16="http://schemas.microsoft.com/office/drawing/2014/main" id="{B8F12C5A-EBD9-8922-9505-40B8D88768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3880997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E5EB5-BA29-6891-2ECC-0603597330D7}"/>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A1F1DCD7-6514-C5FE-0B62-F6D32C8C1CA7}"/>
              </a:ext>
            </a:extLst>
          </p:cNvPr>
          <p:cNvSpPr>
            <a:spLocks noGrp="1" noChangeArrowheads="1"/>
          </p:cNvSpPr>
          <p:nvPr>
            <p:ph type="body" idx="1"/>
          </p:nvPr>
        </p:nvSpPr>
        <p:spPr>
          <a:xfrm>
            <a:off x="762000" y="2057400"/>
            <a:ext cx="7757546" cy="20574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Weeping (1)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Embalming (2-3)</a:t>
            </a:r>
          </a:p>
        </p:txBody>
      </p:sp>
      <p:sp>
        <p:nvSpPr>
          <p:cNvPr id="4" name="Rectangle 2">
            <a:extLst>
              <a:ext uri="{FF2B5EF4-FFF2-40B4-BE49-F238E27FC236}">
                <a16:creationId xmlns:a16="http://schemas.microsoft.com/office/drawing/2014/main" id="{66812B2E-BC37-209E-1F3B-1C4FDC6496E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50:1-3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Events</a:t>
            </a:r>
            <a:r>
              <a:rPr lang="en-US" sz="3600" dirty="0">
                <a:effectLst>
                  <a:outerShdw blurRad="38100" dist="38100" dir="2700000" algn="tl">
                    <a:srgbClr val="000000">
                      <a:alpha val="43137"/>
                    </a:srgbClr>
                  </a:outerShdw>
                </a:effectLst>
                <a:cs typeface="Calibri" panose="020F0502020204030204" pitchFamily="34" charset="0"/>
              </a:rPr>
              <a:t> </a:t>
            </a:r>
            <a:r>
              <a:rPr lang="en-US" sz="2800" b="1" dirty="0">
                <a:solidFill>
                  <a:srgbClr val="FFFFCC"/>
                </a:solidFill>
                <a:effectLst>
                  <a:outerShdw blurRad="38100" dist="38100" dir="2700000" algn="tl">
                    <a:srgbClr val="000000">
                      <a:alpha val="43137"/>
                    </a:srgbClr>
                  </a:outerShdw>
                </a:effectLst>
                <a:ea typeface="+mn-ea"/>
                <a:cs typeface="+mn-cs"/>
              </a:rPr>
              <a:t>Following</a:t>
            </a:r>
            <a:r>
              <a:rPr lang="en-US" sz="3600" dirty="0">
                <a:effectLst>
                  <a:outerShdw blurRad="38100" dist="38100" dir="2700000" algn="tl">
                    <a:srgbClr val="000000">
                      <a:alpha val="43137"/>
                    </a:srgbClr>
                  </a:outerShdw>
                </a:effectLst>
                <a:cs typeface="Calibri" panose="020F0502020204030204" pitchFamily="34" charset="0"/>
              </a:rPr>
              <a:t> </a:t>
            </a: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3" name="Picture 2">
            <a:extLst>
              <a:ext uri="{FF2B5EF4-FFF2-40B4-BE49-F238E27FC236}">
                <a16:creationId xmlns:a16="http://schemas.microsoft.com/office/drawing/2014/main" id="{31FF352D-4969-280C-33A6-F353ABE1FC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1125741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09599" y="0"/>
            <a:ext cx="10972801" cy="5105400"/>
          </a:xfrm>
        </p:spPr>
        <p:txBody>
          <a:bodyPr/>
          <a:lstStyle/>
          <a:p>
            <a:pPr marL="0" indent="0" algn="ctr">
              <a:spcBef>
                <a:spcPct val="0"/>
              </a:spcBef>
              <a:spcAft>
                <a:spcPts val="1200"/>
              </a:spcAft>
              <a:buNone/>
            </a:pPr>
            <a:r>
              <a:rPr lang="en-US" sz="4000" kern="1200" dirty="0">
                <a:solidFill>
                  <a:srgbClr val="00FFFF"/>
                </a:solidFill>
                <a:cs typeface="Calibri" panose="020F0502020204030204" pitchFamily="34" charset="0"/>
              </a:rPr>
              <a:t>1 Thessalonians 4:13-18</a:t>
            </a:r>
          </a:p>
          <a:p>
            <a:pPr marL="0" indent="0" algn="just">
              <a:spcBef>
                <a:spcPts val="0"/>
              </a:spcBef>
              <a:buNone/>
            </a:pP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500" dirty="0">
                <a:effectLst>
                  <a:outerShdw blurRad="38100" dist="38100" dir="2700000" algn="tl">
                    <a:srgbClr val="000000">
                      <a:alpha val="43137"/>
                    </a:srgbClr>
                  </a:outerShdw>
                </a:effectLst>
                <a:cs typeface="Calibri" panose="020F0502020204030204" pitchFamily="34" charset="0"/>
              </a:rPr>
              <a:t>For if we believe that Jesus died and rose again, even so God will bring with Him those who have fallen asleep in Jesus.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 . </a:t>
            </a:r>
          </a:p>
        </p:txBody>
      </p:sp>
    </p:spTree>
    <p:extLst>
      <p:ext uri="{BB962C8B-B14F-4D97-AF65-F5344CB8AC3E}">
        <p14:creationId xmlns:p14="http://schemas.microsoft.com/office/powerpoint/2010/main" val="1345926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C4426-9AD1-5C5A-0B0D-EB930948FDA7}"/>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BEF9480A-E08F-1479-609B-CE5605BAC8B8}"/>
              </a:ext>
            </a:extLst>
          </p:cNvPr>
          <p:cNvSpPr>
            <a:spLocks noGrp="1" noChangeArrowheads="1"/>
          </p:cNvSpPr>
          <p:nvPr>
            <p:ph type="body" idx="1"/>
          </p:nvPr>
        </p:nvSpPr>
        <p:spPr>
          <a:xfrm>
            <a:off x="762000" y="2057400"/>
            <a:ext cx="7757546" cy="20574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Weeping (1)</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Embalming (2-3)</a:t>
            </a:r>
          </a:p>
        </p:txBody>
      </p:sp>
      <p:sp>
        <p:nvSpPr>
          <p:cNvPr id="4" name="Rectangle 2">
            <a:extLst>
              <a:ext uri="{FF2B5EF4-FFF2-40B4-BE49-F238E27FC236}">
                <a16:creationId xmlns:a16="http://schemas.microsoft.com/office/drawing/2014/main" id="{A8E22BD2-D3CF-FAB3-1857-7448EF284726}"/>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50:1-3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Events</a:t>
            </a:r>
            <a:r>
              <a:rPr lang="en-US" sz="3600" dirty="0">
                <a:effectLst>
                  <a:outerShdw blurRad="38100" dist="38100" dir="2700000" algn="tl">
                    <a:srgbClr val="000000">
                      <a:alpha val="43137"/>
                    </a:srgbClr>
                  </a:outerShdw>
                </a:effectLst>
                <a:cs typeface="Calibri" panose="020F0502020204030204" pitchFamily="34" charset="0"/>
              </a:rPr>
              <a:t> </a:t>
            </a:r>
            <a:r>
              <a:rPr lang="en-US" sz="2800" b="1" dirty="0">
                <a:solidFill>
                  <a:srgbClr val="FFFFCC"/>
                </a:solidFill>
                <a:effectLst>
                  <a:outerShdw blurRad="38100" dist="38100" dir="2700000" algn="tl">
                    <a:srgbClr val="000000">
                      <a:alpha val="43137"/>
                    </a:srgbClr>
                  </a:outerShdw>
                </a:effectLst>
                <a:ea typeface="+mn-ea"/>
                <a:cs typeface="+mn-cs"/>
              </a:rPr>
              <a:t>Following</a:t>
            </a:r>
            <a:r>
              <a:rPr lang="en-US" sz="3600" dirty="0">
                <a:effectLst>
                  <a:outerShdw blurRad="38100" dist="38100" dir="2700000" algn="tl">
                    <a:srgbClr val="000000">
                      <a:alpha val="43137"/>
                    </a:srgbClr>
                  </a:outerShdw>
                </a:effectLst>
                <a:cs typeface="Calibri" panose="020F0502020204030204" pitchFamily="34" charset="0"/>
              </a:rPr>
              <a:t> </a:t>
            </a: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3" name="Picture 2">
            <a:extLst>
              <a:ext uri="{FF2B5EF4-FFF2-40B4-BE49-F238E27FC236}">
                <a16:creationId xmlns:a16="http://schemas.microsoft.com/office/drawing/2014/main" id="{AD9A230D-94C1-EA6A-DFC7-0C3F5542D2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191323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5A94F-B184-BAB1-FF08-E2834891074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515E449-4787-F8EA-292D-CC2FCA668B5A}"/>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50:2-3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Embalming</a:t>
            </a:r>
          </a:p>
        </p:txBody>
      </p:sp>
      <p:sp>
        <p:nvSpPr>
          <p:cNvPr id="161795" name="Rectangle 3">
            <a:extLst>
              <a:ext uri="{FF2B5EF4-FFF2-40B4-BE49-F238E27FC236}">
                <a16:creationId xmlns:a16="http://schemas.microsoft.com/office/drawing/2014/main" id="{79D4C9C8-B45B-C480-FB08-3FC1DC510A59}"/>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Command (2)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Days of embalming (3)</a:t>
            </a:r>
          </a:p>
        </p:txBody>
      </p:sp>
      <p:pic>
        <p:nvPicPr>
          <p:cNvPr id="3" name="Picture 2">
            <a:extLst>
              <a:ext uri="{FF2B5EF4-FFF2-40B4-BE49-F238E27FC236}">
                <a16:creationId xmlns:a16="http://schemas.microsoft.com/office/drawing/2014/main" id="{2FEF109F-714C-2471-0A58-6A6FCEC1FD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223368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4FC46-4577-FD73-4C50-9FD415A67FA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335C046-28BB-EFA9-CBD4-541DC96EAF5D}"/>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50:2-3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Embalming</a:t>
            </a:r>
          </a:p>
        </p:txBody>
      </p:sp>
      <p:sp>
        <p:nvSpPr>
          <p:cNvPr id="161795" name="Rectangle 3">
            <a:extLst>
              <a:ext uri="{FF2B5EF4-FFF2-40B4-BE49-F238E27FC236}">
                <a16:creationId xmlns:a16="http://schemas.microsoft.com/office/drawing/2014/main" id="{9ADB058E-3F0C-09E4-3CDE-25A2677D09D5}"/>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Command (2)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Days of embalming (3)</a:t>
            </a:r>
          </a:p>
        </p:txBody>
      </p:sp>
      <p:pic>
        <p:nvPicPr>
          <p:cNvPr id="3" name="Picture 2">
            <a:extLst>
              <a:ext uri="{FF2B5EF4-FFF2-40B4-BE49-F238E27FC236}">
                <a16:creationId xmlns:a16="http://schemas.microsoft.com/office/drawing/2014/main" id="{201A85A4-A2C6-23C1-8B63-1A226987B4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1422986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38E24-87A6-B458-1D9C-1C85B285197D}"/>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D8D90F47-7898-8E63-1624-C161D6BBF93A}"/>
              </a:ext>
            </a:extLst>
          </p:cNvPr>
          <p:cNvSpPr>
            <a:spLocks noGrp="1" noChangeArrowheads="1"/>
          </p:cNvSpPr>
          <p:nvPr>
            <p:ph type="body" idx="1"/>
          </p:nvPr>
        </p:nvSpPr>
        <p:spPr>
          <a:xfrm>
            <a:off x="609600" y="1318683"/>
            <a:ext cx="10972800" cy="1905000"/>
          </a:xfrm>
        </p:spPr>
        <p:txBody>
          <a:bodyPr/>
          <a:lstStyle/>
          <a:p>
            <a:pPr marL="0" indent="0" algn="just">
              <a:buNone/>
            </a:pPr>
            <a:r>
              <a:rPr lang="en-US" dirty="0">
                <a:effectLst/>
              </a:rPr>
              <a:t>“Sixth, later, the four entrails of the liver, the lungs, the stomach, and the intestines were put in four jars and each was dedicated to the four genies of the underworld. It was because of this particular magical, mystical art that was practiced that Joseph probably chose to use physicians rather than professional embalmers.”</a:t>
            </a:r>
          </a:p>
        </p:txBody>
      </p:sp>
      <p:sp>
        <p:nvSpPr>
          <p:cNvPr id="4" name="Text Box 5">
            <a:extLst>
              <a:ext uri="{FF2B5EF4-FFF2-40B4-BE49-F238E27FC236}">
                <a16:creationId xmlns:a16="http://schemas.microsoft.com/office/drawing/2014/main" id="{DAF7BC29-A2C4-F6F2-F1D3-0B1ACCBB52FA}"/>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654-55</a:t>
            </a:r>
          </a:p>
        </p:txBody>
      </p:sp>
      <p:pic>
        <p:nvPicPr>
          <p:cNvPr id="5" name="Picture 4">
            <a:extLst>
              <a:ext uri="{FF2B5EF4-FFF2-40B4-BE49-F238E27FC236}">
                <a16:creationId xmlns:a16="http://schemas.microsoft.com/office/drawing/2014/main" id="{3399C576-512B-A469-9B4E-21CE388782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10421FB8-31E3-BC2B-918A-69E48937148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774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5" name="Rectangle 3">
            <a:extLst>
              <a:ext uri="{FF2B5EF4-FFF2-40B4-BE49-F238E27FC236}">
                <a16:creationId xmlns:a16="http://schemas.microsoft.com/office/drawing/2014/main" id="{5ABA2DA3-357F-C18B-6B4D-D4E8BE5A8DC6}"/>
              </a:ext>
            </a:extLst>
          </p:cNvPr>
          <p:cNvSpPr txBox="1">
            <a:spLocks/>
          </p:cNvSpPr>
          <p:nvPr/>
        </p:nvSpPr>
        <p:spPr bwMode="auto">
          <a:xfrm>
            <a:off x="609600" y="0"/>
            <a:ext cx="10972800" cy="31247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ct val="0"/>
              </a:spcBef>
              <a:spcAft>
                <a:spcPts val="900"/>
              </a:spcAft>
              <a:buClrTx/>
              <a:buSzTx/>
              <a:buNone/>
              <a:defRPr/>
            </a:pPr>
            <a:r>
              <a:rPr lang="en-US" altLang="en-US" sz="4000" dirty="0">
                <a:solidFill>
                  <a:schemeClr val="tx2"/>
                </a:solidFill>
                <a:ea typeface="+mj-ea"/>
                <a:cs typeface="+mj-cs"/>
              </a:rPr>
              <a:t>Acts 19:19</a:t>
            </a:r>
          </a:p>
          <a:p>
            <a:pPr marL="0" indent="0" algn="just">
              <a:spcBef>
                <a:spcPct val="0"/>
              </a:spcBef>
              <a:buClrTx/>
              <a:buSzTx/>
              <a:buNone/>
            </a:pPr>
            <a:r>
              <a:rPr lang="en-US" altLang="en-US" sz="3600" dirty="0">
                <a:effectLst>
                  <a:outerShdw blurRad="38100" dist="38100" dir="2700000" algn="tl">
                    <a:srgbClr val="000000">
                      <a:alpha val="43137"/>
                    </a:srgbClr>
                  </a:outerShdw>
                </a:effectLst>
                <a:cs typeface="Arial" panose="020B0604020202020204" pitchFamily="34" charset="0"/>
              </a:rPr>
              <a:t>“</a:t>
            </a:r>
            <a:r>
              <a:rPr lang="en-US" sz="3600" dirty="0">
                <a:effectLst>
                  <a:outerShdw blurRad="38100" dist="38100" dir="2700000" algn="tl">
                    <a:srgbClr val="000000">
                      <a:alpha val="43137"/>
                    </a:srgbClr>
                  </a:outerShdw>
                </a:effectLst>
              </a:rPr>
              <a:t>And many of those who practiced magic brought their books together and </a:t>
            </a:r>
            <a:r>
              <a:rPr lang="en-US" sz="3600" i="1" dirty="0">
                <a:effectLst>
                  <a:outerShdw blurRad="38100" dist="38100" dir="2700000" algn="tl">
                    <a:srgbClr val="000000">
                      <a:alpha val="43137"/>
                    </a:srgbClr>
                  </a:outerShdw>
                </a:effectLst>
              </a:rPr>
              <a:t>began</a:t>
            </a:r>
            <a:r>
              <a:rPr lang="en-US" sz="3600" dirty="0">
                <a:effectLst>
                  <a:outerShdw blurRad="38100" dist="38100" dir="2700000" algn="tl">
                    <a:srgbClr val="000000">
                      <a:alpha val="43137"/>
                    </a:srgbClr>
                  </a:outerShdw>
                </a:effectLst>
              </a:rPr>
              <a:t> burning them in the sight of everyone; and they counted up the price of them and found it fifty thousand pieces of silver.</a:t>
            </a:r>
            <a:r>
              <a:rPr lang="en-US" altLang="en-US" sz="3600" dirty="0">
                <a:effectLst>
                  <a:outerShdw blurRad="38100" dist="38100" dir="2700000" algn="tl">
                    <a:srgbClr val="000000">
                      <a:alpha val="43137"/>
                    </a:srgbClr>
                  </a:outerShdw>
                </a:effectLst>
                <a:cs typeface="Arial" panose="020B0604020202020204" pitchFamily="34" charset="0"/>
              </a:rPr>
              <a:t>”</a:t>
            </a:r>
          </a:p>
        </p:txBody>
      </p:sp>
      <p:pic>
        <p:nvPicPr>
          <p:cNvPr id="6" name="Picture 2" descr="Image result for acts 19:19&quot;">
            <a:extLst>
              <a:ext uri="{FF2B5EF4-FFF2-40B4-BE49-F238E27FC236}">
                <a16:creationId xmlns:a16="http://schemas.microsoft.com/office/drawing/2014/main" id="{3B51E4B8-CBFA-ADC4-49F7-12EDA09FEF9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89390" y="3336399"/>
            <a:ext cx="2213220" cy="1540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0427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2133600"/>
          </a:xfrm>
        </p:spPr>
        <p:txBody>
          <a:bodyPr/>
          <a:lstStyle/>
          <a:p>
            <a:pPr marL="0" indent="0" algn="just">
              <a:spcBef>
                <a:spcPts val="0"/>
              </a:spcBef>
              <a:buNone/>
              <a:defRPr/>
            </a:pPr>
            <a:r>
              <a:rPr lang="en-US" sz="3400" i="1" dirty="0">
                <a:effectLst>
                  <a:outerShdw blurRad="38100" dist="38100" dir="2700000" algn="tl">
                    <a:srgbClr val="000000">
                      <a:alpha val="43137"/>
                    </a:srgbClr>
                  </a:outerShdw>
                </a:effectLst>
              </a:rPr>
              <a:t>“</a:t>
            </a:r>
            <a:r>
              <a:rPr lang="en-US" sz="3400" b="1" dirty="0">
                <a:solidFill>
                  <a:srgbClr val="FFFFCC"/>
                </a:solidFill>
                <a:effectLst>
                  <a:outerShdw blurRad="38100" dist="38100" dir="2700000" algn="tl">
                    <a:srgbClr val="000000">
                      <a:alpha val="43137"/>
                    </a:srgbClr>
                  </a:outerShdw>
                </a:effectLst>
              </a:rPr>
              <a:t>19:19 </a:t>
            </a:r>
            <a:r>
              <a:rPr lang="en-US" sz="3400" b="1" i="1" dirty="0">
                <a:solidFill>
                  <a:srgbClr val="FFFFCC"/>
                </a:solidFill>
                <a:effectLst>
                  <a:outerShdw blurRad="38100" dist="38100" dir="2700000" algn="tl">
                    <a:srgbClr val="000000">
                      <a:alpha val="43137"/>
                    </a:srgbClr>
                  </a:outerShdw>
                </a:effectLst>
              </a:rPr>
              <a:t>Magic</a:t>
            </a:r>
            <a:r>
              <a:rPr lang="en-US" sz="3400" dirty="0">
                <a:effectLst>
                  <a:outerShdw blurRad="38100" dist="38100" dir="2700000" algn="tl">
                    <a:srgbClr val="000000">
                      <a:alpha val="43137"/>
                    </a:srgbClr>
                  </a:outerShdw>
                </a:effectLst>
              </a:rPr>
              <a:t>. Magical spells written on scrolls. Fifty thousand pieces of silver. If the silver drachma is meant, the value would have been the equivalent of about 138 years’ pay for a rural worker.</a:t>
            </a:r>
            <a:r>
              <a:rPr lang="en-US" sz="34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2" descr="Image result for acts 19:19&quot;">
            <a:extLst>
              <a:ext uri="{FF2B5EF4-FFF2-40B4-BE49-F238E27FC236}">
                <a16:creationId xmlns:a16="http://schemas.microsoft.com/office/drawing/2014/main" id="{72347846-638B-460E-81BD-9E69B28E50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78471" y="4132000"/>
            <a:ext cx="3235059" cy="2251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43344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F0A3C-A969-61C6-C1A8-A3D25252257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F3AF3E0-934B-D47E-A3D6-F51E462EE0AB}"/>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50:2-3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Embalming</a:t>
            </a:r>
          </a:p>
        </p:txBody>
      </p:sp>
      <p:sp>
        <p:nvSpPr>
          <p:cNvPr id="161795" name="Rectangle 3">
            <a:extLst>
              <a:ext uri="{FF2B5EF4-FFF2-40B4-BE49-F238E27FC236}">
                <a16:creationId xmlns:a16="http://schemas.microsoft.com/office/drawing/2014/main" id="{5A31DC1D-F537-48A5-D972-2AB45E15EF4A}"/>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Command (2)</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Days of embalming (3)</a:t>
            </a:r>
          </a:p>
        </p:txBody>
      </p:sp>
      <p:pic>
        <p:nvPicPr>
          <p:cNvPr id="3" name="Picture 2">
            <a:extLst>
              <a:ext uri="{FF2B5EF4-FFF2-40B4-BE49-F238E27FC236}">
                <a16:creationId xmlns:a16="http://schemas.microsoft.com/office/drawing/2014/main" id="{7B8CC287-341A-5A52-5911-828F4B2E87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3638594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3599D-B548-BF3D-FCE6-DF2C53CA096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445341F-9EAE-6022-4EA1-09793FD9EC36}"/>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49:1-33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His Sons</a:t>
            </a:r>
          </a:p>
        </p:txBody>
      </p:sp>
      <p:sp>
        <p:nvSpPr>
          <p:cNvPr id="161795" name="Rectangle 3">
            <a:extLst>
              <a:ext uri="{FF2B5EF4-FFF2-40B4-BE49-F238E27FC236}">
                <a16:creationId xmlns:a16="http://schemas.microsoft.com/office/drawing/2014/main" id="{B070866C-66ED-1073-D5B6-40E2B0112D5C}"/>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Call (49:1)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(49:2)</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blessings on his sons (49:3-27)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Concluding summary (49:28)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death (49:29-33)</a:t>
            </a:r>
          </a:p>
        </p:txBody>
      </p:sp>
      <p:pic>
        <p:nvPicPr>
          <p:cNvPr id="3" name="Picture 2">
            <a:extLst>
              <a:ext uri="{FF2B5EF4-FFF2-40B4-BE49-F238E27FC236}">
                <a16:creationId xmlns:a16="http://schemas.microsoft.com/office/drawing/2014/main" id="{FC7F1C5F-038F-9175-CDA9-E50731C955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3328411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12594-53BF-0DCF-C65A-56DB8146E77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3791D3A9-186D-30F5-DA17-EFB74452BB2D}"/>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50:3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Days of Embalming</a:t>
            </a:r>
          </a:p>
        </p:txBody>
      </p:sp>
      <p:sp>
        <p:nvSpPr>
          <p:cNvPr id="161795" name="Rectangle 3">
            <a:extLst>
              <a:ext uri="{FF2B5EF4-FFF2-40B4-BE49-F238E27FC236}">
                <a16:creationId xmlns:a16="http://schemas.microsoft.com/office/drawing/2014/main" id="{5A3E2CA1-283E-71E0-4CCE-8379DB86FAE2}"/>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Egyptian embalming (3a)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Egyptian weeping (3b)</a:t>
            </a:r>
          </a:p>
        </p:txBody>
      </p:sp>
      <p:pic>
        <p:nvPicPr>
          <p:cNvPr id="2" name="Picture 1">
            <a:extLst>
              <a:ext uri="{FF2B5EF4-FFF2-40B4-BE49-F238E27FC236}">
                <a16:creationId xmlns:a16="http://schemas.microsoft.com/office/drawing/2014/main" id="{9C4BB2D0-7C2B-EAC4-934C-6B4463E2AC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222331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8F987-659F-6004-E4C7-F8FBCC1B860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68DE730-7B30-DD27-B663-82B2EF77399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50:3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Days of Embalming</a:t>
            </a:r>
          </a:p>
        </p:txBody>
      </p:sp>
      <p:sp>
        <p:nvSpPr>
          <p:cNvPr id="161795" name="Rectangle 3">
            <a:extLst>
              <a:ext uri="{FF2B5EF4-FFF2-40B4-BE49-F238E27FC236}">
                <a16:creationId xmlns:a16="http://schemas.microsoft.com/office/drawing/2014/main" id="{35AAF01A-A5F4-0B18-FD6D-875AFE80AE2C}"/>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Egyptian embalming (3a)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Egyptian weeping (3b)</a:t>
            </a:r>
          </a:p>
        </p:txBody>
      </p:sp>
      <p:pic>
        <p:nvPicPr>
          <p:cNvPr id="2" name="Picture 1">
            <a:extLst>
              <a:ext uri="{FF2B5EF4-FFF2-40B4-BE49-F238E27FC236}">
                <a16:creationId xmlns:a16="http://schemas.microsoft.com/office/drawing/2014/main" id="{AE4C6C35-BC05-F4FE-A0FB-EC10E79A62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26289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E7583-16BD-F763-50AF-F1DA6CE610E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AC061C7-9D36-7438-4C40-2593FED7E373}"/>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50:3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Days of Embalming</a:t>
            </a:r>
          </a:p>
        </p:txBody>
      </p:sp>
      <p:sp>
        <p:nvSpPr>
          <p:cNvPr id="161795" name="Rectangle 3">
            <a:extLst>
              <a:ext uri="{FF2B5EF4-FFF2-40B4-BE49-F238E27FC236}">
                <a16:creationId xmlns:a16="http://schemas.microsoft.com/office/drawing/2014/main" id="{159604A5-24B1-D06E-58CA-8023E502C250}"/>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Egyptian embalming (3a)</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Egyptian weeping (3b)</a:t>
            </a:r>
          </a:p>
        </p:txBody>
      </p:sp>
      <p:pic>
        <p:nvPicPr>
          <p:cNvPr id="2" name="Picture 1">
            <a:extLst>
              <a:ext uri="{FF2B5EF4-FFF2-40B4-BE49-F238E27FC236}">
                <a16:creationId xmlns:a16="http://schemas.microsoft.com/office/drawing/2014/main" id="{CED18E7E-EA97-B4F6-BCDC-DE288BC352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2841165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09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Shaping and Populating (Gen 1:1)</a:t>
            </a:r>
          </a:p>
        </p:txBody>
      </p:sp>
      <p:graphicFrame>
        <p:nvGraphicFramePr>
          <p:cNvPr id="2" name="Table 2">
            <a:extLst>
              <a:ext uri="{FF2B5EF4-FFF2-40B4-BE49-F238E27FC236}">
                <a16:creationId xmlns:a16="http://schemas.microsoft.com/office/drawing/2014/main" id="{C172685B-5F94-481D-B94C-19A7742E7221}"/>
              </a:ext>
            </a:extLst>
          </p:cNvPr>
          <p:cNvGraphicFramePr>
            <a:graphicFrameLocks noGrp="1"/>
          </p:cNvGraphicFramePr>
          <p:nvPr/>
        </p:nvGraphicFramePr>
        <p:xfrm>
          <a:off x="2057400" y="990600"/>
          <a:ext cx="8153400" cy="2743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37399128"/>
                    </a:ext>
                  </a:extLst>
                </a:gridCol>
                <a:gridCol w="2362200">
                  <a:extLst>
                    <a:ext uri="{9D8B030D-6E8A-4147-A177-3AD203B41FA5}">
                      <a16:colId xmlns:a16="http://schemas.microsoft.com/office/drawing/2014/main" val="3378488866"/>
                    </a:ext>
                  </a:extLst>
                </a:gridCol>
                <a:gridCol w="1143000">
                  <a:extLst>
                    <a:ext uri="{9D8B030D-6E8A-4147-A177-3AD203B41FA5}">
                      <a16:colId xmlns:a16="http://schemas.microsoft.com/office/drawing/2014/main" val="3580775410"/>
                    </a:ext>
                  </a:extLst>
                </a:gridCol>
                <a:gridCol w="3429000">
                  <a:extLst>
                    <a:ext uri="{9D8B030D-6E8A-4147-A177-3AD203B41FA5}">
                      <a16:colId xmlns:a16="http://schemas.microsoft.com/office/drawing/2014/main" val="2862036682"/>
                    </a:ext>
                  </a:extLst>
                </a:gridCol>
              </a:tblGrid>
              <a:tr h="914400">
                <a:tc>
                  <a:txBody>
                    <a:bodyPr/>
                    <a:lstStyle/>
                    <a:p>
                      <a:pPr marL="0" indent="0">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Day 1:</a:t>
                      </a:r>
                    </a:p>
                  </a:txBody>
                  <a:tcPr anchor="ctr">
                    <a:solidFill>
                      <a:schemeClr val="bg2"/>
                    </a:solidFill>
                  </a:tcPr>
                </a:tc>
                <a:tc>
                  <a:txBody>
                    <a:bodyPr/>
                    <a:lstStyle/>
                    <a:p>
                      <a:pPr marL="0" indent="0" algn="ctr">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Light </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4:</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Luminaries</a:t>
                      </a:r>
                    </a:p>
                  </a:txBody>
                  <a:tcPr anchor="ctr">
                    <a:solidFill>
                      <a:schemeClr val="bg2"/>
                    </a:solidFill>
                  </a:tcPr>
                </a:tc>
                <a:extLst>
                  <a:ext uri="{0D108BD9-81ED-4DB2-BD59-A6C34878D82A}">
                    <a16:rowId xmlns:a16="http://schemas.microsoft.com/office/drawing/2014/main" val="351636776"/>
                  </a:ext>
                </a:extLst>
              </a:tr>
              <a:tr h="914400">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2:</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Water, sky </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5:</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Sea animals, birds</a:t>
                      </a:r>
                    </a:p>
                  </a:txBody>
                  <a:tcPr anchor="ctr">
                    <a:solidFill>
                      <a:schemeClr val="bg2"/>
                    </a:solidFill>
                  </a:tcPr>
                </a:tc>
                <a:extLst>
                  <a:ext uri="{0D108BD9-81ED-4DB2-BD59-A6C34878D82A}">
                    <a16:rowId xmlns:a16="http://schemas.microsoft.com/office/drawing/2014/main" val="1206115199"/>
                  </a:ext>
                </a:extLst>
              </a:tr>
              <a:tr h="914400">
                <a:tc>
                  <a:txBody>
                    <a:bodyPr/>
                    <a:lstStyle/>
                    <a:p>
                      <a:pPr marL="0" indent="0" algn="l"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Day 3:</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Land, vegetation </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6:</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Land animals, man</a:t>
                      </a:r>
                    </a:p>
                  </a:txBody>
                  <a:tcPr anchor="ctr">
                    <a:solidFill>
                      <a:schemeClr val="bg2"/>
                    </a:solidFill>
                  </a:tcPr>
                </a:tc>
                <a:extLst>
                  <a:ext uri="{0D108BD9-81ED-4DB2-BD59-A6C34878D82A}">
                    <a16:rowId xmlns:a16="http://schemas.microsoft.com/office/drawing/2014/main" val="2074151327"/>
                  </a:ext>
                </a:extLst>
              </a:tr>
            </a:tbl>
          </a:graphicData>
        </a:graphic>
      </p:graphicFrame>
      <p:pic>
        <p:nvPicPr>
          <p:cNvPr id="3" name="Picture 2">
            <a:extLst>
              <a:ext uri="{FF2B5EF4-FFF2-40B4-BE49-F238E27FC236}">
                <a16:creationId xmlns:a16="http://schemas.microsoft.com/office/drawing/2014/main" id="{AEAE413A-CAB7-4AD0-A037-D426BED5E9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79603" y="3962400"/>
            <a:ext cx="6032797" cy="27432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052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A400C-55EC-2EB8-CDE6-CFD5C1D883C1}"/>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D135ABD1-1E38-1D5D-277F-E1371C9E742B}"/>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3766E332-E7C2-9C69-168A-15F56A7F4B9B}"/>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3" name="Picture 2">
            <a:extLst>
              <a:ext uri="{FF2B5EF4-FFF2-40B4-BE49-F238E27FC236}">
                <a16:creationId xmlns:a16="http://schemas.microsoft.com/office/drawing/2014/main" id="{0675E472-F93E-9CB7-8C47-3E17BFA379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1901476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209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97DD-C40D-D0EF-81C8-E8BBFB9C4D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D7BD55-7E47-643E-A094-710B2E1D56BF}"/>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232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797BD-F007-0998-7432-6F7A58B7DB53}"/>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DBDE0431-1BBD-6201-9B4B-E0FE016BB6F0}"/>
              </a:ext>
            </a:extLst>
          </p:cNvPr>
          <p:cNvSpPr>
            <a:spLocks noGrp="1" noChangeArrowheads="1"/>
          </p:cNvSpPr>
          <p:nvPr>
            <p:ph type="body" idx="1"/>
          </p:nvPr>
        </p:nvSpPr>
        <p:spPr>
          <a:xfrm>
            <a:off x="533400" y="1524000"/>
            <a:ext cx="10972800" cy="1905000"/>
          </a:xfrm>
        </p:spPr>
        <p:txBody>
          <a:bodyPr/>
          <a:lstStyle/>
          <a:p>
            <a:pPr marL="0" indent="0" algn="just">
              <a:buNone/>
            </a:pPr>
            <a:r>
              <a:rPr lang="en-US" dirty="0">
                <a:effectLst/>
                <a:cs typeface="Calibri" panose="020F0502020204030204" pitchFamily="34" charset="0"/>
              </a:rPr>
              <a:t>“</a:t>
            </a:r>
            <a:r>
              <a:rPr lang="en-US" dirty="0">
                <a:effectLst/>
                <a:ea typeface="Aptos" panose="020B0004020202020204" pitchFamily="34" charset="0"/>
                <a:cs typeface="Calibri" panose="020F0502020204030204" pitchFamily="34" charset="0"/>
              </a:rPr>
              <a:t>In verse 31, he listed those who were buried there: </a:t>
            </a:r>
            <a:r>
              <a:rPr lang="en-US" i="1" dirty="0">
                <a:effectLst/>
                <a:ea typeface="Aptos" panose="020B0004020202020204" pitchFamily="34" charset="0"/>
                <a:cs typeface="Calibri" panose="020F0502020204030204" pitchFamily="34" charset="0"/>
              </a:rPr>
              <a:t>There they buried Abraham and Sarah his wife; there they buried Isaac and Rebekah, his wife; and there I buried Leah</a:t>
            </a:r>
            <a:r>
              <a:rPr lang="en-US" dirty="0">
                <a:effectLst/>
                <a:ea typeface="Aptos" panose="020B0004020202020204" pitchFamily="34" charset="0"/>
                <a:cs typeface="Calibri" panose="020F0502020204030204" pitchFamily="34" charset="0"/>
              </a:rPr>
              <a:t>. This is the only mention of Leah’s death, which was not recorded as an event in the Book of Genesis as Rachel’s death had been reported. Yet it was Leah and not Rachel who was buried in the Cave of Machpelah. Leah finally achieved in death what she was unable to achieve in life: to be the close one to Jacob.</a:t>
            </a:r>
            <a:r>
              <a:rPr lang="en-US"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D3702995-567C-1D0A-66B2-5216BAD40F84}"/>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652-53</a:t>
            </a:r>
          </a:p>
        </p:txBody>
      </p:sp>
      <p:pic>
        <p:nvPicPr>
          <p:cNvPr id="5" name="Picture 4">
            <a:extLst>
              <a:ext uri="{FF2B5EF4-FFF2-40B4-BE49-F238E27FC236}">
                <a16:creationId xmlns:a16="http://schemas.microsoft.com/office/drawing/2014/main" id="{DA838671-801F-3A1A-D0E5-823253C5A4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129FACFE-839A-C5F1-5383-D010219B2D2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117772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E6B75-775C-6109-DF3F-7B02E542D23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A2176799-C86E-891D-415A-5A354BCCE375}"/>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CEDDA6AA-59EE-5E6B-8AA5-395CFEFDE862}"/>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5" name="Picture 4">
            <a:extLst>
              <a:ext uri="{FF2B5EF4-FFF2-40B4-BE49-F238E27FC236}">
                <a16:creationId xmlns:a16="http://schemas.microsoft.com/office/drawing/2014/main" id="{4CF045C6-705E-4C9F-B367-7F26A0E581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7617" y="2057400"/>
            <a:ext cx="3224783" cy="2743200"/>
          </a:xfrm>
          <a:prstGeom prst="rect">
            <a:avLst/>
          </a:prstGeom>
        </p:spPr>
      </p:pic>
    </p:spTree>
    <p:extLst>
      <p:ext uri="{BB962C8B-B14F-4D97-AF65-F5344CB8AC3E}">
        <p14:creationId xmlns:p14="http://schemas.microsoft.com/office/powerpoint/2010/main" val="415740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632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43977</TotalTime>
  <Words>1693</Words>
  <Application>Microsoft Office PowerPoint</Application>
  <PresentationFormat>Widescreen</PresentationFormat>
  <Paragraphs>182</Paragraphs>
  <Slides>43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Aptos</vt:lpstr>
      <vt:lpstr>Arial</vt:lpstr>
      <vt:lpstr>Calibri</vt:lpstr>
      <vt:lpstr>Symbol</vt:lpstr>
      <vt:lpstr>Times New Roman</vt:lpstr>
      <vt:lpstr>Wingdings</vt:lpstr>
      <vt:lpstr>Azure</vt:lpstr>
      <vt:lpstr>PowerPoint Presentation</vt:lpstr>
      <vt:lpstr>GENESIS STRUCTURE</vt:lpstr>
      <vt:lpstr>Genesis 37‒50 Joseph</vt:lpstr>
      <vt:lpstr>Genesis 49:1-33 Jacob Blesses His Sons</vt:lpstr>
      <vt:lpstr>V. Genesis 49:29-33 Jacob’s Death</vt:lpstr>
      <vt:lpstr>PowerPoint Presentation</vt:lpstr>
      <vt:lpstr>PowerPoint Presentation</vt:lpstr>
      <vt:lpstr>PowerPoint Presentation</vt:lpstr>
      <vt:lpstr>V. Genesis 49:29-33 Jacob’s Death</vt:lpstr>
      <vt:lpstr>Genesis 12‒25 Abraham’s Early Journeys</vt:lpstr>
      <vt:lpstr>V. Genesis 49:29-33 Jacob’s Death</vt:lpstr>
      <vt:lpstr>Mark Twain Autobiography, 2:37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Genesis 49:1-33 Jacob Blesses His Sons</vt:lpstr>
      <vt:lpstr>PowerPoint Presentation</vt:lpstr>
      <vt:lpstr>Genesis 37‒50 Joseph</vt:lpstr>
      <vt:lpstr>Genesis 50:1-26 Death &amp; Burial of Jacob &amp; Joseph</vt:lpstr>
      <vt:lpstr>Genesis 50:1-26 Death &amp; Burial of Jacob &amp; Joseph</vt:lpstr>
      <vt:lpstr>I. Genesis 50:1-3 Events Following Jacob’s Death</vt:lpstr>
      <vt:lpstr>I. Genesis 50:1-3 Events Following Jacob’s Death</vt:lpstr>
      <vt:lpstr>PowerPoint Presentation</vt:lpstr>
      <vt:lpstr>I. Genesis 50:1-3 Events Following Jacob’s Death</vt:lpstr>
      <vt:lpstr>Genesis 50:2-3 Embalming</vt:lpstr>
      <vt:lpstr>Genesis 50:2-3 Embalming</vt:lpstr>
      <vt:lpstr>PowerPoint Presentation</vt:lpstr>
      <vt:lpstr>PowerPoint Presentation</vt:lpstr>
      <vt:lpstr>PowerPoint Presentation</vt:lpstr>
      <vt:lpstr>Genesis 50:2-3 Embalming</vt:lpstr>
      <vt:lpstr>Genesis 50:3 Days of Embalming</vt:lpstr>
      <vt:lpstr>Genesis 50:3 Days of Embalming</vt:lpstr>
      <vt:lpstr>Genesis 50:3 Days of Embalming</vt:lpstr>
      <vt:lpstr>Shaping and Populating (Gen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195 - 49v31-50v26</dc:title>
  <dc:subject>Genesis 49-50</dc:subject>
  <dc:creator>A. Woods</dc:creator>
  <dc:description>Modified by Jim McGowan</dc:description>
  <cp:lastModifiedBy>anne woods</cp:lastModifiedBy>
  <cp:revision>4681</cp:revision>
  <cp:lastPrinted>2025-03-08T23:41:24Z</cp:lastPrinted>
  <dcterms:created xsi:type="dcterms:W3CDTF">2009-03-17T12:21:13Z</dcterms:created>
  <dcterms:modified xsi:type="dcterms:W3CDTF">2025-03-22T23:11:29Z</dcterms:modified>
</cp:coreProperties>
</file>