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65"/>
  </p:notesMasterIdLst>
  <p:handoutMasterIdLst>
    <p:handoutMasterId r:id="rId66"/>
  </p:handoutMasterIdLst>
  <p:sldIdLst>
    <p:sldId id="11071" r:id="rId4"/>
    <p:sldId id="11101" r:id="rId5"/>
    <p:sldId id="6211" r:id="rId6"/>
    <p:sldId id="11104" r:id="rId7"/>
    <p:sldId id="6178" r:id="rId8"/>
    <p:sldId id="11105" r:id="rId9"/>
    <p:sldId id="6308" r:id="rId10"/>
    <p:sldId id="11106" r:id="rId11"/>
    <p:sldId id="6338" r:id="rId12"/>
    <p:sldId id="6343" r:id="rId13"/>
    <p:sldId id="6344" r:id="rId14"/>
    <p:sldId id="6345" r:id="rId15"/>
    <p:sldId id="11119" r:id="rId16"/>
    <p:sldId id="6331" r:id="rId17"/>
    <p:sldId id="6330" r:id="rId18"/>
    <p:sldId id="11120" r:id="rId19"/>
    <p:sldId id="6346" r:id="rId20"/>
    <p:sldId id="11122" r:id="rId21"/>
    <p:sldId id="686" r:id="rId22"/>
    <p:sldId id="11123" r:id="rId23"/>
    <p:sldId id="11121" r:id="rId24"/>
    <p:sldId id="11124" r:id="rId25"/>
    <p:sldId id="11125" r:id="rId26"/>
    <p:sldId id="11127" r:id="rId27"/>
    <p:sldId id="11129" r:id="rId28"/>
    <p:sldId id="11130" r:id="rId29"/>
    <p:sldId id="11128" r:id="rId30"/>
    <p:sldId id="11131" r:id="rId31"/>
    <p:sldId id="11126" r:id="rId32"/>
    <p:sldId id="6347" r:id="rId33"/>
    <p:sldId id="6348" r:id="rId34"/>
    <p:sldId id="11113" r:id="rId35"/>
    <p:sldId id="6350" r:id="rId36"/>
    <p:sldId id="4427" r:id="rId37"/>
    <p:sldId id="537" r:id="rId38"/>
    <p:sldId id="2231" r:id="rId39"/>
    <p:sldId id="553" r:id="rId40"/>
    <p:sldId id="4429" r:id="rId41"/>
    <p:sldId id="536" r:id="rId42"/>
    <p:sldId id="4430" r:id="rId43"/>
    <p:sldId id="4422" r:id="rId44"/>
    <p:sldId id="4280" r:id="rId45"/>
    <p:sldId id="5540" r:id="rId46"/>
    <p:sldId id="4846" r:id="rId47"/>
    <p:sldId id="3740" r:id="rId48"/>
    <p:sldId id="11114" r:id="rId49"/>
    <p:sldId id="6352" r:id="rId50"/>
    <p:sldId id="6353" r:id="rId51"/>
    <p:sldId id="6354" r:id="rId52"/>
    <p:sldId id="11115" r:id="rId53"/>
    <p:sldId id="6357" r:id="rId54"/>
    <p:sldId id="11116" r:id="rId55"/>
    <p:sldId id="6195" r:id="rId56"/>
    <p:sldId id="6196" r:id="rId57"/>
    <p:sldId id="6201" r:id="rId58"/>
    <p:sldId id="8811" r:id="rId59"/>
    <p:sldId id="8812" r:id="rId60"/>
    <p:sldId id="11117" r:id="rId61"/>
    <p:sldId id="11102" r:id="rId62"/>
    <p:sldId id="11103" r:id="rId63"/>
    <p:sldId id="11118"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21682-2FDE-4B7F-BE8D-01A9439986C7}" v="27" dt="2025-03-08T23:51:11.26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90" d="100"/>
          <a:sy n="90" d="100"/>
        </p:scale>
        <p:origin x="1051" y="5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6B3F4CD-8148-480C-BF0B-3270EB7058EA}"/>
    <pc:docChg chg="undo custSel addSld delSld modSld modHandout">
      <pc:chgData name="Jim McGowan" userId="e2c7446dd3aca506" providerId="LiveId" clId="{56B3F4CD-8148-480C-BF0B-3270EB7058EA}" dt="2025-02-01T22:56:23.827" v="21" actId="20577"/>
      <pc:docMkLst>
        <pc:docMk/>
      </pc:docMkLst>
      <pc:sldChg chg="addSp delSp modSp add del mod">
        <pc:chgData name="Jim McGowan" userId="e2c7446dd3aca506" providerId="LiveId" clId="{56B3F4CD-8148-480C-BF0B-3270EB7058EA}" dt="2025-02-01T22:54:15.983" v="15"/>
        <pc:sldMkLst>
          <pc:docMk/>
          <pc:sldMk cId="22535562" sldId="2873"/>
        </pc:sldMkLst>
      </pc:sldChg>
    </pc:docChg>
  </pc:docChgLst>
  <pc:docChgLst>
    <pc:chgData name="Jim McGowan" userId="e2c7446dd3aca506" providerId="LiveId" clId="{17BFE4E4-6B47-487C-910D-B2D1711DC09E}"/>
    <pc:docChg chg="undo custSel addSld modSld modHandout">
      <pc:chgData name="Jim McGowan" userId="e2c7446dd3aca506" providerId="LiveId" clId="{17BFE4E4-6B47-487C-910D-B2D1711DC09E}" dt="2025-03-01T22:06:06.564" v="168" actId="6549"/>
      <pc:docMkLst>
        <pc:docMk/>
      </pc:docMkLst>
      <pc:sldChg chg="modSp add mod">
        <pc:chgData name="Jim McGowan" userId="e2c7446dd3aca506" providerId="LiveId" clId="{17BFE4E4-6B47-487C-910D-B2D1711DC09E}" dt="2025-03-01T22:02:36.554" v="151" actId="255"/>
        <pc:sldMkLst>
          <pc:docMk/>
          <pc:sldMk cId="0" sldId="686"/>
        </pc:sldMkLst>
        <pc:spChg chg="mod">
          <ac:chgData name="Jim McGowan" userId="e2c7446dd3aca506" providerId="LiveId" clId="{17BFE4E4-6B47-487C-910D-B2D1711DC09E}" dt="2025-03-01T21:42:54.194" v="42" actId="14100"/>
          <ac:spMkLst>
            <pc:docMk/>
            <pc:sldMk cId="0" sldId="686"/>
            <ac:spMk id="2" creationId="{00000000-0000-0000-0000-000000000000}"/>
          </ac:spMkLst>
        </pc:spChg>
        <pc:spChg chg="mod">
          <ac:chgData name="Jim McGowan" userId="e2c7446dd3aca506" providerId="LiveId" clId="{17BFE4E4-6B47-487C-910D-B2D1711DC09E}" dt="2025-03-01T22:02:36.554" v="151" actId="255"/>
          <ac:spMkLst>
            <pc:docMk/>
            <pc:sldMk cId="0" sldId="686"/>
            <ac:spMk id="3" creationId="{00000000-0000-0000-0000-000000000000}"/>
          </ac:spMkLst>
        </pc:spChg>
        <pc:spChg chg="mod">
          <ac:chgData name="Jim McGowan" userId="e2c7446dd3aca506" providerId="LiveId" clId="{17BFE4E4-6B47-487C-910D-B2D1711DC09E}" dt="2025-03-01T22:02:34.115" v="148" actId="1036"/>
          <ac:spMkLst>
            <pc:docMk/>
            <pc:sldMk cId="0" sldId="686"/>
            <ac:spMk id="4" creationId="{00000000-0000-0000-0000-000000000000}"/>
          </ac:spMkLst>
        </pc:spChg>
        <pc:picChg chg="mod">
          <ac:chgData name="Jim McGowan" userId="e2c7446dd3aca506" providerId="LiveId" clId="{17BFE4E4-6B47-487C-910D-B2D1711DC09E}" dt="2025-03-01T21:42:45.179" v="39" actId="1035"/>
          <ac:picMkLst>
            <pc:docMk/>
            <pc:sldMk cId="0" sldId="686"/>
            <ac:picMk id="1026" creationId="{00000000-0000-0000-0000-000000000000}"/>
          </ac:picMkLst>
        </pc:picChg>
      </pc:sldChg>
      <pc:sldChg chg="modSp mod">
        <pc:chgData name="Jim McGowan" userId="e2c7446dd3aca506" providerId="LiveId" clId="{17BFE4E4-6B47-487C-910D-B2D1711DC09E}" dt="2025-03-01T22:01:21.773" v="140" actId="255"/>
        <pc:sldMkLst>
          <pc:docMk/>
          <pc:sldMk cId="2416650643" sldId="6178"/>
        </pc:sldMkLst>
      </pc:sldChg>
      <pc:sldChg chg="add">
        <pc:chgData name="Jim McGowan" userId="e2c7446dd3aca506" providerId="LiveId" clId="{17BFE4E4-6B47-487C-910D-B2D1711DC09E}" dt="2025-03-01T21:39:23.759" v="4"/>
        <pc:sldMkLst>
          <pc:docMk/>
          <pc:sldMk cId="2892766691" sldId="6330"/>
        </pc:sldMkLst>
      </pc:sldChg>
      <pc:sldChg chg="add">
        <pc:chgData name="Jim McGowan" userId="e2c7446dd3aca506" providerId="LiveId" clId="{17BFE4E4-6B47-487C-910D-B2D1711DC09E}" dt="2025-03-01T21:39:23.759" v="4"/>
        <pc:sldMkLst>
          <pc:docMk/>
          <pc:sldMk cId="64482485" sldId="6331"/>
        </pc:sldMkLst>
      </pc:sldChg>
      <pc:sldChg chg="modSp mod">
        <pc:chgData name="Jim McGowan" userId="e2c7446dd3aca506" providerId="LiveId" clId="{17BFE4E4-6B47-487C-910D-B2D1711DC09E}" dt="2025-03-01T21:58:58.916" v="125" actId="207"/>
        <pc:sldMkLst>
          <pc:docMk/>
          <pc:sldMk cId="46025517" sldId="6346"/>
        </pc:sldMkLst>
        <pc:spChg chg="mod">
          <ac:chgData name="Jim McGowan" userId="e2c7446dd3aca506" providerId="LiveId" clId="{17BFE4E4-6B47-487C-910D-B2D1711DC09E}" dt="2025-03-01T21:58:58.916" v="125" actId="207"/>
          <ac:spMkLst>
            <pc:docMk/>
            <pc:sldMk cId="46025517" sldId="6346"/>
            <ac:spMk id="3" creationId="{00000000-0000-0000-0000-000000000000}"/>
          </ac:spMkLst>
        </pc:spChg>
      </pc:sldChg>
      <pc:sldChg chg="modSp mod">
        <pc:chgData name="Jim McGowan" userId="e2c7446dd3aca506" providerId="LiveId" clId="{17BFE4E4-6B47-487C-910D-B2D1711DC09E}" dt="2025-03-01T21:51:25.169" v="108" actId="404"/>
        <pc:sldMkLst>
          <pc:docMk/>
          <pc:sldMk cId="775834216" sldId="6352"/>
        </pc:sldMkLst>
        <pc:spChg chg="mod">
          <ac:chgData name="Jim McGowan" userId="e2c7446dd3aca506" providerId="LiveId" clId="{17BFE4E4-6B47-487C-910D-B2D1711DC09E}" dt="2025-03-01T21:51:25.169" v="108" actId="404"/>
          <ac:spMkLst>
            <pc:docMk/>
            <pc:sldMk cId="775834216" sldId="6352"/>
            <ac:spMk id="3" creationId="{BCF465B1-B1F9-46ED-9351-C1C7EDE8DAAE}"/>
          </ac:spMkLst>
        </pc:spChg>
        <pc:spChg chg="mod">
          <ac:chgData name="Jim McGowan" userId="e2c7446dd3aca506" providerId="LiveId" clId="{17BFE4E4-6B47-487C-910D-B2D1711DC09E}" dt="2025-03-01T21:51:20.877" v="107" actId="404"/>
          <ac:spMkLst>
            <pc:docMk/>
            <pc:sldMk cId="775834216" sldId="6352"/>
            <ac:spMk id="23554" creationId="{137ED143-AAA5-44B0-B528-B66D6F434227}"/>
          </ac:spMkLst>
        </pc:spChg>
      </pc:sldChg>
      <pc:sldChg chg="modSp mod">
        <pc:chgData name="Jim McGowan" userId="e2c7446dd3aca506" providerId="LiveId" clId="{17BFE4E4-6B47-487C-910D-B2D1711DC09E}" dt="2025-03-01T21:51:59.345" v="110" actId="255"/>
        <pc:sldMkLst>
          <pc:docMk/>
          <pc:sldMk cId="2978547621" sldId="6357"/>
        </pc:sldMkLst>
        <pc:spChg chg="mod">
          <ac:chgData name="Jim McGowan" userId="e2c7446dd3aca506" providerId="LiveId" clId="{17BFE4E4-6B47-487C-910D-B2D1711DC09E}" dt="2025-03-01T21:51:59.345" v="110" actId="255"/>
          <ac:spMkLst>
            <pc:docMk/>
            <pc:sldMk cId="2978547621" sldId="6357"/>
            <ac:spMk id="3" creationId="{C6B44EFD-44EA-418A-8CD4-A78ED7739FE7}"/>
          </ac:spMkLst>
        </pc:spChg>
      </pc:sldChg>
      <pc:sldChg chg="modSp add mod">
        <pc:chgData name="Jim McGowan" userId="e2c7446dd3aca506" providerId="LiveId" clId="{17BFE4E4-6B47-487C-910D-B2D1711DC09E}" dt="2025-03-01T21:38:19.622" v="3" actId="108"/>
        <pc:sldMkLst>
          <pc:docMk/>
          <pc:sldMk cId="1984469725" sldId="11119"/>
        </pc:sldMkLst>
        <pc:spChg chg="mod">
          <ac:chgData name="Jim McGowan" userId="e2c7446dd3aca506" providerId="LiveId" clId="{17BFE4E4-6B47-487C-910D-B2D1711DC09E}" dt="2025-03-01T21:38:19.622" v="3" actId="108"/>
          <ac:spMkLst>
            <pc:docMk/>
            <pc:sldMk cId="1984469725" sldId="11119"/>
            <ac:spMk id="3" creationId="{2A93EB43-80C9-A5C7-7300-A2E271AE356B}"/>
          </ac:spMkLst>
        </pc:spChg>
      </pc:sldChg>
      <pc:sldChg chg="add">
        <pc:chgData name="Jim McGowan" userId="e2c7446dd3aca506" providerId="LiveId" clId="{17BFE4E4-6B47-487C-910D-B2D1711DC09E}" dt="2025-03-01T21:39:46.814" v="5"/>
        <pc:sldMkLst>
          <pc:docMk/>
          <pc:sldMk cId="2257048270" sldId="11120"/>
        </pc:sldMkLst>
      </pc:sldChg>
      <pc:sldChg chg="add">
        <pc:chgData name="Jim McGowan" userId="e2c7446dd3aca506" providerId="LiveId" clId="{17BFE4E4-6B47-487C-910D-B2D1711DC09E}" dt="2025-03-01T21:41:01.134" v="7"/>
        <pc:sldMkLst>
          <pc:docMk/>
          <pc:sldMk cId="4059717720" sldId="11121"/>
        </pc:sldMkLst>
      </pc:sldChg>
      <pc:sldChg chg="modSp add mod">
        <pc:chgData name="Jim McGowan" userId="e2c7446dd3aca506" providerId="LiveId" clId="{17BFE4E4-6B47-487C-910D-B2D1711DC09E}" dt="2025-03-01T21:53:58.977" v="113" actId="404"/>
        <pc:sldMkLst>
          <pc:docMk/>
          <pc:sldMk cId="1526198928" sldId="11122"/>
        </pc:sldMkLst>
        <pc:spChg chg="mod">
          <ac:chgData name="Jim McGowan" userId="e2c7446dd3aca506" providerId="LiveId" clId="{17BFE4E4-6B47-487C-910D-B2D1711DC09E}" dt="2025-03-01T21:53:58.977" v="113" actId="404"/>
          <ac:spMkLst>
            <pc:docMk/>
            <pc:sldMk cId="1526198928" sldId="11122"/>
            <ac:spMk id="3" creationId="{00000000-0000-0000-0000-000000000000}"/>
          </ac:spMkLst>
        </pc:spChg>
      </pc:sldChg>
      <pc:sldChg chg="addSp delSp modSp add mod">
        <pc:chgData name="Jim McGowan" userId="e2c7446dd3aca506" providerId="LiveId" clId="{17BFE4E4-6B47-487C-910D-B2D1711DC09E}" dt="2025-03-01T21:54:43.784" v="118" actId="255"/>
        <pc:sldMkLst>
          <pc:docMk/>
          <pc:sldMk cId="966944707" sldId="11123"/>
        </pc:sldMkLst>
        <pc:spChg chg="mod">
          <ac:chgData name="Jim McGowan" userId="e2c7446dd3aca506" providerId="LiveId" clId="{17BFE4E4-6B47-487C-910D-B2D1711DC09E}" dt="2025-03-01T21:54:43.784" v="118" actId="255"/>
          <ac:spMkLst>
            <pc:docMk/>
            <pc:sldMk cId="966944707" sldId="11123"/>
            <ac:spMk id="3" creationId="{00000000-0000-0000-0000-000000000000}"/>
          </ac:spMkLst>
        </pc:spChg>
        <pc:spChg chg="add mod">
          <ac:chgData name="Jim McGowan" userId="e2c7446dd3aca506" providerId="LiveId" clId="{17BFE4E4-6B47-487C-910D-B2D1711DC09E}" dt="2025-03-01T21:43:09.694" v="46"/>
          <ac:spMkLst>
            <pc:docMk/>
            <pc:sldMk cId="966944707" sldId="11123"/>
            <ac:spMk id="6" creationId="{05C25F8E-BE3C-D94E-6662-5BCD25CA2E0A}"/>
          </ac:spMkLst>
        </pc:spChg>
        <pc:spChg chg="add mod">
          <ac:chgData name="Jim McGowan" userId="e2c7446dd3aca506" providerId="LiveId" clId="{17BFE4E4-6B47-487C-910D-B2D1711DC09E}" dt="2025-03-01T21:43:21.160" v="48"/>
          <ac:spMkLst>
            <pc:docMk/>
            <pc:sldMk cId="966944707" sldId="11123"/>
            <ac:spMk id="8" creationId="{59DD0B09-0A0C-1601-189F-FB6D94758DB0}"/>
          </ac:spMkLst>
        </pc:spChg>
        <pc:picChg chg="add mod">
          <ac:chgData name="Jim McGowan" userId="e2c7446dd3aca506" providerId="LiveId" clId="{17BFE4E4-6B47-487C-910D-B2D1711DC09E}" dt="2025-03-01T21:43:09.694" v="46"/>
          <ac:picMkLst>
            <pc:docMk/>
            <pc:sldMk cId="966944707" sldId="11123"/>
            <ac:picMk id="7" creationId="{FB4058CA-56BB-BA42-3695-07783E5CD708}"/>
          </ac:picMkLst>
        </pc:picChg>
      </pc:sldChg>
      <pc:sldChg chg="addSp delSp modSp add mod">
        <pc:chgData name="Jim McGowan" userId="e2c7446dd3aca506" providerId="LiveId" clId="{17BFE4E4-6B47-487C-910D-B2D1711DC09E}" dt="2025-03-01T21:55:02.160" v="119" actId="255"/>
        <pc:sldMkLst>
          <pc:docMk/>
          <pc:sldMk cId="3396390349" sldId="11124"/>
        </pc:sldMkLst>
        <pc:spChg chg="mod">
          <ac:chgData name="Jim McGowan" userId="e2c7446dd3aca506" providerId="LiveId" clId="{17BFE4E4-6B47-487C-910D-B2D1711DC09E}" dt="2025-03-01T21:55:02.160" v="119" actId="255"/>
          <ac:spMkLst>
            <pc:docMk/>
            <pc:sldMk cId="3396390349" sldId="11124"/>
            <ac:spMk id="3" creationId="{00000000-0000-0000-0000-000000000000}"/>
          </ac:spMkLst>
        </pc:spChg>
        <pc:spChg chg="add mod">
          <ac:chgData name="Jim McGowan" userId="e2c7446dd3aca506" providerId="LiveId" clId="{17BFE4E4-6B47-487C-910D-B2D1711DC09E}" dt="2025-03-01T21:45:03.509" v="60"/>
          <ac:spMkLst>
            <pc:docMk/>
            <pc:sldMk cId="3396390349" sldId="11124"/>
            <ac:spMk id="6" creationId="{0F9D1A67-6E90-5F51-FF17-74308F5D5CAE}"/>
          </ac:spMkLst>
        </pc:spChg>
        <pc:spChg chg="add mod">
          <ac:chgData name="Jim McGowan" userId="e2c7446dd3aca506" providerId="LiveId" clId="{17BFE4E4-6B47-487C-910D-B2D1711DC09E}" dt="2025-03-01T21:45:03.509" v="60"/>
          <ac:spMkLst>
            <pc:docMk/>
            <pc:sldMk cId="3396390349" sldId="11124"/>
            <ac:spMk id="8" creationId="{A118952B-B845-BF11-D2FC-E4AC3408397F}"/>
          </ac:spMkLst>
        </pc:spChg>
        <pc:picChg chg="add mod">
          <ac:chgData name="Jim McGowan" userId="e2c7446dd3aca506" providerId="LiveId" clId="{17BFE4E4-6B47-487C-910D-B2D1711DC09E}" dt="2025-03-01T21:45:03.509" v="60"/>
          <ac:picMkLst>
            <pc:docMk/>
            <pc:sldMk cId="3396390349" sldId="11124"/>
            <ac:picMk id="7" creationId="{B98775A5-A7F3-3628-D7AE-90C2F017E96E}"/>
          </ac:picMkLst>
        </pc:picChg>
      </pc:sldChg>
      <pc:sldChg chg="modSp add mod">
        <pc:chgData name="Jim McGowan" userId="e2c7446dd3aca506" providerId="LiveId" clId="{17BFE4E4-6B47-487C-910D-B2D1711DC09E}" dt="2025-03-01T21:59:38.315" v="129" actId="1036"/>
        <pc:sldMkLst>
          <pc:docMk/>
          <pc:sldMk cId="75516440" sldId="11125"/>
        </pc:sldMkLst>
        <pc:spChg chg="mod">
          <ac:chgData name="Jim McGowan" userId="e2c7446dd3aca506" providerId="LiveId" clId="{17BFE4E4-6B47-487C-910D-B2D1711DC09E}" dt="2025-03-01T21:59:38.315" v="129" actId="1036"/>
          <ac:spMkLst>
            <pc:docMk/>
            <pc:sldMk cId="75516440" sldId="11125"/>
            <ac:spMk id="3" creationId="{00000000-0000-0000-0000-000000000000}"/>
          </ac:spMkLst>
        </pc:spChg>
      </pc:sldChg>
      <pc:sldChg chg="modSp add mod">
        <pc:chgData name="Jim McGowan" userId="e2c7446dd3aca506" providerId="LiveId" clId="{17BFE4E4-6B47-487C-910D-B2D1711DC09E}" dt="2025-03-01T22:04:01.474" v="158" actId="12788"/>
        <pc:sldMkLst>
          <pc:docMk/>
          <pc:sldMk cId="3397376812" sldId="11126"/>
        </pc:sldMkLst>
        <pc:spChg chg="mod">
          <ac:chgData name="Jim McGowan" userId="e2c7446dd3aca506" providerId="LiveId" clId="{17BFE4E4-6B47-487C-910D-B2D1711DC09E}" dt="2025-03-01T21:49:01.650" v="96" actId="1036"/>
          <ac:spMkLst>
            <pc:docMk/>
            <pc:sldMk cId="3397376812" sldId="11126"/>
            <ac:spMk id="2" creationId="{00000000-0000-0000-0000-000000000000}"/>
          </ac:spMkLst>
        </pc:spChg>
        <pc:spChg chg="mod">
          <ac:chgData name="Jim McGowan" userId="e2c7446dd3aca506" providerId="LiveId" clId="{17BFE4E4-6B47-487C-910D-B2D1711DC09E}" dt="2025-03-01T22:03:53.421" v="157" actId="1035"/>
          <ac:spMkLst>
            <pc:docMk/>
            <pc:sldMk cId="3397376812" sldId="11126"/>
            <ac:spMk id="3" creationId="{00000000-0000-0000-0000-000000000000}"/>
          </ac:spMkLst>
        </pc:spChg>
        <pc:spChg chg="mod">
          <ac:chgData name="Jim McGowan" userId="e2c7446dd3aca506" providerId="LiveId" clId="{17BFE4E4-6B47-487C-910D-B2D1711DC09E}" dt="2025-03-01T22:04:01.474" v="158" actId="12788"/>
          <ac:spMkLst>
            <pc:docMk/>
            <pc:sldMk cId="3397376812" sldId="11126"/>
            <ac:spMk id="4" creationId="{00000000-0000-0000-0000-000000000000}"/>
          </ac:spMkLst>
        </pc:spChg>
      </pc:sldChg>
      <pc:sldChg chg="modSp add mod">
        <pc:chgData name="Jim McGowan" userId="e2c7446dd3aca506" providerId="LiveId" clId="{17BFE4E4-6B47-487C-910D-B2D1711DC09E}" dt="2025-03-01T21:59:53.052" v="133" actId="1036"/>
        <pc:sldMkLst>
          <pc:docMk/>
          <pc:sldMk cId="1582102418" sldId="11127"/>
        </pc:sldMkLst>
        <pc:spChg chg="mod">
          <ac:chgData name="Jim McGowan" userId="e2c7446dd3aca506" providerId="LiveId" clId="{17BFE4E4-6B47-487C-910D-B2D1711DC09E}" dt="2025-03-01T21:59:53.052" v="133" actId="1036"/>
          <ac:spMkLst>
            <pc:docMk/>
            <pc:sldMk cId="1582102418" sldId="11127"/>
            <ac:spMk id="3" creationId="{00000000-0000-0000-0000-000000000000}"/>
          </ac:spMkLst>
        </pc:spChg>
      </pc:sldChg>
      <pc:sldChg chg="modSp add mod">
        <pc:chgData name="Jim McGowan" userId="e2c7446dd3aca506" providerId="LiveId" clId="{17BFE4E4-6B47-487C-910D-B2D1711DC09E}" dt="2025-03-01T22:00:16.044" v="138" actId="1036"/>
        <pc:sldMkLst>
          <pc:docMk/>
          <pc:sldMk cId="1574429945" sldId="11128"/>
        </pc:sldMkLst>
        <pc:spChg chg="mod">
          <ac:chgData name="Jim McGowan" userId="e2c7446dd3aca506" providerId="LiveId" clId="{17BFE4E4-6B47-487C-910D-B2D1711DC09E}" dt="2025-03-01T22:00:16.044" v="138" actId="1036"/>
          <ac:spMkLst>
            <pc:docMk/>
            <pc:sldMk cId="1574429945" sldId="11128"/>
            <ac:spMk id="3" creationId="{00000000-0000-0000-0000-000000000000}"/>
          </ac:spMkLst>
        </pc:spChg>
      </pc:sldChg>
      <pc:sldChg chg="add">
        <pc:chgData name="Jim McGowan" userId="e2c7446dd3aca506" providerId="LiveId" clId="{17BFE4E4-6B47-487C-910D-B2D1711DC09E}" dt="2025-03-01T21:41:01.134" v="7"/>
        <pc:sldMkLst>
          <pc:docMk/>
          <pc:sldMk cId="2809894557" sldId="11129"/>
        </pc:sldMkLst>
      </pc:sldChg>
      <pc:sldChg chg="modSp add mod">
        <pc:chgData name="Jim McGowan" userId="e2c7446dd3aca506" providerId="LiveId" clId="{17BFE4E4-6B47-487C-910D-B2D1711DC09E}" dt="2025-03-01T21:46:52.325" v="74" actId="108"/>
        <pc:sldMkLst>
          <pc:docMk/>
          <pc:sldMk cId="1931083569" sldId="11130"/>
        </pc:sldMkLst>
        <pc:spChg chg="mod">
          <ac:chgData name="Jim McGowan" userId="e2c7446dd3aca506" providerId="LiveId" clId="{17BFE4E4-6B47-487C-910D-B2D1711DC09E}" dt="2025-03-01T21:46:07.292" v="69" actId="14100"/>
          <ac:spMkLst>
            <pc:docMk/>
            <pc:sldMk cId="1931083569" sldId="11130"/>
            <ac:spMk id="2" creationId="{00000000-0000-0000-0000-000000000000}"/>
          </ac:spMkLst>
        </pc:spChg>
        <pc:spChg chg="mod">
          <ac:chgData name="Jim McGowan" userId="e2c7446dd3aca506" providerId="LiveId" clId="{17BFE4E4-6B47-487C-910D-B2D1711DC09E}" dt="2025-03-01T21:46:52.325" v="74" actId="108"/>
          <ac:spMkLst>
            <pc:docMk/>
            <pc:sldMk cId="1931083569" sldId="11130"/>
            <ac:spMk id="3" creationId="{00000000-0000-0000-0000-000000000000}"/>
          </ac:spMkLst>
        </pc:spChg>
        <pc:spChg chg="mod">
          <ac:chgData name="Jim McGowan" userId="e2c7446dd3aca506" providerId="LiveId" clId="{17BFE4E4-6B47-487C-910D-B2D1711DC09E}" dt="2025-03-01T21:45:53.339" v="64" actId="2711"/>
          <ac:spMkLst>
            <pc:docMk/>
            <pc:sldMk cId="1931083569" sldId="11130"/>
            <ac:spMk id="4" creationId="{00000000-0000-0000-0000-000000000000}"/>
          </ac:spMkLst>
        </pc:spChg>
      </pc:sldChg>
      <pc:sldChg chg="modSp add mod">
        <pc:chgData name="Jim McGowan" userId="e2c7446dd3aca506" providerId="LiveId" clId="{17BFE4E4-6B47-487C-910D-B2D1711DC09E}" dt="2025-03-01T22:04:26.760" v="160" actId="1036"/>
        <pc:sldMkLst>
          <pc:docMk/>
          <pc:sldMk cId="263210284" sldId="11131"/>
        </pc:sldMkLst>
        <pc:spChg chg="mod">
          <ac:chgData name="Jim McGowan" userId="e2c7446dd3aca506" providerId="LiveId" clId="{17BFE4E4-6B47-487C-910D-B2D1711DC09E}" dt="2025-03-01T21:47:34.807" v="80" actId="1036"/>
          <ac:spMkLst>
            <pc:docMk/>
            <pc:sldMk cId="263210284" sldId="11131"/>
            <ac:spMk id="2" creationId="{00000000-0000-0000-0000-000000000000}"/>
          </ac:spMkLst>
        </pc:spChg>
        <pc:spChg chg="mod">
          <ac:chgData name="Jim McGowan" userId="e2c7446dd3aca506" providerId="LiveId" clId="{17BFE4E4-6B47-487C-910D-B2D1711DC09E}" dt="2025-03-01T22:03:47.491" v="155" actId="1035"/>
          <ac:spMkLst>
            <pc:docMk/>
            <pc:sldMk cId="263210284" sldId="11131"/>
            <ac:spMk id="3" creationId="{00000000-0000-0000-0000-000000000000}"/>
          </ac:spMkLst>
        </pc:spChg>
        <pc:spChg chg="mod">
          <ac:chgData name="Jim McGowan" userId="e2c7446dd3aca506" providerId="LiveId" clId="{17BFE4E4-6B47-487C-910D-B2D1711DC09E}" dt="2025-03-01T22:04:26.760" v="160" actId="1036"/>
          <ac:spMkLst>
            <pc:docMk/>
            <pc:sldMk cId="263210284" sldId="11131"/>
            <ac:spMk id="4" creationId="{00000000-0000-0000-0000-000000000000}"/>
          </ac:spMkLst>
        </pc:spChg>
      </pc:sldChg>
    </pc:docChg>
  </pc:docChgLst>
  <pc:docChgLst>
    <pc:chgData name="Jim McGowan" userId="e2c7446dd3aca506" providerId="LiveId" clId="{1B121682-2FDE-4B7F-BE8D-01A9439986C7}"/>
    <pc:docChg chg="undo custSel modSld">
      <pc:chgData name="Jim McGowan" userId="e2c7446dd3aca506" providerId="LiveId" clId="{1B121682-2FDE-4B7F-BE8D-01A9439986C7}" dt="2025-03-08T23:52:53.892" v="46" actId="20577"/>
      <pc:docMkLst>
        <pc:docMk/>
      </pc:docMkLst>
      <pc:sldChg chg="modSp mod">
        <pc:chgData name="Jim McGowan" userId="e2c7446dd3aca506" providerId="LiveId" clId="{1B121682-2FDE-4B7F-BE8D-01A9439986C7}" dt="2025-03-08T23:51:11.244" v="44" actId="1038"/>
        <pc:sldMkLst>
          <pc:docMk/>
          <pc:sldMk cId="3954058188" sldId="6353"/>
        </pc:sldMkLst>
        <pc:spChg chg="mod">
          <ac:chgData name="Jim McGowan" userId="e2c7446dd3aca506" providerId="LiveId" clId="{1B121682-2FDE-4B7F-BE8D-01A9439986C7}" dt="2025-03-08T23:51:11.244" v="44" actId="1038"/>
          <ac:spMkLst>
            <pc:docMk/>
            <pc:sldMk cId="3954058188" sldId="6353"/>
            <ac:spMk id="34821" creationId="{C55127C5-D947-4052-88D9-2107E7EE5ED7}"/>
          </ac:spMkLst>
        </pc:spChg>
        <pc:picChg chg="mod">
          <ac:chgData name="Jim McGowan" userId="e2c7446dd3aca506" providerId="LiveId" clId="{1B121682-2FDE-4B7F-BE8D-01A9439986C7}" dt="2025-03-08T23:50:58.310" v="37" actId="167"/>
          <ac:picMkLst>
            <pc:docMk/>
            <pc:sldMk cId="3954058188" sldId="6353"/>
            <ac:picMk id="34818" creationId="{7031B7F7-76AC-49C4-8FF7-BFC9E701B6A4}"/>
          </ac:picMkLst>
        </pc:picChg>
        <pc:picChg chg="mod">
          <ac:chgData name="Jim McGowan" userId="e2c7446dd3aca506" providerId="LiveId" clId="{1B121682-2FDE-4B7F-BE8D-01A9439986C7}" dt="2025-03-08T23:50:16.418" v="29" actId="1035"/>
          <ac:picMkLst>
            <pc:docMk/>
            <pc:sldMk cId="3954058188" sldId="6353"/>
            <ac:picMk id="34820" creationId="{1F971101-2D6A-48EC-AA6D-DC3C55684F66}"/>
          </ac:picMkLst>
        </pc:picChg>
      </pc:sldChg>
      <pc:sldChg chg="modSp mod">
        <pc:chgData name="Jim McGowan" userId="e2c7446dd3aca506" providerId="LiveId" clId="{1B121682-2FDE-4B7F-BE8D-01A9439986C7}" dt="2025-03-08T23:52:53.892" v="46" actId="20577"/>
        <pc:sldMkLst>
          <pc:docMk/>
          <pc:sldMk cId="1169847031" sldId="11101"/>
        </pc:sldMkLst>
        <pc:spChg chg="mod">
          <ac:chgData name="Jim McGowan" userId="e2c7446dd3aca506" providerId="LiveId" clId="{1B121682-2FDE-4B7F-BE8D-01A9439986C7}" dt="2025-03-08T23:52:53.892" v="46" actId="20577"/>
          <ac:spMkLst>
            <pc:docMk/>
            <pc:sldMk cId="1169847031" sldId="11101"/>
            <ac:spMk id="3" creationId="{F80E7AB0-7C71-4EBC-0B6A-0B2BD790E2F0}"/>
          </ac:spMkLst>
        </pc:spChg>
      </pc:sldChg>
      <pc:sldChg chg="modSp mod">
        <pc:chgData name="Jim McGowan" userId="e2c7446dd3aca506" providerId="LiveId" clId="{1B121682-2FDE-4B7F-BE8D-01A9439986C7}" dt="2025-03-08T23:47:34.659" v="5" actId="21"/>
        <pc:sldMkLst>
          <pc:docMk/>
          <pc:sldMk cId="3397376812" sldId="11126"/>
        </pc:sldMkLst>
        <pc:spChg chg="mod">
          <ac:chgData name="Jim McGowan" userId="e2c7446dd3aca506" providerId="LiveId" clId="{1B121682-2FDE-4B7F-BE8D-01A9439986C7}" dt="2025-03-08T23:47:34.659" v="5" actId="21"/>
          <ac:spMkLst>
            <pc:docMk/>
            <pc:sldMk cId="3397376812" sldId="11126"/>
            <ac:spMk id="3" creationId="{00000000-0000-0000-0000-000000000000}"/>
          </ac:spMkLst>
        </pc:spChg>
      </pc:sldChg>
      <pc:sldChg chg="modSp mod">
        <pc:chgData name="Jim McGowan" userId="e2c7446dd3aca506" providerId="LiveId" clId="{1B121682-2FDE-4B7F-BE8D-01A9439986C7}" dt="2025-03-08T23:47:42.103" v="11" actId="20577"/>
        <pc:sldMkLst>
          <pc:docMk/>
          <pc:sldMk cId="263210284" sldId="11131"/>
        </pc:sldMkLst>
        <pc:spChg chg="mod">
          <ac:chgData name="Jim McGowan" userId="e2c7446dd3aca506" providerId="LiveId" clId="{1B121682-2FDE-4B7F-BE8D-01A9439986C7}" dt="2025-03-08T23:47:42.103" v="11" actId="20577"/>
          <ac:spMkLst>
            <pc:docMk/>
            <pc:sldMk cId="263210284" sldId="11131"/>
            <ac:spMk id="3" creationId="{00000000-0000-0000-0000-000000000000}"/>
          </ac:spMkLst>
        </pc:spChg>
      </pc:sldChg>
    </pc:docChg>
  </pc:docChgLst>
  <pc:docChgLst>
    <pc:chgData name="Jim McGowan" userId="e2c7446dd3aca506" providerId="LiveId" clId="{709B2B69-0BA3-44E7-93A9-04ED332FD352}"/>
    <pc:docChg chg="addSld delSld modSld">
      <pc:chgData name="Jim McGowan" userId="e2c7446dd3aca506" providerId="LiveId" clId="{709B2B69-0BA3-44E7-93A9-04ED332FD352}" dt="2025-01-25T15:27:19.182" v="4"/>
      <pc:docMkLst>
        <pc:docMk/>
      </pc:docMkLst>
      <pc:sldChg chg="del">
        <pc:chgData name="Jim McGowan" userId="e2c7446dd3aca506" providerId="LiveId" clId="{709B2B69-0BA3-44E7-93A9-04ED332FD352}" dt="2025-01-25T15:26:52.405" v="3" actId="47"/>
        <pc:sldMkLst>
          <pc:docMk/>
          <pc:sldMk cId="0" sldId="1777"/>
        </pc:sldMkLst>
      </pc:sldChg>
      <pc:sldChg chg="modTransition">
        <pc:chgData name="Jim McGowan" userId="e2c7446dd3aca506" providerId="LiveId" clId="{709B2B69-0BA3-44E7-93A9-04ED332FD352}" dt="2025-01-25T15:27:19.182" v="4"/>
        <pc:sldMkLst>
          <pc:docMk/>
          <pc:sldMk cId="2298169651" sldId="2222"/>
        </pc:sldMkLst>
      </pc:sldChg>
      <pc:sldChg chg="modTransition">
        <pc:chgData name="Jim McGowan" userId="e2c7446dd3aca506" providerId="LiveId" clId="{709B2B69-0BA3-44E7-93A9-04ED332FD352}" dt="2025-01-25T15:27:19.182" v="4"/>
        <pc:sldMkLst>
          <pc:docMk/>
          <pc:sldMk cId="1184645653" sldId="2680"/>
        </pc:sldMkLst>
      </pc:sldChg>
      <pc:sldChg chg="modTransition">
        <pc:chgData name="Jim McGowan" userId="e2c7446dd3aca506" providerId="LiveId" clId="{709B2B69-0BA3-44E7-93A9-04ED332FD352}" dt="2025-01-25T15:27:19.182" v="4"/>
        <pc:sldMkLst>
          <pc:docMk/>
          <pc:sldMk cId="2786705091" sldId="5546"/>
        </pc:sldMkLst>
      </pc:sldChg>
      <pc:sldChg chg="modTransition">
        <pc:chgData name="Jim McGowan" userId="e2c7446dd3aca506" providerId="LiveId" clId="{709B2B69-0BA3-44E7-93A9-04ED332FD352}" dt="2025-01-25T15:27:19.182" v="4"/>
        <pc:sldMkLst>
          <pc:docMk/>
          <pc:sldMk cId="870091991" sldId="5846"/>
        </pc:sldMkLst>
      </pc:sldChg>
      <pc:sldChg chg="modTransition">
        <pc:chgData name="Jim McGowan" userId="e2c7446dd3aca506" providerId="LiveId" clId="{709B2B69-0BA3-44E7-93A9-04ED332FD352}" dt="2025-01-25T15:27:19.182" v="4"/>
        <pc:sldMkLst>
          <pc:docMk/>
          <pc:sldMk cId="122404595" sldId="5867"/>
        </pc:sldMkLst>
      </pc:sldChg>
      <pc:sldChg chg="modTransition">
        <pc:chgData name="Jim McGowan" userId="e2c7446dd3aca506" providerId="LiveId" clId="{709B2B69-0BA3-44E7-93A9-04ED332FD352}" dt="2025-01-25T15:27:19.182" v="4"/>
        <pc:sldMkLst>
          <pc:docMk/>
          <pc:sldMk cId="1121225830" sldId="6211"/>
        </pc:sldMkLst>
      </pc:sldChg>
      <pc:sldChg chg="modTransition">
        <pc:chgData name="Jim McGowan" userId="e2c7446dd3aca506" providerId="LiveId" clId="{709B2B69-0BA3-44E7-93A9-04ED332FD352}" dt="2025-01-25T15:27:19.182" v="4"/>
        <pc:sldMkLst>
          <pc:docMk/>
          <pc:sldMk cId="2853248414" sldId="6279"/>
        </pc:sldMkLst>
      </pc:sldChg>
      <pc:sldChg chg="modTransition">
        <pc:chgData name="Jim McGowan" userId="e2c7446dd3aca506" providerId="LiveId" clId="{709B2B69-0BA3-44E7-93A9-04ED332FD352}" dt="2025-01-25T15:27:19.182" v="4"/>
        <pc:sldMkLst>
          <pc:docMk/>
          <pc:sldMk cId="660763788" sldId="6280"/>
        </pc:sldMkLst>
      </pc:sldChg>
      <pc:sldChg chg="modTransition">
        <pc:chgData name="Jim McGowan" userId="e2c7446dd3aca506" providerId="LiveId" clId="{709B2B69-0BA3-44E7-93A9-04ED332FD352}" dt="2025-01-25T15:27:19.182" v="4"/>
        <pc:sldMkLst>
          <pc:docMk/>
          <pc:sldMk cId="2117395103" sldId="6281"/>
        </pc:sldMkLst>
      </pc:sldChg>
      <pc:sldChg chg="modTransition">
        <pc:chgData name="Jim McGowan" userId="e2c7446dd3aca506" providerId="LiveId" clId="{709B2B69-0BA3-44E7-93A9-04ED332FD352}" dt="2025-01-25T15:27:19.182" v="4"/>
        <pc:sldMkLst>
          <pc:docMk/>
          <pc:sldMk cId="1241119252" sldId="6282"/>
        </pc:sldMkLst>
      </pc:sldChg>
      <pc:sldChg chg="modTransition">
        <pc:chgData name="Jim McGowan" userId="e2c7446dd3aca506" providerId="LiveId" clId="{709B2B69-0BA3-44E7-93A9-04ED332FD352}" dt="2025-01-25T15:27:19.182" v="4"/>
        <pc:sldMkLst>
          <pc:docMk/>
          <pc:sldMk cId="3239561805" sldId="6283"/>
        </pc:sldMkLst>
      </pc:sldChg>
      <pc:sldChg chg="modTransition">
        <pc:chgData name="Jim McGowan" userId="e2c7446dd3aca506" providerId="LiveId" clId="{709B2B69-0BA3-44E7-93A9-04ED332FD352}" dt="2025-01-25T15:27:19.182" v="4"/>
        <pc:sldMkLst>
          <pc:docMk/>
          <pc:sldMk cId="4189582157" sldId="6284"/>
        </pc:sldMkLst>
      </pc:sldChg>
      <pc:sldChg chg="modTransition">
        <pc:chgData name="Jim McGowan" userId="e2c7446dd3aca506" providerId="LiveId" clId="{709B2B69-0BA3-44E7-93A9-04ED332FD352}" dt="2025-01-25T15:27:19.182" v="4"/>
        <pc:sldMkLst>
          <pc:docMk/>
          <pc:sldMk cId="372177281" sldId="6285"/>
        </pc:sldMkLst>
      </pc:sldChg>
      <pc:sldChg chg="modTransition">
        <pc:chgData name="Jim McGowan" userId="e2c7446dd3aca506" providerId="LiveId" clId="{709B2B69-0BA3-44E7-93A9-04ED332FD352}" dt="2025-01-25T15:27:19.182" v="4"/>
        <pc:sldMkLst>
          <pc:docMk/>
          <pc:sldMk cId="1753155363" sldId="6286"/>
        </pc:sldMkLst>
      </pc:sldChg>
      <pc:sldChg chg="modTransition">
        <pc:chgData name="Jim McGowan" userId="e2c7446dd3aca506" providerId="LiveId" clId="{709B2B69-0BA3-44E7-93A9-04ED332FD352}" dt="2025-01-25T15:27:19.182" v="4"/>
        <pc:sldMkLst>
          <pc:docMk/>
          <pc:sldMk cId="3502696320" sldId="6287"/>
        </pc:sldMkLst>
      </pc:sldChg>
      <pc:sldChg chg="modTransition">
        <pc:chgData name="Jim McGowan" userId="e2c7446dd3aca506" providerId="LiveId" clId="{709B2B69-0BA3-44E7-93A9-04ED332FD352}" dt="2025-01-25T15:27:19.182" v="4"/>
        <pc:sldMkLst>
          <pc:docMk/>
          <pc:sldMk cId="3999658506" sldId="6291"/>
        </pc:sldMkLst>
      </pc:sldChg>
      <pc:sldChg chg="modTransition">
        <pc:chgData name="Jim McGowan" userId="e2c7446dd3aca506" providerId="LiveId" clId="{709B2B69-0BA3-44E7-93A9-04ED332FD352}" dt="2025-01-25T15:27:19.182" v="4"/>
        <pc:sldMkLst>
          <pc:docMk/>
          <pc:sldMk cId="1968279408" sldId="6292"/>
        </pc:sldMkLst>
      </pc:sldChg>
      <pc:sldChg chg="modTransition">
        <pc:chgData name="Jim McGowan" userId="e2c7446dd3aca506" providerId="LiveId" clId="{709B2B69-0BA3-44E7-93A9-04ED332FD352}" dt="2025-01-25T15:27:19.182" v="4"/>
        <pc:sldMkLst>
          <pc:docMk/>
          <pc:sldMk cId="3039574534" sldId="6293"/>
        </pc:sldMkLst>
      </pc:sldChg>
      <pc:sldChg chg="modTransition">
        <pc:chgData name="Jim McGowan" userId="e2c7446dd3aca506" providerId="LiveId" clId="{709B2B69-0BA3-44E7-93A9-04ED332FD352}" dt="2025-01-25T15:27:19.182" v="4"/>
        <pc:sldMkLst>
          <pc:docMk/>
          <pc:sldMk cId="1981242591" sldId="6297"/>
        </pc:sldMkLst>
      </pc:sldChg>
      <pc:sldChg chg="modTransition">
        <pc:chgData name="Jim McGowan" userId="e2c7446dd3aca506" providerId="LiveId" clId="{709B2B69-0BA3-44E7-93A9-04ED332FD352}" dt="2025-01-25T15:27:19.182" v="4"/>
        <pc:sldMkLst>
          <pc:docMk/>
          <pc:sldMk cId="3358349220" sldId="6298"/>
        </pc:sldMkLst>
      </pc:sldChg>
      <pc:sldChg chg="modTransition">
        <pc:chgData name="Jim McGowan" userId="e2c7446dd3aca506" providerId="LiveId" clId="{709B2B69-0BA3-44E7-93A9-04ED332FD352}" dt="2025-01-25T15:27:19.182" v="4"/>
        <pc:sldMkLst>
          <pc:docMk/>
          <pc:sldMk cId="1964568789" sldId="6545"/>
        </pc:sldMkLst>
      </pc:sldChg>
      <pc:sldChg chg="modTransition">
        <pc:chgData name="Jim McGowan" userId="e2c7446dd3aca506" providerId="LiveId" clId="{709B2B69-0BA3-44E7-93A9-04ED332FD352}" dt="2025-01-25T15:27:19.182" v="4"/>
        <pc:sldMkLst>
          <pc:docMk/>
          <pc:sldMk cId="4274650686" sldId="11071"/>
        </pc:sldMkLst>
      </pc:sldChg>
      <pc:sldChg chg="modTransition">
        <pc:chgData name="Jim McGowan" userId="e2c7446dd3aca506" providerId="LiveId" clId="{709B2B69-0BA3-44E7-93A9-04ED332FD352}" dt="2025-01-25T15:27:19.182" v="4"/>
        <pc:sldMkLst>
          <pc:docMk/>
          <pc:sldMk cId="1169847031" sldId="11101"/>
        </pc:sldMkLst>
      </pc:sldChg>
      <pc:sldChg chg="modTransition">
        <pc:chgData name="Jim McGowan" userId="e2c7446dd3aca506" providerId="LiveId" clId="{709B2B69-0BA3-44E7-93A9-04ED332FD352}" dt="2025-01-25T15:27:19.182" v="4"/>
        <pc:sldMkLst>
          <pc:docMk/>
          <pc:sldMk cId="1879968428" sldId="11107"/>
        </pc:sldMkLst>
      </pc:sldChg>
      <pc:sldChg chg="modTransition">
        <pc:chgData name="Jim McGowan" userId="e2c7446dd3aca506" providerId="LiveId" clId="{709B2B69-0BA3-44E7-93A9-04ED332FD352}" dt="2025-01-25T15:27:19.182" v="4"/>
        <pc:sldMkLst>
          <pc:docMk/>
          <pc:sldMk cId="1192488472" sldId="11113"/>
        </pc:sldMkLst>
      </pc:sldChg>
      <pc:sldChg chg="modTransition">
        <pc:chgData name="Jim McGowan" userId="e2c7446dd3aca506" providerId="LiveId" clId="{709B2B69-0BA3-44E7-93A9-04ED332FD352}" dt="2025-01-25T15:27:19.182" v="4"/>
        <pc:sldMkLst>
          <pc:docMk/>
          <pc:sldMk cId="3558183607" sldId="11114"/>
        </pc:sldMkLst>
      </pc:sldChg>
      <pc:sldChg chg="modTransition">
        <pc:chgData name="Jim McGowan" userId="e2c7446dd3aca506" providerId="LiveId" clId="{709B2B69-0BA3-44E7-93A9-04ED332FD352}" dt="2025-01-25T15:27:19.182" v="4"/>
        <pc:sldMkLst>
          <pc:docMk/>
          <pc:sldMk cId="1109585900" sldId="11115"/>
        </pc:sldMkLst>
      </pc:sldChg>
      <pc:sldChg chg="modTransition">
        <pc:chgData name="Jim McGowan" userId="e2c7446dd3aca506" providerId="LiveId" clId="{709B2B69-0BA3-44E7-93A9-04ED332FD352}" dt="2025-01-25T15:27:19.182" v="4"/>
        <pc:sldMkLst>
          <pc:docMk/>
          <pc:sldMk cId="3216925846" sldId="11116"/>
        </pc:sldMkLst>
      </pc:sldChg>
      <pc:sldChg chg="modTransition">
        <pc:chgData name="Jim McGowan" userId="e2c7446dd3aca506" providerId="LiveId" clId="{709B2B69-0BA3-44E7-93A9-04ED332FD352}" dt="2025-01-25T15:27:19.182" v="4"/>
        <pc:sldMkLst>
          <pc:docMk/>
          <pc:sldMk cId="1869821126" sldId="11117"/>
        </pc:sldMkLst>
      </pc:sldChg>
      <pc:sldChg chg="modTransition">
        <pc:chgData name="Jim McGowan" userId="e2c7446dd3aca506" providerId="LiveId" clId="{709B2B69-0BA3-44E7-93A9-04ED332FD352}" dt="2025-01-25T15:27:19.182" v="4"/>
        <pc:sldMkLst>
          <pc:docMk/>
          <pc:sldMk cId="3227090577" sldId="11118"/>
        </pc:sldMkLst>
      </pc:sldChg>
      <pc:sldChg chg="modTransition">
        <pc:chgData name="Jim McGowan" userId="e2c7446dd3aca506" providerId="LiveId" clId="{709B2B69-0BA3-44E7-93A9-04ED332FD352}" dt="2025-01-25T15:27:19.182" v="4"/>
        <pc:sldMkLst>
          <pc:docMk/>
          <pc:sldMk cId="1549543303" sldId="11385"/>
        </pc:sldMkLst>
      </pc:sldChg>
      <pc:sldChg chg="modTransition">
        <pc:chgData name="Jim McGowan" userId="e2c7446dd3aca506" providerId="LiveId" clId="{709B2B69-0BA3-44E7-93A9-04ED332FD352}" dt="2025-01-25T15:27:19.182" v="4"/>
        <pc:sldMkLst>
          <pc:docMk/>
          <pc:sldMk cId="1082031602" sldId="11386"/>
        </pc:sldMkLst>
      </pc:sldChg>
      <pc:sldChg chg="modTransition">
        <pc:chgData name="Jim McGowan" userId="e2c7446dd3aca506" providerId="LiveId" clId="{709B2B69-0BA3-44E7-93A9-04ED332FD352}" dt="2025-01-25T15:27:19.182" v="4"/>
        <pc:sldMkLst>
          <pc:docMk/>
          <pc:sldMk cId="215924171" sldId="11387"/>
        </pc:sldMkLst>
      </pc:sldChg>
      <pc:sldChg chg="modTransition">
        <pc:chgData name="Jim McGowan" userId="e2c7446dd3aca506" providerId="LiveId" clId="{709B2B69-0BA3-44E7-93A9-04ED332FD352}" dt="2025-01-25T15:27:19.182" v="4"/>
        <pc:sldMkLst>
          <pc:docMk/>
          <pc:sldMk cId="561632256" sldId="11388"/>
        </pc:sldMkLst>
      </pc:sldChg>
      <pc:sldChg chg="modTransition">
        <pc:chgData name="Jim McGowan" userId="e2c7446dd3aca506" providerId="LiveId" clId="{709B2B69-0BA3-44E7-93A9-04ED332FD352}" dt="2025-01-25T15:27:19.182" v="4"/>
        <pc:sldMkLst>
          <pc:docMk/>
          <pc:sldMk cId="2381209078" sldId="11398"/>
        </pc:sldMkLst>
      </pc:sldChg>
      <pc:sldChg chg="modTransition">
        <pc:chgData name="Jim McGowan" userId="e2c7446dd3aca506" providerId="LiveId" clId="{709B2B69-0BA3-44E7-93A9-04ED332FD352}" dt="2025-01-25T15:27:19.182" v="4"/>
        <pc:sldMkLst>
          <pc:docMk/>
          <pc:sldMk cId="1149262045" sldId="11399"/>
        </pc:sldMkLst>
      </pc:sldChg>
      <pc:sldChg chg="add del modTransition">
        <pc:chgData name="Jim McGowan" userId="e2c7446dd3aca506" providerId="LiveId" clId="{709B2B69-0BA3-44E7-93A9-04ED332FD352}" dt="2025-01-25T15:27:19.182" v="4"/>
        <pc:sldMkLst>
          <pc:docMk/>
          <pc:sldMk cId="0" sldId="11400"/>
        </pc:sldMkLst>
      </pc:sldChg>
    </pc:docChg>
  </pc:docChgLst>
  <pc:docChgLst>
    <pc:chgData name="Jim McGowan" userId="e2c7446dd3aca506" providerId="LiveId" clId="{B47F140E-4B7D-48D3-9238-56227214C084}"/>
    <pc:docChg chg="undo custSel addSld delSld modSld sldOrd modHandout">
      <pc:chgData name="Jim McGowan" userId="e2c7446dd3aca506" providerId="LiveId" clId="{B47F140E-4B7D-48D3-9238-56227214C084}" dt="2025-02-08T23:42:22.957" v="326"/>
      <pc:docMkLst>
        <pc:docMk/>
      </pc:docMkLst>
      <pc:sldChg chg="modSp mod">
        <pc:chgData name="Jim McGowan" userId="e2c7446dd3aca506" providerId="LiveId" clId="{B47F140E-4B7D-48D3-9238-56227214C084}" dt="2025-02-08T23:26:49.541" v="244" actId="14100"/>
        <pc:sldMkLst>
          <pc:docMk/>
          <pc:sldMk cId="0" sldId="536"/>
        </pc:sldMkLst>
        <pc:spChg chg="mod">
          <ac:chgData name="Jim McGowan" userId="e2c7446dd3aca506" providerId="LiveId" clId="{B47F140E-4B7D-48D3-9238-56227214C084}" dt="2025-02-08T23:26:49.541" v="244" actId="14100"/>
          <ac:spMkLst>
            <pc:docMk/>
            <pc:sldMk cId="0" sldId="536"/>
            <ac:spMk id="27651" creationId="{E2976D69-71AB-4771-B110-ABD3E1B2D68C}"/>
          </ac:spMkLst>
        </pc:spChg>
      </pc:sldChg>
      <pc:sldChg chg="modSp mod">
        <pc:chgData name="Jim McGowan" userId="e2c7446dd3aca506" providerId="LiveId" clId="{B47F140E-4B7D-48D3-9238-56227214C084}" dt="2025-02-08T23:34:25.646" v="308" actId="108"/>
        <pc:sldMkLst>
          <pc:docMk/>
          <pc:sldMk cId="0" sldId="537"/>
        </pc:sldMkLst>
        <pc:spChg chg="mod">
          <ac:chgData name="Jim McGowan" userId="e2c7446dd3aca506" providerId="LiveId" clId="{B47F140E-4B7D-48D3-9238-56227214C084}" dt="2025-02-08T23:34:25.646" v="308" actId="108"/>
          <ac:spMkLst>
            <pc:docMk/>
            <pc:sldMk cId="0" sldId="537"/>
            <ac:spMk id="4" creationId="{BD1F2837-2079-FE3D-A4F7-804A360299AA}"/>
          </ac:spMkLst>
        </pc:spChg>
      </pc:sldChg>
      <pc:sldChg chg="modSp mod">
        <pc:chgData name="Jim McGowan" userId="e2c7446dd3aca506" providerId="LiveId" clId="{B47F140E-4B7D-48D3-9238-56227214C084}" dt="2025-02-08T23:42:22.957" v="326"/>
        <pc:sldMkLst>
          <pc:docMk/>
          <pc:sldMk cId="2325606791" sldId="3740"/>
        </pc:sldMkLst>
        <pc:graphicFrameChg chg="mod modGraphic">
          <ac:chgData name="Jim McGowan" userId="e2c7446dd3aca506" providerId="LiveId" clId="{B47F140E-4B7D-48D3-9238-56227214C084}" dt="2025-02-08T23:42:22.957" v="326"/>
          <ac:graphicFrameMkLst>
            <pc:docMk/>
            <pc:sldMk cId="2325606791" sldId="3740"/>
            <ac:graphicFrameMk id="4" creationId="{5740899E-4884-4A6C-8524-BB6960541AA6}"/>
          </ac:graphicFrameMkLst>
        </pc:graphicFrameChg>
      </pc:sldChg>
      <pc:sldChg chg="modSp mod">
        <pc:chgData name="Jim McGowan" userId="e2c7446dd3aca506" providerId="LiveId" clId="{B47F140E-4B7D-48D3-9238-56227214C084}" dt="2025-02-08T23:34:36.783" v="310" actId="108"/>
        <pc:sldMkLst>
          <pc:docMk/>
          <pc:sldMk cId="500564151" sldId="4280"/>
        </pc:sldMkLst>
        <pc:spChg chg="mod">
          <ac:chgData name="Jim McGowan" userId="e2c7446dd3aca506" providerId="LiveId" clId="{B47F140E-4B7D-48D3-9238-56227214C084}" dt="2025-02-08T23:34:36.783" v="310" actId="108"/>
          <ac:spMkLst>
            <pc:docMk/>
            <pc:sldMk cId="500564151" sldId="4280"/>
            <ac:spMk id="6" creationId="{224061E2-42A9-BF47-ED74-C3D93BFE3084}"/>
          </ac:spMkLst>
        </pc:spChg>
      </pc:sldChg>
      <pc:sldChg chg="modSp mod">
        <pc:chgData name="Jim McGowan" userId="e2c7446dd3aca506" providerId="LiveId" clId="{B47F140E-4B7D-48D3-9238-56227214C084}" dt="2025-02-08T23:34:33.050" v="309" actId="108"/>
        <pc:sldMkLst>
          <pc:docMk/>
          <pc:sldMk cId="0" sldId="4422"/>
        </pc:sldMkLst>
        <pc:spChg chg="mod">
          <ac:chgData name="Jim McGowan" userId="e2c7446dd3aca506" providerId="LiveId" clId="{B47F140E-4B7D-48D3-9238-56227214C084}" dt="2025-02-08T23:34:33.050" v="309" actId="108"/>
          <ac:spMkLst>
            <pc:docMk/>
            <pc:sldMk cId="0" sldId="4422"/>
            <ac:spMk id="5" creationId="{8523C394-146A-4C08-9C86-9305D9765107}"/>
          </ac:spMkLst>
        </pc:spChg>
      </pc:sldChg>
      <pc:sldChg chg="modSp mod">
        <pc:chgData name="Jim McGowan" userId="e2c7446dd3aca506" providerId="LiveId" clId="{B47F140E-4B7D-48D3-9238-56227214C084}" dt="2025-02-08T23:34:45.624" v="312" actId="108"/>
        <pc:sldMkLst>
          <pc:docMk/>
          <pc:sldMk cId="4245873033" sldId="4846"/>
        </pc:sldMkLst>
        <pc:spChg chg="mod">
          <ac:chgData name="Jim McGowan" userId="e2c7446dd3aca506" providerId="LiveId" clId="{B47F140E-4B7D-48D3-9238-56227214C084}" dt="2025-02-08T23:34:45.624" v="312" actId="108"/>
          <ac:spMkLst>
            <pc:docMk/>
            <pc:sldMk cId="4245873033" sldId="4846"/>
            <ac:spMk id="134147" creationId="{00000000-0000-0000-0000-000000000000}"/>
          </ac:spMkLst>
        </pc:spChg>
      </pc:sldChg>
      <pc:sldChg chg="modSp mod">
        <pc:chgData name="Jim McGowan" userId="e2c7446dd3aca506" providerId="LiveId" clId="{B47F140E-4B7D-48D3-9238-56227214C084}" dt="2025-02-08T23:34:41.114" v="311" actId="108"/>
        <pc:sldMkLst>
          <pc:docMk/>
          <pc:sldMk cId="2338622838" sldId="5540"/>
        </pc:sldMkLst>
        <pc:spChg chg="mod">
          <ac:chgData name="Jim McGowan" userId="e2c7446dd3aca506" providerId="LiveId" clId="{B47F140E-4B7D-48D3-9238-56227214C084}" dt="2025-02-08T23:34:41.114" v="311" actId="108"/>
          <ac:spMkLst>
            <pc:docMk/>
            <pc:sldMk cId="2338622838" sldId="5540"/>
            <ac:spMk id="64514" creationId="{00000000-0000-0000-0000-000000000000}"/>
          </ac:spMkLst>
        </pc:spChg>
      </pc:sldChg>
      <pc:sldChg chg="modSp mod">
        <pc:chgData name="Jim McGowan" userId="e2c7446dd3aca506" providerId="LiveId" clId="{B47F140E-4B7D-48D3-9238-56227214C084}" dt="2025-02-08T23:33:50.248" v="301" actId="108"/>
        <pc:sldMkLst>
          <pc:docMk/>
          <pc:sldMk cId="2058737347" sldId="5978"/>
        </pc:sldMkLst>
      </pc:sldChg>
      <pc:sldChg chg="modSp mod">
        <pc:chgData name="Jim McGowan" userId="e2c7446dd3aca506" providerId="LiveId" clId="{B47F140E-4B7D-48D3-9238-56227214C084}" dt="2025-02-08T23:00:39.133" v="66" actId="948"/>
        <pc:sldMkLst>
          <pc:docMk/>
          <pc:sldMk cId="2416650643" sldId="6178"/>
        </pc:sldMkLst>
      </pc:sldChg>
      <pc:sldChg chg="modSp mod">
        <pc:chgData name="Jim McGowan" userId="e2c7446dd3aca506" providerId="LiveId" clId="{B47F140E-4B7D-48D3-9238-56227214C084}" dt="2025-02-08T23:34:54.778" v="313" actId="108"/>
        <pc:sldMkLst>
          <pc:docMk/>
          <pc:sldMk cId="216552512" sldId="6196"/>
        </pc:sldMkLst>
        <pc:spChg chg="mod">
          <ac:chgData name="Jim McGowan" userId="e2c7446dd3aca506" providerId="LiveId" clId="{B47F140E-4B7D-48D3-9238-56227214C084}" dt="2025-02-08T23:34:54.778" v="313" actId="108"/>
          <ac:spMkLst>
            <pc:docMk/>
            <pc:sldMk cId="216552512" sldId="6196"/>
            <ac:spMk id="134147" creationId="{00000000-0000-0000-0000-000000000000}"/>
          </ac:spMkLst>
        </pc:spChg>
      </pc:sldChg>
      <pc:sldChg chg="modSp mod">
        <pc:chgData name="Jim McGowan" userId="e2c7446dd3aca506" providerId="LiveId" clId="{B47F140E-4B7D-48D3-9238-56227214C084}" dt="2025-02-08T23:34:57.952" v="314" actId="108"/>
        <pc:sldMkLst>
          <pc:docMk/>
          <pc:sldMk cId="2190282136" sldId="6201"/>
        </pc:sldMkLst>
        <pc:spChg chg="mod">
          <ac:chgData name="Jim McGowan" userId="e2c7446dd3aca506" providerId="LiveId" clId="{B47F140E-4B7D-48D3-9238-56227214C084}" dt="2025-02-08T23:34:57.952" v="314" actId="108"/>
          <ac:spMkLst>
            <pc:docMk/>
            <pc:sldMk cId="2190282136" sldId="6201"/>
            <ac:spMk id="5" creationId="{00000000-0000-0000-0000-000000000000}"/>
          </ac:spMkLst>
        </pc:spChg>
      </pc:sldChg>
      <pc:sldChg chg="modSp add mod">
        <pc:chgData name="Jim McGowan" userId="e2c7446dd3aca506" providerId="LiveId" clId="{B47F140E-4B7D-48D3-9238-56227214C084}" dt="2025-02-08T22:51:21.546" v="3" actId="108"/>
        <pc:sldMkLst>
          <pc:docMk/>
          <pc:sldMk cId="1121225830" sldId="6211"/>
        </pc:sldMkLst>
        <pc:spChg chg="mod">
          <ac:chgData name="Jim McGowan" userId="e2c7446dd3aca506" providerId="LiveId" clId="{B47F140E-4B7D-48D3-9238-56227214C084}" dt="2025-02-08T22:51:21.546" v="3" actId="108"/>
          <ac:spMkLst>
            <pc:docMk/>
            <pc:sldMk cId="1121225830" sldId="6211"/>
            <ac:spMk id="3" creationId="{00000000-0000-0000-0000-000000000000}"/>
          </ac:spMkLst>
        </pc:spChg>
      </pc:sldChg>
      <pc:sldChg chg="del">
        <pc:chgData name="Jim McGowan" userId="e2c7446dd3aca506" providerId="LiveId" clId="{B47F140E-4B7D-48D3-9238-56227214C084}" dt="2025-02-08T22:51:32.713" v="4" actId="47"/>
        <pc:sldMkLst>
          <pc:docMk/>
          <pc:sldMk cId="1148278780" sldId="6299"/>
        </pc:sldMkLst>
      </pc:sldChg>
      <pc:sldChg chg="addSp delSp modSp mod">
        <pc:chgData name="Jim McGowan" userId="e2c7446dd3aca506" providerId="LiveId" clId="{B47F140E-4B7D-48D3-9238-56227214C084}" dt="2025-02-08T23:04:10.066" v="84" actId="11"/>
        <pc:sldMkLst>
          <pc:docMk/>
          <pc:sldMk cId="518799954" sldId="6300"/>
        </pc:sldMkLst>
      </pc:sldChg>
      <pc:sldChg chg="del">
        <pc:chgData name="Jim McGowan" userId="e2c7446dd3aca506" providerId="LiveId" clId="{B47F140E-4B7D-48D3-9238-56227214C084}" dt="2025-02-08T22:55:06.607" v="22" actId="47"/>
        <pc:sldMkLst>
          <pc:docMk/>
          <pc:sldMk cId="3897857376" sldId="6301"/>
        </pc:sldMkLst>
      </pc:sldChg>
      <pc:sldChg chg="addSp delSp modSp mod">
        <pc:chgData name="Jim McGowan" userId="e2c7446dd3aca506" providerId="LiveId" clId="{B47F140E-4B7D-48D3-9238-56227214C084}" dt="2025-02-08T22:57:21.713" v="35"/>
        <pc:sldMkLst>
          <pc:docMk/>
          <pc:sldMk cId="1676322735" sldId="6302"/>
        </pc:sldMkLst>
      </pc:sldChg>
      <pc:sldChg chg="modSp del mod">
        <pc:chgData name="Jim McGowan" userId="e2c7446dd3aca506" providerId="LiveId" clId="{B47F140E-4B7D-48D3-9238-56227214C084}" dt="2025-02-08T23:02:14.957" v="71" actId="47"/>
        <pc:sldMkLst>
          <pc:docMk/>
          <pc:sldMk cId="550741086" sldId="6303"/>
        </pc:sldMkLst>
      </pc:sldChg>
      <pc:sldChg chg="modSp">
        <pc:chgData name="Jim McGowan" userId="e2c7446dd3aca506" providerId="LiveId" clId="{B47F140E-4B7D-48D3-9238-56227214C084}" dt="2025-02-08T23:02:28.246" v="72" actId="12788"/>
        <pc:sldMkLst>
          <pc:docMk/>
          <pc:sldMk cId="1966978175" sldId="6305"/>
        </pc:sldMkLst>
      </pc:sldChg>
      <pc:sldChg chg="modSp">
        <pc:chgData name="Jim McGowan" userId="e2c7446dd3aca506" providerId="LiveId" clId="{B47F140E-4B7D-48D3-9238-56227214C084}" dt="2025-02-08T23:02:42.076" v="75" actId="12788"/>
        <pc:sldMkLst>
          <pc:docMk/>
          <pc:sldMk cId="1880354139" sldId="6306"/>
        </pc:sldMkLst>
      </pc:sldChg>
      <pc:sldChg chg="modSp">
        <pc:chgData name="Jim McGowan" userId="e2c7446dd3aca506" providerId="LiveId" clId="{B47F140E-4B7D-48D3-9238-56227214C084}" dt="2025-02-08T23:02:55.053" v="77" actId="12788"/>
        <pc:sldMkLst>
          <pc:docMk/>
          <pc:sldMk cId="579334700" sldId="6307"/>
        </pc:sldMkLst>
      </pc:sldChg>
      <pc:sldChg chg="modSp">
        <pc:chgData name="Jim McGowan" userId="e2c7446dd3aca506" providerId="LiveId" clId="{B47F140E-4B7D-48D3-9238-56227214C084}" dt="2025-02-08T23:03:06.601" v="79" actId="12788"/>
        <pc:sldMkLst>
          <pc:docMk/>
          <pc:sldMk cId="2269224117" sldId="6308"/>
        </pc:sldMkLst>
        <pc:spChg chg="mod">
          <ac:chgData name="Jim McGowan" userId="e2c7446dd3aca506" providerId="LiveId" clId="{B47F140E-4B7D-48D3-9238-56227214C084}" dt="2025-02-08T23:03:06.601" v="79" actId="12788"/>
          <ac:spMkLst>
            <pc:docMk/>
            <pc:sldMk cId="2269224117" sldId="6308"/>
            <ac:spMk id="39938" creationId="{00000000-0000-0000-0000-000000000000}"/>
          </ac:spMkLst>
        </pc:spChg>
      </pc:sldChg>
      <pc:sldChg chg="modSp mod">
        <pc:chgData name="Jim McGowan" userId="e2c7446dd3aca506" providerId="LiveId" clId="{B47F140E-4B7D-48D3-9238-56227214C084}" dt="2025-02-08T23:03:14.604" v="80" actId="12788"/>
        <pc:sldMkLst>
          <pc:docMk/>
          <pc:sldMk cId="1662060365" sldId="6309"/>
        </pc:sldMkLst>
      </pc:sldChg>
      <pc:sldChg chg="modSp mod">
        <pc:chgData name="Jim McGowan" userId="e2c7446dd3aca506" providerId="LiveId" clId="{B47F140E-4B7D-48D3-9238-56227214C084}" dt="2025-02-08T23:03:24.325" v="82" actId="12788"/>
        <pc:sldMkLst>
          <pc:docMk/>
          <pc:sldMk cId="3614608743" sldId="6310"/>
        </pc:sldMkLst>
      </pc:sldChg>
      <pc:sldChg chg="modSp mod">
        <pc:chgData name="Jim McGowan" userId="e2c7446dd3aca506" providerId="LiveId" clId="{B47F140E-4B7D-48D3-9238-56227214C084}" dt="2025-02-08T23:03:34.555" v="83" actId="12788"/>
        <pc:sldMkLst>
          <pc:docMk/>
          <pc:sldMk cId="1071543855" sldId="6311"/>
        </pc:sldMkLst>
      </pc:sldChg>
      <pc:sldChg chg="modSp del mod">
        <pc:chgData name="Jim McGowan" userId="e2c7446dd3aca506" providerId="LiveId" clId="{B47F140E-4B7D-48D3-9238-56227214C084}" dt="2025-02-08T23:05:30.143" v="96" actId="47"/>
        <pc:sldMkLst>
          <pc:docMk/>
          <pc:sldMk cId="2319208170" sldId="6312"/>
        </pc:sldMkLst>
      </pc:sldChg>
      <pc:sldChg chg="modSp mod">
        <pc:chgData name="Jim McGowan" userId="e2c7446dd3aca506" providerId="LiveId" clId="{B47F140E-4B7D-48D3-9238-56227214C084}" dt="2025-02-08T23:08:34.786" v="113" actId="108"/>
        <pc:sldMkLst>
          <pc:docMk/>
          <pc:sldMk cId="3545449761" sldId="6313"/>
        </pc:sldMkLst>
      </pc:sldChg>
      <pc:sldChg chg="modSp mod">
        <pc:chgData name="Jim McGowan" userId="e2c7446dd3aca506" providerId="LiveId" clId="{B47F140E-4B7D-48D3-9238-56227214C084}" dt="2025-02-08T23:08:58.482" v="117" actId="207"/>
        <pc:sldMkLst>
          <pc:docMk/>
          <pc:sldMk cId="2907147261" sldId="6314"/>
        </pc:sldMkLst>
      </pc:sldChg>
      <pc:sldChg chg="modSp mod">
        <pc:chgData name="Jim McGowan" userId="e2c7446dd3aca506" providerId="LiveId" clId="{B47F140E-4B7D-48D3-9238-56227214C084}" dt="2025-02-08T23:32:38.371" v="288" actId="108"/>
        <pc:sldMkLst>
          <pc:docMk/>
          <pc:sldMk cId="1324224849" sldId="6321"/>
        </pc:sldMkLst>
      </pc:sldChg>
      <pc:sldChg chg="modSp mod">
        <pc:chgData name="Jim McGowan" userId="e2c7446dd3aca506" providerId="LiveId" clId="{B47F140E-4B7D-48D3-9238-56227214C084}" dt="2025-02-08T23:32:58.495" v="292" actId="6549"/>
        <pc:sldMkLst>
          <pc:docMk/>
          <pc:sldMk cId="3122851236" sldId="6322"/>
        </pc:sldMkLst>
      </pc:sldChg>
      <pc:sldChg chg="modSp mod">
        <pc:chgData name="Jim McGowan" userId="e2c7446dd3aca506" providerId="LiveId" clId="{B47F140E-4B7D-48D3-9238-56227214C084}" dt="2025-02-08T23:33:09.475" v="293" actId="108"/>
        <pc:sldMkLst>
          <pc:docMk/>
          <pc:sldMk cId="3150770009" sldId="6323"/>
        </pc:sldMkLst>
      </pc:sldChg>
      <pc:sldChg chg="modSp mod">
        <pc:chgData name="Jim McGowan" userId="e2c7446dd3aca506" providerId="LiveId" clId="{B47F140E-4B7D-48D3-9238-56227214C084}" dt="2025-02-08T23:33:13.951" v="294" actId="108"/>
        <pc:sldMkLst>
          <pc:docMk/>
          <pc:sldMk cId="879048263" sldId="6324"/>
        </pc:sldMkLst>
      </pc:sldChg>
      <pc:sldChg chg="addSp delSp modSp mod">
        <pc:chgData name="Jim McGowan" userId="e2c7446dd3aca506" providerId="LiveId" clId="{B47F140E-4B7D-48D3-9238-56227214C084}" dt="2025-02-08T23:15:23.601" v="171" actId="255"/>
        <pc:sldMkLst>
          <pc:docMk/>
          <pc:sldMk cId="1082128583" sldId="6325"/>
        </pc:sldMkLst>
      </pc:sldChg>
      <pc:sldChg chg="modSp mod">
        <pc:chgData name="Jim McGowan" userId="e2c7446dd3aca506" providerId="LiveId" clId="{B47F140E-4B7D-48D3-9238-56227214C084}" dt="2025-02-08T23:12:58.225" v="162" actId="6549"/>
        <pc:sldMkLst>
          <pc:docMk/>
          <pc:sldMk cId="1277942290" sldId="6327"/>
        </pc:sldMkLst>
      </pc:sldChg>
      <pc:sldChg chg="del">
        <pc:chgData name="Jim McGowan" userId="e2c7446dd3aca506" providerId="LiveId" clId="{B47F140E-4B7D-48D3-9238-56227214C084}" dt="2025-02-08T23:15:09.429" v="170" actId="47"/>
        <pc:sldMkLst>
          <pc:docMk/>
          <pc:sldMk cId="1535869203" sldId="6328"/>
        </pc:sldMkLst>
      </pc:sldChg>
      <pc:sldChg chg="del">
        <pc:chgData name="Jim McGowan" userId="e2c7446dd3aca506" providerId="LiveId" clId="{B47F140E-4B7D-48D3-9238-56227214C084}" dt="2025-02-08T23:15:55.876" v="176" actId="47"/>
        <pc:sldMkLst>
          <pc:docMk/>
          <pc:sldMk cId="2496384180" sldId="6329"/>
        </pc:sldMkLst>
      </pc:sldChg>
      <pc:sldChg chg="modSp mod">
        <pc:chgData name="Jim McGowan" userId="e2c7446dd3aca506" providerId="LiveId" clId="{B47F140E-4B7D-48D3-9238-56227214C084}" dt="2025-02-08T23:33:28.585" v="297" actId="108"/>
        <pc:sldMkLst>
          <pc:docMk/>
          <pc:sldMk cId="2892766691" sldId="6330"/>
        </pc:sldMkLst>
      </pc:sldChg>
      <pc:sldChg chg="modSp mod">
        <pc:chgData name="Jim McGowan" userId="e2c7446dd3aca506" providerId="LiveId" clId="{B47F140E-4B7D-48D3-9238-56227214C084}" dt="2025-02-08T23:33:23.078" v="296" actId="6549"/>
        <pc:sldMkLst>
          <pc:docMk/>
          <pc:sldMk cId="64482485" sldId="6331"/>
        </pc:sldMkLst>
      </pc:sldChg>
      <pc:sldChg chg="del">
        <pc:chgData name="Jim McGowan" userId="e2c7446dd3aca506" providerId="LiveId" clId="{B47F140E-4B7D-48D3-9238-56227214C084}" dt="2025-02-08T23:16:24.653" v="182" actId="47"/>
        <pc:sldMkLst>
          <pc:docMk/>
          <pc:sldMk cId="2845213417" sldId="6332"/>
        </pc:sldMkLst>
      </pc:sldChg>
      <pc:sldChg chg="modSp mod">
        <pc:chgData name="Jim McGowan" userId="e2c7446dd3aca506" providerId="LiveId" clId="{B47F140E-4B7D-48D3-9238-56227214C084}" dt="2025-02-08T23:33:34.889" v="298" actId="108"/>
        <pc:sldMkLst>
          <pc:docMk/>
          <pc:sldMk cId="1850429360" sldId="6333"/>
        </pc:sldMkLst>
      </pc:sldChg>
      <pc:sldChg chg="modSp mod">
        <pc:chgData name="Jim McGowan" userId="e2c7446dd3aca506" providerId="LiveId" clId="{B47F140E-4B7D-48D3-9238-56227214C084}" dt="2025-02-08T23:33:40.180" v="299" actId="108"/>
        <pc:sldMkLst>
          <pc:docMk/>
          <pc:sldMk cId="130927914" sldId="6334"/>
        </pc:sldMkLst>
      </pc:sldChg>
      <pc:sldChg chg="del">
        <pc:chgData name="Jim McGowan" userId="e2c7446dd3aca506" providerId="LiveId" clId="{B47F140E-4B7D-48D3-9238-56227214C084}" dt="2025-02-08T23:17:03.512" v="188" actId="47"/>
        <pc:sldMkLst>
          <pc:docMk/>
          <pc:sldMk cId="279706481" sldId="6335"/>
        </pc:sldMkLst>
      </pc:sldChg>
      <pc:sldChg chg="del">
        <pc:chgData name="Jim McGowan" userId="e2c7446dd3aca506" providerId="LiveId" clId="{B47F140E-4B7D-48D3-9238-56227214C084}" dt="2025-02-08T23:17:28.349" v="192" actId="47"/>
        <pc:sldMkLst>
          <pc:docMk/>
          <pc:sldMk cId="2081361467" sldId="6336"/>
        </pc:sldMkLst>
      </pc:sldChg>
      <pc:sldChg chg="del">
        <pc:chgData name="Jim McGowan" userId="e2c7446dd3aca506" providerId="LiveId" clId="{B47F140E-4B7D-48D3-9238-56227214C084}" dt="2025-02-08T23:17:50.713" v="196" actId="47"/>
        <pc:sldMkLst>
          <pc:docMk/>
          <pc:sldMk cId="638152211" sldId="6337"/>
        </pc:sldMkLst>
      </pc:sldChg>
      <pc:sldChg chg="modSp mod">
        <pc:chgData name="Jim McGowan" userId="e2c7446dd3aca506" providerId="LiveId" clId="{B47F140E-4B7D-48D3-9238-56227214C084}" dt="2025-02-08T23:22:02.932" v="209" actId="207"/>
        <pc:sldMkLst>
          <pc:docMk/>
          <pc:sldMk cId="3323205261" sldId="6338"/>
        </pc:sldMkLst>
        <pc:spChg chg="mod">
          <ac:chgData name="Jim McGowan" userId="e2c7446dd3aca506" providerId="LiveId" clId="{B47F140E-4B7D-48D3-9238-56227214C084}" dt="2025-02-08T23:22:02.932" v="209" actId="207"/>
          <ac:spMkLst>
            <pc:docMk/>
            <pc:sldMk cId="3323205261" sldId="6338"/>
            <ac:spMk id="3" creationId="{00000000-0000-0000-0000-000000000000}"/>
          </ac:spMkLst>
        </pc:spChg>
        <pc:spChg chg="mod">
          <ac:chgData name="Jim McGowan" userId="e2c7446dd3aca506" providerId="LiveId" clId="{B47F140E-4B7D-48D3-9238-56227214C084}" dt="2025-02-08T23:20:41.344" v="201" actId="6549"/>
          <ac:spMkLst>
            <pc:docMk/>
            <pc:sldMk cId="3323205261" sldId="6338"/>
            <ac:spMk id="14338" creationId="{00000000-0000-0000-0000-000000000000}"/>
          </ac:spMkLst>
        </pc:spChg>
      </pc:sldChg>
      <pc:sldChg chg="modSp mod">
        <pc:chgData name="Jim McGowan" userId="e2c7446dd3aca506" providerId="LiveId" clId="{B47F140E-4B7D-48D3-9238-56227214C084}" dt="2025-02-08T23:33:46.946" v="300" actId="108"/>
        <pc:sldMkLst>
          <pc:docMk/>
          <pc:sldMk cId="1552460448" sldId="6339"/>
        </pc:sldMkLst>
      </pc:sldChg>
      <pc:sldChg chg="modSp mod">
        <pc:chgData name="Jim McGowan" userId="e2c7446dd3aca506" providerId="LiveId" clId="{B47F140E-4B7D-48D3-9238-56227214C084}" dt="2025-02-08T23:33:58.864" v="303" actId="108"/>
        <pc:sldMkLst>
          <pc:docMk/>
          <pc:sldMk cId="1649733127" sldId="6341"/>
        </pc:sldMkLst>
      </pc:sldChg>
      <pc:sldChg chg="modSp mod">
        <pc:chgData name="Jim McGowan" userId="e2c7446dd3aca506" providerId="LiveId" clId="{B47F140E-4B7D-48D3-9238-56227214C084}" dt="2025-02-08T23:34:02.746" v="304" actId="108"/>
        <pc:sldMkLst>
          <pc:docMk/>
          <pc:sldMk cId="1623844836" sldId="6342"/>
        </pc:sldMkLst>
      </pc:sldChg>
      <pc:sldChg chg="modSp mod">
        <pc:chgData name="Jim McGowan" userId="e2c7446dd3aca506" providerId="LiveId" clId="{B47F140E-4B7D-48D3-9238-56227214C084}" dt="2025-02-08T23:34:06.433" v="305" actId="108"/>
        <pc:sldMkLst>
          <pc:docMk/>
          <pc:sldMk cId="491595060" sldId="6343"/>
        </pc:sldMkLst>
        <pc:spChg chg="mod">
          <ac:chgData name="Jim McGowan" userId="e2c7446dd3aca506" providerId="LiveId" clId="{B47F140E-4B7D-48D3-9238-56227214C084}" dt="2025-02-08T23:34:06.433" v="305" actId="108"/>
          <ac:spMkLst>
            <pc:docMk/>
            <pc:sldMk cId="491595060" sldId="6343"/>
            <ac:spMk id="5" creationId="{00000000-0000-0000-0000-000000000000}"/>
          </ac:spMkLst>
        </pc:spChg>
      </pc:sldChg>
      <pc:sldChg chg="modSp mod">
        <pc:chgData name="Jim McGowan" userId="e2c7446dd3aca506" providerId="LiveId" clId="{B47F140E-4B7D-48D3-9238-56227214C084}" dt="2025-02-08T23:22:34.534" v="211" actId="12788"/>
        <pc:sldMkLst>
          <pc:docMk/>
          <pc:sldMk cId="1544024785" sldId="6344"/>
        </pc:sldMkLst>
        <pc:spChg chg="mod">
          <ac:chgData name="Jim McGowan" userId="e2c7446dd3aca506" providerId="LiveId" clId="{B47F140E-4B7D-48D3-9238-56227214C084}" dt="2025-02-08T23:22:34.534" v="211" actId="12788"/>
          <ac:spMkLst>
            <pc:docMk/>
            <pc:sldMk cId="1544024785" sldId="6344"/>
            <ac:spMk id="3" creationId="{BBA35E7F-E4EA-4138-BBBA-E3B8E55A1B96}"/>
          </ac:spMkLst>
        </pc:spChg>
      </pc:sldChg>
      <pc:sldChg chg="modSp mod">
        <pc:chgData name="Jim McGowan" userId="e2c7446dd3aca506" providerId="LiveId" clId="{B47F140E-4B7D-48D3-9238-56227214C084}" dt="2025-02-08T23:34:14.803" v="306" actId="108"/>
        <pc:sldMkLst>
          <pc:docMk/>
          <pc:sldMk cId="2953691401" sldId="6347"/>
        </pc:sldMkLst>
        <pc:spChg chg="mod">
          <ac:chgData name="Jim McGowan" userId="e2c7446dd3aca506" providerId="LiveId" clId="{B47F140E-4B7D-48D3-9238-56227214C084}" dt="2025-02-08T23:34:14.803" v="306" actId="108"/>
          <ac:spMkLst>
            <pc:docMk/>
            <pc:sldMk cId="2953691401" sldId="6347"/>
            <ac:spMk id="3" creationId="{00000000-0000-0000-0000-000000000000}"/>
          </ac:spMkLst>
        </pc:spChg>
      </pc:sldChg>
      <pc:sldChg chg="modSp mod">
        <pc:chgData name="Jim McGowan" userId="e2c7446dd3aca506" providerId="LiveId" clId="{B47F140E-4B7D-48D3-9238-56227214C084}" dt="2025-02-08T23:34:18.567" v="307" actId="108"/>
        <pc:sldMkLst>
          <pc:docMk/>
          <pc:sldMk cId="2501226218" sldId="6348"/>
        </pc:sldMkLst>
        <pc:spChg chg="mod">
          <ac:chgData name="Jim McGowan" userId="e2c7446dd3aca506" providerId="LiveId" clId="{B47F140E-4B7D-48D3-9238-56227214C084}" dt="2025-02-08T23:34:18.567" v="307" actId="108"/>
          <ac:spMkLst>
            <pc:docMk/>
            <pc:sldMk cId="2501226218" sldId="6348"/>
            <ac:spMk id="5" creationId="{00000000-0000-0000-0000-000000000000}"/>
          </ac:spMkLst>
        </pc:spChg>
      </pc:sldChg>
      <pc:sldChg chg="del">
        <pc:chgData name="Jim McGowan" userId="e2c7446dd3aca506" providerId="LiveId" clId="{B47F140E-4B7D-48D3-9238-56227214C084}" dt="2025-02-08T23:23:44.399" v="215" actId="47"/>
        <pc:sldMkLst>
          <pc:docMk/>
          <pc:sldMk cId="2866492160" sldId="6349"/>
        </pc:sldMkLst>
      </pc:sldChg>
      <pc:sldChg chg="del">
        <pc:chgData name="Jim McGowan" userId="e2c7446dd3aca506" providerId="LiveId" clId="{B47F140E-4B7D-48D3-9238-56227214C084}" dt="2025-02-08T23:27:34.190" v="248" actId="47"/>
        <pc:sldMkLst>
          <pc:docMk/>
          <pc:sldMk cId="572582694" sldId="6351"/>
        </pc:sldMkLst>
      </pc:sldChg>
      <pc:sldChg chg="del">
        <pc:chgData name="Jim McGowan" userId="e2c7446dd3aca506" providerId="LiveId" clId="{B47F140E-4B7D-48D3-9238-56227214C084}" dt="2025-02-08T23:28:15.319" v="252" actId="47"/>
        <pc:sldMkLst>
          <pc:docMk/>
          <pc:sldMk cId="590528215" sldId="6355"/>
        </pc:sldMkLst>
      </pc:sldChg>
      <pc:sldChg chg="del">
        <pc:chgData name="Jim McGowan" userId="e2c7446dd3aca506" providerId="LiveId" clId="{B47F140E-4B7D-48D3-9238-56227214C084}" dt="2025-02-08T23:30:52.308" v="283" actId="47"/>
        <pc:sldMkLst>
          <pc:docMk/>
          <pc:sldMk cId="2951603721" sldId="6356"/>
        </pc:sldMkLst>
      </pc:sldChg>
      <pc:sldChg chg="modSp mod">
        <pc:chgData name="Jim McGowan" userId="e2c7446dd3aca506" providerId="LiveId" clId="{B47F140E-4B7D-48D3-9238-56227214C084}" dt="2025-02-08T23:29:57.736" v="277" actId="1036"/>
        <pc:sldMkLst>
          <pc:docMk/>
          <pc:sldMk cId="2978547621" sldId="6357"/>
        </pc:sldMkLst>
        <pc:spChg chg="mod">
          <ac:chgData name="Jim McGowan" userId="e2c7446dd3aca506" providerId="LiveId" clId="{B47F140E-4B7D-48D3-9238-56227214C084}" dt="2025-02-08T23:28:49.191" v="254" actId="255"/>
          <ac:spMkLst>
            <pc:docMk/>
            <pc:sldMk cId="2978547621" sldId="6357"/>
            <ac:spMk id="2" creationId="{216CDCD4-3FAB-41A2-A747-7282BA4069DD}"/>
          </ac:spMkLst>
        </pc:spChg>
        <pc:spChg chg="mod">
          <ac:chgData name="Jim McGowan" userId="e2c7446dd3aca506" providerId="LiveId" clId="{B47F140E-4B7D-48D3-9238-56227214C084}" dt="2025-02-08T23:29:57.736" v="277" actId="1036"/>
          <ac:spMkLst>
            <pc:docMk/>
            <pc:sldMk cId="2978547621" sldId="6357"/>
            <ac:spMk id="3" creationId="{C6B44EFD-44EA-418A-8CD4-A78ED7739FE7}"/>
          </ac:spMkLst>
        </pc:spChg>
      </pc:sldChg>
      <pc:sldChg chg="del">
        <pc:chgData name="Jim McGowan" userId="e2c7446dd3aca506" providerId="LiveId" clId="{B47F140E-4B7D-48D3-9238-56227214C084}" dt="2025-02-08T23:32:08.334" v="287" actId="47"/>
        <pc:sldMkLst>
          <pc:docMk/>
          <pc:sldMk cId="1922951350" sldId="6358"/>
        </pc:sldMkLst>
      </pc:sldChg>
      <pc:sldChg chg="modSp mod">
        <pc:chgData name="Jim McGowan" userId="e2c7446dd3aca506" providerId="LiveId" clId="{B47F140E-4B7D-48D3-9238-56227214C084}" dt="2025-02-08T23:33:53.582" v="302" actId="108"/>
        <pc:sldMkLst>
          <pc:docMk/>
          <pc:sldMk cId="2533486007" sldId="8837"/>
        </pc:sldMkLst>
      </pc:sldChg>
      <pc:sldChg chg="modSp mod">
        <pc:chgData name="Jim McGowan" userId="e2c7446dd3aca506" providerId="LiveId" clId="{B47F140E-4B7D-48D3-9238-56227214C084}" dt="2025-02-08T23:35:04.332" v="315" actId="108"/>
        <pc:sldMkLst>
          <pc:docMk/>
          <pc:sldMk cId="2487014975" sldId="11102"/>
        </pc:sldMkLst>
        <pc:spChg chg="mod">
          <ac:chgData name="Jim McGowan" userId="e2c7446dd3aca506" providerId="LiveId" clId="{B47F140E-4B7D-48D3-9238-56227214C084}" dt="2025-02-08T23:35:04.332" v="315" actId="108"/>
          <ac:spMkLst>
            <pc:docMk/>
            <pc:sldMk cId="2487014975" sldId="11102"/>
            <ac:spMk id="134147" creationId="{8BEE63F0-E48A-314B-C6E8-C0C8E7088F4F}"/>
          </ac:spMkLst>
        </pc:spChg>
      </pc:sldChg>
      <pc:sldChg chg="modSp mod">
        <pc:chgData name="Jim McGowan" userId="e2c7446dd3aca506" providerId="LiveId" clId="{B47F140E-4B7D-48D3-9238-56227214C084}" dt="2025-02-08T23:35:08.096" v="316" actId="108"/>
        <pc:sldMkLst>
          <pc:docMk/>
          <pc:sldMk cId="2721409251" sldId="11103"/>
        </pc:sldMkLst>
        <pc:spChg chg="mod">
          <ac:chgData name="Jim McGowan" userId="e2c7446dd3aca506" providerId="LiveId" clId="{B47F140E-4B7D-48D3-9238-56227214C084}" dt="2025-02-08T23:35:08.096" v="316" actId="108"/>
          <ac:spMkLst>
            <pc:docMk/>
            <pc:sldMk cId="2721409251" sldId="11103"/>
            <ac:spMk id="134147" creationId="{04BEBCDC-1F11-E9CC-9BBD-D461BFADA683}"/>
          </ac:spMkLst>
        </pc:spChg>
      </pc:sldChg>
      <pc:sldChg chg="modSp add mod">
        <pc:chgData name="Jim McGowan" userId="e2c7446dd3aca506" providerId="LiveId" clId="{B47F140E-4B7D-48D3-9238-56227214C084}" dt="2025-02-08T23:04:20.198" v="85" actId="11"/>
        <pc:sldMkLst>
          <pc:docMk/>
          <pc:sldMk cId="2600680970" sldId="11104"/>
        </pc:sldMkLst>
      </pc:sldChg>
      <pc:sldChg chg="modSp add mod">
        <pc:chgData name="Jim McGowan" userId="e2c7446dd3aca506" providerId="LiveId" clId="{B47F140E-4B7D-48D3-9238-56227214C084}" dt="2025-02-08T23:04:36.245" v="86" actId="108"/>
        <pc:sldMkLst>
          <pc:docMk/>
          <pc:sldMk cId="2013368560" sldId="11105"/>
        </pc:sldMkLst>
        <pc:spChg chg="mod">
          <ac:chgData name="Jim McGowan" userId="e2c7446dd3aca506" providerId="LiveId" clId="{B47F140E-4B7D-48D3-9238-56227214C084}" dt="2025-02-08T23:02:06.904" v="70" actId="108"/>
          <ac:spMkLst>
            <pc:docMk/>
            <pc:sldMk cId="2013368560" sldId="11105"/>
            <ac:spMk id="3" creationId="{440E26FC-6E08-A06E-A423-217DD62FF0DB}"/>
          </ac:spMkLst>
        </pc:spChg>
        <pc:spChg chg="mod">
          <ac:chgData name="Jim McGowan" userId="e2c7446dd3aca506" providerId="LiveId" clId="{B47F140E-4B7D-48D3-9238-56227214C084}" dt="2025-02-08T23:04:36.245" v="86" actId="108"/>
          <ac:spMkLst>
            <pc:docMk/>
            <pc:sldMk cId="2013368560" sldId="11105"/>
            <ac:spMk id="14338" creationId="{1292D26E-A7AB-870F-35C0-B22F822490AC}"/>
          </ac:spMkLst>
        </pc:spChg>
      </pc:sldChg>
      <pc:sldChg chg="modSp add mod">
        <pc:chgData name="Jim McGowan" userId="e2c7446dd3aca506" providerId="LiveId" clId="{B47F140E-4B7D-48D3-9238-56227214C084}" dt="2025-02-08T23:19:17.551" v="197" actId="108"/>
        <pc:sldMkLst>
          <pc:docMk/>
          <pc:sldMk cId="2401312780" sldId="11106"/>
        </pc:sldMkLst>
        <pc:spChg chg="mod">
          <ac:chgData name="Jim McGowan" userId="e2c7446dd3aca506" providerId="LiveId" clId="{B47F140E-4B7D-48D3-9238-56227214C084}" dt="2025-02-08T23:19:17.551" v="197" actId="108"/>
          <ac:spMkLst>
            <pc:docMk/>
            <pc:sldMk cId="2401312780" sldId="11106"/>
            <ac:spMk id="3" creationId="{5A65245A-0508-5B3C-7755-426ED04BA047}"/>
          </ac:spMkLst>
        </pc:spChg>
      </pc:sldChg>
      <pc:sldChg chg="modSp add mod">
        <pc:chgData name="Jim McGowan" userId="e2c7446dd3aca506" providerId="LiveId" clId="{B47F140E-4B7D-48D3-9238-56227214C084}" dt="2025-02-08T23:15:29.521" v="172" actId="255"/>
        <pc:sldMkLst>
          <pc:docMk/>
          <pc:sldMk cId="384814937" sldId="11107"/>
        </pc:sldMkLst>
      </pc:sldChg>
      <pc:sldChg chg="add del">
        <pc:chgData name="Jim McGowan" userId="e2c7446dd3aca506" providerId="LiveId" clId="{B47F140E-4B7D-48D3-9238-56227214C084}" dt="2025-02-08T23:10:22.606" v="121" actId="47"/>
        <pc:sldMkLst>
          <pc:docMk/>
          <pc:sldMk cId="2087662812" sldId="11107"/>
        </pc:sldMkLst>
      </pc:sldChg>
      <pc:sldChg chg="modSp add mod">
        <pc:chgData name="Jim McGowan" userId="e2c7446dd3aca506" providerId="LiveId" clId="{B47F140E-4B7D-48D3-9238-56227214C084}" dt="2025-02-08T23:15:47.093" v="175" actId="108"/>
        <pc:sldMkLst>
          <pc:docMk/>
          <pc:sldMk cId="608898672" sldId="11108"/>
        </pc:sldMkLst>
      </pc:sldChg>
      <pc:sldChg chg="modSp add mod ord">
        <pc:chgData name="Jim McGowan" userId="e2c7446dd3aca506" providerId="LiveId" clId="{B47F140E-4B7D-48D3-9238-56227214C084}" dt="2025-02-08T23:16:19.717" v="181" actId="108"/>
        <pc:sldMkLst>
          <pc:docMk/>
          <pc:sldMk cId="3156974274" sldId="11109"/>
        </pc:sldMkLst>
      </pc:sldChg>
      <pc:sldChg chg="modSp add mod ord">
        <pc:chgData name="Jim McGowan" userId="e2c7446dd3aca506" providerId="LiveId" clId="{B47F140E-4B7D-48D3-9238-56227214C084}" dt="2025-02-08T23:16:55.988" v="187" actId="108"/>
        <pc:sldMkLst>
          <pc:docMk/>
          <pc:sldMk cId="2026824618" sldId="11110"/>
        </pc:sldMkLst>
      </pc:sldChg>
      <pc:sldChg chg="modSp add mod">
        <pc:chgData name="Jim McGowan" userId="e2c7446dd3aca506" providerId="LiveId" clId="{B47F140E-4B7D-48D3-9238-56227214C084}" dt="2025-02-08T23:17:22.760" v="191" actId="108"/>
        <pc:sldMkLst>
          <pc:docMk/>
          <pc:sldMk cId="3553042281" sldId="11111"/>
        </pc:sldMkLst>
      </pc:sldChg>
      <pc:sldChg chg="modSp add mod">
        <pc:chgData name="Jim McGowan" userId="e2c7446dd3aca506" providerId="LiveId" clId="{B47F140E-4B7D-48D3-9238-56227214C084}" dt="2025-02-08T23:17:44.750" v="195" actId="108"/>
        <pc:sldMkLst>
          <pc:docMk/>
          <pc:sldMk cId="2166407019" sldId="11112"/>
        </pc:sldMkLst>
      </pc:sldChg>
      <pc:sldChg chg="modSp add mod">
        <pc:chgData name="Jim McGowan" userId="e2c7446dd3aca506" providerId="LiveId" clId="{B47F140E-4B7D-48D3-9238-56227214C084}" dt="2025-02-08T23:23:34.397" v="214" actId="108"/>
        <pc:sldMkLst>
          <pc:docMk/>
          <pc:sldMk cId="488675492" sldId="11113"/>
        </pc:sldMkLst>
        <pc:spChg chg="mod">
          <ac:chgData name="Jim McGowan" userId="e2c7446dd3aca506" providerId="LiveId" clId="{B47F140E-4B7D-48D3-9238-56227214C084}" dt="2025-02-08T23:23:34.397" v="214" actId="108"/>
          <ac:spMkLst>
            <pc:docMk/>
            <pc:sldMk cId="488675492" sldId="11113"/>
            <ac:spMk id="3" creationId="{288A2D5D-59C0-40E2-97B9-7AEFA9D1D8D8}"/>
          </ac:spMkLst>
        </pc:spChg>
      </pc:sldChg>
      <pc:sldChg chg="modSp add mod">
        <pc:chgData name="Jim McGowan" userId="e2c7446dd3aca506" providerId="LiveId" clId="{B47F140E-4B7D-48D3-9238-56227214C084}" dt="2025-02-08T23:27:26.548" v="247" actId="108"/>
        <pc:sldMkLst>
          <pc:docMk/>
          <pc:sldMk cId="2491096261" sldId="11114"/>
        </pc:sldMkLst>
        <pc:spChg chg="mod">
          <ac:chgData name="Jim McGowan" userId="e2c7446dd3aca506" providerId="LiveId" clId="{B47F140E-4B7D-48D3-9238-56227214C084}" dt="2025-02-08T23:27:26.548" v="247" actId="108"/>
          <ac:spMkLst>
            <pc:docMk/>
            <pc:sldMk cId="2491096261" sldId="11114"/>
            <ac:spMk id="3" creationId="{50350177-7E61-1820-33A6-09FBBD4BE9DD}"/>
          </ac:spMkLst>
        </pc:spChg>
      </pc:sldChg>
      <pc:sldChg chg="modSp add mod">
        <pc:chgData name="Jim McGowan" userId="e2c7446dd3aca506" providerId="LiveId" clId="{B47F140E-4B7D-48D3-9238-56227214C084}" dt="2025-02-08T23:28:01.702" v="251" actId="108"/>
        <pc:sldMkLst>
          <pc:docMk/>
          <pc:sldMk cId="3730511221" sldId="11115"/>
        </pc:sldMkLst>
        <pc:spChg chg="mod">
          <ac:chgData name="Jim McGowan" userId="e2c7446dd3aca506" providerId="LiveId" clId="{B47F140E-4B7D-48D3-9238-56227214C084}" dt="2025-02-08T23:28:01.702" v="251" actId="108"/>
          <ac:spMkLst>
            <pc:docMk/>
            <pc:sldMk cId="3730511221" sldId="11115"/>
            <ac:spMk id="3" creationId="{4C86B367-895B-A0DD-6102-878DE978636D}"/>
          </ac:spMkLst>
        </pc:spChg>
      </pc:sldChg>
      <pc:sldChg chg="modSp add mod">
        <pc:chgData name="Jim McGowan" userId="e2c7446dd3aca506" providerId="LiveId" clId="{B47F140E-4B7D-48D3-9238-56227214C084}" dt="2025-02-08T23:30:05.740" v="279" actId="1036"/>
        <pc:sldMkLst>
          <pc:docMk/>
          <pc:sldMk cId="2581681601" sldId="11116"/>
        </pc:sldMkLst>
        <pc:spChg chg="mod">
          <ac:chgData name="Jim McGowan" userId="e2c7446dd3aca506" providerId="LiveId" clId="{B47F140E-4B7D-48D3-9238-56227214C084}" dt="2025-02-08T23:30:05.740" v="279" actId="1036"/>
          <ac:spMkLst>
            <pc:docMk/>
            <pc:sldMk cId="2581681601" sldId="11116"/>
            <ac:spMk id="3" creationId="{DEFB6763-7E24-8D12-5A53-079C3B8ADEF6}"/>
          </ac:spMkLst>
        </pc:spChg>
      </pc:sldChg>
      <pc:sldChg chg="modSp add mod">
        <pc:chgData name="Jim McGowan" userId="e2c7446dd3aca506" providerId="LiveId" clId="{B47F140E-4B7D-48D3-9238-56227214C084}" dt="2025-02-08T23:30:42.520" v="282" actId="108"/>
        <pc:sldMkLst>
          <pc:docMk/>
          <pc:sldMk cId="1917843314" sldId="11117"/>
        </pc:sldMkLst>
        <pc:spChg chg="mod">
          <ac:chgData name="Jim McGowan" userId="e2c7446dd3aca506" providerId="LiveId" clId="{B47F140E-4B7D-48D3-9238-56227214C084}" dt="2025-02-08T23:30:42.520" v="282" actId="108"/>
          <ac:spMkLst>
            <pc:docMk/>
            <pc:sldMk cId="1917843314" sldId="11117"/>
            <ac:spMk id="3" creationId="{C6E2F1EA-0885-DA1D-F6C8-15A91E0E8699}"/>
          </ac:spMkLst>
        </pc:spChg>
      </pc:sldChg>
      <pc:sldChg chg="modSp add mod">
        <pc:chgData name="Jim McGowan" userId="e2c7446dd3aca506" providerId="LiveId" clId="{B47F140E-4B7D-48D3-9238-56227214C084}" dt="2025-02-08T23:32:01.649" v="286" actId="108"/>
        <pc:sldMkLst>
          <pc:docMk/>
          <pc:sldMk cId="3681912821" sldId="11118"/>
        </pc:sldMkLst>
        <pc:spChg chg="mod">
          <ac:chgData name="Jim McGowan" userId="e2c7446dd3aca506" providerId="LiveId" clId="{B47F140E-4B7D-48D3-9238-56227214C084}" dt="2025-02-08T23:32:01.649" v="286" actId="108"/>
          <ac:spMkLst>
            <pc:docMk/>
            <pc:sldMk cId="3681912821" sldId="11118"/>
            <ac:spMk id="3" creationId="{D131DF97-FF4A-FF0D-9046-9209F8F006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- 021</a:t>
            </a:r>
          </a:p>
          <a:p>
            <a:pPr>
              <a:defRPr/>
            </a:pPr>
            <a:r>
              <a:rPr lang="en-US" sz="1500" dirty="0"/>
              <a:t>03-09-2025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3/8/2025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3/8/2025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4000" dirty="0"/>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dirty="0">
                <a:effectLst/>
              </a:rPr>
              <a:t>“Every Calvinist, no matter what else he believes, uses this verse [Acts 13:48]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dirty="0">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4061-0519-0003-CA4B-2FD43CA8AAA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1AF4D64-DEB2-FB0A-DBF9-821D53D9A025}"/>
              </a:ext>
            </a:extLst>
          </p:cNvPr>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a:extLst>
              <a:ext uri="{FF2B5EF4-FFF2-40B4-BE49-F238E27FC236}">
                <a16:creationId xmlns:a16="http://schemas.microsoft.com/office/drawing/2014/main" id="{2A93EB43-80C9-A5C7-7300-A2E271AE356B}"/>
              </a:ext>
            </a:extLst>
          </p:cNvPr>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b="1" u="sng" dirty="0">
                <a:solidFill>
                  <a:srgbClr val="FFFFCC"/>
                </a:solidFill>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A2009246-703E-1330-AB02-F37FA48B5F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6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D0B28-A7DA-A0B5-EBC3-FA926C8535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53D0A5-EDBB-EBBA-4224-E619DDE2ADE6}"/>
              </a:ext>
            </a:extLst>
          </p:cNvPr>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a:extLst>
              <a:ext uri="{FF2B5EF4-FFF2-40B4-BE49-F238E27FC236}">
                <a16:creationId xmlns:a16="http://schemas.microsoft.com/office/drawing/2014/main" id="{F21645E6-B0B6-C868-6BB5-FE3FD7DF67AE}"/>
              </a:ext>
            </a:extLst>
          </p:cNvPr>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dirty="0">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0E57DF00-2A8D-AB74-DE7D-984D22152A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4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spcBef>
                <a:spcPts val="0"/>
              </a:spcBef>
              <a:spcAft>
                <a:spcPts val="3000"/>
              </a:spcAft>
              <a:buSzPct val="100000"/>
              <a:buFont typeface="+mj-lt"/>
              <a:buAutoNum type="arabicPeriod" startAt="4"/>
              <a:defRPr/>
            </a:pPr>
            <a:r>
              <a:rPr lang="en-US" dirty="0">
                <a:cs typeface="Calibri" pitchFamily="34" charset="0"/>
              </a:rPr>
              <a:t>The corrupted, Roman Catholic Latin Vulgate mistranslates </a:t>
            </a:r>
            <a:r>
              <a:rPr lang="en-US" i="1" dirty="0">
                <a:cs typeface="Calibri" pitchFamily="34" charset="0"/>
              </a:rPr>
              <a:t>tassō</a:t>
            </a:r>
            <a:r>
              <a:rPr lang="en-US" dirty="0">
                <a:cs typeface="Calibri" pitchFamily="34" charset="0"/>
              </a:rPr>
              <a:t> as “preordained.”</a:t>
            </a:r>
          </a:p>
          <a:p>
            <a:pPr marL="457200" indent="-457200" algn="just">
              <a:spcBef>
                <a:spcPts val="0"/>
              </a:spcBef>
              <a:spcAft>
                <a:spcPts val="3000"/>
              </a:spcAft>
              <a:buSzPct val="100000"/>
              <a:buFont typeface="+mj-lt"/>
              <a:buAutoNum type="arabicPeriod" startAt="4"/>
              <a:defRPr/>
            </a:pPr>
            <a:r>
              <a:rPr lang="en-US" dirty="0">
                <a:cs typeface="Calibri" pitchFamily="34" charset="0"/>
              </a:rPr>
              <a:t>The context of the book of Acts pertains to the predisposition of the Gentiles (rather than the Jews) toward the Gospel (Acts 13:44-47; 28:26-28) </a:t>
            </a:r>
          </a:p>
          <a:p>
            <a:pPr marL="457200" indent="-457200" algn="just">
              <a:spcBef>
                <a:spcPts val="0"/>
              </a:spcBef>
              <a:spcAft>
                <a:spcPts val="3000"/>
              </a:spcAft>
              <a:buSzPct val="100000"/>
              <a:buAutoNum type="arabicPeriod" startAt="4"/>
              <a:defRPr/>
            </a:pPr>
            <a:r>
              <a:rPr lang="en-US" dirty="0">
                <a:cs typeface="Calibri" pitchFamily="34" charset="0"/>
              </a:rPr>
              <a:t>There is no textual or exegetical evidence that the divine appointing (</a:t>
            </a:r>
            <a:r>
              <a:rPr lang="en-US" i="1" dirty="0" err="1">
                <a:cs typeface="Calibri" pitchFamily="34" charset="0"/>
              </a:rPr>
              <a:t>tassō</a:t>
            </a:r>
            <a:r>
              <a:rPr lang="en-US" dirty="0">
                <a:cs typeface="Calibri" pitchFamily="34" charset="0"/>
              </a:rPr>
              <a:t>) caused the believing (</a:t>
            </a:r>
            <a:r>
              <a:rPr lang="en-US" i="1" dirty="0" err="1">
                <a:cs typeface="Calibri" pitchFamily="34" charset="0"/>
              </a:rPr>
              <a:t>pisteuō</a:t>
            </a:r>
            <a:r>
              <a:rPr lang="en-US" dirty="0">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46025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spcBef>
                <a:spcPts val="0"/>
              </a:spcBef>
              <a:spcAft>
                <a:spcPts val="3000"/>
              </a:spcAft>
              <a:buSzPct val="100000"/>
              <a:buFont typeface="+mj-lt"/>
              <a:buAutoNum type="arabicPeriod" startAt="4"/>
              <a:defRPr/>
            </a:pPr>
            <a:r>
              <a:rPr lang="en-US" dirty="0">
                <a:cs typeface="Calibri" pitchFamily="34" charset="0"/>
              </a:rPr>
              <a:t>The corrupted, Roman Catholic Latin Vulgate mistranslates </a:t>
            </a:r>
            <a:r>
              <a:rPr lang="en-US" i="1" dirty="0">
                <a:cs typeface="Calibri" pitchFamily="34" charset="0"/>
              </a:rPr>
              <a:t>tassō</a:t>
            </a:r>
            <a:r>
              <a:rPr lang="en-US" dirty="0">
                <a:cs typeface="Calibri" pitchFamily="34" charset="0"/>
              </a:rPr>
              <a:t> as “preordained.”</a:t>
            </a:r>
          </a:p>
          <a:p>
            <a:pPr marL="457200" indent="-457200" algn="just">
              <a:spcBef>
                <a:spcPts val="0"/>
              </a:spcBef>
              <a:spcAft>
                <a:spcPts val="3000"/>
              </a:spcAft>
              <a:buSzPct val="100000"/>
              <a:buFont typeface="+mj-lt"/>
              <a:buAutoNum type="arabicPeriod" startAt="4"/>
              <a:defRPr/>
            </a:pPr>
            <a:r>
              <a:rPr lang="en-US" dirty="0">
                <a:cs typeface="Calibri" pitchFamily="34" charset="0"/>
              </a:rPr>
              <a:t>The context of the book of Acts pertains to the predisposition of the Gentiles (rather than the Jews) toward the Gospel (Acts 13:44-47; 28:26-28) </a:t>
            </a:r>
          </a:p>
          <a:p>
            <a:pPr marL="457200" indent="-457200" algn="just">
              <a:spcBef>
                <a:spcPts val="0"/>
              </a:spcBef>
              <a:spcAft>
                <a:spcPts val="3000"/>
              </a:spcAft>
              <a:buSzPct val="100000"/>
              <a:buAutoNum type="arabicPeriod" startAt="4"/>
              <a:defRPr/>
            </a:pPr>
            <a:r>
              <a:rPr lang="en-US" b="1" u="sng" dirty="0">
                <a:solidFill>
                  <a:srgbClr val="FFFFCC"/>
                </a:solidFill>
                <a:cs typeface="Calibri" pitchFamily="34" charset="0"/>
              </a:rPr>
              <a:t>There is no textual or exegetical evidence that the divine appointing (</a:t>
            </a:r>
            <a:r>
              <a:rPr lang="en-US" b="1" i="1" u="sng" dirty="0">
                <a:solidFill>
                  <a:srgbClr val="FFFFCC"/>
                </a:solidFill>
                <a:cs typeface="Calibri" pitchFamily="34" charset="0"/>
              </a:rPr>
              <a:t>tassō</a:t>
            </a:r>
            <a:r>
              <a:rPr lang="en-US" b="1" u="sng" dirty="0">
                <a:solidFill>
                  <a:srgbClr val="FFFFCC"/>
                </a:solidFill>
                <a:cs typeface="Calibri" pitchFamily="34" charset="0"/>
              </a:rPr>
              <a:t>) caused the believing (</a:t>
            </a:r>
            <a:r>
              <a:rPr lang="en-US" b="1" i="1" u="sng" dirty="0" err="1">
                <a:solidFill>
                  <a:srgbClr val="FFFFCC"/>
                </a:solidFill>
                <a:cs typeface="Calibri" pitchFamily="34" charset="0"/>
              </a:rPr>
              <a:t>pisteuō</a:t>
            </a:r>
            <a:r>
              <a:rPr lang="en-US" b="1" u="sng" dirty="0">
                <a:solidFill>
                  <a:srgbClr val="FFFFCC"/>
                </a:solidFill>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2619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6489"/>
            <a:ext cx="10363200" cy="914400"/>
          </a:xfrm>
        </p:spPr>
        <p:txBody>
          <a:bodyPr/>
          <a:lstStyle/>
          <a:p>
            <a:pPr algn="ctr"/>
            <a:r>
              <a:rPr lang="en-US" sz="3600" dirty="0"/>
              <a:t>Dennis Rokser</a:t>
            </a: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sz="2900" dirty="0"/>
              <a:t>“</a:t>
            </a:r>
            <a:r>
              <a:rPr lang="en-US" sz="2900" dirty="0">
                <a:effectLst/>
                <a:latin typeface="Calibri" panose="020F0502020204030204" pitchFamily="34" charset="0"/>
                <a:ea typeface="Times New Roman" panose="02020603050405020304" pitchFamily="18" charset="0"/>
              </a:rPr>
              <a:t>[It is incorrect to say that]…the Greek verb for ‘believe’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a:t>
            </a:r>
            <a:r>
              <a:rPr lang="en-US" sz="2900" b="1" u="sng" dirty="0">
                <a:solidFill>
                  <a:srgbClr val="FFFFCC"/>
                </a:solidFill>
                <a:effectLst/>
                <a:latin typeface="Calibri" panose="020F0502020204030204" pitchFamily="34" charset="0"/>
                <a:ea typeface="Times New Roman" panose="02020603050405020304" pitchFamily="18" charset="0"/>
              </a:rPr>
              <a:t>is the result of</a:t>
            </a:r>
            <a:r>
              <a:rPr lang="en-US" sz="2900" dirty="0">
                <a:effectLst/>
                <a:latin typeface="Calibri" panose="020F0502020204030204" pitchFamily="34" charset="0"/>
                <a:ea typeface="Times New Roman" panose="02020603050405020304" pitchFamily="18" charset="0"/>
              </a:rPr>
              <a:t> the perfect passive participle ‘appointed’ (</a:t>
            </a:r>
            <a:r>
              <a:rPr lang="en-US" sz="2900" i="1" dirty="0" err="1">
                <a:effectLst/>
                <a:latin typeface="Calibri" panose="020F0502020204030204" pitchFamily="34" charset="0"/>
                <a:ea typeface="Times New Roman" panose="02020603050405020304" pitchFamily="18" charset="0"/>
              </a:rPr>
              <a:t>tetagmenoi</a:t>
            </a:r>
            <a:r>
              <a:rPr lang="en-US" sz="2900" dirty="0">
                <a:effectLst/>
                <a:latin typeface="Calibri" panose="020F0502020204030204" pitchFamily="34" charset="0"/>
                <a:ea typeface="Times New Roman" panose="02020603050405020304" pitchFamily="18" charset="0"/>
              </a:rPr>
              <a:t>). Grammatically, all that the aorist tense verb of ‘believe’ shows when it is combined with the periphrastic construction of ‘had been appointed’ is that the appointing on God's part preceded the believing on man's part. NOTE: the grammar does not prove that one is the result of the other! In order to show that the act of believing was the result of or caused by God's prior appointing, there would need to be a causal conjunction in the Greek text after ‘believed’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so that the verse would say: ‘and believed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because [</a:t>
            </a:r>
            <a:r>
              <a:rPr lang="en-US" sz="2900" i="1" dirty="0" err="1">
                <a:effectLst/>
                <a:latin typeface="Calibri" panose="020F0502020204030204" pitchFamily="34" charset="0"/>
                <a:ea typeface="Times New Roman" panose="02020603050405020304" pitchFamily="18" charset="0"/>
              </a:rPr>
              <a:t>hoti</a:t>
            </a:r>
            <a:r>
              <a:rPr lang="en-US" sz="2900" dirty="0">
                <a:effectLst/>
                <a:latin typeface="Calibri" panose="020F0502020204030204" pitchFamily="34" charset="0"/>
                <a:ea typeface="Times New Roman" panose="02020603050405020304" pitchFamily="18" charset="0"/>
              </a:rPr>
              <a:t>, </a:t>
            </a:r>
            <a:r>
              <a:rPr lang="en-US" sz="2900" i="1" dirty="0" err="1">
                <a:effectLst/>
                <a:latin typeface="Calibri" panose="020F0502020204030204" pitchFamily="34" charset="0"/>
                <a:ea typeface="Times New Roman" panose="02020603050405020304" pitchFamily="18" charset="0"/>
              </a:rPr>
              <a:t>hina</a:t>
            </a:r>
            <a:r>
              <a:rPr lang="en-US" sz="2900" dirty="0">
                <a:effectLst/>
                <a:latin typeface="Calibri" panose="020F0502020204030204" pitchFamily="34" charset="0"/>
                <a:ea typeface="Times New Roman" panose="02020603050405020304" pitchFamily="18" charset="0"/>
              </a:rPr>
              <a:t>, hos, </a:t>
            </a:r>
            <a:r>
              <a:rPr lang="en-US" sz="2900" i="1" dirty="0" err="1">
                <a:effectLst/>
                <a:latin typeface="Calibri" panose="020F0502020204030204" pitchFamily="34" charset="0"/>
                <a:ea typeface="Times New Roman" panose="02020603050405020304" pitchFamily="18" charset="0"/>
              </a:rPr>
              <a:t>hoste</a:t>
            </a:r>
            <a:r>
              <a:rPr lang="en-US" sz="2900" dirty="0">
                <a:effectLst/>
                <a:latin typeface="Calibri" panose="020F0502020204030204" pitchFamily="34" charset="0"/>
                <a:ea typeface="Times New Roman" panose="02020603050405020304" pitchFamily="18" charset="0"/>
              </a:rPr>
              <a:t>] they had been appointed to life eternal.’</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900" dirty="0"/>
          </a:p>
        </p:txBody>
      </p:sp>
      <p:sp>
        <p:nvSpPr>
          <p:cNvPr id="4" name="TextBox 3"/>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pic>
        <p:nvPicPr>
          <p:cNvPr id="1026" name="Picture 2" descr="dennis-roks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buNone/>
            </a:pPr>
            <a:r>
              <a:rPr lang="en-US" sz="3000" dirty="0"/>
              <a:t>“</a:t>
            </a:r>
            <a:r>
              <a:rPr lang="en-US" sz="3000" dirty="0">
                <a:effectLst/>
                <a:latin typeface="Calibri" panose="020F0502020204030204" pitchFamily="34" charset="0"/>
                <a:ea typeface="Times New Roman" panose="02020603050405020304" pitchFamily="18" charset="0"/>
              </a:rPr>
              <a:t>The conjunctions </a:t>
            </a:r>
            <a:r>
              <a:rPr lang="en-US" sz="3000" i="1" dirty="0" err="1">
                <a:effectLst/>
                <a:latin typeface="Calibri" panose="020F0502020204030204" pitchFamily="34" charset="0"/>
                <a:ea typeface="Times New Roman" panose="02020603050405020304" pitchFamily="18" charset="0"/>
              </a:rPr>
              <a:t>hoti</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hina</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hos</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hoste</a:t>
            </a:r>
            <a:r>
              <a:rPr lang="en-US" sz="3000" dirty="0">
                <a:effectLst/>
                <a:latin typeface="Calibri" panose="020F0502020204030204" pitchFamily="34" charset="0"/>
                <a:ea typeface="Times New Roman" panose="02020603050405020304" pitchFamily="18" charset="0"/>
              </a:rPr>
              <a:t> are all used at times in Greek (most often </a:t>
            </a:r>
            <a:r>
              <a:rPr lang="en-US" sz="3000" i="1" dirty="0" err="1">
                <a:effectLst/>
                <a:latin typeface="Calibri" panose="020F0502020204030204" pitchFamily="34" charset="0"/>
                <a:ea typeface="Times New Roman" panose="02020603050405020304" pitchFamily="18" charset="0"/>
              </a:rPr>
              <a:t>hoti</a:t>
            </a:r>
            <a:r>
              <a:rPr lang="en-US" sz="3000" dirty="0">
                <a:effectLst/>
                <a:latin typeface="Calibri" panose="020F0502020204030204" pitchFamily="34" charset="0"/>
                <a:ea typeface="Times New Roman" panose="02020603050405020304" pitchFamily="18" charset="0"/>
              </a:rPr>
              <a:t>) to show purpose, result, or cause. But Acts 13:48 contains none of these! Calvinists assume that God foreordains certain people (those unconditionally elected to eternal salvation) to receive the gift of faith. If that were the case, then this verse should say ‘and as many as were appointed to believe received life eternal.’</a:t>
            </a: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05C25F8E-BE3C-D94E-6662-5BCD25CA2E0A}"/>
              </a:ext>
            </a:extLst>
          </p:cNvPr>
          <p:cNvSpPr>
            <a:spLocks noGrp="1"/>
          </p:cNvSpPr>
          <p:nvPr>
            <p:ph type="title"/>
          </p:nvPr>
        </p:nvSpPr>
        <p:spPr>
          <a:xfrm>
            <a:off x="914400" y="216489"/>
            <a:ext cx="10363200" cy="914400"/>
          </a:xfrm>
        </p:spPr>
        <p:txBody>
          <a:bodyPr/>
          <a:lstStyle/>
          <a:p>
            <a:pPr algn="ctr"/>
            <a:r>
              <a:rPr lang="en-US" sz="3600" dirty="0"/>
              <a:t>Dennis Rokser</a:t>
            </a:r>
          </a:p>
        </p:txBody>
      </p:sp>
      <p:pic>
        <p:nvPicPr>
          <p:cNvPr id="7" name="Picture 2" descr="dennis-rokser">
            <a:extLst>
              <a:ext uri="{FF2B5EF4-FFF2-40B4-BE49-F238E27FC236}">
                <a16:creationId xmlns:a16="http://schemas.microsoft.com/office/drawing/2014/main" id="{FB4058CA-56BB-BA42-3695-07783E5CD7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9DD0B09-0A0C-1601-189F-FB6D94758DB0}"/>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96694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0597177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buNone/>
            </a:pPr>
            <a:r>
              <a:rPr lang="en-US" sz="3000" dirty="0"/>
              <a:t>“</a:t>
            </a:r>
            <a:r>
              <a:rPr lang="en-US" sz="3000" dirty="0">
                <a:effectLst/>
                <a:ea typeface="Times New Roman" panose="02020603050405020304" pitchFamily="18" charset="0"/>
                <a:cs typeface="Times New Roman" panose="02020603050405020304" pitchFamily="18" charset="0"/>
              </a:rPr>
              <a:t>There are no verses in the Bible that say we were preordained to believe. Acts 13:48 simply doesn't say WHY the Galatians were appointed to eternal life. However, since the context of the passage involves human responsibility (v. 46), and it is consistent with Scripture elsewhere, we should interpret v. 48 to mean that God's ordaining must have factored in their faith which He foresaw.”</a:t>
            </a:r>
          </a:p>
        </p:txBody>
      </p:sp>
      <p:sp>
        <p:nvSpPr>
          <p:cNvPr id="6" name="Title 1">
            <a:extLst>
              <a:ext uri="{FF2B5EF4-FFF2-40B4-BE49-F238E27FC236}">
                <a16:creationId xmlns:a16="http://schemas.microsoft.com/office/drawing/2014/main" id="{0F9D1A67-6E90-5F51-FF17-74308F5D5CAE}"/>
              </a:ext>
            </a:extLst>
          </p:cNvPr>
          <p:cNvSpPr>
            <a:spLocks noGrp="1"/>
          </p:cNvSpPr>
          <p:nvPr>
            <p:ph type="title"/>
          </p:nvPr>
        </p:nvSpPr>
        <p:spPr>
          <a:xfrm>
            <a:off x="914400" y="216489"/>
            <a:ext cx="10363200" cy="914400"/>
          </a:xfrm>
        </p:spPr>
        <p:txBody>
          <a:bodyPr/>
          <a:lstStyle/>
          <a:p>
            <a:pPr algn="ctr"/>
            <a:r>
              <a:rPr lang="en-US" sz="3600" dirty="0"/>
              <a:t>Dennis Rokser</a:t>
            </a:r>
          </a:p>
        </p:txBody>
      </p:sp>
      <p:pic>
        <p:nvPicPr>
          <p:cNvPr id="7" name="Picture 2" descr="dennis-rokser">
            <a:extLst>
              <a:ext uri="{FF2B5EF4-FFF2-40B4-BE49-F238E27FC236}">
                <a16:creationId xmlns:a16="http://schemas.microsoft.com/office/drawing/2014/main" id="{B98775A5-A7F3-3628-D7AE-90C2F017E9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118952B-B845-BF11-D2FC-E4AC3408397F}"/>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339639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dirty="0">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dirty="0">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75516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b="1" u="sng" dirty="0">
                <a:solidFill>
                  <a:srgbClr val="FFFFCC"/>
                </a:solidFill>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dirty="0">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8210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28098945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371600"/>
            <a:ext cx="10972800" cy="4114800"/>
          </a:xfrm>
        </p:spPr>
        <p:txBody>
          <a:bodyPr/>
          <a:lstStyle/>
          <a:p>
            <a:pPr marL="0" indent="0" algn="just">
              <a:buNone/>
            </a:pPr>
            <a:r>
              <a:rPr lang="en-US" dirty="0">
                <a:ea typeface="Calibri" panose="020F0502020204030204" pitchFamily="34" charset="0"/>
                <a:cs typeface="Calibri" panose="020F0502020204030204" pitchFamily="34" charset="0"/>
              </a:rPr>
              <a:t>“</a:t>
            </a:r>
            <a:r>
              <a:rPr lang="en-US" dirty="0">
                <a:effectLst/>
                <a:ea typeface="Calibri" panose="020F0502020204030204" pitchFamily="34" charset="0"/>
                <a:cs typeface="Calibri" panose="020F0502020204030204" pitchFamily="34" charset="0"/>
              </a:rPr>
              <a:t>The verb “</a:t>
            </a:r>
            <a:r>
              <a:rPr lang="en-US" i="1" dirty="0">
                <a:effectLst/>
                <a:ea typeface="Calibri" panose="020F0502020204030204" pitchFamily="34" charset="0"/>
                <a:cs typeface="Calibri" panose="020F0502020204030204" pitchFamily="34" charset="0"/>
              </a:rPr>
              <a:t>believed</a:t>
            </a:r>
            <a:r>
              <a:rPr lang="en-US" dirty="0">
                <a:effectLst/>
                <a:ea typeface="Calibri" panose="020F0502020204030204" pitchFamily="34" charset="0"/>
                <a:cs typeface="Calibri" panose="020F0502020204030204" pitchFamily="34" charset="0"/>
              </a:rPr>
              <a:t>” (aorist tense, active voice, indicative mode) stands first in word order in the Greek text, thus it is emphasized. The statement literally is, ‘And they believed, as many as were ordained unto eternal life’ (a perfect tense periphrastic in Greek).  They </a:t>
            </a:r>
            <a:r>
              <a:rPr lang="en-US" b="1" u="sng" dirty="0">
                <a:solidFill>
                  <a:srgbClr val="FFFFCC"/>
                </a:solidFill>
                <a:cs typeface="Calibri" pitchFamily="34" charset="0"/>
              </a:rPr>
              <a:t>did not</a:t>
            </a:r>
            <a:r>
              <a:rPr lang="en-US" b="1"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believe </a:t>
            </a:r>
            <a:r>
              <a:rPr lang="en-US" b="1" u="sng" dirty="0">
                <a:solidFill>
                  <a:srgbClr val="FFFFCC"/>
                </a:solidFill>
                <a:cs typeface="Calibri" pitchFamily="34" charset="0"/>
              </a:rPr>
              <a:t>because</a:t>
            </a:r>
            <a:r>
              <a:rPr lang="en-US" dirty="0">
                <a:effectLst/>
                <a:ea typeface="Calibri" panose="020F0502020204030204" pitchFamily="34" charset="0"/>
                <a:cs typeface="Calibri" panose="020F0502020204030204" pitchFamily="34" charset="0"/>
              </a:rPr>
              <a:t> they were ordained unto eternal life.”</a:t>
            </a:r>
          </a:p>
        </p:txBody>
      </p:sp>
      <p:sp>
        <p:nvSpPr>
          <p:cNvPr id="4" name="TextBox 3"/>
          <p:cNvSpPr txBox="1"/>
          <p:nvPr/>
        </p:nvSpPr>
        <p:spPr>
          <a:xfrm>
            <a:off x="1814512" y="6346382"/>
            <a:ext cx="8562975"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Grace Family Journal, September-October 2000. </a:t>
            </a:r>
          </a:p>
        </p:txBody>
      </p:sp>
    </p:spTree>
    <p:extLst>
      <p:ext uri="{BB962C8B-B14F-4D97-AF65-F5344CB8AC3E}">
        <p14:creationId xmlns:p14="http://schemas.microsoft.com/office/powerpoint/2010/main" val="193108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dirty="0">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b="1" u="sng" dirty="0">
                <a:solidFill>
                  <a:srgbClr val="FFFFCC"/>
                </a:solidFill>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7442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dirty="0">
                <a:ea typeface="Calibri" panose="020F0502020204030204" pitchFamily="34" charset="0"/>
                <a:cs typeface="Calibri" panose="020F0502020204030204" pitchFamily="34" charset="0"/>
              </a:rPr>
              <a:t>“</a:t>
            </a:r>
            <a:r>
              <a:rPr lang="en-US" dirty="0">
                <a:effectLst/>
                <a:ea typeface="Calibri" panose="020F0502020204030204" pitchFamily="34" charset="0"/>
                <a:cs typeface="Calibri" panose="020F0502020204030204" pitchFamily="34" charset="0"/>
              </a:rPr>
              <a:t>Simply, they believed; that is, they actively (active voice) expressed positive volition toward the Gospel…‘Believed’ or ‘believe’ is consistently active in voice in its over 100 uses in the N.T. relative to trust in Christ and Him alone. That means the person who believes is actively, not passively, trusting in the Gospel.  They are exercising their faith, not someone else's and not a faith given to them… Contrasted to the ones that believed in the context are those that did not.  We are told that ‘</a:t>
            </a:r>
            <a:r>
              <a:rPr lang="en-US" i="1" dirty="0">
                <a:effectLst/>
                <a:ea typeface="Calibri" panose="020F0502020204030204" pitchFamily="34" charset="0"/>
                <a:cs typeface="Calibri" panose="020F0502020204030204" pitchFamily="34" charset="0"/>
              </a:rPr>
              <a:t>they </a:t>
            </a:r>
            <a:r>
              <a:rPr lang="en-US" i="1" dirty="0" err="1">
                <a:effectLst/>
                <a:ea typeface="Calibri" panose="020F0502020204030204" pitchFamily="34" charset="0"/>
                <a:cs typeface="Calibri" panose="020F0502020204030204" pitchFamily="34" charset="0"/>
              </a:rPr>
              <a:t>spake</a:t>
            </a:r>
            <a:r>
              <a:rPr lang="en-US" i="1" dirty="0">
                <a:effectLst/>
                <a:ea typeface="Calibri" panose="020F0502020204030204" pitchFamily="34" charset="0"/>
                <a:cs typeface="Calibri" panose="020F0502020204030204" pitchFamily="34" charset="0"/>
              </a:rPr>
              <a:t> against the things that were spoken by Paul, contradicting and blaspheming’</a:t>
            </a:r>
            <a:r>
              <a:rPr lang="en-US" dirty="0">
                <a:effectLst/>
                <a:ea typeface="Calibri" panose="020F0502020204030204" pitchFamily="34" charset="0"/>
                <a:cs typeface="Calibri" panose="020F0502020204030204" pitchFamily="34" charset="0"/>
              </a:rPr>
              <a:t> (v.45). Again, the verbal voice is active. . . .</a:t>
            </a:r>
          </a:p>
        </p:txBody>
      </p:sp>
      <p:sp>
        <p:nvSpPr>
          <p:cNvPr id="4" name="TextBox 3"/>
          <p:cNvSpPr txBox="1"/>
          <p:nvPr/>
        </p:nvSpPr>
        <p:spPr>
          <a:xfrm>
            <a:off x="1783556" y="6412468"/>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263210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dirty="0">
                <a:ea typeface="Calibri" panose="020F0502020204030204" pitchFamily="34" charset="0"/>
                <a:cs typeface="Calibri" panose="020F0502020204030204" pitchFamily="34" charset="0"/>
              </a:rPr>
              <a:t>“</a:t>
            </a:r>
            <a:r>
              <a:rPr lang="en-US" dirty="0">
                <a:effectLst/>
                <a:ea typeface="Calibri" panose="020F0502020204030204" pitchFamily="34" charset="0"/>
                <a:cs typeface="Calibri" panose="020F0502020204030204" pitchFamily="34" charset="0"/>
              </a:rPr>
              <a:t>…They were actively expressing their negative volition to the Gospel, so that Paul follows their blasphemies with the statement ‘... </a:t>
            </a:r>
            <a:r>
              <a:rPr lang="en-US" i="1" dirty="0">
                <a:effectLst/>
                <a:ea typeface="Calibri" panose="020F0502020204030204" pitchFamily="34" charset="0"/>
                <a:cs typeface="Calibri" panose="020F0502020204030204" pitchFamily="34" charset="0"/>
              </a:rPr>
              <a:t>you put it</a:t>
            </a:r>
            <a:r>
              <a:rPr lang="en-US" dirty="0">
                <a:effectLst/>
                <a:ea typeface="Calibri" panose="020F0502020204030204" pitchFamily="34" charset="0"/>
                <a:cs typeface="Calibri" panose="020F0502020204030204" pitchFamily="34" charset="0"/>
              </a:rPr>
              <a:t> (the word of God expressed in the Gospel he had just spoken) </a:t>
            </a:r>
            <a:r>
              <a:rPr lang="en-US" i="1" dirty="0">
                <a:effectLst/>
                <a:ea typeface="Calibri" panose="020F0502020204030204" pitchFamily="34" charset="0"/>
                <a:cs typeface="Calibri" panose="020F0502020204030204" pitchFamily="34" charset="0"/>
              </a:rPr>
              <a:t>from you and you judge yourselves unworthy of eternal life’</a:t>
            </a:r>
            <a:r>
              <a:rPr lang="en-US" dirty="0">
                <a:effectLst/>
                <a:ea typeface="Calibri" panose="020F0502020204030204" pitchFamily="34" charset="0"/>
                <a:cs typeface="Calibri" panose="020F0502020204030204" pitchFamily="34" charset="0"/>
              </a:rPr>
              <a:t> (v. 46).  These verbs also are active voice.  They could not blame their negativeness on Satan or any other. Paul did not say that God declared these unbelieving Jews unworthy of eternal life: he says that they declared themselves unworthy of it!”</a:t>
            </a:r>
          </a:p>
        </p:txBody>
      </p:sp>
      <p:sp>
        <p:nvSpPr>
          <p:cNvPr id="4" name="TextBox 3"/>
          <p:cNvSpPr txBox="1"/>
          <p:nvPr/>
        </p:nvSpPr>
        <p:spPr>
          <a:xfrm>
            <a:off x="1783556" y="6400800"/>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339737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247317"/>
          </a:xfrm>
          <a:prstGeom prst="rect">
            <a:avLst/>
          </a:prstGeom>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835A-ADD9-41A1-7C0E-2F172A71B0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0382B99-3B68-7048-C13A-2D0F8C270B9A}"/>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288A2D5D-59C0-40E2-97B9-7AEFA9D1D8D8}"/>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B93DECDA-F3CB-750F-A85F-6E6A74BFA5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7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9716"/>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6" name="Picture 2" descr="http://t2.gstatic.com/images?q=tbn:ANd9GcS1mVJUm57sMvy7dZGgjXcqGUKMZZ_yuo5EvZm_IHst9scYnWL5tg">
            <a:extLst>
              <a:ext uri="{FF2B5EF4-FFF2-40B4-BE49-F238E27FC236}">
                <a16:creationId xmlns:a16="http://schemas.microsoft.com/office/drawing/2014/main" id="{4CF0F335-7343-40B5-8633-927D144AA102}"/>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66290525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4C0B8-6D7E-0C23-935A-A1A9801280B8}"/>
              </a:ext>
            </a:extLst>
          </p:cNvPr>
          <p:cNvPicPr>
            <a:picLocks noChangeAspect="1"/>
          </p:cNvPicPr>
          <p:nvPr/>
        </p:nvPicPr>
        <p:blipFill>
          <a:blip r:embed="rId2"/>
          <a:stretch>
            <a:fillRect/>
          </a:stretch>
        </p:blipFill>
        <p:spPr>
          <a:xfrm>
            <a:off x="0" y="0"/>
            <a:ext cx="12192000" cy="6857999"/>
          </a:xfrm>
          <a:prstGeom prst="rect">
            <a:avLst/>
          </a:prstGeom>
        </p:spPr>
      </p:pic>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sp>
        <p:nvSpPr>
          <p:cNvPr id="4" name="TextBox 3">
            <a:extLst>
              <a:ext uri="{FF2B5EF4-FFF2-40B4-BE49-F238E27FC236}">
                <a16:creationId xmlns:a16="http://schemas.microsoft.com/office/drawing/2014/main" id="{BD1F2837-2079-FE3D-A4F7-804A360299AA}"/>
              </a:ext>
            </a:extLst>
          </p:cNvPr>
          <p:cNvSpPr txBox="1"/>
          <p:nvPr/>
        </p:nvSpPr>
        <p:spPr>
          <a:xfrm>
            <a:off x="609600" y="0"/>
            <a:ext cx="10972800" cy="4929555"/>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whom</a:t>
            </a:r>
            <a:r>
              <a:rPr lang="en-US" sz="3600" dirty="0">
                <a:effectLst>
                  <a:outerShdw blurRad="38100" dist="38100" dir="2700000" algn="tl">
                    <a:srgbClr val="000000">
                      <a:alpha val="43137"/>
                    </a:srgbClr>
                  </a:outerShdw>
                </a:effectLst>
                <a:latin typeface="Calibri" panose="020F0502020204030204" pitchFamily="34" charset="0"/>
              </a:rPr>
              <a:t> He justified, He also glorified. </a:t>
            </a:r>
          </a:p>
          <a:p>
            <a:pPr marL="0" marR="0" algn="ctr">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Where’s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rPr>
              <a:t>sanctification</a:t>
            </a:r>
            <a:r>
              <a:rPr lang="en-US" sz="36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956E15D5-B1BA-4BAF-A64D-804FF4CF6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339" y="166689"/>
            <a:ext cx="83153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299" y="990388"/>
            <a:ext cx="8425402" cy="4877223"/>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2940126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600199"/>
            <a:ext cx="7680960" cy="4460875"/>
          </a:xfrm>
          <a:extLst>
            <a:ext uri="{909E8E84-426E-40DD-AFC4-6F175D3DCCD1}">
              <a14:hiddenFill xmlns:a14="http://schemas.microsoft.com/office/drawing/2010/main">
                <a:solidFill>
                  <a:srgbClr val="FFFFFF"/>
                </a:solidFill>
              </a14:hiddenFill>
            </a:ext>
          </a:extLst>
        </p:spPr>
        <p:txBody>
          <a:bodyPr/>
          <a:lstStyle/>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past: elected (Rom 9)</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present: rejected (Rom 10)</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0" y="1419447"/>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2495-6ADB-A8C4-C87A-EF1557EBA7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F15E479-916E-FFD3-0ED8-367BE3BE8B32}"/>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6F1D9E6-EC21-1D49-7662-DFBF7D1DB0BB}"/>
              </a:ext>
            </a:extLst>
          </p:cNvPr>
          <p:cNvSpPr>
            <a:spLocks noGrp="1"/>
          </p:cNvSpPr>
          <p:nvPr>
            <p:ph idx="1"/>
          </p:nvPr>
        </p:nvSpPr>
        <p:spPr>
          <a:xfrm>
            <a:off x="609600" y="1600200"/>
            <a:ext cx="929640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F6CA2BD3-5665-BB16-4A1B-CCB91F481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8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25591249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8523C394-146A-4C08-9C86-9305D9765107}"/>
              </a:ext>
            </a:extLst>
          </p:cNvPr>
          <p:cNvSpPr txBox="1">
            <a:spLocks/>
          </p:cNvSpPr>
          <p:nvPr/>
        </p:nvSpPr>
        <p:spPr bwMode="auto">
          <a:xfrm>
            <a:off x="609600" y="0"/>
            <a:ext cx="10972800" cy="3429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Romans 12:1</a:t>
            </a:r>
          </a:p>
          <a:p>
            <a:pPr marL="0" indent="0" algn="just" eaLnBrk="1" hangingPunct="1">
              <a:spcBef>
                <a:spcPct val="0"/>
              </a:spcBef>
              <a:spcAft>
                <a:spcPts val="0"/>
              </a:spcAft>
              <a:buClrTx/>
              <a:buSzTx/>
              <a:buNone/>
              <a:defRPr/>
            </a:pPr>
            <a:r>
              <a:rPr lang="en-US" sz="3400" dirty="0">
                <a:effectLst>
                  <a:outerShdw blurRad="38100" dist="38100" dir="2700000" algn="tl">
                    <a:srgbClr val="000000">
                      <a:alpha val="43137"/>
                    </a:srgbClr>
                  </a:outerShdw>
                </a:effectLst>
              </a:rPr>
              <a:t>“</a:t>
            </a:r>
            <a:r>
              <a:rPr lang="en-US" sz="3400" b="1" u="sng" dirty="0">
                <a:solidFill>
                  <a:srgbClr val="FFFFCC"/>
                </a:solidFill>
                <a:effectLst>
                  <a:outerShdw blurRad="38100" dist="38100" dir="2700000" algn="tl">
                    <a:srgbClr val="000000">
                      <a:alpha val="43137"/>
                    </a:srgbClr>
                  </a:outerShdw>
                </a:effectLst>
              </a:rPr>
              <a:t>Therefore</a:t>
            </a:r>
            <a:r>
              <a:rPr lang="en-US" sz="3400" dirty="0">
                <a:effectLst>
                  <a:outerShdw blurRad="38100" dist="38100" dir="2700000" algn="tl">
                    <a:srgbClr val="000000">
                      <a:alpha val="43137"/>
                    </a:srgbClr>
                  </a:outerShdw>
                </a:effectLst>
              </a:rPr>
              <a:t> I urge you, </a:t>
            </a:r>
            <a:r>
              <a:rPr lang="en-US" sz="3400" b="1" u="sng" dirty="0">
                <a:solidFill>
                  <a:srgbClr val="FFFFCC"/>
                </a:solidFill>
                <a:effectLst>
                  <a:outerShdw blurRad="38100" dist="38100" dir="2700000" algn="tl">
                    <a:srgbClr val="000000">
                      <a:alpha val="43137"/>
                    </a:srgbClr>
                  </a:outerShdw>
                </a:effectLst>
              </a:rPr>
              <a:t>brethren</a:t>
            </a:r>
            <a:r>
              <a:rPr lang="en-US" sz="3400" dirty="0">
                <a:effectLst>
                  <a:outerShdw blurRad="38100" dist="38100" dir="2700000" algn="tl">
                    <a:srgbClr val="000000">
                      <a:alpha val="43137"/>
                    </a:srgbClr>
                  </a:outerShdw>
                </a:effectLst>
              </a:rPr>
              <a:t>, by </a:t>
            </a:r>
            <a:r>
              <a:rPr lang="en-US" sz="3400" b="1" u="sng" dirty="0">
                <a:solidFill>
                  <a:srgbClr val="FFFFCC"/>
                </a:solidFill>
                <a:effectLst>
                  <a:outerShdw blurRad="38100" dist="38100" dir="2700000" algn="tl">
                    <a:srgbClr val="000000">
                      <a:alpha val="43137"/>
                    </a:srgbClr>
                  </a:outerShdw>
                </a:effectLst>
              </a:rPr>
              <a:t>the mercies </a:t>
            </a:r>
            <a:r>
              <a:rPr lang="en-US" sz="3400" dirty="0">
                <a:effectLst>
                  <a:outerShdw blurRad="38100" dist="38100" dir="2700000" algn="tl">
                    <a:srgbClr val="000000">
                      <a:alpha val="43137"/>
                    </a:srgbClr>
                  </a:outerShdw>
                </a:effectLst>
              </a:rPr>
              <a:t>of God, to </a:t>
            </a:r>
            <a:r>
              <a:rPr lang="en-US" sz="3400" b="1" u="sng" dirty="0">
                <a:solidFill>
                  <a:srgbClr val="FFFFCC"/>
                </a:solidFill>
                <a:effectLst>
                  <a:outerShdw blurRad="38100" dist="38100" dir="2700000" algn="tl">
                    <a:srgbClr val="000000">
                      <a:alpha val="43137"/>
                    </a:srgbClr>
                  </a:outerShdw>
                </a:effectLst>
              </a:rPr>
              <a:t>present your bodies </a:t>
            </a:r>
            <a:r>
              <a:rPr lang="en-US" sz="3400" dirty="0">
                <a:effectLst>
                  <a:outerShdw blurRad="38100" dist="38100" dir="2700000" algn="tl">
                    <a:srgbClr val="000000">
                      <a:alpha val="43137"/>
                    </a:srgbClr>
                  </a:outerShdw>
                </a:effectLst>
              </a:rPr>
              <a:t>a living and holy sacrifice, acceptable </a:t>
            </a:r>
            <a:r>
              <a:rPr lang="en-US" sz="3400" b="1" u="sng" dirty="0">
                <a:solidFill>
                  <a:srgbClr val="FFFFCC"/>
                </a:solidFill>
                <a:effectLst>
                  <a:outerShdw blurRad="38100" dist="38100" dir="2700000" algn="tl">
                    <a:srgbClr val="000000">
                      <a:alpha val="43137"/>
                    </a:srgbClr>
                  </a:outerShdw>
                </a:effectLst>
              </a:rPr>
              <a:t>to God</a:t>
            </a:r>
            <a:r>
              <a:rPr lang="en-US" sz="3400" dirty="0">
                <a:effectLst>
                  <a:outerShdw blurRad="38100" dist="38100" dir="2700000" algn="tl">
                    <a:srgbClr val="000000">
                      <a:alpha val="43137"/>
                    </a:srgbClr>
                  </a:outerShdw>
                </a:effectLst>
              </a:rPr>
              <a:t>, which is your spiritual service of worship.</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2" name="Picture 1">
            <a:extLst>
              <a:ext uri="{FF2B5EF4-FFF2-40B4-BE49-F238E27FC236}">
                <a16:creationId xmlns:a16="http://schemas.microsoft.com/office/drawing/2014/main" id="{6B72D42F-7687-5A99-B66B-669B056F11D8}"/>
              </a:ext>
            </a:extLst>
          </p:cNvPr>
          <p:cNvPicPr>
            <a:picLocks noChangeAspect="1"/>
          </p:cNvPicPr>
          <p:nvPr/>
        </p:nvPicPr>
        <p:blipFill>
          <a:blip r:embed="rId3"/>
          <a:srcRect b="16667"/>
          <a:stretch/>
        </p:blipFill>
        <p:spPr>
          <a:xfrm>
            <a:off x="4267200" y="2590800"/>
            <a:ext cx="36576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a:t>
            </a:r>
            <a:r>
              <a:rPr lang="en-US" sz="3600" b="1" u="sng" dirty="0">
                <a:solidFill>
                  <a:srgbClr val="FFFFCC"/>
                </a:solidFill>
                <a:effectLst/>
                <a:latin typeface="Calibri" panose="020F0502020204030204" pitchFamily="34" charset="0"/>
              </a:rPr>
              <a:t>My chosen ones</a:t>
            </a:r>
            <a:r>
              <a:rPr lang="en-US" sz="3600" dirty="0">
                <a:effectLst/>
                <a:latin typeface="Calibri" panose="020F0502020204030204" pitchFamily="34" charset="0"/>
              </a:rPr>
              <a:t>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4587303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33481091"/>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D2FC-3223-0FF4-C33C-08B62F3164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8C0D4A0-44E0-B3DF-2295-2408A6A6E12F}"/>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50350177-7E61-1820-33A6-09FBBD4BE9D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8B879846-09D7-4E8B-65A8-AB8AF3E2CD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9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0"/>
            <a:ext cx="3352800" cy="1142999"/>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John Winthrop </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(A.D. 1630)</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600200"/>
            <a:ext cx="109728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337375" y="6248400"/>
            <a:ext cx="9517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83421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7031B7F7-76AC-49C4-8FF7-BFC9E701B6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143001"/>
            <a:ext cx="10972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a:extLst>
              <a:ext uri="{FF2B5EF4-FFF2-40B4-BE49-F238E27FC236}">
                <a16:creationId xmlns:a16="http://schemas.microsoft.com/office/drawing/2014/main" id="{C55127C5-D947-4052-88D9-2107E7EE5ED7}"/>
              </a:ext>
            </a:extLst>
          </p:cNvPr>
          <p:cNvSpPr>
            <a:spLocks noGrp="1" noChangeArrowheads="1"/>
          </p:cNvSpPr>
          <p:nvPr>
            <p:ph type="body" idx="4294967295"/>
          </p:nvPr>
        </p:nvSpPr>
        <p:spPr>
          <a:xfrm>
            <a:off x="805656" y="1212848"/>
            <a:ext cx="10548144" cy="5340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a:p>
            <a:pPr marL="0" indent="0" algn="ctr" eaLnBrk="1" hangingPunct="1">
              <a:spcBef>
                <a:spcPts val="0"/>
              </a:spcBef>
              <a:spcAft>
                <a:spcPts val="0"/>
              </a:spcAft>
              <a:buNone/>
            </a:pPr>
            <a:r>
              <a:rPr lang="en-US" altLang="en-US" sz="1800" b="1" dirty="0">
                <a:solidFill>
                  <a:schemeClr val="bg2"/>
                </a:solidFill>
                <a:effectLst/>
                <a:latin typeface="Calibri" panose="020F0502020204030204" pitchFamily="34" charset="0"/>
              </a:rPr>
              <a:t>Rules of Harvard in 1636; quoted in David Barton, </a:t>
            </a:r>
            <a:r>
              <a:rPr lang="en-US" altLang="en-US" sz="1800" b="1" i="1" dirty="0">
                <a:solidFill>
                  <a:schemeClr val="bg2"/>
                </a:solidFill>
                <a:effectLst/>
                <a:latin typeface="Calibri" panose="020F0502020204030204" pitchFamily="34" charset="0"/>
              </a:rPr>
              <a:t>Original Intent</a:t>
            </a:r>
            <a:r>
              <a:rPr lang="en-US" altLang="en-US" sz="1800" b="1" dirty="0">
                <a:solidFill>
                  <a:schemeClr val="bg2"/>
                </a:solidFill>
                <a:effectLst/>
                <a:latin typeface="Calibri" panose="020F0502020204030204" pitchFamily="34" charset="0"/>
              </a:rPr>
              <a:t>, 81</a:t>
            </a:r>
          </a:p>
        </p:txBody>
      </p:sp>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3676650" y="228600"/>
            <a:ext cx="4838700" cy="685800"/>
          </a:xfrm>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96063" y="762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0581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914400" y="228600"/>
            <a:ext cx="10363200" cy="914400"/>
          </a:xfrm>
        </p:spPr>
        <p:txBody>
          <a:bodyPr/>
          <a:lstStyle/>
          <a:p>
            <a:pPr algn="ctr"/>
            <a:r>
              <a:rPr lang="en-US" sz="3600" dirty="0">
                <a:cs typeface="Calibri" panose="020F0502020204030204" pitchFamily="34" charset="0"/>
              </a:rPr>
              <a:t>J.C. Rylands to William Carey</a:t>
            </a:r>
          </a:p>
        </p:txBody>
      </p:sp>
      <p:sp>
        <p:nvSpPr>
          <p:cNvPr id="4" name="TextBox 3">
            <a:extLst>
              <a:ext uri="{FF2B5EF4-FFF2-40B4-BE49-F238E27FC236}">
                <a16:creationId xmlns:a16="http://schemas.microsoft.com/office/drawing/2014/main" id="{548FFAEE-50F7-4A26-9B56-105FDF18C817}"/>
              </a:ext>
            </a:extLst>
          </p:cNvPr>
          <p:cNvSpPr txBox="1"/>
          <p:nvPr/>
        </p:nvSpPr>
        <p:spPr>
          <a:xfrm>
            <a:off x="952500" y="6019800"/>
            <a:ext cx="10287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24; Kenneth H. Good, </a:t>
            </a:r>
            <a:r>
              <a:rPr lang="en-US" sz="1800" i="1" dirty="0">
                <a:latin typeface="Calibri" panose="020F0502020204030204" pitchFamily="34" charset="0"/>
                <a:cs typeface="Calibri" panose="020F0502020204030204" pitchFamily="34" charset="0"/>
              </a:rPr>
              <a:t>Are Baptists Calvinists?</a:t>
            </a:r>
            <a:r>
              <a:rPr lang="en-US" sz="1800" dirty="0">
                <a:latin typeface="Calibri" panose="020F0502020204030204" pitchFamily="34" charset="0"/>
                <a:cs typeface="Calibri" panose="020F0502020204030204" pitchFamily="34" charset="0"/>
              </a:rPr>
              <a:t>, rev. ed. (Rochester, NY: Backus Book Publishers, 1988), 73.</a:t>
            </a:r>
          </a:p>
        </p:txBody>
      </p:sp>
      <p:sp>
        <p:nvSpPr>
          <p:cNvPr id="7" name="Rectangle 6">
            <a:extLst>
              <a:ext uri="{FF2B5EF4-FFF2-40B4-BE49-F238E27FC236}">
                <a16:creationId xmlns:a16="http://schemas.microsoft.com/office/drawing/2014/main" id="{C89F2FF2-43EA-4B25-A063-43AABC96A3DC}"/>
              </a:ext>
            </a:extLst>
          </p:cNvPr>
          <p:cNvSpPr/>
          <p:nvPr/>
        </p:nvSpPr>
        <p:spPr>
          <a:xfrm>
            <a:off x="609600" y="1143000"/>
            <a:ext cx="10972800" cy="4862870"/>
          </a:xfrm>
          <a:prstGeom prst="rect">
            <a:avLst/>
          </a:prstGeom>
        </p:spPr>
        <p:txBody>
          <a:bodyPr wrap="square">
            <a:spAutoFit/>
          </a:bodyPr>
          <a:lstStyle/>
          <a:p>
            <a:pPr algn="just">
              <a:spcAft>
                <a:spcPts val="1200"/>
              </a:spcAft>
            </a:pPr>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William Carey</a:t>
            </a:r>
            <a:r>
              <a:rPr lang="en-US" sz="3000" b="1" dirty="0">
                <a:solidFill>
                  <a:srgbClr val="FFFFCC"/>
                </a:solidFill>
                <a:effectLst>
                  <a:outerShdw blurRad="38100" dist="38100" dir="2700000" algn="tl">
                    <a:srgbClr val="000000"/>
                  </a:outerShdw>
                </a:effectLst>
                <a:latin typeface="Calibri" panose="020F0502020204030204" pitchFamily="34" charset="0"/>
                <a:cs typeface="Calibri" pitchFamily="34" charset="0"/>
              </a:rPr>
              <a:t>:</a:t>
            </a:r>
            <a:r>
              <a:rPr lang="en-US" sz="3000" dirty="0">
                <a:effectLst>
                  <a:outerShdw blurRad="38100" dist="38100" dir="2700000" algn="tl">
                    <a:srgbClr val="000000"/>
                  </a:outerShdw>
                </a:effectLst>
                <a:latin typeface="Calibri" panose="020F0502020204030204" pitchFamily="34" charset="0"/>
                <a:cs typeface="Calibri" pitchFamily="34" charset="0"/>
              </a:rPr>
              <a:t> (1761‒1834): "My question to you is whether the command given to the apostles to ‘teach all nations,' was not obligatory on all succeeding ministers to the end of the world, seeing that the accompanying promise was of equal extent? Is it not the duty of Christians to attempt the spread of the Gospel amongst heathen nations."</a:t>
            </a:r>
          </a:p>
          <a:p>
            <a:pPr algn="just"/>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J.C. Rylands</a:t>
            </a:r>
            <a:r>
              <a:rPr lang="en-US" sz="3000" dirty="0">
                <a:effectLst>
                  <a:outerShdw blurRad="38100" dist="38100" dir="2700000" algn="tl">
                    <a:srgbClr val="000000"/>
                  </a:outerShdw>
                </a:effectLst>
                <a:latin typeface="Calibri" panose="020F0502020204030204" pitchFamily="34" charset="0"/>
                <a:cs typeface="Calibri" pitchFamily="34" charset="0"/>
              </a:rPr>
              <a:t>: (1753–1825) "Young man, sit down; when God is pleased to convert the heathen world, He will do it without your help or mine...you are a most miserable enthusiast...nothing like that could ever be done before another Pentecost!"</a:t>
            </a:r>
          </a:p>
        </p:txBody>
      </p:sp>
    </p:spTree>
    <p:extLst>
      <p:ext uri="{BB962C8B-B14F-4D97-AF65-F5344CB8AC3E}">
        <p14:creationId xmlns:p14="http://schemas.microsoft.com/office/powerpoint/2010/main" val="1349117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331676"/>
          </a:xfrm>
        </p:spPr>
        <p:txBody>
          <a:bodyPr/>
          <a:lstStyle/>
          <a:p>
            <a:pPr marL="0" indent="0" algn="just">
              <a:buNone/>
              <a:defRPr/>
            </a:pPr>
            <a:r>
              <a:rPr lang="en-US" dirty="0">
                <a:effectLst>
                  <a:outerShdw blurRad="38100" dist="38100" dir="2700000" algn="tl">
                    <a:srgbClr val="000000">
                      <a:alpha val="43137"/>
                    </a:srgbClr>
                  </a:outerShdw>
                </a:effectLst>
              </a:rPr>
              <a:t>"We believe Scripture reveals two clear and indisputable lines of evidence. One line shows God sovereignly choosing His own in Christ; the other shows man possessing the function of volition, able to receive or reject God's uniquely born Son (</a:t>
            </a:r>
            <a:r>
              <a:rPr lang="en-US" b="1" dirty="0">
                <a:solidFill>
                  <a:srgbClr val="FFFFCC"/>
                </a:solidFill>
                <a:effectLst>
                  <a:outerShdw blurRad="38100" dist="38100" dir="2700000" algn="tl">
                    <a:srgbClr val="000000">
                      <a:alpha val="43137"/>
                    </a:srgbClr>
                  </a:outerShdw>
                </a:effectLst>
              </a:rPr>
              <a:t>regarding sovereignty</a:t>
            </a:r>
            <a:r>
              <a:rPr lang="en-US" dirty="0">
                <a:effectLst>
                  <a:outerShdw blurRad="38100" dist="38100" dir="2700000" algn="tl">
                    <a:srgbClr val="000000">
                      <a:alpha val="43137"/>
                    </a:srgbClr>
                  </a:outerShdw>
                </a:effectLst>
              </a:rPr>
              <a:t>, see Job 42:2; Psalm 135:6; Isaiah 46:9–10; Jeremiah 1:5; Matthew 24:22, 24, 31; Luke 18:7; Romans 8:29–33; Galatians 1:15; 2 Timothy 2:10; 1 Peter 1:1–2; </a:t>
            </a:r>
            <a:r>
              <a:rPr lang="en-US" b="1" dirty="0">
                <a:solidFill>
                  <a:srgbClr val="FFFFCC"/>
                </a:solidFill>
                <a:effectLst>
                  <a:outerShdw blurRad="38100" dist="38100" dir="2700000" algn="tl">
                    <a:srgbClr val="000000">
                      <a:alpha val="43137"/>
                    </a:srgbClr>
                  </a:outerShdw>
                </a:effectLst>
              </a:rPr>
              <a:t>regarding human volition</a:t>
            </a:r>
            <a:r>
              <a:rPr lang="en-US" dirty="0">
                <a:effectLst>
                  <a:outerShdw blurRad="38100" dist="38100" dir="2700000" algn="tl">
                    <a:srgbClr val="000000">
                      <a:alpha val="43137"/>
                    </a:srgbClr>
                  </a:outerShdw>
                </a:effectLst>
              </a:rPr>
              <a:t>, see John 1:9–13; 3:16, 36; 6:47; 20:30–31; Acts 16:30–31; Romans 10:11–13; 1 John 5:9–13, as well as every command in the epistles).”</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261884"/>
          </a:xfrm>
          <a:prstGeom prst="rect">
            <a:avLst/>
          </a:prstGeom>
        </p:spPr>
        <p:txBody>
          <a:bodyPr wrap="square">
            <a:spAutoFit/>
          </a:bodyPr>
          <a:lstStyle/>
          <a:p>
            <a:pPr algn="ctr">
              <a:spcAft>
                <a:spcPts val="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latin typeface="Calibri" panose="020F0502020204030204" pitchFamily="34" charset="0"/>
                <a:cs typeface="Calibri" panose="020F0502020204030204" pitchFamily="34" charset="0"/>
              </a:rPr>
              <a:t>election</a:t>
            </a:r>
          </a:p>
        </p:txBody>
      </p:sp>
      <p:sp>
        <p:nvSpPr>
          <p:cNvPr id="2" name="Rectangle 1">
            <a:extLst>
              <a:ext uri="{FF2B5EF4-FFF2-40B4-BE49-F238E27FC236}">
                <a16:creationId xmlns:a16="http://schemas.microsoft.com/office/drawing/2014/main" id="{4103A637-2730-434B-8674-4535AFFEF14D}"/>
              </a:ext>
            </a:extLst>
          </p:cNvPr>
          <p:cNvSpPr/>
          <p:nvPr/>
        </p:nvSpPr>
        <p:spPr>
          <a:xfrm>
            <a:off x="609600" y="6320135"/>
            <a:ext cx="10972801" cy="400110"/>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https://www.chafer.edu/soteriology</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371600" cy="1371600"/>
          </a:xfrm>
          <a:prstGeom prst="rect">
            <a:avLst/>
          </a:prstGeom>
          <a:noFill/>
          <a:ln w="9525">
            <a:noFill/>
            <a:miter lim="800000"/>
            <a:headEnd/>
            <a:tailEnd/>
          </a:ln>
        </p:spPr>
      </p:pic>
    </p:spTree>
    <p:extLst>
      <p:ext uri="{BB962C8B-B14F-4D97-AF65-F5344CB8AC3E}">
        <p14:creationId xmlns:p14="http://schemas.microsoft.com/office/powerpoint/2010/main" val="241665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4894-8954-9A40-064A-2D2F07E8182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1AD598C-112F-051F-B433-FA057591970C}"/>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4C86B367-895B-A0DD-6102-878DE978636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3D32C28-B0D3-936E-87B6-3FE7A24E77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1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990600"/>
            <a:ext cx="10972800" cy="5486400"/>
          </a:xfrm>
        </p:spPr>
        <p:txBody>
          <a:bodyPr/>
          <a:lstStyle/>
          <a:p>
            <a:pPr marL="0" indent="0" algn="just">
              <a:buNone/>
            </a:pPr>
            <a:r>
              <a:rPr lang="en-US" dirty="0">
                <a:effectLst/>
              </a:rPr>
              <a:t>“The primary teaching in Calvinism is the teaching on ‘election’ in that the majority of people God created, He did not elect to save nor did He love them. In fact, He hated them from before they were even born. Under the Calvinist view of election, wherein God does not love every human being or desires that each one come to faith and be saved, it makes sense that John Calvin did not have God’s love toward those he saw as his unsaved fellow man. After all, if God does not even love them, why should he? It is this reasoning that would have made it easy for Calvin to justify the torture and murder of people whom he believed, in his own estimation, to be heretics. But the Bible . . .</a:t>
            </a:r>
          </a:p>
        </p:txBody>
      </p:sp>
      <p:sp>
        <p:nvSpPr>
          <p:cNvPr id="4" name="TextBox 3">
            <a:extLst>
              <a:ext uri="{FF2B5EF4-FFF2-40B4-BE49-F238E27FC236}">
                <a16:creationId xmlns:a16="http://schemas.microsoft.com/office/drawing/2014/main" id="{7DAA45AA-E297-4E3F-AA25-FDEFDE9A0D88}"/>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9785476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291A-134B-0C25-00A5-60D3F43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66BD0-5976-F416-370F-28E210914334}"/>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DEFB6763-7E24-8D12-5A53-079C3B8ADEF6}"/>
              </a:ext>
            </a:extLst>
          </p:cNvPr>
          <p:cNvSpPr>
            <a:spLocks noGrp="1"/>
          </p:cNvSpPr>
          <p:nvPr>
            <p:ph idx="1"/>
          </p:nvPr>
        </p:nvSpPr>
        <p:spPr>
          <a:xfrm>
            <a:off x="609600" y="990600"/>
            <a:ext cx="10972800" cy="5486400"/>
          </a:xfrm>
        </p:spPr>
        <p:txBody>
          <a:bodyPr/>
          <a:lstStyle/>
          <a:p>
            <a:pPr marL="0" indent="0" algn="just">
              <a:buNone/>
            </a:pPr>
            <a:r>
              <a:rPr lang="en-US" dirty="0">
                <a:effectLst/>
              </a:rPr>
              <a:t>. . . says that God is love. And He is righteous, true, faithful, and just. Such are fruits of the Spirit as described in Galatians 5:22, and love is the first one mentioned. It is hard not to believe that John Calvin was under the influence of some other spirit than the Holy Spirit. You will have to look long and hard to find anything in Calvin’s writings about love. It is certainly not obvious in his manner of life.” </a:t>
            </a:r>
          </a:p>
        </p:txBody>
      </p:sp>
      <p:sp>
        <p:nvSpPr>
          <p:cNvPr id="4" name="TextBox 3">
            <a:extLst>
              <a:ext uri="{FF2B5EF4-FFF2-40B4-BE49-F238E27FC236}">
                <a16:creationId xmlns:a16="http://schemas.microsoft.com/office/drawing/2014/main" id="{92D1E8AB-5109-E8F5-22D2-80EE6C46149B}"/>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5816816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565583" y="2628900"/>
            <a:ext cx="11016817" cy="1600200"/>
          </a:xfrm>
        </p:spPr>
        <p:txBody>
          <a:bodyPr anchor="t"/>
          <a:lstStyle/>
          <a:p>
            <a:pPr algn="just"/>
            <a:r>
              <a:rPr lang="en-US" sz="4000" dirty="0">
                <a:solidFill>
                  <a:schemeClr val="tx1"/>
                </a:solidFill>
                <a:effectLst>
                  <a:outerShdw blurRad="38100" dist="38100" dir="2700000" algn="tl">
                    <a:srgbClr val="000000">
                      <a:alpha val="43137"/>
                    </a:srgbClr>
                  </a:outerShdw>
                </a:effectLst>
              </a:rPr>
              <a:t>Calvin said of God, “for, (as he hates sin) he can only love those whom he justifies [i.e., the elect].”</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xi, section 11.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C2581AF-49A8-4E33-A1F3-4845168BE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583" y="152400"/>
            <a:ext cx="766734" cy="1097280"/>
          </a:xfrm>
          <a:prstGeom prst="rect">
            <a:avLst/>
          </a:prstGeom>
          <a:ln>
            <a:solidFill>
              <a:schemeClr val="tx1"/>
            </a:solidFill>
          </a:ln>
        </p:spPr>
      </p:pic>
    </p:spTree>
    <p:extLst>
      <p:ext uri="{BB962C8B-B14F-4D97-AF65-F5344CB8AC3E}">
        <p14:creationId xmlns:p14="http://schemas.microsoft.com/office/powerpoint/2010/main" val="241797189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God so loved the world</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that He gave His only begotten Son, that whoever 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982818" y="2895600"/>
            <a:ext cx="2226365" cy="182880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14600" y="0"/>
            <a:ext cx="7162800" cy="251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1 John 4:8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The one who does not love does not know God, for </a:t>
            </a:r>
            <a:r>
              <a:rPr lang="en-US" sz="3600" b="1" u="sng" dirty="0">
                <a:solidFill>
                  <a:srgbClr val="FFFFCC"/>
                </a:solidFill>
                <a:effectLst/>
              </a:rPr>
              <a:t>God is love</a:t>
            </a:r>
            <a:r>
              <a:rPr lang="en-US" sz="3600" cap="small" dirty="0">
                <a:effectLst/>
              </a:rPr>
              <a:t>.”</a:t>
            </a:r>
          </a:p>
        </p:txBody>
      </p:sp>
      <p:pic>
        <p:nvPicPr>
          <p:cNvPr id="2" name="Picture 1">
            <a:extLst>
              <a:ext uri="{FF2B5EF4-FFF2-40B4-BE49-F238E27FC236}">
                <a16:creationId xmlns:a16="http://schemas.microsoft.com/office/drawing/2014/main" id="{EB6683DB-B810-436D-805C-27F436203D7A}"/>
              </a:ext>
            </a:extLst>
          </p:cNvPr>
          <p:cNvPicPr>
            <a:picLocks noChangeAspect="1"/>
          </p:cNvPicPr>
          <p:nvPr/>
        </p:nvPicPr>
        <p:blipFill>
          <a:blip r:embed="rId3"/>
          <a:stretch>
            <a:fillRect/>
          </a:stretch>
        </p:blipFill>
        <p:spPr>
          <a:xfrm>
            <a:off x="4665345" y="2209800"/>
            <a:ext cx="2861310" cy="2743200"/>
          </a:xfrm>
          <a:prstGeom prst="rect">
            <a:avLst/>
          </a:prstGeom>
        </p:spPr>
      </p:pic>
    </p:spTree>
    <p:extLst>
      <p:ext uri="{BB962C8B-B14F-4D97-AF65-F5344CB8AC3E}">
        <p14:creationId xmlns:p14="http://schemas.microsoft.com/office/powerpoint/2010/main" val="21902821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031873"/>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"I can never join Calvin in addressing his god. He was indeed an Atheist, which I can never be; or rather his religion was </a:t>
            </a:r>
            <a:r>
              <a:rPr lang="en-US" sz="3200" dirty="0" err="1">
                <a:latin typeface="Calibri" panose="020F0502020204030204" pitchFamily="34" charset="0"/>
                <a:cs typeface="Calibri" panose="020F0502020204030204" pitchFamily="34" charset="0"/>
              </a:rPr>
              <a:t>Daemonism</a:t>
            </a:r>
            <a:r>
              <a:rPr lang="en-US" sz="3200" dirty="0">
                <a:latin typeface="Calibri" panose="020F0502020204030204" pitchFamily="34" charset="0"/>
                <a:cs typeface="Calibri" panose="020F0502020204030204" pitchFamily="34" charset="0"/>
              </a:rPr>
              <a:t>. If ever man worshipped a false god, he did. The being described in his 5 points is not the god whom you and I acknowledge and adore, the Creator and benevolent and governor of the world, but a daemon of malignant spirit. It would be more pardonable to believe in no god at all, than to blaspheme him by the atrocious attributes of Calvin.”</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John Adams, April 11, 1823</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524315"/>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"The Presbyterian clergy are loudest, the most intolerant of all sects, the most tyrannical, and ambitious; ready at the word of the lawgiver, if such a word could be now obtained, to put the torch to the pile, and to rekindle in this virgin hemisphere, the flames in which their oracle Calvin consumed the poor Servetus, because he could not find in his Euclid the proposition which has demonstrated that three are one, and one is three, nor subscribe to that of Calvin that magistrates have a right to exterminate all heretics to Calvinistic creed.”</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William Short, April 13, 1820.</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8620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AE20-FDD6-780E-902B-480762DB7CA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9B3A440-4BF6-6885-F3BF-9087BC5EB285}"/>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C6E2F1EA-0885-DA1D-F6C8-15A91E0E8699}"/>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Babies in hell? (2 Sam. 12:19-24)</a:t>
            </a:r>
          </a:p>
        </p:txBody>
      </p:sp>
      <p:pic>
        <p:nvPicPr>
          <p:cNvPr id="2" name="Picture 2">
            <a:extLst>
              <a:ext uri="{FF2B5EF4-FFF2-40B4-BE49-F238E27FC236}">
                <a16:creationId xmlns:a16="http://schemas.microsoft.com/office/drawing/2014/main" id="{A807D1BD-7B72-D4B2-E1EE-613C453868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4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C6B0-4825-3044-0226-256A08BE8B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41765F-1FBE-4422-3FEE-EFC9E79AC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8BEE63F0-E48A-314B-C6E8-C0C8E7088F4F}"/>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AA15E655-4BBD-72D7-6300-6C4328D7CEE3}"/>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01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75097-0EDE-4408-8BC0-1FA82EE5E5A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292D26E-A7AB-870F-35C0-B22F822490AC}"/>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440E26FC-6E08-A06E-A423-217DD62FF0DB}"/>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01EA43D6-B214-C4B9-FA88-3EFAC41045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D9BA-6EC2-F1D6-C30E-DA0CBAA456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21FB0-64B4-C587-ACE5-E79BBCFD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04BEBCDC-1F11-E9CC-9BBD-D461BFADA683}"/>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5EA273C5-60CB-095A-41CF-B4338C5A687A}"/>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40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cs typeface="Calibri" pitchFamily="34" charset="0"/>
              </a:rPr>
              <a:t>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667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wrote: “Now, since the arrangement of all things is in the hand of God, since to him belongs the disposal of life and death, he arranges all things by his sovereign counsel, in such a way that individuals are born, who are </a:t>
            </a:r>
            <a:r>
              <a:rPr lang="en-US" sz="3200" b="1" u="sng" dirty="0">
                <a:solidFill>
                  <a:srgbClr val="FFFFCC"/>
                </a:solidFill>
                <a:effectLst>
                  <a:outerShdw blurRad="38100" dist="38100" dir="2700000" algn="tl">
                    <a:srgbClr val="000000">
                      <a:alpha val="43137"/>
                    </a:srgbClr>
                  </a:outerShdw>
                </a:effectLst>
              </a:rPr>
              <a:t>doomed from the womb to certain death</a:t>
            </a:r>
            <a:r>
              <a:rPr lang="en-US" sz="3200" dirty="0">
                <a:solidFill>
                  <a:schemeClr val="tx1"/>
                </a:solidFill>
                <a:effectLst>
                  <a:outerShdw blurRad="38100" dist="38100" dir="2700000" algn="tl">
                    <a:srgbClr val="000000">
                      <a:alpha val="43137"/>
                    </a:srgbClr>
                  </a:outerShdw>
                </a:effectLst>
              </a:rPr>
              <a:t>, and are to glorify him by their destruction.”</a:t>
            </a:r>
            <a:endParaRPr lang="en-US" altLang="en-US" sz="3200" dirty="0">
              <a:solidFill>
                <a:schemeClr val="tx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A3FE64BB-3DED-45B6-8757-29A07D76296F}"/>
              </a:ext>
            </a:extLst>
          </p:cNvPr>
          <p:cNvSpPr txBox="1">
            <a:spLocks noChangeArrowheads="1"/>
          </p:cNvSpPr>
          <p:nvPr/>
        </p:nvSpPr>
        <p:spPr bwMode="auto">
          <a:xfrm>
            <a:off x="1943100" y="2286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Font typeface="Wingdings" panose="05000000000000000000" pitchFamily="2" charset="2"/>
              <a:buNone/>
              <a:defRPr/>
            </a:pPr>
            <a:r>
              <a:rPr lang="en-US" sz="40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Font typeface="Wingdings" panose="05000000000000000000" pitchFamily="2" charset="2"/>
              <a:buNone/>
              <a:defRPr/>
            </a:pPr>
            <a:r>
              <a:rPr lang="en-US" sz="1600" kern="0" dirty="0">
                <a:effectLst>
                  <a:outerShdw blurRad="38100" dist="38100" dir="2700000" algn="tl">
                    <a:srgbClr val="000000">
                      <a:alpha val="43137"/>
                    </a:srgbClr>
                  </a:outerShdw>
                </a:effectLst>
              </a:rPr>
              <a:t>John Calvin, </a:t>
            </a:r>
            <a:r>
              <a:rPr lang="en-US" sz="1600" i="1" kern="0" dirty="0">
                <a:effectLst>
                  <a:outerShdw blurRad="38100" dist="38100" dir="2700000" algn="tl">
                    <a:srgbClr val="000000">
                      <a:alpha val="43137"/>
                    </a:srgbClr>
                  </a:outerShdw>
                </a:effectLst>
              </a:rPr>
              <a:t>Institutes of the Christian Religion</a:t>
            </a:r>
            <a:r>
              <a:rPr lang="en-US" sz="1600" kern="0" dirty="0">
                <a:effectLst>
                  <a:outerShdw blurRad="38100" dist="38100" dir="2700000" algn="tl">
                    <a:srgbClr val="000000">
                      <a:alpha val="43137"/>
                    </a:srgbClr>
                  </a:outerShdw>
                </a:effectLst>
              </a:rPr>
              <a:t>, Vol. 3, Chapter 23, section 6.</a:t>
            </a:r>
            <a:br>
              <a:rPr lang="en-US" sz="1600" kern="0" dirty="0">
                <a:effectLst>
                  <a:outerShdw blurRad="38100" dist="38100" dir="2700000" algn="tl">
                    <a:srgbClr val="000000">
                      <a:alpha val="43137"/>
                    </a:srgbClr>
                  </a:outerShdw>
                </a:effectLst>
              </a:rPr>
            </a:br>
            <a:endParaRPr lang="en-US" sz="1600" kern="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043AEE1-A15D-4EA0-A643-F4C89A35F4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22692241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3B63-477E-512B-9250-1331B262D4F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A5C60C4-08E9-F196-6577-71639BA020EA}"/>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5A65245A-0508-5B3C-7755-426ED04BA047}"/>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8124A1BF-62F8-71FF-D943-781BBC6709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1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DCE609C7-6580-E561-8D71-7FC19D8C4B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0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0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15491</TotalTime>
  <Words>4080</Words>
  <Application>Microsoft Office PowerPoint</Application>
  <PresentationFormat>Widescreen</PresentationFormat>
  <Paragraphs>268</Paragraphs>
  <Slides>61</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61</vt:i4>
      </vt:variant>
    </vt:vector>
  </HeadingPairs>
  <TitlesOfParts>
    <vt:vector size="69"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Unconditional Election</vt:lpstr>
      <vt:lpstr>PowerPoint Presentation</vt:lpstr>
      <vt:lpstr>Unconditional Election</vt:lpstr>
      <vt:lpstr>Calvin wrote: “Now, since the arrangement of all things is in the hand of God, since to him belongs the disposal of life and death, he arranges all things by his sovereign counsel, in such a way that individuals are born, who are doomed from the womb to certain death, and are to glorify him by their destruction.”</vt:lpstr>
      <vt:lpstr>Unconditional Election</vt:lpstr>
      <vt:lpstr>Calvinism’s overstatement of Divine Sovereignty</vt:lpstr>
      <vt:lpstr>PowerPoint Presentation</vt:lpstr>
      <vt:lpstr>Laurence M. Vance</vt:lpstr>
      <vt:lpstr>Acts 13:48?</vt:lpstr>
      <vt:lpstr>Acts 13:48?</vt:lpstr>
      <vt:lpstr>PowerPoint Presentation</vt:lpstr>
      <vt:lpstr>PowerPoint Presentation</vt:lpstr>
      <vt:lpstr>Acts 13:48?</vt:lpstr>
      <vt:lpstr>Acts 13:48?</vt:lpstr>
      <vt:lpstr>Acts 13:48?</vt:lpstr>
      <vt:lpstr>Dennis Rokser</vt:lpstr>
      <vt:lpstr>Dennis Rokser</vt:lpstr>
      <vt:lpstr>PowerPoint Presentation</vt:lpstr>
      <vt:lpstr>Dennis Rokser</vt:lpstr>
      <vt:lpstr>Acts 13:48?</vt:lpstr>
      <vt:lpstr>Acts 13:48?</vt:lpstr>
      <vt:lpstr>PowerPoint Presentation</vt:lpstr>
      <vt:lpstr>Ron Merryman</vt:lpstr>
      <vt:lpstr>Acts 13:48?</vt:lpstr>
      <vt:lpstr>Ron Merryman</vt:lpstr>
      <vt:lpstr>Ron Merryman</vt:lpstr>
      <vt:lpstr>PowerPoint Presentation</vt:lpstr>
      <vt:lpstr>PowerPoint Presentation</vt:lpstr>
      <vt:lpstr>Calvinism’s overstatement of Divine Sovereignty</vt:lpstr>
      <vt:lpstr>Romans Outline</vt:lpstr>
      <vt:lpstr>Romans Outline</vt:lpstr>
      <vt:lpstr>PowerPoint Presentation</vt:lpstr>
      <vt:lpstr>PowerPoint Presentation</vt:lpstr>
      <vt:lpstr>PowerPoint Presentation</vt:lpstr>
      <vt:lpstr>Romans Outline</vt:lpstr>
      <vt:lpstr>V. Sovereignty (Rom 9–11)</vt:lpstr>
      <vt:lpstr>Romans Outline</vt:lpstr>
      <vt:lpstr>PowerPoint Presentation</vt:lpstr>
      <vt:lpstr>PowerPoint Presentation</vt:lpstr>
      <vt:lpstr>PowerPoint Presentation</vt:lpstr>
      <vt:lpstr>PowerPoint Presentation</vt:lpstr>
      <vt:lpstr>PowerPoint Presentation</vt:lpstr>
      <vt:lpstr>Calvinism’s overstatement of Divine Sovereignty</vt:lpstr>
      <vt:lpstr>John Winthrop (A.D. 1630)</vt:lpstr>
      <vt:lpstr>Harvard University</vt:lpstr>
      <vt:lpstr>J.C. Rylands to William Carey</vt:lpstr>
      <vt:lpstr>Calvinism’s overstatement of Divine Sovereignty</vt:lpstr>
      <vt:lpstr>Calvin’s Lack of Love for Unelected Lost</vt:lpstr>
      <vt:lpstr>Calvin’s Lack of Love for Unelected Lost</vt:lpstr>
      <vt:lpstr>Calvin said of God, “for, (as he hates sin) he can only love those whom he justifies [i.e., the elect].”</vt:lpstr>
      <vt:lpstr>PowerPoint Presentation</vt:lpstr>
      <vt:lpstr>PowerPoint Presentation</vt:lpstr>
      <vt:lpstr>Thomas Jefferson</vt:lpstr>
      <vt:lpstr>Thomas Jefferson</vt:lpstr>
      <vt:lpstr>Calvinism’s overstatement of Divine Sovereignty</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- 021</dc:title>
  <dc:subject>Neo Calvinism vs the Bible</dc:subject>
  <dc:creator>A. Woods</dc:creator>
  <dc:description>Modified by Jim McGowan</dc:description>
  <cp:lastModifiedBy>Jim McGowan</cp:lastModifiedBy>
  <cp:revision>1825</cp:revision>
  <cp:lastPrinted>2025-02-01T23:00:00Z</cp:lastPrinted>
  <dcterms:created xsi:type="dcterms:W3CDTF">2009-03-17T12:21:13Z</dcterms:created>
  <dcterms:modified xsi:type="dcterms:W3CDTF">2025-03-08T23:52:56Z</dcterms:modified>
</cp:coreProperties>
</file>