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920" r:id="rId1"/>
    <p:sldMasterId id="2147488938" r:id="rId2"/>
    <p:sldMasterId id="2147488957" r:id="rId3"/>
  </p:sldMasterIdLst>
  <p:notesMasterIdLst>
    <p:notesMasterId r:id="rId79"/>
  </p:notesMasterIdLst>
  <p:handoutMasterIdLst>
    <p:handoutMasterId r:id="rId80"/>
  </p:handoutMasterIdLst>
  <p:sldIdLst>
    <p:sldId id="11071" r:id="rId4"/>
    <p:sldId id="11101" r:id="rId5"/>
    <p:sldId id="6211" r:id="rId6"/>
    <p:sldId id="11104" r:id="rId7"/>
    <p:sldId id="6178" r:id="rId8"/>
    <p:sldId id="11105" r:id="rId9"/>
    <p:sldId id="6308" r:id="rId10"/>
    <p:sldId id="11106" r:id="rId11"/>
    <p:sldId id="6314" r:id="rId12"/>
    <p:sldId id="8820" r:id="rId13"/>
    <p:sldId id="6321" r:id="rId14"/>
    <p:sldId id="6327" r:id="rId15"/>
    <p:sldId id="11110" r:id="rId16"/>
    <p:sldId id="9586" r:id="rId17"/>
    <p:sldId id="11111" r:id="rId18"/>
    <p:sldId id="11112" r:id="rId19"/>
    <p:sldId id="6305" r:id="rId20"/>
    <p:sldId id="6338" r:id="rId21"/>
    <p:sldId id="6339" r:id="rId22"/>
    <p:sldId id="5978" r:id="rId23"/>
    <p:sldId id="8837" r:id="rId24"/>
    <p:sldId id="6341" r:id="rId25"/>
    <p:sldId id="6342" r:id="rId26"/>
    <p:sldId id="6343" r:id="rId27"/>
    <p:sldId id="6344" r:id="rId28"/>
    <p:sldId id="6345" r:id="rId29"/>
    <p:sldId id="11119" r:id="rId30"/>
    <p:sldId id="6331" r:id="rId31"/>
    <p:sldId id="6330" r:id="rId32"/>
    <p:sldId id="11120" r:id="rId33"/>
    <p:sldId id="6346" r:id="rId34"/>
    <p:sldId id="11122" r:id="rId35"/>
    <p:sldId id="686" r:id="rId36"/>
    <p:sldId id="11123" r:id="rId37"/>
    <p:sldId id="11121" r:id="rId38"/>
    <p:sldId id="11124" r:id="rId39"/>
    <p:sldId id="11125" r:id="rId40"/>
    <p:sldId id="11127" r:id="rId41"/>
    <p:sldId id="11129" r:id="rId42"/>
    <p:sldId id="11130" r:id="rId43"/>
    <p:sldId id="11128" r:id="rId44"/>
    <p:sldId id="11131" r:id="rId45"/>
    <p:sldId id="11126" r:id="rId46"/>
    <p:sldId id="6347" r:id="rId47"/>
    <p:sldId id="6348" r:id="rId48"/>
    <p:sldId id="11113" r:id="rId49"/>
    <p:sldId id="6350" r:id="rId50"/>
    <p:sldId id="4427" r:id="rId51"/>
    <p:sldId id="537" r:id="rId52"/>
    <p:sldId id="2231" r:id="rId53"/>
    <p:sldId id="553" r:id="rId54"/>
    <p:sldId id="4429" r:id="rId55"/>
    <p:sldId id="536" r:id="rId56"/>
    <p:sldId id="4430" r:id="rId57"/>
    <p:sldId id="4422" r:id="rId58"/>
    <p:sldId id="4280" r:id="rId59"/>
    <p:sldId id="5540" r:id="rId60"/>
    <p:sldId id="4846" r:id="rId61"/>
    <p:sldId id="3740" r:id="rId62"/>
    <p:sldId id="11114" r:id="rId63"/>
    <p:sldId id="6352" r:id="rId64"/>
    <p:sldId id="6353" r:id="rId65"/>
    <p:sldId id="6354" r:id="rId66"/>
    <p:sldId id="11115" r:id="rId67"/>
    <p:sldId id="6357" r:id="rId68"/>
    <p:sldId id="11116" r:id="rId69"/>
    <p:sldId id="6195" r:id="rId70"/>
    <p:sldId id="6196" r:id="rId71"/>
    <p:sldId id="6201" r:id="rId72"/>
    <p:sldId id="8811" r:id="rId73"/>
    <p:sldId id="8812" r:id="rId74"/>
    <p:sldId id="11117" r:id="rId75"/>
    <p:sldId id="11102" r:id="rId76"/>
    <p:sldId id="11103" r:id="rId77"/>
    <p:sldId id="11118" r:id="rId78"/>
  </p:sldIdLst>
  <p:sldSz cx="12192000" cy="6858000"/>
  <p:notesSz cx="7315200" cy="9601200"/>
  <p:custDataLst>
    <p:tags r:id="rId81"/>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FFF99"/>
    <a:srgbClr val="0000CC"/>
    <a:srgbClr val="000066"/>
    <a:srgbClr val="006600"/>
    <a:srgbClr val="0000FF"/>
    <a:srgbClr val="0099FF"/>
    <a:srgbClr val="FFFF00"/>
    <a:srgbClr val="A50021"/>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BFE4E4-6B47-487C-910D-B2D1711DC09E}" v="60" dt="2025-03-01T21:49:01.650"/>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95" autoAdjust="0"/>
    <p:restoredTop sz="95370" autoAdjust="0"/>
  </p:normalViewPr>
  <p:slideViewPr>
    <p:cSldViewPr>
      <p:cViewPr varScale="1">
        <p:scale>
          <a:sx n="104" d="100"/>
          <a:sy n="104" d="100"/>
        </p:scale>
        <p:origin x="542" y="29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5" d="100"/>
          <a:sy n="85" d="100"/>
        </p:scale>
        <p:origin x="3432"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theme" Target="theme/theme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notesMaster" Target="notesMasters/notesMaster1.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tags" Target="tags/tag1.xml"/><Relationship Id="rId86"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microsoft.com/office/2015/10/relationships/revisionInfo" Target="revisionInfo.xml"/><Relationship Id="rId61" Type="http://schemas.openxmlformats.org/officeDocument/2006/relationships/slide" Target="slides/slide58.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709B2B69-0BA3-44E7-93A9-04ED332FD352}"/>
    <pc:docChg chg="addSld delSld modSld">
      <pc:chgData name="Jim McGowan" userId="e2c7446dd3aca506" providerId="LiveId" clId="{709B2B69-0BA3-44E7-93A9-04ED332FD352}" dt="2025-01-25T15:27:19.182" v="4"/>
      <pc:docMkLst>
        <pc:docMk/>
      </pc:docMkLst>
      <pc:sldChg chg="del">
        <pc:chgData name="Jim McGowan" userId="e2c7446dd3aca506" providerId="LiveId" clId="{709B2B69-0BA3-44E7-93A9-04ED332FD352}" dt="2025-01-25T15:26:52.405" v="3" actId="47"/>
        <pc:sldMkLst>
          <pc:docMk/>
          <pc:sldMk cId="0" sldId="1777"/>
        </pc:sldMkLst>
      </pc:sldChg>
      <pc:sldChg chg="modTransition">
        <pc:chgData name="Jim McGowan" userId="e2c7446dd3aca506" providerId="LiveId" clId="{709B2B69-0BA3-44E7-93A9-04ED332FD352}" dt="2025-01-25T15:27:19.182" v="4"/>
        <pc:sldMkLst>
          <pc:docMk/>
          <pc:sldMk cId="2298169651" sldId="2222"/>
        </pc:sldMkLst>
      </pc:sldChg>
      <pc:sldChg chg="modTransition">
        <pc:chgData name="Jim McGowan" userId="e2c7446dd3aca506" providerId="LiveId" clId="{709B2B69-0BA3-44E7-93A9-04ED332FD352}" dt="2025-01-25T15:27:19.182" v="4"/>
        <pc:sldMkLst>
          <pc:docMk/>
          <pc:sldMk cId="1184645653" sldId="2680"/>
        </pc:sldMkLst>
      </pc:sldChg>
      <pc:sldChg chg="modTransition">
        <pc:chgData name="Jim McGowan" userId="e2c7446dd3aca506" providerId="LiveId" clId="{709B2B69-0BA3-44E7-93A9-04ED332FD352}" dt="2025-01-25T15:27:19.182" v="4"/>
        <pc:sldMkLst>
          <pc:docMk/>
          <pc:sldMk cId="2786705091" sldId="5546"/>
        </pc:sldMkLst>
      </pc:sldChg>
      <pc:sldChg chg="modTransition">
        <pc:chgData name="Jim McGowan" userId="e2c7446dd3aca506" providerId="LiveId" clId="{709B2B69-0BA3-44E7-93A9-04ED332FD352}" dt="2025-01-25T15:27:19.182" v="4"/>
        <pc:sldMkLst>
          <pc:docMk/>
          <pc:sldMk cId="870091991" sldId="5846"/>
        </pc:sldMkLst>
      </pc:sldChg>
      <pc:sldChg chg="modTransition">
        <pc:chgData name="Jim McGowan" userId="e2c7446dd3aca506" providerId="LiveId" clId="{709B2B69-0BA3-44E7-93A9-04ED332FD352}" dt="2025-01-25T15:27:19.182" v="4"/>
        <pc:sldMkLst>
          <pc:docMk/>
          <pc:sldMk cId="122404595" sldId="5867"/>
        </pc:sldMkLst>
      </pc:sldChg>
      <pc:sldChg chg="modTransition">
        <pc:chgData name="Jim McGowan" userId="e2c7446dd3aca506" providerId="LiveId" clId="{709B2B69-0BA3-44E7-93A9-04ED332FD352}" dt="2025-01-25T15:27:19.182" v="4"/>
        <pc:sldMkLst>
          <pc:docMk/>
          <pc:sldMk cId="1121225830" sldId="6211"/>
        </pc:sldMkLst>
      </pc:sldChg>
      <pc:sldChg chg="modTransition">
        <pc:chgData name="Jim McGowan" userId="e2c7446dd3aca506" providerId="LiveId" clId="{709B2B69-0BA3-44E7-93A9-04ED332FD352}" dt="2025-01-25T15:27:19.182" v="4"/>
        <pc:sldMkLst>
          <pc:docMk/>
          <pc:sldMk cId="2853248414" sldId="6279"/>
        </pc:sldMkLst>
      </pc:sldChg>
      <pc:sldChg chg="modTransition">
        <pc:chgData name="Jim McGowan" userId="e2c7446dd3aca506" providerId="LiveId" clId="{709B2B69-0BA3-44E7-93A9-04ED332FD352}" dt="2025-01-25T15:27:19.182" v="4"/>
        <pc:sldMkLst>
          <pc:docMk/>
          <pc:sldMk cId="660763788" sldId="6280"/>
        </pc:sldMkLst>
      </pc:sldChg>
      <pc:sldChg chg="modTransition">
        <pc:chgData name="Jim McGowan" userId="e2c7446dd3aca506" providerId="LiveId" clId="{709B2B69-0BA3-44E7-93A9-04ED332FD352}" dt="2025-01-25T15:27:19.182" v="4"/>
        <pc:sldMkLst>
          <pc:docMk/>
          <pc:sldMk cId="2117395103" sldId="6281"/>
        </pc:sldMkLst>
      </pc:sldChg>
      <pc:sldChg chg="modTransition">
        <pc:chgData name="Jim McGowan" userId="e2c7446dd3aca506" providerId="LiveId" clId="{709B2B69-0BA3-44E7-93A9-04ED332FD352}" dt="2025-01-25T15:27:19.182" v="4"/>
        <pc:sldMkLst>
          <pc:docMk/>
          <pc:sldMk cId="1241119252" sldId="6282"/>
        </pc:sldMkLst>
      </pc:sldChg>
      <pc:sldChg chg="modTransition">
        <pc:chgData name="Jim McGowan" userId="e2c7446dd3aca506" providerId="LiveId" clId="{709B2B69-0BA3-44E7-93A9-04ED332FD352}" dt="2025-01-25T15:27:19.182" v="4"/>
        <pc:sldMkLst>
          <pc:docMk/>
          <pc:sldMk cId="3239561805" sldId="6283"/>
        </pc:sldMkLst>
      </pc:sldChg>
      <pc:sldChg chg="modTransition">
        <pc:chgData name="Jim McGowan" userId="e2c7446dd3aca506" providerId="LiveId" clId="{709B2B69-0BA3-44E7-93A9-04ED332FD352}" dt="2025-01-25T15:27:19.182" v="4"/>
        <pc:sldMkLst>
          <pc:docMk/>
          <pc:sldMk cId="4189582157" sldId="6284"/>
        </pc:sldMkLst>
      </pc:sldChg>
      <pc:sldChg chg="modTransition">
        <pc:chgData name="Jim McGowan" userId="e2c7446dd3aca506" providerId="LiveId" clId="{709B2B69-0BA3-44E7-93A9-04ED332FD352}" dt="2025-01-25T15:27:19.182" v="4"/>
        <pc:sldMkLst>
          <pc:docMk/>
          <pc:sldMk cId="372177281" sldId="6285"/>
        </pc:sldMkLst>
      </pc:sldChg>
      <pc:sldChg chg="modTransition">
        <pc:chgData name="Jim McGowan" userId="e2c7446dd3aca506" providerId="LiveId" clId="{709B2B69-0BA3-44E7-93A9-04ED332FD352}" dt="2025-01-25T15:27:19.182" v="4"/>
        <pc:sldMkLst>
          <pc:docMk/>
          <pc:sldMk cId="1753155363" sldId="6286"/>
        </pc:sldMkLst>
      </pc:sldChg>
      <pc:sldChg chg="modTransition">
        <pc:chgData name="Jim McGowan" userId="e2c7446dd3aca506" providerId="LiveId" clId="{709B2B69-0BA3-44E7-93A9-04ED332FD352}" dt="2025-01-25T15:27:19.182" v="4"/>
        <pc:sldMkLst>
          <pc:docMk/>
          <pc:sldMk cId="3502696320" sldId="6287"/>
        </pc:sldMkLst>
      </pc:sldChg>
      <pc:sldChg chg="modTransition">
        <pc:chgData name="Jim McGowan" userId="e2c7446dd3aca506" providerId="LiveId" clId="{709B2B69-0BA3-44E7-93A9-04ED332FD352}" dt="2025-01-25T15:27:19.182" v="4"/>
        <pc:sldMkLst>
          <pc:docMk/>
          <pc:sldMk cId="3999658506" sldId="6291"/>
        </pc:sldMkLst>
      </pc:sldChg>
      <pc:sldChg chg="modTransition">
        <pc:chgData name="Jim McGowan" userId="e2c7446dd3aca506" providerId="LiveId" clId="{709B2B69-0BA3-44E7-93A9-04ED332FD352}" dt="2025-01-25T15:27:19.182" v="4"/>
        <pc:sldMkLst>
          <pc:docMk/>
          <pc:sldMk cId="1968279408" sldId="6292"/>
        </pc:sldMkLst>
      </pc:sldChg>
      <pc:sldChg chg="modTransition">
        <pc:chgData name="Jim McGowan" userId="e2c7446dd3aca506" providerId="LiveId" clId="{709B2B69-0BA3-44E7-93A9-04ED332FD352}" dt="2025-01-25T15:27:19.182" v="4"/>
        <pc:sldMkLst>
          <pc:docMk/>
          <pc:sldMk cId="3039574534" sldId="6293"/>
        </pc:sldMkLst>
      </pc:sldChg>
      <pc:sldChg chg="modTransition">
        <pc:chgData name="Jim McGowan" userId="e2c7446dd3aca506" providerId="LiveId" clId="{709B2B69-0BA3-44E7-93A9-04ED332FD352}" dt="2025-01-25T15:27:19.182" v="4"/>
        <pc:sldMkLst>
          <pc:docMk/>
          <pc:sldMk cId="1981242591" sldId="6297"/>
        </pc:sldMkLst>
      </pc:sldChg>
      <pc:sldChg chg="modTransition">
        <pc:chgData name="Jim McGowan" userId="e2c7446dd3aca506" providerId="LiveId" clId="{709B2B69-0BA3-44E7-93A9-04ED332FD352}" dt="2025-01-25T15:27:19.182" v="4"/>
        <pc:sldMkLst>
          <pc:docMk/>
          <pc:sldMk cId="3358349220" sldId="6298"/>
        </pc:sldMkLst>
      </pc:sldChg>
      <pc:sldChg chg="modTransition">
        <pc:chgData name="Jim McGowan" userId="e2c7446dd3aca506" providerId="LiveId" clId="{709B2B69-0BA3-44E7-93A9-04ED332FD352}" dt="2025-01-25T15:27:19.182" v="4"/>
        <pc:sldMkLst>
          <pc:docMk/>
          <pc:sldMk cId="1964568789" sldId="6545"/>
        </pc:sldMkLst>
      </pc:sldChg>
      <pc:sldChg chg="modTransition">
        <pc:chgData name="Jim McGowan" userId="e2c7446dd3aca506" providerId="LiveId" clId="{709B2B69-0BA3-44E7-93A9-04ED332FD352}" dt="2025-01-25T15:27:19.182" v="4"/>
        <pc:sldMkLst>
          <pc:docMk/>
          <pc:sldMk cId="4274650686" sldId="11071"/>
        </pc:sldMkLst>
      </pc:sldChg>
      <pc:sldChg chg="modTransition">
        <pc:chgData name="Jim McGowan" userId="e2c7446dd3aca506" providerId="LiveId" clId="{709B2B69-0BA3-44E7-93A9-04ED332FD352}" dt="2025-01-25T15:27:19.182" v="4"/>
        <pc:sldMkLst>
          <pc:docMk/>
          <pc:sldMk cId="1169847031" sldId="11101"/>
        </pc:sldMkLst>
      </pc:sldChg>
      <pc:sldChg chg="modTransition">
        <pc:chgData name="Jim McGowan" userId="e2c7446dd3aca506" providerId="LiveId" clId="{709B2B69-0BA3-44E7-93A9-04ED332FD352}" dt="2025-01-25T15:27:19.182" v="4"/>
        <pc:sldMkLst>
          <pc:docMk/>
          <pc:sldMk cId="1879968428" sldId="11107"/>
        </pc:sldMkLst>
      </pc:sldChg>
      <pc:sldChg chg="modTransition">
        <pc:chgData name="Jim McGowan" userId="e2c7446dd3aca506" providerId="LiveId" clId="{709B2B69-0BA3-44E7-93A9-04ED332FD352}" dt="2025-01-25T15:27:19.182" v="4"/>
        <pc:sldMkLst>
          <pc:docMk/>
          <pc:sldMk cId="1192488472" sldId="11113"/>
        </pc:sldMkLst>
      </pc:sldChg>
      <pc:sldChg chg="modTransition">
        <pc:chgData name="Jim McGowan" userId="e2c7446dd3aca506" providerId="LiveId" clId="{709B2B69-0BA3-44E7-93A9-04ED332FD352}" dt="2025-01-25T15:27:19.182" v="4"/>
        <pc:sldMkLst>
          <pc:docMk/>
          <pc:sldMk cId="3558183607" sldId="11114"/>
        </pc:sldMkLst>
      </pc:sldChg>
      <pc:sldChg chg="modTransition">
        <pc:chgData name="Jim McGowan" userId="e2c7446dd3aca506" providerId="LiveId" clId="{709B2B69-0BA3-44E7-93A9-04ED332FD352}" dt="2025-01-25T15:27:19.182" v="4"/>
        <pc:sldMkLst>
          <pc:docMk/>
          <pc:sldMk cId="1109585900" sldId="11115"/>
        </pc:sldMkLst>
      </pc:sldChg>
      <pc:sldChg chg="modTransition">
        <pc:chgData name="Jim McGowan" userId="e2c7446dd3aca506" providerId="LiveId" clId="{709B2B69-0BA3-44E7-93A9-04ED332FD352}" dt="2025-01-25T15:27:19.182" v="4"/>
        <pc:sldMkLst>
          <pc:docMk/>
          <pc:sldMk cId="3216925846" sldId="11116"/>
        </pc:sldMkLst>
      </pc:sldChg>
      <pc:sldChg chg="modTransition">
        <pc:chgData name="Jim McGowan" userId="e2c7446dd3aca506" providerId="LiveId" clId="{709B2B69-0BA3-44E7-93A9-04ED332FD352}" dt="2025-01-25T15:27:19.182" v="4"/>
        <pc:sldMkLst>
          <pc:docMk/>
          <pc:sldMk cId="1869821126" sldId="11117"/>
        </pc:sldMkLst>
      </pc:sldChg>
      <pc:sldChg chg="modTransition">
        <pc:chgData name="Jim McGowan" userId="e2c7446dd3aca506" providerId="LiveId" clId="{709B2B69-0BA3-44E7-93A9-04ED332FD352}" dt="2025-01-25T15:27:19.182" v="4"/>
        <pc:sldMkLst>
          <pc:docMk/>
          <pc:sldMk cId="3227090577" sldId="11118"/>
        </pc:sldMkLst>
      </pc:sldChg>
      <pc:sldChg chg="modTransition">
        <pc:chgData name="Jim McGowan" userId="e2c7446dd3aca506" providerId="LiveId" clId="{709B2B69-0BA3-44E7-93A9-04ED332FD352}" dt="2025-01-25T15:27:19.182" v="4"/>
        <pc:sldMkLst>
          <pc:docMk/>
          <pc:sldMk cId="1549543303" sldId="11385"/>
        </pc:sldMkLst>
      </pc:sldChg>
      <pc:sldChg chg="modTransition">
        <pc:chgData name="Jim McGowan" userId="e2c7446dd3aca506" providerId="LiveId" clId="{709B2B69-0BA3-44E7-93A9-04ED332FD352}" dt="2025-01-25T15:27:19.182" v="4"/>
        <pc:sldMkLst>
          <pc:docMk/>
          <pc:sldMk cId="1082031602" sldId="11386"/>
        </pc:sldMkLst>
      </pc:sldChg>
      <pc:sldChg chg="modTransition">
        <pc:chgData name="Jim McGowan" userId="e2c7446dd3aca506" providerId="LiveId" clId="{709B2B69-0BA3-44E7-93A9-04ED332FD352}" dt="2025-01-25T15:27:19.182" v="4"/>
        <pc:sldMkLst>
          <pc:docMk/>
          <pc:sldMk cId="215924171" sldId="11387"/>
        </pc:sldMkLst>
      </pc:sldChg>
      <pc:sldChg chg="modTransition">
        <pc:chgData name="Jim McGowan" userId="e2c7446dd3aca506" providerId="LiveId" clId="{709B2B69-0BA3-44E7-93A9-04ED332FD352}" dt="2025-01-25T15:27:19.182" v="4"/>
        <pc:sldMkLst>
          <pc:docMk/>
          <pc:sldMk cId="561632256" sldId="11388"/>
        </pc:sldMkLst>
      </pc:sldChg>
      <pc:sldChg chg="modTransition">
        <pc:chgData name="Jim McGowan" userId="e2c7446dd3aca506" providerId="LiveId" clId="{709B2B69-0BA3-44E7-93A9-04ED332FD352}" dt="2025-01-25T15:27:19.182" v="4"/>
        <pc:sldMkLst>
          <pc:docMk/>
          <pc:sldMk cId="2381209078" sldId="11398"/>
        </pc:sldMkLst>
      </pc:sldChg>
      <pc:sldChg chg="modTransition">
        <pc:chgData name="Jim McGowan" userId="e2c7446dd3aca506" providerId="LiveId" clId="{709B2B69-0BA3-44E7-93A9-04ED332FD352}" dt="2025-01-25T15:27:19.182" v="4"/>
        <pc:sldMkLst>
          <pc:docMk/>
          <pc:sldMk cId="1149262045" sldId="11399"/>
        </pc:sldMkLst>
      </pc:sldChg>
      <pc:sldChg chg="add del modTransition">
        <pc:chgData name="Jim McGowan" userId="e2c7446dd3aca506" providerId="LiveId" clId="{709B2B69-0BA3-44E7-93A9-04ED332FD352}" dt="2025-01-25T15:27:19.182" v="4"/>
        <pc:sldMkLst>
          <pc:docMk/>
          <pc:sldMk cId="0" sldId="11400"/>
        </pc:sldMkLst>
      </pc:sldChg>
    </pc:docChg>
  </pc:docChgLst>
  <pc:docChgLst>
    <pc:chgData name="Jim McGowan" userId="e2c7446dd3aca506" providerId="LiveId" clId="{17BFE4E4-6B47-487C-910D-B2D1711DC09E}"/>
    <pc:docChg chg="undo custSel addSld modSld modHandout">
      <pc:chgData name="Jim McGowan" userId="e2c7446dd3aca506" providerId="LiveId" clId="{17BFE4E4-6B47-487C-910D-B2D1711DC09E}" dt="2025-03-01T22:06:06.564" v="168" actId="6549"/>
      <pc:docMkLst>
        <pc:docMk/>
      </pc:docMkLst>
      <pc:sldChg chg="modSp add mod">
        <pc:chgData name="Jim McGowan" userId="e2c7446dd3aca506" providerId="LiveId" clId="{17BFE4E4-6B47-487C-910D-B2D1711DC09E}" dt="2025-03-01T22:02:36.554" v="151" actId="255"/>
        <pc:sldMkLst>
          <pc:docMk/>
          <pc:sldMk cId="0" sldId="686"/>
        </pc:sldMkLst>
        <pc:spChg chg="mod">
          <ac:chgData name="Jim McGowan" userId="e2c7446dd3aca506" providerId="LiveId" clId="{17BFE4E4-6B47-487C-910D-B2D1711DC09E}" dt="2025-03-01T21:42:54.194" v="42" actId="14100"/>
          <ac:spMkLst>
            <pc:docMk/>
            <pc:sldMk cId="0" sldId="686"/>
            <ac:spMk id="2" creationId="{00000000-0000-0000-0000-000000000000}"/>
          </ac:spMkLst>
        </pc:spChg>
        <pc:spChg chg="mod">
          <ac:chgData name="Jim McGowan" userId="e2c7446dd3aca506" providerId="LiveId" clId="{17BFE4E4-6B47-487C-910D-B2D1711DC09E}" dt="2025-03-01T22:02:36.554" v="151" actId="255"/>
          <ac:spMkLst>
            <pc:docMk/>
            <pc:sldMk cId="0" sldId="686"/>
            <ac:spMk id="3" creationId="{00000000-0000-0000-0000-000000000000}"/>
          </ac:spMkLst>
        </pc:spChg>
        <pc:spChg chg="mod">
          <ac:chgData name="Jim McGowan" userId="e2c7446dd3aca506" providerId="LiveId" clId="{17BFE4E4-6B47-487C-910D-B2D1711DC09E}" dt="2025-03-01T22:02:34.115" v="148" actId="1036"/>
          <ac:spMkLst>
            <pc:docMk/>
            <pc:sldMk cId="0" sldId="686"/>
            <ac:spMk id="4" creationId="{00000000-0000-0000-0000-000000000000}"/>
          </ac:spMkLst>
        </pc:spChg>
        <pc:picChg chg="mod">
          <ac:chgData name="Jim McGowan" userId="e2c7446dd3aca506" providerId="LiveId" clId="{17BFE4E4-6B47-487C-910D-B2D1711DC09E}" dt="2025-03-01T21:42:45.179" v="39" actId="1035"/>
          <ac:picMkLst>
            <pc:docMk/>
            <pc:sldMk cId="0" sldId="686"/>
            <ac:picMk id="1026" creationId="{00000000-0000-0000-0000-000000000000}"/>
          </ac:picMkLst>
        </pc:picChg>
      </pc:sldChg>
      <pc:sldChg chg="modSp mod">
        <pc:chgData name="Jim McGowan" userId="e2c7446dd3aca506" providerId="LiveId" clId="{17BFE4E4-6B47-487C-910D-B2D1711DC09E}" dt="2025-03-01T22:01:21.773" v="140" actId="255"/>
        <pc:sldMkLst>
          <pc:docMk/>
          <pc:sldMk cId="2416650643" sldId="6178"/>
        </pc:sldMkLst>
        <pc:spChg chg="mod">
          <ac:chgData name="Jim McGowan" userId="e2c7446dd3aca506" providerId="LiveId" clId="{17BFE4E4-6B47-487C-910D-B2D1711DC09E}" dt="2025-03-01T21:53:01.429" v="112" actId="404"/>
          <ac:spMkLst>
            <pc:docMk/>
            <pc:sldMk cId="2416650643" sldId="6178"/>
            <ac:spMk id="2" creationId="{4103A637-2730-434B-8674-4535AFFEF14D}"/>
          </ac:spMkLst>
        </pc:spChg>
        <pc:spChg chg="mod">
          <ac:chgData name="Jim McGowan" userId="e2c7446dd3aca506" providerId="LiveId" clId="{17BFE4E4-6B47-487C-910D-B2D1711DC09E}" dt="2025-03-01T22:01:21.773" v="140" actId="255"/>
          <ac:spMkLst>
            <pc:docMk/>
            <pc:sldMk cId="2416650643" sldId="6178"/>
            <ac:spMk id="16387" creationId="{00000000-0000-0000-0000-000000000000}"/>
          </ac:spMkLst>
        </pc:spChg>
      </pc:sldChg>
      <pc:sldChg chg="add">
        <pc:chgData name="Jim McGowan" userId="e2c7446dd3aca506" providerId="LiveId" clId="{17BFE4E4-6B47-487C-910D-B2D1711DC09E}" dt="2025-03-01T21:39:23.759" v="4"/>
        <pc:sldMkLst>
          <pc:docMk/>
          <pc:sldMk cId="2892766691" sldId="6330"/>
        </pc:sldMkLst>
      </pc:sldChg>
      <pc:sldChg chg="add">
        <pc:chgData name="Jim McGowan" userId="e2c7446dd3aca506" providerId="LiveId" clId="{17BFE4E4-6B47-487C-910D-B2D1711DC09E}" dt="2025-03-01T21:39:23.759" v="4"/>
        <pc:sldMkLst>
          <pc:docMk/>
          <pc:sldMk cId="64482485" sldId="6331"/>
        </pc:sldMkLst>
      </pc:sldChg>
      <pc:sldChg chg="modSp mod">
        <pc:chgData name="Jim McGowan" userId="e2c7446dd3aca506" providerId="LiveId" clId="{17BFE4E4-6B47-487C-910D-B2D1711DC09E}" dt="2025-03-01T21:58:58.916" v="125" actId="207"/>
        <pc:sldMkLst>
          <pc:docMk/>
          <pc:sldMk cId="46025517" sldId="6346"/>
        </pc:sldMkLst>
        <pc:spChg chg="mod">
          <ac:chgData name="Jim McGowan" userId="e2c7446dd3aca506" providerId="LiveId" clId="{17BFE4E4-6B47-487C-910D-B2D1711DC09E}" dt="2025-03-01T21:58:58.916" v="125" actId="207"/>
          <ac:spMkLst>
            <pc:docMk/>
            <pc:sldMk cId="46025517" sldId="6346"/>
            <ac:spMk id="3" creationId="{00000000-0000-0000-0000-000000000000}"/>
          </ac:spMkLst>
        </pc:spChg>
      </pc:sldChg>
      <pc:sldChg chg="modSp mod">
        <pc:chgData name="Jim McGowan" userId="e2c7446dd3aca506" providerId="LiveId" clId="{17BFE4E4-6B47-487C-910D-B2D1711DC09E}" dt="2025-03-01T21:51:25.169" v="108" actId="404"/>
        <pc:sldMkLst>
          <pc:docMk/>
          <pc:sldMk cId="775834216" sldId="6352"/>
        </pc:sldMkLst>
        <pc:spChg chg="mod">
          <ac:chgData name="Jim McGowan" userId="e2c7446dd3aca506" providerId="LiveId" clId="{17BFE4E4-6B47-487C-910D-B2D1711DC09E}" dt="2025-03-01T21:51:25.169" v="108" actId="404"/>
          <ac:spMkLst>
            <pc:docMk/>
            <pc:sldMk cId="775834216" sldId="6352"/>
            <ac:spMk id="3" creationId="{BCF465B1-B1F9-46ED-9351-C1C7EDE8DAAE}"/>
          </ac:spMkLst>
        </pc:spChg>
        <pc:spChg chg="mod">
          <ac:chgData name="Jim McGowan" userId="e2c7446dd3aca506" providerId="LiveId" clId="{17BFE4E4-6B47-487C-910D-B2D1711DC09E}" dt="2025-03-01T21:51:20.877" v="107" actId="404"/>
          <ac:spMkLst>
            <pc:docMk/>
            <pc:sldMk cId="775834216" sldId="6352"/>
            <ac:spMk id="23554" creationId="{137ED143-AAA5-44B0-B528-B66D6F434227}"/>
          </ac:spMkLst>
        </pc:spChg>
      </pc:sldChg>
      <pc:sldChg chg="modSp mod">
        <pc:chgData name="Jim McGowan" userId="e2c7446dd3aca506" providerId="LiveId" clId="{17BFE4E4-6B47-487C-910D-B2D1711DC09E}" dt="2025-03-01T21:51:59.345" v="110" actId="255"/>
        <pc:sldMkLst>
          <pc:docMk/>
          <pc:sldMk cId="2978547621" sldId="6357"/>
        </pc:sldMkLst>
        <pc:spChg chg="mod">
          <ac:chgData name="Jim McGowan" userId="e2c7446dd3aca506" providerId="LiveId" clId="{17BFE4E4-6B47-487C-910D-B2D1711DC09E}" dt="2025-03-01T21:51:59.345" v="110" actId="255"/>
          <ac:spMkLst>
            <pc:docMk/>
            <pc:sldMk cId="2978547621" sldId="6357"/>
            <ac:spMk id="3" creationId="{C6B44EFD-44EA-418A-8CD4-A78ED7739FE7}"/>
          </ac:spMkLst>
        </pc:spChg>
      </pc:sldChg>
      <pc:sldChg chg="modSp add mod">
        <pc:chgData name="Jim McGowan" userId="e2c7446dd3aca506" providerId="LiveId" clId="{17BFE4E4-6B47-487C-910D-B2D1711DC09E}" dt="2025-03-01T21:38:19.622" v="3" actId="108"/>
        <pc:sldMkLst>
          <pc:docMk/>
          <pc:sldMk cId="1984469725" sldId="11119"/>
        </pc:sldMkLst>
        <pc:spChg chg="mod">
          <ac:chgData name="Jim McGowan" userId="e2c7446dd3aca506" providerId="LiveId" clId="{17BFE4E4-6B47-487C-910D-B2D1711DC09E}" dt="2025-03-01T21:38:19.622" v="3" actId="108"/>
          <ac:spMkLst>
            <pc:docMk/>
            <pc:sldMk cId="1984469725" sldId="11119"/>
            <ac:spMk id="3" creationId="{2A93EB43-80C9-A5C7-7300-A2E271AE356B}"/>
          </ac:spMkLst>
        </pc:spChg>
      </pc:sldChg>
      <pc:sldChg chg="add">
        <pc:chgData name="Jim McGowan" userId="e2c7446dd3aca506" providerId="LiveId" clId="{17BFE4E4-6B47-487C-910D-B2D1711DC09E}" dt="2025-03-01T21:39:46.814" v="5"/>
        <pc:sldMkLst>
          <pc:docMk/>
          <pc:sldMk cId="2257048270" sldId="11120"/>
        </pc:sldMkLst>
      </pc:sldChg>
      <pc:sldChg chg="add">
        <pc:chgData name="Jim McGowan" userId="e2c7446dd3aca506" providerId="LiveId" clId="{17BFE4E4-6B47-487C-910D-B2D1711DC09E}" dt="2025-03-01T21:41:01.134" v="7"/>
        <pc:sldMkLst>
          <pc:docMk/>
          <pc:sldMk cId="4059717720" sldId="11121"/>
        </pc:sldMkLst>
      </pc:sldChg>
      <pc:sldChg chg="modSp add mod">
        <pc:chgData name="Jim McGowan" userId="e2c7446dd3aca506" providerId="LiveId" clId="{17BFE4E4-6B47-487C-910D-B2D1711DC09E}" dt="2025-03-01T21:53:58.977" v="113" actId="404"/>
        <pc:sldMkLst>
          <pc:docMk/>
          <pc:sldMk cId="1526198928" sldId="11122"/>
        </pc:sldMkLst>
        <pc:spChg chg="mod">
          <ac:chgData name="Jim McGowan" userId="e2c7446dd3aca506" providerId="LiveId" clId="{17BFE4E4-6B47-487C-910D-B2D1711DC09E}" dt="2025-03-01T21:53:58.977" v="113" actId="404"/>
          <ac:spMkLst>
            <pc:docMk/>
            <pc:sldMk cId="1526198928" sldId="11122"/>
            <ac:spMk id="3" creationId="{00000000-0000-0000-0000-000000000000}"/>
          </ac:spMkLst>
        </pc:spChg>
      </pc:sldChg>
      <pc:sldChg chg="addSp delSp modSp add mod">
        <pc:chgData name="Jim McGowan" userId="e2c7446dd3aca506" providerId="LiveId" clId="{17BFE4E4-6B47-487C-910D-B2D1711DC09E}" dt="2025-03-01T21:54:43.784" v="118" actId="255"/>
        <pc:sldMkLst>
          <pc:docMk/>
          <pc:sldMk cId="966944707" sldId="11123"/>
        </pc:sldMkLst>
        <pc:spChg chg="del">
          <ac:chgData name="Jim McGowan" userId="e2c7446dd3aca506" providerId="LiveId" clId="{17BFE4E4-6B47-487C-910D-B2D1711DC09E}" dt="2025-03-01T21:43:05.605" v="44" actId="478"/>
          <ac:spMkLst>
            <pc:docMk/>
            <pc:sldMk cId="966944707" sldId="11123"/>
            <ac:spMk id="2" creationId="{00000000-0000-0000-0000-000000000000}"/>
          </ac:spMkLst>
        </pc:spChg>
        <pc:spChg chg="mod">
          <ac:chgData name="Jim McGowan" userId="e2c7446dd3aca506" providerId="LiveId" clId="{17BFE4E4-6B47-487C-910D-B2D1711DC09E}" dt="2025-03-01T21:54:43.784" v="118" actId="255"/>
          <ac:spMkLst>
            <pc:docMk/>
            <pc:sldMk cId="966944707" sldId="11123"/>
            <ac:spMk id="3" creationId="{00000000-0000-0000-0000-000000000000}"/>
          </ac:spMkLst>
        </pc:spChg>
        <pc:spChg chg="del">
          <ac:chgData name="Jim McGowan" userId="e2c7446dd3aca506" providerId="LiveId" clId="{17BFE4E4-6B47-487C-910D-B2D1711DC09E}" dt="2025-03-01T21:43:19.834" v="47" actId="478"/>
          <ac:spMkLst>
            <pc:docMk/>
            <pc:sldMk cId="966944707" sldId="11123"/>
            <ac:spMk id="4" creationId="{00000000-0000-0000-0000-000000000000}"/>
          </ac:spMkLst>
        </pc:spChg>
        <pc:spChg chg="add del mod">
          <ac:chgData name="Jim McGowan" userId="e2c7446dd3aca506" providerId="LiveId" clId="{17BFE4E4-6B47-487C-910D-B2D1711DC09E}" dt="2025-03-01T21:43:07.736" v="45" actId="478"/>
          <ac:spMkLst>
            <pc:docMk/>
            <pc:sldMk cId="966944707" sldId="11123"/>
            <ac:spMk id="5" creationId="{6C40325A-7402-B14A-65C9-9C2D96D97C8B}"/>
          </ac:spMkLst>
        </pc:spChg>
        <pc:spChg chg="add mod">
          <ac:chgData name="Jim McGowan" userId="e2c7446dd3aca506" providerId="LiveId" clId="{17BFE4E4-6B47-487C-910D-B2D1711DC09E}" dt="2025-03-01T21:43:09.694" v="46"/>
          <ac:spMkLst>
            <pc:docMk/>
            <pc:sldMk cId="966944707" sldId="11123"/>
            <ac:spMk id="6" creationId="{05C25F8E-BE3C-D94E-6662-5BCD25CA2E0A}"/>
          </ac:spMkLst>
        </pc:spChg>
        <pc:spChg chg="add mod">
          <ac:chgData name="Jim McGowan" userId="e2c7446dd3aca506" providerId="LiveId" clId="{17BFE4E4-6B47-487C-910D-B2D1711DC09E}" dt="2025-03-01T21:43:21.160" v="48"/>
          <ac:spMkLst>
            <pc:docMk/>
            <pc:sldMk cId="966944707" sldId="11123"/>
            <ac:spMk id="8" creationId="{59DD0B09-0A0C-1601-189F-FB6D94758DB0}"/>
          </ac:spMkLst>
        </pc:spChg>
        <pc:picChg chg="add mod">
          <ac:chgData name="Jim McGowan" userId="e2c7446dd3aca506" providerId="LiveId" clId="{17BFE4E4-6B47-487C-910D-B2D1711DC09E}" dt="2025-03-01T21:43:09.694" v="46"/>
          <ac:picMkLst>
            <pc:docMk/>
            <pc:sldMk cId="966944707" sldId="11123"/>
            <ac:picMk id="7" creationId="{FB4058CA-56BB-BA42-3695-07783E5CD708}"/>
          </ac:picMkLst>
        </pc:picChg>
        <pc:picChg chg="del">
          <ac:chgData name="Jim McGowan" userId="e2c7446dd3aca506" providerId="LiveId" clId="{17BFE4E4-6B47-487C-910D-B2D1711DC09E}" dt="2025-03-01T21:43:03.454" v="43" actId="478"/>
          <ac:picMkLst>
            <pc:docMk/>
            <pc:sldMk cId="966944707" sldId="11123"/>
            <ac:picMk id="1026" creationId="{00000000-0000-0000-0000-000000000000}"/>
          </ac:picMkLst>
        </pc:picChg>
      </pc:sldChg>
      <pc:sldChg chg="addSp delSp modSp add mod">
        <pc:chgData name="Jim McGowan" userId="e2c7446dd3aca506" providerId="LiveId" clId="{17BFE4E4-6B47-487C-910D-B2D1711DC09E}" dt="2025-03-01T21:55:02.160" v="119" actId="255"/>
        <pc:sldMkLst>
          <pc:docMk/>
          <pc:sldMk cId="3396390349" sldId="11124"/>
        </pc:sldMkLst>
        <pc:spChg chg="del">
          <ac:chgData name="Jim McGowan" userId="e2c7446dd3aca506" providerId="LiveId" clId="{17BFE4E4-6B47-487C-910D-B2D1711DC09E}" dt="2025-03-01T21:44:55.268" v="57" actId="478"/>
          <ac:spMkLst>
            <pc:docMk/>
            <pc:sldMk cId="3396390349" sldId="11124"/>
            <ac:spMk id="2" creationId="{00000000-0000-0000-0000-000000000000}"/>
          </ac:spMkLst>
        </pc:spChg>
        <pc:spChg chg="mod">
          <ac:chgData name="Jim McGowan" userId="e2c7446dd3aca506" providerId="LiveId" clId="{17BFE4E4-6B47-487C-910D-B2D1711DC09E}" dt="2025-03-01T21:55:02.160" v="119" actId="255"/>
          <ac:spMkLst>
            <pc:docMk/>
            <pc:sldMk cId="3396390349" sldId="11124"/>
            <ac:spMk id="3" creationId="{00000000-0000-0000-0000-000000000000}"/>
          </ac:spMkLst>
        </pc:spChg>
        <pc:spChg chg="del">
          <ac:chgData name="Jim McGowan" userId="e2c7446dd3aca506" providerId="LiveId" clId="{17BFE4E4-6B47-487C-910D-B2D1711DC09E}" dt="2025-03-01T21:45:01.173" v="59" actId="478"/>
          <ac:spMkLst>
            <pc:docMk/>
            <pc:sldMk cId="3396390349" sldId="11124"/>
            <ac:spMk id="4" creationId="{00000000-0000-0000-0000-000000000000}"/>
          </ac:spMkLst>
        </pc:spChg>
        <pc:spChg chg="add del mod">
          <ac:chgData name="Jim McGowan" userId="e2c7446dd3aca506" providerId="LiveId" clId="{17BFE4E4-6B47-487C-910D-B2D1711DC09E}" dt="2025-03-01T21:44:58.260" v="58" actId="478"/>
          <ac:spMkLst>
            <pc:docMk/>
            <pc:sldMk cId="3396390349" sldId="11124"/>
            <ac:spMk id="5" creationId="{E3AEB69E-6E03-3995-7DF8-D0BE6BF95EB3}"/>
          </ac:spMkLst>
        </pc:spChg>
        <pc:spChg chg="add mod">
          <ac:chgData name="Jim McGowan" userId="e2c7446dd3aca506" providerId="LiveId" clId="{17BFE4E4-6B47-487C-910D-B2D1711DC09E}" dt="2025-03-01T21:45:03.509" v="60"/>
          <ac:spMkLst>
            <pc:docMk/>
            <pc:sldMk cId="3396390349" sldId="11124"/>
            <ac:spMk id="6" creationId="{0F9D1A67-6E90-5F51-FF17-74308F5D5CAE}"/>
          </ac:spMkLst>
        </pc:spChg>
        <pc:spChg chg="add mod">
          <ac:chgData name="Jim McGowan" userId="e2c7446dd3aca506" providerId="LiveId" clId="{17BFE4E4-6B47-487C-910D-B2D1711DC09E}" dt="2025-03-01T21:45:03.509" v="60"/>
          <ac:spMkLst>
            <pc:docMk/>
            <pc:sldMk cId="3396390349" sldId="11124"/>
            <ac:spMk id="8" creationId="{A118952B-B845-BF11-D2FC-E4AC3408397F}"/>
          </ac:spMkLst>
        </pc:spChg>
        <pc:picChg chg="add mod">
          <ac:chgData name="Jim McGowan" userId="e2c7446dd3aca506" providerId="LiveId" clId="{17BFE4E4-6B47-487C-910D-B2D1711DC09E}" dt="2025-03-01T21:45:03.509" v="60"/>
          <ac:picMkLst>
            <pc:docMk/>
            <pc:sldMk cId="3396390349" sldId="11124"/>
            <ac:picMk id="7" creationId="{B98775A5-A7F3-3628-D7AE-90C2F017E96E}"/>
          </ac:picMkLst>
        </pc:picChg>
        <pc:picChg chg="del">
          <ac:chgData name="Jim McGowan" userId="e2c7446dd3aca506" providerId="LiveId" clId="{17BFE4E4-6B47-487C-910D-B2D1711DC09E}" dt="2025-03-01T21:44:52.939" v="56" actId="478"/>
          <ac:picMkLst>
            <pc:docMk/>
            <pc:sldMk cId="3396390349" sldId="11124"/>
            <ac:picMk id="1026" creationId="{00000000-0000-0000-0000-000000000000}"/>
          </ac:picMkLst>
        </pc:picChg>
      </pc:sldChg>
      <pc:sldChg chg="modSp add mod">
        <pc:chgData name="Jim McGowan" userId="e2c7446dd3aca506" providerId="LiveId" clId="{17BFE4E4-6B47-487C-910D-B2D1711DC09E}" dt="2025-03-01T21:59:38.315" v="129" actId="1036"/>
        <pc:sldMkLst>
          <pc:docMk/>
          <pc:sldMk cId="75516440" sldId="11125"/>
        </pc:sldMkLst>
        <pc:spChg chg="mod">
          <ac:chgData name="Jim McGowan" userId="e2c7446dd3aca506" providerId="LiveId" clId="{17BFE4E4-6B47-487C-910D-B2D1711DC09E}" dt="2025-03-01T21:59:38.315" v="129" actId="1036"/>
          <ac:spMkLst>
            <pc:docMk/>
            <pc:sldMk cId="75516440" sldId="11125"/>
            <ac:spMk id="3" creationId="{00000000-0000-0000-0000-000000000000}"/>
          </ac:spMkLst>
        </pc:spChg>
      </pc:sldChg>
      <pc:sldChg chg="modSp add mod">
        <pc:chgData name="Jim McGowan" userId="e2c7446dd3aca506" providerId="LiveId" clId="{17BFE4E4-6B47-487C-910D-B2D1711DC09E}" dt="2025-03-01T22:04:01.474" v="158" actId="12788"/>
        <pc:sldMkLst>
          <pc:docMk/>
          <pc:sldMk cId="3397376812" sldId="11126"/>
        </pc:sldMkLst>
        <pc:spChg chg="mod">
          <ac:chgData name="Jim McGowan" userId="e2c7446dd3aca506" providerId="LiveId" clId="{17BFE4E4-6B47-487C-910D-B2D1711DC09E}" dt="2025-03-01T21:49:01.650" v="96" actId="1036"/>
          <ac:spMkLst>
            <pc:docMk/>
            <pc:sldMk cId="3397376812" sldId="11126"/>
            <ac:spMk id="2" creationId="{00000000-0000-0000-0000-000000000000}"/>
          </ac:spMkLst>
        </pc:spChg>
        <pc:spChg chg="mod">
          <ac:chgData name="Jim McGowan" userId="e2c7446dd3aca506" providerId="LiveId" clId="{17BFE4E4-6B47-487C-910D-B2D1711DC09E}" dt="2025-03-01T22:03:53.421" v="157" actId="1035"/>
          <ac:spMkLst>
            <pc:docMk/>
            <pc:sldMk cId="3397376812" sldId="11126"/>
            <ac:spMk id="3" creationId="{00000000-0000-0000-0000-000000000000}"/>
          </ac:spMkLst>
        </pc:spChg>
        <pc:spChg chg="mod">
          <ac:chgData name="Jim McGowan" userId="e2c7446dd3aca506" providerId="LiveId" clId="{17BFE4E4-6B47-487C-910D-B2D1711DC09E}" dt="2025-03-01T22:04:01.474" v="158" actId="12788"/>
          <ac:spMkLst>
            <pc:docMk/>
            <pc:sldMk cId="3397376812" sldId="11126"/>
            <ac:spMk id="4" creationId="{00000000-0000-0000-0000-000000000000}"/>
          </ac:spMkLst>
        </pc:spChg>
      </pc:sldChg>
      <pc:sldChg chg="modSp add mod">
        <pc:chgData name="Jim McGowan" userId="e2c7446dd3aca506" providerId="LiveId" clId="{17BFE4E4-6B47-487C-910D-B2D1711DC09E}" dt="2025-03-01T21:59:53.052" v="133" actId="1036"/>
        <pc:sldMkLst>
          <pc:docMk/>
          <pc:sldMk cId="1582102418" sldId="11127"/>
        </pc:sldMkLst>
        <pc:spChg chg="mod">
          <ac:chgData name="Jim McGowan" userId="e2c7446dd3aca506" providerId="LiveId" clId="{17BFE4E4-6B47-487C-910D-B2D1711DC09E}" dt="2025-03-01T21:59:53.052" v="133" actId="1036"/>
          <ac:spMkLst>
            <pc:docMk/>
            <pc:sldMk cId="1582102418" sldId="11127"/>
            <ac:spMk id="3" creationId="{00000000-0000-0000-0000-000000000000}"/>
          </ac:spMkLst>
        </pc:spChg>
      </pc:sldChg>
      <pc:sldChg chg="modSp add mod">
        <pc:chgData name="Jim McGowan" userId="e2c7446dd3aca506" providerId="LiveId" clId="{17BFE4E4-6B47-487C-910D-B2D1711DC09E}" dt="2025-03-01T22:00:16.044" v="138" actId="1036"/>
        <pc:sldMkLst>
          <pc:docMk/>
          <pc:sldMk cId="1574429945" sldId="11128"/>
        </pc:sldMkLst>
        <pc:spChg chg="mod">
          <ac:chgData name="Jim McGowan" userId="e2c7446dd3aca506" providerId="LiveId" clId="{17BFE4E4-6B47-487C-910D-B2D1711DC09E}" dt="2025-03-01T22:00:16.044" v="138" actId="1036"/>
          <ac:spMkLst>
            <pc:docMk/>
            <pc:sldMk cId="1574429945" sldId="11128"/>
            <ac:spMk id="3" creationId="{00000000-0000-0000-0000-000000000000}"/>
          </ac:spMkLst>
        </pc:spChg>
      </pc:sldChg>
      <pc:sldChg chg="add">
        <pc:chgData name="Jim McGowan" userId="e2c7446dd3aca506" providerId="LiveId" clId="{17BFE4E4-6B47-487C-910D-B2D1711DC09E}" dt="2025-03-01T21:41:01.134" v="7"/>
        <pc:sldMkLst>
          <pc:docMk/>
          <pc:sldMk cId="2809894557" sldId="11129"/>
        </pc:sldMkLst>
      </pc:sldChg>
      <pc:sldChg chg="modSp add mod">
        <pc:chgData name="Jim McGowan" userId="e2c7446dd3aca506" providerId="LiveId" clId="{17BFE4E4-6B47-487C-910D-B2D1711DC09E}" dt="2025-03-01T21:46:52.325" v="74" actId="108"/>
        <pc:sldMkLst>
          <pc:docMk/>
          <pc:sldMk cId="1931083569" sldId="11130"/>
        </pc:sldMkLst>
        <pc:spChg chg="mod">
          <ac:chgData name="Jim McGowan" userId="e2c7446dd3aca506" providerId="LiveId" clId="{17BFE4E4-6B47-487C-910D-B2D1711DC09E}" dt="2025-03-01T21:46:07.292" v="69" actId="14100"/>
          <ac:spMkLst>
            <pc:docMk/>
            <pc:sldMk cId="1931083569" sldId="11130"/>
            <ac:spMk id="2" creationId="{00000000-0000-0000-0000-000000000000}"/>
          </ac:spMkLst>
        </pc:spChg>
        <pc:spChg chg="mod">
          <ac:chgData name="Jim McGowan" userId="e2c7446dd3aca506" providerId="LiveId" clId="{17BFE4E4-6B47-487C-910D-B2D1711DC09E}" dt="2025-03-01T21:46:52.325" v="74" actId="108"/>
          <ac:spMkLst>
            <pc:docMk/>
            <pc:sldMk cId="1931083569" sldId="11130"/>
            <ac:spMk id="3" creationId="{00000000-0000-0000-0000-000000000000}"/>
          </ac:spMkLst>
        </pc:spChg>
        <pc:spChg chg="mod">
          <ac:chgData name="Jim McGowan" userId="e2c7446dd3aca506" providerId="LiveId" clId="{17BFE4E4-6B47-487C-910D-B2D1711DC09E}" dt="2025-03-01T21:45:53.339" v="64" actId="2711"/>
          <ac:spMkLst>
            <pc:docMk/>
            <pc:sldMk cId="1931083569" sldId="11130"/>
            <ac:spMk id="4" creationId="{00000000-0000-0000-0000-000000000000}"/>
          </ac:spMkLst>
        </pc:spChg>
      </pc:sldChg>
      <pc:sldChg chg="modSp add mod">
        <pc:chgData name="Jim McGowan" userId="e2c7446dd3aca506" providerId="LiveId" clId="{17BFE4E4-6B47-487C-910D-B2D1711DC09E}" dt="2025-03-01T22:04:26.760" v="160" actId="1036"/>
        <pc:sldMkLst>
          <pc:docMk/>
          <pc:sldMk cId="263210284" sldId="11131"/>
        </pc:sldMkLst>
        <pc:spChg chg="mod">
          <ac:chgData name="Jim McGowan" userId="e2c7446dd3aca506" providerId="LiveId" clId="{17BFE4E4-6B47-487C-910D-B2D1711DC09E}" dt="2025-03-01T21:47:34.807" v="80" actId="1036"/>
          <ac:spMkLst>
            <pc:docMk/>
            <pc:sldMk cId="263210284" sldId="11131"/>
            <ac:spMk id="2" creationId="{00000000-0000-0000-0000-000000000000}"/>
          </ac:spMkLst>
        </pc:spChg>
        <pc:spChg chg="mod">
          <ac:chgData name="Jim McGowan" userId="e2c7446dd3aca506" providerId="LiveId" clId="{17BFE4E4-6B47-487C-910D-B2D1711DC09E}" dt="2025-03-01T22:03:47.491" v="155" actId="1035"/>
          <ac:spMkLst>
            <pc:docMk/>
            <pc:sldMk cId="263210284" sldId="11131"/>
            <ac:spMk id="3" creationId="{00000000-0000-0000-0000-000000000000}"/>
          </ac:spMkLst>
        </pc:spChg>
        <pc:spChg chg="mod">
          <ac:chgData name="Jim McGowan" userId="e2c7446dd3aca506" providerId="LiveId" clId="{17BFE4E4-6B47-487C-910D-B2D1711DC09E}" dt="2025-03-01T22:04:26.760" v="160" actId="1036"/>
          <ac:spMkLst>
            <pc:docMk/>
            <pc:sldMk cId="263210284" sldId="11131"/>
            <ac:spMk id="4" creationId="{00000000-0000-0000-0000-000000000000}"/>
          </ac:spMkLst>
        </pc:spChg>
      </pc:sldChg>
    </pc:docChg>
  </pc:docChgLst>
  <pc:docChgLst>
    <pc:chgData name="Jim McGowan" userId="e2c7446dd3aca506" providerId="LiveId" clId="{56B3F4CD-8148-480C-BF0B-3270EB7058EA}"/>
    <pc:docChg chg="undo custSel addSld delSld modSld modHandout">
      <pc:chgData name="Jim McGowan" userId="e2c7446dd3aca506" providerId="LiveId" clId="{56B3F4CD-8148-480C-BF0B-3270EB7058EA}" dt="2025-02-01T22:56:23.827" v="21" actId="20577"/>
      <pc:docMkLst>
        <pc:docMk/>
      </pc:docMkLst>
      <pc:sldChg chg="addSp delSp modSp add del mod">
        <pc:chgData name="Jim McGowan" userId="e2c7446dd3aca506" providerId="LiveId" clId="{56B3F4CD-8148-480C-BF0B-3270EB7058EA}" dt="2025-02-01T22:54:15.983" v="15"/>
        <pc:sldMkLst>
          <pc:docMk/>
          <pc:sldMk cId="22535562" sldId="2873"/>
        </pc:sldMkLst>
      </pc:sldChg>
    </pc:docChg>
  </pc:docChgLst>
  <pc:docChgLst>
    <pc:chgData name="Jim McGowan" userId="e2c7446dd3aca506" providerId="LiveId" clId="{B47F140E-4B7D-48D3-9238-56227214C084}"/>
    <pc:docChg chg="undo custSel addSld delSld modSld sldOrd modHandout">
      <pc:chgData name="Jim McGowan" userId="e2c7446dd3aca506" providerId="LiveId" clId="{B47F140E-4B7D-48D3-9238-56227214C084}" dt="2025-02-08T23:42:22.957" v="326"/>
      <pc:docMkLst>
        <pc:docMk/>
      </pc:docMkLst>
      <pc:sldChg chg="modSp mod">
        <pc:chgData name="Jim McGowan" userId="e2c7446dd3aca506" providerId="LiveId" clId="{B47F140E-4B7D-48D3-9238-56227214C084}" dt="2025-02-08T23:26:49.541" v="244" actId="14100"/>
        <pc:sldMkLst>
          <pc:docMk/>
          <pc:sldMk cId="0" sldId="536"/>
        </pc:sldMkLst>
        <pc:spChg chg="mod">
          <ac:chgData name="Jim McGowan" userId="e2c7446dd3aca506" providerId="LiveId" clId="{B47F140E-4B7D-48D3-9238-56227214C084}" dt="2025-02-08T23:26:49.541" v="244" actId="14100"/>
          <ac:spMkLst>
            <pc:docMk/>
            <pc:sldMk cId="0" sldId="536"/>
            <ac:spMk id="27651" creationId="{E2976D69-71AB-4771-B110-ABD3E1B2D68C}"/>
          </ac:spMkLst>
        </pc:spChg>
      </pc:sldChg>
      <pc:sldChg chg="modSp mod">
        <pc:chgData name="Jim McGowan" userId="e2c7446dd3aca506" providerId="LiveId" clId="{B47F140E-4B7D-48D3-9238-56227214C084}" dt="2025-02-08T23:34:25.646" v="308" actId="108"/>
        <pc:sldMkLst>
          <pc:docMk/>
          <pc:sldMk cId="0" sldId="537"/>
        </pc:sldMkLst>
        <pc:spChg chg="mod">
          <ac:chgData name="Jim McGowan" userId="e2c7446dd3aca506" providerId="LiveId" clId="{B47F140E-4B7D-48D3-9238-56227214C084}" dt="2025-02-08T23:34:25.646" v="308" actId="108"/>
          <ac:spMkLst>
            <pc:docMk/>
            <pc:sldMk cId="0" sldId="537"/>
            <ac:spMk id="4" creationId="{BD1F2837-2079-FE3D-A4F7-804A360299AA}"/>
          </ac:spMkLst>
        </pc:spChg>
      </pc:sldChg>
      <pc:sldChg chg="modSp mod">
        <pc:chgData name="Jim McGowan" userId="e2c7446dd3aca506" providerId="LiveId" clId="{B47F140E-4B7D-48D3-9238-56227214C084}" dt="2025-02-08T23:42:22.957" v="326"/>
        <pc:sldMkLst>
          <pc:docMk/>
          <pc:sldMk cId="2325606791" sldId="3740"/>
        </pc:sldMkLst>
        <pc:graphicFrameChg chg="mod modGraphic">
          <ac:chgData name="Jim McGowan" userId="e2c7446dd3aca506" providerId="LiveId" clId="{B47F140E-4B7D-48D3-9238-56227214C084}" dt="2025-02-08T23:42:22.957" v="326"/>
          <ac:graphicFrameMkLst>
            <pc:docMk/>
            <pc:sldMk cId="2325606791" sldId="3740"/>
            <ac:graphicFrameMk id="4" creationId="{5740899E-4884-4A6C-8524-BB6960541AA6}"/>
          </ac:graphicFrameMkLst>
        </pc:graphicFrameChg>
      </pc:sldChg>
      <pc:sldChg chg="modSp mod">
        <pc:chgData name="Jim McGowan" userId="e2c7446dd3aca506" providerId="LiveId" clId="{B47F140E-4B7D-48D3-9238-56227214C084}" dt="2025-02-08T23:34:36.783" v="310" actId="108"/>
        <pc:sldMkLst>
          <pc:docMk/>
          <pc:sldMk cId="500564151" sldId="4280"/>
        </pc:sldMkLst>
        <pc:spChg chg="mod">
          <ac:chgData name="Jim McGowan" userId="e2c7446dd3aca506" providerId="LiveId" clId="{B47F140E-4B7D-48D3-9238-56227214C084}" dt="2025-02-08T23:34:36.783" v="310" actId="108"/>
          <ac:spMkLst>
            <pc:docMk/>
            <pc:sldMk cId="500564151" sldId="4280"/>
            <ac:spMk id="6" creationId="{224061E2-42A9-BF47-ED74-C3D93BFE3084}"/>
          </ac:spMkLst>
        </pc:spChg>
      </pc:sldChg>
      <pc:sldChg chg="modSp mod">
        <pc:chgData name="Jim McGowan" userId="e2c7446dd3aca506" providerId="LiveId" clId="{B47F140E-4B7D-48D3-9238-56227214C084}" dt="2025-02-08T23:34:33.050" v="309" actId="108"/>
        <pc:sldMkLst>
          <pc:docMk/>
          <pc:sldMk cId="0" sldId="4422"/>
        </pc:sldMkLst>
        <pc:spChg chg="mod">
          <ac:chgData name="Jim McGowan" userId="e2c7446dd3aca506" providerId="LiveId" clId="{B47F140E-4B7D-48D3-9238-56227214C084}" dt="2025-02-08T23:34:33.050" v="309" actId="108"/>
          <ac:spMkLst>
            <pc:docMk/>
            <pc:sldMk cId="0" sldId="4422"/>
            <ac:spMk id="5" creationId="{8523C394-146A-4C08-9C86-9305D9765107}"/>
          </ac:spMkLst>
        </pc:spChg>
      </pc:sldChg>
      <pc:sldChg chg="modSp mod">
        <pc:chgData name="Jim McGowan" userId="e2c7446dd3aca506" providerId="LiveId" clId="{B47F140E-4B7D-48D3-9238-56227214C084}" dt="2025-02-08T23:34:45.624" v="312" actId="108"/>
        <pc:sldMkLst>
          <pc:docMk/>
          <pc:sldMk cId="4245873033" sldId="4846"/>
        </pc:sldMkLst>
        <pc:spChg chg="mod">
          <ac:chgData name="Jim McGowan" userId="e2c7446dd3aca506" providerId="LiveId" clId="{B47F140E-4B7D-48D3-9238-56227214C084}" dt="2025-02-08T23:34:45.624" v="312" actId="108"/>
          <ac:spMkLst>
            <pc:docMk/>
            <pc:sldMk cId="4245873033" sldId="4846"/>
            <ac:spMk id="134147" creationId="{00000000-0000-0000-0000-000000000000}"/>
          </ac:spMkLst>
        </pc:spChg>
      </pc:sldChg>
      <pc:sldChg chg="modSp mod">
        <pc:chgData name="Jim McGowan" userId="e2c7446dd3aca506" providerId="LiveId" clId="{B47F140E-4B7D-48D3-9238-56227214C084}" dt="2025-02-08T23:34:41.114" v="311" actId="108"/>
        <pc:sldMkLst>
          <pc:docMk/>
          <pc:sldMk cId="2338622838" sldId="5540"/>
        </pc:sldMkLst>
        <pc:spChg chg="mod">
          <ac:chgData name="Jim McGowan" userId="e2c7446dd3aca506" providerId="LiveId" clId="{B47F140E-4B7D-48D3-9238-56227214C084}" dt="2025-02-08T23:34:41.114" v="311" actId="108"/>
          <ac:spMkLst>
            <pc:docMk/>
            <pc:sldMk cId="2338622838" sldId="5540"/>
            <ac:spMk id="64514" creationId="{00000000-0000-0000-0000-000000000000}"/>
          </ac:spMkLst>
        </pc:spChg>
      </pc:sldChg>
      <pc:sldChg chg="modSp mod">
        <pc:chgData name="Jim McGowan" userId="e2c7446dd3aca506" providerId="LiveId" clId="{B47F140E-4B7D-48D3-9238-56227214C084}" dt="2025-02-08T23:33:50.248" v="301" actId="108"/>
        <pc:sldMkLst>
          <pc:docMk/>
          <pc:sldMk cId="2058737347" sldId="5978"/>
        </pc:sldMkLst>
        <pc:spChg chg="mod">
          <ac:chgData name="Jim McGowan" userId="e2c7446dd3aca506" providerId="LiveId" clId="{B47F140E-4B7D-48D3-9238-56227214C084}" dt="2025-02-08T23:33:50.248" v="301" actId="108"/>
          <ac:spMkLst>
            <pc:docMk/>
            <pc:sldMk cId="2058737347" sldId="5978"/>
            <ac:spMk id="5" creationId="{00000000-0000-0000-0000-000000000000}"/>
          </ac:spMkLst>
        </pc:spChg>
      </pc:sldChg>
      <pc:sldChg chg="modSp mod">
        <pc:chgData name="Jim McGowan" userId="e2c7446dd3aca506" providerId="LiveId" clId="{B47F140E-4B7D-48D3-9238-56227214C084}" dt="2025-02-08T23:00:39.133" v="66" actId="948"/>
        <pc:sldMkLst>
          <pc:docMk/>
          <pc:sldMk cId="2416650643" sldId="6178"/>
        </pc:sldMkLst>
        <pc:spChg chg="mod">
          <ac:chgData name="Jim McGowan" userId="e2c7446dd3aca506" providerId="LiveId" clId="{B47F140E-4B7D-48D3-9238-56227214C084}" dt="2025-02-08T23:00:39.133" v="66" actId="948"/>
          <ac:spMkLst>
            <pc:docMk/>
            <pc:sldMk cId="2416650643" sldId="6178"/>
            <ac:spMk id="6" creationId="{EE7029BF-8EAA-4334-9E5B-20D3596C7594}"/>
          </ac:spMkLst>
        </pc:spChg>
        <pc:spChg chg="mod">
          <ac:chgData name="Jim McGowan" userId="e2c7446dd3aca506" providerId="LiveId" clId="{B47F140E-4B7D-48D3-9238-56227214C084}" dt="2025-02-08T23:00:01.270" v="65" actId="1035"/>
          <ac:spMkLst>
            <pc:docMk/>
            <pc:sldMk cId="2416650643" sldId="6178"/>
            <ac:spMk id="16387" creationId="{00000000-0000-0000-0000-000000000000}"/>
          </ac:spMkLst>
        </pc:spChg>
        <pc:picChg chg="mod">
          <ac:chgData name="Jim McGowan" userId="e2c7446dd3aca506" providerId="LiveId" clId="{B47F140E-4B7D-48D3-9238-56227214C084}" dt="2025-02-08T22:59:35.463" v="56" actId="1038"/>
          <ac:picMkLst>
            <pc:docMk/>
            <pc:sldMk cId="2416650643" sldId="6178"/>
            <ac:picMk id="7" creationId="{355291FC-3CE3-43F6-ABE7-72A4E86D1D33}"/>
          </ac:picMkLst>
        </pc:picChg>
      </pc:sldChg>
      <pc:sldChg chg="modSp mod">
        <pc:chgData name="Jim McGowan" userId="e2c7446dd3aca506" providerId="LiveId" clId="{B47F140E-4B7D-48D3-9238-56227214C084}" dt="2025-02-08T23:34:54.778" v="313" actId="108"/>
        <pc:sldMkLst>
          <pc:docMk/>
          <pc:sldMk cId="216552512" sldId="6196"/>
        </pc:sldMkLst>
        <pc:spChg chg="mod">
          <ac:chgData name="Jim McGowan" userId="e2c7446dd3aca506" providerId="LiveId" clId="{B47F140E-4B7D-48D3-9238-56227214C084}" dt="2025-02-08T23:34:54.778" v="313" actId="108"/>
          <ac:spMkLst>
            <pc:docMk/>
            <pc:sldMk cId="216552512" sldId="6196"/>
            <ac:spMk id="134147" creationId="{00000000-0000-0000-0000-000000000000}"/>
          </ac:spMkLst>
        </pc:spChg>
      </pc:sldChg>
      <pc:sldChg chg="modSp mod">
        <pc:chgData name="Jim McGowan" userId="e2c7446dd3aca506" providerId="LiveId" clId="{B47F140E-4B7D-48D3-9238-56227214C084}" dt="2025-02-08T23:34:57.952" v="314" actId="108"/>
        <pc:sldMkLst>
          <pc:docMk/>
          <pc:sldMk cId="2190282136" sldId="6201"/>
        </pc:sldMkLst>
        <pc:spChg chg="mod">
          <ac:chgData name="Jim McGowan" userId="e2c7446dd3aca506" providerId="LiveId" clId="{B47F140E-4B7D-48D3-9238-56227214C084}" dt="2025-02-08T23:34:57.952" v="314" actId="108"/>
          <ac:spMkLst>
            <pc:docMk/>
            <pc:sldMk cId="2190282136" sldId="6201"/>
            <ac:spMk id="5" creationId="{00000000-0000-0000-0000-000000000000}"/>
          </ac:spMkLst>
        </pc:spChg>
      </pc:sldChg>
      <pc:sldChg chg="modSp add mod">
        <pc:chgData name="Jim McGowan" userId="e2c7446dd3aca506" providerId="LiveId" clId="{B47F140E-4B7D-48D3-9238-56227214C084}" dt="2025-02-08T22:51:21.546" v="3" actId="108"/>
        <pc:sldMkLst>
          <pc:docMk/>
          <pc:sldMk cId="1121225830" sldId="6211"/>
        </pc:sldMkLst>
        <pc:spChg chg="mod">
          <ac:chgData name="Jim McGowan" userId="e2c7446dd3aca506" providerId="LiveId" clId="{B47F140E-4B7D-48D3-9238-56227214C084}" dt="2025-02-08T22:51:21.546" v="3" actId="108"/>
          <ac:spMkLst>
            <pc:docMk/>
            <pc:sldMk cId="1121225830" sldId="6211"/>
            <ac:spMk id="3" creationId="{00000000-0000-0000-0000-000000000000}"/>
          </ac:spMkLst>
        </pc:spChg>
      </pc:sldChg>
      <pc:sldChg chg="del">
        <pc:chgData name="Jim McGowan" userId="e2c7446dd3aca506" providerId="LiveId" clId="{B47F140E-4B7D-48D3-9238-56227214C084}" dt="2025-02-08T22:51:32.713" v="4" actId="47"/>
        <pc:sldMkLst>
          <pc:docMk/>
          <pc:sldMk cId="1148278780" sldId="6299"/>
        </pc:sldMkLst>
      </pc:sldChg>
      <pc:sldChg chg="addSp delSp modSp mod">
        <pc:chgData name="Jim McGowan" userId="e2c7446dd3aca506" providerId="LiveId" clId="{B47F140E-4B7D-48D3-9238-56227214C084}" dt="2025-02-08T23:04:10.066" v="84" actId="11"/>
        <pc:sldMkLst>
          <pc:docMk/>
          <pc:sldMk cId="518799954" sldId="6300"/>
        </pc:sldMkLst>
      </pc:sldChg>
      <pc:sldChg chg="del">
        <pc:chgData name="Jim McGowan" userId="e2c7446dd3aca506" providerId="LiveId" clId="{B47F140E-4B7D-48D3-9238-56227214C084}" dt="2025-02-08T22:55:06.607" v="22" actId="47"/>
        <pc:sldMkLst>
          <pc:docMk/>
          <pc:sldMk cId="3897857376" sldId="6301"/>
        </pc:sldMkLst>
      </pc:sldChg>
      <pc:sldChg chg="addSp delSp modSp mod">
        <pc:chgData name="Jim McGowan" userId="e2c7446dd3aca506" providerId="LiveId" clId="{B47F140E-4B7D-48D3-9238-56227214C084}" dt="2025-02-08T22:57:21.713" v="35"/>
        <pc:sldMkLst>
          <pc:docMk/>
          <pc:sldMk cId="1676322735" sldId="6302"/>
        </pc:sldMkLst>
      </pc:sldChg>
      <pc:sldChg chg="modSp del mod">
        <pc:chgData name="Jim McGowan" userId="e2c7446dd3aca506" providerId="LiveId" clId="{B47F140E-4B7D-48D3-9238-56227214C084}" dt="2025-02-08T23:02:14.957" v="71" actId="47"/>
        <pc:sldMkLst>
          <pc:docMk/>
          <pc:sldMk cId="550741086" sldId="6303"/>
        </pc:sldMkLst>
      </pc:sldChg>
      <pc:sldChg chg="modSp">
        <pc:chgData name="Jim McGowan" userId="e2c7446dd3aca506" providerId="LiveId" clId="{B47F140E-4B7D-48D3-9238-56227214C084}" dt="2025-02-08T23:02:28.246" v="72" actId="12788"/>
        <pc:sldMkLst>
          <pc:docMk/>
          <pc:sldMk cId="1966978175" sldId="6305"/>
        </pc:sldMkLst>
        <pc:spChg chg="mod">
          <ac:chgData name="Jim McGowan" userId="e2c7446dd3aca506" providerId="LiveId" clId="{B47F140E-4B7D-48D3-9238-56227214C084}" dt="2025-02-08T23:02:28.246" v="72" actId="12788"/>
          <ac:spMkLst>
            <pc:docMk/>
            <pc:sldMk cId="1966978175" sldId="6305"/>
            <ac:spMk id="39938" creationId="{00000000-0000-0000-0000-000000000000}"/>
          </ac:spMkLst>
        </pc:spChg>
      </pc:sldChg>
      <pc:sldChg chg="modSp">
        <pc:chgData name="Jim McGowan" userId="e2c7446dd3aca506" providerId="LiveId" clId="{B47F140E-4B7D-48D3-9238-56227214C084}" dt="2025-02-08T23:02:42.076" v="75" actId="12788"/>
        <pc:sldMkLst>
          <pc:docMk/>
          <pc:sldMk cId="1880354139" sldId="6306"/>
        </pc:sldMkLst>
      </pc:sldChg>
      <pc:sldChg chg="modSp">
        <pc:chgData name="Jim McGowan" userId="e2c7446dd3aca506" providerId="LiveId" clId="{B47F140E-4B7D-48D3-9238-56227214C084}" dt="2025-02-08T23:02:55.053" v="77" actId="12788"/>
        <pc:sldMkLst>
          <pc:docMk/>
          <pc:sldMk cId="579334700" sldId="6307"/>
        </pc:sldMkLst>
      </pc:sldChg>
      <pc:sldChg chg="modSp">
        <pc:chgData name="Jim McGowan" userId="e2c7446dd3aca506" providerId="LiveId" clId="{B47F140E-4B7D-48D3-9238-56227214C084}" dt="2025-02-08T23:03:06.601" v="79" actId="12788"/>
        <pc:sldMkLst>
          <pc:docMk/>
          <pc:sldMk cId="2269224117" sldId="6308"/>
        </pc:sldMkLst>
        <pc:spChg chg="mod">
          <ac:chgData name="Jim McGowan" userId="e2c7446dd3aca506" providerId="LiveId" clId="{B47F140E-4B7D-48D3-9238-56227214C084}" dt="2025-02-08T23:03:06.601" v="79" actId="12788"/>
          <ac:spMkLst>
            <pc:docMk/>
            <pc:sldMk cId="2269224117" sldId="6308"/>
            <ac:spMk id="39938" creationId="{00000000-0000-0000-0000-000000000000}"/>
          </ac:spMkLst>
        </pc:spChg>
      </pc:sldChg>
      <pc:sldChg chg="modSp mod">
        <pc:chgData name="Jim McGowan" userId="e2c7446dd3aca506" providerId="LiveId" clId="{B47F140E-4B7D-48D3-9238-56227214C084}" dt="2025-02-08T23:03:14.604" v="80" actId="12788"/>
        <pc:sldMkLst>
          <pc:docMk/>
          <pc:sldMk cId="1662060365" sldId="6309"/>
        </pc:sldMkLst>
      </pc:sldChg>
      <pc:sldChg chg="modSp mod">
        <pc:chgData name="Jim McGowan" userId="e2c7446dd3aca506" providerId="LiveId" clId="{B47F140E-4B7D-48D3-9238-56227214C084}" dt="2025-02-08T23:03:24.325" v="82" actId="12788"/>
        <pc:sldMkLst>
          <pc:docMk/>
          <pc:sldMk cId="3614608743" sldId="6310"/>
        </pc:sldMkLst>
      </pc:sldChg>
      <pc:sldChg chg="modSp mod">
        <pc:chgData name="Jim McGowan" userId="e2c7446dd3aca506" providerId="LiveId" clId="{B47F140E-4B7D-48D3-9238-56227214C084}" dt="2025-02-08T23:03:34.555" v="83" actId="12788"/>
        <pc:sldMkLst>
          <pc:docMk/>
          <pc:sldMk cId="1071543855" sldId="6311"/>
        </pc:sldMkLst>
      </pc:sldChg>
      <pc:sldChg chg="modSp del mod">
        <pc:chgData name="Jim McGowan" userId="e2c7446dd3aca506" providerId="LiveId" clId="{B47F140E-4B7D-48D3-9238-56227214C084}" dt="2025-02-08T23:05:30.143" v="96" actId="47"/>
        <pc:sldMkLst>
          <pc:docMk/>
          <pc:sldMk cId="2319208170" sldId="6312"/>
        </pc:sldMkLst>
      </pc:sldChg>
      <pc:sldChg chg="modSp mod">
        <pc:chgData name="Jim McGowan" userId="e2c7446dd3aca506" providerId="LiveId" clId="{B47F140E-4B7D-48D3-9238-56227214C084}" dt="2025-02-08T23:08:34.786" v="113" actId="108"/>
        <pc:sldMkLst>
          <pc:docMk/>
          <pc:sldMk cId="3545449761" sldId="6313"/>
        </pc:sldMkLst>
      </pc:sldChg>
      <pc:sldChg chg="modSp mod">
        <pc:chgData name="Jim McGowan" userId="e2c7446dd3aca506" providerId="LiveId" clId="{B47F140E-4B7D-48D3-9238-56227214C084}" dt="2025-02-08T23:08:58.482" v="117" actId="207"/>
        <pc:sldMkLst>
          <pc:docMk/>
          <pc:sldMk cId="2907147261" sldId="6314"/>
        </pc:sldMkLst>
        <pc:spChg chg="mod">
          <ac:chgData name="Jim McGowan" userId="e2c7446dd3aca506" providerId="LiveId" clId="{B47F140E-4B7D-48D3-9238-56227214C084}" dt="2025-02-08T23:08:58.482" v="117" actId="207"/>
          <ac:spMkLst>
            <pc:docMk/>
            <pc:sldMk cId="2907147261" sldId="6314"/>
            <ac:spMk id="3" creationId="{00000000-0000-0000-0000-000000000000}"/>
          </ac:spMkLst>
        </pc:spChg>
        <pc:spChg chg="mod">
          <ac:chgData name="Jim McGowan" userId="e2c7446dd3aca506" providerId="LiveId" clId="{B47F140E-4B7D-48D3-9238-56227214C084}" dt="2025-02-08T23:07:48.658" v="112" actId="6549"/>
          <ac:spMkLst>
            <pc:docMk/>
            <pc:sldMk cId="2907147261" sldId="6314"/>
            <ac:spMk id="14338" creationId="{00000000-0000-0000-0000-000000000000}"/>
          </ac:spMkLst>
        </pc:spChg>
      </pc:sldChg>
      <pc:sldChg chg="modSp mod">
        <pc:chgData name="Jim McGowan" userId="e2c7446dd3aca506" providerId="LiveId" clId="{B47F140E-4B7D-48D3-9238-56227214C084}" dt="2025-02-08T23:32:38.371" v="288" actId="108"/>
        <pc:sldMkLst>
          <pc:docMk/>
          <pc:sldMk cId="1324224849" sldId="6321"/>
        </pc:sldMkLst>
        <pc:spChg chg="mod">
          <ac:chgData name="Jim McGowan" userId="e2c7446dd3aca506" providerId="LiveId" clId="{B47F140E-4B7D-48D3-9238-56227214C084}" dt="2025-02-08T23:32:38.371" v="288" actId="108"/>
          <ac:spMkLst>
            <pc:docMk/>
            <pc:sldMk cId="1324224849" sldId="6321"/>
            <ac:spMk id="3" creationId="{9F757539-F84C-4C2D-BE22-0C95989E2B4C}"/>
          </ac:spMkLst>
        </pc:spChg>
      </pc:sldChg>
      <pc:sldChg chg="modSp mod">
        <pc:chgData name="Jim McGowan" userId="e2c7446dd3aca506" providerId="LiveId" clId="{B47F140E-4B7D-48D3-9238-56227214C084}" dt="2025-02-08T23:32:58.495" v="292" actId="6549"/>
        <pc:sldMkLst>
          <pc:docMk/>
          <pc:sldMk cId="3122851236" sldId="6322"/>
        </pc:sldMkLst>
      </pc:sldChg>
      <pc:sldChg chg="modSp mod">
        <pc:chgData name="Jim McGowan" userId="e2c7446dd3aca506" providerId="LiveId" clId="{B47F140E-4B7D-48D3-9238-56227214C084}" dt="2025-02-08T23:33:09.475" v="293" actId="108"/>
        <pc:sldMkLst>
          <pc:docMk/>
          <pc:sldMk cId="3150770009" sldId="6323"/>
        </pc:sldMkLst>
      </pc:sldChg>
      <pc:sldChg chg="modSp mod">
        <pc:chgData name="Jim McGowan" userId="e2c7446dd3aca506" providerId="LiveId" clId="{B47F140E-4B7D-48D3-9238-56227214C084}" dt="2025-02-08T23:33:13.951" v="294" actId="108"/>
        <pc:sldMkLst>
          <pc:docMk/>
          <pc:sldMk cId="879048263" sldId="6324"/>
        </pc:sldMkLst>
      </pc:sldChg>
      <pc:sldChg chg="addSp delSp modSp mod">
        <pc:chgData name="Jim McGowan" userId="e2c7446dd3aca506" providerId="LiveId" clId="{B47F140E-4B7D-48D3-9238-56227214C084}" dt="2025-02-08T23:15:23.601" v="171" actId="255"/>
        <pc:sldMkLst>
          <pc:docMk/>
          <pc:sldMk cId="1082128583" sldId="6325"/>
        </pc:sldMkLst>
      </pc:sldChg>
      <pc:sldChg chg="modSp mod">
        <pc:chgData name="Jim McGowan" userId="e2c7446dd3aca506" providerId="LiveId" clId="{B47F140E-4B7D-48D3-9238-56227214C084}" dt="2025-02-08T23:12:58.225" v="162" actId="6549"/>
        <pc:sldMkLst>
          <pc:docMk/>
          <pc:sldMk cId="1277942290" sldId="6327"/>
        </pc:sldMkLst>
        <pc:spChg chg="mod">
          <ac:chgData name="Jim McGowan" userId="e2c7446dd3aca506" providerId="LiveId" clId="{B47F140E-4B7D-48D3-9238-56227214C084}" dt="2025-02-08T23:10:04.690" v="120" actId="108"/>
          <ac:spMkLst>
            <pc:docMk/>
            <pc:sldMk cId="1277942290" sldId="6327"/>
            <ac:spMk id="3" creationId="{00000000-0000-0000-0000-000000000000}"/>
          </ac:spMkLst>
        </pc:spChg>
        <pc:spChg chg="mod">
          <ac:chgData name="Jim McGowan" userId="e2c7446dd3aca506" providerId="LiveId" clId="{B47F140E-4B7D-48D3-9238-56227214C084}" dt="2025-02-08T23:12:58.225" v="162" actId="6549"/>
          <ac:spMkLst>
            <pc:docMk/>
            <pc:sldMk cId="1277942290" sldId="6327"/>
            <ac:spMk id="14338" creationId="{00000000-0000-0000-0000-000000000000}"/>
          </ac:spMkLst>
        </pc:spChg>
      </pc:sldChg>
      <pc:sldChg chg="del">
        <pc:chgData name="Jim McGowan" userId="e2c7446dd3aca506" providerId="LiveId" clId="{B47F140E-4B7D-48D3-9238-56227214C084}" dt="2025-02-08T23:15:09.429" v="170" actId="47"/>
        <pc:sldMkLst>
          <pc:docMk/>
          <pc:sldMk cId="1535869203" sldId="6328"/>
        </pc:sldMkLst>
      </pc:sldChg>
      <pc:sldChg chg="del">
        <pc:chgData name="Jim McGowan" userId="e2c7446dd3aca506" providerId="LiveId" clId="{B47F140E-4B7D-48D3-9238-56227214C084}" dt="2025-02-08T23:15:55.876" v="176" actId="47"/>
        <pc:sldMkLst>
          <pc:docMk/>
          <pc:sldMk cId="2496384180" sldId="6329"/>
        </pc:sldMkLst>
      </pc:sldChg>
      <pc:sldChg chg="modSp mod">
        <pc:chgData name="Jim McGowan" userId="e2c7446dd3aca506" providerId="LiveId" clId="{B47F140E-4B7D-48D3-9238-56227214C084}" dt="2025-02-08T23:33:28.585" v="297" actId="108"/>
        <pc:sldMkLst>
          <pc:docMk/>
          <pc:sldMk cId="2892766691" sldId="6330"/>
        </pc:sldMkLst>
      </pc:sldChg>
      <pc:sldChg chg="modSp mod">
        <pc:chgData name="Jim McGowan" userId="e2c7446dd3aca506" providerId="LiveId" clId="{B47F140E-4B7D-48D3-9238-56227214C084}" dt="2025-02-08T23:33:23.078" v="296" actId="6549"/>
        <pc:sldMkLst>
          <pc:docMk/>
          <pc:sldMk cId="64482485" sldId="6331"/>
        </pc:sldMkLst>
      </pc:sldChg>
      <pc:sldChg chg="del">
        <pc:chgData name="Jim McGowan" userId="e2c7446dd3aca506" providerId="LiveId" clId="{B47F140E-4B7D-48D3-9238-56227214C084}" dt="2025-02-08T23:16:24.653" v="182" actId="47"/>
        <pc:sldMkLst>
          <pc:docMk/>
          <pc:sldMk cId="2845213417" sldId="6332"/>
        </pc:sldMkLst>
      </pc:sldChg>
      <pc:sldChg chg="modSp mod">
        <pc:chgData name="Jim McGowan" userId="e2c7446dd3aca506" providerId="LiveId" clId="{B47F140E-4B7D-48D3-9238-56227214C084}" dt="2025-02-08T23:33:34.889" v="298" actId="108"/>
        <pc:sldMkLst>
          <pc:docMk/>
          <pc:sldMk cId="1850429360" sldId="6333"/>
        </pc:sldMkLst>
      </pc:sldChg>
      <pc:sldChg chg="modSp mod">
        <pc:chgData name="Jim McGowan" userId="e2c7446dd3aca506" providerId="LiveId" clId="{B47F140E-4B7D-48D3-9238-56227214C084}" dt="2025-02-08T23:33:40.180" v="299" actId="108"/>
        <pc:sldMkLst>
          <pc:docMk/>
          <pc:sldMk cId="130927914" sldId="6334"/>
        </pc:sldMkLst>
      </pc:sldChg>
      <pc:sldChg chg="del">
        <pc:chgData name="Jim McGowan" userId="e2c7446dd3aca506" providerId="LiveId" clId="{B47F140E-4B7D-48D3-9238-56227214C084}" dt="2025-02-08T23:17:03.512" v="188" actId="47"/>
        <pc:sldMkLst>
          <pc:docMk/>
          <pc:sldMk cId="279706481" sldId="6335"/>
        </pc:sldMkLst>
      </pc:sldChg>
      <pc:sldChg chg="del">
        <pc:chgData name="Jim McGowan" userId="e2c7446dd3aca506" providerId="LiveId" clId="{B47F140E-4B7D-48D3-9238-56227214C084}" dt="2025-02-08T23:17:28.349" v="192" actId="47"/>
        <pc:sldMkLst>
          <pc:docMk/>
          <pc:sldMk cId="2081361467" sldId="6336"/>
        </pc:sldMkLst>
      </pc:sldChg>
      <pc:sldChg chg="del">
        <pc:chgData name="Jim McGowan" userId="e2c7446dd3aca506" providerId="LiveId" clId="{B47F140E-4B7D-48D3-9238-56227214C084}" dt="2025-02-08T23:17:50.713" v="196" actId="47"/>
        <pc:sldMkLst>
          <pc:docMk/>
          <pc:sldMk cId="638152211" sldId="6337"/>
        </pc:sldMkLst>
      </pc:sldChg>
      <pc:sldChg chg="modSp mod">
        <pc:chgData name="Jim McGowan" userId="e2c7446dd3aca506" providerId="LiveId" clId="{B47F140E-4B7D-48D3-9238-56227214C084}" dt="2025-02-08T23:22:02.932" v="209" actId="207"/>
        <pc:sldMkLst>
          <pc:docMk/>
          <pc:sldMk cId="3323205261" sldId="6338"/>
        </pc:sldMkLst>
        <pc:spChg chg="mod">
          <ac:chgData name="Jim McGowan" userId="e2c7446dd3aca506" providerId="LiveId" clId="{B47F140E-4B7D-48D3-9238-56227214C084}" dt="2025-02-08T23:22:02.932" v="209" actId="207"/>
          <ac:spMkLst>
            <pc:docMk/>
            <pc:sldMk cId="3323205261" sldId="6338"/>
            <ac:spMk id="3" creationId="{00000000-0000-0000-0000-000000000000}"/>
          </ac:spMkLst>
        </pc:spChg>
        <pc:spChg chg="mod">
          <ac:chgData name="Jim McGowan" userId="e2c7446dd3aca506" providerId="LiveId" clId="{B47F140E-4B7D-48D3-9238-56227214C084}" dt="2025-02-08T23:20:41.344" v="201" actId="6549"/>
          <ac:spMkLst>
            <pc:docMk/>
            <pc:sldMk cId="3323205261" sldId="6338"/>
            <ac:spMk id="14338" creationId="{00000000-0000-0000-0000-000000000000}"/>
          </ac:spMkLst>
        </pc:spChg>
      </pc:sldChg>
      <pc:sldChg chg="modSp mod">
        <pc:chgData name="Jim McGowan" userId="e2c7446dd3aca506" providerId="LiveId" clId="{B47F140E-4B7D-48D3-9238-56227214C084}" dt="2025-02-08T23:33:46.946" v="300" actId="108"/>
        <pc:sldMkLst>
          <pc:docMk/>
          <pc:sldMk cId="1552460448" sldId="6339"/>
        </pc:sldMkLst>
        <pc:spChg chg="mod">
          <ac:chgData name="Jim McGowan" userId="e2c7446dd3aca506" providerId="LiveId" clId="{B47F140E-4B7D-48D3-9238-56227214C084}" dt="2025-02-08T23:33:46.946" v="300" actId="108"/>
          <ac:spMkLst>
            <pc:docMk/>
            <pc:sldMk cId="1552460448" sldId="6339"/>
            <ac:spMk id="5" creationId="{00000000-0000-0000-0000-000000000000}"/>
          </ac:spMkLst>
        </pc:spChg>
      </pc:sldChg>
      <pc:sldChg chg="modSp mod">
        <pc:chgData name="Jim McGowan" userId="e2c7446dd3aca506" providerId="LiveId" clId="{B47F140E-4B7D-48D3-9238-56227214C084}" dt="2025-02-08T23:33:58.864" v="303" actId="108"/>
        <pc:sldMkLst>
          <pc:docMk/>
          <pc:sldMk cId="1649733127" sldId="6341"/>
        </pc:sldMkLst>
        <pc:spChg chg="mod">
          <ac:chgData name="Jim McGowan" userId="e2c7446dd3aca506" providerId="LiveId" clId="{B47F140E-4B7D-48D3-9238-56227214C084}" dt="2025-02-08T23:33:58.864" v="303" actId="108"/>
          <ac:spMkLst>
            <pc:docMk/>
            <pc:sldMk cId="1649733127" sldId="6341"/>
            <ac:spMk id="5" creationId="{00000000-0000-0000-0000-000000000000}"/>
          </ac:spMkLst>
        </pc:spChg>
      </pc:sldChg>
      <pc:sldChg chg="modSp mod">
        <pc:chgData name="Jim McGowan" userId="e2c7446dd3aca506" providerId="LiveId" clId="{B47F140E-4B7D-48D3-9238-56227214C084}" dt="2025-02-08T23:34:02.746" v="304" actId="108"/>
        <pc:sldMkLst>
          <pc:docMk/>
          <pc:sldMk cId="1623844836" sldId="6342"/>
        </pc:sldMkLst>
        <pc:spChg chg="mod">
          <ac:chgData name="Jim McGowan" userId="e2c7446dd3aca506" providerId="LiveId" clId="{B47F140E-4B7D-48D3-9238-56227214C084}" dt="2025-02-08T23:34:02.746" v="304" actId="108"/>
          <ac:spMkLst>
            <pc:docMk/>
            <pc:sldMk cId="1623844836" sldId="6342"/>
            <ac:spMk id="5" creationId="{00000000-0000-0000-0000-000000000000}"/>
          </ac:spMkLst>
        </pc:spChg>
      </pc:sldChg>
      <pc:sldChg chg="modSp mod">
        <pc:chgData name="Jim McGowan" userId="e2c7446dd3aca506" providerId="LiveId" clId="{B47F140E-4B7D-48D3-9238-56227214C084}" dt="2025-02-08T23:34:06.433" v="305" actId="108"/>
        <pc:sldMkLst>
          <pc:docMk/>
          <pc:sldMk cId="491595060" sldId="6343"/>
        </pc:sldMkLst>
        <pc:spChg chg="mod">
          <ac:chgData name="Jim McGowan" userId="e2c7446dd3aca506" providerId="LiveId" clId="{B47F140E-4B7D-48D3-9238-56227214C084}" dt="2025-02-08T23:34:06.433" v="305" actId="108"/>
          <ac:spMkLst>
            <pc:docMk/>
            <pc:sldMk cId="491595060" sldId="6343"/>
            <ac:spMk id="5" creationId="{00000000-0000-0000-0000-000000000000}"/>
          </ac:spMkLst>
        </pc:spChg>
      </pc:sldChg>
      <pc:sldChg chg="modSp mod">
        <pc:chgData name="Jim McGowan" userId="e2c7446dd3aca506" providerId="LiveId" clId="{B47F140E-4B7D-48D3-9238-56227214C084}" dt="2025-02-08T23:22:34.534" v="211" actId="12788"/>
        <pc:sldMkLst>
          <pc:docMk/>
          <pc:sldMk cId="1544024785" sldId="6344"/>
        </pc:sldMkLst>
        <pc:spChg chg="mod">
          <ac:chgData name="Jim McGowan" userId="e2c7446dd3aca506" providerId="LiveId" clId="{B47F140E-4B7D-48D3-9238-56227214C084}" dt="2025-02-08T23:22:34.534" v="211" actId="12788"/>
          <ac:spMkLst>
            <pc:docMk/>
            <pc:sldMk cId="1544024785" sldId="6344"/>
            <ac:spMk id="3" creationId="{BBA35E7F-E4EA-4138-BBBA-E3B8E55A1B96}"/>
          </ac:spMkLst>
        </pc:spChg>
      </pc:sldChg>
      <pc:sldChg chg="modSp mod">
        <pc:chgData name="Jim McGowan" userId="e2c7446dd3aca506" providerId="LiveId" clId="{B47F140E-4B7D-48D3-9238-56227214C084}" dt="2025-02-08T23:34:14.803" v="306" actId="108"/>
        <pc:sldMkLst>
          <pc:docMk/>
          <pc:sldMk cId="2953691401" sldId="6347"/>
        </pc:sldMkLst>
        <pc:spChg chg="mod">
          <ac:chgData name="Jim McGowan" userId="e2c7446dd3aca506" providerId="LiveId" clId="{B47F140E-4B7D-48D3-9238-56227214C084}" dt="2025-02-08T23:34:14.803" v="306" actId="108"/>
          <ac:spMkLst>
            <pc:docMk/>
            <pc:sldMk cId="2953691401" sldId="6347"/>
            <ac:spMk id="3" creationId="{00000000-0000-0000-0000-000000000000}"/>
          </ac:spMkLst>
        </pc:spChg>
      </pc:sldChg>
      <pc:sldChg chg="modSp mod">
        <pc:chgData name="Jim McGowan" userId="e2c7446dd3aca506" providerId="LiveId" clId="{B47F140E-4B7D-48D3-9238-56227214C084}" dt="2025-02-08T23:34:18.567" v="307" actId="108"/>
        <pc:sldMkLst>
          <pc:docMk/>
          <pc:sldMk cId="2501226218" sldId="6348"/>
        </pc:sldMkLst>
        <pc:spChg chg="mod">
          <ac:chgData name="Jim McGowan" userId="e2c7446dd3aca506" providerId="LiveId" clId="{B47F140E-4B7D-48D3-9238-56227214C084}" dt="2025-02-08T23:34:18.567" v="307" actId="108"/>
          <ac:spMkLst>
            <pc:docMk/>
            <pc:sldMk cId="2501226218" sldId="6348"/>
            <ac:spMk id="5" creationId="{00000000-0000-0000-0000-000000000000}"/>
          </ac:spMkLst>
        </pc:spChg>
      </pc:sldChg>
      <pc:sldChg chg="del">
        <pc:chgData name="Jim McGowan" userId="e2c7446dd3aca506" providerId="LiveId" clId="{B47F140E-4B7D-48D3-9238-56227214C084}" dt="2025-02-08T23:23:44.399" v="215" actId="47"/>
        <pc:sldMkLst>
          <pc:docMk/>
          <pc:sldMk cId="2866492160" sldId="6349"/>
        </pc:sldMkLst>
      </pc:sldChg>
      <pc:sldChg chg="del">
        <pc:chgData name="Jim McGowan" userId="e2c7446dd3aca506" providerId="LiveId" clId="{B47F140E-4B7D-48D3-9238-56227214C084}" dt="2025-02-08T23:27:34.190" v="248" actId="47"/>
        <pc:sldMkLst>
          <pc:docMk/>
          <pc:sldMk cId="572582694" sldId="6351"/>
        </pc:sldMkLst>
      </pc:sldChg>
      <pc:sldChg chg="del">
        <pc:chgData name="Jim McGowan" userId="e2c7446dd3aca506" providerId="LiveId" clId="{B47F140E-4B7D-48D3-9238-56227214C084}" dt="2025-02-08T23:28:15.319" v="252" actId="47"/>
        <pc:sldMkLst>
          <pc:docMk/>
          <pc:sldMk cId="590528215" sldId="6355"/>
        </pc:sldMkLst>
      </pc:sldChg>
      <pc:sldChg chg="del">
        <pc:chgData name="Jim McGowan" userId="e2c7446dd3aca506" providerId="LiveId" clId="{B47F140E-4B7D-48D3-9238-56227214C084}" dt="2025-02-08T23:30:52.308" v="283" actId="47"/>
        <pc:sldMkLst>
          <pc:docMk/>
          <pc:sldMk cId="2951603721" sldId="6356"/>
        </pc:sldMkLst>
      </pc:sldChg>
      <pc:sldChg chg="modSp mod">
        <pc:chgData name="Jim McGowan" userId="e2c7446dd3aca506" providerId="LiveId" clId="{B47F140E-4B7D-48D3-9238-56227214C084}" dt="2025-02-08T23:29:57.736" v="277" actId="1036"/>
        <pc:sldMkLst>
          <pc:docMk/>
          <pc:sldMk cId="2978547621" sldId="6357"/>
        </pc:sldMkLst>
        <pc:spChg chg="mod">
          <ac:chgData name="Jim McGowan" userId="e2c7446dd3aca506" providerId="LiveId" clId="{B47F140E-4B7D-48D3-9238-56227214C084}" dt="2025-02-08T23:28:49.191" v="254" actId="255"/>
          <ac:spMkLst>
            <pc:docMk/>
            <pc:sldMk cId="2978547621" sldId="6357"/>
            <ac:spMk id="2" creationId="{216CDCD4-3FAB-41A2-A747-7282BA4069DD}"/>
          </ac:spMkLst>
        </pc:spChg>
        <pc:spChg chg="mod">
          <ac:chgData name="Jim McGowan" userId="e2c7446dd3aca506" providerId="LiveId" clId="{B47F140E-4B7D-48D3-9238-56227214C084}" dt="2025-02-08T23:29:57.736" v="277" actId="1036"/>
          <ac:spMkLst>
            <pc:docMk/>
            <pc:sldMk cId="2978547621" sldId="6357"/>
            <ac:spMk id="3" creationId="{C6B44EFD-44EA-418A-8CD4-A78ED7739FE7}"/>
          </ac:spMkLst>
        </pc:spChg>
      </pc:sldChg>
      <pc:sldChg chg="del">
        <pc:chgData name="Jim McGowan" userId="e2c7446dd3aca506" providerId="LiveId" clId="{B47F140E-4B7D-48D3-9238-56227214C084}" dt="2025-02-08T23:32:08.334" v="287" actId="47"/>
        <pc:sldMkLst>
          <pc:docMk/>
          <pc:sldMk cId="1922951350" sldId="6358"/>
        </pc:sldMkLst>
      </pc:sldChg>
      <pc:sldChg chg="modSp mod">
        <pc:chgData name="Jim McGowan" userId="e2c7446dd3aca506" providerId="LiveId" clId="{B47F140E-4B7D-48D3-9238-56227214C084}" dt="2025-02-08T23:33:53.582" v="302" actId="108"/>
        <pc:sldMkLst>
          <pc:docMk/>
          <pc:sldMk cId="2533486007" sldId="8837"/>
        </pc:sldMkLst>
        <pc:spChg chg="mod">
          <ac:chgData name="Jim McGowan" userId="e2c7446dd3aca506" providerId="LiveId" clId="{B47F140E-4B7D-48D3-9238-56227214C084}" dt="2025-02-08T23:33:53.582" v="302" actId="108"/>
          <ac:spMkLst>
            <pc:docMk/>
            <pc:sldMk cId="2533486007" sldId="8837"/>
            <ac:spMk id="5" creationId="{00000000-0000-0000-0000-000000000000}"/>
          </ac:spMkLst>
        </pc:spChg>
      </pc:sldChg>
      <pc:sldChg chg="modSp mod">
        <pc:chgData name="Jim McGowan" userId="e2c7446dd3aca506" providerId="LiveId" clId="{B47F140E-4B7D-48D3-9238-56227214C084}" dt="2025-02-08T23:35:04.332" v="315" actId="108"/>
        <pc:sldMkLst>
          <pc:docMk/>
          <pc:sldMk cId="2487014975" sldId="11102"/>
        </pc:sldMkLst>
        <pc:spChg chg="mod">
          <ac:chgData name="Jim McGowan" userId="e2c7446dd3aca506" providerId="LiveId" clId="{B47F140E-4B7D-48D3-9238-56227214C084}" dt="2025-02-08T23:35:04.332" v="315" actId="108"/>
          <ac:spMkLst>
            <pc:docMk/>
            <pc:sldMk cId="2487014975" sldId="11102"/>
            <ac:spMk id="134147" creationId="{8BEE63F0-E48A-314B-C6E8-C0C8E7088F4F}"/>
          </ac:spMkLst>
        </pc:spChg>
      </pc:sldChg>
      <pc:sldChg chg="modSp mod">
        <pc:chgData name="Jim McGowan" userId="e2c7446dd3aca506" providerId="LiveId" clId="{B47F140E-4B7D-48D3-9238-56227214C084}" dt="2025-02-08T23:35:08.096" v="316" actId="108"/>
        <pc:sldMkLst>
          <pc:docMk/>
          <pc:sldMk cId="2721409251" sldId="11103"/>
        </pc:sldMkLst>
        <pc:spChg chg="mod">
          <ac:chgData name="Jim McGowan" userId="e2c7446dd3aca506" providerId="LiveId" clId="{B47F140E-4B7D-48D3-9238-56227214C084}" dt="2025-02-08T23:35:08.096" v="316" actId="108"/>
          <ac:spMkLst>
            <pc:docMk/>
            <pc:sldMk cId="2721409251" sldId="11103"/>
            <ac:spMk id="134147" creationId="{04BEBCDC-1F11-E9CC-9BBD-D461BFADA683}"/>
          </ac:spMkLst>
        </pc:spChg>
      </pc:sldChg>
      <pc:sldChg chg="modSp add mod">
        <pc:chgData name="Jim McGowan" userId="e2c7446dd3aca506" providerId="LiveId" clId="{B47F140E-4B7D-48D3-9238-56227214C084}" dt="2025-02-08T23:04:20.198" v="85" actId="11"/>
        <pc:sldMkLst>
          <pc:docMk/>
          <pc:sldMk cId="2600680970" sldId="11104"/>
        </pc:sldMkLst>
        <pc:spChg chg="mod">
          <ac:chgData name="Jim McGowan" userId="e2c7446dd3aca506" providerId="LiveId" clId="{B47F140E-4B7D-48D3-9238-56227214C084}" dt="2025-02-08T22:54:49.678" v="21" actId="108"/>
          <ac:spMkLst>
            <pc:docMk/>
            <pc:sldMk cId="2600680970" sldId="11104"/>
            <ac:spMk id="3" creationId="{46F1D9E6-EC21-1D49-7662-DFBF7D1DB0BB}"/>
          </ac:spMkLst>
        </pc:spChg>
        <pc:spChg chg="mod">
          <ac:chgData name="Jim McGowan" userId="e2c7446dd3aca506" providerId="LiveId" clId="{B47F140E-4B7D-48D3-9238-56227214C084}" dt="2025-02-08T23:04:20.198" v="85" actId="11"/>
          <ac:spMkLst>
            <pc:docMk/>
            <pc:sldMk cId="2600680970" sldId="11104"/>
            <ac:spMk id="14338" creationId="{9F15E479-916E-FFD3-0ED8-367BE3BE8B32}"/>
          </ac:spMkLst>
        </pc:spChg>
      </pc:sldChg>
      <pc:sldChg chg="modSp add mod">
        <pc:chgData name="Jim McGowan" userId="e2c7446dd3aca506" providerId="LiveId" clId="{B47F140E-4B7D-48D3-9238-56227214C084}" dt="2025-02-08T23:04:36.245" v="86" actId="108"/>
        <pc:sldMkLst>
          <pc:docMk/>
          <pc:sldMk cId="2013368560" sldId="11105"/>
        </pc:sldMkLst>
        <pc:spChg chg="mod">
          <ac:chgData name="Jim McGowan" userId="e2c7446dd3aca506" providerId="LiveId" clId="{B47F140E-4B7D-48D3-9238-56227214C084}" dt="2025-02-08T23:02:06.904" v="70" actId="108"/>
          <ac:spMkLst>
            <pc:docMk/>
            <pc:sldMk cId="2013368560" sldId="11105"/>
            <ac:spMk id="3" creationId="{440E26FC-6E08-A06E-A423-217DD62FF0DB}"/>
          </ac:spMkLst>
        </pc:spChg>
        <pc:spChg chg="mod">
          <ac:chgData name="Jim McGowan" userId="e2c7446dd3aca506" providerId="LiveId" clId="{B47F140E-4B7D-48D3-9238-56227214C084}" dt="2025-02-08T23:04:36.245" v="86" actId="108"/>
          <ac:spMkLst>
            <pc:docMk/>
            <pc:sldMk cId="2013368560" sldId="11105"/>
            <ac:spMk id="14338" creationId="{1292D26E-A7AB-870F-35C0-B22F822490AC}"/>
          </ac:spMkLst>
        </pc:spChg>
      </pc:sldChg>
      <pc:sldChg chg="modSp add mod">
        <pc:chgData name="Jim McGowan" userId="e2c7446dd3aca506" providerId="LiveId" clId="{B47F140E-4B7D-48D3-9238-56227214C084}" dt="2025-02-08T23:19:17.551" v="197" actId="108"/>
        <pc:sldMkLst>
          <pc:docMk/>
          <pc:sldMk cId="2401312780" sldId="11106"/>
        </pc:sldMkLst>
        <pc:spChg chg="mod">
          <ac:chgData name="Jim McGowan" userId="e2c7446dd3aca506" providerId="LiveId" clId="{B47F140E-4B7D-48D3-9238-56227214C084}" dt="2025-02-08T23:19:17.551" v="197" actId="108"/>
          <ac:spMkLst>
            <pc:docMk/>
            <pc:sldMk cId="2401312780" sldId="11106"/>
            <ac:spMk id="3" creationId="{5A65245A-0508-5B3C-7755-426ED04BA047}"/>
          </ac:spMkLst>
        </pc:spChg>
      </pc:sldChg>
      <pc:sldChg chg="modSp add mod">
        <pc:chgData name="Jim McGowan" userId="e2c7446dd3aca506" providerId="LiveId" clId="{B47F140E-4B7D-48D3-9238-56227214C084}" dt="2025-02-08T23:15:29.521" v="172" actId="255"/>
        <pc:sldMkLst>
          <pc:docMk/>
          <pc:sldMk cId="384814937" sldId="11107"/>
        </pc:sldMkLst>
      </pc:sldChg>
      <pc:sldChg chg="add del">
        <pc:chgData name="Jim McGowan" userId="e2c7446dd3aca506" providerId="LiveId" clId="{B47F140E-4B7D-48D3-9238-56227214C084}" dt="2025-02-08T23:10:22.606" v="121" actId="47"/>
        <pc:sldMkLst>
          <pc:docMk/>
          <pc:sldMk cId="2087662812" sldId="11107"/>
        </pc:sldMkLst>
      </pc:sldChg>
      <pc:sldChg chg="modSp add mod">
        <pc:chgData name="Jim McGowan" userId="e2c7446dd3aca506" providerId="LiveId" clId="{B47F140E-4B7D-48D3-9238-56227214C084}" dt="2025-02-08T23:15:47.093" v="175" actId="108"/>
        <pc:sldMkLst>
          <pc:docMk/>
          <pc:sldMk cId="608898672" sldId="11108"/>
        </pc:sldMkLst>
      </pc:sldChg>
      <pc:sldChg chg="modSp add mod ord">
        <pc:chgData name="Jim McGowan" userId="e2c7446dd3aca506" providerId="LiveId" clId="{B47F140E-4B7D-48D3-9238-56227214C084}" dt="2025-02-08T23:16:19.717" v="181" actId="108"/>
        <pc:sldMkLst>
          <pc:docMk/>
          <pc:sldMk cId="3156974274" sldId="11109"/>
        </pc:sldMkLst>
      </pc:sldChg>
      <pc:sldChg chg="modSp add mod ord">
        <pc:chgData name="Jim McGowan" userId="e2c7446dd3aca506" providerId="LiveId" clId="{B47F140E-4B7D-48D3-9238-56227214C084}" dt="2025-02-08T23:16:55.988" v="187" actId="108"/>
        <pc:sldMkLst>
          <pc:docMk/>
          <pc:sldMk cId="2026824618" sldId="11110"/>
        </pc:sldMkLst>
        <pc:spChg chg="mod">
          <ac:chgData name="Jim McGowan" userId="e2c7446dd3aca506" providerId="LiveId" clId="{B47F140E-4B7D-48D3-9238-56227214C084}" dt="2025-02-08T23:16:55.988" v="187" actId="108"/>
          <ac:spMkLst>
            <pc:docMk/>
            <pc:sldMk cId="2026824618" sldId="11110"/>
            <ac:spMk id="3" creationId="{91045BA9-AA3A-AA9B-DC66-53E005BB10EA}"/>
          </ac:spMkLst>
        </pc:spChg>
      </pc:sldChg>
      <pc:sldChg chg="modSp add mod">
        <pc:chgData name="Jim McGowan" userId="e2c7446dd3aca506" providerId="LiveId" clId="{B47F140E-4B7D-48D3-9238-56227214C084}" dt="2025-02-08T23:17:22.760" v="191" actId="108"/>
        <pc:sldMkLst>
          <pc:docMk/>
          <pc:sldMk cId="3553042281" sldId="11111"/>
        </pc:sldMkLst>
        <pc:spChg chg="mod">
          <ac:chgData name="Jim McGowan" userId="e2c7446dd3aca506" providerId="LiveId" clId="{B47F140E-4B7D-48D3-9238-56227214C084}" dt="2025-02-08T23:17:22.760" v="191" actId="108"/>
          <ac:spMkLst>
            <pc:docMk/>
            <pc:sldMk cId="3553042281" sldId="11111"/>
            <ac:spMk id="3" creationId="{70B85BEC-6CDD-F2B8-CB81-D6EE555DB6DD}"/>
          </ac:spMkLst>
        </pc:spChg>
      </pc:sldChg>
      <pc:sldChg chg="modSp add mod">
        <pc:chgData name="Jim McGowan" userId="e2c7446dd3aca506" providerId="LiveId" clId="{B47F140E-4B7D-48D3-9238-56227214C084}" dt="2025-02-08T23:17:44.750" v="195" actId="108"/>
        <pc:sldMkLst>
          <pc:docMk/>
          <pc:sldMk cId="2166407019" sldId="11112"/>
        </pc:sldMkLst>
        <pc:spChg chg="mod">
          <ac:chgData name="Jim McGowan" userId="e2c7446dd3aca506" providerId="LiveId" clId="{B47F140E-4B7D-48D3-9238-56227214C084}" dt="2025-02-08T23:17:44.750" v="195" actId="108"/>
          <ac:spMkLst>
            <pc:docMk/>
            <pc:sldMk cId="2166407019" sldId="11112"/>
            <ac:spMk id="3" creationId="{C1CD5175-A375-9CF1-BC71-2B7884D210FA}"/>
          </ac:spMkLst>
        </pc:spChg>
      </pc:sldChg>
      <pc:sldChg chg="modSp add mod">
        <pc:chgData name="Jim McGowan" userId="e2c7446dd3aca506" providerId="LiveId" clId="{B47F140E-4B7D-48D3-9238-56227214C084}" dt="2025-02-08T23:23:34.397" v="214" actId="108"/>
        <pc:sldMkLst>
          <pc:docMk/>
          <pc:sldMk cId="488675492" sldId="11113"/>
        </pc:sldMkLst>
        <pc:spChg chg="mod">
          <ac:chgData name="Jim McGowan" userId="e2c7446dd3aca506" providerId="LiveId" clId="{B47F140E-4B7D-48D3-9238-56227214C084}" dt="2025-02-08T23:23:34.397" v="214" actId="108"/>
          <ac:spMkLst>
            <pc:docMk/>
            <pc:sldMk cId="488675492" sldId="11113"/>
            <ac:spMk id="3" creationId="{288A2D5D-59C0-40E2-97B9-7AEFA9D1D8D8}"/>
          </ac:spMkLst>
        </pc:spChg>
      </pc:sldChg>
      <pc:sldChg chg="modSp add mod">
        <pc:chgData name="Jim McGowan" userId="e2c7446dd3aca506" providerId="LiveId" clId="{B47F140E-4B7D-48D3-9238-56227214C084}" dt="2025-02-08T23:27:26.548" v="247" actId="108"/>
        <pc:sldMkLst>
          <pc:docMk/>
          <pc:sldMk cId="2491096261" sldId="11114"/>
        </pc:sldMkLst>
        <pc:spChg chg="mod">
          <ac:chgData name="Jim McGowan" userId="e2c7446dd3aca506" providerId="LiveId" clId="{B47F140E-4B7D-48D3-9238-56227214C084}" dt="2025-02-08T23:27:26.548" v="247" actId="108"/>
          <ac:spMkLst>
            <pc:docMk/>
            <pc:sldMk cId="2491096261" sldId="11114"/>
            <ac:spMk id="3" creationId="{50350177-7E61-1820-33A6-09FBBD4BE9DD}"/>
          </ac:spMkLst>
        </pc:spChg>
      </pc:sldChg>
      <pc:sldChg chg="modSp add mod">
        <pc:chgData name="Jim McGowan" userId="e2c7446dd3aca506" providerId="LiveId" clId="{B47F140E-4B7D-48D3-9238-56227214C084}" dt="2025-02-08T23:28:01.702" v="251" actId="108"/>
        <pc:sldMkLst>
          <pc:docMk/>
          <pc:sldMk cId="3730511221" sldId="11115"/>
        </pc:sldMkLst>
        <pc:spChg chg="mod">
          <ac:chgData name="Jim McGowan" userId="e2c7446dd3aca506" providerId="LiveId" clId="{B47F140E-4B7D-48D3-9238-56227214C084}" dt="2025-02-08T23:28:01.702" v="251" actId="108"/>
          <ac:spMkLst>
            <pc:docMk/>
            <pc:sldMk cId="3730511221" sldId="11115"/>
            <ac:spMk id="3" creationId="{4C86B367-895B-A0DD-6102-878DE978636D}"/>
          </ac:spMkLst>
        </pc:spChg>
      </pc:sldChg>
      <pc:sldChg chg="modSp add mod">
        <pc:chgData name="Jim McGowan" userId="e2c7446dd3aca506" providerId="LiveId" clId="{B47F140E-4B7D-48D3-9238-56227214C084}" dt="2025-02-08T23:30:05.740" v="279" actId="1036"/>
        <pc:sldMkLst>
          <pc:docMk/>
          <pc:sldMk cId="2581681601" sldId="11116"/>
        </pc:sldMkLst>
        <pc:spChg chg="mod">
          <ac:chgData name="Jim McGowan" userId="e2c7446dd3aca506" providerId="LiveId" clId="{B47F140E-4B7D-48D3-9238-56227214C084}" dt="2025-02-08T23:30:05.740" v="279" actId="1036"/>
          <ac:spMkLst>
            <pc:docMk/>
            <pc:sldMk cId="2581681601" sldId="11116"/>
            <ac:spMk id="3" creationId="{DEFB6763-7E24-8D12-5A53-079C3B8ADEF6}"/>
          </ac:spMkLst>
        </pc:spChg>
      </pc:sldChg>
      <pc:sldChg chg="modSp add mod">
        <pc:chgData name="Jim McGowan" userId="e2c7446dd3aca506" providerId="LiveId" clId="{B47F140E-4B7D-48D3-9238-56227214C084}" dt="2025-02-08T23:30:42.520" v="282" actId="108"/>
        <pc:sldMkLst>
          <pc:docMk/>
          <pc:sldMk cId="1917843314" sldId="11117"/>
        </pc:sldMkLst>
        <pc:spChg chg="mod">
          <ac:chgData name="Jim McGowan" userId="e2c7446dd3aca506" providerId="LiveId" clId="{B47F140E-4B7D-48D3-9238-56227214C084}" dt="2025-02-08T23:30:42.520" v="282" actId="108"/>
          <ac:spMkLst>
            <pc:docMk/>
            <pc:sldMk cId="1917843314" sldId="11117"/>
            <ac:spMk id="3" creationId="{C6E2F1EA-0885-DA1D-F6C8-15A91E0E8699}"/>
          </ac:spMkLst>
        </pc:spChg>
      </pc:sldChg>
      <pc:sldChg chg="modSp add mod">
        <pc:chgData name="Jim McGowan" userId="e2c7446dd3aca506" providerId="LiveId" clId="{B47F140E-4B7D-48D3-9238-56227214C084}" dt="2025-02-08T23:32:01.649" v="286" actId="108"/>
        <pc:sldMkLst>
          <pc:docMk/>
          <pc:sldMk cId="3681912821" sldId="11118"/>
        </pc:sldMkLst>
        <pc:spChg chg="mod">
          <ac:chgData name="Jim McGowan" userId="e2c7446dd3aca506" providerId="LiveId" clId="{B47F140E-4B7D-48D3-9238-56227214C084}" dt="2025-02-08T23:32:01.649" v="286" actId="108"/>
          <ac:spMkLst>
            <pc:docMk/>
            <pc:sldMk cId="3681912821" sldId="11118"/>
            <ac:spMk id="3" creationId="{D131DF97-FF4A-FF0D-9046-9209F8F006D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1"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2" name="Header Placeholder 1">
            <a:extLst>
              <a:ext uri="{FF2B5EF4-FFF2-40B4-BE49-F238E27FC236}">
                <a16:creationId xmlns:a16="http://schemas.microsoft.com/office/drawing/2014/main" id="{7F34B6AD-5CCB-11DC-672E-056F79A7B97F}"/>
              </a:ext>
            </a:extLst>
          </p:cNvPr>
          <p:cNvSpPr>
            <a:spLocks noGrp="1"/>
          </p:cNvSpPr>
          <p:nvPr>
            <p:ph type="hdr" sz="quarter"/>
          </p:nvPr>
        </p:nvSpPr>
        <p:spPr>
          <a:xfrm>
            <a:off x="1714402" y="124353"/>
            <a:ext cx="4347077" cy="820028"/>
          </a:xfrm>
          <a:prstGeom prst="rect">
            <a:avLst/>
          </a:prstGeom>
        </p:spPr>
        <p:txBody>
          <a:bodyPr vert="horz" lIns="123635" tIns="61817" rIns="123635" bIns="61817"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Neo-Calvinism vs. the Bible - 020</a:t>
            </a:r>
          </a:p>
          <a:p>
            <a:pPr>
              <a:defRPr/>
            </a:pPr>
            <a:r>
              <a:rPr lang="en-US" sz="1500"/>
              <a:t>03-02-2025</a:t>
            </a:r>
            <a:endParaRPr lang="en-US" sz="1500"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3/1/2025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3/1/2025</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809842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671441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059108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48742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372950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640260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4560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83559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682788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395989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326422671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287678770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3/1/2025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295852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3/1/2025</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274690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29073396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02076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857518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14743385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6103555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37831748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425414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37940400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1007981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6263429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41483376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8753375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885667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1282353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4" r:id="rId12"/>
    <p:sldLayoutId id="2147488935" r:id="rId13"/>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324888"/>
      </p:ext>
    </p:extLst>
  </p:cSld>
  <p:clrMap bg1="dk2" tx1="lt1" bg2="dk1" tx2="lt2" accent1="accent1" accent2="accent2" accent3="accent3" accent4="accent4" accent5="accent5" accent6="accent6" hlink="hlink" folHlink="folHlink"/>
  <p:sldLayoutIdLst>
    <p:sldLayoutId id="2147488939" r:id="rId1"/>
    <p:sldLayoutId id="2147488940" r:id="rId2"/>
    <p:sldLayoutId id="2147488941" r:id="rId3"/>
    <p:sldLayoutId id="2147488942" r:id="rId4"/>
    <p:sldLayoutId id="2147488943" r:id="rId5"/>
    <p:sldLayoutId id="2147488944" r:id="rId6"/>
    <p:sldLayoutId id="2147488945" r:id="rId7"/>
    <p:sldLayoutId id="2147488946" r:id="rId8"/>
    <p:sldLayoutId id="2147488947" r:id="rId9"/>
    <p:sldLayoutId id="2147488948" r:id="rId10"/>
    <p:sldLayoutId id="2147488949" r:id="rId11"/>
    <p:sldLayoutId id="2147488950" r:id="rId12"/>
    <p:sldLayoutId id="2147488951" r:id="rId13"/>
    <p:sldLayoutId id="2147488952" r:id="rId14"/>
    <p:sldLayoutId id="214748895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extLst>
      <p:ext uri="{BB962C8B-B14F-4D97-AF65-F5344CB8AC3E}">
        <p14:creationId xmlns:p14="http://schemas.microsoft.com/office/powerpoint/2010/main" val="3205207775"/>
      </p:ext>
    </p:extLst>
  </p:cSld>
  <p:clrMap bg1="dk1" tx1="lt1" bg2="dk2" tx2="lt2" accent1="accent1" accent2="accent2" accent3="accent3" accent4="accent4" accent5="accent5" accent6="accent6" hlink="hlink" folHlink="folHlink"/>
  <p:sldLayoutIdLst>
    <p:sldLayoutId id="2147488958" r:id="rId1"/>
    <p:sldLayoutId id="2147488959" r:id="rId2"/>
    <p:sldLayoutId id="2147488960" r:id="rId3"/>
    <p:sldLayoutId id="2147488961" r:id="rId4"/>
    <p:sldLayoutId id="2147488962" r:id="rId5"/>
    <p:sldLayoutId id="2147488963" r:id="rId6"/>
    <p:sldLayoutId id="2147488964" r:id="rId7"/>
    <p:sldLayoutId id="2147488965" r:id="rId8"/>
    <p:sldLayoutId id="2147488966" r:id="rId9"/>
    <p:sldLayoutId id="2147488967" r:id="rId10"/>
    <p:sldLayoutId id="2147488968" r:id="rId11"/>
    <p:sldLayoutId id="2147488969"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0.png"/><Relationship Id="rId1" Type="http://schemas.openxmlformats.org/officeDocument/2006/relationships/slideLayout" Target="../slideLayouts/slideLayout1.xml"/><Relationship Id="rId4" Type="http://schemas.microsoft.com/office/2007/relationships/hdphoto" Target="../media/hdphoto2.wdp"/></Relationships>
</file>

<file path=ppt/slides/_rels/slide6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9E1827-DFA8-9709-561D-16D549B64B8D}"/>
              </a:ext>
            </a:extLst>
          </p:cNvPr>
          <p:cNvPicPr>
            <a:picLocks noChangeAspect="1"/>
          </p:cNvPicPr>
          <p:nvPr/>
        </p:nvPicPr>
        <p:blipFill>
          <a:blip r:embed="rId2"/>
          <a:stretch>
            <a:fillRect/>
          </a:stretch>
        </p:blipFill>
        <p:spPr>
          <a:xfrm>
            <a:off x="2032000" y="609600"/>
            <a:ext cx="8128000" cy="4572000"/>
          </a:xfrm>
          <a:prstGeom prst="rect">
            <a:avLst/>
          </a:prstGeom>
        </p:spPr>
      </p:pic>
      <p:pic>
        <p:nvPicPr>
          <p:cNvPr id="2" name="Picture 1">
            <a:extLst>
              <a:ext uri="{FF2B5EF4-FFF2-40B4-BE49-F238E27FC236}">
                <a16:creationId xmlns:a16="http://schemas.microsoft.com/office/drawing/2014/main" id="{689888DC-C9D1-C00E-F779-A7614B75419E}"/>
              </a:ext>
            </a:extLst>
          </p:cNvPr>
          <p:cNvPicPr>
            <a:picLocks noChangeAspect="1"/>
          </p:cNvPicPr>
          <p:nvPr/>
        </p:nvPicPr>
        <p:blipFill>
          <a:blip r:embed="rId3"/>
          <a:stretch>
            <a:fillRect/>
          </a:stretch>
        </p:blipFill>
        <p:spPr>
          <a:xfrm>
            <a:off x="3419624" y="5486281"/>
            <a:ext cx="5352752" cy="1371719"/>
          </a:xfrm>
          <a:prstGeom prst="rect">
            <a:avLst/>
          </a:prstGeom>
        </p:spPr>
      </p:pic>
    </p:spTree>
    <p:extLst>
      <p:ext uri="{BB962C8B-B14F-4D97-AF65-F5344CB8AC3E}">
        <p14:creationId xmlns:p14="http://schemas.microsoft.com/office/powerpoint/2010/main" val="4274650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BFB4A233-7E5C-4DD2-B6EE-7C6AE5A9824A" descr="Image-1.jpg">
            <a:extLst>
              <a:ext uri="{FF2B5EF4-FFF2-40B4-BE49-F238E27FC236}">
                <a16:creationId xmlns:a16="http://schemas.microsoft.com/office/drawing/2014/main" id="{80594AAE-DB83-C216-2033-C61752CC2F5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400944"/>
            <a:ext cx="10972800" cy="605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959177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FCA17A-FC77-4E5C-848F-80455C6E8F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Rectangle 2">
            <a:extLst>
              <a:ext uri="{FF2B5EF4-FFF2-40B4-BE49-F238E27FC236}">
                <a16:creationId xmlns:a16="http://schemas.microsoft.com/office/drawing/2014/main" id="{9F757539-F84C-4C2D-BE22-0C95989E2B4C}"/>
              </a:ext>
            </a:extLst>
          </p:cNvPr>
          <p:cNvSpPr/>
          <p:nvPr/>
        </p:nvSpPr>
        <p:spPr>
          <a:xfrm>
            <a:off x="609600" y="0"/>
            <a:ext cx="10972800" cy="4560223"/>
          </a:xfrm>
          <a:prstGeom prst="rect">
            <a:avLst/>
          </a:prstGeom>
        </p:spPr>
        <p:txBody>
          <a:bodyPr wrap="square">
            <a:spAutoFit/>
          </a:bodyPr>
          <a:lstStyle/>
          <a:p>
            <a:pPr marL="342900" marR="0" indent="-342900" algn="ctr" defTabSz="685800" eaLnBrk="0" hangingPunct="0">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Mark 7:20–23</a:t>
            </a:r>
          </a:p>
          <a:p>
            <a:pPr marL="0" marR="0" algn="just">
              <a:spcBef>
                <a:spcPts val="0"/>
              </a:spcBef>
              <a:spcAft>
                <a:spcPts val="1000"/>
              </a:spcAft>
            </a:pPr>
            <a:r>
              <a:rPr lang="en-US" sz="3400" baseline="30000" dirty="0">
                <a:latin typeface="Calibri" panose="020F0502020204030204" pitchFamily="34" charset="0"/>
              </a:rPr>
              <a:t>20</a:t>
            </a:r>
            <a:r>
              <a:rPr lang="en-US" sz="3400" dirty="0">
                <a:latin typeface="Calibri" panose="020F0502020204030204" pitchFamily="34" charset="0"/>
              </a:rPr>
              <a:t> And He was saying, “That which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proceeds out of the man</a:t>
            </a:r>
            <a:r>
              <a:rPr lang="en-US" sz="3400" dirty="0">
                <a:latin typeface="Calibri" panose="020F0502020204030204" pitchFamily="34" charset="0"/>
              </a:rPr>
              <a:t>, that is what defiles the man. </a:t>
            </a:r>
            <a:r>
              <a:rPr lang="en-US" sz="3400" baseline="30000" dirty="0">
                <a:latin typeface="Calibri" panose="020F0502020204030204" pitchFamily="34" charset="0"/>
              </a:rPr>
              <a:t>21</a:t>
            </a:r>
            <a:r>
              <a:rPr lang="en-US" sz="3400" dirty="0">
                <a:latin typeface="Calibri" panose="020F0502020204030204" pitchFamily="34" charset="0"/>
              </a:rPr>
              <a:t> “For from within, out of the heart of men, proceed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evil thoughts</a:t>
            </a:r>
            <a:r>
              <a:rPr lang="en-US" sz="3400" dirty="0">
                <a:latin typeface="Calibri" panose="020F0502020204030204" pitchFamily="34" charset="0"/>
              </a:rPr>
              <a:t>, fornications, thefts, murders, adulteries, </a:t>
            </a:r>
            <a:r>
              <a:rPr lang="en-US" sz="3400" baseline="30000" dirty="0">
                <a:latin typeface="Calibri" panose="020F0502020204030204" pitchFamily="34" charset="0"/>
              </a:rPr>
              <a:t>22</a:t>
            </a:r>
            <a:r>
              <a:rPr lang="en-US" sz="3400" dirty="0">
                <a:latin typeface="Calibri" panose="020F0502020204030204" pitchFamily="34" charset="0"/>
              </a:rPr>
              <a:t> deeds of coveting </a:t>
            </a:r>
            <a:r>
              <a:rPr lang="en-US" sz="3400" i="1" dirty="0">
                <a:latin typeface="Calibri" panose="020F0502020204030204" pitchFamily="34" charset="0"/>
              </a:rPr>
              <a:t>and</a:t>
            </a:r>
            <a:r>
              <a:rPr lang="en-US" sz="3400" dirty="0">
                <a:latin typeface="Calibri" panose="020F0502020204030204" pitchFamily="34" charset="0"/>
              </a:rPr>
              <a:t> wickedness, </a:t>
            </a:r>
            <a:r>
              <a:rPr lang="en-US" sz="3400" i="1" dirty="0">
                <a:latin typeface="Calibri" panose="020F0502020204030204" pitchFamily="34" charset="0"/>
              </a:rPr>
              <a:t>as well as</a:t>
            </a:r>
            <a:r>
              <a:rPr lang="en-US" sz="3400" dirty="0">
                <a:latin typeface="Calibri" panose="020F0502020204030204" pitchFamily="34" charset="0"/>
              </a:rPr>
              <a:t> deceit, sensuality, envy, slander, pride </a:t>
            </a:r>
            <a:r>
              <a:rPr lang="en-US" sz="3400" i="1" dirty="0">
                <a:latin typeface="Calibri" panose="020F0502020204030204" pitchFamily="34" charset="0"/>
              </a:rPr>
              <a:t>and</a:t>
            </a:r>
            <a:r>
              <a:rPr lang="en-US" sz="3400" dirty="0">
                <a:latin typeface="Calibri" panose="020F0502020204030204" pitchFamily="34" charset="0"/>
              </a:rPr>
              <a:t> foolishness. </a:t>
            </a:r>
            <a:r>
              <a:rPr lang="en-US" sz="3400" baseline="30000" dirty="0">
                <a:latin typeface="Calibri" panose="020F0502020204030204" pitchFamily="34" charset="0"/>
              </a:rPr>
              <a:t>23</a:t>
            </a:r>
            <a:r>
              <a:rPr lang="en-US" sz="3400" dirty="0">
                <a:latin typeface="Calibri" panose="020F0502020204030204" pitchFamily="34" charset="0"/>
              </a:rPr>
              <a:t> “All these evil things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proceed from within</a:t>
            </a:r>
            <a:r>
              <a:rPr lang="en-US" sz="3400" dirty="0">
                <a:latin typeface="Calibri" panose="020F0502020204030204" pitchFamily="34" charset="0"/>
              </a:rPr>
              <a:t> and defile the man.” </a:t>
            </a:r>
          </a:p>
        </p:txBody>
      </p:sp>
    </p:spTree>
    <p:extLst>
      <p:ext uri="{BB962C8B-B14F-4D97-AF65-F5344CB8AC3E}">
        <p14:creationId xmlns:p14="http://schemas.microsoft.com/office/powerpoint/2010/main" val="1324224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09084"/>
          </a:xfrm>
        </p:spPr>
        <p:txBody>
          <a:bodyPr/>
          <a:lstStyle/>
          <a:p>
            <a:pPr marL="514350" lvl="1" indent="-514350" algn="ctr">
              <a:spcBef>
                <a:spcPts val="0"/>
              </a:spcBef>
              <a:spcAft>
                <a:spcPts val="4200"/>
              </a:spcAft>
              <a:buClr>
                <a:srgbClr val="66FF66"/>
              </a:buClr>
              <a:buSzPct val="100000"/>
              <a:buFont typeface="+mj-lt"/>
              <a:buAutoNum type="arabicPeriod" startAt="3"/>
              <a:defRPr/>
            </a:pPr>
            <a:r>
              <a:rPr lang="en-US" sz="4000" dirty="0">
                <a:effectLst>
                  <a:outerShdw blurRad="38100" dist="38100" dir="2700000" algn="tl">
                    <a:srgbClr val="000000">
                      <a:alpha val="43137"/>
                    </a:srgbClr>
                  </a:outerShdw>
                </a:effectLst>
                <a:latin typeface="Calibri" panose="020F0502020204030204" pitchFamily="34" charset="0"/>
                <a:ea typeface="+mn-ea"/>
                <a:cs typeface="Calibri" pitchFamily="34" charset="0"/>
              </a:rPr>
              <a:t>Calvinism’s overstatement of Divine Sovereignty</a:t>
            </a:r>
          </a:p>
        </p:txBody>
      </p:sp>
      <p:sp>
        <p:nvSpPr>
          <p:cNvPr id="3" name="Content Placeholder 2"/>
          <p:cNvSpPr>
            <a:spLocks noGrp="1"/>
          </p:cNvSpPr>
          <p:nvPr>
            <p:ph idx="1"/>
          </p:nvPr>
        </p:nvSpPr>
        <p:spPr>
          <a:xfrm>
            <a:off x="609600" y="1475014"/>
            <a:ext cx="10608906" cy="5001986"/>
          </a:xfrm>
        </p:spPr>
        <p:txBody>
          <a:bodyPr/>
          <a:lstStyle/>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Omni-causality</a:t>
            </a:r>
          </a:p>
          <a:p>
            <a:pPr marL="742950" indent="-742950" algn="just">
              <a:spcBef>
                <a:spcPts val="0"/>
              </a:spcBef>
              <a:spcAft>
                <a:spcPts val="1200"/>
              </a:spcAft>
              <a:buClr>
                <a:srgbClr val="FFC000"/>
              </a:buClr>
              <a:buSzPct val="100000"/>
              <a:buFont typeface="+mj-lt"/>
              <a:buAutoNum type="alphaLcParenR"/>
              <a:defRPr/>
            </a:pPr>
            <a:r>
              <a:rPr lang="en-US" b="1" u="sng" dirty="0">
                <a:solidFill>
                  <a:srgbClr val="FFFFCC"/>
                </a:solidFill>
                <a:cs typeface="Calibri" pitchFamily="34" charset="0"/>
              </a:rPr>
              <a:t>Salvation is available to all</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Election proof texts John 6:44; 15:16; Rom. 8:29-30)</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Double predestination proof texts (Rom. 9)</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Loss of evangelism</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Loss of love for the lost (Ezek. 18:23, 32; 33:11)</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Babies in hell? (2 Sam. 12:19-24)</a:t>
            </a:r>
          </a:p>
        </p:txBody>
      </p:sp>
      <p:pic>
        <p:nvPicPr>
          <p:cNvPr id="2" name="Picture 2">
            <a:extLst>
              <a:ext uri="{FF2B5EF4-FFF2-40B4-BE49-F238E27FC236}">
                <a16:creationId xmlns:a16="http://schemas.microsoft.com/office/drawing/2014/main" id="{E079F068-1067-7DF7-AA69-02A1C6CEE29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3505200"/>
            <a:ext cx="153768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942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A5D49-EECC-9BF1-7466-D90B8166047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626A3C1A-7789-4335-68FD-14B75A380E5D}"/>
              </a:ext>
            </a:extLst>
          </p:cNvPr>
          <p:cNvSpPr>
            <a:spLocks noGrp="1"/>
          </p:cNvSpPr>
          <p:nvPr>
            <p:ph type="title"/>
          </p:nvPr>
        </p:nvSpPr>
        <p:spPr>
          <a:xfrm>
            <a:off x="609600" y="228600"/>
            <a:ext cx="10972800" cy="914400"/>
          </a:xfrm>
        </p:spPr>
        <p:txBody>
          <a:bodyPr/>
          <a:lstStyle/>
          <a:p>
            <a:pPr marL="742950" indent="-742950" algn="ctr">
              <a:spcBef>
                <a:spcPts val="0"/>
              </a:spcBef>
              <a:spcAft>
                <a:spcPts val="4200"/>
              </a:spcAft>
              <a:buClr>
                <a:srgbClr val="FFC000"/>
              </a:buClr>
              <a:buSzPct val="100000"/>
              <a:buFont typeface="+mj-lt"/>
              <a:buAutoNum type="alphaLcParenR" startAt="2"/>
              <a:defRPr/>
            </a:pPr>
            <a:r>
              <a:rPr lang="en-US" sz="3600" kern="1200" dirty="0">
                <a:effectLst>
                  <a:outerShdw blurRad="38100" dist="38100" dir="2700000" algn="tl">
                    <a:srgbClr val="000000">
                      <a:alpha val="43137"/>
                    </a:srgbClr>
                  </a:outerShdw>
                </a:effectLst>
              </a:rPr>
              <a:t>Salvation is Available to All</a:t>
            </a:r>
          </a:p>
        </p:txBody>
      </p:sp>
      <p:sp>
        <p:nvSpPr>
          <p:cNvPr id="3" name="Content Placeholder 2">
            <a:extLst>
              <a:ext uri="{FF2B5EF4-FFF2-40B4-BE49-F238E27FC236}">
                <a16:creationId xmlns:a16="http://schemas.microsoft.com/office/drawing/2014/main" id="{91045BA9-AA3A-AA9B-DC66-53E005BB10EA}"/>
              </a:ext>
            </a:extLst>
          </p:cNvPr>
          <p:cNvSpPr>
            <a:spLocks noGrp="1"/>
          </p:cNvSpPr>
          <p:nvPr>
            <p:ph idx="1"/>
          </p:nvPr>
        </p:nvSpPr>
        <p:spPr>
          <a:xfrm>
            <a:off x="609600" y="1143000"/>
            <a:ext cx="10972800" cy="5105400"/>
          </a:xfrm>
        </p:spPr>
        <p:txBody>
          <a:bodyPr/>
          <a:lstStyle/>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Everyone is savable but not necessarily saved (2 Cor. 5:19-20)</a:t>
            </a:r>
          </a:p>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God desires all to be saved (1 Tim. 2:4; 2 Pet. 3:9)</a:t>
            </a:r>
          </a:p>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Whosoever wills (John 3:16; Rom. 10:13; 1 John 5:1; Rev. 22:17</a:t>
            </a:r>
          </a:p>
          <a:p>
            <a:pPr lvl="1" indent="-742950">
              <a:spcBef>
                <a:spcPts val="0"/>
              </a:spcBef>
              <a:spcAft>
                <a:spcPts val="1800"/>
              </a:spcAft>
              <a:buClr>
                <a:schemeClr val="tx2"/>
              </a:buClr>
              <a:buSzPct val="100000"/>
              <a:buFont typeface="+mj-lt"/>
              <a:buAutoNum type="arabicParenR"/>
              <a:defRPr/>
            </a:pPr>
            <a:r>
              <a:rPr lang="en-US" sz="3000" b="1" u="sng" dirty="0">
                <a:solidFill>
                  <a:srgbClr val="FFFFCC"/>
                </a:solidFill>
                <a:ea typeface="+mn-ea"/>
                <a:cs typeface="Calibri" pitchFamily="34" charset="0"/>
              </a:rPr>
              <a:t>God commands all to repent (Acts 17:30)</a:t>
            </a:r>
          </a:p>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God’s grace has appeared to all (Titus 2:11)</a:t>
            </a:r>
          </a:p>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God is not a respecter of persons (Acts 10:34; Rom. 2:11; Ephes. 6:9; Col. 3:25)</a:t>
            </a:r>
          </a:p>
        </p:txBody>
      </p:sp>
      <p:pic>
        <p:nvPicPr>
          <p:cNvPr id="2" name="Picture 2">
            <a:extLst>
              <a:ext uri="{FF2B5EF4-FFF2-40B4-BE49-F238E27FC236}">
                <a16:creationId xmlns:a16="http://schemas.microsoft.com/office/drawing/2014/main" id="{897CEB9F-71A2-5712-7830-869F314E9E1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70779" y="5280837"/>
            <a:ext cx="1153265"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824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9977E4-9558-271C-C164-53F64C0897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3" name="Content Placeholder 2">
            <a:extLst>
              <a:ext uri="{FF2B5EF4-FFF2-40B4-BE49-F238E27FC236}">
                <a16:creationId xmlns:a16="http://schemas.microsoft.com/office/drawing/2014/main" id="{CC114B2D-F004-F2D1-D491-250F89586F9B}"/>
              </a:ext>
            </a:extLst>
          </p:cNvPr>
          <p:cNvSpPr txBox="1">
            <a:spLocks/>
          </p:cNvSpPr>
          <p:nvPr/>
        </p:nvSpPr>
        <p:spPr>
          <a:xfrm>
            <a:off x="609600" y="0"/>
            <a:ext cx="10972800" cy="4343400"/>
          </a:xfrm>
          <a:prstGeom prst="rect">
            <a:avLst/>
          </a:prstGeom>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ts val="0"/>
              </a:spcBef>
              <a:spcAft>
                <a:spcPts val="1200"/>
              </a:spcAft>
              <a:buFont typeface="Wingdings" panose="05000000000000000000" pitchFamily="2" charset="2"/>
              <a:buNone/>
              <a:defRPr/>
            </a:pPr>
            <a:r>
              <a:rPr lang="en-US" sz="4000" dirty="0">
                <a:solidFill>
                  <a:srgbClr val="00FFFF"/>
                </a:solidFill>
                <a:effectLst>
                  <a:outerShdw blurRad="38100" dist="38100" dir="2700000" algn="tl">
                    <a:srgbClr val="000000">
                      <a:alpha val="43137"/>
                    </a:srgbClr>
                  </a:outerShdw>
                </a:effectLst>
                <a:cs typeface="Calibri" panose="020F0502020204030204" pitchFamily="34" charset="0"/>
              </a:rPr>
              <a:t>Acts 17:30-31</a:t>
            </a:r>
          </a:p>
          <a:p>
            <a:pPr marL="0" indent="0" algn="just">
              <a:spcBef>
                <a:spcPts val="0"/>
              </a:spcBef>
              <a:buFont typeface="Wingdings" panose="05000000000000000000" pitchFamily="2" charset="2"/>
              <a:buNone/>
            </a:pPr>
            <a:r>
              <a:rPr lang="en-US" sz="3600" kern="0" dirty="0"/>
              <a:t>“</a:t>
            </a:r>
            <a:r>
              <a:rPr lang="en-US" sz="3600" kern="0" baseline="30000" dirty="0"/>
              <a:t>30</a:t>
            </a:r>
            <a:r>
              <a:rPr lang="en-US" sz="3600" kern="0" dirty="0"/>
              <a:t> Therefore having overlooked the times of ignorance, God is now declaring to men that </a:t>
            </a:r>
            <a:r>
              <a:rPr lang="en-US" sz="3600" b="1" u="sng" kern="0" dirty="0">
                <a:solidFill>
                  <a:srgbClr val="FFFFCC"/>
                </a:solidFill>
              </a:rPr>
              <a:t>all people everywhere should repent [</a:t>
            </a:r>
            <a:r>
              <a:rPr lang="en-US" sz="3600" b="1" i="1" u="sng" kern="0" dirty="0" err="1">
                <a:solidFill>
                  <a:srgbClr val="FFFFCC"/>
                </a:solidFill>
              </a:rPr>
              <a:t>metanoeō</a:t>
            </a:r>
            <a:r>
              <a:rPr lang="en-US" sz="3600" b="1" u="sng" kern="0" dirty="0">
                <a:solidFill>
                  <a:srgbClr val="FFFFCC"/>
                </a:solidFill>
              </a:rPr>
              <a:t>]</a:t>
            </a:r>
            <a:r>
              <a:rPr lang="en-US" sz="3600" kern="0" dirty="0"/>
              <a:t>, </a:t>
            </a:r>
            <a:r>
              <a:rPr lang="en-US" sz="3600" kern="0" baseline="30000" dirty="0"/>
              <a:t>31</a:t>
            </a:r>
            <a:r>
              <a:rPr lang="en-US" sz="3600" kern="0" dirty="0"/>
              <a:t> because He has fixed a day in which He will judge the world in righteousness through a Man whom He has appointed, having furnished proof to all men by raising Him from the dead.”</a:t>
            </a:r>
          </a:p>
          <a:p>
            <a:pPr marL="0" indent="0">
              <a:buFont typeface="Wingdings" panose="05000000000000000000" pitchFamily="2" charset="2"/>
              <a:buNone/>
            </a:pPr>
            <a:endParaRPr lang="en-US" kern="0" dirty="0"/>
          </a:p>
        </p:txBody>
      </p:sp>
    </p:spTree>
    <p:extLst>
      <p:ext uri="{BB962C8B-B14F-4D97-AF65-F5344CB8AC3E}">
        <p14:creationId xmlns:p14="http://schemas.microsoft.com/office/powerpoint/2010/main" val="1184281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2688C-3FA0-1D5D-C2EF-A3F8A6160A1A}"/>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FC5BD410-D112-598F-7A0B-0D52AEF22ED8}"/>
              </a:ext>
            </a:extLst>
          </p:cNvPr>
          <p:cNvSpPr>
            <a:spLocks noGrp="1"/>
          </p:cNvSpPr>
          <p:nvPr>
            <p:ph type="title"/>
          </p:nvPr>
        </p:nvSpPr>
        <p:spPr>
          <a:xfrm>
            <a:off x="609600" y="228600"/>
            <a:ext cx="10972800" cy="914400"/>
          </a:xfrm>
        </p:spPr>
        <p:txBody>
          <a:bodyPr/>
          <a:lstStyle/>
          <a:p>
            <a:pPr marL="742950" indent="-742950" algn="ctr">
              <a:spcBef>
                <a:spcPts val="0"/>
              </a:spcBef>
              <a:spcAft>
                <a:spcPts val="4200"/>
              </a:spcAft>
              <a:buClr>
                <a:srgbClr val="FFC000"/>
              </a:buClr>
              <a:buSzPct val="100000"/>
              <a:buFont typeface="+mj-lt"/>
              <a:buAutoNum type="alphaLcParenR" startAt="2"/>
              <a:defRPr/>
            </a:pPr>
            <a:r>
              <a:rPr lang="en-US" sz="3600" kern="1200" dirty="0">
                <a:effectLst>
                  <a:outerShdw blurRad="38100" dist="38100" dir="2700000" algn="tl">
                    <a:srgbClr val="000000">
                      <a:alpha val="43137"/>
                    </a:srgbClr>
                  </a:outerShdw>
                </a:effectLst>
              </a:rPr>
              <a:t>Salvation is Available to All</a:t>
            </a:r>
          </a:p>
        </p:txBody>
      </p:sp>
      <p:sp>
        <p:nvSpPr>
          <p:cNvPr id="3" name="Content Placeholder 2">
            <a:extLst>
              <a:ext uri="{FF2B5EF4-FFF2-40B4-BE49-F238E27FC236}">
                <a16:creationId xmlns:a16="http://schemas.microsoft.com/office/drawing/2014/main" id="{70B85BEC-6CDD-F2B8-CB81-D6EE555DB6DD}"/>
              </a:ext>
            </a:extLst>
          </p:cNvPr>
          <p:cNvSpPr>
            <a:spLocks noGrp="1"/>
          </p:cNvSpPr>
          <p:nvPr>
            <p:ph idx="1"/>
          </p:nvPr>
        </p:nvSpPr>
        <p:spPr>
          <a:xfrm>
            <a:off x="609600" y="1143000"/>
            <a:ext cx="10972800" cy="5105400"/>
          </a:xfrm>
        </p:spPr>
        <p:txBody>
          <a:bodyPr/>
          <a:lstStyle/>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Everyone is savable but not necessarily saved (2 Cor. 5:19-20)</a:t>
            </a:r>
          </a:p>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God desires all to be saved (1 Tim. 2:4; 2 Pet. 3:9)</a:t>
            </a:r>
          </a:p>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Whosoever wills (John 3:16; Rom. 10:13; 1 John 5:1; Rev. 22:17</a:t>
            </a:r>
          </a:p>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God commands all to repent (Acts 17:30)</a:t>
            </a:r>
          </a:p>
          <a:p>
            <a:pPr lvl="1" indent="-742950">
              <a:spcBef>
                <a:spcPts val="0"/>
              </a:spcBef>
              <a:spcAft>
                <a:spcPts val="1800"/>
              </a:spcAft>
              <a:buClr>
                <a:schemeClr val="tx2"/>
              </a:buClr>
              <a:buSzPct val="100000"/>
              <a:buFont typeface="+mj-lt"/>
              <a:buAutoNum type="arabicParenR"/>
              <a:defRPr/>
            </a:pPr>
            <a:r>
              <a:rPr lang="en-US" sz="3000" b="1" u="sng" dirty="0">
                <a:solidFill>
                  <a:srgbClr val="FFFFCC"/>
                </a:solidFill>
                <a:ea typeface="+mn-ea"/>
                <a:cs typeface="Calibri" pitchFamily="34" charset="0"/>
              </a:rPr>
              <a:t>God’s grace has appeared to all (Titus 2:11)</a:t>
            </a:r>
          </a:p>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God is not a respecter of persons (Acts 10:34; Rom. 2:11; Ephes. 6:9; Col. 3:25)</a:t>
            </a:r>
          </a:p>
        </p:txBody>
      </p:sp>
      <p:pic>
        <p:nvPicPr>
          <p:cNvPr id="2" name="Picture 2">
            <a:extLst>
              <a:ext uri="{FF2B5EF4-FFF2-40B4-BE49-F238E27FC236}">
                <a16:creationId xmlns:a16="http://schemas.microsoft.com/office/drawing/2014/main" id="{44814482-F893-706C-22B2-B808B6CC2C2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70779" y="5280837"/>
            <a:ext cx="1153265"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042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F5A17-0300-104E-AD31-848C33BAB09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069F6005-926A-1228-6774-A5DDF5CF9040}"/>
              </a:ext>
            </a:extLst>
          </p:cNvPr>
          <p:cNvSpPr>
            <a:spLocks noGrp="1"/>
          </p:cNvSpPr>
          <p:nvPr>
            <p:ph type="title"/>
          </p:nvPr>
        </p:nvSpPr>
        <p:spPr>
          <a:xfrm>
            <a:off x="609600" y="228600"/>
            <a:ext cx="10972800" cy="914400"/>
          </a:xfrm>
        </p:spPr>
        <p:txBody>
          <a:bodyPr/>
          <a:lstStyle/>
          <a:p>
            <a:pPr marL="742950" indent="-742950" algn="ctr">
              <a:spcBef>
                <a:spcPts val="0"/>
              </a:spcBef>
              <a:spcAft>
                <a:spcPts val="4200"/>
              </a:spcAft>
              <a:buClr>
                <a:srgbClr val="FFC000"/>
              </a:buClr>
              <a:buSzPct val="100000"/>
              <a:buFont typeface="+mj-lt"/>
              <a:buAutoNum type="alphaLcParenR" startAt="2"/>
              <a:defRPr/>
            </a:pPr>
            <a:r>
              <a:rPr lang="en-US" sz="3600" kern="1200" dirty="0">
                <a:effectLst>
                  <a:outerShdw blurRad="38100" dist="38100" dir="2700000" algn="tl">
                    <a:srgbClr val="000000">
                      <a:alpha val="43137"/>
                    </a:srgbClr>
                  </a:outerShdw>
                </a:effectLst>
              </a:rPr>
              <a:t>Salvation is Available to All</a:t>
            </a:r>
          </a:p>
        </p:txBody>
      </p:sp>
      <p:sp>
        <p:nvSpPr>
          <p:cNvPr id="3" name="Content Placeholder 2">
            <a:extLst>
              <a:ext uri="{FF2B5EF4-FFF2-40B4-BE49-F238E27FC236}">
                <a16:creationId xmlns:a16="http://schemas.microsoft.com/office/drawing/2014/main" id="{C1CD5175-A375-9CF1-BC71-2B7884D210FA}"/>
              </a:ext>
            </a:extLst>
          </p:cNvPr>
          <p:cNvSpPr>
            <a:spLocks noGrp="1"/>
          </p:cNvSpPr>
          <p:nvPr>
            <p:ph idx="1"/>
          </p:nvPr>
        </p:nvSpPr>
        <p:spPr>
          <a:xfrm>
            <a:off x="609600" y="1143000"/>
            <a:ext cx="10972800" cy="5105400"/>
          </a:xfrm>
        </p:spPr>
        <p:txBody>
          <a:bodyPr/>
          <a:lstStyle/>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Everyone is savable but not necessarily saved (2 Cor. 5:19-20)</a:t>
            </a:r>
          </a:p>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God desires all to be saved (1 Tim. 2:4; 2 Pet. 3:9)</a:t>
            </a:r>
          </a:p>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Whosoever wills (John 3:16; Rom. 10:13; 1 John 5:1; Rev. 22:17</a:t>
            </a:r>
          </a:p>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God commands all to repent (Acts 17:30)</a:t>
            </a:r>
          </a:p>
          <a:p>
            <a:pPr lvl="1" indent="-742950">
              <a:spcBef>
                <a:spcPts val="0"/>
              </a:spcBef>
              <a:spcAft>
                <a:spcPts val="1800"/>
              </a:spcAft>
              <a:buClr>
                <a:schemeClr val="tx2"/>
              </a:buClr>
              <a:buSzPct val="100000"/>
              <a:buFont typeface="+mj-lt"/>
              <a:buAutoNum type="arabicParenR"/>
              <a:defRPr/>
            </a:pPr>
            <a:r>
              <a:rPr lang="en-US" sz="3000" dirty="0">
                <a:ea typeface="+mn-ea"/>
                <a:cs typeface="Calibri" pitchFamily="34" charset="0"/>
              </a:rPr>
              <a:t>God’s grace has appeared to all (Titus 2:11)</a:t>
            </a:r>
          </a:p>
          <a:p>
            <a:pPr lvl="1" indent="-742950">
              <a:spcBef>
                <a:spcPts val="0"/>
              </a:spcBef>
              <a:spcAft>
                <a:spcPts val="1800"/>
              </a:spcAft>
              <a:buClr>
                <a:schemeClr val="tx2"/>
              </a:buClr>
              <a:buSzPct val="100000"/>
              <a:buFont typeface="+mj-lt"/>
              <a:buAutoNum type="arabicParenR"/>
              <a:defRPr/>
            </a:pPr>
            <a:r>
              <a:rPr lang="en-US" sz="3000" b="1" u="sng" dirty="0">
                <a:solidFill>
                  <a:srgbClr val="FFFFCC"/>
                </a:solidFill>
                <a:ea typeface="+mn-ea"/>
                <a:cs typeface="Calibri" pitchFamily="34" charset="0"/>
              </a:rPr>
              <a:t>God is not a respecter of persons (Acts 10:34; Rom. 2:11; Ephes. 6:9; Col. 3:25)</a:t>
            </a:r>
          </a:p>
        </p:txBody>
      </p:sp>
      <p:pic>
        <p:nvPicPr>
          <p:cNvPr id="2" name="Picture 2">
            <a:extLst>
              <a:ext uri="{FF2B5EF4-FFF2-40B4-BE49-F238E27FC236}">
                <a16:creationId xmlns:a16="http://schemas.microsoft.com/office/drawing/2014/main" id="{BA65F6E1-4187-8859-A5F3-49FB7626E61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70779" y="5280837"/>
            <a:ext cx="1153265"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407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828800"/>
            <a:ext cx="10972800" cy="4572000"/>
          </a:xfrm>
        </p:spPr>
        <p:txBody>
          <a:bodyPr anchor="t"/>
          <a:lstStyle/>
          <a:p>
            <a:pPr algn="just"/>
            <a:r>
              <a:rPr lang="en-US" sz="3200" dirty="0">
                <a:solidFill>
                  <a:schemeClr val="tx1"/>
                </a:solidFill>
                <a:effectLst>
                  <a:outerShdw blurRad="38100" dist="38100" dir="2700000" algn="tl">
                    <a:srgbClr val="000000">
                      <a:alpha val="43137"/>
                    </a:srgbClr>
                  </a:outerShdw>
                </a:effectLst>
              </a:rPr>
              <a:t>Calvin said: “By predestination we mean the eternal decree of God, by which he determined with himself whatever he wished to happen with regard to every man. </a:t>
            </a:r>
            <a:r>
              <a:rPr lang="en-US" sz="3200" b="1" dirty="0">
                <a:solidFill>
                  <a:srgbClr val="FFFFCC"/>
                </a:solidFill>
                <a:effectLst>
                  <a:outerShdw blurRad="38100" dist="38100" dir="2700000" algn="tl">
                    <a:srgbClr val="000000">
                      <a:alpha val="43137"/>
                    </a:srgbClr>
                  </a:outerShdw>
                </a:effectLst>
              </a:rPr>
              <a:t>All are not created on equal terms</a:t>
            </a:r>
            <a:r>
              <a:rPr lang="en-US" sz="3200" dirty="0">
                <a:solidFill>
                  <a:schemeClr val="tx1"/>
                </a:solidFill>
                <a:effectLst>
                  <a:outerShdw blurRad="38100" dist="38100" dir="2700000" algn="tl">
                    <a:srgbClr val="000000">
                      <a:alpha val="43137"/>
                    </a:srgbClr>
                  </a:outerShdw>
                </a:effectLst>
              </a:rPr>
              <a:t>, but some are </a:t>
            </a:r>
            <a:r>
              <a:rPr lang="en-US" sz="3200" b="1" dirty="0">
                <a:solidFill>
                  <a:srgbClr val="FFFFCC"/>
                </a:solidFill>
                <a:effectLst>
                  <a:outerShdw blurRad="38100" dist="38100" dir="2700000" algn="tl">
                    <a:srgbClr val="000000">
                      <a:alpha val="43137"/>
                    </a:srgbClr>
                  </a:outerShdw>
                </a:effectLst>
              </a:rPr>
              <a:t>preordained</a:t>
            </a:r>
            <a:r>
              <a:rPr lang="en-US" sz="3200" dirty="0">
                <a:solidFill>
                  <a:schemeClr val="tx1"/>
                </a:solidFill>
                <a:effectLst>
                  <a:outerShdw blurRad="38100" dist="38100" dir="2700000" algn="tl">
                    <a:srgbClr val="000000">
                      <a:alpha val="43137"/>
                    </a:srgbClr>
                  </a:outerShdw>
                </a:effectLst>
              </a:rPr>
              <a:t> to eternal life, others to eternal damnation; and, accordingly, as each has been created for one or other of these ends, we say that he has been predestinated to life or to death.”</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15363" name="Rectangle 3"/>
          <p:cNvSpPr>
            <a:spLocks noGrp="1" noChangeArrowheads="1"/>
          </p:cNvSpPr>
          <p:nvPr>
            <p:ph type="subTitle" sz="quarter" idx="4294967295"/>
          </p:nvPr>
        </p:nvSpPr>
        <p:spPr>
          <a:xfrm>
            <a:off x="1943100" y="228600"/>
            <a:ext cx="8305800" cy="1295400"/>
          </a:xfrm>
        </p:spPr>
        <p:txBody>
          <a:bodyPr/>
          <a:lstStyle/>
          <a:p>
            <a:pPr marL="0" indent="0" algn="ctr" eaLnBrk="1" hangingPunct="1">
              <a:spcBef>
                <a:spcPts val="0"/>
              </a:spcBef>
              <a:spcAft>
                <a:spcPts val="1200"/>
              </a:spcAft>
              <a:buNone/>
              <a:defRPr/>
            </a:pPr>
            <a:r>
              <a:rPr lang="en-US" sz="40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effectLst>
                  <a:outerShdw blurRad="38100" dist="38100" dir="2700000" algn="tl">
                    <a:srgbClr val="000000">
                      <a:alpha val="43137"/>
                    </a:srgbClr>
                  </a:outerShdw>
                </a:effectLst>
              </a:rPr>
              <a:t>John Calvin, </a:t>
            </a:r>
            <a:r>
              <a:rPr lang="en-US" sz="1600" i="1" dirty="0">
                <a:effectLst>
                  <a:outerShdw blurRad="38100" dist="38100" dir="2700000" algn="tl">
                    <a:srgbClr val="000000">
                      <a:alpha val="43137"/>
                    </a:srgbClr>
                  </a:outerShdw>
                </a:effectLst>
              </a:rPr>
              <a:t>Institutes of the Christian Religion</a:t>
            </a:r>
            <a:r>
              <a:rPr lang="en-US" sz="1600" dirty="0">
                <a:effectLst>
                  <a:outerShdw blurRad="38100" dist="38100" dir="2700000" algn="tl">
                    <a:srgbClr val="000000">
                      <a:alpha val="43137"/>
                    </a:srgbClr>
                  </a:outerShdw>
                </a:effectLst>
              </a:rPr>
              <a:t>, Vol. 3, (Orlando, Signalman Publishing, from the 4th edition, 2009, Kindle edition), Chapter 21, section 5, Kindle location 17221.</a:t>
            </a:r>
            <a:br>
              <a:rPr lang="en-US" sz="1600" dirty="0">
                <a:effectLst>
                  <a:outerShdw blurRad="38100" dist="38100" dir="2700000" algn="tl">
                    <a:srgbClr val="000000">
                      <a:alpha val="43137"/>
                    </a:srgbClr>
                  </a:outerShdw>
                </a:effectLst>
              </a:rPr>
            </a:br>
            <a:endParaRPr lang="en-US" sz="1600"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152400"/>
            <a:ext cx="766735" cy="1097280"/>
          </a:xfrm>
          <a:prstGeom prst="rect">
            <a:avLst/>
          </a:prstGeom>
          <a:ln>
            <a:solidFill>
              <a:schemeClr val="tx1"/>
            </a:solidFill>
          </a:ln>
        </p:spPr>
      </p:pic>
    </p:spTree>
    <p:extLst>
      <p:ext uri="{BB962C8B-B14F-4D97-AF65-F5344CB8AC3E}">
        <p14:creationId xmlns:p14="http://schemas.microsoft.com/office/powerpoint/2010/main" val="196697817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09084"/>
          </a:xfrm>
        </p:spPr>
        <p:txBody>
          <a:bodyPr/>
          <a:lstStyle/>
          <a:p>
            <a:pPr marL="514350" lvl="1" indent="-514350" algn="ctr">
              <a:spcBef>
                <a:spcPts val="0"/>
              </a:spcBef>
              <a:spcAft>
                <a:spcPts val="4200"/>
              </a:spcAft>
              <a:buClr>
                <a:srgbClr val="66FF66"/>
              </a:buClr>
              <a:buSzPct val="100000"/>
              <a:buFont typeface="+mj-lt"/>
              <a:buAutoNum type="arabicPeriod" startAt="3"/>
              <a:defRPr/>
            </a:pPr>
            <a:r>
              <a:rPr lang="en-US" sz="4000" dirty="0">
                <a:effectLst>
                  <a:outerShdw blurRad="38100" dist="38100" dir="2700000" algn="tl">
                    <a:srgbClr val="000000">
                      <a:alpha val="43137"/>
                    </a:srgbClr>
                  </a:outerShdw>
                </a:effectLst>
                <a:latin typeface="Calibri" panose="020F0502020204030204" pitchFamily="34" charset="0"/>
                <a:ea typeface="+mn-ea"/>
                <a:cs typeface="Calibri" pitchFamily="34" charset="0"/>
              </a:rPr>
              <a:t>Calvinism’s overstatement of Divine Sovereignty</a:t>
            </a:r>
          </a:p>
        </p:txBody>
      </p:sp>
      <p:sp>
        <p:nvSpPr>
          <p:cNvPr id="3" name="Content Placeholder 2"/>
          <p:cNvSpPr>
            <a:spLocks noGrp="1"/>
          </p:cNvSpPr>
          <p:nvPr>
            <p:ph idx="1"/>
          </p:nvPr>
        </p:nvSpPr>
        <p:spPr>
          <a:xfrm>
            <a:off x="609599" y="1475014"/>
            <a:ext cx="10972799" cy="5001986"/>
          </a:xfrm>
        </p:spPr>
        <p:txBody>
          <a:bodyPr/>
          <a:lstStyle/>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Omni-causality</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Salvation is available to all</a:t>
            </a:r>
          </a:p>
          <a:p>
            <a:pPr marL="742950" indent="-742950" algn="just">
              <a:spcBef>
                <a:spcPts val="0"/>
              </a:spcBef>
              <a:spcAft>
                <a:spcPts val="1200"/>
              </a:spcAft>
              <a:buClr>
                <a:srgbClr val="FFC000"/>
              </a:buClr>
              <a:buSzPct val="100000"/>
              <a:buFont typeface="+mj-lt"/>
              <a:buAutoNum type="alphaLcParenR"/>
              <a:defRPr/>
            </a:pPr>
            <a:r>
              <a:rPr lang="en-US" b="1" u="sng" dirty="0">
                <a:solidFill>
                  <a:srgbClr val="FFFFCC"/>
                </a:solidFill>
                <a:cs typeface="Calibri" pitchFamily="34" charset="0"/>
              </a:rPr>
              <a:t>Election proof texts John 6:44; 15:16; Rom. 8:29-30)</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Double predestination proof texts (Rom. 9)</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Loss of evangelism</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Loss of love for the lost (Ezek. 18:23, 32; 33:11)</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Babies in hell? (2 Sam. 12:19-24)</a:t>
            </a:r>
          </a:p>
        </p:txBody>
      </p:sp>
      <p:pic>
        <p:nvPicPr>
          <p:cNvPr id="2" name="Picture 2">
            <a:extLst>
              <a:ext uri="{FF2B5EF4-FFF2-40B4-BE49-F238E27FC236}">
                <a16:creationId xmlns:a16="http://schemas.microsoft.com/office/drawing/2014/main" id="{DCE609C7-6580-E561-8D71-7FC19D8C4BC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3505200"/>
            <a:ext cx="153768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205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281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John 6:44</a:t>
            </a:r>
          </a:p>
          <a:p>
            <a:pPr marL="0" indent="0" algn="just">
              <a:spcBef>
                <a:spcPts val="0"/>
              </a:spcBef>
              <a:buClr>
                <a:srgbClr val="00FFFF"/>
              </a:buClr>
              <a:buNone/>
              <a:defRPr/>
            </a:pPr>
            <a:r>
              <a:rPr lang="en-US" sz="3700" kern="0" dirty="0">
                <a:solidFill>
                  <a:srgbClr val="FFFFFF"/>
                </a:solidFill>
                <a:effectLst>
                  <a:outerShdw blurRad="38100" dist="38100" dir="2700000" algn="tl">
                    <a:srgbClr val="000000">
                      <a:alpha val="43137"/>
                    </a:srgbClr>
                  </a:outerShdw>
                </a:effectLst>
              </a:rPr>
              <a:t>“</a:t>
            </a:r>
            <a:r>
              <a:rPr lang="en-US" sz="3700" dirty="0">
                <a:effectLst/>
              </a:rPr>
              <a:t>No one can come to Me unless the Father who sent Me </a:t>
            </a:r>
            <a:r>
              <a:rPr lang="en-US" sz="3700" b="1" u="sng" dirty="0">
                <a:solidFill>
                  <a:srgbClr val="FFFFCC"/>
                </a:solidFill>
                <a:effectLst/>
              </a:rPr>
              <a:t>draws (</a:t>
            </a:r>
            <a:r>
              <a:rPr lang="en-US" sz="3700" b="1" i="1" u="sng" dirty="0">
                <a:solidFill>
                  <a:srgbClr val="FFFFCC"/>
                </a:solidFill>
                <a:effectLst/>
              </a:rPr>
              <a:t>helkyō</a:t>
            </a:r>
            <a:r>
              <a:rPr lang="en-US" sz="3700" b="1" u="sng" dirty="0">
                <a:solidFill>
                  <a:srgbClr val="FFFFCC"/>
                </a:solidFill>
                <a:effectLst/>
              </a:rPr>
              <a:t>)</a:t>
            </a:r>
            <a:r>
              <a:rPr lang="en-US" sz="3700" dirty="0">
                <a:effectLst/>
              </a:rPr>
              <a:t> him; and I will raise him up on the last day.</a:t>
            </a:r>
            <a:r>
              <a:rPr lang="en-US" sz="3700" cap="small" dirty="0">
                <a:effectLst/>
              </a:rPr>
              <a:t>”</a:t>
            </a:r>
          </a:p>
        </p:txBody>
      </p:sp>
      <p:pic>
        <p:nvPicPr>
          <p:cNvPr id="4" name="Picture 6" descr="http://www.maggiesnotebook.com/wp-content/uploads/2011/08/Apostle_John_35.jpg">
            <a:extLst>
              <a:ext uri="{FF2B5EF4-FFF2-40B4-BE49-F238E27FC236}">
                <a16:creationId xmlns:a16="http://schemas.microsoft.com/office/drawing/2014/main" id="{A4B92D79-4F03-450A-9A38-B2FEED6449D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52931" y="2590800"/>
            <a:ext cx="1886139"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5246044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A3BFA-DD38-CD23-69C8-41FECD5F55B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3F2E4E3-1555-0430-0F3C-59EE9B3702D4}"/>
              </a:ext>
            </a:extLst>
          </p:cNvPr>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Neo-Calvinism vs. The Bible</a:t>
            </a:r>
          </a:p>
        </p:txBody>
      </p:sp>
      <p:sp>
        <p:nvSpPr>
          <p:cNvPr id="3" name="Content Placeholder 2">
            <a:extLst>
              <a:ext uri="{FF2B5EF4-FFF2-40B4-BE49-F238E27FC236}">
                <a16:creationId xmlns:a16="http://schemas.microsoft.com/office/drawing/2014/main" id="{F80E7AB0-7C71-4EBC-0B6A-0B2BD790E2F0}"/>
              </a:ext>
            </a:extLst>
          </p:cNvPr>
          <p:cNvSpPr>
            <a:spLocks noGrp="1"/>
          </p:cNvSpPr>
          <p:nvPr>
            <p:ph idx="1"/>
          </p:nvPr>
        </p:nvSpPr>
        <p:spPr>
          <a:xfrm>
            <a:off x="609600" y="1143000"/>
            <a:ext cx="7543800" cy="5562600"/>
          </a:xfrm>
        </p:spPr>
        <p:txBody>
          <a:bodyPr/>
          <a:lstStyle/>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Calvinism’s </a:t>
            </a:r>
            <a:r>
              <a:rPr lang="en-US">
                <a:effectLst>
                  <a:outerShdw blurRad="38100" dist="38100" dir="2700000" algn="tl">
                    <a:srgbClr val="000000">
                      <a:alpha val="43137"/>
                    </a:srgbClr>
                  </a:outerShdw>
                </a:effectLst>
                <a:cs typeface="Calibri" pitchFamily="34" charset="0"/>
              </a:rPr>
              <a:t>Mixed Blessing</a:t>
            </a:r>
            <a:endParaRPr lang="en-US" dirty="0">
              <a:effectLst>
                <a:outerShdw blurRad="38100" dist="38100" dir="2700000" algn="tl">
                  <a:srgbClr val="000000">
                    <a:alpha val="43137"/>
                  </a:srgbClr>
                </a:outerShdw>
              </a:effectLst>
              <a:cs typeface="Calibri" pitchFamily="34" charset="0"/>
            </a:endParaRP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Why Critique Calvinism?</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The Source of Calvin’s Theology</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Calvin’s Manner of Life</a:t>
            </a:r>
          </a:p>
          <a:p>
            <a:pPr marL="576263" indent="-576263">
              <a:spcBef>
                <a:spcPts val="0"/>
              </a:spcBef>
              <a:spcAft>
                <a:spcPts val="24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TULIP Through the Grid of Scripture</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Conclusion</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2" descr="Related image">
            <a:extLst>
              <a:ext uri="{FF2B5EF4-FFF2-40B4-BE49-F238E27FC236}">
                <a16:creationId xmlns:a16="http://schemas.microsoft.com/office/drawing/2014/main" id="{548C11ED-236B-E5E2-8DF8-39470E641DD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14553" y="1371600"/>
            <a:ext cx="2667847"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847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John 6:40</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dirty="0">
                <a:effectLst/>
              </a:rPr>
              <a:t>For this is the will of My Father, that </a:t>
            </a:r>
            <a:r>
              <a:rPr lang="en-US" sz="3600" b="1" u="sng" dirty="0">
                <a:solidFill>
                  <a:srgbClr val="FFFFCC"/>
                </a:solidFill>
                <a:effectLst/>
              </a:rPr>
              <a:t>everyone</a:t>
            </a:r>
            <a:r>
              <a:rPr lang="en-US" sz="3600" dirty="0">
                <a:effectLst/>
              </a:rPr>
              <a:t> who beholds the Son and believes in Him will have eternal life, and I Myself will raise him up on the last day.</a:t>
            </a:r>
            <a:r>
              <a:rPr lang="en-US" sz="3600" cap="small" dirty="0">
                <a:effectLst/>
              </a:rPr>
              <a:t>”</a:t>
            </a:r>
          </a:p>
        </p:txBody>
      </p:sp>
      <p:pic>
        <p:nvPicPr>
          <p:cNvPr id="2" name="Picture 1">
            <a:extLst>
              <a:ext uri="{FF2B5EF4-FFF2-40B4-BE49-F238E27FC236}">
                <a16:creationId xmlns:a16="http://schemas.microsoft.com/office/drawing/2014/main" id="{9BB745DB-E224-FF2A-071E-A3BC56896DEC}"/>
              </a:ext>
            </a:extLst>
          </p:cNvPr>
          <p:cNvPicPr>
            <a:picLocks noChangeAspect="1"/>
          </p:cNvPicPr>
          <p:nvPr/>
        </p:nvPicPr>
        <p:blipFill>
          <a:blip r:embed="rId3"/>
          <a:srcRect l="11111" t="16667" r="11111" b="18889"/>
          <a:stretch/>
        </p:blipFill>
        <p:spPr>
          <a:xfrm>
            <a:off x="3888828" y="2971800"/>
            <a:ext cx="4414345"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5873734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1524000" y="0"/>
            <a:ext cx="91440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John 12:32</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dirty="0">
                <a:effectLst/>
              </a:rPr>
              <a:t>And I, if I am lifted up from the earth, will </a:t>
            </a:r>
            <a:r>
              <a:rPr lang="en-US" sz="3600" b="1" dirty="0">
                <a:solidFill>
                  <a:srgbClr val="FFFFCC"/>
                </a:solidFill>
                <a:effectLst/>
              </a:rPr>
              <a:t> </a:t>
            </a:r>
            <a:r>
              <a:rPr lang="en-US" sz="3600" b="1" u="sng" dirty="0">
                <a:solidFill>
                  <a:srgbClr val="FFFFCC"/>
                </a:solidFill>
                <a:effectLst/>
              </a:rPr>
              <a:t>draw (</a:t>
            </a:r>
            <a:r>
              <a:rPr lang="en-US" sz="3600" b="1" i="1" u="sng" dirty="0" err="1">
                <a:solidFill>
                  <a:srgbClr val="FFFFCC"/>
                </a:solidFill>
                <a:effectLst/>
              </a:rPr>
              <a:t>helkyō</a:t>
            </a:r>
            <a:r>
              <a:rPr lang="en-US" sz="3600" b="1" u="sng" dirty="0">
                <a:solidFill>
                  <a:srgbClr val="FFFFCC"/>
                </a:solidFill>
                <a:effectLst/>
              </a:rPr>
              <a:t>)</a:t>
            </a:r>
            <a:r>
              <a:rPr lang="en-US" sz="3600" dirty="0">
                <a:effectLst/>
              </a:rPr>
              <a:t> all men to Myself.”</a:t>
            </a:r>
          </a:p>
        </p:txBody>
      </p:sp>
      <p:pic>
        <p:nvPicPr>
          <p:cNvPr id="2" name="Picture 1">
            <a:extLst>
              <a:ext uri="{FF2B5EF4-FFF2-40B4-BE49-F238E27FC236}">
                <a16:creationId xmlns:a16="http://schemas.microsoft.com/office/drawing/2014/main" id="{41B89EA4-7DFE-9B4C-2573-66FC2FD47E32}"/>
              </a:ext>
            </a:extLst>
          </p:cNvPr>
          <p:cNvPicPr>
            <a:picLocks noChangeAspect="1"/>
          </p:cNvPicPr>
          <p:nvPr/>
        </p:nvPicPr>
        <p:blipFill>
          <a:blip r:embed="rId3"/>
          <a:stretch>
            <a:fillRect/>
          </a:stretch>
        </p:blipFill>
        <p:spPr>
          <a:xfrm>
            <a:off x="4886251" y="2057400"/>
            <a:ext cx="2419498"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348600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5257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Clr>
                <a:srgbClr val="00FFFF"/>
              </a:buClr>
              <a:buNone/>
              <a:defRPr/>
            </a:pPr>
            <a:r>
              <a:rPr lang="en-US" altLang="en-US" sz="4000" dirty="0">
                <a:solidFill>
                  <a:schemeClr val="tx2"/>
                </a:solidFill>
                <a:ea typeface="+mj-ea"/>
                <a:cs typeface="Calibri" panose="020F0502020204030204" pitchFamily="34" charset="0"/>
              </a:rPr>
              <a:t>John 16:7-11</a:t>
            </a:r>
          </a:p>
          <a:p>
            <a:pPr marL="0" indent="0" algn="just">
              <a:spcBef>
                <a:spcPts val="0"/>
              </a:spcBef>
              <a:spcAft>
                <a:spcPts val="0"/>
              </a:spcAft>
              <a:buNone/>
            </a:pPr>
            <a:r>
              <a:rPr lang="en-US" altLang="en-US" kern="0" dirty="0"/>
              <a:t>“</a:t>
            </a:r>
            <a:r>
              <a:rPr lang="en-US" baseline="30000" dirty="0"/>
              <a:t>7 </a:t>
            </a:r>
            <a:r>
              <a:rPr lang="en-US" dirty="0"/>
              <a:t>But I tell you the truth, it is to your advantage that I go away; for if I do not go away, the </a:t>
            </a:r>
            <a:r>
              <a:rPr lang="en-US" b="1" u="sng" dirty="0">
                <a:solidFill>
                  <a:srgbClr val="FFFFCC"/>
                </a:solidFill>
              </a:rPr>
              <a:t>Helper</a:t>
            </a:r>
            <a:r>
              <a:rPr lang="en-US" dirty="0"/>
              <a:t> will not come to you; but if I go, I will send Him to you. </a:t>
            </a:r>
            <a:r>
              <a:rPr lang="en-US" baseline="30000" dirty="0"/>
              <a:t>8 </a:t>
            </a:r>
            <a:r>
              <a:rPr lang="en-US" dirty="0"/>
              <a:t>And He, when He comes, will </a:t>
            </a:r>
            <a:r>
              <a:rPr lang="en-US" b="1" u="sng" dirty="0">
                <a:solidFill>
                  <a:srgbClr val="FFFFCC"/>
                </a:solidFill>
              </a:rPr>
              <a:t>convict the world</a:t>
            </a:r>
            <a:r>
              <a:rPr lang="en-US" b="1" dirty="0"/>
              <a:t> </a:t>
            </a:r>
            <a:r>
              <a:rPr lang="en-US" dirty="0"/>
              <a:t>concerning </a:t>
            </a:r>
            <a:r>
              <a:rPr lang="en-US" b="1" u="sng" dirty="0">
                <a:solidFill>
                  <a:srgbClr val="FFFFCC"/>
                </a:solidFill>
              </a:rPr>
              <a:t>sin (</a:t>
            </a:r>
            <a:r>
              <a:rPr lang="en-US" b="1" i="1" u="sng" dirty="0">
                <a:solidFill>
                  <a:srgbClr val="FFFFCC"/>
                </a:solidFill>
              </a:rPr>
              <a:t>hamartia</a:t>
            </a:r>
            <a:r>
              <a:rPr lang="en-US" b="1" u="sng" dirty="0">
                <a:solidFill>
                  <a:srgbClr val="FFFFCC"/>
                </a:solidFill>
              </a:rPr>
              <a:t>, singular noun)</a:t>
            </a:r>
            <a:r>
              <a:rPr lang="en-US" b="1" dirty="0">
                <a:solidFill>
                  <a:srgbClr val="FFFFCC"/>
                </a:solidFill>
              </a:rPr>
              <a:t> </a:t>
            </a:r>
            <a:r>
              <a:rPr lang="en-US" dirty="0"/>
              <a:t>and righteousness and judgment; </a:t>
            </a:r>
            <a:r>
              <a:rPr lang="en-US" baseline="30000" dirty="0"/>
              <a:t>9 </a:t>
            </a:r>
            <a:r>
              <a:rPr lang="en-US" dirty="0"/>
              <a:t>concerning sin, </a:t>
            </a:r>
            <a:r>
              <a:rPr lang="en-US" b="1" u="sng" dirty="0">
                <a:solidFill>
                  <a:srgbClr val="FFFFCC"/>
                </a:solidFill>
              </a:rPr>
              <a:t>because they do not believe in Me</a:t>
            </a:r>
            <a:r>
              <a:rPr lang="en-US" dirty="0"/>
              <a:t>; </a:t>
            </a:r>
            <a:r>
              <a:rPr lang="en-US" baseline="30000" dirty="0"/>
              <a:t>10 </a:t>
            </a:r>
            <a:r>
              <a:rPr lang="en-US" dirty="0"/>
              <a:t>and concerning righteousness, because I go to the Father and you no longer see Me; </a:t>
            </a:r>
            <a:r>
              <a:rPr lang="en-US" baseline="30000" dirty="0"/>
              <a:t>11 </a:t>
            </a:r>
            <a:r>
              <a:rPr lang="en-US" dirty="0"/>
              <a:t>and concerning judgment, because the ruler of this world has been judged</a:t>
            </a:r>
            <a:r>
              <a:rPr lang="en-US" altLang="en-US" kern="0" dirty="0"/>
              <a:t>.”</a:t>
            </a:r>
          </a:p>
        </p:txBody>
      </p:sp>
    </p:spTree>
    <p:extLst>
      <p:ext uri="{BB962C8B-B14F-4D97-AF65-F5344CB8AC3E}">
        <p14:creationId xmlns:p14="http://schemas.microsoft.com/office/powerpoint/2010/main" val="164973312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John 15:16</a:t>
            </a:r>
          </a:p>
          <a:p>
            <a:pPr marL="0" indent="0" algn="just">
              <a:spcBef>
                <a:spcPts val="0"/>
              </a:spcBef>
              <a:buClr>
                <a:srgbClr val="00FFFF"/>
              </a:buClr>
              <a:buNone/>
              <a:defRPr/>
            </a:pPr>
            <a:r>
              <a:rPr lang="en-US" sz="3600" dirty="0">
                <a:effectLst/>
              </a:rPr>
              <a:t>“You did not choose Me but </a:t>
            </a:r>
            <a:r>
              <a:rPr lang="en-US" sz="3600" b="1" u="sng" dirty="0">
                <a:solidFill>
                  <a:srgbClr val="FFFFCC"/>
                </a:solidFill>
                <a:effectLst/>
              </a:rPr>
              <a:t>I chose you</a:t>
            </a:r>
            <a:r>
              <a:rPr lang="en-US" sz="3600" dirty="0">
                <a:effectLst/>
              </a:rPr>
              <a:t>, and appointed you that you would go and </a:t>
            </a:r>
            <a:r>
              <a:rPr lang="en-US" sz="3600" b="1" u="sng" dirty="0">
                <a:solidFill>
                  <a:srgbClr val="FFFFCC"/>
                </a:solidFill>
                <a:effectLst/>
              </a:rPr>
              <a:t>bear fruit</a:t>
            </a:r>
            <a:r>
              <a:rPr lang="en-US" sz="3600" dirty="0">
                <a:effectLst/>
              </a:rPr>
              <a:t>, and that your fruit would remain, so that whatever you ask of the Father in My name He may give to you.</a:t>
            </a:r>
            <a:r>
              <a:rPr lang="en-US" sz="3600" cap="small" dirty="0">
                <a:effectLst/>
              </a:rPr>
              <a:t>”</a:t>
            </a:r>
          </a:p>
        </p:txBody>
      </p:sp>
      <p:pic>
        <p:nvPicPr>
          <p:cNvPr id="2" name="Picture 1">
            <a:extLst>
              <a:ext uri="{FF2B5EF4-FFF2-40B4-BE49-F238E27FC236}">
                <a16:creationId xmlns:a16="http://schemas.microsoft.com/office/drawing/2014/main" id="{0F507F2A-AADC-7613-0CCC-8F5561DFE0A4}"/>
              </a:ext>
            </a:extLst>
          </p:cNvPr>
          <p:cNvPicPr>
            <a:picLocks noChangeAspect="1"/>
          </p:cNvPicPr>
          <p:nvPr/>
        </p:nvPicPr>
        <p:blipFill>
          <a:blip r:embed="rId3"/>
          <a:stretch>
            <a:fillRect/>
          </a:stretch>
        </p:blipFill>
        <p:spPr>
          <a:xfrm>
            <a:off x="4725086" y="3048000"/>
            <a:ext cx="2741829"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384483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Acts 13:48</a:t>
            </a:r>
          </a:p>
          <a:p>
            <a:pPr marL="0" indent="0" algn="just">
              <a:spcBef>
                <a:spcPts val="0"/>
              </a:spcBef>
              <a:buClr>
                <a:srgbClr val="00FFFF"/>
              </a:buClr>
              <a:buNone/>
              <a:defRPr/>
            </a:pPr>
            <a:r>
              <a:rPr lang="en-US" sz="3600" dirty="0">
                <a:effectLst/>
              </a:rPr>
              <a:t>“When the Gentiles heard this, they began rejoicing and glorifying the word of the Lord; and as many as had been </a:t>
            </a:r>
            <a:r>
              <a:rPr lang="en-US" sz="3600" b="1" u="sng" dirty="0">
                <a:solidFill>
                  <a:srgbClr val="FFFFCC"/>
                </a:solidFill>
                <a:effectLst/>
              </a:rPr>
              <a:t>appointed [</a:t>
            </a:r>
            <a:r>
              <a:rPr lang="en-US" sz="3600" b="1" i="1" u="sng" dirty="0">
                <a:solidFill>
                  <a:srgbClr val="FFFFCC"/>
                </a:solidFill>
                <a:effectLst/>
              </a:rPr>
              <a:t>tassō</a:t>
            </a:r>
            <a:r>
              <a:rPr lang="en-US" sz="3600" b="1" u="sng" dirty="0">
                <a:solidFill>
                  <a:srgbClr val="FFFFCC"/>
                </a:solidFill>
                <a:effectLst/>
              </a:rPr>
              <a:t>]</a:t>
            </a:r>
            <a:r>
              <a:rPr lang="en-US" sz="3600" b="1" dirty="0">
                <a:solidFill>
                  <a:srgbClr val="FFFFCC"/>
                </a:solidFill>
                <a:effectLst/>
              </a:rPr>
              <a:t> </a:t>
            </a:r>
            <a:r>
              <a:rPr lang="en-US" sz="3600" dirty="0">
                <a:effectLst/>
              </a:rPr>
              <a:t>to eternal life believed.</a:t>
            </a:r>
            <a:r>
              <a:rPr lang="en-US" sz="3600" cap="small" dirty="0">
                <a:effectLst/>
              </a:rPr>
              <a:t>”</a:t>
            </a:r>
          </a:p>
        </p:txBody>
      </p:sp>
      <p:pic>
        <p:nvPicPr>
          <p:cNvPr id="2" name="Picture 1">
            <a:extLst>
              <a:ext uri="{FF2B5EF4-FFF2-40B4-BE49-F238E27FC236}">
                <a16:creationId xmlns:a16="http://schemas.microsoft.com/office/drawing/2014/main" id="{5C89B938-3A99-0F5D-3710-6C197B6E703F}"/>
              </a:ext>
            </a:extLst>
          </p:cNvPr>
          <p:cNvPicPr>
            <a:picLocks noChangeAspect="1"/>
          </p:cNvPicPr>
          <p:nvPr/>
        </p:nvPicPr>
        <p:blipFill>
          <a:blip r:embed="rId3"/>
          <a:srcRect l="5625" t="13333" r="39062" b="33334"/>
          <a:stretch/>
        </p:blipFill>
        <p:spPr>
          <a:xfrm>
            <a:off x="4241483" y="2788920"/>
            <a:ext cx="3709035" cy="2011680"/>
          </a:xfrm>
          <a:prstGeom prst="rect">
            <a:avLst/>
          </a:prstGeom>
        </p:spPr>
      </p:pic>
    </p:spTree>
    <p:extLst>
      <p:ext uri="{BB962C8B-B14F-4D97-AF65-F5344CB8AC3E}">
        <p14:creationId xmlns:p14="http://schemas.microsoft.com/office/powerpoint/2010/main" val="49159506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16C43-115A-4CBA-B620-392B9A6540E1}"/>
              </a:ext>
            </a:extLst>
          </p:cNvPr>
          <p:cNvSpPr>
            <a:spLocks noGrp="1"/>
          </p:cNvSpPr>
          <p:nvPr>
            <p:ph type="title"/>
          </p:nvPr>
        </p:nvSpPr>
        <p:spPr>
          <a:xfrm>
            <a:off x="3829050" y="228600"/>
            <a:ext cx="4533900" cy="914400"/>
          </a:xfrm>
        </p:spPr>
        <p:txBody>
          <a:bodyPr/>
          <a:lstStyle/>
          <a:p>
            <a:pPr algn="ctr"/>
            <a:r>
              <a:rPr lang="en-US" sz="4000" dirty="0"/>
              <a:t>Laurence M. Vance</a:t>
            </a:r>
          </a:p>
        </p:txBody>
      </p:sp>
      <p:sp>
        <p:nvSpPr>
          <p:cNvPr id="3" name="Content Placeholder 2">
            <a:extLst>
              <a:ext uri="{FF2B5EF4-FFF2-40B4-BE49-F238E27FC236}">
                <a16:creationId xmlns:a16="http://schemas.microsoft.com/office/drawing/2014/main" id="{BBA35E7F-E4EA-4138-BBBA-E3B8E55A1B96}"/>
              </a:ext>
            </a:extLst>
          </p:cNvPr>
          <p:cNvSpPr>
            <a:spLocks noGrp="1"/>
          </p:cNvSpPr>
          <p:nvPr>
            <p:ph idx="1"/>
          </p:nvPr>
        </p:nvSpPr>
        <p:spPr>
          <a:xfrm>
            <a:off x="609600" y="1143000"/>
            <a:ext cx="10972800" cy="3962400"/>
          </a:xfrm>
        </p:spPr>
        <p:txBody>
          <a:bodyPr/>
          <a:lstStyle/>
          <a:p>
            <a:pPr marL="0" indent="0" algn="just">
              <a:buNone/>
            </a:pPr>
            <a:r>
              <a:rPr lang="en-US" dirty="0">
                <a:effectLst/>
              </a:rPr>
              <a:t>“Every Calvinist, no matter what else he believes, uses this verse to prove Unconditional Election. Every Calvinist claims that on the basis of this verse, every person who has ever been saved (Old or New Testament) or ever will be saved (Church age or Tribulation or Millennium) was ‘ordained to life’ before the foundation of the world  by a sovereign, eternal decree.”</a:t>
            </a:r>
          </a:p>
        </p:txBody>
      </p:sp>
      <p:sp>
        <p:nvSpPr>
          <p:cNvPr id="4" name="TextBox 3">
            <a:extLst>
              <a:ext uri="{FF2B5EF4-FFF2-40B4-BE49-F238E27FC236}">
                <a16:creationId xmlns:a16="http://schemas.microsoft.com/office/drawing/2014/main" id="{548FFAEE-50F7-4A26-9B56-105FDF18C817}"/>
              </a:ext>
            </a:extLst>
          </p:cNvPr>
          <p:cNvSpPr txBox="1"/>
          <p:nvPr/>
        </p:nvSpPr>
        <p:spPr>
          <a:xfrm>
            <a:off x="2667000" y="6096000"/>
            <a:ext cx="6858000" cy="646331"/>
          </a:xfrm>
          <a:prstGeom prst="rect">
            <a:avLst/>
          </a:prstGeom>
          <a:noFill/>
        </p:spPr>
        <p:txBody>
          <a:bodyPr wrap="square" rtlCol="0">
            <a:spAutoFit/>
          </a:bodyPr>
          <a:lstStyle/>
          <a:p>
            <a:pPr algn="ctr"/>
            <a:r>
              <a:rPr lang="en-US" sz="1800" dirty="0">
                <a:latin typeface="Calibri" panose="020F0502020204030204" pitchFamily="34" charset="0"/>
                <a:cs typeface="Calibri" panose="020F0502020204030204" pitchFamily="34" charset="0"/>
              </a:rPr>
              <a:t>Laurence M. Vance, </a:t>
            </a:r>
            <a:r>
              <a:rPr lang="en-US" sz="1800" i="1" dirty="0">
                <a:latin typeface="Calibri" panose="020F0502020204030204" pitchFamily="34" charset="0"/>
                <a:cs typeface="Calibri" panose="020F0502020204030204" pitchFamily="34" charset="0"/>
              </a:rPr>
              <a:t>The Other Side of Calvinism</a:t>
            </a:r>
            <a:r>
              <a:rPr lang="en-US" sz="1800" dirty="0">
                <a:latin typeface="Calibri" panose="020F0502020204030204" pitchFamily="34" charset="0"/>
                <a:cs typeface="Calibri" panose="020F0502020204030204" pitchFamily="34" charset="0"/>
              </a:rPr>
              <a:t>, rev. ed. (Pensacola, FL: Vance Publications, 1999); citing Calvin, Institutes, 345..</a:t>
            </a:r>
          </a:p>
        </p:txBody>
      </p:sp>
    </p:spTree>
    <p:extLst>
      <p:ext uri="{BB962C8B-B14F-4D97-AF65-F5344CB8AC3E}">
        <p14:creationId xmlns:p14="http://schemas.microsoft.com/office/powerpoint/2010/main" val="154402478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724400" y="228600"/>
            <a:ext cx="2743200" cy="914400"/>
          </a:xfrm>
        </p:spPr>
        <p:txBody>
          <a:bodyPr/>
          <a:lstStyle/>
          <a:p>
            <a:pPr algn="ctr"/>
            <a:r>
              <a:rPr lang="en-US" sz="4000" dirty="0"/>
              <a:t>Acts 13:48?</a:t>
            </a:r>
          </a:p>
        </p:txBody>
      </p:sp>
      <p:sp>
        <p:nvSpPr>
          <p:cNvPr id="3" name="Content Placeholder 2"/>
          <p:cNvSpPr>
            <a:spLocks noGrp="1"/>
          </p:cNvSpPr>
          <p:nvPr>
            <p:ph idx="1"/>
          </p:nvPr>
        </p:nvSpPr>
        <p:spPr>
          <a:xfrm>
            <a:off x="609599" y="1137684"/>
            <a:ext cx="10972801" cy="5263116"/>
          </a:xfrm>
        </p:spPr>
        <p:txBody>
          <a:bodyPr/>
          <a:lstStyle/>
          <a:p>
            <a:pPr marL="457200" indent="-457200" algn="just">
              <a:spcBef>
                <a:spcPts val="0"/>
              </a:spcBef>
              <a:spcAft>
                <a:spcPts val="3000"/>
              </a:spcAft>
              <a:buSzPct val="100000"/>
              <a:buFont typeface="+mj-lt"/>
              <a:buAutoNum type="arabicPeriod"/>
              <a:defRPr/>
            </a:pPr>
            <a:r>
              <a:rPr lang="en-US" dirty="0">
                <a:cs typeface="Calibri" pitchFamily="34" charset="0"/>
              </a:rPr>
              <a:t>One verse cannot be used to undo hundreds of others (1 Tim. 2:4;  2 Pet. 3:9)</a:t>
            </a:r>
          </a:p>
          <a:p>
            <a:pPr marL="457200" indent="-457200" algn="just">
              <a:spcBef>
                <a:spcPts val="0"/>
              </a:spcBef>
              <a:spcAft>
                <a:spcPts val="3000"/>
              </a:spcAft>
              <a:buSzPct val="100000"/>
              <a:buFont typeface="+mj-lt"/>
              <a:buAutoNum type="arabicPeriod"/>
              <a:defRPr/>
            </a:pPr>
            <a:r>
              <a:rPr lang="en-US" dirty="0">
                <a:cs typeface="Calibri" pitchFamily="34" charset="0"/>
              </a:rPr>
              <a:t>Sometimes the Greek word for “appointed”(NASB) or “ordained” (KJV) is translated “wanted” (LB) or “disposed” (REB) in other English translations</a:t>
            </a:r>
          </a:p>
          <a:p>
            <a:pPr marL="457200" indent="-457200" algn="just">
              <a:spcBef>
                <a:spcPts val="0"/>
              </a:spcBef>
              <a:spcAft>
                <a:spcPts val="3000"/>
              </a:spcAft>
              <a:buSzPct val="100000"/>
              <a:buAutoNum type="arabicPeriod"/>
              <a:defRPr/>
            </a:pPr>
            <a:r>
              <a:rPr lang="en-US" i="1" dirty="0" err="1">
                <a:cs typeface="Calibri" pitchFamily="34" charset="0"/>
              </a:rPr>
              <a:t>Tassō</a:t>
            </a:r>
            <a:r>
              <a:rPr lang="en-US" dirty="0">
                <a:cs typeface="Calibri" pitchFamily="34" charset="0"/>
              </a:rPr>
              <a:t> is used (rather than </a:t>
            </a:r>
            <a:r>
              <a:rPr lang="en-US" i="1" dirty="0" err="1">
                <a:cs typeface="Calibri" pitchFamily="34" charset="0"/>
              </a:rPr>
              <a:t>proorizō</a:t>
            </a:r>
            <a:r>
              <a:rPr lang="en-US" dirty="0">
                <a:cs typeface="Calibri" pitchFamily="34" charset="0"/>
              </a:rPr>
              <a:t>), which never refers to predestination unto Salvation in any of its other New Testament uses (Matt. 28:16; Luke 7:38; Acts 15:2; 22:10; 28:23; Rom. 13:1; 1 Cor. 16:15)</a:t>
            </a:r>
            <a:endParaRPr lang="en-US" sz="3600" dirty="0">
              <a:cs typeface="Calibri" pitchFamily="34" charset="0"/>
            </a:endParaRP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813" y="114300"/>
            <a:ext cx="672737"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755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64061-0519-0003-CA4B-2FD43CA8AAAA}"/>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B1AF4D64-DEB2-FB0A-DBF9-821D53D9A025}"/>
              </a:ext>
            </a:extLst>
          </p:cNvPr>
          <p:cNvSpPr>
            <a:spLocks noGrp="1"/>
          </p:cNvSpPr>
          <p:nvPr>
            <p:ph type="title"/>
          </p:nvPr>
        </p:nvSpPr>
        <p:spPr>
          <a:xfrm>
            <a:off x="4724400" y="228600"/>
            <a:ext cx="2743200" cy="914400"/>
          </a:xfrm>
        </p:spPr>
        <p:txBody>
          <a:bodyPr/>
          <a:lstStyle/>
          <a:p>
            <a:pPr algn="ctr"/>
            <a:r>
              <a:rPr lang="en-US" sz="4000" dirty="0"/>
              <a:t>Acts 13:48?</a:t>
            </a:r>
          </a:p>
        </p:txBody>
      </p:sp>
      <p:sp>
        <p:nvSpPr>
          <p:cNvPr id="3" name="Content Placeholder 2">
            <a:extLst>
              <a:ext uri="{FF2B5EF4-FFF2-40B4-BE49-F238E27FC236}">
                <a16:creationId xmlns:a16="http://schemas.microsoft.com/office/drawing/2014/main" id="{2A93EB43-80C9-A5C7-7300-A2E271AE356B}"/>
              </a:ext>
            </a:extLst>
          </p:cNvPr>
          <p:cNvSpPr>
            <a:spLocks noGrp="1"/>
          </p:cNvSpPr>
          <p:nvPr>
            <p:ph idx="1"/>
          </p:nvPr>
        </p:nvSpPr>
        <p:spPr>
          <a:xfrm>
            <a:off x="609599" y="1137684"/>
            <a:ext cx="10972801" cy="5263116"/>
          </a:xfrm>
        </p:spPr>
        <p:txBody>
          <a:bodyPr/>
          <a:lstStyle/>
          <a:p>
            <a:pPr marL="457200" indent="-457200" algn="just">
              <a:spcBef>
                <a:spcPts val="0"/>
              </a:spcBef>
              <a:spcAft>
                <a:spcPts val="3000"/>
              </a:spcAft>
              <a:buSzPct val="100000"/>
              <a:buFont typeface="+mj-lt"/>
              <a:buAutoNum type="arabicPeriod"/>
              <a:defRPr/>
            </a:pPr>
            <a:r>
              <a:rPr lang="en-US" b="1" u="sng" dirty="0">
                <a:solidFill>
                  <a:srgbClr val="FFFFCC"/>
                </a:solidFill>
                <a:cs typeface="Calibri" pitchFamily="34" charset="0"/>
              </a:rPr>
              <a:t>One verse cannot be used to undo hundreds of others (1 Tim. 2:4;  2 Pet. 3:9)</a:t>
            </a:r>
          </a:p>
          <a:p>
            <a:pPr marL="457200" indent="-457200" algn="just">
              <a:spcBef>
                <a:spcPts val="0"/>
              </a:spcBef>
              <a:spcAft>
                <a:spcPts val="3000"/>
              </a:spcAft>
              <a:buSzPct val="100000"/>
              <a:buFont typeface="+mj-lt"/>
              <a:buAutoNum type="arabicPeriod"/>
              <a:defRPr/>
            </a:pPr>
            <a:r>
              <a:rPr lang="en-US" dirty="0">
                <a:cs typeface="Calibri" pitchFamily="34" charset="0"/>
              </a:rPr>
              <a:t>Sometimes the Greek word for “appointed”(NASB) or “ordained” (KJV) is translated “wanted” (LB) or “disposed” (REB) in other English translations</a:t>
            </a:r>
          </a:p>
          <a:p>
            <a:pPr marL="457200" indent="-457200" algn="just">
              <a:spcBef>
                <a:spcPts val="0"/>
              </a:spcBef>
              <a:spcAft>
                <a:spcPts val="3000"/>
              </a:spcAft>
              <a:buSzPct val="100000"/>
              <a:buAutoNum type="arabicPeriod"/>
              <a:defRPr/>
            </a:pPr>
            <a:r>
              <a:rPr lang="en-US" i="1" dirty="0" err="1">
                <a:cs typeface="Calibri" pitchFamily="34" charset="0"/>
              </a:rPr>
              <a:t>Tassō</a:t>
            </a:r>
            <a:r>
              <a:rPr lang="en-US" dirty="0">
                <a:cs typeface="Calibri" pitchFamily="34" charset="0"/>
              </a:rPr>
              <a:t> is used (rather than </a:t>
            </a:r>
            <a:r>
              <a:rPr lang="en-US" i="1" dirty="0" err="1">
                <a:cs typeface="Calibri" pitchFamily="34" charset="0"/>
              </a:rPr>
              <a:t>proorizō</a:t>
            </a:r>
            <a:r>
              <a:rPr lang="en-US" dirty="0">
                <a:cs typeface="Calibri" pitchFamily="34" charset="0"/>
              </a:rPr>
              <a:t>), which never refers to predestination unto Salvation in any of its other New Testament uses (Matt. 28:16; Luke 7:38; Acts 15:2; 22:10; 28:23; Rom. 13:1; 1 Cor. 16:15)</a:t>
            </a:r>
            <a:endParaRPr lang="en-US" sz="3600" dirty="0">
              <a:cs typeface="Calibri" pitchFamily="34" charset="0"/>
            </a:endParaRPr>
          </a:p>
        </p:txBody>
      </p:sp>
      <p:pic>
        <p:nvPicPr>
          <p:cNvPr id="3074" name="Picture 2">
            <a:extLst>
              <a:ext uri="{FF2B5EF4-FFF2-40B4-BE49-F238E27FC236}">
                <a16:creationId xmlns:a16="http://schemas.microsoft.com/office/drawing/2014/main" id="{A2009246-703E-1330-AB02-F37FA48B5F7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813" y="114300"/>
            <a:ext cx="672737"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469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77BB4-E3E5-4E66-8158-ACE7CACC80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48529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Timothy 2:3-4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This is good and acceptable in the sight of God our Savior,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desires all men to be saved and to come to the knowledge of the truth.”</a:t>
            </a:r>
          </a:p>
        </p:txBody>
      </p:sp>
      <p:pic>
        <p:nvPicPr>
          <p:cNvPr id="4" name="Picture 3">
            <a:extLst>
              <a:ext uri="{FF2B5EF4-FFF2-40B4-BE49-F238E27FC236}">
                <a16:creationId xmlns:a16="http://schemas.microsoft.com/office/drawing/2014/main" id="{2C30A9D3-1496-320B-35F6-5F9EF5B5E686}"/>
              </a:ext>
            </a:extLst>
          </p:cNvPr>
          <p:cNvPicPr>
            <a:picLocks noChangeAspect="1"/>
          </p:cNvPicPr>
          <p:nvPr/>
        </p:nvPicPr>
        <p:blipFill>
          <a:blip r:embed="rId3"/>
          <a:stretch>
            <a:fillRect/>
          </a:stretch>
        </p:blipFill>
        <p:spPr>
          <a:xfrm>
            <a:off x="4275936" y="2529840"/>
            <a:ext cx="364012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4482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CF2594-081D-4E03-8E21-EE6ED1817D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48529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3:9</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is not slow about His promise, as some count slowness, but is patient toward you, not wishing for any to perish but for all to come to repentance.”</a:t>
            </a:r>
          </a:p>
        </p:txBody>
      </p:sp>
      <p:pic>
        <p:nvPicPr>
          <p:cNvPr id="3" name="Picture 2">
            <a:extLst>
              <a:ext uri="{FF2B5EF4-FFF2-40B4-BE49-F238E27FC236}">
                <a16:creationId xmlns:a16="http://schemas.microsoft.com/office/drawing/2014/main" id="{0B16D255-0868-787D-A8D2-8EC8EA00BAE2}"/>
              </a:ext>
            </a:extLst>
          </p:cNvPr>
          <p:cNvPicPr>
            <a:picLocks noChangeAspect="1"/>
          </p:cNvPicPr>
          <p:nvPr/>
        </p:nvPicPr>
        <p:blipFill>
          <a:blip r:embed="rId3"/>
          <a:stretch>
            <a:fillRect/>
          </a:stretch>
        </p:blipFill>
        <p:spPr>
          <a:xfrm>
            <a:off x="4191000" y="2590800"/>
            <a:ext cx="3810000"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92766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algn="ctr"/>
            <a:r>
              <a:rPr lang="en-US" sz="4000" dirty="0">
                <a:effectLst>
                  <a:outerShdw blurRad="38100" dist="38100" dir="2700000" algn="tl">
                    <a:srgbClr val="000000">
                      <a:alpha val="43137"/>
                    </a:srgbClr>
                  </a:outerShdw>
                </a:effectLst>
              </a:rPr>
              <a:t>V. Running </a:t>
            </a:r>
            <a:r>
              <a:rPr lang="en-US" sz="4000" b="1" u="sng" dirty="0">
                <a:effectLst>
                  <a:outerShdw blurRad="38100" dist="38100" dir="2700000" algn="tl">
                    <a:srgbClr val="000000">
                      <a:alpha val="43137"/>
                    </a:srgbClr>
                  </a:outerShdw>
                </a:effectLst>
              </a:rPr>
              <a:t>TULIP</a:t>
            </a:r>
            <a:r>
              <a:rPr lang="en-US" sz="4000" dirty="0">
                <a:effectLst>
                  <a:outerShdw blurRad="38100" dist="38100" dir="2700000" algn="tl">
                    <a:srgbClr val="000000">
                      <a:alpha val="43137"/>
                    </a:srgbClr>
                  </a:outerShdw>
                </a:effectLst>
              </a:rPr>
              <a:t> Through the Grid of Scripture</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6019800" cy="5029200"/>
          </a:xfrm>
        </p:spPr>
        <p:txBody>
          <a:bodyPr/>
          <a:lstStyle/>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T</a:t>
            </a:r>
            <a:r>
              <a:rPr lang="en-US" sz="3600" dirty="0">
                <a:cs typeface="Calibri" pitchFamily="34" charset="0"/>
              </a:rPr>
              <a:t>otal Depravity</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Unconditional Election</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L</a:t>
            </a:r>
            <a:r>
              <a:rPr lang="en-US" sz="3600" dirty="0">
                <a:cs typeface="Calibri" pitchFamily="34" charset="0"/>
              </a:rPr>
              <a:t>imited Atonement</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I</a:t>
            </a:r>
            <a:r>
              <a:rPr lang="en-US" sz="3600" dirty="0">
                <a:latin typeface="Calibri" pitchFamily="34" charset="0"/>
                <a:cs typeface="Calibri" pitchFamily="34" charset="0"/>
              </a:rPr>
              <a:t>rresistible Grace</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P</a:t>
            </a:r>
            <a:r>
              <a:rPr lang="en-US" sz="3600" dirty="0">
                <a:cs typeface="Calibri" pitchFamily="34" charset="0"/>
              </a:rPr>
              <a:t>erseverance of the Saints</a:t>
            </a:r>
            <a:endParaRPr lang="en-US" sz="3600" dirty="0">
              <a:latin typeface="Calibri" pitchFamily="34" charset="0"/>
              <a:cs typeface="Calibri" pitchFamily="34" charset="0"/>
            </a:endParaRPr>
          </a:p>
        </p:txBody>
      </p:sp>
      <p:pic>
        <p:nvPicPr>
          <p:cNvPr id="5" name="Picture 4">
            <a:extLst>
              <a:ext uri="{FF2B5EF4-FFF2-40B4-BE49-F238E27FC236}">
                <a16:creationId xmlns:a16="http://schemas.microsoft.com/office/drawing/2014/main" id="{FAFFFF3B-ACC4-4388-8FD9-85D946BF1C5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21225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D0B28-A7DA-A0B5-EBC3-FA926C8535C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6853D0A5-EDBB-EBBA-4224-E619DDE2ADE6}"/>
              </a:ext>
            </a:extLst>
          </p:cNvPr>
          <p:cNvSpPr>
            <a:spLocks noGrp="1"/>
          </p:cNvSpPr>
          <p:nvPr>
            <p:ph type="title"/>
          </p:nvPr>
        </p:nvSpPr>
        <p:spPr>
          <a:xfrm>
            <a:off x="4724400" y="228600"/>
            <a:ext cx="2743200" cy="914400"/>
          </a:xfrm>
        </p:spPr>
        <p:txBody>
          <a:bodyPr/>
          <a:lstStyle/>
          <a:p>
            <a:pPr algn="ctr"/>
            <a:r>
              <a:rPr lang="en-US" sz="4000" dirty="0"/>
              <a:t>Acts 13:48?</a:t>
            </a:r>
          </a:p>
        </p:txBody>
      </p:sp>
      <p:sp>
        <p:nvSpPr>
          <p:cNvPr id="3" name="Content Placeholder 2">
            <a:extLst>
              <a:ext uri="{FF2B5EF4-FFF2-40B4-BE49-F238E27FC236}">
                <a16:creationId xmlns:a16="http://schemas.microsoft.com/office/drawing/2014/main" id="{F21645E6-B0B6-C868-6BB5-FE3FD7DF67AE}"/>
              </a:ext>
            </a:extLst>
          </p:cNvPr>
          <p:cNvSpPr>
            <a:spLocks noGrp="1"/>
          </p:cNvSpPr>
          <p:nvPr>
            <p:ph idx="1"/>
          </p:nvPr>
        </p:nvSpPr>
        <p:spPr>
          <a:xfrm>
            <a:off x="609599" y="1137684"/>
            <a:ext cx="10972801" cy="5263116"/>
          </a:xfrm>
        </p:spPr>
        <p:txBody>
          <a:bodyPr/>
          <a:lstStyle/>
          <a:p>
            <a:pPr marL="457200" indent="-457200" algn="just">
              <a:spcBef>
                <a:spcPts val="0"/>
              </a:spcBef>
              <a:spcAft>
                <a:spcPts val="3000"/>
              </a:spcAft>
              <a:buSzPct val="100000"/>
              <a:buFont typeface="+mj-lt"/>
              <a:buAutoNum type="arabicPeriod"/>
              <a:defRPr/>
            </a:pPr>
            <a:r>
              <a:rPr lang="en-US" dirty="0">
                <a:cs typeface="Calibri" pitchFamily="34" charset="0"/>
              </a:rPr>
              <a:t>One verse cannot be used to undo hundreds of others (1 Tim. 2:4;  2 Pet. 3:9)</a:t>
            </a:r>
          </a:p>
          <a:p>
            <a:pPr marL="457200" indent="-457200" algn="just">
              <a:spcBef>
                <a:spcPts val="0"/>
              </a:spcBef>
              <a:spcAft>
                <a:spcPts val="3000"/>
              </a:spcAft>
              <a:buSzPct val="100000"/>
              <a:buFont typeface="+mj-lt"/>
              <a:buAutoNum type="arabicPeriod"/>
              <a:defRPr/>
            </a:pPr>
            <a:r>
              <a:rPr lang="en-US" dirty="0">
                <a:cs typeface="Calibri" pitchFamily="34" charset="0"/>
              </a:rPr>
              <a:t>Sometimes the Greek word for “appointed”(NASB) or “ordained” (KJV) is translated “wanted” (LB) or “disposed” (REB) in other English translations</a:t>
            </a:r>
          </a:p>
          <a:p>
            <a:pPr marL="457200" indent="-457200" algn="just">
              <a:spcBef>
                <a:spcPts val="0"/>
              </a:spcBef>
              <a:spcAft>
                <a:spcPts val="3000"/>
              </a:spcAft>
              <a:buSzPct val="100000"/>
              <a:buAutoNum type="arabicPeriod"/>
              <a:defRPr/>
            </a:pPr>
            <a:r>
              <a:rPr lang="en-US" i="1" dirty="0" err="1">
                <a:cs typeface="Calibri" pitchFamily="34" charset="0"/>
              </a:rPr>
              <a:t>Tassō</a:t>
            </a:r>
            <a:r>
              <a:rPr lang="en-US" dirty="0">
                <a:cs typeface="Calibri" pitchFamily="34" charset="0"/>
              </a:rPr>
              <a:t> is used (rather than </a:t>
            </a:r>
            <a:r>
              <a:rPr lang="en-US" i="1" dirty="0" err="1">
                <a:cs typeface="Calibri" pitchFamily="34" charset="0"/>
              </a:rPr>
              <a:t>proorizō</a:t>
            </a:r>
            <a:r>
              <a:rPr lang="en-US" dirty="0">
                <a:cs typeface="Calibri" pitchFamily="34" charset="0"/>
              </a:rPr>
              <a:t>), which never refers to predestination unto Salvation in any of its other New Testament uses (Matt. 28:16; Luke 7:38; Acts 15:2; 22:10; 28:23; Rom. 13:1; 1 Cor. 16:15)</a:t>
            </a:r>
            <a:endParaRPr lang="en-US" sz="3600" dirty="0">
              <a:cs typeface="Calibri" pitchFamily="34" charset="0"/>
            </a:endParaRPr>
          </a:p>
        </p:txBody>
      </p:sp>
      <p:pic>
        <p:nvPicPr>
          <p:cNvPr id="3074" name="Picture 2">
            <a:extLst>
              <a:ext uri="{FF2B5EF4-FFF2-40B4-BE49-F238E27FC236}">
                <a16:creationId xmlns:a16="http://schemas.microsoft.com/office/drawing/2014/main" id="{0E57DF00-2A8D-AB74-DE7D-984D22152A7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813" y="114300"/>
            <a:ext cx="672737"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048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43000"/>
            <a:ext cx="10972800" cy="5105400"/>
          </a:xfrm>
        </p:spPr>
        <p:txBody>
          <a:bodyPr/>
          <a:lstStyle/>
          <a:p>
            <a:pPr marL="457200" indent="-457200" algn="just">
              <a:spcBef>
                <a:spcPts val="0"/>
              </a:spcBef>
              <a:spcAft>
                <a:spcPts val="3000"/>
              </a:spcAft>
              <a:buSzPct val="100000"/>
              <a:buFont typeface="+mj-lt"/>
              <a:buAutoNum type="arabicPeriod" startAt="4"/>
              <a:defRPr/>
            </a:pPr>
            <a:r>
              <a:rPr lang="en-US" dirty="0">
                <a:cs typeface="Calibri" pitchFamily="34" charset="0"/>
              </a:rPr>
              <a:t>The corrupted, Roman Catholic Latin Vulgate mistranslates </a:t>
            </a:r>
            <a:r>
              <a:rPr lang="en-US" i="1" dirty="0">
                <a:cs typeface="Calibri" pitchFamily="34" charset="0"/>
              </a:rPr>
              <a:t>tassō</a:t>
            </a:r>
            <a:r>
              <a:rPr lang="en-US" dirty="0">
                <a:cs typeface="Calibri" pitchFamily="34" charset="0"/>
              </a:rPr>
              <a:t> as “preordained.”</a:t>
            </a:r>
          </a:p>
          <a:p>
            <a:pPr marL="457200" indent="-457200" algn="just">
              <a:spcBef>
                <a:spcPts val="0"/>
              </a:spcBef>
              <a:spcAft>
                <a:spcPts val="3000"/>
              </a:spcAft>
              <a:buSzPct val="100000"/>
              <a:buFont typeface="+mj-lt"/>
              <a:buAutoNum type="arabicPeriod" startAt="4"/>
              <a:defRPr/>
            </a:pPr>
            <a:r>
              <a:rPr lang="en-US" dirty="0">
                <a:cs typeface="Calibri" pitchFamily="34" charset="0"/>
              </a:rPr>
              <a:t>The context of the book of Acts pertains to the predisposition of the Gentiles (rather than the Jews) toward the Gospel (Acts 13:44-47; 28:26-28) </a:t>
            </a:r>
          </a:p>
          <a:p>
            <a:pPr marL="457200" indent="-457200" algn="just">
              <a:spcBef>
                <a:spcPts val="0"/>
              </a:spcBef>
              <a:spcAft>
                <a:spcPts val="3000"/>
              </a:spcAft>
              <a:buSzPct val="100000"/>
              <a:buAutoNum type="arabicPeriod" startAt="4"/>
              <a:defRPr/>
            </a:pPr>
            <a:r>
              <a:rPr lang="en-US" dirty="0">
                <a:cs typeface="Calibri" pitchFamily="34" charset="0"/>
              </a:rPr>
              <a:t>There is no textual or exegetical evidence that the divine appointing (</a:t>
            </a:r>
            <a:r>
              <a:rPr lang="en-US" i="1" dirty="0" err="1">
                <a:cs typeface="Calibri" pitchFamily="34" charset="0"/>
              </a:rPr>
              <a:t>tassō</a:t>
            </a:r>
            <a:r>
              <a:rPr lang="en-US" dirty="0">
                <a:cs typeface="Calibri" pitchFamily="34" charset="0"/>
              </a:rPr>
              <a:t>) caused the believing (</a:t>
            </a:r>
            <a:r>
              <a:rPr lang="en-US" i="1" dirty="0" err="1">
                <a:cs typeface="Calibri" pitchFamily="34" charset="0"/>
              </a:rPr>
              <a:t>pisteuō</a:t>
            </a:r>
            <a:r>
              <a:rPr lang="en-US" dirty="0">
                <a:cs typeface="Calibri" pitchFamily="34" charset="0"/>
              </a:rPr>
              <a:t>).</a:t>
            </a:r>
          </a:p>
        </p:txBody>
      </p:sp>
      <p:pic>
        <p:nvPicPr>
          <p:cNvPr id="5" name="Picture 2">
            <a:extLst>
              <a:ext uri="{FF2B5EF4-FFF2-40B4-BE49-F238E27FC236}">
                <a16:creationId xmlns:a16="http://schemas.microsoft.com/office/drawing/2014/main" id="{879EA434-580C-4E36-83FF-B9DDD394AC0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813" y="114300"/>
            <a:ext cx="672737" cy="8001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383217AD-5CBA-4AC2-AB12-F8C48A8BF7EE}"/>
              </a:ext>
            </a:extLst>
          </p:cNvPr>
          <p:cNvSpPr>
            <a:spLocks noGrp="1"/>
          </p:cNvSpPr>
          <p:nvPr>
            <p:ph type="title"/>
          </p:nvPr>
        </p:nvSpPr>
        <p:spPr>
          <a:xfrm>
            <a:off x="4724400" y="228600"/>
            <a:ext cx="2743200" cy="914400"/>
          </a:xfrm>
        </p:spPr>
        <p:txBody>
          <a:bodyPr/>
          <a:lstStyle/>
          <a:p>
            <a:pPr algn="ctr"/>
            <a:r>
              <a:rPr lang="en-US" sz="4000" dirty="0"/>
              <a:t>Acts 13:48?</a:t>
            </a:r>
          </a:p>
        </p:txBody>
      </p:sp>
    </p:spTree>
    <p:extLst>
      <p:ext uri="{BB962C8B-B14F-4D97-AF65-F5344CB8AC3E}">
        <p14:creationId xmlns:p14="http://schemas.microsoft.com/office/powerpoint/2010/main" val="460255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43000"/>
            <a:ext cx="10972800" cy="5105400"/>
          </a:xfrm>
        </p:spPr>
        <p:txBody>
          <a:bodyPr/>
          <a:lstStyle/>
          <a:p>
            <a:pPr marL="457200" indent="-457200" algn="just">
              <a:spcBef>
                <a:spcPts val="0"/>
              </a:spcBef>
              <a:spcAft>
                <a:spcPts val="3000"/>
              </a:spcAft>
              <a:buSzPct val="100000"/>
              <a:buFont typeface="+mj-lt"/>
              <a:buAutoNum type="arabicPeriod" startAt="4"/>
              <a:defRPr/>
            </a:pPr>
            <a:r>
              <a:rPr lang="en-US" dirty="0">
                <a:cs typeface="Calibri" pitchFamily="34" charset="0"/>
              </a:rPr>
              <a:t>The corrupted, Roman Catholic Latin Vulgate mistranslates </a:t>
            </a:r>
            <a:r>
              <a:rPr lang="en-US" i="1" dirty="0">
                <a:cs typeface="Calibri" pitchFamily="34" charset="0"/>
              </a:rPr>
              <a:t>tassō</a:t>
            </a:r>
            <a:r>
              <a:rPr lang="en-US" dirty="0">
                <a:cs typeface="Calibri" pitchFamily="34" charset="0"/>
              </a:rPr>
              <a:t> as “preordained.”</a:t>
            </a:r>
          </a:p>
          <a:p>
            <a:pPr marL="457200" indent="-457200" algn="just">
              <a:spcBef>
                <a:spcPts val="0"/>
              </a:spcBef>
              <a:spcAft>
                <a:spcPts val="3000"/>
              </a:spcAft>
              <a:buSzPct val="100000"/>
              <a:buFont typeface="+mj-lt"/>
              <a:buAutoNum type="arabicPeriod" startAt="4"/>
              <a:defRPr/>
            </a:pPr>
            <a:r>
              <a:rPr lang="en-US" dirty="0">
                <a:cs typeface="Calibri" pitchFamily="34" charset="0"/>
              </a:rPr>
              <a:t>The context of the book of Acts pertains to the predisposition of the Gentiles (rather than the Jews) toward the Gospel (Acts 13:44-47; 28:26-28) </a:t>
            </a:r>
          </a:p>
          <a:p>
            <a:pPr marL="457200" indent="-457200" algn="just">
              <a:spcBef>
                <a:spcPts val="0"/>
              </a:spcBef>
              <a:spcAft>
                <a:spcPts val="3000"/>
              </a:spcAft>
              <a:buSzPct val="100000"/>
              <a:buAutoNum type="arabicPeriod" startAt="4"/>
              <a:defRPr/>
            </a:pPr>
            <a:r>
              <a:rPr lang="en-US" b="1" u="sng" dirty="0">
                <a:solidFill>
                  <a:srgbClr val="FFFFCC"/>
                </a:solidFill>
                <a:cs typeface="Calibri" pitchFamily="34" charset="0"/>
              </a:rPr>
              <a:t>There is no textual or exegetical evidence that the divine appointing (</a:t>
            </a:r>
            <a:r>
              <a:rPr lang="en-US" b="1" i="1" u="sng" dirty="0">
                <a:solidFill>
                  <a:srgbClr val="FFFFCC"/>
                </a:solidFill>
                <a:cs typeface="Calibri" pitchFamily="34" charset="0"/>
              </a:rPr>
              <a:t>tassō</a:t>
            </a:r>
            <a:r>
              <a:rPr lang="en-US" b="1" u="sng" dirty="0">
                <a:solidFill>
                  <a:srgbClr val="FFFFCC"/>
                </a:solidFill>
                <a:cs typeface="Calibri" pitchFamily="34" charset="0"/>
              </a:rPr>
              <a:t>) caused the believing (</a:t>
            </a:r>
            <a:r>
              <a:rPr lang="en-US" b="1" i="1" u="sng" dirty="0" err="1">
                <a:solidFill>
                  <a:srgbClr val="FFFFCC"/>
                </a:solidFill>
                <a:cs typeface="Calibri" pitchFamily="34" charset="0"/>
              </a:rPr>
              <a:t>pisteuō</a:t>
            </a:r>
            <a:r>
              <a:rPr lang="en-US" b="1" u="sng" dirty="0">
                <a:solidFill>
                  <a:srgbClr val="FFFFCC"/>
                </a:solidFill>
                <a:cs typeface="Calibri" pitchFamily="34" charset="0"/>
              </a:rPr>
              <a:t>).</a:t>
            </a:r>
          </a:p>
        </p:txBody>
      </p:sp>
      <p:pic>
        <p:nvPicPr>
          <p:cNvPr id="5" name="Picture 2">
            <a:extLst>
              <a:ext uri="{FF2B5EF4-FFF2-40B4-BE49-F238E27FC236}">
                <a16:creationId xmlns:a16="http://schemas.microsoft.com/office/drawing/2014/main" id="{879EA434-580C-4E36-83FF-B9DDD394AC0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813" y="114300"/>
            <a:ext cx="672737" cy="8001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383217AD-5CBA-4AC2-AB12-F8C48A8BF7EE}"/>
              </a:ext>
            </a:extLst>
          </p:cNvPr>
          <p:cNvSpPr>
            <a:spLocks noGrp="1"/>
          </p:cNvSpPr>
          <p:nvPr>
            <p:ph type="title"/>
          </p:nvPr>
        </p:nvSpPr>
        <p:spPr>
          <a:xfrm>
            <a:off x="4724400" y="228600"/>
            <a:ext cx="2743200" cy="914400"/>
          </a:xfrm>
        </p:spPr>
        <p:txBody>
          <a:bodyPr/>
          <a:lstStyle/>
          <a:p>
            <a:pPr algn="ctr"/>
            <a:r>
              <a:rPr lang="en-US" sz="4000" dirty="0"/>
              <a:t>Acts 13:48?</a:t>
            </a:r>
          </a:p>
        </p:txBody>
      </p:sp>
    </p:spTree>
    <p:extLst>
      <p:ext uri="{BB962C8B-B14F-4D97-AF65-F5344CB8AC3E}">
        <p14:creationId xmlns:p14="http://schemas.microsoft.com/office/powerpoint/2010/main" val="1526198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16489"/>
            <a:ext cx="10363200" cy="914400"/>
          </a:xfrm>
        </p:spPr>
        <p:txBody>
          <a:bodyPr/>
          <a:lstStyle/>
          <a:p>
            <a:pPr algn="ctr"/>
            <a:r>
              <a:rPr lang="en-US" sz="3600" dirty="0"/>
              <a:t>Dennis Rokser</a:t>
            </a:r>
          </a:p>
        </p:txBody>
      </p:sp>
      <p:sp>
        <p:nvSpPr>
          <p:cNvPr id="3" name="Content Placeholder 2"/>
          <p:cNvSpPr>
            <a:spLocks noGrp="1"/>
          </p:cNvSpPr>
          <p:nvPr>
            <p:ph idx="1"/>
          </p:nvPr>
        </p:nvSpPr>
        <p:spPr>
          <a:xfrm>
            <a:off x="609600" y="1219200"/>
            <a:ext cx="10972800" cy="4114800"/>
          </a:xfrm>
        </p:spPr>
        <p:txBody>
          <a:bodyPr/>
          <a:lstStyle/>
          <a:p>
            <a:pPr marL="0" indent="0" algn="just">
              <a:buNone/>
            </a:pPr>
            <a:r>
              <a:rPr lang="en-US" sz="2900" dirty="0"/>
              <a:t>“</a:t>
            </a:r>
            <a:r>
              <a:rPr lang="en-US" sz="2900" dirty="0">
                <a:effectLst/>
                <a:latin typeface="Calibri" panose="020F0502020204030204" pitchFamily="34" charset="0"/>
                <a:ea typeface="Times New Roman" panose="02020603050405020304" pitchFamily="18" charset="0"/>
              </a:rPr>
              <a:t>[It is incorrect to say that]…the Greek verb for ‘believe’ (</a:t>
            </a:r>
            <a:r>
              <a:rPr lang="en-US" sz="2900" i="1" dirty="0" err="1">
                <a:effectLst/>
                <a:latin typeface="Calibri" panose="020F0502020204030204" pitchFamily="34" charset="0"/>
                <a:ea typeface="Times New Roman" panose="02020603050405020304" pitchFamily="18" charset="0"/>
              </a:rPr>
              <a:t>episteusan</a:t>
            </a:r>
            <a:r>
              <a:rPr lang="en-US" sz="2900" dirty="0">
                <a:effectLst/>
                <a:latin typeface="Calibri" panose="020F0502020204030204" pitchFamily="34" charset="0"/>
                <a:ea typeface="Times New Roman" panose="02020603050405020304" pitchFamily="18" charset="0"/>
              </a:rPr>
              <a:t>) </a:t>
            </a:r>
            <a:r>
              <a:rPr lang="en-US" sz="2900" u="sng" dirty="0">
                <a:effectLst/>
                <a:latin typeface="Calibri" panose="020F0502020204030204" pitchFamily="34" charset="0"/>
                <a:ea typeface="Times New Roman" panose="02020603050405020304" pitchFamily="18" charset="0"/>
              </a:rPr>
              <a:t>is the result of</a:t>
            </a:r>
            <a:r>
              <a:rPr lang="en-US" sz="2900" dirty="0">
                <a:effectLst/>
                <a:latin typeface="Calibri" panose="020F0502020204030204" pitchFamily="34" charset="0"/>
                <a:ea typeface="Times New Roman" panose="02020603050405020304" pitchFamily="18" charset="0"/>
              </a:rPr>
              <a:t> the perfect passive participle ‘appointed’ (</a:t>
            </a:r>
            <a:r>
              <a:rPr lang="en-US" sz="2900" i="1" dirty="0" err="1">
                <a:effectLst/>
                <a:latin typeface="Calibri" panose="020F0502020204030204" pitchFamily="34" charset="0"/>
                <a:ea typeface="Times New Roman" panose="02020603050405020304" pitchFamily="18" charset="0"/>
              </a:rPr>
              <a:t>tetagmenoi</a:t>
            </a:r>
            <a:r>
              <a:rPr lang="en-US" sz="2900" dirty="0">
                <a:effectLst/>
                <a:latin typeface="Calibri" panose="020F0502020204030204" pitchFamily="34" charset="0"/>
                <a:ea typeface="Times New Roman" panose="02020603050405020304" pitchFamily="18" charset="0"/>
              </a:rPr>
              <a:t>). Grammatically, all that the aorist tense verb of ‘believe’ shows when it is combined with the periphrastic construction of ‘had been appointed’ is that the appointing on God's part preceded the believing on man's part. NOTE: the grammar does not prove that one is the result of the other! In order to show that the act of believing was the result of or caused by God's prior appointing, there would need to be a causal conjunction in the Greek text after ‘believed’ (</a:t>
            </a:r>
            <a:r>
              <a:rPr lang="en-US" sz="2900" i="1" dirty="0" err="1">
                <a:effectLst/>
                <a:latin typeface="Calibri" panose="020F0502020204030204" pitchFamily="34" charset="0"/>
                <a:ea typeface="Times New Roman" panose="02020603050405020304" pitchFamily="18" charset="0"/>
              </a:rPr>
              <a:t>episteusan</a:t>
            </a:r>
            <a:r>
              <a:rPr lang="en-US" sz="2900" dirty="0">
                <a:effectLst/>
                <a:latin typeface="Calibri" panose="020F0502020204030204" pitchFamily="34" charset="0"/>
                <a:ea typeface="Times New Roman" panose="02020603050405020304" pitchFamily="18" charset="0"/>
              </a:rPr>
              <a:t>), so that the verse would say: ‘and believed [</a:t>
            </a:r>
            <a:r>
              <a:rPr lang="en-US" sz="2900" i="1" dirty="0" err="1">
                <a:effectLst/>
                <a:latin typeface="Calibri" panose="020F0502020204030204" pitchFamily="34" charset="0"/>
                <a:ea typeface="Times New Roman" panose="02020603050405020304" pitchFamily="18" charset="0"/>
              </a:rPr>
              <a:t>episteusan</a:t>
            </a:r>
            <a:r>
              <a:rPr lang="en-US" sz="2900" dirty="0">
                <a:effectLst/>
                <a:latin typeface="Calibri" panose="020F0502020204030204" pitchFamily="34" charset="0"/>
                <a:ea typeface="Times New Roman" panose="02020603050405020304" pitchFamily="18" charset="0"/>
              </a:rPr>
              <a:t>], because [</a:t>
            </a:r>
            <a:r>
              <a:rPr lang="en-US" sz="2900" i="1" dirty="0" err="1">
                <a:effectLst/>
                <a:latin typeface="Calibri" panose="020F0502020204030204" pitchFamily="34" charset="0"/>
                <a:ea typeface="Times New Roman" panose="02020603050405020304" pitchFamily="18" charset="0"/>
              </a:rPr>
              <a:t>hoti</a:t>
            </a:r>
            <a:r>
              <a:rPr lang="en-US" sz="2900" dirty="0">
                <a:effectLst/>
                <a:latin typeface="Calibri" panose="020F0502020204030204" pitchFamily="34" charset="0"/>
                <a:ea typeface="Times New Roman" panose="02020603050405020304" pitchFamily="18" charset="0"/>
              </a:rPr>
              <a:t>, </a:t>
            </a:r>
            <a:r>
              <a:rPr lang="en-US" sz="2900" i="1" dirty="0" err="1">
                <a:effectLst/>
                <a:latin typeface="Calibri" panose="020F0502020204030204" pitchFamily="34" charset="0"/>
                <a:ea typeface="Times New Roman" panose="02020603050405020304" pitchFamily="18" charset="0"/>
              </a:rPr>
              <a:t>hina</a:t>
            </a:r>
            <a:r>
              <a:rPr lang="en-US" sz="2900" dirty="0">
                <a:effectLst/>
                <a:latin typeface="Calibri" panose="020F0502020204030204" pitchFamily="34" charset="0"/>
                <a:ea typeface="Times New Roman" panose="02020603050405020304" pitchFamily="18" charset="0"/>
              </a:rPr>
              <a:t>, hos, </a:t>
            </a:r>
            <a:r>
              <a:rPr lang="en-US" sz="2900" i="1" dirty="0" err="1">
                <a:effectLst/>
                <a:latin typeface="Calibri" panose="020F0502020204030204" pitchFamily="34" charset="0"/>
                <a:ea typeface="Times New Roman" panose="02020603050405020304" pitchFamily="18" charset="0"/>
              </a:rPr>
              <a:t>hoste</a:t>
            </a:r>
            <a:r>
              <a:rPr lang="en-US" sz="2900" dirty="0">
                <a:effectLst/>
                <a:latin typeface="Calibri" panose="020F0502020204030204" pitchFamily="34" charset="0"/>
                <a:ea typeface="Times New Roman" panose="02020603050405020304" pitchFamily="18" charset="0"/>
              </a:rPr>
              <a:t>] they had been appointed to life eternal.’</a:t>
            </a:r>
            <a:r>
              <a:rPr lang="en-US" sz="29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2900" dirty="0"/>
          </a:p>
        </p:txBody>
      </p:sp>
      <p:sp>
        <p:nvSpPr>
          <p:cNvPr id="4" name="TextBox 3"/>
          <p:cNvSpPr txBox="1"/>
          <p:nvPr/>
        </p:nvSpPr>
        <p:spPr>
          <a:xfrm>
            <a:off x="2762250" y="6359690"/>
            <a:ext cx="6762750" cy="369332"/>
          </a:xfrm>
          <a:prstGeom prst="rect">
            <a:avLst/>
          </a:prstGeom>
          <a:noFill/>
        </p:spPr>
        <p:txBody>
          <a:bodyPr wrap="square" rtlCol="0">
            <a:spAutoFit/>
          </a:bodyPr>
          <a:lstStyle/>
          <a:p>
            <a:pPr algn="ctr" eaLnBrk="0" hangingPunct="0">
              <a:spcBef>
                <a:spcPct val="20000"/>
              </a:spcBef>
              <a:buClr>
                <a:schemeClr val="tx2"/>
              </a:buClr>
              <a:buSzPct val="75000"/>
            </a:pPr>
            <a:r>
              <a:rPr lang="en-US" sz="1800" dirty="0">
                <a:effectLst>
                  <a:outerShdw blurRad="38100" dist="38100" dir="2700000" algn="tl">
                    <a:srgbClr val="000000"/>
                  </a:outerShdw>
                </a:effectLst>
                <a:latin typeface="Calibri" panose="020F0502020204030204" pitchFamily="34" charset="0"/>
                <a:cs typeface="+mn-cs"/>
              </a:rPr>
              <a:t>Personal email correspondence from Dennis Rokser</a:t>
            </a:r>
          </a:p>
        </p:txBody>
      </p:sp>
      <p:pic>
        <p:nvPicPr>
          <p:cNvPr id="1026" name="Picture 2" descr="dennis-roks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860425" cy="86042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10972800" cy="4114800"/>
          </a:xfrm>
        </p:spPr>
        <p:txBody>
          <a:bodyPr/>
          <a:lstStyle/>
          <a:p>
            <a:pPr marL="0" indent="0" algn="just">
              <a:buNone/>
            </a:pPr>
            <a:r>
              <a:rPr lang="en-US" sz="3000" dirty="0"/>
              <a:t>“</a:t>
            </a:r>
            <a:r>
              <a:rPr lang="en-US" sz="3000" dirty="0">
                <a:effectLst/>
                <a:latin typeface="Calibri" panose="020F0502020204030204" pitchFamily="34" charset="0"/>
                <a:ea typeface="Times New Roman" panose="02020603050405020304" pitchFamily="18" charset="0"/>
              </a:rPr>
              <a:t>The conjunctions </a:t>
            </a:r>
            <a:r>
              <a:rPr lang="en-US" sz="3000" i="1" dirty="0" err="1">
                <a:effectLst/>
                <a:latin typeface="Calibri" panose="020F0502020204030204" pitchFamily="34" charset="0"/>
                <a:ea typeface="Times New Roman" panose="02020603050405020304" pitchFamily="18" charset="0"/>
              </a:rPr>
              <a:t>hoti</a:t>
            </a:r>
            <a:r>
              <a:rPr lang="en-US" sz="3000" dirty="0">
                <a:effectLst/>
                <a:latin typeface="Calibri" panose="020F0502020204030204" pitchFamily="34" charset="0"/>
                <a:ea typeface="Times New Roman" panose="02020603050405020304" pitchFamily="18" charset="0"/>
              </a:rPr>
              <a:t>, </a:t>
            </a:r>
            <a:r>
              <a:rPr lang="en-US" sz="3000" i="1" dirty="0" err="1">
                <a:effectLst/>
                <a:latin typeface="Calibri" panose="020F0502020204030204" pitchFamily="34" charset="0"/>
                <a:ea typeface="Times New Roman" panose="02020603050405020304" pitchFamily="18" charset="0"/>
              </a:rPr>
              <a:t>hina</a:t>
            </a:r>
            <a:r>
              <a:rPr lang="en-US" sz="3000" dirty="0">
                <a:effectLst/>
                <a:latin typeface="Calibri" panose="020F0502020204030204" pitchFamily="34" charset="0"/>
                <a:ea typeface="Times New Roman" panose="02020603050405020304" pitchFamily="18" charset="0"/>
              </a:rPr>
              <a:t>, </a:t>
            </a:r>
            <a:r>
              <a:rPr lang="en-US" sz="3000" i="1" dirty="0" err="1">
                <a:effectLst/>
                <a:latin typeface="Calibri" panose="020F0502020204030204" pitchFamily="34" charset="0"/>
                <a:ea typeface="Times New Roman" panose="02020603050405020304" pitchFamily="18" charset="0"/>
              </a:rPr>
              <a:t>hos</a:t>
            </a:r>
            <a:r>
              <a:rPr lang="en-US" sz="3000" dirty="0">
                <a:effectLst/>
                <a:latin typeface="Calibri" panose="020F0502020204030204" pitchFamily="34" charset="0"/>
                <a:ea typeface="Times New Roman" panose="02020603050405020304" pitchFamily="18" charset="0"/>
              </a:rPr>
              <a:t>, </a:t>
            </a:r>
            <a:r>
              <a:rPr lang="en-US" sz="3000" i="1" dirty="0" err="1">
                <a:effectLst/>
                <a:latin typeface="Calibri" panose="020F0502020204030204" pitchFamily="34" charset="0"/>
                <a:ea typeface="Times New Roman" panose="02020603050405020304" pitchFamily="18" charset="0"/>
              </a:rPr>
              <a:t>hoste</a:t>
            </a:r>
            <a:r>
              <a:rPr lang="en-US" sz="3000" dirty="0">
                <a:effectLst/>
                <a:latin typeface="Calibri" panose="020F0502020204030204" pitchFamily="34" charset="0"/>
                <a:ea typeface="Times New Roman" panose="02020603050405020304" pitchFamily="18" charset="0"/>
              </a:rPr>
              <a:t> are all used at times in Greek (most often </a:t>
            </a:r>
            <a:r>
              <a:rPr lang="en-US" sz="3000" i="1" dirty="0" err="1">
                <a:effectLst/>
                <a:latin typeface="Calibri" panose="020F0502020204030204" pitchFamily="34" charset="0"/>
                <a:ea typeface="Times New Roman" panose="02020603050405020304" pitchFamily="18" charset="0"/>
              </a:rPr>
              <a:t>hoti</a:t>
            </a:r>
            <a:r>
              <a:rPr lang="en-US" sz="3000" dirty="0">
                <a:effectLst/>
                <a:latin typeface="Calibri" panose="020F0502020204030204" pitchFamily="34" charset="0"/>
                <a:ea typeface="Times New Roman" panose="02020603050405020304" pitchFamily="18" charset="0"/>
              </a:rPr>
              <a:t>) to show purpose, result, or cause. But Acts 13:48 contains none of these! Calvinists assume that God foreordains certain people (those unconditionally elected to eternal salvation) to receive the gift of faith. If that were the case, then this verse should say ‘and as many as were appointed to believe received life eternal.’</a:t>
            </a:r>
            <a:r>
              <a:rPr lang="en-US" sz="30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3000" dirty="0">
              <a:effectLst/>
              <a:latin typeface="Times New Roman" panose="02020603050405020304" pitchFamily="18" charset="0"/>
              <a:ea typeface="Times New Roman" panose="02020603050405020304" pitchFamily="18" charset="0"/>
            </a:endParaRPr>
          </a:p>
        </p:txBody>
      </p:sp>
      <p:sp>
        <p:nvSpPr>
          <p:cNvPr id="6" name="Title 1">
            <a:extLst>
              <a:ext uri="{FF2B5EF4-FFF2-40B4-BE49-F238E27FC236}">
                <a16:creationId xmlns:a16="http://schemas.microsoft.com/office/drawing/2014/main" id="{05C25F8E-BE3C-D94E-6662-5BCD25CA2E0A}"/>
              </a:ext>
            </a:extLst>
          </p:cNvPr>
          <p:cNvSpPr>
            <a:spLocks noGrp="1"/>
          </p:cNvSpPr>
          <p:nvPr>
            <p:ph type="title"/>
          </p:nvPr>
        </p:nvSpPr>
        <p:spPr>
          <a:xfrm>
            <a:off x="914400" y="216489"/>
            <a:ext cx="10363200" cy="914400"/>
          </a:xfrm>
        </p:spPr>
        <p:txBody>
          <a:bodyPr/>
          <a:lstStyle/>
          <a:p>
            <a:pPr algn="ctr"/>
            <a:r>
              <a:rPr lang="en-US" sz="3600" dirty="0"/>
              <a:t>Dennis Rokser</a:t>
            </a:r>
          </a:p>
        </p:txBody>
      </p:sp>
      <p:pic>
        <p:nvPicPr>
          <p:cNvPr id="7" name="Picture 2" descr="dennis-rokser">
            <a:extLst>
              <a:ext uri="{FF2B5EF4-FFF2-40B4-BE49-F238E27FC236}">
                <a16:creationId xmlns:a16="http://schemas.microsoft.com/office/drawing/2014/main" id="{FB4058CA-56BB-BA42-3695-07783E5CD70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860425" cy="86042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59DD0B09-0A0C-1601-189F-FB6D94758DB0}"/>
              </a:ext>
            </a:extLst>
          </p:cNvPr>
          <p:cNvSpPr txBox="1"/>
          <p:nvPr/>
        </p:nvSpPr>
        <p:spPr>
          <a:xfrm>
            <a:off x="2762250" y="6359690"/>
            <a:ext cx="6762750" cy="369332"/>
          </a:xfrm>
          <a:prstGeom prst="rect">
            <a:avLst/>
          </a:prstGeom>
          <a:noFill/>
        </p:spPr>
        <p:txBody>
          <a:bodyPr wrap="square" rtlCol="0">
            <a:spAutoFit/>
          </a:bodyPr>
          <a:lstStyle/>
          <a:p>
            <a:pPr algn="ctr" eaLnBrk="0" hangingPunct="0">
              <a:spcBef>
                <a:spcPct val="20000"/>
              </a:spcBef>
              <a:buClr>
                <a:schemeClr val="tx2"/>
              </a:buClr>
              <a:buSzPct val="75000"/>
            </a:pPr>
            <a:r>
              <a:rPr lang="en-US" sz="1800" dirty="0">
                <a:effectLst>
                  <a:outerShdw blurRad="38100" dist="38100" dir="2700000" algn="tl">
                    <a:srgbClr val="000000"/>
                  </a:outerShdw>
                </a:effectLst>
                <a:latin typeface="Calibri" panose="020F0502020204030204" pitchFamily="34" charset="0"/>
                <a:cs typeface="+mn-cs"/>
              </a:rPr>
              <a:t>Personal email correspondence from Dennis Rokser</a:t>
            </a:r>
          </a:p>
        </p:txBody>
      </p:sp>
    </p:spTree>
    <p:extLst>
      <p:ext uri="{BB962C8B-B14F-4D97-AF65-F5344CB8AC3E}">
        <p14:creationId xmlns:p14="http://schemas.microsoft.com/office/powerpoint/2010/main" val="9669447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Acts 13:48</a:t>
            </a:r>
          </a:p>
          <a:p>
            <a:pPr marL="0" indent="0" algn="just">
              <a:spcBef>
                <a:spcPts val="0"/>
              </a:spcBef>
              <a:buClr>
                <a:srgbClr val="00FFFF"/>
              </a:buClr>
              <a:buNone/>
              <a:defRPr/>
            </a:pPr>
            <a:r>
              <a:rPr lang="en-US" sz="3600" dirty="0">
                <a:effectLst/>
              </a:rPr>
              <a:t>“When the Gentiles heard this, they began rejoicing and glorifying the word of the Lord; and as many as had been </a:t>
            </a:r>
            <a:r>
              <a:rPr lang="en-US" sz="3600" b="1" u="sng" dirty="0">
                <a:solidFill>
                  <a:srgbClr val="FFFFCC"/>
                </a:solidFill>
                <a:effectLst/>
              </a:rPr>
              <a:t>appointed [</a:t>
            </a:r>
            <a:r>
              <a:rPr lang="en-US" sz="3600" b="1" i="1" u="sng" dirty="0">
                <a:solidFill>
                  <a:srgbClr val="FFFFCC"/>
                </a:solidFill>
                <a:effectLst/>
              </a:rPr>
              <a:t>tassō</a:t>
            </a:r>
            <a:r>
              <a:rPr lang="en-US" sz="3600" b="1" u="sng" dirty="0">
                <a:solidFill>
                  <a:srgbClr val="FFFFCC"/>
                </a:solidFill>
                <a:effectLst/>
              </a:rPr>
              <a:t>]</a:t>
            </a:r>
            <a:r>
              <a:rPr lang="en-US" sz="3600" b="1" dirty="0">
                <a:solidFill>
                  <a:srgbClr val="FFFFCC"/>
                </a:solidFill>
                <a:effectLst/>
              </a:rPr>
              <a:t> </a:t>
            </a:r>
            <a:r>
              <a:rPr lang="en-US" sz="3600" dirty="0">
                <a:effectLst/>
              </a:rPr>
              <a:t>to eternal life believed.</a:t>
            </a:r>
            <a:r>
              <a:rPr lang="en-US" sz="3600" cap="small" dirty="0">
                <a:effectLst/>
              </a:rPr>
              <a:t>”</a:t>
            </a:r>
          </a:p>
        </p:txBody>
      </p:sp>
      <p:pic>
        <p:nvPicPr>
          <p:cNvPr id="2" name="Picture 1">
            <a:extLst>
              <a:ext uri="{FF2B5EF4-FFF2-40B4-BE49-F238E27FC236}">
                <a16:creationId xmlns:a16="http://schemas.microsoft.com/office/drawing/2014/main" id="{5C89B938-3A99-0F5D-3710-6C197B6E703F}"/>
              </a:ext>
            </a:extLst>
          </p:cNvPr>
          <p:cNvPicPr>
            <a:picLocks noChangeAspect="1"/>
          </p:cNvPicPr>
          <p:nvPr/>
        </p:nvPicPr>
        <p:blipFill>
          <a:blip r:embed="rId3"/>
          <a:srcRect l="5625" t="13333" r="39062" b="33334"/>
          <a:stretch/>
        </p:blipFill>
        <p:spPr>
          <a:xfrm>
            <a:off x="4241483" y="2788920"/>
            <a:ext cx="3709035" cy="2011680"/>
          </a:xfrm>
          <a:prstGeom prst="rect">
            <a:avLst/>
          </a:prstGeom>
        </p:spPr>
      </p:pic>
    </p:spTree>
    <p:extLst>
      <p:ext uri="{BB962C8B-B14F-4D97-AF65-F5344CB8AC3E}">
        <p14:creationId xmlns:p14="http://schemas.microsoft.com/office/powerpoint/2010/main" val="405971772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10972800" cy="4114800"/>
          </a:xfrm>
        </p:spPr>
        <p:txBody>
          <a:bodyPr/>
          <a:lstStyle/>
          <a:p>
            <a:pPr marL="0" indent="0" algn="just">
              <a:buNone/>
            </a:pPr>
            <a:r>
              <a:rPr lang="en-US" sz="3000" dirty="0"/>
              <a:t>“</a:t>
            </a:r>
            <a:r>
              <a:rPr lang="en-US" sz="3000" dirty="0">
                <a:effectLst/>
                <a:ea typeface="Times New Roman" panose="02020603050405020304" pitchFamily="18" charset="0"/>
                <a:cs typeface="Times New Roman" panose="02020603050405020304" pitchFamily="18" charset="0"/>
              </a:rPr>
              <a:t>There are no verses in the Bible that say we were preordained to believe. Acts 13:48 simply doesn't say WHY the Galatians were appointed to eternal life. However, since the context of the passage involves human responsibility (v. 46), and it is consistent with Scripture elsewhere, we should interpret v. 48 to mean that God's ordaining must have factored in their faith which He foresaw.”</a:t>
            </a:r>
          </a:p>
        </p:txBody>
      </p:sp>
      <p:sp>
        <p:nvSpPr>
          <p:cNvPr id="6" name="Title 1">
            <a:extLst>
              <a:ext uri="{FF2B5EF4-FFF2-40B4-BE49-F238E27FC236}">
                <a16:creationId xmlns:a16="http://schemas.microsoft.com/office/drawing/2014/main" id="{0F9D1A67-6E90-5F51-FF17-74308F5D5CAE}"/>
              </a:ext>
            </a:extLst>
          </p:cNvPr>
          <p:cNvSpPr>
            <a:spLocks noGrp="1"/>
          </p:cNvSpPr>
          <p:nvPr>
            <p:ph type="title"/>
          </p:nvPr>
        </p:nvSpPr>
        <p:spPr>
          <a:xfrm>
            <a:off x="914400" y="216489"/>
            <a:ext cx="10363200" cy="914400"/>
          </a:xfrm>
        </p:spPr>
        <p:txBody>
          <a:bodyPr/>
          <a:lstStyle/>
          <a:p>
            <a:pPr algn="ctr"/>
            <a:r>
              <a:rPr lang="en-US" sz="3600" dirty="0"/>
              <a:t>Dennis Rokser</a:t>
            </a:r>
          </a:p>
        </p:txBody>
      </p:sp>
      <p:pic>
        <p:nvPicPr>
          <p:cNvPr id="7" name="Picture 2" descr="dennis-rokser">
            <a:extLst>
              <a:ext uri="{FF2B5EF4-FFF2-40B4-BE49-F238E27FC236}">
                <a16:creationId xmlns:a16="http://schemas.microsoft.com/office/drawing/2014/main" id="{B98775A5-A7F3-3628-D7AE-90C2F017E96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860425" cy="86042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A118952B-B845-BF11-D2FC-E4AC3408397F}"/>
              </a:ext>
            </a:extLst>
          </p:cNvPr>
          <p:cNvSpPr txBox="1"/>
          <p:nvPr/>
        </p:nvSpPr>
        <p:spPr>
          <a:xfrm>
            <a:off x="2762250" y="6359690"/>
            <a:ext cx="6762750" cy="369332"/>
          </a:xfrm>
          <a:prstGeom prst="rect">
            <a:avLst/>
          </a:prstGeom>
          <a:noFill/>
        </p:spPr>
        <p:txBody>
          <a:bodyPr wrap="square" rtlCol="0">
            <a:spAutoFit/>
          </a:bodyPr>
          <a:lstStyle/>
          <a:p>
            <a:pPr algn="ctr" eaLnBrk="0" hangingPunct="0">
              <a:spcBef>
                <a:spcPct val="20000"/>
              </a:spcBef>
              <a:buClr>
                <a:schemeClr val="tx2"/>
              </a:buClr>
              <a:buSzPct val="75000"/>
            </a:pPr>
            <a:r>
              <a:rPr lang="en-US" sz="1800" dirty="0">
                <a:effectLst>
                  <a:outerShdw blurRad="38100" dist="38100" dir="2700000" algn="tl">
                    <a:srgbClr val="000000"/>
                  </a:outerShdw>
                </a:effectLst>
                <a:latin typeface="Calibri" panose="020F0502020204030204" pitchFamily="34" charset="0"/>
                <a:cs typeface="+mn-cs"/>
              </a:rPr>
              <a:t>Personal email correspondence from Dennis Rokser</a:t>
            </a:r>
          </a:p>
        </p:txBody>
      </p:sp>
    </p:spTree>
    <p:extLst>
      <p:ext uri="{BB962C8B-B14F-4D97-AF65-F5344CB8AC3E}">
        <p14:creationId xmlns:p14="http://schemas.microsoft.com/office/powerpoint/2010/main" val="33963903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47800"/>
            <a:ext cx="10972800" cy="5105400"/>
          </a:xfrm>
        </p:spPr>
        <p:txBody>
          <a:bodyPr/>
          <a:lstStyle/>
          <a:p>
            <a:pPr marL="742950" indent="-742950" algn="just">
              <a:spcBef>
                <a:spcPts val="0"/>
              </a:spcBef>
              <a:spcAft>
                <a:spcPts val="3000"/>
              </a:spcAft>
              <a:buSzPct val="100000"/>
              <a:buFont typeface="+mj-lt"/>
              <a:buAutoNum type="arabicPeriod" startAt="7"/>
              <a:defRPr/>
            </a:pPr>
            <a:r>
              <a:rPr lang="en-US" dirty="0">
                <a:cs typeface="Calibri" pitchFamily="34" charset="0"/>
              </a:rPr>
              <a:t>Contrary too many English translations, the word order of Acts 13:48 in the Greek text places the verb “believed” before the Greek verb pre-ordained “appointed.”</a:t>
            </a:r>
          </a:p>
          <a:p>
            <a:pPr marL="742950" indent="-742950" algn="just">
              <a:spcBef>
                <a:spcPts val="0"/>
              </a:spcBef>
              <a:spcAft>
                <a:spcPts val="3000"/>
              </a:spcAft>
              <a:buSzPct val="100000"/>
              <a:buFont typeface="+mj-lt"/>
              <a:buAutoNum type="arabicPeriod" startAt="7"/>
              <a:defRPr/>
            </a:pPr>
            <a:r>
              <a:rPr lang="en-US" dirty="0">
                <a:cs typeface="Calibri" pitchFamily="34" charset="0"/>
              </a:rPr>
              <a:t>In Acts 13:48, “believed” is in the active voice.</a:t>
            </a:r>
          </a:p>
          <a:p>
            <a:pPr marL="457200" indent="-457200" algn="just">
              <a:spcBef>
                <a:spcPts val="0"/>
              </a:spcBef>
              <a:spcAft>
                <a:spcPts val="3000"/>
              </a:spcAft>
              <a:buSzPct val="100000"/>
              <a:buAutoNum type="arabicPeriod" startAt="7"/>
              <a:defRPr/>
            </a:pPr>
            <a:endParaRPr lang="en-US" dirty="0">
              <a:cs typeface="Calibri" pitchFamily="34" charset="0"/>
            </a:endParaRPr>
          </a:p>
        </p:txBody>
      </p:sp>
      <p:pic>
        <p:nvPicPr>
          <p:cNvPr id="5" name="Picture 2">
            <a:extLst>
              <a:ext uri="{FF2B5EF4-FFF2-40B4-BE49-F238E27FC236}">
                <a16:creationId xmlns:a16="http://schemas.microsoft.com/office/drawing/2014/main" id="{879EA434-580C-4E36-83FF-B9DDD394AC0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813" y="114300"/>
            <a:ext cx="672737" cy="8001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383217AD-5CBA-4AC2-AB12-F8C48A8BF7EE}"/>
              </a:ext>
            </a:extLst>
          </p:cNvPr>
          <p:cNvSpPr>
            <a:spLocks noGrp="1"/>
          </p:cNvSpPr>
          <p:nvPr>
            <p:ph type="title"/>
          </p:nvPr>
        </p:nvSpPr>
        <p:spPr>
          <a:xfrm>
            <a:off x="4724400" y="228600"/>
            <a:ext cx="2743200" cy="914400"/>
          </a:xfrm>
        </p:spPr>
        <p:txBody>
          <a:bodyPr/>
          <a:lstStyle/>
          <a:p>
            <a:pPr algn="ctr"/>
            <a:r>
              <a:rPr lang="en-US" sz="4000" dirty="0"/>
              <a:t>Acts 13:48?</a:t>
            </a:r>
          </a:p>
        </p:txBody>
      </p:sp>
    </p:spTree>
    <p:extLst>
      <p:ext uri="{BB962C8B-B14F-4D97-AF65-F5344CB8AC3E}">
        <p14:creationId xmlns:p14="http://schemas.microsoft.com/office/powerpoint/2010/main" val="755164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47800"/>
            <a:ext cx="10972800" cy="5105400"/>
          </a:xfrm>
        </p:spPr>
        <p:txBody>
          <a:bodyPr/>
          <a:lstStyle/>
          <a:p>
            <a:pPr marL="742950" indent="-742950" algn="just">
              <a:spcBef>
                <a:spcPts val="0"/>
              </a:spcBef>
              <a:spcAft>
                <a:spcPts val="3000"/>
              </a:spcAft>
              <a:buSzPct val="100000"/>
              <a:buFont typeface="+mj-lt"/>
              <a:buAutoNum type="arabicPeriod" startAt="7"/>
              <a:defRPr/>
            </a:pPr>
            <a:r>
              <a:rPr lang="en-US" b="1" u="sng" dirty="0">
                <a:solidFill>
                  <a:srgbClr val="FFFFCC"/>
                </a:solidFill>
                <a:cs typeface="Calibri" pitchFamily="34" charset="0"/>
              </a:rPr>
              <a:t>Contrary too many English translations, the word order of Acts 13:48 in the Greek text places the verb “believed” before the Greek verb pre-ordained “appointed.”</a:t>
            </a:r>
          </a:p>
          <a:p>
            <a:pPr marL="742950" indent="-742950" algn="just">
              <a:spcBef>
                <a:spcPts val="0"/>
              </a:spcBef>
              <a:spcAft>
                <a:spcPts val="3000"/>
              </a:spcAft>
              <a:buSzPct val="100000"/>
              <a:buFont typeface="+mj-lt"/>
              <a:buAutoNum type="arabicPeriod" startAt="7"/>
              <a:defRPr/>
            </a:pPr>
            <a:r>
              <a:rPr lang="en-US" dirty="0">
                <a:cs typeface="Calibri" pitchFamily="34" charset="0"/>
              </a:rPr>
              <a:t>In Acts 13:48, “believed” is in the active voice.</a:t>
            </a:r>
          </a:p>
          <a:p>
            <a:pPr marL="457200" indent="-457200" algn="just">
              <a:spcBef>
                <a:spcPts val="0"/>
              </a:spcBef>
              <a:spcAft>
                <a:spcPts val="3000"/>
              </a:spcAft>
              <a:buSzPct val="100000"/>
              <a:buAutoNum type="arabicPeriod" startAt="7"/>
              <a:defRPr/>
            </a:pPr>
            <a:endParaRPr lang="en-US" dirty="0">
              <a:cs typeface="Calibri" pitchFamily="34" charset="0"/>
            </a:endParaRPr>
          </a:p>
        </p:txBody>
      </p:sp>
      <p:pic>
        <p:nvPicPr>
          <p:cNvPr id="5" name="Picture 2">
            <a:extLst>
              <a:ext uri="{FF2B5EF4-FFF2-40B4-BE49-F238E27FC236}">
                <a16:creationId xmlns:a16="http://schemas.microsoft.com/office/drawing/2014/main" id="{879EA434-580C-4E36-83FF-B9DDD394AC0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813" y="114300"/>
            <a:ext cx="672737" cy="8001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383217AD-5CBA-4AC2-AB12-F8C48A8BF7EE}"/>
              </a:ext>
            </a:extLst>
          </p:cNvPr>
          <p:cNvSpPr>
            <a:spLocks noGrp="1"/>
          </p:cNvSpPr>
          <p:nvPr>
            <p:ph type="title"/>
          </p:nvPr>
        </p:nvSpPr>
        <p:spPr>
          <a:xfrm>
            <a:off x="4724400" y="228600"/>
            <a:ext cx="2743200" cy="914400"/>
          </a:xfrm>
        </p:spPr>
        <p:txBody>
          <a:bodyPr/>
          <a:lstStyle/>
          <a:p>
            <a:pPr algn="ctr"/>
            <a:r>
              <a:rPr lang="en-US" sz="4000" dirty="0"/>
              <a:t>Acts 13:48?</a:t>
            </a:r>
          </a:p>
        </p:txBody>
      </p:sp>
    </p:spTree>
    <p:extLst>
      <p:ext uri="{BB962C8B-B14F-4D97-AF65-F5344CB8AC3E}">
        <p14:creationId xmlns:p14="http://schemas.microsoft.com/office/powerpoint/2010/main" val="1582102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Acts 13:48</a:t>
            </a:r>
          </a:p>
          <a:p>
            <a:pPr marL="0" indent="0" algn="just">
              <a:spcBef>
                <a:spcPts val="0"/>
              </a:spcBef>
              <a:buClr>
                <a:srgbClr val="00FFFF"/>
              </a:buClr>
              <a:buNone/>
              <a:defRPr/>
            </a:pPr>
            <a:r>
              <a:rPr lang="en-US" sz="3600" dirty="0">
                <a:effectLst/>
              </a:rPr>
              <a:t>“When the Gentiles heard this, they began rejoicing and glorifying the word of the Lord; and as many as had been </a:t>
            </a:r>
            <a:r>
              <a:rPr lang="en-US" sz="3600" b="1" u="sng" dirty="0">
                <a:solidFill>
                  <a:srgbClr val="FFFFCC"/>
                </a:solidFill>
                <a:effectLst/>
              </a:rPr>
              <a:t>appointed [</a:t>
            </a:r>
            <a:r>
              <a:rPr lang="en-US" sz="3600" b="1" i="1" u="sng" dirty="0">
                <a:solidFill>
                  <a:srgbClr val="FFFFCC"/>
                </a:solidFill>
                <a:effectLst/>
              </a:rPr>
              <a:t>tassō</a:t>
            </a:r>
            <a:r>
              <a:rPr lang="en-US" sz="3600" b="1" u="sng" dirty="0">
                <a:solidFill>
                  <a:srgbClr val="FFFFCC"/>
                </a:solidFill>
                <a:effectLst/>
              </a:rPr>
              <a:t>]</a:t>
            </a:r>
            <a:r>
              <a:rPr lang="en-US" sz="3600" b="1" dirty="0">
                <a:solidFill>
                  <a:srgbClr val="FFFFCC"/>
                </a:solidFill>
                <a:effectLst/>
              </a:rPr>
              <a:t> </a:t>
            </a:r>
            <a:r>
              <a:rPr lang="en-US" sz="3600" dirty="0">
                <a:effectLst/>
              </a:rPr>
              <a:t>to eternal life </a:t>
            </a:r>
            <a:r>
              <a:rPr lang="en-US" sz="3600" b="1" u="sng" dirty="0">
                <a:solidFill>
                  <a:srgbClr val="FFFFCC"/>
                </a:solidFill>
                <a:effectLst/>
              </a:rPr>
              <a:t>believed</a:t>
            </a:r>
            <a:r>
              <a:rPr lang="en-US" sz="3600" dirty="0">
                <a:effectLst/>
              </a:rPr>
              <a:t>.</a:t>
            </a:r>
            <a:r>
              <a:rPr lang="en-US" sz="3600" cap="small" dirty="0">
                <a:effectLst/>
              </a:rPr>
              <a:t>”</a:t>
            </a:r>
          </a:p>
        </p:txBody>
      </p:sp>
      <p:pic>
        <p:nvPicPr>
          <p:cNvPr id="2" name="Picture 1">
            <a:extLst>
              <a:ext uri="{FF2B5EF4-FFF2-40B4-BE49-F238E27FC236}">
                <a16:creationId xmlns:a16="http://schemas.microsoft.com/office/drawing/2014/main" id="{5C89B938-3A99-0F5D-3710-6C197B6E703F}"/>
              </a:ext>
            </a:extLst>
          </p:cNvPr>
          <p:cNvPicPr>
            <a:picLocks noChangeAspect="1"/>
          </p:cNvPicPr>
          <p:nvPr/>
        </p:nvPicPr>
        <p:blipFill>
          <a:blip r:embed="rId3"/>
          <a:srcRect l="5625" t="13333" r="39062" b="33334"/>
          <a:stretch/>
        </p:blipFill>
        <p:spPr>
          <a:xfrm>
            <a:off x="4241483" y="2788920"/>
            <a:ext cx="3709035" cy="2011680"/>
          </a:xfrm>
          <a:prstGeom prst="rect">
            <a:avLst/>
          </a:prstGeom>
        </p:spPr>
      </p:pic>
    </p:spTree>
    <p:extLst>
      <p:ext uri="{BB962C8B-B14F-4D97-AF65-F5344CB8AC3E}">
        <p14:creationId xmlns:p14="http://schemas.microsoft.com/office/powerpoint/2010/main" val="280989455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02495-6ADB-A8C4-C87A-EF1557EBA7CB}"/>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9F15E479-916E-FFD3-0ED8-367BE3BE8B32}"/>
              </a:ext>
            </a:extLst>
          </p:cNvPr>
          <p:cNvSpPr>
            <a:spLocks noGrp="1"/>
          </p:cNvSpPr>
          <p:nvPr>
            <p:ph type="title"/>
          </p:nvPr>
        </p:nvSpPr>
        <p:spPr>
          <a:xfrm>
            <a:off x="1143000" y="228600"/>
            <a:ext cx="9220200" cy="914400"/>
          </a:xfrm>
        </p:spPr>
        <p:txBody>
          <a:bodyPr/>
          <a:lstStyle/>
          <a:p>
            <a:pPr marL="742950" indent="-742950" algn="ctr">
              <a:buClr>
                <a:srgbClr val="CC99FF"/>
              </a:buClr>
              <a:buFont typeface="+mj-lt"/>
              <a:buAutoNum type="alphaUcPeriod" startAt="2"/>
            </a:pPr>
            <a:r>
              <a:rPr lang="en-US" sz="4000" dirty="0">
                <a:effectLst>
                  <a:outerShdw blurRad="38100" dist="38100" dir="2700000" algn="tl">
                    <a:srgbClr val="000000">
                      <a:alpha val="43137"/>
                    </a:srgbClr>
                  </a:outerShdw>
                </a:effectLst>
              </a:rPr>
              <a:t>Unconditional Election</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46F1D9E6-EC21-1D49-7662-DFBF7D1DB0BB}"/>
              </a:ext>
            </a:extLst>
          </p:cNvPr>
          <p:cNvSpPr>
            <a:spLocks noGrp="1"/>
          </p:cNvSpPr>
          <p:nvPr>
            <p:ph idx="1"/>
          </p:nvPr>
        </p:nvSpPr>
        <p:spPr>
          <a:xfrm>
            <a:off x="609600" y="1600200"/>
            <a:ext cx="9296400" cy="3924300"/>
          </a:xfrm>
        </p:spPr>
        <p:txBody>
          <a:bodyPr/>
          <a:lstStyle/>
          <a:p>
            <a:pPr marL="460375" lvl="1" indent="-460375" algn="just">
              <a:spcBef>
                <a:spcPts val="0"/>
              </a:spcBef>
              <a:spcAft>
                <a:spcPts val="4200"/>
              </a:spcAft>
              <a:buClr>
                <a:srgbClr val="66FF66"/>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Divine sovereignty vs. human freewill = a profound mystery</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Calvinism  and double predestination</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Calvinism’s overstatement of Divine Sovereignty</a:t>
            </a:r>
          </a:p>
        </p:txBody>
      </p:sp>
      <p:pic>
        <p:nvPicPr>
          <p:cNvPr id="3074" name="Picture 2">
            <a:extLst>
              <a:ext uri="{FF2B5EF4-FFF2-40B4-BE49-F238E27FC236}">
                <a16:creationId xmlns:a16="http://schemas.microsoft.com/office/drawing/2014/main" id="{F6CA2BD3-5665-BB16-4A1B-CCB91F481E5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60294"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680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914400"/>
          </a:xfrm>
        </p:spPr>
        <p:txBody>
          <a:bodyPr/>
          <a:lstStyle/>
          <a:p>
            <a:pPr algn="ctr"/>
            <a:r>
              <a:rPr lang="en-US" sz="3600" dirty="0">
                <a:solidFill>
                  <a:srgbClr val="00FFFF"/>
                </a:solidFill>
                <a:ea typeface="Calibri" panose="020F0502020204030204" pitchFamily="34" charset="0"/>
                <a:cs typeface="Calibri" panose="020F0502020204030204" pitchFamily="34" charset="0"/>
              </a:rPr>
              <a:t>Ron </a:t>
            </a:r>
            <a:r>
              <a:rPr lang="en-US" sz="3600" dirty="0" err="1">
                <a:solidFill>
                  <a:srgbClr val="00FFFF"/>
                </a:solidFill>
                <a:ea typeface="Calibri" panose="020F0502020204030204" pitchFamily="34" charset="0"/>
                <a:cs typeface="Calibri" panose="020F0502020204030204" pitchFamily="34" charset="0"/>
              </a:rPr>
              <a:t>Merryman</a:t>
            </a:r>
            <a:endParaRPr lang="en-US" sz="3600" dirty="0">
              <a:solidFill>
                <a:srgbClr val="00FFFF"/>
              </a:solidFill>
              <a:ea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609600" y="1371600"/>
            <a:ext cx="10972800" cy="4114800"/>
          </a:xfrm>
        </p:spPr>
        <p:txBody>
          <a:bodyPr/>
          <a:lstStyle/>
          <a:p>
            <a:pPr marL="0" indent="0" algn="just">
              <a:buNone/>
            </a:pPr>
            <a:r>
              <a:rPr lang="en-US" dirty="0">
                <a:ea typeface="Calibri" panose="020F0502020204030204" pitchFamily="34" charset="0"/>
                <a:cs typeface="Calibri" panose="020F0502020204030204" pitchFamily="34" charset="0"/>
              </a:rPr>
              <a:t>“</a:t>
            </a:r>
            <a:r>
              <a:rPr lang="en-US" dirty="0">
                <a:effectLst/>
                <a:ea typeface="Calibri" panose="020F0502020204030204" pitchFamily="34" charset="0"/>
                <a:cs typeface="Calibri" panose="020F0502020204030204" pitchFamily="34" charset="0"/>
              </a:rPr>
              <a:t>The verb “</a:t>
            </a:r>
            <a:r>
              <a:rPr lang="en-US" i="1" dirty="0">
                <a:effectLst/>
                <a:ea typeface="Calibri" panose="020F0502020204030204" pitchFamily="34" charset="0"/>
                <a:cs typeface="Calibri" panose="020F0502020204030204" pitchFamily="34" charset="0"/>
              </a:rPr>
              <a:t>believed</a:t>
            </a:r>
            <a:r>
              <a:rPr lang="en-US" dirty="0">
                <a:effectLst/>
                <a:ea typeface="Calibri" panose="020F0502020204030204" pitchFamily="34" charset="0"/>
                <a:cs typeface="Calibri" panose="020F0502020204030204" pitchFamily="34" charset="0"/>
              </a:rPr>
              <a:t>” (aorist tense, active voice, indicative mode) stands first in word order in the Greek text, thus it is emphasized. The statement literally is, ‘And they believed, as many as were ordained unto eternal life’ (a perfect tense periphrastic in Greek).  They </a:t>
            </a:r>
            <a:r>
              <a:rPr lang="en-US" b="1" u="sng" dirty="0">
                <a:solidFill>
                  <a:srgbClr val="FFFFCC"/>
                </a:solidFill>
                <a:cs typeface="Calibri" pitchFamily="34" charset="0"/>
              </a:rPr>
              <a:t>did not</a:t>
            </a:r>
            <a:r>
              <a:rPr lang="en-US" b="1" dirty="0">
                <a:effectLst/>
                <a:ea typeface="Calibri" panose="020F0502020204030204" pitchFamily="34" charset="0"/>
                <a:cs typeface="Calibri" panose="020F0502020204030204" pitchFamily="34" charset="0"/>
              </a:rPr>
              <a:t> </a:t>
            </a:r>
            <a:r>
              <a:rPr lang="en-US" dirty="0">
                <a:effectLst/>
                <a:ea typeface="Calibri" panose="020F0502020204030204" pitchFamily="34" charset="0"/>
                <a:cs typeface="Calibri" panose="020F0502020204030204" pitchFamily="34" charset="0"/>
              </a:rPr>
              <a:t>believe </a:t>
            </a:r>
            <a:r>
              <a:rPr lang="en-US" b="1" u="sng" dirty="0">
                <a:solidFill>
                  <a:srgbClr val="FFFFCC"/>
                </a:solidFill>
                <a:cs typeface="Calibri" pitchFamily="34" charset="0"/>
              </a:rPr>
              <a:t>because</a:t>
            </a:r>
            <a:r>
              <a:rPr lang="en-US" dirty="0">
                <a:effectLst/>
                <a:ea typeface="Calibri" panose="020F0502020204030204" pitchFamily="34" charset="0"/>
                <a:cs typeface="Calibri" panose="020F0502020204030204" pitchFamily="34" charset="0"/>
              </a:rPr>
              <a:t> they were ordained unto eternal life.”</a:t>
            </a:r>
          </a:p>
        </p:txBody>
      </p:sp>
      <p:sp>
        <p:nvSpPr>
          <p:cNvPr id="4" name="TextBox 3"/>
          <p:cNvSpPr txBox="1"/>
          <p:nvPr/>
        </p:nvSpPr>
        <p:spPr>
          <a:xfrm>
            <a:off x="1814512" y="6346382"/>
            <a:ext cx="8562975" cy="369332"/>
          </a:xfrm>
          <a:prstGeom prst="rect">
            <a:avLst/>
          </a:prstGeom>
          <a:noFill/>
        </p:spPr>
        <p:txBody>
          <a:bodyPr wrap="square" rtlCol="0">
            <a:spAutoFit/>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Ron </a:t>
            </a:r>
            <a:r>
              <a:rPr lang="en-US" sz="1800" dirty="0" err="1">
                <a:latin typeface="Calibri" panose="020F0502020204030204" pitchFamily="34" charset="0"/>
                <a:ea typeface="Calibri" panose="020F0502020204030204" pitchFamily="34" charset="0"/>
                <a:cs typeface="Calibri" panose="020F0502020204030204" pitchFamily="34" charset="0"/>
              </a:rPr>
              <a:t>Merryman</a:t>
            </a:r>
            <a:r>
              <a:rPr lang="en-US" sz="1800" dirty="0">
                <a:latin typeface="Calibri" panose="020F0502020204030204" pitchFamily="34" charset="0"/>
                <a:ea typeface="Calibri" panose="020F0502020204030204" pitchFamily="34" charset="0"/>
                <a:cs typeface="Calibri" panose="020F0502020204030204" pitchFamily="34" charset="0"/>
              </a:rPr>
              <a:t>, “Election &amp; Acts 13:48,” Grace Family Journal, September-October 2000. </a:t>
            </a:r>
          </a:p>
        </p:txBody>
      </p:sp>
    </p:spTree>
    <p:extLst>
      <p:ext uri="{BB962C8B-B14F-4D97-AF65-F5344CB8AC3E}">
        <p14:creationId xmlns:p14="http://schemas.microsoft.com/office/powerpoint/2010/main" val="19310835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47800"/>
            <a:ext cx="10972800" cy="5105400"/>
          </a:xfrm>
        </p:spPr>
        <p:txBody>
          <a:bodyPr/>
          <a:lstStyle/>
          <a:p>
            <a:pPr marL="742950" indent="-742950" algn="just">
              <a:spcBef>
                <a:spcPts val="0"/>
              </a:spcBef>
              <a:spcAft>
                <a:spcPts val="3000"/>
              </a:spcAft>
              <a:buSzPct val="100000"/>
              <a:buFont typeface="+mj-lt"/>
              <a:buAutoNum type="arabicPeriod" startAt="7"/>
              <a:defRPr/>
            </a:pPr>
            <a:r>
              <a:rPr lang="en-US" dirty="0">
                <a:cs typeface="Calibri" pitchFamily="34" charset="0"/>
              </a:rPr>
              <a:t>Contrary too many English translations, the word order of Acts 13:48 in the Greek text places the verb “believed” before the Greek verb pre-ordained “appointed.”</a:t>
            </a:r>
          </a:p>
          <a:p>
            <a:pPr marL="742950" indent="-742950" algn="just">
              <a:spcBef>
                <a:spcPts val="0"/>
              </a:spcBef>
              <a:spcAft>
                <a:spcPts val="3000"/>
              </a:spcAft>
              <a:buSzPct val="100000"/>
              <a:buFont typeface="+mj-lt"/>
              <a:buAutoNum type="arabicPeriod" startAt="7"/>
              <a:defRPr/>
            </a:pPr>
            <a:r>
              <a:rPr lang="en-US" b="1" u="sng" dirty="0">
                <a:solidFill>
                  <a:srgbClr val="FFFFCC"/>
                </a:solidFill>
                <a:cs typeface="Calibri" pitchFamily="34" charset="0"/>
              </a:rPr>
              <a:t>In Acts 13:48, “believed” is in the active voice.</a:t>
            </a:r>
          </a:p>
          <a:p>
            <a:pPr marL="457200" indent="-457200" algn="just">
              <a:spcBef>
                <a:spcPts val="0"/>
              </a:spcBef>
              <a:spcAft>
                <a:spcPts val="3000"/>
              </a:spcAft>
              <a:buSzPct val="100000"/>
              <a:buAutoNum type="arabicPeriod" startAt="7"/>
              <a:defRPr/>
            </a:pPr>
            <a:endParaRPr lang="en-US" dirty="0">
              <a:cs typeface="Calibri" pitchFamily="34" charset="0"/>
            </a:endParaRPr>
          </a:p>
        </p:txBody>
      </p:sp>
      <p:pic>
        <p:nvPicPr>
          <p:cNvPr id="5" name="Picture 2">
            <a:extLst>
              <a:ext uri="{FF2B5EF4-FFF2-40B4-BE49-F238E27FC236}">
                <a16:creationId xmlns:a16="http://schemas.microsoft.com/office/drawing/2014/main" id="{879EA434-580C-4E36-83FF-B9DDD394AC0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813" y="114300"/>
            <a:ext cx="672737" cy="8001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383217AD-5CBA-4AC2-AB12-F8C48A8BF7EE}"/>
              </a:ext>
            </a:extLst>
          </p:cNvPr>
          <p:cNvSpPr>
            <a:spLocks noGrp="1"/>
          </p:cNvSpPr>
          <p:nvPr>
            <p:ph type="title"/>
          </p:nvPr>
        </p:nvSpPr>
        <p:spPr>
          <a:xfrm>
            <a:off x="4724400" y="228600"/>
            <a:ext cx="2743200" cy="914400"/>
          </a:xfrm>
        </p:spPr>
        <p:txBody>
          <a:bodyPr/>
          <a:lstStyle/>
          <a:p>
            <a:pPr algn="ctr"/>
            <a:r>
              <a:rPr lang="en-US" sz="4000" dirty="0"/>
              <a:t>Acts 13:48?</a:t>
            </a:r>
          </a:p>
        </p:txBody>
      </p:sp>
    </p:spTree>
    <p:extLst>
      <p:ext uri="{BB962C8B-B14F-4D97-AF65-F5344CB8AC3E}">
        <p14:creationId xmlns:p14="http://schemas.microsoft.com/office/powerpoint/2010/main" val="15744299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914400"/>
          </a:xfrm>
        </p:spPr>
        <p:txBody>
          <a:bodyPr/>
          <a:lstStyle/>
          <a:p>
            <a:pPr algn="ctr"/>
            <a:r>
              <a:rPr lang="en-US" sz="3600" dirty="0">
                <a:solidFill>
                  <a:srgbClr val="00FFFF"/>
                </a:solidFill>
                <a:ea typeface="Calibri" panose="020F0502020204030204" pitchFamily="34" charset="0"/>
                <a:cs typeface="Calibri" panose="020F0502020204030204" pitchFamily="34" charset="0"/>
              </a:rPr>
              <a:t>Ron </a:t>
            </a:r>
            <a:r>
              <a:rPr lang="en-US" sz="3600" dirty="0" err="1">
                <a:solidFill>
                  <a:srgbClr val="00FFFF"/>
                </a:solidFill>
                <a:ea typeface="Calibri" panose="020F0502020204030204" pitchFamily="34" charset="0"/>
                <a:cs typeface="Calibri" panose="020F0502020204030204" pitchFamily="34" charset="0"/>
              </a:rPr>
              <a:t>Merryman</a:t>
            </a:r>
            <a:endParaRPr lang="en-US" sz="3600" dirty="0">
              <a:solidFill>
                <a:srgbClr val="00FFFF"/>
              </a:solidFill>
              <a:ea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609600" y="1219200"/>
            <a:ext cx="10972800" cy="4114800"/>
          </a:xfrm>
        </p:spPr>
        <p:txBody>
          <a:bodyPr/>
          <a:lstStyle/>
          <a:p>
            <a:pPr marL="0" indent="0" algn="just">
              <a:buNone/>
            </a:pPr>
            <a:r>
              <a:rPr lang="en-US" sz="3000" dirty="0">
                <a:ea typeface="Calibri" panose="020F0502020204030204" pitchFamily="34" charset="0"/>
                <a:cs typeface="Calibri" panose="020F0502020204030204" pitchFamily="34" charset="0"/>
              </a:rPr>
              <a:t>“</a:t>
            </a:r>
            <a:r>
              <a:rPr lang="en-US" sz="3000" dirty="0">
                <a:effectLst/>
                <a:ea typeface="Calibri" panose="020F0502020204030204" pitchFamily="34" charset="0"/>
                <a:cs typeface="Calibri" panose="020F0502020204030204" pitchFamily="34" charset="0"/>
              </a:rPr>
              <a:t>Simply, they believed; that is, they actively (active voice) expressed positive volition toward the Gospel…‘Believed’ or ‘believe’ is consistently active in voice in its over 100 uses in the N.T. relative to trust in Christ and Him alone. That means the person who believes is actively, not passively, trusting in the Gospel.  They are exercising their faith, not someone else's and not a faith given to them…”</a:t>
            </a:r>
          </a:p>
        </p:txBody>
      </p:sp>
      <p:sp>
        <p:nvSpPr>
          <p:cNvPr id="4" name="TextBox 3"/>
          <p:cNvSpPr txBox="1"/>
          <p:nvPr/>
        </p:nvSpPr>
        <p:spPr>
          <a:xfrm>
            <a:off x="1783556" y="6412468"/>
            <a:ext cx="8624888" cy="369332"/>
          </a:xfrm>
          <a:prstGeom prst="rect">
            <a:avLst/>
          </a:prstGeom>
          <a:noFill/>
        </p:spPr>
        <p:txBody>
          <a:bodyPr wrap="square" rtlCol="0">
            <a:spAutoFit/>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Ron </a:t>
            </a:r>
            <a:r>
              <a:rPr lang="en-US" sz="1800" dirty="0" err="1">
                <a:latin typeface="Calibri" panose="020F0502020204030204" pitchFamily="34" charset="0"/>
                <a:ea typeface="Calibri" panose="020F0502020204030204" pitchFamily="34" charset="0"/>
                <a:cs typeface="Calibri" panose="020F0502020204030204" pitchFamily="34" charset="0"/>
              </a:rPr>
              <a:t>Merryman</a:t>
            </a:r>
            <a:r>
              <a:rPr lang="en-US" sz="1800" dirty="0">
                <a:latin typeface="Calibri" panose="020F0502020204030204" pitchFamily="34" charset="0"/>
                <a:ea typeface="Calibri" panose="020F0502020204030204" pitchFamily="34" charset="0"/>
                <a:cs typeface="Calibri" panose="020F0502020204030204" pitchFamily="34" charset="0"/>
              </a:rPr>
              <a:t>, “Election &amp; Acts 13:48,” </a:t>
            </a:r>
            <a:r>
              <a:rPr lang="en-US" sz="1800" i="1" dirty="0">
                <a:latin typeface="Calibri" panose="020F0502020204030204" pitchFamily="34" charset="0"/>
                <a:ea typeface="Calibri" panose="020F0502020204030204" pitchFamily="34" charset="0"/>
                <a:cs typeface="Calibri" panose="020F0502020204030204" pitchFamily="34" charset="0"/>
              </a:rPr>
              <a:t>Grace Family Journal</a:t>
            </a:r>
            <a:r>
              <a:rPr lang="en-US" sz="1800" dirty="0">
                <a:latin typeface="Calibri" panose="020F0502020204030204" pitchFamily="34" charset="0"/>
                <a:ea typeface="Calibri" panose="020F0502020204030204" pitchFamily="34" charset="0"/>
                <a:cs typeface="Calibri" panose="020F0502020204030204" pitchFamily="34" charset="0"/>
              </a:rPr>
              <a:t>, September-October 2000. </a:t>
            </a:r>
          </a:p>
        </p:txBody>
      </p:sp>
    </p:spTree>
    <p:extLst>
      <p:ext uri="{BB962C8B-B14F-4D97-AF65-F5344CB8AC3E}">
        <p14:creationId xmlns:p14="http://schemas.microsoft.com/office/powerpoint/2010/main" val="2632102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914400"/>
          </a:xfrm>
        </p:spPr>
        <p:txBody>
          <a:bodyPr/>
          <a:lstStyle/>
          <a:p>
            <a:pPr algn="ctr"/>
            <a:r>
              <a:rPr lang="en-US" sz="3600" dirty="0">
                <a:solidFill>
                  <a:srgbClr val="00FFFF"/>
                </a:solidFill>
                <a:ea typeface="Calibri" panose="020F0502020204030204" pitchFamily="34" charset="0"/>
                <a:cs typeface="Calibri" panose="020F0502020204030204" pitchFamily="34" charset="0"/>
              </a:rPr>
              <a:t>Ron </a:t>
            </a:r>
            <a:r>
              <a:rPr lang="en-US" sz="3600" dirty="0" err="1">
                <a:solidFill>
                  <a:srgbClr val="00FFFF"/>
                </a:solidFill>
                <a:ea typeface="Calibri" panose="020F0502020204030204" pitchFamily="34" charset="0"/>
                <a:cs typeface="Calibri" panose="020F0502020204030204" pitchFamily="34" charset="0"/>
              </a:rPr>
              <a:t>Merryman</a:t>
            </a:r>
            <a:endParaRPr lang="en-US" sz="3600" dirty="0">
              <a:solidFill>
                <a:srgbClr val="00FFFF"/>
              </a:solidFill>
              <a:ea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609600" y="1219200"/>
            <a:ext cx="10972800" cy="4114800"/>
          </a:xfrm>
        </p:spPr>
        <p:txBody>
          <a:bodyPr/>
          <a:lstStyle/>
          <a:p>
            <a:pPr marL="0" indent="0" algn="just">
              <a:buNone/>
            </a:pPr>
            <a:r>
              <a:rPr lang="en-US" sz="3000" dirty="0">
                <a:ea typeface="Calibri" panose="020F0502020204030204" pitchFamily="34" charset="0"/>
                <a:cs typeface="Calibri" panose="020F0502020204030204" pitchFamily="34" charset="0"/>
              </a:rPr>
              <a:t>“</a:t>
            </a:r>
            <a:r>
              <a:rPr lang="en-US" sz="3000" dirty="0">
                <a:effectLst/>
                <a:ea typeface="Calibri" panose="020F0502020204030204" pitchFamily="34" charset="0"/>
                <a:cs typeface="Calibri" panose="020F0502020204030204" pitchFamily="34" charset="0"/>
              </a:rPr>
              <a:t>…Contrasted to the ones that believed in the context are those that did not.  We are told that ‘</a:t>
            </a:r>
            <a:r>
              <a:rPr lang="en-US" sz="3000" i="1" dirty="0">
                <a:effectLst/>
                <a:ea typeface="Calibri" panose="020F0502020204030204" pitchFamily="34" charset="0"/>
                <a:cs typeface="Calibri" panose="020F0502020204030204" pitchFamily="34" charset="0"/>
              </a:rPr>
              <a:t>they spake against the things that were spoken by Paul, contradicting and blaspheming’</a:t>
            </a:r>
            <a:r>
              <a:rPr lang="en-US" sz="3000" dirty="0">
                <a:effectLst/>
                <a:ea typeface="Calibri" panose="020F0502020204030204" pitchFamily="34" charset="0"/>
                <a:cs typeface="Calibri" panose="020F0502020204030204" pitchFamily="34" charset="0"/>
              </a:rPr>
              <a:t> (v.45).  Again, the verbal voice is active. They were actively expressing their negative volition to the Gospel, so that Paul follows their blasphemies with the statement ‘... </a:t>
            </a:r>
            <a:r>
              <a:rPr lang="en-US" sz="3000" i="1" dirty="0">
                <a:effectLst/>
                <a:ea typeface="Calibri" panose="020F0502020204030204" pitchFamily="34" charset="0"/>
                <a:cs typeface="Calibri" panose="020F0502020204030204" pitchFamily="34" charset="0"/>
              </a:rPr>
              <a:t>you put it</a:t>
            </a:r>
            <a:r>
              <a:rPr lang="en-US" sz="3000" dirty="0">
                <a:effectLst/>
                <a:ea typeface="Calibri" panose="020F0502020204030204" pitchFamily="34" charset="0"/>
                <a:cs typeface="Calibri" panose="020F0502020204030204" pitchFamily="34" charset="0"/>
              </a:rPr>
              <a:t> (the word of God expressed in the Gospel he had just spoken) </a:t>
            </a:r>
            <a:r>
              <a:rPr lang="en-US" sz="3000" i="1" dirty="0">
                <a:effectLst/>
                <a:ea typeface="Calibri" panose="020F0502020204030204" pitchFamily="34" charset="0"/>
                <a:cs typeface="Calibri" panose="020F0502020204030204" pitchFamily="34" charset="0"/>
              </a:rPr>
              <a:t>from you and you judge yourselves unworthy of eternal life’</a:t>
            </a:r>
            <a:r>
              <a:rPr lang="en-US" sz="3000" dirty="0">
                <a:effectLst/>
                <a:ea typeface="Calibri" panose="020F0502020204030204" pitchFamily="34" charset="0"/>
                <a:cs typeface="Calibri" panose="020F0502020204030204" pitchFamily="34" charset="0"/>
              </a:rPr>
              <a:t> (v. 46).  These verbs also are active voice.  They could not blame their negativeness on Satan or any other. Paul did not say that God declared these unbelieving Jews unworthy of eternal life: he says that they declared themselves unworthy of it!”</a:t>
            </a:r>
          </a:p>
        </p:txBody>
      </p:sp>
      <p:sp>
        <p:nvSpPr>
          <p:cNvPr id="4" name="TextBox 3"/>
          <p:cNvSpPr txBox="1"/>
          <p:nvPr/>
        </p:nvSpPr>
        <p:spPr>
          <a:xfrm>
            <a:off x="1783556" y="6400800"/>
            <a:ext cx="8624888" cy="369332"/>
          </a:xfrm>
          <a:prstGeom prst="rect">
            <a:avLst/>
          </a:prstGeom>
          <a:noFill/>
        </p:spPr>
        <p:txBody>
          <a:bodyPr wrap="square" rtlCol="0">
            <a:spAutoFit/>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Ron </a:t>
            </a:r>
            <a:r>
              <a:rPr lang="en-US" sz="1800" dirty="0" err="1">
                <a:latin typeface="Calibri" panose="020F0502020204030204" pitchFamily="34" charset="0"/>
                <a:ea typeface="Calibri" panose="020F0502020204030204" pitchFamily="34" charset="0"/>
                <a:cs typeface="Calibri" panose="020F0502020204030204" pitchFamily="34" charset="0"/>
              </a:rPr>
              <a:t>Merryman</a:t>
            </a:r>
            <a:r>
              <a:rPr lang="en-US" sz="1800" dirty="0">
                <a:latin typeface="Calibri" panose="020F0502020204030204" pitchFamily="34" charset="0"/>
                <a:ea typeface="Calibri" panose="020F0502020204030204" pitchFamily="34" charset="0"/>
                <a:cs typeface="Calibri" panose="020F0502020204030204" pitchFamily="34" charset="0"/>
              </a:rPr>
              <a:t>, “Election &amp; Acts 13:48,” </a:t>
            </a:r>
            <a:r>
              <a:rPr lang="en-US" sz="1800" i="1" dirty="0">
                <a:latin typeface="Calibri" panose="020F0502020204030204" pitchFamily="34" charset="0"/>
                <a:ea typeface="Calibri" panose="020F0502020204030204" pitchFamily="34" charset="0"/>
                <a:cs typeface="Calibri" panose="020F0502020204030204" pitchFamily="34" charset="0"/>
              </a:rPr>
              <a:t>Grace Family Journal</a:t>
            </a:r>
            <a:r>
              <a:rPr lang="en-US" sz="1800" dirty="0">
                <a:latin typeface="Calibri" panose="020F0502020204030204" pitchFamily="34" charset="0"/>
                <a:ea typeface="Calibri" panose="020F0502020204030204" pitchFamily="34" charset="0"/>
                <a:cs typeface="Calibri" panose="020F0502020204030204" pitchFamily="34" charset="0"/>
              </a:rPr>
              <a:t>, September-October 2000. </a:t>
            </a:r>
          </a:p>
        </p:txBody>
      </p:sp>
    </p:spTree>
    <p:extLst>
      <p:ext uri="{BB962C8B-B14F-4D97-AF65-F5344CB8AC3E}">
        <p14:creationId xmlns:p14="http://schemas.microsoft.com/office/powerpoint/2010/main" val="33973768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635A98-039C-42D8-85FA-B87EAEEFF0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8435" name="Rectangle 3"/>
          <p:cNvSpPr>
            <a:spLocks noGrp="1" noChangeArrowheads="1"/>
          </p:cNvSpPr>
          <p:nvPr>
            <p:ph type="body" idx="4294967295"/>
          </p:nvPr>
        </p:nvSpPr>
        <p:spPr>
          <a:xfrm>
            <a:off x="1981200" y="1447800"/>
            <a:ext cx="8458200" cy="4114800"/>
          </a:xfrm>
        </p:spPr>
        <p:txBody>
          <a:bodyPr/>
          <a:lstStyle/>
          <a:p>
            <a:pPr eaLnBrk="1" hangingPunct="1">
              <a:lnSpc>
                <a:spcPct val="200000"/>
              </a:lnSpc>
              <a:buFont typeface="Arial" charset="0"/>
              <a:buNone/>
              <a:defRPr/>
            </a:pPr>
            <a:endParaRPr lang="en-US">
              <a:effectLst>
                <a:outerShdw blurRad="38100" dist="38100" dir="2700000" algn="tl">
                  <a:srgbClr val="FFFFFF"/>
                </a:outerShdw>
              </a:effectLst>
            </a:endParaRPr>
          </a:p>
          <a:p>
            <a:pPr eaLnBrk="1" hangingPunct="1">
              <a:lnSpc>
                <a:spcPct val="90000"/>
              </a:lnSpc>
              <a:defRPr/>
            </a:pPr>
            <a:endParaRPr lang="en-US">
              <a:effectLst>
                <a:outerShdw blurRad="38100" dist="38100" dir="2700000" algn="tl">
                  <a:srgbClr val="FFFFFF"/>
                </a:outerShdw>
              </a:effectLst>
            </a:endParaRPr>
          </a:p>
        </p:txBody>
      </p:sp>
      <p:sp>
        <p:nvSpPr>
          <p:cNvPr id="3" name="Rectangle 2"/>
          <p:cNvSpPr/>
          <p:nvPr/>
        </p:nvSpPr>
        <p:spPr>
          <a:xfrm>
            <a:off x="609600" y="0"/>
            <a:ext cx="10972800" cy="4247317"/>
          </a:xfrm>
          <a:prstGeom prst="rect">
            <a:avLst/>
          </a:prstGeom>
        </p:spPr>
        <p:txBody>
          <a:bodyPr wrap="square">
            <a:spAutoFit/>
          </a:bodyPr>
          <a:lstStyle/>
          <a:p>
            <a:pPr marL="342900" indent="-342900" algn="ctr" defTabSz="685800" eaLnBrk="0" hangingPunct="0">
              <a:lnSpc>
                <a:spcPct val="90000"/>
              </a:lnSpc>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8:29–30</a:t>
            </a:r>
            <a:endPar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endParaRPr>
          </a:p>
          <a:p>
            <a:pPr algn="just">
              <a:spcAft>
                <a:spcPts val="1000"/>
              </a:spcAft>
            </a:pPr>
            <a:r>
              <a:rPr lang="en-US" sz="3600" baseline="30000" dirty="0">
                <a:latin typeface="Calibri" panose="020F0502020204030204" pitchFamily="34" charset="0"/>
              </a:rPr>
              <a:t>29</a:t>
            </a:r>
            <a:r>
              <a:rPr lang="en-US" sz="3600" dirty="0">
                <a:latin typeface="Calibri" panose="020F0502020204030204" pitchFamily="34" charset="0"/>
              </a:rPr>
              <a:t> For those whom He </a:t>
            </a:r>
            <a:r>
              <a:rPr lang="en-US" sz="3600" b="1" dirty="0">
                <a:solidFill>
                  <a:srgbClr val="FFFFCC"/>
                </a:solidFill>
                <a:latin typeface="Calibri" panose="020F0502020204030204" pitchFamily="34" charset="0"/>
              </a:rPr>
              <a:t>foreknew </a:t>
            </a:r>
            <a:r>
              <a:rPr lang="en-US" sz="3600" b="1" u="sng" dirty="0">
                <a:solidFill>
                  <a:srgbClr val="FFFFCC"/>
                </a:solidFill>
                <a:latin typeface="Calibri" panose="020F0502020204030204" pitchFamily="34" charset="0"/>
                <a:cs typeface="Calibri" panose="020F0502020204030204" pitchFamily="34" charset="0"/>
              </a:rPr>
              <a:t>[</a:t>
            </a:r>
            <a:r>
              <a:rPr lang="en-US" sz="3600" b="1" i="1" u="sng" dirty="0" err="1">
                <a:solidFill>
                  <a:srgbClr val="FFFFCC"/>
                </a:solidFill>
                <a:latin typeface="Calibri" panose="020F0502020204030204" pitchFamily="34" charset="0"/>
                <a:cs typeface="Calibri" panose="020F0502020204030204" pitchFamily="34" charset="0"/>
              </a:rPr>
              <a:t>proginōskō</a:t>
            </a:r>
            <a:r>
              <a:rPr lang="en-US" sz="3600" b="1" u="sng" dirty="0">
                <a:solidFill>
                  <a:srgbClr val="FFFFCC"/>
                </a:solidFill>
                <a:latin typeface="Calibri" panose="020F0502020204030204" pitchFamily="34" charset="0"/>
                <a:cs typeface="Calibri" panose="020F0502020204030204" pitchFamily="34" charset="0"/>
              </a:rPr>
              <a:t>]</a:t>
            </a:r>
            <a:r>
              <a:rPr lang="en-US" sz="3600" dirty="0">
                <a:latin typeface="Calibri" panose="020F0502020204030204" pitchFamily="34" charset="0"/>
              </a:rPr>
              <a:t>, He also </a:t>
            </a:r>
            <a:r>
              <a:rPr lang="en-US" sz="3600" b="1" dirty="0">
                <a:solidFill>
                  <a:srgbClr val="FFFFCC"/>
                </a:solidFill>
                <a:latin typeface="Calibri" panose="020F0502020204030204" pitchFamily="34" charset="0"/>
              </a:rPr>
              <a:t>predestined</a:t>
            </a:r>
            <a:r>
              <a:rPr lang="en-US" sz="3600" dirty="0">
                <a:latin typeface="Calibri" panose="020F0502020204030204" pitchFamily="34" charset="0"/>
              </a:rPr>
              <a:t> </a:t>
            </a:r>
            <a:r>
              <a:rPr lang="en-US" sz="3600" i="1" dirty="0">
                <a:latin typeface="Calibri" panose="020F0502020204030204" pitchFamily="34" charset="0"/>
              </a:rPr>
              <a:t>to become</a:t>
            </a:r>
            <a:r>
              <a:rPr lang="en-US" sz="3600" dirty="0">
                <a:latin typeface="Calibri" panose="020F0502020204030204" pitchFamily="34" charset="0"/>
              </a:rPr>
              <a:t> conformed to the image of His Son, so that He would be the firstborn among many brethren; </a:t>
            </a:r>
            <a:r>
              <a:rPr lang="en-US" sz="3600" baseline="30000" dirty="0">
                <a:latin typeface="Calibri" panose="020F0502020204030204" pitchFamily="34" charset="0"/>
              </a:rPr>
              <a:t>30</a:t>
            </a:r>
            <a:r>
              <a:rPr lang="en-US" sz="3600" dirty="0">
                <a:latin typeface="Calibri" panose="020F0502020204030204" pitchFamily="34" charset="0"/>
              </a:rPr>
              <a:t> and these whom He predestined, He also </a:t>
            </a:r>
            <a:r>
              <a:rPr lang="en-US" sz="3600" b="1" dirty="0">
                <a:solidFill>
                  <a:srgbClr val="FFFFCC"/>
                </a:solidFill>
                <a:latin typeface="Calibri" panose="020F0502020204030204" pitchFamily="34" charset="0"/>
              </a:rPr>
              <a:t>called</a:t>
            </a:r>
            <a:r>
              <a:rPr lang="en-US" sz="3600" dirty="0">
                <a:latin typeface="Calibri" panose="020F0502020204030204" pitchFamily="34" charset="0"/>
              </a:rPr>
              <a:t>; and these whom He called, He also </a:t>
            </a:r>
            <a:r>
              <a:rPr lang="en-US" sz="3600" b="1" dirty="0">
                <a:solidFill>
                  <a:srgbClr val="FFFFCC"/>
                </a:solidFill>
                <a:latin typeface="Calibri" panose="020F0502020204030204" pitchFamily="34" charset="0"/>
              </a:rPr>
              <a:t>justified</a:t>
            </a:r>
            <a:r>
              <a:rPr lang="en-US" sz="3600" dirty="0">
                <a:latin typeface="Calibri" panose="020F0502020204030204" pitchFamily="34" charset="0"/>
              </a:rPr>
              <a:t>; and these whom He justified, He also </a:t>
            </a:r>
            <a:r>
              <a:rPr lang="en-US" sz="3600" b="1" dirty="0">
                <a:solidFill>
                  <a:srgbClr val="FFFFCC"/>
                </a:solidFill>
                <a:latin typeface="Calibri" panose="020F0502020204030204" pitchFamily="34" charset="0"/>
              </a:rPr>
              <a:t>glorified</a:t>
            </a:r>
            <a:r>
              <a:rPr lang="en-US" sz="3600" dirty="0">
                <a:latin typeface="Calibri" panose="020F0502020204030204" pitchFamily="34" charset="0"/>
              </a:rPr>
              <a:t>. </a:t>
            </a:r>
          </a:p>
        </p:txBody>
      </p:sp>
    </p:spTree>
    <p:extLst>
      <p:ext uri="{BB962C8B-B14F-4D97-AF65-F5344CB8AC3E}">
        <p14:creationId xmlns:p14="http://schemas.microsoft.com/office/powerpoint/2010/main" val="295369140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3200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2 Peter 3:17</a:t>
            </a:r>
          </a:p>
          <a:p>
            <a:pPr marL="0" indent="0" algn="just">
              <a:spcBef>
                <a:spcPts val="0"/>
              </a:spcBef>
              <a:buClr>
                <a:srgbClr val="00FFFF"/>
              </a:buClr>
              <a:buNone/>
              <a:defRPr/>
            </a:pPr>
            <a:r>
              <a:rPr lang="en-US" sz="3600" dirty="0">
                <a:effectLst/>
              </a:rPr>
              <a:t>“You therefore, beloved, </a:t>
            </a:r>
            <a:r>
              <a:rPr lang="en-US" sz="3600" b="1" u="sng" dirty="0">
                <a:solidFill>
                  <a:srgbClr val="FFFFCC"/>
                </a:solidFill>
                <a:effectLst/>
              </a:rPr>
              <a:t>knowing this beforehand [</a:t>
            </a:r>
            <a:r>
              <a:rPr lang="en-US" sz="3600" b="1" i="1" u="sng" dirty="0" err="1">
                <a:solidFill>
                  <a:srgbClr val="FFFFCC"/>
                </a:solidFill>
                <a:effectLst/>
              </a:rPr>
              <a:t>progin</a:t>
            </a:r>
            <a:r>
              <a:rPr lang="en-US" sz="3600" b="1" i="1" u="sng" dirty="0" err="1">
                <a:solidFill>
                  <a:srgbClr val="FFFFCC"/>
                </a:solidFill>
                <a:cs typeface="Calibri" panose="020F0502020204030204" pitchFamily="34" charset="0"/>
              </a:rPr>
              <a:t>ō</a:t>
            </a:r>
            <a:r>
              <a:rPr lang="en-US" sz="3600" b="1" i="1" u="sng" dirty="0" err="1">
                <a:solidFill>
                  <a:srgbClr val="FFFFCC"/>
                </a:solidFill>
                <a:effectLst/>
              </a:rPr>
              <a:t>skō</a:t>
            </a:r>
            <a:r>
              <a:rPr lang="en-US" sz="3600" b="1" u="sng" dirty="0">
                <a:solidFill>
                  <a:srgbClr val="FFFFCC"/>
                </a:solidFill>
                <a:effectLst/>
              </a:rPr>
              <a:t>]</a:t>
            </a:r>
            <a:r>
              <a:rPr lang="en-US" sz="3600" dirty="0">
                <a:effectLst/>
              </a:rPr>
              <a:t>, be on your guard so that you are not carried away by the error of unprincipled men and fall from your own steadfastness.</a:t>
            </a:r>
            <a:r>
              <a:rPr lang="en-US" sz="3600" cap="small" dirty="0">
                <a:effectLst/>
              </a:rPr>
              <a:t>”</a:t>
            </a:r>
          </a:p>
        </p:txBody>
      </p:sp>
      <p:pic>
        <p:nvPicPr>
          <p:cNvPr id="4" name="Picture 3" descr="A picture containing text, book&#10;&#10;Description automatically generated">
            <a:extLst>
              <a:ext uri="{FF2B5EF4-FFF2-40B4-BE49-F238E27FC236}">
                <a16:creationId xmlns:a16="http://schemas.microsoft.com/office/drawing/2014/main" id="{79D5A887-65C8-43BE-BB10-41B95E85ABE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86552" y="3048000"/>
            <a:ext cx="1418897"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0122621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8835A-ADD9-41A1-7C0E-2F172A71B02C}"/>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20382B99-3B68-7048-C13A-2D0F8C270B9A}"/>
              </a:ext>
            </a:extLst>
          </p:cNvPr>
          <p:cNvSpPr>
            <a:spLocks noGrp="1"/>
          </p:cNvSpPr>
          <p:nvPr>
            <p:ph type="title"/>
          </p:nvPr>
        </p:nvSpPr>
        <p:spPr>
          <a:xfrm>
            <a:off x="609600" y="228600"/>
            <a:ext cx="10972800" cy="909084"/>
          </a:xfrm>
        </p:spPr>
        <p:txBody>
          <a:bodyPr/>
          <a:lstStyle/>
          <a:p>
            <a:pPr marL="514350" lvl="1" indent="-514350" algn="ctr">
              <a:spcBef>
                <a:spcPts val="0"/>
              </a:spcBef>
              <a:spcAft>
                <a:spcPts val="4200"/>
              </a:spcAft>
              <a:buClr>
                <a:srgbClr val="66FF66"/>
              </a:buClr>
              <a:buSzPct val="100000"/>
              <a:buFont typeface="+mj-lt"/>
              <a:buAutoNum type="arabicPeriod" startAt="3"/>
              <a:defRPr/>
            </a:pPr>
            <a:r>
              <a:rPr lang="en-US" sz="4000" dirty="0">
                <a:effectLst>
                  <a:outerShdw blurRad="38100" dist="38100" dir="2700000" algn="tl">
                    <a:srgbClr val="000000">
                      <a:alpha val="43137"/>
                    </a:srgbClr>
                  </a:outerShdw>
                </a:effectLst>
                <a:latin typeface="Calibri" panose="020F0502020204030204" pitchFamily="34" charset="0"/>
                <a:ea typeface="+mn-ea"/>
                <a:cs typeface="Calibri" pitchFamily="34" charset="0"/>
              </a:rPr>
              <a:t>Calvinism’s overstatement of Divine Sovereignty</a:t>
            </a:r>
          </a:p>
        </p:txBody>
      </p:sp>
      <p:sp>
        <p:nvSpPr>
          <p:cNvPr id="3" name="Content Placeholder 2">
            <a:extLst>
              <a:ext uri="{FF2B5EF4-FFF2-40B4-BE49-F238E27FC236}">
                <a16:creationId xmlns:a16="http://schemas.microsoft.com/office/drawing/2014/main" id="{288A2D5D-59C0-40E2-97B9-7AEFA9D1D8D8}"/>
              </a:ext>
            </a:extLst>
          </p:cNvPr>
          <p:cNvSpPr>
            <a:spLocks noGrp="1"/>
          </p:cNvSpPr>
          <p:nvPr>
            <p:ph idx="1"/>
          </p:nvPr>
        </p:nvSpPr>
        <p:spPr>
          <a:xfrm>
            <a:off x="609599" y="1475014"/>
            <a:ext cx="10972799" cy="5001986"/>
          </a:xfrm>
        </p:spPr>
        <p:txBody>
          <a:bodyPr/>
          <a:lstStyle/>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Omni-causality</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Salvation is available to all</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Election proof texts John 6:44; 15:16; Rom. 8:29-30)</a:t>
            </a:r>
          </a:p>
          <a:p>
            <a:pPr marL="742950" indent="-742950" algn="just">
              <a:spcBef>
                <a:spcPts val="0"/>
              </a:spcBef>
              <a:spcAft>
                <a:spcPts val="1200"/>
              </a:spcAft>
              <a:buClr>
                <a:srgbClr val="FFC000"/>
              </a:buClr>
              <a:buSzPct val="100000"/>
              <a:buFont typeface="+mj-lt"/>
              <a:buAutoNum type="alphaLcParenR"/>
              <a:defRPr/>
            </a:pPr>
            <a:r>
              <a:rPr lang="en-US" b="1" u="sng" dirty="0">
                <a:solidFill>
                  <a:srgbClr val="FFFFCC"/>
                </a:solidFill>
                <a:cs typeface="Calibri" pitchFamily="34" charset="0"/>
              </a:rPr>
              <a:t>Double predestination proof texts (Rom. 9)</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Loss of evangelism</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Loss of love for the lost (Ezek. 18:23, 32; 33:11)</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Babies in hell? (2 Sam. 12:19-24)</a:t>
            </a:r>
          </a:p>
        </p:txBody>
      </p:sp>
      <p:pic>
        <p:nvPicPr>
          <p:cNvPr id="2" name="Picture 2">
            <a:extLst>
              <a:ext uri="{FF2B5EF4-FFF2-40B4-BE49-F238E27FC236}">
                <a16:creationId xmlns:a16="http://schemas.microsoft.com/office/drawing/2014/main" id="{B93DECDA-F3CB-750F-A85F-6E6A74BFA51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3505200"/>
            <a:ext cx="153768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675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6BE68C5-C3DA-46EC-A01C-A37D7CC3F692}"/>
              </a:ext>
            </a:extLst>
          </p:cNvPr>
          <p:cNvSpPr>
            <a:spLocks noGrp="1" noChangeArrowheads="1"/>
          </p:cNvSpPr>
          <p:nvPr>
            <p:ph type="title" idx="4294967295"/>
          </p:nvPr>
        </p:nvSpPr>
        <p:spPr>
          <a:xfrm>
            <a:off x="3962400" y="228600"/>
            <a:ext cx="4267200" cy="919716"/>
          </a:xfrm>
        </p:spPr>
        <p:txBody>
          <a:bodyPr/>
          <a:lstStyle/>
          <a:p>
            <a:pPr algn="ctr">
              <a:defRPr/>
            </a:pPr>
            <a:r>
              <a:rPr lang="en-US" sz="4000" dirty="0">
                <a:effectLst>
                  <a:outerShdw blurRad="38100" dist="38100" dir="2700000" algn="tl">
                    <a:srgbClr val="000000">
                      <a:alpha val="43137"/>
                    </a:srgbClr>
                  </a:outerShdw>
                </a:effectLst>
                <a:latin typeface="Calibri" pitchFamily="34" charset="0"/>
                <a:cs typeface="Calibri" pitchFamily="34" charset="0"/>
              </a:rPr>
              <a:t>Romans Outline</a:t>
            </a:r>
          </a:p>
        </p:txBody>
      </p:sp>
      <p:sp>
        <p:nvSpPr>
          <p:cNvPr id="22531" name="Rectangle 3">
            <a:extLst>
              <a:ext uri="{FF2B5EF4-FFF2-40B4-BE49-F238E27FC236}">
                <a16:creationId xmlns:a16="http://schemas.microsoft.com/office/drawing/2014/main" id="{35A08220-AAF7-4791-A090-3A1A609A7C0D}"/>
              </a:ext>
            </a:extLst>
          </p:cNvPr>
          <p:cNvSpPr>
            <a:spLocks noGrp="1" noChangeArrowheads="1"/>
          </p:cNvSpPr>
          <p:nvPr>
            <p:ph type="body" idx="4294967295"/>
          </p:nvPr>
        </p:nvSpPr>
        <p:spPr>
          <a:xfrm>
            <a:off x="1517653" y="1371600"/>
            <a:ext cx="6635747" cy="5105400"/>
          </a:xfrm>
        </p:spPr>
        <p:txBody>
          <a:bodyPr/>
          <a:lstStyle/>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Salutation (1:1-17)</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Sin (1:18–3:20)</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Salvation (3:21–5:21)</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Sanctification (6–8)</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Sovereignty (9–11)</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Service (12:1–15:13)</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Summation (15:14–16:27)</a:t>
            </a:r>
          </a:p>
        </p:txBody>
      </p:sp>
      <p:pic>
        <p:nvPicPr>
          <p:cNvPr id="6" name="Picture 2" descr="http://t2.gstatic.com/images?q=tbn:ANd9GcS1mVJUm57sMvy7dZGgjXcqGUKMZZ_yuo5EvZm_IHst9scYnWL5tg">
            <a:extLst>
              <a:ext uri="{FF2B5EF4-FFF2-40B4-BE49-F238E27FC236}">
                <a16:creationId xmlns:a16="http://schemas.microsoft.com/office/drawing/2014/main" id="{4CF0F335-7343-40B5-8633-927D144AA102}"/>
              </a:ext>
            </a:extLst>
          </p:cNvPr>
          <p:cNvPicPr>
            <a:picLocks noChangeAspect="1" noChangeArrowheads="1"/>
          </p:cNvPicPr>
          <p:nvPr/>
        </p:nvPicPr>
        <p:blipFill>
          <a:blip r:embed="rId2" cstate="print"/>
          <a:srcRect/>
          <a:stretch>
            <a:fillRect/>
          </a:stretch>
        </p:blipFill>
        <p:spPr bwMode="auto">
          <a:xfrm>
            <a:off x="7696201" y="1371600"/>
            <a:ext cx="2780525" cy="4572000"/>
          </a:xfrm>
          <a:prstGeom prst="ellipse">
            <a:avLst/>
          </a:prstGeom>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6BE68C5-C3DA-46EC-A01C-A37D7CC3F692}"/>
              </a:ext>
            </a:extLst>
          </p:cNvPr>
          <p:cNvSpPr>
            <a:spLocks noGrp="1" noChangeArrowheads="1"/>
          </p:cNvSpPr>
          <p:nvPr>
            <p:ph type="title" idx="4294967295"/>
          </p:nvPr>
        </p:nvSpPr>
        <p:spPr>
          <a:xfrm>
            <a:off x="3962400" y="228600"/>
            <a:ext cx="4267200" cy="914400"/>
          </a:xfrm>
        </p:spPr>
        <p:txBody>
          <a:bodyPr/>
          <a:lstStyle/>
          <a:p>
            <a:pPr algn="ctr">
              <a:defRPr/>
            </a:pPr>
            <a:r>
              <a:rPr lang="en-US" sz="4000" dirty="0">
                <a:effectLst>
                  <a:outerShdw blurRad="38100" dist="38100" dir="2700000" algn="tl">
                    <a:srgbClr val="000000">
                      <a:alpha val="43137"/>
                    </a:srgbClr>
                  </a:outerShdw>
                </a:effectLst>
                <a:latin typeface="Calibri" pitchFamily="34" charset="0"/>
                <a:cs typeface="Calibri" pitchFamily="34" charset="0"/>
              </a:rPr>
              <a:t>Romans Outline</a:t>
            </a:r>
          </a:p>
        </p:txBody>
      </p:sp>
      <p:sp>
        <p:nvSpPr>
          <p:cNvPr id="22531" name="Rectangle 3">
            <a:extLst>
              <a:ext uri="{FF2B5EF4-FFF2-40B4-BE49-F238E27FC236}">
                <a16:creationId xmlns:a16="http://schemas.microsoft.com/office/drawing/2014/main" id="{35A08220-AAF7-4791-A090-3A1A609A7C0D}"/>
              </a:ext>
            </a:extLst>
          </p:cNvPr>
          <p:cNvSpPr>
            <a:spLocks noGrp="1" noChangeArrowheads="1"/>
          </p:cNvSpPr>
          <p:nvPr>
            <p:ph type="body" idx="4294967295"/>
          </p:nvPr>
        </p:nvSpPr>
        <p:spPr>
          <a:xfrm>
            <a:off x="1517653" y="1371600"/>
            <a:ext cx="6635747" cy="5105400"/>
          </a:xfrm>
        </p:spPr>
        <p:txBody>
          <a:bodyPr/>
          <a:lstStyle/>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Salutation (1:1-17)</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Sin (1:18–3:20)</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Salvation (3:21–5:21)</a:t>
            </a:r>
          </a:p>
          <a:p>
            <a:pPr marL="688975" indent="-688975">
              <a:spcBef>
                <a:spcPts val="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Sanctification (6–8)</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Sovereignty (9–11)</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Service (12:1–15:13)</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Summation (15:14–16:27)</a:t>
            </a:r>
          </a:p>
        </p:txBody>
      </p:sp>
      <p:pic>
        <p:nvPicPr>
          <p:cNvPr id="5" name="Picture 2" descr="http://t2.gstatic.com/images?q=tbn:ANd9GcS1mVJUm57sMvy7dZGgjXcqGUKMZZ_yuo5EvZm_IHst9scYnWL5tg">
            <a:extLst>
              <a:ext uri="{FF2B5EF4-FFF2-40B4-BE49-F238E27FC236}">
                <a16:creationId xmlns:a16="http://schemas.microsoft.com/office/drawing/2014/main" id="{BF161721-C09D-423E-A923-C4F467D08E48}"/>
              </a:ext>
            </a:extLst>
          </p:cNvPr>
          <p:cNvPicPr>
            <a:picLocks noChangeAspect="1" noChangeArrowheads="1"/>
          </p:cNvPicPr>
          <p:nvPr/>
        </p:nvPicPr>
        <p:blipFill>
          <a:blip r:embed="rId2" cstate="print"/>
          <a:srcRect/>
          <a:stretch>
            <a:fillRect/>
          </a:stretch>
        </p:blipFill>
        <p:spPr bwMode="auto">
          <a:xfrm>
            <a:off x="7696201" y="1371600"/>
            <a:ext cx="2780525" cy="4572000"/>
          </a:xfrm>
          <a:prstGeom prst="ellipse">
            <a:avLst/>
          </a:prstGeom>
        </p:spPr>
      </p:pic>
    </p:spTree>
    <p:extLst>
      <p:ext uri="{BB962C8B-B14F-4D97-AF65-F5344CB8AC3E}">
        <p14:creationId xmlns:p14="http://schemas.microsoft.com/office/powerpoint/2010/main" val="366290525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74C0B8-6D7E-0C23-935A-A1A9801280B8}"/>
              </a:ext>
            </a:extLst>
          </p:cNvPr>
          <p:cNvPicPr>
            <a:picLocks noChangeAspect="1"/>
          </p:cNvPicPr>
          <p:nvPr/>
        </p:nvPicPr>
        <p:blipFill>
          <a:blip r:embed="rId2"/>
          <a:stretch>
            <a:fillRect/>
          </a:stretch>
        </p:blipFill>
        <p:spPr>
          <a:xfrm>
            <a:off x="0" y="0"/>
            <a:ext cx="12192000" cy="6857999"/>
          </a:xfrm>
          <a:prstGeom prst="rect">
            <a:avLst/>
          </a:prstGeom>
        </p:spPr>
      </p:pic>
      <p:sp>
        <p:nvSpPr>
          <p:cNvPr id="18435" name="Rectangle 3">
            <a:extLst>
              <a:ext uri="{FF2B5EF4-FFF2-40B4-BE49-F238E27FC236}">
                <a16:creationId xmlns:a16="http://schemas.microsoft.com/office/drawing/2014/main" id="{792F0276-4386-4B95-9DDD-8030CE304991}"/>
              </a:ext>
            </a:extLst>
          </p:cNvPr>
          <p:cNvSpPr>
            <a:spLocks noGrp="1" noChangeArrowheads="1"/>
          </p:cNvSpPr>
          <p:nvPr>
            <p:ph type="body" idx="1"/>
          </p:nvPr>
        </p:nvSpPr>
        <p:spPr>
          <a:xfrm>
            <a:off x="1981200" y="1447800"/>
            <a:ext cx="8458200" cy="4114800"/>
          </a:xfrm>
        </p:spPr>
        <p:txBody>
          <a:bodyPr/>
          <a:lstStyle/>
          <a:p>
            <a:pPr eaLnBrk="1" hangingPunct="1">
              <a:lnSpc>
                <a:spcPct val="200000"/>
              </a:lnSpc>
              <a:buFont typeface="Wingdings" panose="05000000000000000000" pitchFamily="2" charset="2"/>
              <a:buNone/>
              <a:defRPr/>
            </a:pPr>
            <a:endParaRPr lang="en-US" dirty="0"/>
          </a:p>
          <a:p>
            <a:pPr eaLnBrk="1" hangingPunct="1">
              <a:lnSpc>
                <a:spcPct val="90000"/>
              </a:lnSpc>
              <a:defRPr/>
            </a:pPr>
            <a:endParaRPr lang="en-US" dirty="0"/>
          </a:p>
        </p:txBody>
      </p:sp>
      <p:sp>
        <p:nvSpPr>
          <p:cNvPr id="4" name="TextBox 3">
            <a:extLst>
              <a:ext uri="{FF2B5EF4-FFF2-40B4-BE49-F238E27FC236}">
                <a16:creationId xmlns:a16="http://schemas.microsoft.com/office/drawing/2014/main" id="{BD1F2837-2079-FE3D-A4F7-804A360299AA}"/>
              </a:ext>
            </a:extLst>
          </p:cNvPr>
          <p:cNvSpPr txBox="1"/>
          <p:nvPr/>
        </p:nvSpPr>
        <p:spPr>
          <a:xfrm>
            <a:off x="609600" y="0"/>
            <a:ext cx="10972800" cy="4929555"/>
          </a:xfrm>
          <a:prstGeom prst="rect">
            <a:avLst/>
          </a:prstGeom>
          <a:noFill/>
        </p:spPr>
        <p:txBody>
          <a:bodyPr wrap="square">
            <a:spAutoFit/>
          </a:bodyPr>
          <a:lstStyle/>
          <a:p>
            <a:pPr marL="342900" marR="0" indent="-342900" algn="ctr" defTabSz="685800" eaLnBrk="0" hangingPunct="0">
              <a:lnSpc>
                <a:spcPct val="90000"/>
              </a:lnSpc>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8:29–30</a:t>
            </a:r>
          </a:p>
          <a:p>
            <a:pPr marL="0" marR="0" algn="just">
              <a:spcBef>
                <a:spcPts val="0"/>
              </a:spcBef>
              <a:spcAft>
                <a:spcPts val="1000"/>
              </a:spcAft>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29</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For those whom He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foreknew</a:t>
            </a:r>
            <a:r>
              <a:rPr lang="en-US" sz="3600" dirty="0">
                <a:effectLst>
                  <a:outerShdw blurRad="38100" dist="38100" dir="2700000" algn="tl">
                    <a:srgbClr val="000000">
                      <a:alpha val="43137"/>
                    </a:srgbClr>
                  </a:outerShdw>
                </a:effectLst>
                <a:latin typeface="Calibri" panose="020F0502020204030204" pitchFamily="34" charset="0"/>
              </a:rPr>
              <a:t>, He also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predestined</a:t>
            </a:r>
            <a:r>
              <a:rPr lang="en-US" sz="3600" dirty="0">
                <a:effectLst>
                  <a:outerShdw blurRad="38100" dist="38100" dir="2700000" algn="tl">
                    <a:srgbClr val="000000">
                      <a:alpha val="43137"/>
                    </a:srgbClr>
                  </a:outerShdw>
                </a:effectLst>
                <a:latin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rPr>
              <a:t>to become</a:t>
            </a:r>
            <a:r>
              <a:rPr lang="en-US" sz="3600" dirty="0">
                <a:effectLst>
                  <a:outerShdw blurRad="38100" dist="38100" dir="2700000" algn="tl">
                    <a:srgbClr val="000000">
                      <a:alpha val="43137"/>
                    </a:srgbClr>
                  </a:outerShdw>
                </a:effectLst>
                <a:latin typeface="Calibri" panose="020F0502020204030204" pitchFamily="34" charset="0"/>
              </a:rPr>
              <a:t> conformed to the image of His Son, so that He would be the firstborn among many brethren;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30</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and these whom He predestined, He also called; and these whom He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called</a:t>
            </a:r>
            <a:r>
              <a:rPr lang="en-US" sz="3600" dirty="0">
                <a:effectLst>
                  <a:outerShdw blurRad="38100" dist="38100" dir="2700000" algn="tl">
                    <a:srgbClr val="000000">
                      <a:alpha val="43137"/>
                    </a:srgbClr>
                  </a:outerShdw>
                </a:effectLst>
                <a:latin typeface="Calibri" panose="020F0502020204030204" pitchFamily="34" charset="0"/>
              </a:rPr>
              <a:t>, He also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justified</a:t>
            </a:r>
            <a:r>
              <a:rPr lang="en-US" sz="3600" dirty="0">
                <a:effectLst>
                  <a:outerShdw blurRad="38100" dist="38100" dir="2700000" algn="tl">
                    <a:srgbClr val="000000">
                      <a:alpha val="43137"/>
                    </a:srgbClr>
                  </a:outerShdw>
                </a:effectLst>
                <a:latin typeface="Calibri" panose="020F0502020204030204" pitchFamily="34" charset="0"/>
              </a:rPr>
              <a:t>; and these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whom</a:t>
            </a:r>
            <a:r>
              <a:rPr lang="en-US" sz="3600" dirty="0">
                <a:effectLst>
                  <a:outerShdw blurRad="38100" dist="38100" dir="2700000" algn="tl">
                    <a:srgbClr val="000000">
                      <a:alpha val="43137"/>
                    </a:srgbClr>
                  </a:outerShdw>
                </a:effectLst>
                <a:latin typeface="Calibri" panose="020F0502020204030204" pitchFamily="34" charset="0"/>
              </a:rPr>
              <a:t> He justified, He also glorified. </a:t>
            </a:r>
          </a:p>
          <a:p>
            <a:pPr marL="0" marR="0" algn="ctr">
              <a:spcBef>
                <a:spcPts val="0"/>
              </a:spcBef>
              <a:spcAft>
                <a:spcPts val="1000"/>
              </a:spcAft>
            </a:pPr>
            <a:r>
              <a:rPr lang="en-US" sz="3600" dirty="0">
                <a:effectLst>
                  <a:outerShdw blurRad="38100" dist="38100" dir="2700000" algn="tl">
                    <a:srgbClr val="000000">
                      <a:alpha val="43137"/>
                    </a:srgbClr>
                  </a:outerShdw>
                </a:effectLst>
                <a:latin typeface="Calibri" panose="020F0502020204030204" pitchFamily="34" charset="0"/>
              </a:rPr>
              <a:t>Where’s </a:t>
            </a:r>
            <a:r>
              <a:rPr lang="en-US" sz="3600" b="1" dirty="0">
                <a:solidFill>
                  <a:schemeClr val="tx2"/>
                </a:solidFill>
                <a:effectLst>
                  <a:outerShdw blurRad="38100" dist="38100" dir="2700000" algn="tl">
                    <a:srgbClr val="000000">
                      <a:alpha val="43137"/>
                    </a:srgbClr>
                  </a:outerShdw>
                </a:effectLst>
                <a:latin typeface="Calibri" panose="020F0502020204030204" pitchFamily="34" charset="0"/>
              </a:rPr>
              <a:t>sanctification</a:t>
            </a:r>
            <a:r>
              <a:rPr lang="en-US" sz="3600" dirty="0">
                <a:effectLst>
                  <a:outerShdw blurRad="38100" dist="38100" dir="2700000" algn="tl">
                    <a:srgbClr val="000000">
                      <a:alpha val="43137"/>
                    </a:srgbClr>
                  </a:outerShdw>
                </a:effectLst>
                <a:latin typeface="Calibri" panose="020F0502020204030204" pitchFamily="34" charset="0"/>
              </a:rPr>
              <a:t>?</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524000"/>
            <a:ext cx="10972800" cy="2331676"/>
          </a:xfrm>
        </p:spPr>
        <p:txBody>
          <a:bodyPr/>
          <a:lstStyle/>
          <a:p>
            <a:pPr marL="0" indent="0" algn="just">
              <a:buNone/>
              <a:defRPr/>
            </a:pPr>
            <a:r>
              <a:rPr lang="en-US" dirty="0">
                <a:effectLst>
                  <a:outerShdw blurRad="38100" dist="38100" dir="2700000" algn="tl">
                    <a:srgbClr val="000000">
                      <a:alpha val="43137"/>
                    </a:srgbClr>
                  </a:outerShdw>
                </a:effectLst>
              </a:rPr>
              <a:t>"We believe Scripture reveals two clear and indisputable lines of evidence. One line shows God sovereignly choosing His own in Christ; the other shows man possessing the function of volition, able to receive or reject God's uniquely born Son (regarding sovereignty, see Job 42:2; Psalm 135:6; Isaiah 46:9–10; Jeremiah 1:5; Matthew 24:22, 24, 31; Luke 18:7; Romans 8:29–33; Galatians 1:15; 2 Timothy 2:10; 1 Peter 1:1–2; regarding human volition, see John 1:9–13; 3:16, 36; 6:47; 20:30–31; Acts 16:30–31; Romans 10:11–13; 1 John 5:9–13, as well as every command in the epistles).”</a:t>
            </a:r>
          </a:p>
        </p:txBody>
      </p:sp>
      <p:sp>
        <p:nvSpPr>
          <p:cNvPr id="6" name="Rectangle 5">
            <a:extLst>
              <a:ext uri="{FF2B5EF4-FFF2-40B4-BE49-F238E27FC236}">
                <a16:creationId xmlns:a16="http://schemas.microsoft.com/office/drawing/2014/main" id="{EE7029BF-8EAA-4334-9E5B-20D3596C7594}"/>
              </a:ext>
            </a:extLst>
          </p:cNvPr>
          <p:cNvSpPr/>
          <p:nvPr/>
        </p:nvSpPr>
        <p:spPr>
          <a:xfrm>
            <a:off x="1893506" y="228600"/>
            <a:ext cx="8404988" cy="1261884"/>
          </a:xfrm>
          <a:prstGeom prst="rect">
            <a:avLst/>
          </a:prstGeom>
        </p:spPr>
        <p:txBody>
          <a:bodyPr wrap="square">
            <a:spAutoFit/>
          </a:bodyPr>
          <a:lstStyle/>
          <a:p>
            <a:pPr algn="ctr">
              <a:spcAft>
                <a:spcPts val="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Chafer Theological Seminary Distinctives: </a:t>
            </a:r>
          </a:p>
          <a:p>
            <a:pPr algn="ctr">
              <a:spcAft>
                <a:spcPts val="0"/>
              </a:spcAft>
            </a:pPr>
            <a:r>
              <a:rPr lang="en-US" sz="4000" cap="small" dirty="0">
                <a:solidFill>
                  <a:srgbClr val="FFFFCC"/>
                </a:solidFill>
                <a:latin typeface="Calibri" panose="020F0502020204030204" pitchFamily="34" charset="0"/>
                <a:cs typeface="Calibri" panose="020F0502020204030204" pitchFamily="34" charset="0"/>
              </a:rPr>
              <a:t>election</a:t>
            </a:r>
          </a:p>
        </p:txBody>
      </p:sp>
      <p:sp>
        <p:nvSpPr>
          <p:cNvPr id="2" name="Rectangle 1">
            <a:extLst>
              <a:ext uri="{FF2B5EF4-FFF2-40B4-BE49-F238E27FC236}">
                <a16:creationId xmlns:a16="http://schemas.microsoft.com/office/drawing/2014/main" id="{4103A637-2730-434B-8674-4535AFFEF14D}"/>
              </a:ext>
            </a:extLst>
          </p:cNvPr>
          <p:cNvSpPr/>
          <p:nvPr/>
        </p:nvSpPr>
        <p:spPr>
          <a:xfrm>
            <a:off x="609600" y="6320135"/>
            <a:ext cx="10972801" cy="400110"/>
          </a:xfrm>
          <a:prstGeom prst="rect">
            <a:avLst/>
          </a:prstGeom>
        </p:spPr>
        <p:txBody>
          <a:bodyPr wrap="square">
            <a:spAutoFit/>
          </a:bodyPr>
          <a:lstStyle/>
          <a:p>
            <a:pPr algn="ctr"/>
            <a:r>
              <a:rPr lang="en-US" sz="2000" dirty="0">
                <a:latin typeface="Calibri" panose="020F0502020204030204" pitchFamily="34" charset="0"/>
                <a:cs typeface="Calibri" panose="020F0502020204030204" pitchFamily="34" charset="0"/>
              </a:rPr>
              <a:t>https://www.chafer.edu/soteriology</a:t>
            </a:r>
          </a:p>
        </p:txBody>
      </p:sp>
      <p:pic>
        <p:nvPicPr>
          <p:cNvPr id="7" name="Picture 6" descr="cts-logo-clr">
            <a:extLst>
              <a:ext uri="{FF2B5EF4-FFF2-40B4-BE49-F238E27FC236}">
                <a16:creationId xmlns:a16="http://schemas.microsoft.com/office/drawing/2014/main" id="{355291FC-3CE3-43F6-ABE7-72A4E86D1D33}"/>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1371600" cy="1371600"/>
          </a:xfrm>
          <a:prstGeom prst="rect">
            <a:avLst/>
          </a:prstGeom>
          <a:noFill/>
          <a:ln w="9525">
            <a:noFill/>
            <a:miter lim="800000"/>
            <a:headEnd/>
            <a:tailEnd/>
          </a:ln>
        </p:spPr>
      </p:pic>
    </p:spTree>
    <p:extLst>
      <p:ext uri="{BB962C8B-B14F-4D97-AF65-F5344CB8AC3E}">
        <p14:creationId xmlns:p14="http://schemas.microsoft.com/office/powerpoint/2010/main" val="2416650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a:extLst>
              <a:ext uri="{FF2B5EF4-FFF2-40B4-BE49-F238E27FC236}">
                <a16:creationId xmlns:a16="http://schemas.microsoft.com/office/drawing/2014/main" id="{956E15D5-B1BA-4BAF-A64D-804FF4CF6C6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38339" y="166689"/>
            <a:ext cx="8315325"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90CA1D-E3BE-442F-985B-2088727C07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3299" y="990388"/>
            <a:ext cx="8425402" cy="4877223"/>
          </a:xfrm>
          <a:prstGeom prst="rect">
            <a:avLst/>
          </a:prstGeom>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6BE68C5-C3DA-46EC-A01C-A37D7CC3F692}"/>
              </a:ext>
            </a:extLst>
          </p:cNvPr>
          <p:cNvSpPr>
            <a:spLocks noGrp="1" noChangeArrowheads="1"/>
          </p:cNvSpPr>
          <p:nvPr>
            <p:ph type="title" idx="4294967295"/>
          </p:nvPr>
        </p:nvSpPr>
        <p:spPr>
          <a:xfrm>
            <a:off x="3962400" y="228600"/>
            <a:ext cx="4267200" cy="914400"/>
          </a:xfrm>
        </p:spPr>
        <p:txBody>
          <a:bodyPr/>
          <a:lstStyle/>
          <a:p>
            <a:pPr algn="ctr">
              <a:defRPr/>
            </a:pPr>
            <a:r>
              <a:rPr lang="en-US" sz="4000" dirty="0">
                <a:effectLst>
                  <a:outerShdw blurRad="38100" dist="38100" dir="2700000" algn="tl">
                    <a:srgbClr val="000000">
                      <a:alpha val="43137"/>
                    </a:srgbClr>
                  </a:outerShdw>
                </a:effectLst>
                <a:latin typeface="Calibri" pitchFamily="34" charset="0"/>
                <a:cs typeface="Calibri" pitchFamily="34" charset="0"/>
              </a:rPr>
              <a:t>Romans Outline</a:t>
            </a:r>
          </a:p>
        </p:txBody>
      </p:sp>
      <p:sp>
        <p:nvSpPr>
          <p:cNvPr id="22531" name="Rectangle 3">
            <a:extLst>
              <a:ext uri="{FF2B5EF4-FFF2-40B4-BE49-F238E27FC236}">
                <a16:creationId xmlns:a16="http://schemas.microsoft.com/office/drawing/2014/main" id="{35A08220-AAF7-4791-A090-3A1A609A7C0D}"/>
              </a:ext>
            </a:extLst>
          </p:cNvPr>
          <p:cNvSpPr>
            <a:spLocks noGrp="1" noChangeArrowheads="1"/>
          </p:cNvSpPr>
          <p:nvPr>
            <p:ph type="body" idx="4294967295"/>
          </p:nvPr>
        </p:nvSpPr>
        <p:spPr>
          <a:xfrm>
            <a:off x="1517653" y="1371600"/>
            <a:ext cx="6635747" cy="5105400"/>
          </a:xfrm>
        </p:spPr>
        <p:txBody>
          <a:bodyPr/>
          <a:lstStyle/>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Salutation (1:1-17)</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Sin (1:18–3:20)</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Salvation (3:21–5:21)</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Sanctification (6–8)</a:t>
            </a:r>
          </a:p>
          <a:p>
            <a:pPr marL="688975" indent="-688975">
              <a:spcBef>
                <a:spcPts val="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Sovereignty (9–11)</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Service (12:1–15:13)</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Summation (15:14–16:27)</a:t>
            </a:r>
          </a:p>
        </p:txBody>
      </p:sp>
      <p:pic>
        <p:nvPicPr>
          <p:cNvPr id="5" name="Picture 2" descr="http://t2.gstatic.com/images?q=tbn:ANd9GcS1mVJUm57sMvy7dZGgjXcqGUKMZZ_yuo5EvZm_IHst9scYnWL5tg">
            <a:extLst>
              <a:ext uri="{FF2B5EF4-FFF2-40B4-BE49-F238E27FC236}">
                <a16:creationId xmlns:a16="http://schemas.microsoft.com/office/drawing/2014/main" id="{BF161721-C09D-423E-A923-C4F467D08E48}"/>
              </a:ext>
            </a:extLst>
          </p:cNvPr>
          <p:cNvPicPr>
            <a:picLocks noChangeAspect="1" noChangeArrowheads="1"/>
          </p:cNvPicPr>
          <p:nvPr/>
        </p:nvPicPr>
        <p:blipFill>
          <a:blip r:embed="rId2" cstate="print"/>
          <a:srcRect/>
          <a:stretch>
            <a:fillRect/>
          </a:stretch>
        </p:blipFill>
        <p:spPr bwMode="auto">
          <a:xfrm>
            <a:off x="7696201" y="1371600"/>
            <a:ext cx="2780525" cy="4572000"/>
          </a:xfrm>
          <a:prstGeom prst="ellipse">
            <a:avLst/>
          </a:prstGeom>
        </p:spPr>
      </p:pic>
    </p:spTree>
    <p:extLst>
      <p:ext uri="{BB962C8B-B14F-4D97-AF65-F5344CB8AC3E}">
        <p14:creationId xmlns:p14="http://schemas.microsoft.com/office/powerpoint/2010/main" val="329401269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D04F9B76-14A8-418D-8053-236AA400CE3E}"/>
              </a:ext>
            </a:extLst>
          </p:cNvPr>
          <p:cNvSpPr>
            <a:spLocks noGrp="1" noChangeArrowheads="1"/>
          </p:cNvSpPr>
          <p:nvPr>
            <p:ph type="title"/>
          </p:nvPr>
        </p:nvSpPr>
        <p:spPr>
          <a:xfrm>
            <a:off x="2781300" y="228600"/>
            <a:ext cx="6629400" cy="914400"/>
          </a:xfrm>
        </p:spPr>
        <p:txBody>
          <a:bodyPr/>
          <a:lstStyle/>
          <a:p>
            <a:pPr algn="ctr"/>
            <a:r>
              <a:rPr lang="en-US" altLang="en-US" sz="4000" dirty="0">
                <a:latin typeface="Calibri" panose="020F0502020204030204" pitchFamily="34" charset="0"/>
                <a:cs typeface="Calibri" panose="020F0502020204030204" pitchFamily="34" charset="0"/>
              </a:rPr>
              <a:t>V. Sovereignty (Rom 9–11)</a:t>
            </a:r>
          </a:p>
        </p:txBody>
      </p:sp>
      <p:sp>
        <p:nvSpPr>
          <p:cNvPr id="27651" name="Rectangle 3">
            <a:extLst>
              <a:ext uri="{FF2B5EF4-FFF2-40B4-BE49-F238E27FC236}">
                <a16:creationId xmlns:a16="http://schemas.microsoft.com/office/drawing/2014/main" id="{E2976D69-71AB-4771-B110-ABD3E1B2D68C}"/>
              </a:ext>
            </a:extLst>
          </p:cNvPr>
          <p:cNvSpPr>
            <a:spLocks noGrp="1" noChangeArrowheads="1"/>
          </p:cNvSpPr>
          <p:nvPr>
            <p:ph type="body" idx="1"/>
          </p:nvPr>
        </p:nvSpPr>
        <p:spPr>
          <a:xfrm>
            <a:off x="1066800" y="1600199"/>
            <a:ext cx="7680960" cy="4460875"/>
          </a:xfrm>
          <a:extLst>
            <a:ext uri="{909E8E84-426E-40DD-AFC4-6F175D3DCCD1}">
              <a14:hiddenFill xmlns:a14="http://schemas.microsoft.com/office/drawing/2010/main">
                <a:solidFill>
                  <a:srgbClr val="FFFFFF"/>
                </a:solidFill>
              </a14:hiddenFill>
            </a:ext>
          </a:extLst>
        </p:spPr>
        <p:txBody>
          <a:bodyPr/>
          <a:lstStyle/>
          <a:p>
            <a:pPr marL="742950" indent="-742950">
              <a:spcBef>
                <a:spcPts val="600"/>
              </a:spcBef>
              <a:spcAft>
                <a:spcPts val="1200"/>
              </a:spcAft>
              <a:buClr>
                <a:srgbClr val="CC99FF"/>
              </a:buClr>
              <a:buSzPct val="100000"/>
              <a:buFont typeface="+mj-lt"/>
              <a:buAutoNum type="alphaUcPeriod"/>
              <a:defRPr/>
            </a:pPr>
            <a:r>
              <a:rPr lang="en-US" altLang="en-US" dirty="0">
                <a:cs typeface="Calibri" pitchFamily="34" charset="0"/>
              </a:rPr>
              <a:t>Israel in the past: elected (Rom 9)</a:t>
            </a:r>
          </a:p>
          <a:p>
            <a:pPr marL="742950" indent="-742950">
              <a:spcBef>
                <a:spcPts val="600"/>
              </a:spcBef>
              <a:spcAft>
                <a:spcPts val="1200"/>
              </a:spcAft>
              <a:buClr>
                <a:srgbClr val="CC99FF"/>
              </a:buClr>
              <a:buSzPct val="100000"/>
              <a:buFont typeface="+mj-lt"/>
              <a:buAutoNum type="alphaUcPeriod"/>
              <a:defRPr/>
            </a:pPr>
            <a:r>
              <a:rPr lang="en-US" altLang="en-US" dirty="0">
                <a:cs typeface="Calibri" pitchFamily="34" charset="0"/>
              </a:rPr>
              <a:t>Israel in the present: rejected (Rom 10)</a:t>
            </a:r>
          </a:p>
          <a:p>
            <a:pPr marL="742950" indent="-742950">
              <a:spcBef>
                <a:spcPts val="600"/>
              </a:spcBef>
              <a:spcAft>
                <a:spcPts val="1200"/>
              </a:spcAft>
              <a:buClr>
                <a:srgbClr val="CC99FF"/>
              </a:buClr>
              <a:buSzPct val="100000"/>
              <a:buFont typeface="+mj-lt"/>
              <a:buAutoNum type="alphaUcPeriod"/>
              <a:defRPr/>
            </a:pPr>
            <a:r>
              <a:rPr lang="en-US" altLang="en-US" dirty="0">
                <a:cs typeface="Calibri" pitchFamily="34" charset="0"/>
              </a:rPr>
              <a:t>Israel in the future: accepted (Rom 11)</a:t>
            </a:r>
          </a:p>
        </p:txBody>
      </p:sp>
      <p:pic>
        <p:nvPicPr>
          <p:cNvPr id="38916" name="Picture 4" descr="C:\Users\awoods\AppData\Local\Microsoft\Windows\Temporary Internet Files\Content.IE5\Q1EAF2DI\MCj01939740000[1].wmf">
            <a:extLst>
              <a:ext uri="{FF2B5EF4-FFF2-40B4-BE49-F238E27FC236}">
                <a16:creationId xmlns:a16="http://schemas.microsoft.com/office/drawing/2014/main" id="{8AED871C-CA8D-498E-BD87-6ABA87BBBFC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525000" y="1419447"/>
            <a:ext cx="1600200" cy="432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6BE68C5-C3DA-46EC-A01C-A37D7CC3F692}"/>
              </a:ext>
            </a:extLst>
          </p:cNvPr>
          <p:cNvSpPr>
            <a:spLocks noGrp="1" noChangeArrowheads="1"/>
          </p:cNvSpPr>
          <p:nvPr>
            <p:ph type="title" idx="4294967295"/>
          </p:nvPr>
        </p:nvSpPr>
        <p:spPr>
          <a:xfrm>
            <a:off x="3962400" y="228600"/>
            <a:ext cx="4267200" cy="914400"/>
          </a:xfrm>
        </p:spPr>
        <p:txBody>
          <a:bodyPr/>
          <a:lstStyle/>
          <a:p>
            <a:pPr algn="ctr">
              <a:defRPr/>
            </a:pPr>
            <a:r>
              <a:rPr lang="en-US" sz="4000" dirty="0">
                <a:effectLst>
                  <a:outerShdw blurRad="38100" dist="38100" dir="2700000" algn="tl">
                    <a:srgbClr val="000000">
                      <a:alpha val="43137"/>
                    </a:srgbClr>
                  </a:outerShdw>
                </a:effectLst>
                <a:latin typeface="Calibri" pitchFamily="34" charset="0"/>
                <a:cs typeface="Calibri" pitchFamily="34" charset="0"/>
              </a:rPr>
              <a:t>Romans Outline</a:t>
            </a:r>
          </a:p>
        </p:txBody>
      </p:sp>
      <p:sp>
        <p:nvSpPr>
          <p:cNvPr id="22531" name="Rectangle 3">
            <a:extLst>
              <a:ext uri="{FF2B5EF4-FFF2-40B4-BE49-F238E27FC236}">
                <a16:creationId xmlns:a16="http://schemas.microsoft.com/office/drawing/2014/main" id="{35A08220-AAF7-4791-A090-3A1A609A7C0D}"/>
              </a:ext>
            </a:extLst>
          </p:cNvPr>
          <p:cNvSpPr>
            <a:spLocks noGrp="1" noChangeArrowheads="1"/>
          </p:cNvSpPr>
          <p:nvPr>
            <p:ph type="body" idx="4294967295"/>
          </p:nvPr>
        </p:nvSpPr>
        <p:spPr>
          <a:xfrm>
            <a:off x="1517653" y="1371600"/>
            <a:ext cx="6635747" cy="5105400"/>
          </a:xfrm>
        </p:spPr>
        <p:txBody>
          <a:bodyPr/>
          <a:lstStyle/>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Salutation (1:1-17)</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Sin (1:18–3:20)</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Salvation (3:21–5:21)</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Sanctification (6–8)</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Sovereignty (9–11)</a:t>
            </a:r>
          </a:p>
          <a:p>
            <a:pPr marL="688975" indent="-688975">
              <a:spcBef>
                <a:spcPts val="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Service (12:1–15:13)</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Summation (15:14–16:27)</a:t>
            </a:r>
          </a:p>
        </p:txBody>
      </p:sp>
      <p:pic>
        <p:nvPicPr>
          <p:cNvPr id="5" name="Picture 2" descr="http://t2.gstatic.com/images?q=tbn:ANd9GcS1mVJUm57sMvy7dZGgjXcqGUKMZZ_yuo5EvZm_IHst9scYnWL5tg">
            <a:extLst>
              <a:ext uri="{FF2B5EF4-FFF2-40B4-BE49-F238E27FC236}">
                <a16:creationId xmlns:a16="http://schemas.microsoft.com/office/drawing/2014/main" id="{BF161721-C09D-423E-A923-C4F467D08E48}"/>
              </a:ext>
            </a:extLst>
          </p:cNvPr>
          <p:cNvPicPr>
            <a:picLocks noChangeAspect="1" noChangeArrowheads="1"/>
          </p:cNvPicPr>
          <p:nvPr/>
        </p:nvPicPr>
        <p:blipFill>
          <a:blip r:embed="rId2" cstate="print"/>
          <a:srcRect/>
          <a:stretch>
            <a:fillRect/>
          </a:stretch>
        </p:blipFill>
        <p:spPr bwMode="auto">
          <a:xfrm>
            <a:off x="7696201" y="1371600"/>
            <a:ext cx="2780525" cy="4572000"/>
          </a:xfrm>
          <a:prstGeom prst="ellipse">
            <a:avLst/>
          </a:prstGeom>
        </p:spPr>
      </p:pic>
    </p:spTree>
    <p:extLst>
      <p:ext uri="{BB962C8B-B14F-4D97-AF65-F5344CB8AC3E}">
        <p14:creationId xmlns:p14="http://schemas.microsoft.com/office/powerpoint/2010/main" val="255912495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a:extLst>
              <a:ext uri="{FF2B5EF4-FFF2-40B4-BE49-F238E27FC236}">
                <a16:creationId xmlns:a16="http://schemas.microsoft.com/office/drawing/2014/main" id="{E21063D0-259F-4FDE-9413-E09F5C3DC64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btitle 3">
            <a:extLst>
              <a:ext uri="{FF2B5EF4-FFF2-40B4-BE49-F238E27FC236}">
                <a16:creationId xmlns:a16="http://schemas.microsoft.com/office/drawing/2014/main" id="{8523C394-146A-4C08-9C86-9305D9765107}"/>
              </a:ext>
            </a:extLst>
          </p:cNvPr>
          <p:cNvSpPr txBox="1">
            <a:spLocks/>
          </p:cNvSpPr>
          <p:nvPr/>
        </p:nvSpPr>
        <p:spPr bwMode="auto">
          <a:xfrm>
            <a:off x="609600" y="0"/>
            <a:ext cx="10972800" cy="34290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Clr>
                <a:srgbClr val="00FFFF"/>
              </a:buClr>
              <a:buNone/>
              <a:defRPr/>
            </a:pPr>
            <a:r>
              <a:rPr lang="en-US" altLang="en-US" sz="4000" dirty="0">
                <a:solidFill>
                  <a:schemeClr val="tx2"/>
                </a:solidFill>
                <a:ea typeface="+mj-ea"/>
                <a:cs typeface="Calibri" panose="020F0502020204030204" pitchFamily="34" charset="0"/>
              </a:rPr>
              <a:t>Romans 12:1</a:t>
            </a:r>
          </a:p>
          <a:p>
            <a:pPr marL="0" indent="0" algn="just" eaLnBrk="1" hangingPunct="1">
              <a:spcBef>
                <a:spcPct val="0"/>
              </a:spcBef>
              <a:spcAft>
                <a:spcPts val="0"/>
              </a:spcAft>
              <a:buClrTx/>
              <a:buSzTx/>
              <a:buNone/>
              <a:defRPr/>
            </a:pPr>
            <a:r>
              <a:rPr lang="en-US" sz="3400" dirty="0">
                <a:effectLst>
                  <a:outerShdw blurRad="38100" dist="38100" dir="2700000" algn="tl">
                    <a:srgbClr val="000000">
                      <a:alpha val="43137"/>
                    </a:srgbClr>
                  </a:outerShdw>
                </a:effectLst>
              </a:rPr>
              <a:t>“</a:t>
            </a:r>
            <a:r>
              <a:rPr lang="en-US" sz="3400" b="1" u="sng" dirty="0">
                <a:solidFill>
                  <a:srgbClr val="FFFFCC"/>
                </a:solidFill>
                <a:effectLst>
                  <a:outerShdw blurRad="38100" dist="38100" dir="2700000" algn="tl">
                    <a:srgbClr val="000000">
                      <a:alpha val="43137"/>
                    </a:srgbClr>
                  </a:outerShdw>
                </a:effectLst>
              </a:rPr>
              <a:t>Therefore</a:t>
            </a:r>
            <a:r>
              <a:rPr lang="en-US" sz="3400" dirty="0">
                <a:effectLst>
                  <a:outerShdw blurRad="38100" dist="38100" dir="2700000" algn="tl">
                    <a:srgbClr val="000000">
                      <a:alpha val="43137"/>
                    </a:srgbClr>
                  </a:outerShdw>
                </a:effectLst>
              </a:rPr>
              <a:t> I urge you, </a:t>
            </a:r>
            <a:r>
              <a:rPr lang="en-US" sz="3400" b="1" u="sng" dirty="0">
                <a:solidFill>
                  <a:srgbClr val="FFFFCC"/>
                </a:solidFill>
                <a:effectLst>
                  <a:outerShdw blurRad="38100" dist="38100" dir="2700000" algn="tl">
                    <a:srgbClr val="000000">
                      <a:alpha val="43137"/>
                    </a:srgbClr>
                  </a:outerShdw>
                </a:effectLst>
              </a:rPr>
              <a:t>brethren</a:t>
            </a:r>
            <a:r>
              <a:rPr lang="en-US" sz="3400" dirty="0">
                <a:effectLst>
                  <a:outerShdw blurRad="38100" dist="38100" dir="2700000" algn="tl">
                    <a:srgbClr val="000000">
                      <a:alpha val="43137"/>
                    </a:srgbClr>
                  </a:outerShdw>
                </a:effectLst>
              </a:rPr>
              <a:t>, by </a:t>
            </a:r>
            <a:r>
              <a:rPr lang="en-US" sz="3400" b="1" u="sng" dirty="0">
                <a:solidFill>
                  <a:srgbClr val="FFFFCC"/>
                </a:solidFill>
                <a:effectLst>
                  <a:outerShdw blurRad="38100" dist="38100" dir="2700000" algn="tl">
                    <a:srgbClr val="000000">
                      <a:alpha val="43137"/>
                    </a:srgbClr>
                  </a:outerShdw>
                </a:effectLst>
              </a:rPr>
              <a:t>the mercies </a:t>
            </a:r>
            <a:r>
              <a:rPr lang="en-US" sz="3400" dirty="0">
                <a:effectLst>
                  <a:outerShdw blurRad="38100" dist="38100" dir="2700000" algn="tl">
                    <a:srgbClr val="000000">
                      <a:alpha val="43137"/>
                    </a:srgbClr>
                  </a:outerShdw>
                </a:effectLst>
              </a:rPr>
              <a:t>of God, to </a:t>
            </a:r>
            <a:r>
              <a:rPr lang="en-US" sz="3400" b="1" u="sng" dirty="0">
                <a:solidFill>
                  <a:srgbClr val="FFFFCC"/>
                </a:solidFill>
                <a:effectLst>
                  <a:outerShdw blurRad="38100" dist="38100" dir="2700000" algn="tl">
                    <a:srgbClr val="000000">
                      <a:alpha val="43137"/>
                    </a:srgbClr>
                  </a:outerShdw>
                </a:effectLst>
              </a:rPr>
              <a:t>present your bodies </a:t>
            </a:r>
            <a:r>
              <a:rPr lang="en-US" sz="3400" dirty="0">
                <a:effectLst>
                  <a:outerShdw blurRad="38100" dist="38100" dir="2700000" algn="tl">
                    <a:srgbClr val="000000">
                      <a:alpha val="43137"/>
                    </a:srgbClr>
                  </a:outerShdw>
                </a:effectLst>
              </a:rPr>
              <a:t>a living and holy sacrifice, acceptable </a:t>
            </a:r>
            <a:r>
              <a:rPr lang="en-US" sz="3400" b="1" u="sng" dirty="0">
                <a:solidFill>
                  <a:srgbClr val="FFFFCC"/>
                </a:solidFill>
                <a:effectLst>
                  <a:outerShdw blurRad="38100" dist="38100" dir="2700000" algn="tl">
                    <a:srgbClr val="000000">
                      <a:alpha val="43137"/>
                    </a:srgbClr>
                  </a:outerShdw>
                </a:effectLst>
              </a:rPr>
              <a:t>to God</a:t>
            </a:r>
            <a:r>
              <a:rPr lang="en-US" sz="3400" dirty="0">
                <a:effectLst>
                  <a:outerShdw blurRad="38100" dist="38100" dir="2700000" algn="tl">
                    <a:srgbClr val="000000">
                      <a:alpha val="43137"/>
                    </a:srgbClr>
                  </a:outerShdw>
                </a:effectLst>
              </a:rPr>
              <a:t>, which is your spiritual service of worship.</a:t>
            </a:r>
            <a:r>
              <a:rPr lang="en-US" altLang="en-US" sz="3400" dirty="0">
                <a:solidFill>
                  <a:srgbClr val="FFFFFF"/>
                </a:solidFill>
                <a:effectLst>
                  <a:outerShdw blurRad="38100" dist="38100" dir="2700000" algn="tl">
                    <a:srgbClr val="000000">
                      <a:alpha val="43137"/>
                    </a:srgbClr>
                  </a:outerShdw>
                </a:effectLst>
                <a:cs typeface="Arial" charset="0"/>
              </a:rPr>
              <a:t>”</a:t>
            </a:r>
          </a:p>
        </p:txBody>
      </p:sp>
      <p:pic>
        <p:nvPicPr>
          <p:cNvPr id="2" name="Picture 1">
            <a:extLst>
              <a:ext uri="{FF2B5EF4-FFF2-40B4-BE49-F238E27FC236}">
                <a16:creationId xmlns:a16="http://schemas.microsoft.com/office/drawing/2014/main" id="{6B72D42F-7687-5A99-B66B-669B056F11D8}"/>
              </a:ext>
            </a:extLst>
          </p:cNvPr>
          <p:cNvPicPr>
            <a:picLocks noChangeAspect="1"/>
          </p:cNvPicPr>
          <p:nvPr/>
        </p:nvPicPr>
        <p:blipFill>
          <a:blip r:embed="rId3"/>
          <a:srcRect b="16667"/>
          <a:stretch/>
        </p:blipFill>
        <p:spPr>
          <a:xfrm>
            <a:off x="4267200" y="2590800"/>
            <a:ext cx="3657600"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15E928-126D-D09A-4A5F-2FFE217D93CA}"/>
              </a:ext>
            </a:extLst>
          </p:cNvPr>
          <p:cNvPicPr>
            <a:picLocks noChangeAspect="1"/>
          </p:cNvPicPr>
          <p:nvPr/>
        </p:nvPicPr>
        <p:blipFill>
          <a:blip r:embed="rId2"/>
          <a:stretch>
            <a:fillRect/>
          </a:stretch>
        </p:blipFill>
        <p:spPr>
          <a:xfrm>
            <a:off x="0" y="0"/>
            <a:ext cx="12192000" cy="6857999"/>
          </a:xfrm>
          <a:prstGeom prst="rect">
            <a:avLst/>
          </a:prstGeom>
        </p:spPr>
      </p:pic>
      <p:sp>
        <p:nvSpPr>
          <p:cNvPr id="6" name="TextBox 5">
            <a:extLst>
              <a:ext uri="{FF2B5EF4-FFF2-40B4-BE49-F238E27FC236}">
                <a16:creationId xmlns:a16="http://schemas.microsoft.com/office/drawing/2014/main" id="{224061E2-42A9-BF47-ED74-C3D93BFE3084}"/>
              </a:ext>
            </a:extLst>
          </p:cNvPr>
          <p:cNvSpPr txBox="1"/>
          <p:nvPr/>
        </p:nvSpPr>
        <p:spPr>
          <a:xfrm>
            <a:off x="609600" y="0"/>
            <a:ext cx="10972800" cy="4185761"/>
          </a:xfrm>
          <a:prstGeom prst="rect">
            <a:avLst/>
          </a:prstGeom>
          <a:noFill/>
        </p:spPr>
        <p:txBody>
          <a:bodyPr wrap="square">
            <a:spAutoFit/>
          </a:bodyPr>
          <a:lstStyle/>
          <a:p>
            <a:pPr marL="342900" marR="0" indent="-342900" algn="ctr" defTabSz="685800" eaLnBrk="0" hangingPunct="0">
              <a:lnSpc>
                <a:spcPct val="90000"/>
              </a:lnSpc>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65:21–22</a:t>
            </a:r>
          </a:p>
          <a:p>
            <a:pPr marL="0" marR="0" algn="just">
              <a:spcBef>
                <a:spcPts val="0"/>
              </a:spcBef>
              <a:spcAft>
                <a:spcPts val="1000"/>
              </a:spcAft>
            </a:pPr>
            <a:r>
              <a:rPr lang="en-US" sz="3600" u="none" strike="noStrike" baseline="30000" dirty="0">
                <a:effectLst/>
                <a:latin typeface="Calibri" panose="020F0502020204030204" pitchFamily="34" charset="0"/>
              </a:rPr>
              <a:t>21</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“They will build houses and inhabit </a:t>
            </a:r>
            <a:r>
              <a:rPr lang="en-US" sz="3600" i="1" dirty="0">
                <a:effectLst/>
                <a:latin typeface="Calibri" panose="020F0502020204030204" pitchFamily="34" charset="0"/>
              </a:rPr>
              <a:t>them;</a:t>
            </a:r>
            <a:r>
              <a:rPr lang="en-US" sz="3600" dirty="0">
                <a:effectLst/>
                <a:latin typeface="Calibri" panose="020F0502020204030204" pitchFamily="34" charset="0"/>
              </a:rPr>
              <a:t> They will also plant vineyards and eat their fruit. </a:t>
            </a:r>
            <a:r>
              <a:rPr lang="en-US" sz="3600" u="none" strike="noStrike" baseline="30000" dirty="0">
                <a:effectLst/>
                <a:latin typeface="Calibri" panose="020F0502020204030204" pitchFamily="34" charset="0"/>
              </a:rPr>
              <a:t>22</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“They will not build and another inhabit, They will not plant and another eat; For as the lifetime of a tree, </a:t>
            </a:r>
            <a:r>
              <a:rPr lang="en-US" sz="3600" i="1" dirty="0">
                <a:effectLst/>
                <a:latin typeface="Calibri" panose="020F0502020204030204" pitchFamily="34" charset="0"/>
              </a:rPr>
              <a:t>so will be</a:t>
            </a:r>
            <a:r>
              <a:rPr lang="en-US" sz="3600" dirty="0">
                <a:effectLst/>
                <a:latin typeface="Calibri" panose="020F0502020204030204" pitchFamily="34" charset="0"/>
              </a:rPr>
              <a:t> the days of My people, And </a:t>
            </a:r>
            <a:r>
              <a:rPr lang="en-US" sz="3600" b="1" u="sng" dirty="0">
                <a:solidFill>
                  <a:srgbClr val="FFFFCC"/>
                </a:solidFill>
                <a:effectLst/>
                <a:latin typeface="Calibri" panose="020F0502020204030204" pitchFamily="34" charset="0"/>
              </a:rPr>
              <a:t>My chosen ones</a:t>
            </a:r>
            <a:r>
              <a:rPr lang="en-US" sz="3600" dirty="0">
                <a:effectLst/>
                <a:latin typeface="Calibri" panose="020F0502020204030204" pitchFamily="34" charset="0"/>
              </a:rPr>
              <a:t> will wear out the work of their hands. </a:t>
            </a:r>
          </a:p>
        </p:txBody>
      </p:sp>
    </p:spTree>
    <p:extLst>
      <p:ext uri="{BB962C8B-B14F-4D97-AF65-F5344CB8AC3E}">
        <p14:creationId xmlns:p14="http://schemas.microsoft.com/office/powerpoint/2010/main" val="5005641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125C96-6354-481A-8D3E-50122DF3E7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64514" name="Rectangle 1"/>
          <p:cNvSpPr>
            <a:spLocks noChangeArrowheads="1"/>
          </p:cNvSpPr>
          <p:nvPr/>
        </p:nvSpPr>
        <p:spPr bwMode="auto">
          <a:xfrm>
            <a:off x="609599" y="1"/>
            <a:ext cx="10972801"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lnSpc>
                <a:spcPct val="90000"/>
              </a:lnSpc>
              <a:spcAft>
                <a:spcPts val="9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24:21-22</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then there will be a great tribulation, such as has not occurred since the beginning of the world until now, nor ever will.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Unless those days had been cut short, no life would have been saved; but for the sake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elect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those days will be cut short.”</a:t>
            </a:r>
          </a:p>
        </p:txBody>
      </p:sp>
    </p:spTree>
    <p:extLst>
      <p:ext uri="{BB962C8B-B14F-4D97-AF65-F5344CB8AC3E}">
        <p14:creationId xmlns:p14="http://schemas.microsoft.com/office/powerpoint/2010/main" val="2338622838"/>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FFF7A-03C0-43AF-9B91-CAAF5175F3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799" cy="5293757"/>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23:37-39</a:t>
            </a:r>
          </a:p>
          <a:p>
            <a:pPr algn="just"/>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 Jerusalem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kills the prophets and stones those who are sent to her! How often I wanted to gather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your children together, the way a hen gathers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her chicks under her wings, and you were unwilling.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your house is being left to you desolate!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say to you, from now on you will not see Me until you say</a:t>
            </a:r>
            <a:r>
              <a:rPr 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is He who comes in the name of the Lord</a:t>
            </a:r>
            <a:r>
              <a:rPr 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24587303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extLst>
              <p:ext uri="{D42A27DB-BD31-4B8C-83A1-F6EECF244321}">
                <p14:modId xmlns:p14="http://schemas.microsoft.com/office/powerpoint/2010/main" val="2133481091"/>
              </p:ext>
            </p:extLst>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The Plagues </a:t>
                      </a:r>
                      <a:r>
                        <a:rPr kumimoji="0" lang="en-US" sz="3600" b="0"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of Egypt</a:t>
                      </a:r>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232560679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75097-0EDE-4408-8BC0-1FA82EE5E5A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1292D26E-A7AB-870F-35C0-B22F822490AC}"/>
              </a:ext>
            </a:extLst>
          </p:cNvPr>
          <p:cNvSpPr>
            <a:spLocks noGrp="1"/>
          </p:cNvSpPr>
          <p:nvPr>
            <p:ph type="title"/>
          </p:nvPr>
        </p:nvSpPr>
        <p:spPr>
          <a:xfrm>
            <a:off x="1143000" y="228600"/>
            <a:ext cx="9220200" cy="914400"/>
          </a:xfrm>
        </p:spPr>
        <p:txBody>
          <a:bodyPr/>
          <a:lstStyle/>
          <a:p>
            <a:pPr marL="742950" indent="-742950" algn="ctr">
              <a:buClr>
                <a:srgbClr val="CC99FF"/>
              </a:buClr>
              <a:buFont typeface="+mj-lt"/>
              <a:buAutoNum type="alphaUcPeriod" startAt="2"/>
            </a:pPr>
            <a:r>
              <a:rPr lang="en-US" sz="4000" dirty="0">
                <a:effectLst>
                  <a:outerShdw blurRad="38100" dist="38100" dir="2700000" algn="tl">
                    <a:srgbClr val="000000">
                      <a:alpha val="43137"/>
                    </a:srgbClr>
                  </a:outerShdw>
                </a:effectLst>
              </a:rPr>
              <a:t>Unconditional Election</a:t>
            </a:r>
          </a:p>
        </p:txBody>
      </p:sp>
      <p:sp>
        <p:nvSpPr>
          <p:cNvPr id="3" name="Content Placeholder 2">
            <a:extLst>
              <a:ext uri="{FF2B5EF4-FFF2-40B4-BE49-F238E27FC236}">
                <a16:creationId xmlns:a16="http://schemas.microsoft.com/office/drawing/2014/main" id="{440E26FC-6E08-A06E-A423-217DD62FF0DB}"/>
              </a:ext>
            </a:extLst>
          </p:cNvPr>
          <p:cNvSpPr>
            <a:spLocks noGrp="1"/>
          </p:cNvSpPr>
          <p:nvPr>
            <p:ph idx="1"/>
          </p:nvPr>
        </p:nvSpPr>
        <p:spPr>
          <a:xfrm>
            <a:off x="609599" y="1600200"/>
            <a:ext cx="9052560" cy="3924300"/>
          </a:xfrm>
        </p:spPr>
        <p:txBody>
          <a:bodyPr/>
          <a:lstStyle/>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Divine sovereignty vs. human freewill = a profound mystery</a:t>
            </a:r>
          </a:p>
          <a:p>
            <a:pPr marL="460375" lvl="1" indent="-460375" algn="just">
              <a:spcBef>
                <a:spcPts val="0"/>
              </a:spcBef>
              <a:spcAft>
                <a:spcPts val="4200"/>
              </a:spcAft>
              <a:buClr>
                <a:srgbClr val="66FF66"/>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Calvinism  and double predestination</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Calvinism’s overstatement of Divine Sovereignty</a:t>
            </a:r>
          </a:p>
        </p:txBody>
      </p:sp>
      <p:pic>
        <p:nvPicPr>
          <p:cNvPr id="3074" name="Picture 2">
            <a:extLst>
              <a:ext uri="{FF2B5EF4-FFF2-40B4-BE49-F238E27FC236}">
                <a16:creationId xmlns:a16="http://schemas.microsoft.com/office/drawing/2014/main" id="{01EA43D6-B214-C4B9-FA88-3EFAC41045A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60294"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368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8D2FC-3223-0FF4-C33C-08B62F3164AC}"/>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E8C0D4A0-44E0-B3DF-2295-2408A6A6E12F}"/>
              </a:ext>
            </a:extLst>
          </p:cNvPr>
          <p:cNvSpPr>
            <a:spLocks noGrp="1"/>
          </p:cNvSpPr>
          <p:nvPr>
            <p:ph type="title"/>
          </p:nvPr>
        </p:nvSpPr>
        <p:spPr>
          <a:xfrm>
            <a:off x="609600" y="228600"/>
            <a:ext cx="10972800" cy="909084"/>
          </a:xfrm>
        </p:spPr>
        <p:txBody>
          <a:bodyPr/>
          <a:lstStyle/>
          <a:p>
            <a:pPr marL="514350" lvl="1" indent="-514350" algn="ctr">
              <a:spcBef>
                <a:spcPts val="0"/>
              </a:spcBef>
              <a:spcAft>
                <a:spcPts val="4200"/>
              </a:spcAft>
              <a:buClr>
                <a:srgbClr val="66FF66"/>
              </a:buClr>
              <a:buSzPct val="100000"/>
              <a:buFont typeface="+mj-lt"/>
              <a:buAutoNum type="arabicPeriod" startAt="3"/>
              <a:defRPr/>
            </a:pPr>
            <a:r>
              <a:rPr lang="en-US" sz="4000" dirty="0">
                <a:effectLst>
                  <a:outerShdw blurRad="38100" dist="38100" dir="2700000" algn="tl">
                    <a:srgbClr val="000000">
                      <a:alpha val="43137"/>
                    </a:srgbClr>
                  </a:outerShdw>
                </a:effectLst>
                <a:latin typeface="Calibri" panose="020F0502020204030204" pitchFamily="34" charset="0"/>
                <a:ea typeface="+mn-ea"/>
                <a:cs typeface="Calibri" pitchFamily="34" charset="0"/>
              </a:rPr>
              <a:t>Calvinism’s overstatement of Divine Sovereignty</a:t>
            </a:r>
          </a:p>
        </p:txBody>
      </p:sp>
      <p:sp>
        <p:nvSpPr>
          <p:cNvPr id="3" name="Content Placeholder 2">
            <a:extLst>
              <a:ext uri="{FF2B5EF4-FFF2-40B4-BE49-F238E27FC236}">
                <a16:creationId xmlns:a16="http://schemas.microsoft.com/office/drawing/2014/main" id="{50350177-7E61-1820-33A6-09FBBD4BE9DD}"/>
              </a:ext>
            </a:extLst>
          </p:cNvPr>
          <p:cNvSpPr>
            <a:spLocks noGrp="1"/>
          </p:cNvSpPr>
          <p:nvPr>
            <p:ph idx="1"/>
          </p:nvPr>
        </p:nvSpPr>
        <p:spPr>
          <a:xfrm>
            <a:off x="609599" y="1475014"/>
            <a:ext cx="10972799" cy="5001986"/>
          </a:xfrm>
        </p:spPr>
        <p:txBody>
          <a:bodyPr/>
          <a:lstStyle/>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Omni-causality</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Salvation is available to all</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Election proof texts John 6:44; 15:16; Rom. 8:29-30)</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Double predestination proof texts (Rom. 9)</a:t>
            </a:r>
          </a:p>
          <a:p>
            <a:pPr marL="742950" indent="-742950" algn="just">
              <a:spcBef>
                <a:spcPts val="0"/>
              </a:spcBef>
              <a:spcAft>
                <a:spcPts val="1200"/>
              </a:spcAft>
              <a:buClr>
                <a:srgbClr val="FFC000"/>
              </a:buClr>
              <a:buSzPct val="100000"/>
              <a:buFont typeface="+mj-lt"/>
              <a:buAutoNum type="alphaLcParenR"/>
              <a:defRPr/>
            </a:pPr>
            <a:r>
              <a:rPr lang="en-US" b="1" u="sng" dirty="0">
                <a:solidFill>
                  <a:srgbClr val="FFFFCC"/>
                </a:solidFill>
                <a:cs typeface="Calibri" pitchFamily="34" charset="0"/>
              </a:rPr>
              <a:t>Loss of evangelism</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Loss of love for the lost (Ezek. 18:23, 32; 33:11)</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Babies in hell? (2 Sam. 12:19-24)</a:t>
            </a:r>
          </a:p>
        </p:txBody>
      </p:sp>
      <p:pic>
        <p:nvPicPr>
          <p:cNvPr id="2" name="Picture 2">
            <a:extLst>
              <a:ext uri="{FF2B5EF4-FFF2-40B4-BE49-F238E27FC236}">
                <a16:creationId xmlns:a16="http://schemas.microsoft.com/office/drawing/2014/main" id="{8B879846-09D7-4E8B-65A8-AB8AF3E2CD1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3505200"/>
            <a:ext cx="153768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096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137ED143-AAA5-44B0-B528-B66D6F434227}"/>
              </a:ext>
            </a:extLst>
          </p:cNvPr>
          <p:cNvSpPr>
            <a:spLocks noGrp="1"/>
          </p:cNvSpPr>
          <p:nvPr>
            <p:ph type="title"/>
          </p:nvPr>
        </p:nvSpPr>
        <p:spPr>
          <a:xfrm>
            <a:off x="4419600" y="228600"/>
            <a:ext cx="3352800" cy="1142999"/>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rPr>
              <a:t>John Winthrop </a:t>
            </a: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rPr>
              <a:t>(A.D. 1630)</a:t>
            </a:r>
            <a:endParaRPr lang="en-US" altLang="en-US" sz="400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3" name="Content Placeholder 2">
            <a:extLst>
              <a:ext uri="{FF2B5EF4-FFF2-40B4-BE49-F238E27FC236}">
                <a16:creationId xmlns:a16="http://schemas.microsoft.com/office/drawing/2014/main" id="{BCF465B1-B1F9-46ED-9351-C1C7EDE8DAAE}"/>
              </a:ext>
            </a:extLst>
          </p:cNvPr>
          <p:cNvSpPr>
            <a:spLocks noGrp="1"/>
          </p:cNvSpPr>
          <p:nvPr>
            <p:ph idx="1"/>
          </p:nvPr>
        </p:nvSpPr>
        <p:spPr>
          <a:xfrm>
            <a:off x="609600" y="1600200"/>
            <a:ext cx="10972800" cy="3886200"/>
          </a:xfrm>
        </p:spPr>
        <p:txBody>
          <a:bodyPr/>
          <a:lstStyle/>
          <a:p>
            <a:pPr marL="0" indent="0" algn="just" eaLnBrk="1" hangingPunct="1">
              <a:buNone/>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we must consider that we shall be as a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City set upon a Hill</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eyes of all people are upon us; so that if we shall deal falsely with our God in this work we have undertaken and so cause him to withdraw his present help from us, we shall be a story and a by-word through the world.” </a:t>
            </a:r>
          </a:p>
        </p:txBody>
      </p:sp>
      <p:sp>
        <p:nvSpPr>
          <p:cNvPr id="23556" name="TextBox 3">
            <a:extLst>
              <a:ext uri="{FF2B5EF4-FFF2-40B4-BE49-F238E27FC236}">
                <a16:creationId xmlns:a16="http://schemas.microsoft.com/office/drawing/2014/main" id="{B4EA20CE-6C81-4D24-904D-D17EF03746F9}"/>
              </a:ext>
            </a:extLst>
          </p:cNvPr>
          <p:cNvSpPr txBox="1">
            <a:spLocks noChangeArrowheads="1"/>
          </p:cNvSpPr>
          <p:nvPr/>
        </p:nvSpPr>
        <p:spPr bwMode="auto">
          <a:xfrm>
            <a:off x="1337375" y="6248400"/>
            <a:ext cx="95172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Winthrop, “A Model of Christian Charity,” </a:t>
            </a:r>
            <a:r>
              <a:rPr lang="en-US" alt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Winthrop Papers</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2:292-95.</a:t>
            </a:r>
          </a:p>
        </p:txBody>
      </p:sp>
      <p:pic>
        <p:nvPicPr>
          <p:cNvPr id="23557" name="Picture 2">
            <a:extLst>
              <a:ext uri="{FF2B5EF4-FFF2-40B4-BE49-F238E27FC236}">
                <a16:creationId xmlns:a16="http://schemas.microsoft.com/office/drawing/2014/main" id="{F4F47AAE-05ED-420B-BCB7-49449BD45C4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13140"/>
            <a:ext cx="936888"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75834216"/>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a:extLst>
              <a:ext uri="{FF2B5EF4-FFF2-40B4-BE49-F238E27FC236}">
                <a16:creationId xmlns:a16="http://schemas.microsoft.com/office/drawing/2014/main" id="{7031B7F7-76AC-49C4-8FF7-BFC9E701B6A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66800" y="1295400"/>
            <a:ext cx="10058400" cy="5375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2">
            <a:extLst>
              <a:ext uri="{FF2B5EF4-FFF2-40B4-BE49-F238E27FC236}">
                <a16:creationId xmlns:a16="http://schemas.microsoft.com/office/drawing/2014/main" id="{4E08292D-3B13-4BCD-A241-3B90C59374E6}"/>
              </a:ext>
            </a:extLst>
          </p:cNvPr>
          <p:cNvSpPr>
            <a:spLocks noGrp="1" noChangeArrowheads="1"/>
          </p:cNvSpPr>
          <p:nvPr>
            <p:ph type="title" idx="4294967295"/>
          </p:nvPr>
        </p:nvSpPr>
        <p:spPr>
          <a:xfrm>
            <a:off x="3676650" y="228600"/>
            <a:ext cx="4838700" cy="685800"/>
          </a:xfrm>
        </p:spPr>
        <p:txBody>
          <a:bodyPr/>
          <a:lstStyle/>
          <a:p>
            <a:pPr eaLnBrk="1" hangingPunct="1"/>
            <a:r>
              <a:rPr lang="en-US" altLang="en-US" dirty="0">
                <a:effectLst>
                  <a:outerShdw blurRad="38100" dist="38100" dir="2700000" algn="tl">
                    <a:srgbClr val="000000">
                      <a:alpha val="43137"/>
                    </a:srgbClr>
                  </a:outerShdw>
                </a:effectLst>
                <a:latin typeface="Calibri" panose="020F0502020204030204" pitchFamily="34" charset="0"/>
              </a:rPr>
              <a:t>Harvard University</a:t>
            </a:r>
          </a:p>
        </p:txBody>
      </p:sp>
      <p:pic>
        <p:nvPicPr>
          <p:cNvPr id="34820" name="Picture 2">
            <a:extLst>
              <a:ext uri="{FF2B5EF4-FFF2-40B4-BE49-F238E27FC236}">
                <a16:creationId xmlns:a16="http://schemas.microsoft.com/office/drawing/2014/main" id="{1F971101-2D6A-48EC-AA6D-DC3C55684F6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25001" y="152400"/>
            <a:ext cx="12863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Rectangle 3">
            <a:extLst>
              <a:ext uri="{FF2B5EF4-FFF2-40B4-BE49-F238E27FC236}">
                <a16:creationId xmlns:a16="http://schemas.microsoft.com/office/drawing/2014/main" id="{C55127C5-D947-4052-88D9-2107E7EE5ED7}"/>
              </a:ext>
            </a:extLst>
          </p:cNvPr>
          <p:cNvSpPr>
            <a:spLocks noGrp="1" noChangeArrowheads="1"/>
          </p:cNvSpPr>
          <p:nvPr>
            <p:ph type="body" idx="4294967295"/>
          </p:nvPr>
        </p:nvSpPr>
        <p:spPr>
          <a:xfrm>
            <a:off x="1034256" y="1365248"/>
            <a:ext cx="10123488" cy="534035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marL="0" indent="0" algn="just" eaLnBrk="1" hangingPunct="1">
              <a:spcBef>
                <a:spcPts val="600"/>
              </a:spcBef>
              <a:spcAft>
                <a:spcPts val="600"/>
              </a:spcAft>
              <a:buNone/>
            </a:pPr>
            <a:r>
              <a:rPr lang="en-US" altLang="en-US" dirty="0">
                <a:solidFill>
                  <a:schemeClr val="bg2"/>
                </a:solidFill>
                <a:effectLst/>
                <a:latin typeface="Calibri" panose="020F0502020204030204" pitchFamily="34" charset="0"/>
              </a:rPr>
              <a:t>“Let every student be plainly instructed and earnestly pressed to consider well the main end of his life and studies is to know God and Jesus Christ which is eternal life (John 17:3) and therefore to lay Christ in the bottom as the only foundation of all sound knowledge and learning. And seeing the Lord only giveth wisdom, let everyone seriously set himself by prayer in secret to seek it of Him (Prov. 2, 3). Everyone shall exercise himself in reading the Scriptures twice a day that he shall be ready to give such an account of his proficiency therein.”</a:t>
            </a:r>
          </a:p>
          <a:p>
            <a:pPr marL="0" indent="0" algn="ctr" eaLnBrk="1" hangingPunct="1">
              <a:spcBef>
                <a:spcPts val="0"/>
              </a:spcBef>
              <a:spcAft>
                <a:spcPts val="0"/>
              </a:spcAft>
              <a:buNone/>
            </a:pPr>
            <a:r>
              <a:rPr lang="en-US" altLang="en-US" sz="1800" b="1" dirty="0">
                <a:solidFill>
                  <a:schemeClr val="bg2"/>
                </a:solidFill>
                <a:effectLst/>
                <a:latin typeface="Calibri" panose="020F0502020204030204" pitchFamily="34" charset="0"/>
              </a:rPr>
              <a:t>Rules of Harvard in 1636; quoted in David Barton, </a:t>
            </a:r>
            <a:r>
              <a:rPr lang="en-US" altLang="en-US" sz="1800" b="1" i="1" dirty="0">
                <a:solidFill>
                  <a:schemeClr val="bg2"/>
                </a:solidFill>
                <a:effectLst/>
                <a:latin typeface="Calibri" panose="020F0502020204030204" pitchFamily="34" charset="0"/>
              </a:rPr>
              <a:t>Original Intent</a:t>
            </a:r>
            <a:r>
              <a:rPr lang="en-US" altLang="en-US" sz="1800" b="1" dirty="0">
                <a:solidFill>
                  <a:schemeClr val="bg2"/>
                </a:solidFill>
                <a:effectLst/>
                <a:latin typeface="Calibri" panose="020F0502020204030204" pitchFamily="34" charset="0"/>
              </a:rPr>
              <a:t>, 81</a:t>
            </a:r>
          </a:p>
        </p:txBody>
      </p:sp>
    </p:spTree>
    <p:extLst>
      <p:ext uri="{BB962C8B-B14F-4D97-AF65-F5344CB8AC3E}">
        <p14:creationId xmlns:p14="http://schemas.microsoft.com/office/powerpoint/2010/main" val="3954058188"/>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16C43-115A-4CBA-B620-392B9A6540E1}"/>
              </a:ext>
            </a:extLst>
          </p:cNvPr>
          <p:cNvSpPr>
            <a:spLocks noGrp="1"/>
          </p:cNvSpPr>
          <p:nvPr>
            <p:ph type="title"/>
          </p:nvPr>
        </p:nvSpPr>
        <p:spPr>
          <a:xfrm>
            <a:off x="914400" y="228600"/>
            <a:ext cx="10363200" cy="914400"/>
          </a:xfrm>
        </p:spPr>
        <p:txBody>
          <a:bodyPr/>
          <a:lstStyle/>
          <a:p>
            <a:pPr algn="ctr"/>
            <a:r>
              <a:rPr lang="en-US" sz="3600" dirty="0">
                <a:cs typeface="Calibri" panose="020F0502020204030204" pitchFamily="34" charset="0"/>
              </a:rPr>
              <a:t>J.C. Rylands to William Carey</a:t>
            </a:r>
          </a:p>
        </p:txBody>
      </p:sp>
      <p:sp>
        <p:nvSpPr>
          <p:cNvPr id="4" name="TextBox 3">
            <a:extLst>
              <a:ext uri="{FF2B5EF4-FFF2-40B4-BE49-F238E27FC236}">
                <a16:creationId xmlns:a16="http://schemas.microsoft.com/office/drawing/2014/main" id="{548FFAEE-50F7-4A26-9B56-105FDF18C817}"/>
              </a:ext>
            </a:extLst>
          </p:cNvPr>
          <p:cNvSpPr txBox="1"/>
          <p:nvPr/>
        </p:nvSpPr>
        <p:spPr>
          <a:xfrm>
            <a:off x="952500" y="6019800"/>
            <a:ext cx="10287000" cy="646331"/>
          </a:xfrm>
          <a:prstGeom prst="rect">
            <a:avLst/>
          </a:prstGeom>
          <a:noFill/>
        </p:spPr>
        <p:txBody>
          <a:bodyPr wrap="square" rtlCol="0">
            <a:spAutoFit/>
          </a:bodyPr>
          <a:lstStyle/>
          <a:p>
            <a:pPr algn="ctr"/>
            <a:r>
              <a:rPr lang="en-US" sz="1800" dirty="0">
                <a:latin typeface="Calibri" panose="020F0502020204030204" pitchFamily="34" charset="0"/>
                <a:cs typeface="Calibri" panose="020F0502020204030204" pitchFamily="34" charset="0"/>
              </a:rPr>
              <a:t>Laurence M. Vance, </a:t>
            </a:r>
            <a:r>
              <a:rPr lang="en-US" sz="1800" i="1" dirty="0">
                <a:latin typeface="Calibri" panose="020F0502020204030204" pitchFamily="34" charset="0"/>
                <a:cs typeface="Calibri" panose="020F0502020204030204" pitchFamily="34" charset="0"/>
              </a:rPr>
              <a:t>The Other Side of Calvinism</a:t>
            </a:r>
            <a:r>
              <a:rPr lang="en-US" sz="1800" dirty="0">
                <a:latin typeface="Calibri" panose="020F0502020204030204" pitchFamily="34" charset="0"/>
                <a:cs typeface="Calibri" panose="020F0502020204030204" pitchFamily="34" charset="0"/>
              </a:rPr>
              <a:t>, rev. ed. (Pensacola, FL: Vance Publications, 1999), 24; Kenneth H. Good, </a:t>
            </a:r>
            <a:r>
              <a:rPr lang="en-US" sz="1800" i="1" dirty="0">
                <a:latin typeface="Calibri" panose="020F0502020204030204" pitchFamily="34" charset="0"/>
                <a:cs typeface="Calibri" panose="020F0502020204030204" pitchFamily="34" charset="0"/>
              </a:rPr>
              <a:t>Are Baptists Calvinists?</a:t>
            </a:r>
            <a:r>
              <a:rPr lang="en-US" sz="1800" dirty="0">
                <a:latin typeface="Calibri" panose="020F0502020204030204" pitchFamily="34" charset="0"/>
                <a:cs typeface="Calibri" panose="020F0502020204030204" pitchFamily="34" charset="0"/>
              </a:rPr>
              <a:t>, rev. ed. (Rochester, NY: Backus Book Publishers, 1988), 73.</a:t>
            </a:r>
          </a:p>
        </p:txBody>
      </p:sp>
      <p:sp>
        <p:nvSpPr>
          <p:cNvPr id="7" name="Rectangle 6">
            <a:extLst>
              <a:ext uri="{FF2B5EF4-FFF2-40B4-BE49-F238E27FC236}">
                <a16:creationId xmlns:a16="http://schemas.microsoft.com/office/drawing/2014/main" id="{C89F2FF2-43EA-4B25-A063-43AABC96A3DC}"/>
              </a:ext>
            </a:extLst>
          </p:cNvPr>
          <p:cNvSpPr/>
          <p:nvPr/>
        </p:nvSpPr>
        <p:spPr>
          <a:xfrm>
            <a:off x="609600" y="1143000"/>
            <a:ext cx="10972800" cy="4862870"/>
          </a:xfrm>
          <a:prstGeom prst="rect">
            <a:avLst/>
          </a:prstGeom>
        </p:spPr>
        <p:txBody>
          <a:bodyPr wrap="square">
            <a:spAutoFit/>
          </a:bodyPr>
          <a:lstStyle/>
          <a:p>
            <a:pPr algn="just">
              <a:spcAft>
                <a:spcPts val="1200"/>
              </a:spcAft>
            </a:pPr>
            <a:r>
              <a:rPr lang="en-US" sz="3000" b="1" u="sng" dirty="0">
                <a:solidFill>
                  <a:srgbClr val="FFFFCC"/>
                </a:solidFill>
                <a:effectLst>
                  <a:outerShdw blurRad="38100" dist="38100" dir="2700000" algn="tl">
                    <a:srgbClr val="000000"/>
                  </a:outerShdw>
                </a:effectLst>
                <a:latin typeface="Calibri" panose="020F0502020204030204" pitchFamily="34" charset="0"/>
                <a:cs typeface="Calibri" pitchFamily="34" charset="0"/>
              </a:rPr>
              <a:t>William Carey</a:t>
            </a:r>
            <a:r>
              <a:rPr lang="en-US" sz="3000" b="1" dirty="0">
                <a:solidFill>
                  <a:srgbClr val="FFFFCC"/>
                </a:solidFill>
                <a:effectLst>
                  <a:outerShdw blurRad="38100" dist="38100" dir="2700000" algn="tl">
                    <a:srgbClr val="000000"/>
                  </a:outerShdw>
                </a:effectLst>
                <a:latin typeface="Calibri" panose="020F0502020204030204" pitchFamily="34" charset="0"/>
                <a:cs typeface="Calibri" pitchFamily="34" charset="0"/>
              </a:rPr>
              <a:t>:</a:t>
            </a:r>
            <a:r>
              <a:rPr lang="en-US" sz="3000" dirty="0">
                <a:effectLst>
                  <a:outerShdw blurRad="38100" dist="38100" dir="2700000" algn="tl">
                    <a:srgbClr val="000000"/>
                  </a:outerShdw>
                </a:effectLst>
                <a:latin typeface="Calibri" panose="020F0502020204030204" pitchFamily="34" charset="0"/>
                <a:cs typeface="Calibri" pitchFamily="34" charset="0"/>
              </a:rPr>
              <a:t> (1761‒1834): "My question to you is whether the command given to the apostles to ‘teach all nations,' was not obligatory on all succeeding ministers to the end of the world, seeing that the accompanying promise was of equal extent? Is it not the duty of Christians to attempt the spread of the Gospel amongst heathen nations."</a:t>
            </a:r>
          </a:p>
          <a:p>
            <a:pPr algn="just"/>
            <a:r>
              <a:rPr lang="en-US" sz="3000" b="1" u="sng" dirty="0">
                <a:solidFill>
                  <a:srgbClr val="FFFFCC"/>
                </a:solidFill>
                <a:effectLst>
                  <a:outerShdw blurRad="38100" dist="38100" dir="2700000" algn="tl">
                    <a:srgbClr val="000000"/>
                  </a:outerShdw>
                </a:effectLst>
                <a:latin typeface="Calibri" panose="020F0502020204030204" pitchFamily="34" charset="0"/>
                <a:cs typeface="Calibri" pitchFamily="34" charset="0"/>
              </a:rPr>
              <a:t>J.C. Rylands</a:t>
            </a:r>
            <a:r>
              <a:rPr lang="en-US" sz="3000" dirty="0">
                <a:effectLst>
                  <a:outerShdw blurRad="38100" dist="38100" dir="2700000" algn="tl">
                    <a:srgbClr val="000000"/>
                  </a:outerShdw>
                </a:effectLst>
                <a:latin typeface="Calibri" panose="020F0502020204030204" pitchFamily="34" charset="0"/>
                <a:cs typeface="Calibri" pitchFamily="34" charset="0"/>
              </a:rPr>
              <a:t>: (1753–1825) "Young man, sit down; when God is pleased to convert the heathen world, He will do it without your help or mine...you are a most miserable enthusiast...nothing like that could ever be done before another Pentecost!"</a:t>
            </a:r>
          </a:p>
        </p:txBody>
      </p:sp>
    </p:spTree>
    <p:extLst>
      <p:ext uri="{BB962C8B-B14F-4D97-AF65-F5344CB8AC3E}">
        <p14:creationId xmlns:p14="http://schemas.microsoft.com/office/powerpoint/2010/main" val="134911733"/>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24894-8954-9A40-064A-2D2F07E8182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11AD598C-112F-051F-B433-FA057591970C}"/>
              </a:ext>
            </a:extLst>
          </p:cNvPr>
          <p:cNvSpPr>
            <a:spLocks noGrp="1"/>
          </p:cNvSpPr>
          <p:nvPr>
            <p:ph type="title"/>
          </p:nvPr>
        </p:nvSpPr>
        <p:spPr>
          <a:xfrm>
            <a:off x="609600" y="228600"/>
            <a:ext cx="10972800" cy="909084"/>
          </a:xfrm>
        </p:spPr>
        <p:txBody>
          <a:bodyPr/>
          <a:lstStyle/>
          <a:p>
            <a:pPr marL="514350" lvl="1" indent="-514350" algn="ctr">
              <a:spcBef>
                <a:spcPts val="0"/>
              </a:spcBef>
              <a:spcAft>
                <a:spcPts val="4200"/>
              </a:spcAft>
              <a:buClr>
                <a:srgbClr val="66FF66"/>
              </a:buClr>
              <a:buSzPct val="100000"/>
              <a:buFont typeface="+mj-lt"/>
              <a:buAutoNum type="arabicPeriod" startAt="3"/>
              <a:defRPr/>
            </a:pPr>
            <a:r>
              <a:rPr lang="en-US" sz="4000" dirty="0">
                <a:effectLst>
                  <a:outerShdw blurRad="38100" dist="38100" dir="2700000" algn="tl">
                    <a:srgbClr val="000000">
                      <a:alpha val="43137"/>
                    </a:srgbClr>
                  </a:outerShdw>
                </a:effectLst>
                <a:latin typeface="Calibri" panose="020F0502020204030204" pitchFamily="34" charset="0"/>
                <a:ea typeface="+mn-ea"/>
                <a:cs typeface="Calibri" pitchFamily="34" charset="0"/>
              </a:rPr>
              <a:t>Calvinism’s overstatement of Divine Sovereignty</a:t>
            </a:r>
          </a:p>
        </p:txBody>
      </p:sp>
      <p:sp>
        <p:nvSpPr>
          <p:cNvPr id="3" name="Content Placeholder 2">
            <a:extLst>
              <a:ext uri="{FF2B5EF4-FFF2-40B4-BE49-F238E27FC236}">
                <a16:creationId xmlns:a16="http://schemas.microsoft.com/office/drawing/2014/main" id="{4C86B367-895B-A0DD-6102-878DE978636D}"/>
              </a:ext>
            </a:extLst>
          </p:cNvPr>
          <p:cNvSpPr>
            <a:spLocks noGrp="1"/>
          </p:cNvSpPr>
          <p:nvPr>
            <p:ph idx="1"/>
          </p:nvPr>
        </p:nvSpPr>
        <p:spPr>
          <a:xfrm>
            <a:off x="609599" y="1475014"/>
            <a:ext cx="10972799" cy="5001986"/>
          </a:xfrm>
        </p:spPr>
        <p:txBody>
          <a:bodyPr/>
          <a:lstStyle/>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Omni-causality</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Salvation is available to all</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Election proof texts John 6:44; 15:16; Rom. 8:29-30)</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Double predestination proof texts (Rom. 9)</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Loss of evangelism</a:t>
            </a:r>
          </a:p>
          <a:p>
            <a:pPr marL="742950" indent="-742950" algn="just">
              <a:spcBef>
                <a:spcPts val="0"/>
              </a:spcBef>
              <a:spcAft>
                <a:spcPts val="1200"/>
              </a:spcAft>
              <a:buClr>
                <a:srgbClr val="FFC000"/>
              </a:buClr>
              <a:buSzPct val="100000"/>
              <a:buFont typeface="+mj-lt"/>
              <a:buAutoNum type="alphaLcParenR"/>
              <a:defRPr/>
            </a:pPr>
            <a:r>
              <a:rPr lang="en-US" b="1" u="sng" dirty="0">
                <a:solidFill>
                  <a:srgbClr val="FFFFCC"/>
                </a:solidFill>
                <a:cs typeface="Calibri" pitchFamily="34" charset="0"/>
              </a:rPr>
              <a:t>Loss of love for the lost (Ezek. 18:23, 32; 33:11)</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Babies in hell? (2 Sam. 12:19-24)</a:t>
            </a:r>
          </a:p>
        </p:txBody>
      </p:sp>
      <p:pic>
        <p:nvPicPr>
          <p:cNvPr id="2" name="Picture 2">
            <a:extLst>
              <a:ext uri="{FF2B5EF4-FFF2-40B4-BE49-F238E27FC236}">
                <a16:creationId xmlns:a16="http://schemas.microsoft.com/office/drawing/2014/main" id="{93D32C28-B0D3-936E-87B6-3FE7A24E77E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3505200"/>
            <a:ext cx="153768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511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914400" y="228600"/>
            <a:ext cx="10363200" cy="533400"/>
          </a:xfrm>
        </p:spPr>
        <p:txBody>
          <a:bodyPr/>
          <a:lstStyle/>
          <a:p>
            <a:pPr algn="ctr"/>
            <a:r>
              <a:rPr lang="en-US" sz="3600" dirty="0"/>
              <a:t>Calvin’s Lack of Love for Unelected Lost</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600" y="990600"/>
            <a:ext cx="10972800" cy="5486400"/>
          </a:xfrm>
        </p:spPr>
        <p:txBody>
          <a:bodyPr/>
          <a:lstStyle/>
          <a:p>
            <a:pPr marL="0" indent="0" algn="just">
              <a:buNone/>
            </a:pPr>
            <a:r>
              <a:rPr lang="en-US" dirty="0">
                <a:effectLst/>
              </a:rPr>
              <a:t>“The primary teaching in Calvinism is the teaching on ‘election’ in that the majority of people God created, He did not elect to save nor did He love them. In fact, He hated them from before they were even born. Under the Calvinist view of election, wherein God does not love every human being or desires that each one come to faith and be saved, it makes sense that John Calvin did not have God’s love toward those he saw as his unsaved fellow man. After all, if God does not even love them, why should he? It is this reasoning that would have made it easy for Calvin to justify the torture and murder of people whom he believed, in his own estimation, to be heretics. But the Bible . . .</a:t>
            </a:r>
          </a:p>
        </p:txBody>
      </p:sp>
      <p:sp>
        <p:nvSpPr>
          <p:cNvPr id="4" name="TextBox 3">
            <a:extLst>
              <a:ext uri="{FF2B5EF4-FFF2-40B4-BE49-F238E27FC236}">
                <a16:creationId xmlns:a16="http://schemas.microsoft.com/office/drawing/2014/main" id="{7DAA45AA-E297-4E3F-AA25-FDEFDE9A0D88}"/>
              </a:ext>
            </a:extLst>
          </p:cNvPr>
          <p:cNvSpPr txBox="1"/>
          <p:nvPr/>
        </p:nvSpPr>
        <p:spPr>
          <a:xfrm>
            <a:off x="114300" y="6477000"/>
            <a:ext cx="11963400"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Bob Kirkland, </a:t>
            </a:r>
            <a:r>
              <a:rPr lang="en-US" sz="1400" i="1" dirty="0">
                <a:latin typeface="Calibri" panose="020F0502020204030204" pitchFamily="34" charset="0"/>
                <a:cs typeface="Calibri" panose="020F0502020204030204" pitchFamily="34" charset="0"/>
              </a:rPr>
              <a:t>Calvinism: None Dare Call It Heresy; Spotlight on the Life and Teachings of John Calvin</a:t>
            </a:r>
            <a:r>
              <a:rPr lang="en-US" sz="1400" dirty="0">
                <a:latin typeface="Calibri" panose="020F0502020204030204" pitchFamily="34" charset="0"/>
                <a:cs typeface="Calibri" panose="020F0502020204030204" pitchFamily="34" charset="0"/>
              </a:rPr>
              <a:t> (Eureka, MT: Lighthouse Trails, 2018), 24-25.</a:t>
            </a:r>
          </a:p>
        </p:txBody>
      </p:sp>
    </p:spTree>
    <p:extLst>
      <p:ext uri="{BB962C8B-B14F-4D97-AF65-F5344CB8AC3E}">
        <p14:creationId xmlns:p14="http://schemas.microsoft.com/office/powerpoint/2010/main" val="297854762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5291A-134B-0C25-00A5-60D3F43444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B66BD0-5976-F416-370F-28E210914334}"/>
              </a:ext>
            </a:extLst>
          </p:cNvPr>
          <p:cNvSpPr>
            <a:spLocks noGrp="1"/>
          </p:cNvSpPr>
          <p:nvPr>
            <p:ph type="title"/>
          </p:nvPr>
        </p:nvSpPr>
        <p:spPr>
          <a:xfrm>
            <a:off x="914400" y="228600"/>
            <a:ext cx="10363200" cy="533400"/>
          </a:xfrm>
        </p:spPr>
        <p:txBody>
          <a:bodyPr/>
          <a:lstStyle/>
          <a:p>
            <a:pPr algn="ctr"/>
            <a:r>
              <a:rPr lang="en-US" sz="3600" dirty="0"/>
              <a:t>Calvin’s Lack of Love for Unelected Lost</a:t>
            </a:r>
          </a:p>
        </p:txBody>
      </p:sp>
      <p:sp>
        <p:nvSpPr>
          <p:cNvPr id="3" name="Content Placeholder 2">
            <a:extLst>
              <a:ext uri="{FF2B5EF4-FFF2-40B4-BE49-F238E27FC236}">
                <a16:creationId xmlns:a16="http://schemas.microsoft.com/office/drawing/2014/main" id="{DEFB6763-7E24-8D12-5A53-079C3B8ADEF6}"/>
              </a:ext>
            </a:extLst>
          </p:cNvPr>
          <p:cNvSpPr>
            <a:spLocks noGrp="1"/>
          </p:cNvSpPr>
          <p:nvPr>
            <p:ph idx="1"/>
          </p:nvPr>
        </p:nvSpPr>
        <p:spPr>
          <a:xfrm>
            <a:off x="609600" y="990600"/>
            <a:ext cx="10972800" cy="5486400"/>
          </a:xfrm>
        </p:spPr>
        <p:txBody>
          <a:bodyPr/>
          <a:lstStyle/>
          <a:p>
            <a:pPr marL="0" indent="0" algn="just">
              <a:buNone/>
            </a:pPr>
            <a:r>
              <a:rPr lang="en-US" dirty="0">
                <a:effectLst/>
              </a:rPr>
              <a:t>. . . says that God is love. And He is righteous, true, faithful, and just. Such are fruits of the Spirit as described in Galatians 5:22, and love is the first one mentioned. It is hard not to believe that John Calvin was under the influence of some other spirit than the Holy Spirit. You will have to look long and hard to find anything in Calvin’s writings about love. It is certainly not obvious in his manner of life.” </a:t>
            </a:r>
          </a:p>
        </p:txBody>
      </p:sp>
      <p:sp>
        <p:nvSpPr>
          <p:cNvPr id="4" name="TextBox 3">
            <a:extLst>
              <a:ext uri="{FF2B5EF4-FFF2-40B4-BE49-F238E27FC236}">
                <a16:creationId xmlns:a16="http://schemas.microsoft.com/office/drawing/2014/main" id="{92D1E8AB-5109-E8F5-22D2-80EE6C46149B}"/>
              </a:ext>
            </a:extLst>
          </p:cNvPr>
          <p:cNvSpPr txBox="1"/>
          <p:nvPr/>
        </p:nvSpPr>
        <p:spPr>
          <a:xfrm>
            <a:off x="114300" y="6477000"/>
            <a:ext cx="11963400"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Bob Kirkland, </a:t>
            </a:r>
            <a:r>
              <a:rPr lang="en-US" sz="1400" i="1" dirty="0">
                <a:latin typeface="Calibri" panose="020F0502020204030204" pitchFamily="34" charset="0"/>
                <a:cs typeface="Calibri" panose="020F0502020204030204" pitchFamily="34" charset="0"/>
              </a:rPr>
              <a:t>Calvinism: None Dare Call It Heresy; Spotlight on the Life and Teachings of John Calvin</a:t>
            </a:r>
            <a:r>
              <a:rPr lang="en-US" sz="1400" dirty="0">
                <a:latin typeface="Calibri" panose="020F0502020204030204" pitchFamily="34" charset="0"/>
                <a:cs typeface="Calibri" panose="020F0502020204030204" pitchFamily="34" charset="0"/>
              </a:rPr>
              <a:t> (Eureka, MT: Lighthouse Trails, 2018), 24-25.</a:t>
            </a:r>
          </a:p>
        </p:txBody>
      </p:sp>
    </p:spTree>
    <p:extLst>
      <p:ext uri="{BB962C8B-B14F-4D97-AF65-F5344CB8AC3E}">
        <p14:creationId xmlns:p14="http://schemas.microsoft.com/office/powerpoint/2010/main" val="2581681601"/>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565583" y="2628900"/>
            <a:ext cx="11016817" cy="1600200"/>
          </a:xfrm>
        </p:spPr>
        <p:txBody>
          <a:bodyPr anchor="t"/>
          <a:lstStyle/>
          <a:p>
            <a:pPr algn="just"/>
            <a:r>
              <a:rPr lang="en-US" sz="4000" dirty="0">
                <a:solidFill>
                  <a:schemeClr val="tx1"/>
                </a:solidFill>
                <a:effectLst>
                  <a:outerShdw blurRad="38100" dist="38100" dir="2700000" algn="tl">
                    <a:srgbClr val="000000">
                      <a:alpha val="43137"/>
                    </a:srgbClr>
                  </a:outerShdw>
                </a:effectLst>
              </a:rPr>
              <a:t>Calvin said of God, “for, (as he hates sin) he can only love those whom he justifies [i.e., the elect].”</a:t>
            </a:r>
            <a:endParaRPr lang="en-US" altLang="en-US" sz="400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15363" name="Rectangle 3"/>
          <p:cNvSpPr>
            <a:spLocks noGrp="1" noChangeArrowheads="1"/>
          </p:cNvSpPr>
          <p:nvPr>
            <p:ph type="subTitle" sz="quarter" idx="4294967295"/>
          </p:nvPr>
        </p:nvSpPr>
        <p:spPr>
          <a:xfrm>
            <a:off x="1943100" y="228600"/>
            <a:ext cx="8305800" cy="1295400"/>
          </a:xfrm>
        </p:spPr>
        <p:txBody>
          <a:bodyPr/>
          <a:lstStyle/>
          <a:p>
            <a:pPr marL="0" indent="0" algn="ctr" eaLnBrk="1" hangingPunct="1">
              <a:spcBef>
                <a:spcPts val="0"/>
              </a:spcBef>
              <a:spcAft>
                <a:spcPts val="600"/>
              </a:spcAft>
              <a:buNone/>
              <a:defRPr/>
            </a:pPr>
            <a:r>
              <a:rPr lang="en-US" sz="40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effectLst>
                  <a:outerShdw blurRad="38100" dist="38100" dir="2700000" algn="tl">
                    <a:srgbClr val="000000">
                      <a:alpha val="43137"/>
                    </a:srgbClr>
                  </a:outerShdw>
                </a:effectLst>
              </a:rPr>
              <a:t>John Calvin, </a:t>
            </a:r>
            <a:r>
              <a:rPr lang="en-US" sz="1600" i="1" dirty="0">
                <a:effectLst>
                  <a:outerShdw blurRad="38100" dist="38100" dir="2700000" algn="tl">
                    <a:srgbClr val="000000">
                      <a:alpha val="43137"/>
                    </a:srgbClr>
                  </a:outerShdw>
                </a:effectLst>
              </a:rPr>
              <a:t>Institutes of the Christian Religion</a:t>
            </a:r>
            <a:r>
              <a:rPr lang="en-US" sz="1600" dirty="0">
                <a:effectLst>
                  <a:outerShdw blurRad="38100" dist="38100" dir="2700000" algn="tl">
                    <a:srgbClr val="000000">
                      <a:alpha val="43137"/>
                    </a:srgbClr>
                  </a:outerShdw>
                </a:effectLst>
              </a:rPr>
              <a:t>, Vol. 3, Chapter xi, section 11.</a:t>
            </a:r>
            <a:br>
              <a:rPr lang="en-US" sz="1600" dirty="0">
                <a:effectLst>
                  <a:outerShdw blurRad="38100" dist="38100" dir="2700000" algn="tl">
                    <a:srgbClr val="000000">
                      <a:alpha val="43137"/>
                    </a:srgbClr>
                  </a:outerShdw>
                </a:effectLst>
              </a:rPr>
            </a:br>
            <a:endParaRPr lang="en-US" sz="16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DC2581AF-49A8-4E33-A1F3-4845168BE1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5583" y="152400"/>
            <a:ext cx="766734" cy="1097280"/>
          </a:xfrm>
          <a:prstGeom prst="rect">
            <a:avLst/>
          </a:prstGeom>
          <a:ln>
            <a:solidFill>
              <a:schemeClr val="tx1"/>
            </a:solidFill>
          </a:ln>
        </p:spPr>
      </p:pic>
    </p:spTree>
    <p:extLst>
      <p:ext uri="{BB962C8B-B14F-4D97-AF65-F5344CB8AC3E}">
        <p14:creationId xmlns:p14="http://schemas.microsoft.com/office/powerpoint/2010/main" val="2417971893"/>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76EB1D-8D4C-4733-91AF-0E5EC4A498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423740"/>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3:16</a:t>
            </a:r>
          </a:p>
          <a:p>
            <a:pPr algn="just">
              <a:spcBef>
                <a:spcPts val="0"/>
              </a:spcBef>
              <a:spcAft>
                <a:spcPts val="0"/>
              </a:spcAft>
            </a:pPr>
            <a:r>
              <a:rPr lang="en-US" altLang="en-US" sz="3600" kern="0" dirty="0">
                <a:latin typeface="Calibri" panose="020F0502020204030204" pitchFamily="34" charset="0"/>
                <a:cs typeface="Calibri" panose="020F0502020204030204" pitchFamily="34" charset="0"/>
              </a:rPr>
              <a:t>“</a:t>
            </a:r>
            <a:r>
              <a:rPr lang="en-US" altLang="en-US" sz="3600" dirty="0">
                <a:effectLst>
                  <a:outerShdw blurRad="38100" dist="38100" dir="2700000" algn="tl">
                    <a:srgbClr val="000000"/>
                  </a:outerShdw>
                </a:effectLst>
                <a:latin typeface="Calibri" panose="020F0502020204030204" pitchFamily="34" charset="0"/>
                <a:cs typeface="Calibri" panose="020F0502020204030204" pitchFamily="34" charset="0"/>
              </a:rPr>
              <a:t>For </a:t>
            </a:r>
            <a:r>
              <a:rPr lang="en-US" altLang="en-US" sz="36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God so loved the world</a:t>
            </a:r>
            <a:r>
              <a:rPr lang="en-US" altLang="en-US" sz="3600" dirty="0">
                <a:effectLst>
                  <a:outerShdw blurRad="38100" dist="38100" dir="2700000" algn="tl">
                    <a:srgbClr val="000000"/>
                  </a:outerShdw>
                </a:effectLst>
                <a:latin typeface="Calibri" panose="020F0502020204030204" pitchFamily="34" charset="0"/>
                <a:cs typeface="Calibri" panose="020F0502020204030204" pitchFamily="34" charset="0"/>
              </a:rPr>
              <a:t>, that He gave His only begotten Son, that whoever believes in Him shall not perish, but have eternal life</a:t>
            </a:r>
            <a:r>
              <a:rPr lang="en-US" altLang="en-US" sz="3600" kern="0" dirty="0">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B2A3BEA0-6095-CA00-CBA8-9529F91DE799}"/>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l="15686" t="9479" r="15686" b="13813"/>
          <a:stretch/>
        </p:blipFill>
        <p:spPr>
          <a:xfrm>
            <a:off x="4982818" y="2895600"/>
            <a:ext cx="2226365" cy="1828800"/>
          </a:xfrm>
          <a:prstGeom prst="rect">
            <a:avLst/>
          </a:prstGeom>
          <a:ln w="38100">
            <a:solidFill>
              <a:schemeClr val="tx1"/>
            </a:solidFill>
          </a:ln>
        </p:spPr>
      </p:pic>
    </p:spTree>
    <p:extLst>
      <p:ext uri="{BB962C8B-B14F-4D97-AF65-F5344CB8AC3E}">
        <p14:creationId xmlns:p14="http://schemas.microsoft.com/office/powerpoint/2010/main" val="216552512"/>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2514600" y="0"/>
            <a:ext cx="7162800" cy="2514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1 John 4:8</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dirty="0">
                <a:effectLst/>
              </a:rPr>
              <a:t>The one who does not love does not know God, for </a:t>
            </a:r>
            <a:r>
              <a:rPr lang="en-US" sz="3600" b="1" u="sng" dirty="0">
                <a:solidFill>
                  <a:srgbClr val="FFFFCC"/>
                </a:solidFill>
                <a:effectLst/>
              </a:rPr>
              <a:t>God is love</a:t>
            </a:r>
            <a:r>
              <a:rPr lang="en-US" sz="3600" cap="small" dirty="0">
                <a:effectLst/>
              </a:rPr>
              <a:t>.”</a:t>
            </a:r>
          </a:p>
        </p:txBody>
      </p:sp>
      <p:pic>
        <p:nvPicPr>
          <p:cNvPr id="2" name="Picture 1">
            <a:extLst>
              <a:ext uri="{FF2B5EF4-FFF2-40B4-BE49-F238E27FC236}">
                <a16:creationId xmlns:a16="http://schemas.microsoft.com/office/drawing/2014/main" id="{EB6683DB-B810-436D-805C-27F436203D7A}"/>
              </a:ext>
            </a:extLst>
          </p:cNvPr>
          <p:cNvPicPr>
            <a:picLocks noChangeAspect="1"/>
          </p:cNvPicPr>
          <p:nvPr/>
        </p:nvPicPr>
        <p:blipFill>
          <a:blip r:embed="rId3"/>
          <a:stretch>
            <a:fillRect/>
          </a:stretch>
        </p:blipFill>
        <p:spPr>
          <a:xfrm>
            <a:off x="4665345" y="2209800"/>
            <a:ext cx="2861310" cy="2743200"/>
          </a:xfrm>
          <a:prstGeom prst="rect">
            <a:avLst/>
          </a:prstGeom>
        </p:spPr>
      </p:pic>
    </p:spTree>
    <p:extLst>
      <p:ext uri="{BB962C8B-B14F-4D97-AF65-F5344CB8AC3E}">
        <p14:creationId xmlns:p14="http://schemas.microsoft.com/office/powerpoint/2010/main" val="219028213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828800"/>
            <a:ext cx="10972800" cy="2667000"/>
          </a:xfrm>
        </p:spPr>
        <p:txBody>
          <a:bodyPr anchor="t"/>
          <a:lstStyle/>
          <a:p>
            <a:pPr algn="just"/>
            <a:r>
              <a:rPr lang="en-US" sz="3200" dirty="0">
                <a:solidFill>
                  <a:schemeClr val="tx1"/>
                </a:solidFill>
                <a:effectLst>
                  <a:outerShdw blurRad="38100" dist="38100" dir="2700000" algn="tl">
                    <a:srgbClr val="000000">
                      <a:alpha val="43137"/>
                    </a:srgbClr>
                  </a:outerShdw>
                </a:effectLst>
              </a:rPr>
              <a:t>Calvin wrote: “Now, since the arrangement of all things is in the hand of God, since to him belongs the disposal of life and death, he arranges all things by his sovereign counsel, in such a way that individuals are born, who are </a:t>
            </a:r>
            <a:r>
              <a:rPr lang="en-US" sz="3200" b="1" dirty="0">
                <a:solidFill>
                  <a:srgbClr val="FFFFCC"/>
                </a:solidFill>
                <a:effectLst>
                  <a:outerShdw blurRad="38100" dist="38100" dir="2700000" algn="tl">
                    <a:srgbClr val="000000">
                      <a:alpha val="43137"/>
                    </a:srgbClr>
                  </a:outerShdw>
                </a:effectLst>
              </a:rPr>
              <a:t>doomed from the womb to certain death</a:t>
            </a:r>
            <a:r>
              <a:rPr lang="en-US" sz="3200" dirty="0">
                <a:solidFill>
                  <a:schemeClr val="tx1"/>
                </a:solidFill>
                <a:effectLst>
                  <a:outerShdw blurRad="38100" dist="38100" dir="2700000" algn="tl">
                    <a:srgbClr val="000000">
                      <a:alpha val="43137"/>
                    </a:srgbClr>
                  </a:outerShdw>
                </a:effectLst>
              </a:rPr>
              <a:t>, and are to glorify him by their destruction.”</a:t>
            </a:r>
            <a:endParaRPr lang="en-US" altLang="en-US" sz="3200" dirty="0">
              <a:solidFill>
                <a:schemeClr val="tx1"/>
              </a:solidFill>
              <a:effectLst>
                <a:outerShdw blurRad="38100" dist="38100" dir="2700000" algn="tl">
                  <a:srgbClr val="000000">
                    <a:alpha val="43137"/>
                  </a:srgbClr>
                </a:outerShdw>
              </a:effectLst>
            </a:endParaRPr>
          </a:p>
        </p:txBody>
      </p:sp>
      <p:sp>
        <p:nvSpPr>
          <p:cNvPr id="5" name="Rectangle 3">
            <a:extLst>
              <a:ext uri="{FF2B5EF4-FFF2-40B4-BE49-F238E27FC236}">
                <a16:creationId xmlns:a16="http://schemas.microsoft.com/office/drawing/2014/main" id="{A3FE64BB-3DED-45B6-8757-29A07D76296F}"/>
              </a:ext>
            </a:extLst>
          </p:cNvPr>
          <p:cNvSpPr txBox="1">
            <a:spLocks noChangeArrowheads="1"/>
          </p:cNvSpPr>
          <p:nvPr/>
        </p:nvSpPr>
        <p:spPr bwMode="auto">
          <a:xfrm>
            <a:off x="1943100" y="228600"/>
            <a:ext cx="8305800" cy="1295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ts val="0"/>
              </a:spcBef>
              <a:spcAft>
                <a:spcPts val="1200"/>
              </a:spcAft>
              <a:buFont typeface="Wingdings" panose="05000000000000000000" pitchFamily="2" charset="2"/>
              <a:buNone/>
              <a:defRPr/>
            </a:pPr>
            <a:r>
              <a:rPr lang="en-US" sz="4000" kern="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Font typeface="Wingdings" panose="05000000000000000000" pitchFamily="2" charset="2"/>
              <a:buNone/>
              <a:defRPr/>
            </a:pPr>
            <a:r>
              <a:rPr lang="en-US" sz="1600" kern="0" dirty="0">
                <a:effectLst>
                  <a:outerShdw blurRad="38100" dist="38100" dir="2700000" algn="tl">
                    <a:srgbClr val="000000">
                      <a:alpha val="43137"/>
                    </a:srgbClr>
                  </a:outerShdw>
                </a:effectLst>
              </a:rPr>
              <a:t>John Calvin, </a:t>
            </a:r>
            <a:r>
              <a:rPr lang="en-US" sz="1600" i="1" kern="0" dirty="0">
                <a:effectLst>
                  <a:outerShdw blurRad="38100" dist="38100" dir="2700000" algn="tl">
                    <a:srgbClr val="000000">
                      <a:alpha val="43137"/>
                    </a:srgbClr>
                  </a:outerShdw>
                </a:effectLst>
              </a:rPr>
              <a:t>Institutes of the Christian Religion</a:t>
            </a:r>
            <a:r>
              <a:rPr lang="en-US" sz="1600" kern="0" dirty="0">
                <a:effectLst>
                  <a:outerShdw blurRad="38100" dist="38100" dir="2700000" algn="tl">
                    <a:srgbClr val="000000">
                      <a:alpha val="43137"/>
                    </a:srgbClr>
                  </a:outerShdw>
                </a:effectLst>
              </a:rPr>
              <a:t>, Vol. 3, Chapter 23, section 6.</a:t>
            </a:r>
            <a:br>
              <a:rPr lang="en-US" sz="1600" kern="0" dirty="0">
                <a:effectLst>
                  <a:outerShdw blurRad="38100" dist="38100" dir="2700000" algn="tl">
                    <a:srgbClr val="000000">
                      <a:alpha val="43137"/>
                    </a:srgbClr>
                  </a:outerShdw>
                </a:effectLst>
              </a:rPr>
            </a:br>
            <a:endParaRPr lang="en-US" sz="1600" kern="0" dirty="0">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6043AEE1-A15D-4EA0-A643-F4C89A35F4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152400"/>
            <a:ext cx="766735" cy="1097280"/>
          </a:xfrm>
          <a:prstGeom prst="rect">
            <a:avLst/>
          </a:prstGeom>
          <a:ln>
            <a:solidFill>
              <a:schemeClr val="tx1"/>
            </a:solidFill>
          </a:ln>
        </p:spPr>
      </p:pic>
    </p:spTree>
    <p:extLst>
      <p:ext uri="{BB962C8B-B14F-4D97-AF65-F5344CB8AC3E}">
        <p14:creationId xmlns:p14="http://schemas.microsoft.com/office/powerpoint/2010/main" val="2269224117"/>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ChangeArrowheads="1"/>
          </p:cNvSpPr>
          <p:nvPr/>
        </p:nvSpPr>
        <p:spPr bwMode="auto">
          <a:xfrm>
            <a:off x="609600" y="1143000"/>
            <a:ext cx="10972800" cy="4031873"/>
          </a:xfrm>
          <a:prstGeom prst="rect">
            <a:avLst/>
          </a:prstGeom>
          <a:noFill/>
          <a:ln w="9525">
            <a:noFill/>
            <a:miter lim="800000"/>
            <a:headEnd/>
            <a:tailEnd/>
          </a:ln>
        </p:spPr>
        <p:txBody>
          <a:bodyPr wrap="square">
            <a:spAutoFit/>
          </a:bodyPr>
          <a:lstStyle/>
          <a:p>
            <a:pPr algn="just"/>
            <a:r>
              <a:rPr lang="en-US" sz="3200" dirty="0">
                <a:latin typeface="Calibri" panose="020F0502020204030204" pitchFamily="34" charset="0"/>
                <a:cs typeface="Calibri" panose="020F0502020204030204" pitchFamily="34" charset="0"/>
              </a:rPr>
              <a:t>"I can never join Calvin in addressing his god. He was indeed an Atheist, which I can never be; or rather his religion was </a:t>
            </a:r>
            <a:r>
              <a:rPr lang="en-US" sz="3200" dirty="0" err="1">
                <a:latin typeface="Calibri" panose="020F0502020204030204" pitchFamily="34" charset="0"/>
                <a:cs typeface="Calibri" panose="020F0502020204030204" pitchFamily="34" charset="0"/>
              </a:rPr>
              <a:t>Daemonism</a:t>
            </a:r>
            <a:r>
              <a:rPr lang="en-US" sz="3200" dirty="0">
                <a:latin typeface="Calibri" panose="020F0502020204030204" pitchFamily="34" charset="0"/>
                <a:cs typeface="Calibri" panose="020F0502020204030204" pitchFamily="34" charset="0"/>
              </a:rPr>
              <a:t>. If ever man worshipped a false god, he did. The being described in his 5 points is not the god whom you and I acknowledge and adore, the Creator and benevolent and governor of the world, but a daemon of malignant spirit. It would be more pardonable to believe in no god at all, than to blaspheme him by the atrocious attributes of Calvin.”</a:t>
            </a:r>
          </a:p>
        </p:txBody>
      </p:sp>
      <p:sp>
        <p:nvSpPr>
          <p:cNvPr id="55299" name="TextBox 4"/>
          <p:cNvSpPr txBox="1">
            <a:spLocks noChangeArrowheads="1"/>
          </p:cNvSpPr>
          <p:nvPr/>
        </p:nvSpPr>
        <p:spPr bwMode="auto">
          <a:xfrm>
            <a:off x="1752600" y="6444734"/>
            <a:ext cx="8686800" cy="369332"/>
          </a:xfrm>
          <a:prstGeom prst="rect">
            <a:avLst/>
          </a:prstGeom>
          <a:noFill/>
          <a:ln w="9525">
            <a:noFill/>
            <a:miter lim="800000"/>
            <a:headEnd/>
            <a:tailEnd/>
          </a:ln>
        </p:spPr>
        <p:txBody>
          <a:bodyPr wrap="square">
            <a:spAutoFit/>
          </a:bodyPr>
          <a:lstStyle/>
          <a:p>
            <a:pPr algn="ctr"/>
            <a:r>
              <a:rPr lang="en-US" sz="1800" dirty="0">
                <a:latin typeface="Calibri" panose="020F0502020204030204" pitchFamily="34" charset="0"/>
                <a:cs typeface="Calibri" panose="020F0502020204030204" pitchFamily="34" charset="0"/>
              </a:rPr>
              <a:t>Jefferson, Letter to John Adams, April 11, 1823</a:t>
            </a:r>
          </a:p>
        </p:txBody>
      </p:sp>
      <p:sp>
        <p:nvSpPr>
          <p:cNvPr id="55300" name="Title 5"/>
          <p:cNvSpPr>
            <a:spLocks noGrp="1"/>
          </p:cNvSpPr>
          <p:nvPr>
            <p:ph type="ctrTitle" sz="quarter" idx="4294967295"/>
          </p:nvPr>
        </p:nvSpPr>
        <p:spPr>
          <a:xfrm>
            <a:off x="4267200" y="228601"/>
            <a:ext cx="3657600" cy="694267"/>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Thomas Jefferson</a:t>
            </a:r>
          </a:p>
        </p:txBody>
      </p:sp>
      <p:pic>
        <p:nvPicPr>
          <p:cNvPr id="55302" name="Picture 4" descr="http://upload.wikimedia.org/wikipedia/commons/1/1e/Thomas_Jefferson_by_Rembrandt_Peale,_180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199"/>
            <a:ext cx="767663" cy="9144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ChangeArrowheads="1"/>
          </p:cNvSpPr>
          <p:nvPr/>
        </p:nvSpPr>
        <p:spPr bwMode="auto">
          <a:xfrm>
            <a:off x="609600" y="1143000"/>
            <a:ext cx="10972800" cy="4524315"/>
          </a:xfrm>
          <a:prstGeom prst="rect">
            <a:avLst/>
          </a:prstGeom>
          <a:noFill/>
          <a:ln w="9525">
            <a:noFill/>
            <a:miter lim="800000"/>
            <a:headEnd/>
            <a:tailEnd/>
          </a:ln>
        </p:spPr>
        <p:txBody>
          <a:bodyPr wrap="square">
            <a:spAutoFit/>
          </a:bodyPr>
          <a:lstStyle/>
          <a:p>
            <a:pPr algn="just"/>
            <a:r>
              <a:rPr lang="en-US" sz="3200" dirty="0">
                <a:latin typeface="Calibri" panose="020F0502020204030204" pitchFamily="34" charset="0"/>
                <a:cs typeface="Calibri" panose="020F0502020204030204" pitchFamily="34" charset="0"/>
              </a:rPr>
              <a:t>"The Presbyterian clergy are loudest, the most intolerant of all sects, the most tyrannical, and ambitious; ready at the word of the lawgiver, if such a word could be now obtained, to put the torch to the pile, and to rekindle in this virgin hemisphere, the flames in which their oracle Calvin consumed the poor Servetus, because he could not find in his Euclid the proposition which has demonstrated that three are one, and one is three, nor subscribe to that of Calvin that magistrates have a right to exterminate all heretics to Calvinistic creed.”</a:t>
            </a:r>
          </a:p>
        </p:txBody>
      </p:sp>
      <p:sp>
        <p:nvSpPr>
          <p:cNvPr id="55299" name="TextBox 4"/>
          <p:cNvSpPr txBox="1">
            <a:spLocks noChangeArrowheads="1"/>
          </p:cNvSpPr>
          <p:nvPr/>
        </p:nvSpPr>
        <p:spPr bwMode="auto">
          <a:xfrm>
            <a:off x="1752600" y="6444734"/>
            <a:ext cx="8686800" cy="369332"/>
          </a:xfrm>
          <a:prstGeom prst="rect">
            <a:avLst/>
          </a:prstGeom>
          <a:noFill/>
          <a:ln w="9525">
            <a:noFill/>
            <a:miter lim="800000"/>
            <a:headEnd/>
            <a:tailEnd/>
          </a:ln>
        </p:spPr>
        <p:txBody>
          <a:bodyPr wrap="square">
            <a:spAutoFit/>
          </a:bodyPr>
          <a:lstStyle/>
          <a:p>
            <a:pPr algn="ctr"/>
            <a:r>
              <a:rPr lang="en-US" sz="1800" dirty="0">
                <a:latin typeface="Calibri" panose="020F0502020204030204" pitchFamily="34" charset="0"/>
                <a:cs typeface="Calibri" panose="020F0502020204030204" pitchFamily="34" charset="0"/>
              </a:rPr>
              <a:t>Jefferson, letter to William Short, April 13, 1820.</a:t>
            </a:r>
          </a:p>
        </p:txBody>
      </p:sp>
      <p:sp>
        <p:nvSpPr>
          <p:cNvPr id="55300" name="Title 5"/>
          <p:cNvSpPr>
            <a:spLocks noGrp="1"/>
          </p:cNvSpPr>
          <p:nvPr>
            <p:ph type="ctrTitle" sz="quarter" idx="4294967295"/>
          </p:nvPr>
        </p:nvSpPr>
        <p:spPr>
          <a:xfrm>
            <a:off x="4267200" y="228601"/>
            <a:ext cx="3657600" cy="694267"/>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Thomas Jefferson</a:t>
            </a:r>
          </a:p>
        </p:txBody>
      </p:sp>
      <p:pic>
        <p:nvPicPr>
          <p:cNvPr id="55302" name="Picture 4" descr="http://upload.wikimedia.org/wikipedia/commons/1/1e/Thomas_Jefferson_by_Rembrandt_Peale,_180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199"/>
            <a:ext cx="767663" cy="9144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71862054"/>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BAE20-FDD6-780E-902B-480762DB7CA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39B3A440-4BF6-6885-F3BF-9087BC5EB285}"/>
              </a:ext>
            </a:extLst>
          </p:cNvPr>
          <p:cNvSpPr>
            <a:spLocks noGrp="1"/>
          </p:cNvSpPr>
          <p:nvPr>
            <p:ph type="title"/>
          </p:nvPr>
        </p:nvSpPr>
        <p:spPr>
          <a:xfrm>
            <a:off x="609600" y="228600"/>
            <a:ext cx="10972800" cy="909084"/>
          </a:xfrm>
        </p:spPr>
        <p:txBody>
          <a:bodyPr/>
          <a:lstStyle/>
          <a:p>
            <a:pPr marL="514350" lvl="1" indent="-514350" algn="ctr">
              <a:spcBef>
                <a:spcPts val="0"/>
              </a:spcBef>
              <a:spcAft>
                <a:spcPts val="4200"/>
              </a:spcAft>
              <a:buClr>
                <a:srgbClr val="66FF66"/>
              </a:buClr>
              <a:buSzPct val="100000"/>
              <a:buFont typeface="+mj-lt"/>
              <a:buAutoNum type="arabicPeriod" startAt="3"/>
              <a:defRPr/>
            </a:pPr>
            <a:r>
              <a:rPr lang="en-US" sz="4000" dirty="0">
                <a:effectLst>
                  <a:outerShdw blurRad="38100" dist="38100" dir="2700000" algn="tl">
                    <a:srgbClr val="000000">
                      <a:alpha val="43137"/>
                    </a:srgbClr>
                  </a:outerShdw>
                </a:effectLst>
                <a:latin typeface="Calibri" panose="020F0502020204030204" pitchFamily="34" charset="0"/>
                <a:ea typeface="+mn-ea"/>
                <a:cs typeface="Calibri" pitchFamily="34" charset="0"/>
              </a:rPr>
              <a:t>Calvinism’s overstatement of Divine Sovereignty</a:t>
            </a:r>
          </a:p>
        </p:txBody>
      </p:sp>
      <p:sp>
        <p:nvSpPr>
          <p:cNvPr id="3" name="Content Placeholder 2">
            <a:extLst>
              <a:ext uri="{FF2B5EF4-FFF2-40B4-BE49-F238E27FC236}">
                <a16:creationId xmlns:a16="http://schemas.microsoft.com/office/drawing/2014/main" id="{C6E2F1EA-0885-DA1D-F6C8-15A91E0E8699}"/>
              </a:ext>
            </a:extLst>
          </p:cNvPr>
          <p:cNvSpPr>
            <a:spLocks noGrp="1"/>
          </p:cNvSpPr>
          <p:nvPr>
            <p:ph idx="1"/>
          </p:nvPr>
        </p:nvSpPr>
        <p:spPr>
          <a:xfrm>
            <a:off x="609599" y="1475014"/>
            <a:ext cx="10972799" cy="5001986"/>
          </a:xfrm>
        </p:spPr>
        <p:txBody>
          <a:bodyPr/>
          <a:lstStyle/>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Omni-causality</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Salvation is available to all</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Election proof texts John 6:44; 15:16; Rom. 8:29-30)</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Double predestination proof texts (Rom. 9)</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Loss of evangelism</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Loss of love for the lost (Ezek. 18:23, 32; 33:11)</a:t>
            </a:r>
          </a:p>
          <a:p>
            <a:pPr marL="742950" indent="-742950" algn="just">
              <a:spcBef>
                <a:spcPts val="0"/>
              </a:spcBef>
              <a:spcAft>
                <a:spcPts val="1200"/>
              </a:spcAft>
              <a:buClr>
                <a:srgbClr val="FFC000"/>
              </a:buClr>
              <a:buSzPct val="100000"/>
              <a:buFont typeface="+mj-lt"/>
              <a:buAutoNum type="alphaLcParenR"/>
              <a:defRPr/>
            </a:pPr>
            <a:r>
              <a:rPr lang="en-US" b="1" u="sng" dirty="0">
                <a:solidFill>
                  <a:srgbClr val="FFFFCC"/>
                </a:solidFill>
                <a:cs typeface="Calibri" pitchFamily="34" charset="0"/>
              </a:rPr>
              <a:t>Babies in hell? (2 Sam. 12:19-24)</a:t>
            </a:r>
          </a:p>
        </p:txBody>
      </p:sp>
      <p:pic>
        <p:nvPicPr>
          <p:cNvPr id="2" name="Picture 2">
            <a:extLst>
              <a:ext uri="{FF2B5EF4-FFF2-40B4-BE49-F238E27FC236}">
                <a16:creationId xmlns:a16="http://schemas.microsoft.com/office/drawing/2014/main" id="{A807D1BD-7B72-D4B2-E1EE-613C4538682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3505200"/>
            <a:ext cx="153768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843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5C6B0-4825-3044-0226-256A08BE8B2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B41765F-1FBE-4422-3FEE-EFC9E79AC4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8BEE63F0-E48A-314B-C6E8-C0C8E7088F4F}"/>
              </a:ext>
            </a:extLst>
          </p:cNvPr>
          <p:cNvSpPr>
            <a:spLocks noChangeArrowheads="1"/>
          </p:cNvSpPr>
          <p:nvPr/>
        </p:nvSpPr>
        <p:spPr bwMode="auto">
          <a:xfrm>
            <a:off x="609600" y="0"/>
            <a:ext cx="10972800" cy="2423740"/>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 1 Timothy 2:3-4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This is good and acceptable in the sight of God our Savior,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desires all men to be saved and to come to the knowledge of the truth.”</a:t>
            </a:r>
          </a:p>
        </p:txBody>
      </p:sp>
      <p:pic>
        <p:nvPicPr>
          <p:cNvPr id="4" name="Picture 3">
            <a:extLst>
              <a:ext uri="{FF2B5EF4-FFF2-40B4-BE49-F238E27FC236}">
                <a16:creationId xmlns:a16="http://schemas.microsoft.com/office/drawing/2014/main" id="{AA15E655-4BBD-72D7-6300-6C4328D7CEE3}"/>
              </a:ext>
            </a:extLst>
          </p:cNvPr>
          <p:cNvPicPr>
            <a:picLocks noChangeAspect="1"/>
          </p:cNvPicPr>
          <p:nvPr/>
        </p:nvPicPr>
        <p:blipFill>
          <a:blip r:embed="rId3"/>
          <a:stretch>
            <a:fillRect/>
          </a:stretch>
        </p:blipFill>
        <p:spPr>
          <a:xfrm>
            <a:off x="4275936" y="2529840"/>
            <a:ext cx="364012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87014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DD9BA-6EC2-F1D6-C30E-DA0CBAA4569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3121FB0-64B4-C587-ACE5-E79BBCFD8F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04BEBCDC-1F11-E9CC-9BBD-D461BFADA683}"/>
              </a:ext>
            </a:extLst>
          </p:cNvPr>
          <p:cNvSpPr>
            <a:spLocks noChangeArrowheads="1"/>
          </p:cNvSpPr>
          <p:nvPr/>
        </p:nvSpPr>
        <p:spPr bwMode="auto">
          <a:xfrm>
            <a:off x="609600" y="0"/>
            <a:ext cx="10972800" cy="2423740"/>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3:9</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is not slow about His promise, as some count slowness, but is patient toward you, not wishing for any to perish but for all to come to repentance.”</a:t>
            </a:r>
          </a:p>
        </p:txBody>
      </p:sp>
      <p:pic>
        <p:nvPicPr>
          <p:cNvPr id="3" name="Picture 2">
            <a:extLst>
              <a:ext uri="{FF2B5EF4-FFF2-40B4-BE49-F238E27FC236}">
                <a16:creationId xmlns:a16="http://schemas.microsoft.com/office/drawing/2014/main" id="{5EA273C5-60CB-095A-41CF-B4338C5A687A}"/>
              </a:ext>
            </a:extLst>
          </p:cNvPr>
          <p:cNvPicPr>
            <a:picLocks noChangeAspect="1"/>
          </p:cNvPicPr>
          <p:nvPr/>
        </p:nvPicPr>
        <p:blipFill>
          <a:blip r:embed="rId3"/>
          <a:stretch>
            <a:fillRect/>
          </a:stretch>
        </p:blipFill>
        <p:spPr>
          <a:xfrm>
            <a:off x="4191000" y="2590800"/>
            <a:ext cx="3810000"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21409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CB190-258A-7B8F-29FF-296F7FAE9AD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D5DF12D-9C7C-E9ED-B582-E8B9E2C27546}"/>
              </a:ext>
            </a:extLst>
          </p:cNvPr>
          <p:cNvSpPr>
            <a:spLocks noGrp="1"/>
          </p:cNvSpPr>
          <p:nvPr>
            <p:ph type="title"/>
          </p:nvPr>
        </p:nvSpPr>
        <p:spPr>
          <a:xfrm>
            <a:off x="609600" y="228600"/>
            <a:ext cx="10972800" cy="914400"/>
          </a:xfrm>
        </p:spPr>
        <p:txBody>
          <a:bodyPr/>
          <a:lstStyle/>
          <a:p>
            <a:pPr algn="ctr"/>
            <a:r>
              <a:rPr lang="en-US" sz="4000" dirty="0">
                <a:effectLst>
                  <a:outerShdw blurRad="38100" dist="38100" dir="2700000" algn="tl">
                    <a:srgbClr val="000000">
                      <a:alpha val="43137"/>
                    </a:srgbClr>
                  </a:outerShdw>
                </a:effectLst>
              </a:rPr>
              <a:t>V. Running </a:t>
            </a:r>
            <a:r>
              <a:rPr lang="en-US" sz="4000" b="1" u="sng" dirty="0">
                <a:effectLst>
                  <a:outerShdw blurRad="38100" dist="38100" dir="2700000" algn="tl">
                    <a:srgbClr val="000000">
                      <a:alpha val="43137"/>
                    </a:srgbClr>
                  </a:outerShdw>
                </a:effectLst>
              </a:rPr>
              <a:t>TULIP</a:t>
            </a:r>
            <a:r>
              <a:rPr lang="en-US" sz="4000" dirty="0">
                <a:effectLst>
                  <a:outerShdw blurRad="38100" dist="38100" dir="2700000" algn="tl">
                    <a:srgbClr val="000000">
                      <a:alpha val="43137"/>
                    </a:srgbClr>
                  </a:outerShdw>
                </a:effectLst>
              </a:rPr>
              <a:t> Through the Grid of Scripture</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131DF97-FF4A-FF0D-9046-9209F8F006D0}"/>
              </a:ext>
            </a:extLst>
          </p:cNvPr>
          <p:cNvSpPr>
            <a:spLocks noGrp="1"/>
          </p:cNvSpPr>
          <p:nvPr>
            <p:ph idx="1"/>
          </p:nvPr>
        </p:nvSpPr>
        <p:spPr>
          <a:xfrm>
            <a:off x="609600" y="1600200"/>
            <a:ext cx="6019800" cy="5029200"/>
          </a:xfrm>
        </p:spPr>
        <p:txBody>
          <a:bodyPr/>
          <a:lstStyle/>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T</a:t>
            </a:r>
            <a:r>
              <a:rPr lang="en-US" sz="3600" dirty="0">
                <a:cs typeface="Calibri" pitchFamily="34" charset="0"/>
              </a:rPr>
              <a:t>otal Depravity</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U</a:t>
            </a:r>
            <a:r>
              <a:rPr lang="en-US" sz="3600" dirty="0">
                <a:cs typeface="Calibri" pitchFamily="34" charset="0"/>
              </a:rPr>
              <a:t>nconditional Election</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Limited Atonement</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I</a:t>
            </a:r>
            <a:r>
              <a:rPr lang="en-US" sz="3600" dirty="0">
                <a:latin typeface="Calibri" pitchFamily="34" charset="0"/>
                <a:cs typeface="Calibri" pitchFamily="34" charset="0"/>
              </a:rPr>
              <a:t>rresistible Grace</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P</a:t>
            </a:r>
            <a:r>
              <a:rPr lang="en-US" sz="3600" dirty="0">
                <a:cs typeface="Calibri" pitchFamily="34" charset="0"/>
              </a:rPr>
              <a:t>erseverance of the Saints</a:t>
            </a:r>
            <a:endParaRPr lang="en-US" sz="3600" dirty="0">
              <a:latin typeface="Calibri" pitchFamily="34" charset="0"/>
              <a:cs typeface="Calibri" pitchFamily="34" charset="0"/>
            </a:endParaRPr>
          </a:p>
        </p:txBody>
      </p:sp>
      <p:pic>
        <p:nvPicPr>
          <p:cNvPr id="5" name="Picture 4">
            <a:extLst>
              <a:ext uri="{FF2B5EF4-FFF2-40B4-BE49-F238E27FC236}">
                <a16:creationId xmlns:a16="http://schemas.microsoft.com/office/drawing/2014/main" id="{77BA5840-E629-4A0D-AE52-907C0574639C}"/>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1912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C3B63-477E-512B-9250-1331B262D4F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4A5C60C4-08E9-F196-6577-71639BA020EA}"/>
              </a:ext>
            </a:extLst>
          </p:cNvPr>
          <p:cNvSpPr>
            <a:spLocks noGrp="1"/>
          </p:cNvSpPr>
          <p:nvPr>
            <p:ph type="title"/>
          </p:nvPr>
        </p:nvSpPr>
        <p:spPr>
          <a:xfrm>
            <a:off x="1143000" y="228600"/>
            <a:ext cx="9220200" cy="914400"/>
          </a:xfrm>
        </p:spPr>
        <p:txBody>
          <a:bodyPr/>
          <a:lstStyle/>
          <a:p>
            <a:pPr marL="742950" indent="-742950" algn="ctr">
              <a:buClr>
                <a:srgbClr val="CC99FF"/>
              </a:buClr>
              <a:buFont typeface="+mj-lt"/>
              <a:buAutoNum type="alphaUcPeriod" startAt="2"/>
            </a:pPr>
            <a:r>
              <a:rPr lang="en-US" sz="4000" dirty="0">
                <a:effectLst>
                  <a:outerShdw blurRad="38100" dist="38100" dir="2700000" algn="tl">
                    <a:srgbClr val="000000">
                      <a:alpha val="43137"/>
                    </a:srgbClr>
                  </a:outerShdw>
                </a:effectLst>
              </a:rPr>
              <a:t>Unconditional Election</a:t>
            </a:r>
          </a:p>
        </p:txBody>
      </p:sp>
      <p:sp>
        <p:nvSpPr>
          <p:cNvPr id="3" name="Content Placeholder 2">
            <a:extLst>
              <a:ext uri="{FF2B5EF4-FFF2-40B4-BE49-F238E27FC236}">
                <a16:creationId xmlns:a16="http://schemas.microsoft.com/office/drawing/2014/main" id="{5A65245A-0508-5B3C-7755-426ED04BA047}"/>
              </a:ext>
            </a:extLst>
          </p:cNvPr>
          <p:cNvSpPr>
            <a:spLocks noGrp="1"/>
          </p:cNvSpPr>
          <p:nvPr>
            <p:ph idx="1"/>
          </p:nvPr>
        </p:nvSpPr>
        <p:spPr>
          <a:xfrm>
            <a:off x="609599" y="1600200"/>
            <a:ext cx="9052560" cy="3924300"/>
          </a:xfrm>
        </p:spPr>
        <p:txBody>
          <a:bodyPr/>
          <a:lstStyle/>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Divine sovereignty vs. human freewill = a profound mystery</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Calvinism  and double predestination</a:t>
            </a:r>
          </a:p>
          <a:p>
            <a:pPr marL="460375" lvl="1" indent="-460375" algn="just">
              <a:spcBef>
                <a:spcPts val="0"/>
              </a:spcBef>
              <a:spcAft>
                <a:spcPts val="4200"/>
              </a:spcAft>
              <a:buClr>
                <a:srgbClr val="66FF66"/>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Calvinism’s overstatement of Divine Sovereignty</a:t>
            </a:r>
          </a:p>
        </p:txBody>
      </p:sp>
      <p:pic>
        <p:nvPicPr>
          <p:cNvPr id="3074" name="Picture 2">
            <a:extLst>
              <a:ext uri="{FF2B5EF4-FFF2-40B4-BE49-F238E27FC236}">
                <a16:creationId xmlns:a16="http://schemas.microsoft.com/office/drawing/2014/main" id="{8124A1BF-62F8-71FF-D943-781BBC67098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60294"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312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09084"/>
          </a:xfrm>
        </p:spPr>
        <p:txBody>
          <a:bodyPr/>
          <a:lstStyle/>
          <a:p>
            <a:pPr marL="514350" lvl="1" indent="-514350" algn="ctr">
              <a:spcBef>
                <a:spcPts val="0"/>
              </a:spcBef>
              <a:spcAft>
                <a:spcPts val="4200"/>
              </a:spcAft>
              <a:buClr>
                <a:srgbClr val="66FF66"/>
              </a:buClr>
              <a:buSzPct val="100000"/>
              <a:buFont typeface="+mj-lt"/>
              <a:buAutoNum type="arabicPeriod" startAt="3"/>
              <a:defRPr/>
            </a:pPr>
            <a:r>
              <a:rPr lang="en-US" sz="4000" dirty="0">
                <a:effectLst>
                  <a:outerShdw blurRad="38100" dist="38100" dir="2700000" algn="tl">
                    <a:srgbClr val="000000">
                      <a:alpha val="43137"/>
                    </a:srgbClr>
                  </a:outerShdw>
                </a:effectLst>
                <a:latin typeface="Calibri" panose="020F0502020204030204" pitchFamily="34" charset="0"/>
                <a:ea typeface="+mn-ea"/>
                <a:cs typeface="Calibri" pitchFamily="34" charset="0"/>
              </a:rPr>
              <a:t>Calvinism’s overstatement of Divine Sovereignty</a:t>
            </a:r>
          </a:p>
        </p:txBody>
      </p:sp>
      <p:sp>
        <p:nvSpPr>
          <p:cNvPr id="3" name="Content Placeholder 2"/>
          <p:cNvSpPr>
            <a:spLocks noGrp="1"/>
          </p:cNvSpPr>
          <p:nvPr>
            <p:ph idx="1"/>
          </p:nvPr>
        </p:nvSpPr>
        <p:spPr>
          <a:xfrm>
            <a:off x="609600" y="1475014"/>
            <a:ext cx="10608906" cy="5001986"/>
          </a:xfrm>
        </p:spPr>
        <p:txBody>
          <a:bodyPr/>
          <a:lstStyle/>
          <a:p>
            <a:pPr marL="742950" indent="-742950" algn="just">
              <a:spcBef>
                <a:spcPts val="0"/>
              </a:spcBef>
              <a:spcAft>
                <a:spcPts val="1200"/>
              </a:spcAft>
              <a:buClr>
                <a:srgbClr val="FFC000"/>
              </a:buClr>
              <a:buSzPct val="100000"/>
              <a:buFont typeface="+mj-lt"/>
              <a:buAutoNum type="alphaLcParenR"/>
              <a:defRPr/>
            </a:pPr>
            <a:r>
              <a:rPr lang="en-US" b="1" u="sng" dirty="0">
                <a:solidFill>
                  <a:srgbClr val="FFFFCC"/>
                </a:solidFill>
                <a:cs typeface="Calibri" pitchFamily="34" charset="0"/>
              </a:rPr>
              <a:t>Omni-causality</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Salvation is available to all</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Election proof texts John 6:44; 15:16; Rom. 8:29-30)</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Double predestination proof texts (Rom. 9)</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Loss of evangelism</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Loss of love for the lost (Ezek. 18:23, 32; 33:11)</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Babies in hell? (2 Sam. 12:19-24)</a:t>
            </a:r>
          </a:p>
        </p:txBody>
      </p:sp>
      <p:pic>
        <p:nvPicPr>
          <p:cNvPr id="2" name="Picture 2">
            <a:extLst>
              <a:ext uri="{FF2B5EF4-FFF2-40B4-BE49-F238E27FC236}">
                <a16:creationId xmlns:a16="http://schemas.microsoft.com/office/drawing/2014/main" id="{96420CDF-5928-3193-3070-F5F2A2B5E98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3505200"/>
            <a:ext cx="153768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147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11101"/>
</p:tagLst>
</file>

<file path=ppt/theme/theme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15424</TotalTime>
  <Words>5012</Words>
  <Application>Microsoft Office PowerPoint</Application>
  <PresentationFormat>Widescreen</PresentationFormat>
  <Paragraphs>322</Paragraphs>
  <Slides>75</Slides>
  <Notes>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75</vt:i4>
      </vt:variant>
    </vt:vector>
  </HeadingPairs>
  <TitlesOfParts>
    <vt:vector size="83" baseType="lpstr">
      <vt:lpstr>Arial</vt:lpstr>
      <vt:lpstr>Calibri</vt:lpstr>
      <vt:lpstr>Calibri Light</vt:lpstr>
      <vt:lpstr>Times New Roman</vt:lpstr>
      <vt:lpstr>Wingdings</vt:lpstr>
      <vt:lpstr>1_Azure</vt:lpstr>
      <vt:lpstr>2_Azure</vt:lpstr>
      <vt:lpstr>Office Theme</vt:lpstr>
      <vt:lpstr>PowerPoint Presentation</vt:lpstr>
      <vt:lpstr>Neo-Calvinism vs. The Bible</vt:lpstr>
      <vt:lpstr>V. Running TULIP Through the Grid of Scripture</vt:lpstr>
      <vt:lpstr>Unconditional Election</vt:lpstr>
      <vt:lpstr>PowerPoint Presentation</vt:lpstr>
      <vt:lpstr>Unconditional Election</vt:lpstr>
      <vt:lpstr>Calvin wrote: “Now, since the arrangement of all things is in the hand of God, since to him belongs the disposal of life and death, he arranges all things by his sovereign counsel, in such a way that individuals are born, who are doomed from the womb to certain death, and are to glorify him by their destruction.”</vt:lpstr>
      <vt:lpstr>Unconditional Election</vt:lpstr>
      <vt:lpstr>Calvinism’s overstatement of Divine Sovereignty</vt:lpstr>
      <vt:lpstr>PowerPoint Presentation</vt:lpstr>
      <vt:lpstr>PowerPoint Presentation</vt:lpstr>
      <vt:lpstr>Calvinism’s overstatement of Divine Sovereignty</vt:lpstr>
      <vt:lpstr>Salvation is Available to All</vt:lpstr>
      <vt:lpstr>PowerPoint Presentation</vt:lpstr>
      <vt:lpstr>Salvation is Available to All</vt:lpstr>
      <vt:lpstr>Salvation is Available to All</vt:lpstr>
      <vt:lpstr>Calvin said: “By predestination we mean the eternal decree of God, by which he determined with himself whatever he wished to happen with regard to every man. All are not created on equal terms, but some are preordained to eternal life, others to eternal damnation; and, accordingly, as each has been created for one or other of these ends, we say that he has been predestinated to life or to death.”</vt:lpstr>
      <vt:lpstr>Calvinism’s overstatement of Divine Sovereignty</vt:lpstr>
      <vt:lpstr>PowerPoint Presentation</vt:lpstr>
      <vt:lpstr>PowerPoint Presentation</vt:lpstr>
      <vt:lpstr>PowerPoint Presentation</vt:lpstr>
      <vt:lpstr>PowerPoint Presentation</vt:lpstr>
      <vt:lpstr>PowerPoint Presentation</vt:lpstr>
      <vt:lpstr>PowerPoint Presentation</vt:lpstr>
      <vt:lpstr>Laurence M. Vance</vt:lpstr>
      <vt:lpstr>Acts 13:48?</vt:lpstr>
      <vt:lpstr>Acts 13:48?</vt:lpstr>
      <vt:lpstr>PowerPoint Presentation</vt:lpstr>
      <vt:lpstr>PowerPoint Presentation</vt:lpstr>
      <vt:lpstr>Acts 13:48?</vt:lpstr>
      <vt:lpstr>Acts 13:48?</vt:lpstr>
      <vt:lpstr>Acts 13:48?</vt:lpstr>
      <vt:lpstr>Dennis Rokser</vt:lpstr>
      <vt:lpstr>Dennis Rokser</vt:lpstr>
      <vt:lpstr>PowerPoint Presentation</vt:lpstr>
      <vt:lpstr>Dennis Rokser</vt:lpstr>
      <vt:lpstr>Acts 13:48?</vt:lpstr>
      <vt:lpstr>Acts 13:48?</vt:lpstr>
      <vt:lpstr>PowerPoint Presentation</vt:lpstr>
      <vt:lpstr>Ron Merryman</vt:lpstr>
      <vt:lpstr>Acts 13:48?</vt:lpstr>
      <vt:lpstr>Ron Merryman</vt:lpstr>
      <vt:lpstr>Ron Merryman</vt:lpstr>
      <vt:lpstr>PowerPoint Presentation</vt:lpstr>
      <vt:lpstr>PowerPoint Presentation</vt:lpstr>
      <vt:lpstr>Calvinism’s overstatement of Divine Sovereignty</vt:lpstr>
      <vt:lpstr>Romans Outline</vt:lpstr>
      <vt:lpstr>Romans Outline</vt:lpstr>
      <vt:lpstr>PowerPoint Presentation</vt:lpstr>
      <vt:lpstr>PowerPoint Presentation</vt:lpstr>
      <vt:lpstr>PowerPoint Presentation</vt:lpstr>
      <vt:lpstr>Romans Outline</vt:lpstr>
      <vt:lpstr>V. Sovereignty (Rom 9–11)</vt:lpstr>
      <vt:lpstr>Romans Outline</vt:lpstr>
      <vt:lpstr>PowerPoint Presentation</vt:lpstr>
      <vt:lpstr>PowerPoint Presentation</vt:lpstr>
      <vt:lpstr>PowerPoint Presentation</vt:lpstr>
      <vt:lpstr>PowerPoint Presentation</vt:lpstr>
      <vt:lpstr>PowerPoint Presentation</vt:lpstr>
      <vt:lpstr>Calvinism’s overstatement of Divine Sovereignty</vt:lpstr>
      <vt:lpstr>John Winthrop (A.D. 1630)</vt:lpstr>
      <vt:lpstr>Harvard University</vt:lpstr>
      <vt:lpstr>J.C. Rylands to William Carey</vt:lpstr>
      <vt:lpstr>Calvinism’s overstatement of Divine Sovereignty</vt:lpstr>
      <vt:lpstr>Calvin’s Lack of Love for Unelected Lost</vt:lpstr>
      <vt:lpstr>Calvin’s Lack of Love for Unelected Lost</vt:lpstr>
      <vt:lpstr>Calvin said of God, “for, (as he hates sin) he can only love those whom he justifies [i.e., the elect].”</vt:lpstr>
      <vt:lpstr>PowerPoint Presentation</vt:lpstr>
      <vt:lpstr>PowerPoint Presentation</vt:lpstr>
      <vt:lpstr>Thomas Jefferson</vt:lpstr>
      <vt:lpstr>Thomas Jefferson</vt:lpstr>
      <vt:lpstr>Calvinism’s overstatement of Divine Sovereignty</vt:lpstr>
      <vt:lpstr>PowerPoint Presentation</vt:lpstr>
      <vt:lpstr>PowerPoint Presentation</vt:lpstr>
      <vt:lpstr>V. Running TULIP Through the Grid of Scripture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Neo-Calvinism vs the Bible - 020</dc:title>
  <dc:subject>Neo Calvinism vs the Bible</dc:subject>
  <dc:creator>A. Woods</dc:creator>
  <dc:description>Modified by Jim McGowan</dc:description>
  <cp:lastModifiedBy>Jim McGowan</cp:lastModifiedBy>
  <cp:revision>1813</cp:revision>
  <cp:lastPrinted>2025-02-01T23:00:00Z</cp:lastPrinted>
  <dcterms:created xsi:type="dcterms:W3CDTF">2009-03-17T12:21:13Z</dcterms:created>
  <dcterms:modified xsi:type="dcterms:W3CDTF">2025-03-01T22:08:11Z</dcterms:modified>
</cp:coreProperties>
</file>