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6"/>
  </p:notesMasterIdLst>
  <p:handoutMasterIdLst>
    <p:handoutMasterId r:id="rId67"/>
  </p:handoutMasterIdLst>
  <p:sldIdLst>
    <p:sldId id="2094" r:id="rId2"/>
    <p:sldId id="9505" r:id="rId3"/>
    <p:sldId id="12193" r:id="rId4"/>
    <p:sldId id="12293" r:id="rId5"/>
    <p:sldId id="12452" r:id="rId6"/>
    <p:sldId id="12407" r:id="rId7"/>
    <p:sldId id="12422" r:id="rId8"/>
    <p:sldId id="12423" r:id="rId9"/>
    <p:sldId id="12425" r:id="rId10"/>
    <p:sldId id="12426" r:id="rId11"/>
    <p:sldId id="2661" r:id="rId12"/>
    <p:sldId id="12427" r:id="rId13"/>
    <p:sldId id="3919" r:id="rId14"/>
    <p:sldId id="12424" r:id="rId15"/>
    <p:sldId id="12428" r:id="rId16"/>
    <p:sldId id="12429" r:id="rId17"/>
    <p:sldId id="12453" r:id="rId18"/>
    <p:sldId id="12482" r:id="rId19"/>
    <p:sldId id="12454" r:id="rId20"/>
    <p:sldId id="12408" r:id="rId21"/>
    <p:sldId id="12136" r:id="rId22"/>
    <p:sldId id="3538" r:id="rId23"/>
    <p:sldId id="4163" r:id="rId24"/>
    <p:sldId id="813" r:id="rId25"/>
    <p:sldId id="27575" r:id="rId26"/>
    <p:sldId id="12492" r:id="rId27"/>
    <p:sldId id="27576" r:id="rId28"/>
    <p:sldId id="8995" r:id="rId29"/>
    <p:sldId id="27577" r:id="rId30"/>
    <p:sldId id="27578" r:id="rId31"/>
    <p:sldId id="12455" r:id="rId32"/>
    <p:sldId id="12399" r:id="rId33"/>
    <p:sldId id="12400" r:id="rId34"/>
    <p:sldId id="12401" r:id="rId35"/>
    <p:sldId id="12402" r:id="rId36"/>
    <p:sldId id="27619" r:id="rId37"/>
    <p:sldId id="27615" r:id="rId38"/>
    <p:sldId id="12294" r:id="rId39"/>
    <p:sldId id="12432" r:id="rId40"/>
    <p:sldId id="12433" r:id="rId41"/>
    <p:sldId id="12434" r:id="rId42"/>
    <p:sldId id="27616" r:id="rId43"/>
    <p:sldId id="27617" r:id="rId44"/>
    <p:sldId id="27618" r:id="rId45"/>
    <p:sldId id="12295" r:id="rId46"/>
    <p:sldId id="12435" r:id="rId47"/>
    <p:sldId id="12436" r:id="rId48"/>
    <p:sldId id="12437" r:id="rId49"/>
    <p:sldId id="12438" r:id="rId50"/>
    <p:sldId id="12439" r:id="rId51"/>
    <p:sldId id="12440" r:id="rId52"/>
    <p:sldId id="12441" r:id="rId53"/>
    <p:sldId id="12442" r:id="rId54"/>
    <p:sldId id="6669" r:id="rId55"/>
    <p:sldId id="6553" r:id="rId56"/>
    <p:sldId id="5550" r:id="rId57"/>
    <p:sldId id="5551" r:id="rId58"/>
    <p:sldId id="7853" r:id="rId59"/>
    <p:sldId id="12286" r:id="rId60"/>
    <p:sldId id="630" r:id="rId61"/>
    <p:sldId id="8191" r:id="rId62"/>
    <p:sldId id="12139" r:id="rId63"/>
    <p:sldId id="12290" r:id="rId64"/>
    <p:sldId id="12140" r:id="rId65"/>
  </p:sldIdLst>
  <p:sldSz cx="12192000" cy="6858000"/>
  <p:notesSz cx="7315200" cy="9601200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8000"/>
    <a:srgbClr val="CC66FF"/>
    <a:srgbClr val="00FF00"/>
    <a:srgbClr val="99FFCC"/>
    <a:srgbClr val="FF99FF"/>
    <a:srgbClr val="FF00FF"/>
    <a:srgbClr val="00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0" autoAdjust="0"/>
    <p:restoredTop sz="96191" autoAdjust="0"/>
  </p:normalViewPr>
  <p:slideViewPr>
    <p:cSldViewPr>
      <p:cViewPr>
        <p:scale>
          <a:sx n="130" d="100"/>
          <a:sy n="130" d="100"/>
        </p:scale>
        <p:origin x="732" y="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4416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8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90" tIns="53897" rIns="107790" bIns="53897" numCol="1" anchor="b" anchorCtr="0" compatLnSpc="1">
            <a:prstTxWarp prst="textNoShape">
              <a:avLst/>
            </a:prstTxWarp>
          </a:bodyPr>
          <a:lstStyle>
            <a:lvl1pPr defTabSz="1019295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4" y="120406"/>
            <a:ext cx="4089536" cy="793995"/>
          </a:xfrm>
          <a:prstGeom prst="rect">
            <a:avLst/>
          </a:prstGeom>
        </p:spPr>
        <p:txBody>
          <a:bodyPr vert="horz" lIns="118230" tIns="59114" rIns="118230" bIns="59114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193 - 49v25-28</a:t>
            </a:r>
          </a:p>
          <a:p>
            <a:pPr>
              <a:defRPr/>
            </a:pPr>
            <a:r>
              <a:rPr lang="en-US" sz="1400" dirty="0"/>
              <a:t>03-02-2025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algn="r"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3/1/25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7" tIns="50513" rIns="101027" bIns="505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4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4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85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85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545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5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9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3/1/25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61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2DA0A38-BD1E-08DE-53B8-505C2FFF9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D91E4B9-C9B8-CBEF-104D-852F2DE89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E0B24A6-F134-4631-8B4B-22322644E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7437-63FC-43C1-B162-5622CAB82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68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3/1/25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0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3" r:id="rId12"/>
    <p:sldLayoutId id="2147488924" r:id="rId13"/>
    <p:sldLayoutId id="2147488925" r:id="rId14"/>
    <p:sldLayoutId id="2147488926" r:id="rId15"/>
    <p:sldLayoutId id="2147488927" r:id="rId16"/>
    <p:sldLayoutId id="2147488928" r:id="rId1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0768B-A328-8604-28D5-DAE188080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F9DDEF97-9501-C8AC-BF23-0AB958A1F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1C3D166-79B7-0E16-52CE-71C6FC9CE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27F6A-0868-AA87-D501-EBEBD62857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Helper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that He may be with you forever;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know Him because He abides with you and will be in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5962-EB9E-40BC-A5D8-EB4A986B3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37" y="3733800"/>
            <a:ext cx="12619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B447-9871-2352-F4BD-D1F525BD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105B18B-9248-4891-D10E-2E5F8618A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292C3A4-99DD-BB85-0B3B-8F8D62881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D95D6-B874-0D89-AF2C-897BA670C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D98B6-830E-58CE-D2BE-BF38C851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makarios</a:t>
            </a:r>
            <a:r>
              <a:rPr lang="en-US" sz="36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 he who reads and those who hear the words of the prophecy, and heed the things which are written in it; for the time is near.”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7573A-0221-4FA4-9CE7-24EA8F01D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05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2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72A3-2183-64BA-8E5B-2B317840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16DB6E7-8491-C376-16D4-575A20643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DD5BB4F-3271-CE9B-FD48-DF009747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4FB27-4413-178C-DD6B-65CC5FBEB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EFD8E-D85E-AE54-6C2B-016F0C3D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265950A-79B8-E388-3802-DCFB5DDD3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A57C0EA-85B3-725B-3C5E-8EC78F238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5318-6134-2BE2-8B11-CB51F6E764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CEBD-025C-99DB-A383-CA75226C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3DCD8FBC-828D-1915-576C-343A6FD48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D8A77-88E2-4B40-49FB-ED6B07FD3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003E8B8-DBCD-D35A-1147-DE39A6450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2060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7584-C685-380C-910C-D9E2AEC6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823D6C54-156A-F296-A86C-116E5FE95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F0DED-F5D2-13DB-6A19-85ECB51435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842F119-3B52-7A0E-2644-9223EF103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17012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D376-BEC2-19E1-5B84-064D0D7E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74A651A-55F1-BA26-1822-059EBEE16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70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5ECC-5FB5-02C8-A6DF-86F3876F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7110E30A-48DE-B09E-74E7-AF8127BC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0F7AA-6C7C-E1A8-E074-A1C46B7DE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36A60EA-40D0-1B37-5798-89809BBC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32425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022AA-367F-2F63-28F1-8153BD53A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FD93613-C90C-AFBD-73C1-FB511CF2E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F10487C-5BE2-A327-2648-440237460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600200"/>
            <a:ext cx="7705725" cy="24706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05B08-F57A-2A39-58FF-740D4C7627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97DD-C40D-D0EF-81C8-E8BBFB9C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7BD55-7E47-643E-A094-710B2E1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55447"/>
            <a:ext cx="10972800" cy="4947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23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0075" y="0"/>
            <a:ext cx="10982325" cy="24852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God and Father of our Lord Jesus Christ, who has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 with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spiritual blessing in the heavenly places in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5468C-6D5A-447D-8588-AC1E37943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44" y="2971800"/>
            <a:ext cx="27453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3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632744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507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3EE0A-9A95-4956-A923-AA1FC9C0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622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68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5D8AD-361E-254E-C1C5-6DFE2C93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029B590B-31F8-5C5A-D2E7-D97DEC38FF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91BE4991-5CC7-4022-05D4-F02848E7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7ECBFDF-D348-FDAB-3495-DC725060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4478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810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476500"/>
            <a:ext cx="10972800" cy="1905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  <a:cs typeface="Calibri" panose="020F0502020204030204" pitchFamily="34" charset="0"/>
              </a:rPr>
              <a:t>“In the blessing of Joseph, five different titles of God were used: Mighty One of Jacob, Shepherd, Stone of Israel; Your Father’s God; and the Almighty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651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6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908C8-9ECA-0F66-6947-A0840ACF9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03"/>
          <a:stretch/>
        </p:blipFill>
        <p:spPr>
          <a:xfrm>
            <a:off x="4019512" y="914400"/>
            <a:ext cx="4152976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BCE684-E08D-021D-1A2A-C029311D0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163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908C8-9ECA-0F66-6947-A0840ACF9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5"/>
          <a:stretch/>
        </p:blipFill>
        <p:spPr>
          <a:xfrm>
            <a:off x="2303284" y="1143000"/>
            <a:ext cx="7585433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2EAFE5-7848-F2C6-0C29-38733677F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69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15BFF-0EE5-5E7C-8301-208DEF74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2" y="1371600"/>
            <a:ext cx="925829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0" cap="sq">
            <a:solidFill>
              <a:srgbClr val="CC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362046-CA15-B5D3-5D02-463AF85C4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78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9FE2-18AA-1D4C-6CDE-9FC07B14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398AFE0-ACD8-A125-C155-5DA6FCFB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056" y="1447800"/>
            <a:ext cx="60849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7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to Egypt (46:1‒47:12)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Famine’s course (47:13-26)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in Egypt (47:27-31)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Joseph’s sons (48)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his sons (49)</a:t>
            </a: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FD748456-2684-2E30-F23B-1FCB93F60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37‒50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70A8C0D-9237-FBB5-E05F-92E52A90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5475344" cy="4953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sold unto Egypt (37)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Canaan’s corruption (38)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falsely accused (39)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short-term predictions (40)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(41)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first reunion with his brothers (42)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776AE-C862-9205-A7FB-F3C824E2E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7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228600"/>
            <a:ext cx="7543800" cy="7048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Names for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990600"/>
            <a:ext cx="7696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Elohim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(1:1) - Power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Yahweh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(2:4) - Relational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 Roi (Gen. 16:13) – Aware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 Olam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21:33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– Eternal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Jehovah Jireh (22:14) - Provision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Isaac Feared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31:42, 53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- Reverenced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God, the God of Israel (33:20) - National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53B86-3BEA-CD86-6FC9-C282C9973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677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40EF-FE10-2813-86F8-0B879D52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719301CB-5F28-F096-EE56-F3AEF3901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962400" cy="4648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 (3-4)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 &amp; Levi (5-7)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(8-12)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 (13)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(16-18)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00A046F-95F3-7B6F-7C67-C587DABA6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49:3-27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Blessings on His Sons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05F72F0-786A-C1D3-F852-38CBA5368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371193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 (21)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(22-26)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(27)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CF077-72AF-54FD-4C9A-0F049A1CC3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41" y="2286000"/>
            <a:ext cx="26873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3F12C-B557-FC24-AB8E-BAC3CD5A4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B11A96C-D399-B142-7181-E195D583A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1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Benjamin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52F8694-1A67-7781-C46D-2C14A07C4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Ravenous wolf (27a)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Devours prey (27b)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spoil due to success (27c)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38B4EB-45BB-A7D1-1ADA-8EE4F67AA4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FF1EA-287E-83BC-738E-3DEFE47D3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52CF48D-7F26-FC24-9FC3-BB4C882AD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1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Benjamin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1DC9773-9133-E38D-EB6D-475D51834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Ravenous wolf (27a)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Devours prey (27b)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spoil due to success (27c)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C1573E-5CF5-11D3-ACD1-9C935699C9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04812-9DC5-23B0-55B5-4C1FC353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C864FC0-30D6-EA49-ACBB-6C8574C26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1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Benjamin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D85B4E2-E07D-FF55-4E60-65AAC0DCD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Ravenous wolf (27a)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Devours prey (27b)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spoil due to success (27c)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3D263E-C14A-8237-7E15-4411CDC6F9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AB63-0D4A-66EC-E5D4-425675741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618B305-6693-C00E-94EC-83C489A4B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1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Benjamin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73C3A70F-EA7E-39AF-3895-3508EBB90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Ravenous wolf (27a)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Devours prey (27b)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spoil due to success (27c)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9164C-1E09-5C9C-5473-44B3CCF44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18683"/>
            <a:ext cx="10972800" cy="1905000"/>
          </a:xfrm>
        </p:spPr>
        <p:txBody>
          <a:bodyPr/>
          <a:lstStyle/>
          <a:p>
            <a:pPr marL="0" indent="0" algn="just">
              <a:buNone/>
            </a:pPr>
            <a:r>
              <a:rPr lang="en-US">
                <a:effectLst/>
                <a:cs typeface="Calibri" panose="020F0502020204030204" pitchFamily="34" charset="0"/>
              </a:rPr>
              <a:t>“</a:t>
            </a:r>
            <a:r>
              <a:rPr lang="en-US">
                <a:effectLst/>
              </a:rPr>
              <a:t>Indeed</a:t>
            </a:r>
            <a:r>
              <a:rPr lang="en-US" dirty="0">
                <a:effectLst/>
              </a:rPr>
              <a:t>, the Tribe of Benjamin did produce some rather famous fighters. It produced one of the Judges, Ehud (</a:t>
            </a:r>
            <a:r>
              <a:rPr lang="en-US" dirty="0" err="1">
                <a:effectLst/>
              </a:rPr>
              <a:t>Judg</a:t>
            </a:r>
            <a:r>
              <a:rPr lang="en-US" dirty="0">
                <a:effectLst/>
              </a:rPr>
              <a:t>. 3:15–30). It produced Saul (I Sam. 9:1–11:15) and Jonathan (I Sam. 14:1–52). Among other famous </a:t>
            </a:r>
            <a:r>
              <a:rPr lang="en-US" dirty="0" err="1">
                <a:effectLst/>
              </a:rPr>
              <a:t>Benjaminites</a:t>
            </a:r>
            <a:r>
              <a:rPr lang="en-US" dirty="0">
                <a:effectLst/>
              </a:rPr>
              <a:t> in the Old Testament were Mordecai and Esther; in the New Testament, the Apostle Paul (Rom. 11:1–2). Other references to this tribe include: Judges 5:14 and 19–21; I Chronicles 8:1–40 and 12:1–7; and II Chronicles 14:8 and 17:17.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dirty="0">
              <a:effectLst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652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511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58307-487A-B19D-8E08-18E21B10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very Prophecy of the Bible: Clear Explanations for ...">
            <a:extLst>
              <a:ext uri="{FF2B5EF4-FFF2-40B4-BE49-F238E27FC236}">
                <a16:creationId xmlns:a16="http://schemas.microsoft.com/office/drawing/2014/main" id="{D21B9F89-9A7F-AC0A-AE5F-4352EA18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13" y="247575"/>
            <a:ext cx="4219575" cy="6362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328952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93660-BDB1-5688-1871-806670BC0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E46EE09-A050-08D7-6280-C5B021947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30594D2-6B03-3367-46E2-5BCAB56DA6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B99D8-33CE-56AE-B1AA-2E2D128656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F04F2-E1F8-26F0-A69A-629638A6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B8C91DBD-9915-BE32-B0DA-9927ECE7C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Prophecies beyond sons (28a)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Jacob’s blessings (28b)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41860E-D4E9-5D50-E895-A36BCAE0B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49:28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959BC-5630-225C-2B54-99AA2135D6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9131-461A-018A-DEBD-C4410DDC9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9E01A4F-7677-C657-CA97-B0CF33B41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B9CBF20-48A4-4F67-EA47-90409E20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DC17-55CF-CDE4-FAC9-B51CB76DC1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99617-28CC-8A5E-8084-4C5399AC8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2276935-F58A-DC86-D9FC-871C1DB17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Prophecies beyond sons (28a)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Jacob’s blessings (28b)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5520C6-6F5E-53A4-D044-0EA9C3E4A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49:28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C2327E-5EC7-3E0E-4B9C-350D17B25F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4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C51F-313C-8507-4749-2FE491D80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CC0C3C0D-116A-4495-D7E7-4A16B04B54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20574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Prophecies beyond sons (28a)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Jacob’s blessings (28b)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FA9C010-AD5D-A170-619B-E193A0764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Genesis 49:28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3275C-E30D-08A5-36BA-55541B30C0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504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268C-00B4-AFB1-BD8D-820D0EA7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00E563F-EECD-3CC9-63E8-09A6BDA54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2F5E16F-CCDE-39D0-3E28-D1FAFD8E2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B0D5-3A85-CBF2-2FC3-819E21BD9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599D-B548-BF3D-FCE6-DF2C53CA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445341F-9EAE-6022-4EA1-09793FD9E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070866C-66ED-1073-D5B6-40E2B0112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7F1C5F-038F-9175-CDA9-E50731C955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8B4E9-BBD5-5257-6876-7722ED0DC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E2BAF5AB-7EE4-CB5D-0527-F021AA96B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547BA7C-1D35-DE31-08C5-BD3A8BD2B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232D24-D7DB-C315-FDDA-58C10D0489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7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955F-E35E-9C69-1FC1-0660F246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657473F5-04F6-AC8B-4BBA-3478D31E3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BB5A4E-2B11-F7BA-C520-E946B7CCF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FC22F2-948C-7D0A-6C66-24FDF19468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7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D0495-295B-35CC-AEEF-32B974AE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50442D31-AB6F-A259-C5C5-E6CDACA27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CDAB47-5C4F-09F4-C26D-A3A822B71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18D78-9EC8-89D1-8ACA-F9AD9128F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8C1EE-5BBA-560B-50A4-D63311DB1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3457F23-4062-E202-5287-A11ABA566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30EA58-B203-A1B8-92FC-FCF713A2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D8FA00-1F9D-91A9-BC8A-C6085E8418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934D-D45A-CE24-81BF-B2B4B3CF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1608B4B-EBB6-7DC8-7378-16B0B383A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962400" cy="4648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 (3-4)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 &amp; Levi (5-7)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(8-12)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 (13)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(16-18)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2E7420-1B88-68F6-53AB-F8C774D4F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49:3-27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Blessings on His Sons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C68DFB-67D7-1792-7F91-7A4674AE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371193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 (21)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(22-26)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(27)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262DF-5305-2087-C476-3109403A5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41" y="2286000"/>
            <a:ext cx="26873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A648-9A09-2D85-6FF5-CCE93D300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C82C5B16-F0D6-8605-A762-7BC9DAD0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31473E-E800-09C9-4041-18E1B3F807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AF331C-5A7A-BA9E-34F8-078129F89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A400C-55EC-2EB8-CDE6-CFD5C1D88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D135ABD1-1E38-1D5D-277F-E1371C9E7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766E332-E7C2-9C69-168A-15F56A7F4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6075B1-4AF4-0D11-FCD7-1B1FE050E8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6B75-775C-6109-DF3F-7B02E542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A2176799-C86E-891D-415A-5A354BCCE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DDA6AA-59EE-5E6B-8AA5-395CFEFDE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8B4E85-8579-7307-08FA-53BD827521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E2E26-DEA8-F62E-0E5A-D6CD0CA62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1E1DF5FD-E5A3-FA3C-D32F-F07B7841C6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57546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(29a)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 of death (29b)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(29c)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burial (29d-30)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buried there (31)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Burial place repeated (32)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(33)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437E98-04CF-099D-4F26-12496109C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Genesis 49:29-33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Death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677E1-8F86-3901-BB94-4A2E4CDF9A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0D3B3810-DB99-15CB-E768-68580F0D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67FC5A31-6311-2A35-9BBB-94170DB23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30781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2:16-17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 Lord God commanded the man, saying, ‘From any tree of the garden you may eat freely;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but from the tree of the knowledge of good and evil you shall not eat, for in the day that you eat from it you will surely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die (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muwth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  <p:pic>
        <p:nvPicPr>
          <p:cNvPr id="55300" name="Picture 3">
            <a:extLst>
              <a:ext uri="{FF2B5EF4-FFF2-40B4-BE49-F238E27FC236}">
                <a16:creationId xmlns:a16="http://schemas.microsoft.com/office/drawing/2014/main" id="{87A7463F-1356-F356-8EFF-F88A59AC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4" y="3048000"/>
            <a:ext cx="2607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1">
            <a:extLst>
              <a:ext uri="{FF2B5EF4-FFF2-40B4-BE49-F238E27FC236}">
                <a16:creationId xmlns:a16="http://schemas.microsoft.com/office/drawing/2014/main" id="{4C47F37F-EEAD-330E-30DA-DD782033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4F01BD6-B067-0BFB-44E6-EDAD5152F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3:19</a:t>
            </a:r>
          </a:p>
          <a:p>
            <a:pPr algn="just">
              <a:spcAft>
                <a:spcPts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“By the sweat of your face You will eat bread, Till you return to the ground, Because from it you were taken; For you are dust, And to dust you shall return.”</a:t>
            </a:r>
          </a:p>
        </p:txBody>
      </p:sp>
      <p:pic>
        <p:nvPicPr>
          <p:cNvPr id="63492" name="Picture 3">
            <a:extLst>
              <a:ext uri="{FF2B5EF4-FFF2-40B4-BE49-F238E27FC236}">
                <a16:creationId xmlns:a16="http://schemas.microsoft.com/office/drawing/2014/main" id="{D0A289B8-0411-64FE-226C-A1339B67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048000"/>
            <a:ext cx="2606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>
            <a:extLst>
              <a:ext uri="{FF2B5EF4-FFF2-40B4-BE49-F238E27FC236}">
                <a16:creationId xmlns:a16="http://schemas.microsoft.com/office/drawing/2014/main" id="{C8B1616B-BBB1-31CF-BF08-9E03003C8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3E7116D-C1BA-0562-827F-B206A78F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4852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15:21-22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 since by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man came 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by a man also came the resurrection of the dead.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For as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Adam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all die, so also in Christ all will be made alive.”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9C54F865-4044-4532-58B0-C95E8B541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89238"/>
            <a:ext cx="26828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>
            <a:extLst>
              <a:ext uri="{FF2B5EF4-FFF2-40B4-BE49-F238E27FC236}">
                <a16:creationId xmlns:a16="http://schemas.microsoft.com/office/drawing/2014/main" id="{BE0A765D-2856-478A-DE37-E6772D5F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E9864499-6DE8-FD1F-8A25-A4B5A2492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4852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5:12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“Therefore, just as through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one man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sin entered into the world, and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through sin, and so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death spread to all men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because all sinned—.”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E44B35CB-E2AF-2F15-BC63-0FCBD1A5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134" y="3048000"/>
            <a:ext cx="260773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6:23</a:t>
            </a:r>
          </a:p>
          <a:p>
            <a:pPr algn="just"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wages of sin is 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 the free gift of God is eternal life in Christ Jesus our Lord.”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3BC66-27E6-4FBD-BB38-DB4528A0D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291" y="2635310"/>
            <a:ext cx="2545419" cy="21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73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"/>
            <a:ext cx="12192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Hebrews 9:27</a:t>
            </a:r>
          </a:p>
          <a:p>
            <a:pPr algn="just">
              <a:spcAft>
                <a:spcPts val="6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i="0" u="none" strike="noStrike" dirty="0">
                <a:effectLst/>
                <a:latin typeface="Calibri" panose="020F0502020204030204" pitchFamily="34" charset="0"/>
              </a:rPr>
              <a:t>And inasmuch as it is appointed for men to </a:t>
            </a:r>
            <a:r>
              <a:rPr lang="en-US" sz="3600" b="1" i="0" u="sng" strike="noStrike" dirty="0">
                <a:solidFill>
                  <a:srgbClr val="FFFFCC"/>
                </a:solidFill>
                <a:effectLst/>
                <a:latin typeface="Calibri" panose="020F0502020204030204" pitchFamily="34" charset="0"/>
              </a:rPr>
              <a:t>die once</a:t>
            </a:r>
            <a:r>
              <a:rPr lang="en-US" sz="3600" i="0" u="none" strike="noStrike" dirty="0">
                <a:effectLst/>
                <a:latin typeface="Calibri" panose="020F0502020204030204" pitchFamily="34" charset="0"/>
              </a:rPr>
              <a:t> and after this 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comes judgment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3BC66-27E6-4FBD-BB38-DB4528A0D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291" y="2635310"/>
            <a:ext cx="2545419" cy="21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57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F7199-CE16-8223-2F1E-E78F9EF5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2855953-D410-305C-AF60-B592B43BE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3EAB357-3A51-5161-01A8-09CE046D7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1600200"/>
            <a:ext cx="7705725" cy="24706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95EDB5-C65B-A6A1-7EF7-35C286A377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7949CF-8D3F-97A7-9EBD-5439BB9B6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1034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21:4</a:t>
            </a:r>
          </a:p>
          <a:p>
            <a:pPr algn="just">
              <a:spcBef>
                <a:spcPts val="0"/>
              </a:spcBef>
              <a:spcAft>
                <a:spcPts val="9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He will wipe away every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their eyes; and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mourning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crying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first things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passed away.”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591" y="2971800"/>
            <a:ext cx="206281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65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179" y="228600"/>
            <a:ext cx="9769643" cy="64008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8000338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66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268C-00B4-AFB1-BD8D-820D0EA75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00E563F-EECD-3CC9-63E8-09A6BDA54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2F5E16F-CCDE-39D0-3E28-D1FAFD8E2E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B0D5-3A85-CBF2-2FC3-819E21BD99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EDAC-94D7-D720-FEC0-77329909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8DC162F-8431-72E1-86B8-93D85AE7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C9E2A13-6CFC-FC18-D86A-BF4584DF2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C08D8-C286-8C33-D586-2F82AD144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B827-BD79-8019-F599-1C0E1195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74815EE-856E-91F5-74B3-1B25AC509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B05643E-D0AB-3431-B656-963F1F9A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4E7AB-ABE8-8F9B-F8BA-B5CD51033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C8824-E0DA-CB88-1A26-5C486DBE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8DFD813-A9A4-2F95-136F-16C805CBA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457E255-6A1F-EBFF-48B9-7F079207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685AD-0013-A2CE-295C-1C15A7DB6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43493</TotalTime>
  <Words>1925</Words>
  <Application>Microsoft Office PowerPoint</Application>
  <PresentationFormat>Widescreen</PresentationFormat>
  <Paragraphs>263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Azure</vt:lpstr>
      <vt:lpstr>PowerPoint Presentation</vt:lpstr>
      <vt:lpstr>GENESIS STRUCTURE</vt:lpstr>
      <vt:lpstr>Genesis 37‒50 Joseph</vt:lpstr>
      <vt:lpstr>Genesis 49:1-33 Jacob Blesses His Sons</vt:lpstr>
      <vt:lpstr>III. Genesis 49:3-27 Jacob’s Blessings on His Sons</vt:lpstr>
      <vt:lpstr>Genesis 49:22-26 Joseph</vt:lpstr>
      <vt:lpstr>Genesis 49:25 Future Blessings</vt:lpstr>
      <vt:lpstr>Genesis 49:25 Future Blessings</vt:lpstr>
      <vt:lpstr>Genesis 49:25a-b God as Source</vt:lpstr>
      <vt:lpstr>Genesis 49:25a-b God as Source</vt:lpstr>
      <vt:lpstr>PowerPoint Presentation</vt:lpstr>
      <vt:lpstr>Genesis 49:25a-b God as Source</vt:lpstr>
      <vt:lpstr>PowerPoint Presentation</vt:lpstr>
      <vt:lpstr>Genesis 49:25 Future Blessings</vt:lpstr>
      <vt:lpstr>Genesis 49:25c-e Other Sources</vt:lpstr>
      <vt:lpstr>Genesis 49:25c-e Other Sources</vt:lpstr>
      <vt:lpstr>Genesis 49:25c-e Other Sources</vt:lpstr>
      <vt:lpstr>PowerPoint Presentation</vt:lpstr>
      <vt:lpstr>Genesis 49:25c-e Other Sources</vt:lpstr>
      <vt:lpstr>Genesis 49:22-26 Joseph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Names for God in Genesis</vt:lpstr>
      <vt:lpstr>III. Genesis 49:3-27 Jacob’s Blessings on His Sons</vt:lpstr>
      <vt:lpstr>Genesis 49:27 Benjamin</vt:lpstr>
      <vt:lpstr>Genesis 49:27 Benjamin</vt:lpstr>
      <vt:lpstr>Genesis 49:27 Benjamin</vt:lpstr>
      <vt:lpstr>Genesis 49:27 Benjamin</vt:lpstr>
      <vt:lpstr>PowerPoint Presentation</vt:lpstr>
      <vt:lpstr>PowerPoint Presentation</vt:lpstr>
      <vt:lpstr>Genesis 49:1-33 Jacob Blesses His Sons</vt:lpstr>
      <vt:lpstr>IV. Genesis 49:28 Concluding Summary</vt:lpstr>
      <vt:lpstr>IV. Genesis 49:28 Concluding Summary</vt:lpstr>
      <vt:lpstr>IV. Genesis 49:28 Concluding Summary</vt:lpstr>
      <vt:lpstr>Conclusion</vt:lpstr>
      <vt:lpstr>Genesis 49:1-33 Jacob Blesses His Sons</vt:lpstr>
      <vt:lpstr>PowerPoint Presentation</vt:lpstr>
      <vt:lpstr>Genesis 49:1-33 Jacob Blesses His Sons</vt:lpstr>
      <vt:lpstr>V. Genesis 49:29-33 Jacob’s Death</vt:lpstr>
      <vt:lpstr>V. Genesis 49:29-33 Jacob’s Death</vt:lpstr>
      <vt:lpstr>V. Genesis 49:29-33 Jacob’s Death</vt:lpstr>
      <vt:lpstr>V. Genesis 49:29-33 Jacob’s Death</vt:lpstr>
      <vt:lpstr>V. Genesis 49:29-33 Jacob’s Death</vt:lpstr>
      <vt:lpstr>V. Genesis 49:29-33 Jacob’s Death</vt:lpstr>
      <vt:lpstr>V. Genesis 49:29-33 Jacob’s Death</vt:lpstr>
      <vt:lpstr>V. Genesis 49:29-33 Jacob’s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Genesis 49:1-33 Jacob Blesses His Sons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193 - 49v25-28</dc:title>
  <dc:subject>Genesis 49</dc:subject>
  <dc:creator>A. Woods</dc:creator>
  <dc:description>Modified by Jim McGowan</dc:description>
  <cp:lastModifiedBy>anne woods</cp:lastModifiedBy>
  <cp:revision>4622</cp:revision>
  <cp:lastPrinted>2024-11-15T16:21:07Z</cp:lastPrinted>
  <dcterms:created xsi:type="dcterms:W3CDTF">2009-03-17T12:21:13Z</dcterms:created>
  <dcterms:modified xsi:type="dcterms:W3CDTF">2025-03-01T14:47:04Z</dcterms:modified>
</cp:coreProperties>
</file>