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9"/>
  </p:notesMasterIdLst>
  <p:handoutMasterIdLst>
    <p:handoutMasterId r:id="rId50"/>
  </p:handoutMasterIdLst>
  <p:sldIdLst>
    <p:sldId id="256" r:id="rId2"/>
    <p:sldId id="12323" r:id="rId3"/>
    <p:sldId id="12329" r:id="rId4"/>
    <p:sldId id="12335" r:id="rId5"/>
    <p:sldId id="12497" r:id="rId6"/>
    <p:sldId id="12483" r:id="rId7"/>
    <p:sldId id="12498" r:id="rId8"/>
    <p:sldId id="12491" r:id="rId9"/>
    <p:sldId id="12499" r:id="rId10"/>
    <p:sldId id="12338" r:id="rId11"/>
    <p:sldId id="12505" r:id="rId12"/>
    <p:sldId id="12506" r:id="rId13"/>
    <p:sldId id="12366" r:id="rId14"/>
    <p:sldId id="12367" r:id="rId15"/>
    <p:sldId id="12371" r:id="rId16"/>
    <p:sldId id="12507" r:id="rId17"/>
    <p:sldId id="1489" r:id="rId18"/>
    <p:sldId id="12372" r:id="rId19"/>
    <p:sldId id="12373" r:id="rId20"/>
    <p:sldId id="12508" r:id="rId21"/>
    <p:sldId id="12342" r:id="rId22"/>
    <p:sldId id="12343" r:id="rId23"/>
    <p:sldId id="12345" r:id="rId24"/>
    <p:sldId id="12509" r:id="rId25"/>
    <p:sldId id="12368" r:id="rId26"/>
    <p:sldId id="944" r:id="rId27"/>
    <p:sldId id="12510" r:id="rId28"/>
    <p:sldId id="12511" r:id="rId29"/>
    <p:sldId id="4592" r:id="rId30"/>
    <p:sldId id="12512" r:id="rId31"/>
    <p:sldId id="12482" r:id="rId32"/>
    <p:sldId id="9259" r:id="rId33"/>
    <p:sldId id="12513" r:id="rId34"/>
    <p:sldId id="12350" r:id="rId35"/>
    <p:sldId id="12514" r:id="rId36"/>
    <p:sldId id="4566" r:id="rId37"/>
    <p:sldId id="12369" r:id="rId38"/>
    <p:sldId id="12485" r:id="rId39"/>
    <p:sldId id="12515" r:id="rId40"/>
    <p:sldId id="12353" r:id="rId41"/>
    <p:sldId id="12354" r:id="rId42"/>
    <p:sldId id="12355" r:id="rId43"/>
    <p:sldId id="12356" r:id="rId44"/>
    <p:sldId id="269" r:id="rId45"/>
    <p:sldId id="497" r:id="rId46"/>
    <p:sldId id="12493" r:id="rId47"/>
    <p:sldId id="12516" r:id="rId48"/>
  </p:sldIdLst>
  <p:sldSz cx="12192000" cy="6858000"/>
  <p:notesSz cx="7315200" cy="9601200"/>
  <p:custDataLst>
    <p:tags r:id="rId51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FFCC"/>
    <a:srgbClr val="0000CC"/>
    <a:srgbClr val="660066"/>
    <a:srgbClr val="FF9900"/>
    <a:srgbClr val="FF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6" autoAdjust="0"/>
    <p:restoredTop sz="93243" autoAdjust="0"/>
  </p:normalViewPr>
  <p:slideViewPr>
    <p:cSldViewPr>
      <p:cViewPr>
        <p:scale>
          <a:sx n="130" d="100"/>
          <a:sy n="130" d="100"/>
        </p:scale>
        <p:origin x="732" y="4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3" d="100"/>
          <a:sy n="113" d="100"/>
        </p:scale>
        <p:origin x="4416" y="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3C7B8-CFA8-7C74-D408-B761A71CF1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z="1400" dirty="0"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C0A85-0045-973A-1372-9B8D07A2C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9BB543A-226D-4735-B5FB-55EF450615E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B40553C3-D951-0223-F091-11FC5151E5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720355" y="126427"/>
            <a:ext cx="4362172" cy="833695"/>
          </a:xfrm>
          <a:prstGeom prst="rect">
            <a:avLst/>
          </a:prstGeom>
        </p:spPr>
        <p:txBody>
          <a:bodyPr vert="horz" lIns="124976" tIns="62488" rIns="124976" bIns="62488" rtlCol="0"/>
          <a:lstStyle>
            <a:lvl1pPr algn="ctr">
              <a:defRPr sz="1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400" dirty="0"/>
              <a:t>Dr. Andy Woods</a:t>
            </a:r>
          </a:p>
          <a:p>
            <a:pPr>
              <a:defRPr/>
            </a:pPr>
            <a:r>
              <a:rPr lang="en-US" sz="1400" dirty="0"/>
              <a:t>067 Acts 11v25-30 </a:t>
            </a:r>
          </a:p>
          <a:p>
            <a:pPr>
              <a:defRPr/>
            </a:pPr>
            <a:r>
              <a:rPr lang="en-US" sz="1400" dirty="0"/>
              <a:t>02-19-2025</a:t>
            </a:r>
          </a:p>
        </p:txBody>
      </p:sp>
    </p:spTree>
    <p:extLst>
      <p:ext uri="{BB962C8B-B14F-4D97-AF65-F5344CB8AC3E}">
        <p14:creationId xmlns:p14="http://schemas.microsoft.com/office/powerpoint/2010/main" val="163871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E34231C-5117-451E-899C-BAA7F6E7430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8C071F8-0110-44CB-B1AD-32F308DA7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9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96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4C0F9-3EA3-6893-A915-7F58B923C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FCA662-3721-8B11-C8E8-F5EC817C8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BF036-42F7-0316-01B6-4261D57D44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DD7B4-36B4-FD27-AD54-13FDAFEE3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65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90242-384A-7EF4-4CBF-A3E8D58A4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99CAA-D527-3F3C-43DA-78AF21357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BC5A40-4855-EF35-424C-0FDC865BF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7CF3D-3538-B41B-2A8E-3FA7C63DD5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5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5E20C-80EA-107F-3C91-6EF54608D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E50C8-9C96-0101-759C-A673BDF17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70E77B-3381-FF9D-15AB-F709A7DCA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E6B07-2EF1-262F-3BD4-36331CCBF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94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98217-6617-0E55-D1B9-CD74F022A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443C8-38E5-83D5-631F-5DBF624AA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804BD7-F493-9C5D-396F-F5D3E9871B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FC62C-5531-9B3B-5E2D-21871B8B7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57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0E57B-D9A0-F8FC-2CCD-8E7C47939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8C7DC6-572C-9119-194A-894C5D9590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4F170-8F5D-E48D-150C-ED1F8BA75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3B114-C757-D33F-B4B4-9E8E9F80E1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35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41B3E-96BD-1C43-E96E-8F77630D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9B67-4BFC-6568-A611-45FEA46C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65F6-8044-5C51-F87C-FCD9CA1E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94B0C-46FD-48BD-86E1-7E407442E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10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ADBA-CB43-072F-5C60-602458B0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0F473-EDE4-9E83-4080-8BEBDDE1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C1A0-F2B3-ED74-7067-F72E3FC2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24E1-F073-4587-B725-BB8B4004F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14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8BE40-7EB2-F07E-20D3-D062021D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F6EDD-6C0A-C278-C2C6-0EDB0A15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E3EDA-3923-A261-05F8-E2713A3E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7ECDA-9C3B-4099-8167-C413E88EE1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69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389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EAC00-4E29-3E16-0E0E-2ECF2469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36E99-AC8E-BC43-6DB2-100B9A44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A8083-236D-7E1B-7FF5-92BA3E09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CBFC0-E162-4884-8955-BCD1CEC2D1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65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9A63-639B-1EDF-7BBA-03379795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54A37-E8B7-B951-CB58-86CC2899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D3BCA-7D72-AEC3-1A0B-32B55903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6517E-2914-4F13-A969-DFDB0AEAB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00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44F48-0356-A835-16FE-5AABBA72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0AE19-BEF6-B955-4F7D-7C974B1B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2152F-ABFF-1A2C-42BA-A93A2576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674C-3F21-470C-97D2-7B889E1AF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49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C4EE3-F952-BF17-8AA1-6EC8397D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14F25-4CC7-A933-CB88-1D065F96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F71F-BFEE-14C5-84D6-3B4E0889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B622-779F-42AB-AEA6-5A6816936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07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DD3F6-1703-589C-3D15-2FEE051F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3A054-08A4-2E66-0257-9A130C9F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664B9-1567-58AD-AB68-F4CC9A4A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48B6-DD57-4E22-8518-DC2FCFE800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42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45A7B-A48F-8408-51A9-3FA2A735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1EC14-C94A-9C72-F342-B8F0A68C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48BCE-82BC-E985-29A0-71C6C849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941E6-6B79-486D-9159-3394E04A3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7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41BEED-F7D9-C03F-077B-A506AC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D869A-E201-2E27-755F-70772CA4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0470A-9264-45DB-5BDA-CFF4A3F2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A3CC-14CF-4D94-8C77-967E77604D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AA105-CCD7-68AC-77F0-226F3B80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EF770-1CE5-67AD-DCDB-0EA3D757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D8757-81F5-7E39-405F-F2AEC208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679E8-E004-4965-9EFD-BA2A5F935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67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02B48-40C0-4B35-E209-180FDB8D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7F8BC-4E51-0981-F40D-9CD8D336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36BBD-BA80-4C52-0E6D-0BC478E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12D0-3286-40D7-B56A-99802C527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82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84243B-42A7-6D14-007C-A6DDD7D68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A44FD62-D291-7BF3-DDC4-3CAC8DEAD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9EA-493F-6C44-20FF-B178DF4D9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28E94-0A4D-3902-0E3C-F5D9392CD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6B75-BC41-5C0C-3D4C-A3E753877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122158-50D8-4B77-ADCA-79B530C41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D3C6EE-A469-2D17-2340-D00F22FD23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DCDF2B8-5470-227C-31DD-24831E249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84" y="609600"/>
            <a:ext cx="651743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883C8-6476-648B-E179-B0D459F7B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EA3C6D8-AE0F-D0CE-A4BF-45075938D6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11:26b-d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Barnabas &amp; Saul Minister at Antioch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C4DE9CBA-EE6A-B1D2-F647-CB6565E2E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Duration (26b)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Size (26c)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Name (26d)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7F6C45-D8F0-6734-7597-3F6383F30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53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0E44D-1F3F-31C9-9860-75B534529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D86239FC-A2D1-4491-7291-EC37FB583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11:26b-d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Barnabas &amp; Saul Minister at Antioch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D1E7B464-8540-36BB-2721-20A87FD14F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Duration (26b)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Size (26c)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Name (26d)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F6947F-A5E5-BEE4-A4FD-4D0920BE6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00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1EFB3-D139-1BBA-24EF-0D5286BBC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C2591FA0-4FC9-2174-FCE4-F4F4CA5CE2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11:26b-d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Barnabas &amp; Saul Minister at Antioch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64E018ED-3C33-1E56-3013-5BFD4E830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Duration (26b)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Size (26c)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Name (26d)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7537DB-15A4-E449-B59D-FCCDE5452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25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7D190-1DE7-0929-3259-4B2D84E09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0F33878-7A6F-5F13-9F2D-12EEC76B66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Purpose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7718699-0965-B0F1-5FAF-A51509A941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6641592" cy="1831975"/>
          </a:xfrm>
        </p:spPr>
        <p:txBody>
          <a:bodyPr/>
          <a:lstStyle/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present Theophilus with an orderly account of the birth and growth of the church so as to affirm him in what he has believed.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CCB37-4687-2992-6EB1-F7A7992CA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52" y="2057400"/>
            <a:ext cx="412124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8895CC-DBE9-D34A-248F-D4911CD0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22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CD96C-A069-7962-C871-C80486161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2EC3E76-EB38-EB87-2012-25F277E9B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Message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5EF7948-5AB4-FC25-7C9B-A42842AEBE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10756392" cy="4351338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 and growth of the church numerically, geographically, ethnically.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Numerically (progress reports)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Geographically (From Jerusalem to Rome)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Ethnically (From Judaism to Gentile domination)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3CDC6-D454-0EE0-E3A4-4EDF0E787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742" y="2514600"/>
            <a:ext cx="324485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E630F-8CD9-95E5-618B-3763B5F5B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49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4001D-63A5-B492-6057-D37D13298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7F255586-7390-E0D9-C605-EF1389F0A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 Reports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FC8CA31-A08D-3336-4A00-4A98916567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055813"/>
            <a:ext cx="7543800" cy="2746375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Clearest: Acts 2:47; 6:7; 9:31; 12:24; 16:5; 19:20; 28:30-31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clear: Acts 1:13, 15; 2:41, 47; 4:4, 31; 5:14, 42; 8:25, 40; 11:21; 13:49; 17:6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15F51-D28E-63D7-D9EF-91AF3DE3E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CC6FC9-E614-7B7A-5200-4601D85F3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742" y="2514600"/>
            <a:ext cx="32448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64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A56F9-24D9-6901-BCC9-521A2DDB0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13A5E3D-487A-923A-4441-121C68E1A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11:26b-d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Barnabas &amp; Saul Minister at Antioch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CD4E4B8-952F-BDF8-48E1-4F92E22846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Duration (26b)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Size (26c)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Name (26d)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BE0E56-AFA3-D164-E7B9-23B46331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21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44B05E-A677-B664-A6E8-D438EDB18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19312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spcAft>
                <a:spcPts val="900"/>
              </a:spcAft>
              <a:buClr>
                <a:schemeClr val="tx2"/>
              </a:buClr>
              <a:buSzPct val="75000"/>
              <a:defRPr/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Calibri" panose="020F0502020204030204" pitchFamily="34" charset="0"/>
              </a:rPr>
              <a:t>John 14:6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“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Jesus said to him, ‘I am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the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way, and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the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truth, and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the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life;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no one</a:t>
            </a:r>
            <a:r>
              <a:rPr lang="en-US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comes to the Father but through Me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.’”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3B862-2716-00CE-504C-3E89E31E9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452687"/>
            <a:ext cx="4876800" cy="2347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111923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AF80A-8350-20DF-9F9D-18FE35C40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C03A698-5962-64E3-4D03-6F8F4B0156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Purpose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93C81F5-2119-595D-05EA-19DB4F9A11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6641592" cy="1831975"/>
          </a:xfrm>
        </p:spPr>
        <p:txBody>
          <a:bodyPr/>
          <a:lstStyle/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present Theophilus with an orderly account of the birth and growth of the church so as to affirm him in what he has believed.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79115-685D-F2CE-5F18-4578E9889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52" y="2057400"/>
            <a:ext cx="412124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74934D-CA81-3F07-3E45-CD9961DD1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38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7A21D-1DEC-6130-DC2C-4B727D473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8AFACD8-6894-7700-5430-AE87DAEA2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Message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8DBD3D9-5988-1687-AD2C-CD8EF9917A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10756392" cy="4351338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 and growth of the church numerically, geographically, ethnically.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Numerically (progress reports)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Geographically (From Jerusalem to Rome)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Ethnically (From Judaism to Gentile domination)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1BD30-BE22-F556-E2CC-39CEA22A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742" y="2514600"/>
            <a:ext cx="324485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5C9011-1292-08D6-B53B-02DEB477A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5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B307-529D-9B97-506E-250ECC8B2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489D18C-1317-6558-705D-C4739B7D1A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11:19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The Church at Antioch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C9E2C37-0AE8-BCED-F6D6-FA9A145592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153400" cy="228600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the Church (11:19-26)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Benevolence of the Church (Acts 11:27-30)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2A393-F35E-C115-E77F-8E5D8F7F4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07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DECDD-DB5B-9245-62D9-330360423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1307E71-64C2-57AA-07C9-D44AF4D5F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11:19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The Church at Antioch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A29EF79D-FF69-4B32-895F-4827743728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153400" cy="228600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the Church (11:19-26)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Benevolence of the Church (Acts 11:27-30)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A3C46-13E7-6789-7252-3274649D0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98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C26E3-57D3-1258-E0BB-ECB8339EC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08C5CE38-EF96-AC46-610C-B5C3FF645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286000"/>
            <a:ext cx="8458200" cy="17526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(27-28)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Relief fund (29-30)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E9F487-FF93-7C7C-0B02-3BF57266C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II. Benevolence of the Church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11:27-30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5BDF4-44E1-26CD-51F9-C263E71FA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85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A8A29-D5A7-A3C5-8E0F-94E3F8B7B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71A8C50F-0AD3-591D-E48F-5A1E8429B2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286000"/>
            <a:ext cx="8458200" cy="17526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(27-28)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Relief fund (29-30)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7562D0-6376-C967-40DC-31C4902AE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II. Benevolence of the Church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11:27-30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E79A9-3B72-F761-EE1F-7A902DA3B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58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DE90D-E21D-BB3F-6303-D96A90B43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821A243-7B96-C731-5452-2C40FFA1D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Agabus’ Prophecy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6ECB3D32-FA3C-0244-EF86-E4D6B091E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6934200" cy="3200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Occasion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 introduced (28a)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(28b)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Fulfilment of Agabus’ prophecy (28c)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534DA0-0CD0-CB44-6680-347C4E384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89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07E38-6BCF-F11C-FC3F-C2E511BAD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F43AB3BB-A4C6-4A81-82AF-FDC03EAF4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Agabus’ Prophecy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0CFF35E-6DC1-B948-50C0-AFA3726763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6934200" cy="3200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Occasion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 introduced (28a)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(28b)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Fulfilment of Agabus’ prophecy (28c)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389605-043B-C1F4-4117-C60FBC61C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17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5682B-47E2-A3AC-ABF1-18218778D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77D1F713-C135-D693-BD58-1E3CCCF2C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63" y="228600"/>
            <a:ext cx="887847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999FB7D1-A5BB-C1F7-CF79-89A7D2850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895600"/>
            <a:ext cx="685801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78887A62-8C20-3858-C270-3475B5271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648200"/>
            <a:ext cx="990601" cy="3048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8846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5D4678FD-0A07-BA95-F5D1-01F9A4204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609600"/>
          </a:xfrm>
        </p:spPr>
        <p:txBody>
          <a:bodyPr/>
          <a:lstStyle/>
          <a:p>
            <a:r>
              <a:rPr lang="en-US" altLang="en-US" sz="40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Christ’s Five Trips to Jerusalem</a:t>
            </a:r>
          </a:p>
        </p:txBody>
      </p:sp>
      <p:graphicFrame>
        <p:nvGraphicFramePr>
          <p:cNvPr id="19482" name="Group 26">
            <a:extLst>
              <a:ext uri="{FF2B5EF4-FFF2-40B4-BE49-F238E27FC236}">
                <a16:creationId xmlns:a16="http://schemas.microsoft.com/office/drawing/2014/main" id="{43B8D5F8-01AF-EB87-A47D-621216720668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752600" y="1219200"/>
          <a:ext cx="5448300" cy="457200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272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Feast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Verse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Passover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2:23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Unnamed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5:1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Tabernacles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7:2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Dedication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10:22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Passover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13:1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5" name="Picture 3">
            <a:extLst>
              <a:ext uri="{FF2B5EF4-FFF2-40B4-BE49-F238E27FC236}">
                <a16:creationId xmlns:a16="http://schemas.microsoft.com/office/drawing/2014/main" id="{8D1F632F-BE08-6A02-3C0A-87E19AB69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1" y="2114552"/>
            <a:ext cx="3609975" cy="2628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0196F-6899-AEC5-BAF6-ED3D60655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0B1EF4A-3A07-8114-1929-53337BD5E7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Agabus’ Prophecy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337CFB58-AFBA-8850-2112-4C26A0E194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6934200" cy="3200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Occasion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 introduced (28a)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(28b)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Fulfilment of Agabus’ prophecy (28c)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A5DA35-30F8-86A2-EFAB-388C18C9E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85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4754B-16A7-C5A3-372B-BFDF53520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4E7A6A2-B866-322F-2610-6C3053A0B9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Agabus’ Prophecy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72AA308B-E609-6440-3D38-36E5341D4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6934200" cy="3200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Occasion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 introduced (28a)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(28b)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Fulfilment of Agabus’ prophecy (28c)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D17C9F-3837-C2FE-57DF-DCB282416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8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>
          <a:xfrm>
            <a:off x="1750219" y="152400"/>
            <a:ext cx="8691562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Whole World? </a:t>
            </a:r>
            <a:b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(Revelation 3:10)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515600" cy="4191000"/>
          </a:xfrm>
        </p:spPr>
        <p:txBody>
          <a:bodyPr/>
          <a:lstStyle/>
          <a:p>
            <a:pPr marL="460375" indent="-460375" algn="just">
              <a:spcBef>
                <a:spcPct val="0"/>
              </a:spcBef>
              <a:spcAft>
                <a:spcPts val="2400"/>
              </a:spcAft>
              <a:buClr>
                <a:srgbClr val="66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Oikouménē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known world?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(Luke 2:1; Acts 11:28)</a:t>
            </a:r>
          </a:p>
          <a:p>
            <a:pPr marL="460375" indent="-460375" algn="just">
              <a:spcBef>
                <a:spcPct val="0"/>
              </a:spcBef>
              <a:spcAft>
                <a:spcPts val="2400"/>
              </a:spcAft>
              <a:buClr>
                <a:srgbClr val="66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Oikouménē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entire world (Luke 4:5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Acts 17:31; Rev. 12:9)</a:t>
            </a:r>
          </a:p>
          <a:p>
            <a:pPr marL="460375" indent="-460375" algn="just">
              <a:spcBef>
                <a:spcPct val="0"/>
              </a:spcBef>
              <a:spcAft>
                <a:spcPts val="2400"/>
              </a:spcAft>
              <a:buClr>
                <a:srgbClr val="66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 favors the global definition</a:t>
            </a:r>
          </a:p>
          <a:p>
            <a:pPr marL="914400" lvl="1" indent="-514350" algn="just">
              <a:spcBef>
                <a:spcPct val="0"/>
              </a:spcBef>
              <a:spcAft>
                <a:spcPts val="2400"/>
              </a:spcAft>
              <a:buClr>
                <a:srgbClr val="FF99FF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Adjective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“whole” (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holos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914400" lvl="1" indent="-514350" algn="just">
              <a:spcBef>
                <a:spcPct val="0"/>
              </a:spcBef>
              <a:spcAft>
                <a:spcPts val="2400"/>
              </a:spcAft>
              <a:buClr>
                <a:srgbClr val="FF99FF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Rev. 6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‒18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Image result for revelation 3:10">
            <a:extLst>
              <a:ext uri="{FF2B5EF4-FFF2-40B4-BE49-F238E27FC236}">
                <a16:creationId xmlns:a16="http://schemas.microsoft.com/office/drawing/2014/main" id="{A5FBFDD4-D83D-4826-B84B-89F0BE32F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7790" y="33528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812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FC85E-0DC1-39D6-6FD3-D75EE6041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82E1DB7E-352B-3DEA-0BBE-4871CA40DE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4196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evangelism in the Diaspora (19)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Gentile evangelism (20) 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 report (21)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Barnabas’ ministry (22-24)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reintroduced (25-26a)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&amp; Saul minister at Antioch (26b-d)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43DAB9-69EE-6D9C-0DB1-C94B86747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I. Development of the Church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11:19-26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90A3A-1013-2BF8-C117-E253681B3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30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3EE8F-A5F1-A113-932E-17B87D71E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9EFDE1A-CC3C-0795-35F9-A4DA9D0EC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Agabus’ Prophecy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CBF21F7-4F37-F35B-4C8B-1734F4DA5D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6934200" cy="3200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Occasion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 introduced (28a)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(28b)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Fulfilment of Agabus’ prophecy (28c)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69C1C0-3B22-F750-BB2A-F0934F1EE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45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3D376-BEC2-19E1-5B84-064D0D7E3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74A651A-55F1-BA26-1822-059EBEE167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967" y="137160"/>
            <a:ext cx="8734067" cy="65836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6702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very Prophecy of the Bible: Clear Explanations for ...">
            <a:extLst>
              <a:ext uri="{FF2B5EF4-FFF2-40B4-BE49-F238E27FC236}">
                <a16:creationId xmlns:a16="http://schemas.microsoft.com/office/drawing/2014/main" id="{737C9917-4D80-4259-9070-44DD4B5CC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6213" y="247575"/>
            <a:ext cx="4219575" cy="636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299995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D1DCD-79A2-A197-FCA8-0658F5D98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BB3BBF49-95A0-7E8C-30D8-D722178C6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286000"/>
            <a:ext cx="8458200" cy="17526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(27-28)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Relief fund (29-30)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25E48F-9589-32C5-78EC-642323226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II. Benevolence of the Church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11:27-30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3CF41-97FC-1951-3FD1-C775DC631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11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7CD09-2115-07EF-2D3B-086B34250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4ABDE59-3D93-3C9D-AD2E-36AC012CD5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11:29-30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Relief Fund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1B432F6B-56B5-8B5E-07CF-C18AA25F20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Money collected (29)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Money sent (30)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925E55-F55D-2ACE-6A33-57F999452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26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CA2AB-26B6-C21A-A2D5-43DB1F34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699EAF1A-04B9-A890-7CA1-AB2A36D52D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11:29-30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Relief Fund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55E6C641-4ABE-49F4-8D5E-7DA5F7DE2D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Money collected (29)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Money sent (30)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EAEC8D-0FC4-6B5A-92E4-2DED93906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39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Activities of the Local Church </a:t>
            </a:r>
            <a:b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(Acts 2:41-47)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94299" y="1447800"/>
            <a:ext cx="5003403" cy="5029200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2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Doctrine (Acts 2:42)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2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Ordinances (Acts 2:41-42, 46)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2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Prayer (Acts 2:42)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2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Evangelism (Acts 2:47)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2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Worship (Acts 2:47)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2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Benevolence (Acts 2:44-45)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2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Fellowship (Acts 2:42, 46-47)</a:t>
            </a:r>
          </a:p>
        </p:txBody>
      </p:sp>
    </p:spTree>
    <p:extLst>
      <p:ext uri="{BB962C8B-B14F-4D97-AF65-F5344CB8AC3E}">
        <p14:creationId xmlns:p14="http://schemas.microsoft.com/office/powerpoint/2010/main" val="425786064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4A397-106B-2E70-424D-F4622E0E3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9AFF947F-8F5B-1EFD-B5A9-1C439E4E8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137160"/>
            <a:ext cx="8778240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BD13BE38-C964-415B-BB2F-0F54E6FA5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4572000"/>
            <a:ext cx="914400" cy="3048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273D97FC-393B-8767-9C23-B3F71CDFE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2727960"/>
            <a:ext cx="579120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5E0CB99E-89C4-E029-96DD-85671ACBF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438400"/>
            <a:ext cx="914400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75D91503-7A68-7482-3FCE-2949C68BC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85800"/>
            <a:ext cx="914400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28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D9A0C2-9272-4AE0-BC79-D7DFAF3433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125" y="228600"/>
            <a:ext cx="8675275" cy="6400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Oval 6">
            <a:extLst>
              <a:ext uri="{FF2B5EF4-FFF2-40B4-BE49-F238E27FC236}">
                <a16:creationId xmlns:a16="http://schemas.microsoft.com/office/drawing/2014/main" id="{7955CE83-2521-4316-966C-93F4B9636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0762" y="2819400"/>
            <a:ext cx="762000" cy="838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indent="45720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22E0F6-2B2A-4916-867B-1292323F6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962" y="3886200"/>
            <a:ext cx="838200" cy="5334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C87D9BC7-C3BB-4CC0-8D24-AE0DEDE4D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7562" y="5410200"/>
            <a:ext cx="990600" cy="5334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8677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80B20-ADB9-17A5-32F2-B907826A0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0967A61A-0111-2206-FD27-E53A97D4EC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11:29-30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Relief Fund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CB319700-A901-4FAD-3B23-20A32C7D8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Money collected (29)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Money sent (30)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FF5F00-0606-F2E0-771F-54E02DECD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16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A5DE5-9390-3747-D138-3F89322AF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E5B02A94-967A-0651-17EE-07F283DEE7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7" y="228601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11:25-26a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 Reintroduced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A916783B-2771-588E-F2FD-42DAD320F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5999"/>
            <a:ext cx="6934200" cy="2286001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searches for Saul (25)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brings Saul to Antioch (26a)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95846D-81EB-17FE-3BEB-95A89A9B2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93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361A0-0118-F487-32D3-1AB7B5B2F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1B7975D-3935-944F-B42F-BA17B5765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Money Sent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12C8EDE8-5569-9814-0AB7-3BAE74137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147130"/>
            <a:ext cx="7391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(30a)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(30b)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Elders (30c)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30DDF0-37C3-2623-687D-52C3FCEB9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75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84A77-7C95-EB0F-81C3-E54BE6151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D7B396CF-600D-2D07-DCCB-1E1E85B70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Money Sent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9D3EC16-62BE-3EEB-B170-99D9B421C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147130"/>
            <a:ext cx="7391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(30a)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(30b)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Elders (30c)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9F15B3-6113-FE7B-6196-382E43D2E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79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3CC2-A7BC-1606-4AA5-8D0621BF2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4AAFA67C-0665-EAD4-663F-08F16413E6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Money Sent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67A59550-390B-9C6F-3BDD-D9DD3B992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147130"/>
            <a:ext cx="7391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(30a)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(30b)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Elders (30c)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74D89-78B8-02B9-FD12-063859962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11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5CA47-0D77-7B3F-F810-1F2ED2F05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37A10EF-B14A-E15A-659F-288D78635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Money Sent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FB80848F-20B7-8B8E-AE5E-350A92009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147130"/>
            <a:ext cx="7391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(30a)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(30b)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Elders (30c)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D2AAA-AEFE-FD47-D174-0A92B3D68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70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  <a:t>Local Church Government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3960" y="2133601"/>
            <a:ext cx="9784080" cy="2590799"/>
          </a:xfrm>
        </p:spPr>
        <p:txBody>
          <a:bodyPr/>
          <a:lstStyle/>
          <a:p>
            <a:pPr marL="514350" indent="-514350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Font typeface="+mj-lt"/>
              <a:buAutoNum type="arabicPeriod"/>
              <a:defRPr/>
            </a:pPr>
            <a:r>
              <a:rPr lang="en-US" sz="3200" dirty="0"/>
              <a:t>Episcopalian / bishop rule – Acts 15:2, 6</a:t>
            </a:r>
          </a:p>
          <a:p>
            <a:pPr marL="514350" indent="-514350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Font typeface="+mj-lt"/>
              <a:buAutoNum type="arabicPeriod"/>
              <a:defRPr/>
            </a:pPr>
            <a:r>
              <a:rPr lang="en-US" sz="3200" dirty="0"/>
              <a:t>Congregational rule – Acts 6:1-7</a:t>
            </a:r>
          </a:p>
          <a:p>
            <a:pPr marL="514350" indent="-514350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Font typeface="+mj-lt"/>
              <a:buAutoNum type="arabicPeriod"/>
              <a:defRPr/>
            </a:pPr>
            <a:r>
              <a:rPr lang="en-US" sz="3200" dirty="0"/>
              <a:t>Presbyterian / elder rule – Acts 20:28; 1 Tim 5:17; 4:14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B7CC9D-9CE9-44DC-BA01-EF2D6312E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2600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Ephesians 2:20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“having been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built on the foundation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of the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apostles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and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prophets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, Christ Jesus Himself being the corner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stone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590800"/>
            <a:ext cx="4572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634152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0013569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E7E28-3D6C-46FF-6CA6-8072E3547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6B641E7-BE13-D72D-7DD5-C818C61BAC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11:19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The Church at Antioch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ED10B022-0A9E-53A8-9CA6-69FB586138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153400" cy="228600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the Church (11:19-26)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Benevolence of the Church (Acts 11:27-30)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4980E-C5AD-6606-0423-388F9BA1D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31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4AFA2-73E4-BF8F-7F6E-CCACAE52B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4E66198-3829-C24D-1FEA-BFB3CB7D7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7" y="228601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11:25-26a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 Reintroduced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A6EE2702-73F2-04EB-25E1-90E178E3C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5999"/>
            <a:ext cx="6934200" cy="2286001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searches for Saul (25)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brings Saul to Antioch (26a)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3DCD88-35F9-2BC1-2F4A-651469AB0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76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BA60F-258F-6216-0AE5-12406B27A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2E325B86-2738-E32C-0000-0911C1B94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63" y="228600"/>
            <a:ext cx="887847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E0C0BBBE-6179-2198-8BDE-FF342262B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199" y="2895600"/>
            <a:ext cx="533401" cy="2286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6036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07FE8-3D02-7D1F-944F-ED803A1EA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0C4F3AE6-AB59-BA29-ED4C-AEBB21092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7" y="228601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11:25-26a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 Reintroduced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D4241E74-155D-6FED-6A94-3A1CEEBB0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5999"/>
            <a:ext cx="6934200" cy="2286001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searches for Saul (25)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brings Saul to Antioch (26a)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65B1BC-968A-2377-6305-F9FDC53BB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49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E65A2-91C8-8135-16DB-4BE0F3008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4DDDC2CC-D6CB-B8A5-1C67-6E7E67D57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63" y="228600"/>
            <a:ext cx="887847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F27ADBA1-7FBB-C7C4-8481-BC1535076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199" y="2895600"/>
            <a:ext cx="533401" cy="2286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754D5177-8E5F-673B-6F7B-6FAB3D252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1017" y="2895600"/>
            <a:ext cx="752183" cy="3429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0097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7E398-9D4B-5DC1-9D70-F23AB098D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F7105E4A-D37F-777E-8B49-6D8AF9DAE1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4196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evangelism in the Diaspora (19)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Gentile evangelism (20) 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 report (21)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Barnabas’ ministry (22-24)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reintroduced (25-26a)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&amp; Saul minister at Antioch (26b-d)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95C00B-EEFA-6F23-7674-A099FAC8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I. Development of the Church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11:19-26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99F3C-B6ED-5EE4-54E3-79BD9998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638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1251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10191</TotalTime>
  <Words>1000</Words>
  <Application>Microsoft Office PowerPoint</Application>
  <PresentationFormat>Widescreen</PresentationFormat>
  <Paragraphs>168</Paragraphs>
  <Slides>47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Corbel</vt:lpstr>
      <vt:lpstr>Symbol</vt:lpstr>
      <vt:lpstr>Wingdings</vt:lpstr>
      <vt:lpstr>Office Theme</vt:lpstr>
      <vt:lpstr>PowerPoint Presentation</vt:lpstr>
      <vt:lpstr>Acts 11:19-30 The Church at Antioch</vt:lpstr>
      <vt:lpstr>PowerPoint Presentation</vt:lpstr>
      <vt:lpstr>Acts 11:25-26a Saul Reintroduced</vt:lpstr>
      <vt:lpstr>Acts 11:25-26a Saul Reintroduced</vt:lpstr>
      <vt:lpstr>PowerPoint Presentation</vt:lpstr>
      <vt:lpstr>Acts 11:25-26a Saul Reintroduced</vt:lpstr>
      <vt:lpstr>PowerPoint Presentation</vt:lpstr>
      <vt:lpstr>PowerPoint Presentation</vt:lpstr>
      <vt:lpstr>Acts 11:26b-d Barnabas &amp; Saul Minister at Antioch</vt:lpstr>
      <vt:lpstr>Acts 11:26b-d Barnabas &amp; Saul Minister at Antioch</vt:lpstr>
      <vt:lpstr>Acts 11:26b-d Barnabas &amp; Saul Minister at Antioch</vt:lpstr>
      <vt:lpstr>Purpose</vt:lpstr>
      <vt:lpstr>Message</vt:lpstr>
      <vt:lpstr>Progress Reports</vt:lpstr>
      <vt:lpstr>Acts 11:26b-d Barnabas &amp; Saul Minister at Antioch</vt:lpstr>
      <vt:lpstr>PowerPoint Presentation</vt:lpstr>
      <vt:lpstr>Purpose</vt:lpstr>
      <vt:lpstr>Message</vt:lpstr>
      <vt:lpstr>Acts 11:19-30 The Church at Antioch</vt:lpstr>
      <vt:lpstr>PowerPoint Presentation</vt:lpstr>
      <vt:lpstr>PowerPoint Presentation</vt:lpstr>
      <vt:lpstr>Acts 11:27-28 Agabus’ Prophecy</vt:lpstr>
      <vt:lpstr>Acts 11:27-28 Agabus’ Prophecy</vt:lpstr>
      <vt:lpstr>PowerPoint Presentation</vt:lpstr>
      <vt:lpstr>Christ’s Five Trips to Jerusalem</vt:lpstr>
      <vt:lpstr>Acts 11:27-28 Agabus’ Prophecy</vt:lpstr>
      <vt:lpstr>Acts 11:27-28 Agabus’ Prophecy</vt:lpstr>
      <vt:lpstr>The Whole World?  (Revelation 3:10)</vt:lpstr>
      <vt:lpstr>Acts 11:27-28 Agabus’ Prophecy</vt:lpstr>
      <vt:lpstr>PowerPoint Presentation</vt:lpstr>
      <vt:lpstr>PowerPoint Presentation</vt:lpstr>
      <vt:lpstr>PowerPoint Presentation</vt:lpstr>
      <vt:lpstr>Acts 11:29-30 Relief Fund</vt:lpstr>
      <vt:lpstr>Acts 11:29-30 Relief Fund</vt:lpstr>
      <vt:lpstr>Activities of the Local Church  (Acts 2:41-47)</vt:lpstr>
      <vt:lpstr>PowerPoint Presentation</vt:lpstr>
      <vt:lpstr>PowerPoint Presentation</vt:lpstr>
      <vt:lpstr>Acts 11:29-30 Relief Fund</vt:lpstr>
      <vt:lpstr>Acts 11:30 Money Sent</vt:lpstr>
      <vt:lpstr>Acts 11:30 Money Sent</vt:lpstr>
      <vt:lpstr>Acts 11:30 Money Sent</vt:lpstr>
      <vt:lpstr>Acts 11:30 Money Sent</vt:lpstr>
      <vt:lpstr>Local Church Government</vt:lpstr>
      <vt:lpstr>PowerPoint Presentation</vt:lpstr>
      <vt:lpstr>Conclusion</vt:lpstr>
      <vt:lpstr>Acts 11:19-30 The Church at Antioch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066 Acts 11v19-30</dc:title>
  <dc:subject>ACTS</dc:subject>
  <dc:creator>A. Woods</dc:creator>
  <cp:lastModifiedBy>Jim McGowan</cp:lastModifiedBy>
  <cp:revision>1262</cp:revision>
  <cp:lastPrinted>2025-02-18T14:03:33Z</cp:lastPrinted>
  <dcterms:created xsi:type="dcterms:W3CDTF">2009-01-10T23:45:31Z</dcterms:created>
  <dcterms:modified xsi:type="dcterms:W3CDTF">2025-02-18T14:04:13Z</dcterms:modified>
</cp:coreProperties>
</file>