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8" r:id="rId3"/>
    <p:sldId id="535" r:id="rId4"/>
    <p:sldId id="531" r:id="rId5"/>
    <p:sldId id="512" r:id="rId6"/>
    <p:sldId id="550" r:id="rId7"/>
    <p:sldId id="525" r:id="rId8"/>
    <p:sldId id="551" r:id="rId9"/>
    <p:sldId id="552" r:id="rId10"/>
    <p:sldId id="553" r:id="rId11"/>
    <p:sldId id="554" r:id="rId12"/>
    <p:sldId id="555" r:id="rId13"/>
    <p:sldId id="560" r:id="rId14"/>
    <p:sldId id="556" r:id="rId15"/>
    <p:sldId id="559" r:id="rId16"/>
    <p:sldId id="561" r:id="rId17"/>
    <p:sldId id="557" r:id="rId18"/>
    <p:sldId id="562" r:id="rId19"/>
    <p:sldId id="563" r:id="rId20"/>
    <p:sldId id="558" r:id="rId21"/>
    <p:sldId id="564" r:id="rId22"/>
    <p:sldId id="566" r:id="rId23"/>
    <p:sldId id="565" r:id="rId24"/>
    <p:sldId id="567" r:id="rId25"/>
    <p:sldId id="330" r:id="rId26"/>
    <p:sldId id="52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8103"/>
    <a:srgbClr val="4D5973"/>
    <a:srgbClr val="2C3041"/>
    <a:srgbClr val="323747"/>
    <a:srgbClr val="AED793"/>
    <a:srgbClr val="F9AF95"/>
    <a:srgbClr val="A3D6F4"/>
    <a:srgbClr val="3D46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8D4375-7F9D-4430-86D1-42566E8D51E9}" v="12" dt="2025-02-16T03:42:12.612"/>
    <p1510:client id="{E6BF0243-0B42-43F3-A7D4-ECC7777E3400}" v="37" dt="2025-02-15T18:13:26.6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40" d="100"/>
          <a:sy n="40" d="100"/>
        </p:scale>
        <p:origin x="572" y="11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theme" Target="theme/theme1.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briel Morris" userId="b27f8b3fe71fb418" providerId="LiveId" clId="{CB8D4375-7F9D-4430-86D1-42566E8D51E9}"/>
    <pc:docChg chg="undo custSel addSld delSld modSld sldOrd">
      <pc:chgData name="Gabriel Morris" userId="b27f8b3fe71fb418" providerId="LiveId" clId="{CB8D4375-7F9D-4430-86D1-42566E8D51E9}" dt="2025-02-16T04:11:01.421" v="738" actId="2"/>
      <pc:docMkLst>
        <pc:docMk/>
      </pc:docMkLst>
      <pc:sldChg chg="modSp add del mod">
        <pc:chgData name="Gabriel Morris" userId="b27f8b3fe71fb418" providerId="LiveId" clId="{CB8D4375-7F9D-4430-86D1-42566E8D51E9}" dt="2025-02-16T03:54:25.792" v="730" actId="47"/>
        <pc:sldMkLst>
          <pc:docMk/>
          <pc:sldMk cId="3970069509" sldId="268"/>
        </pc:sldMkLst>
        <pc:spChg chg="mod">
          <ac:chgData name="Gabriel Morris" userId="b27f8b3fe71fb418" providerId="LiveId" clId="{CB8D4375-7F9D-4430-86D1-42566E8D51E9}" dt="2025-02-15T22:38:14.020" v="618" actId="403"/>
          <ac:spMkLst>
            <pc:docMk/>
            <pc:sldMk cId="3970069509" sldId="268"/>
            <ac:spMk id="7" creationId="{AD5A93B0-637A-A652-7582-4E346E31C091}"/>
          </ac:spMkLst>
        </pc:spChg>
      </pc:sldChg>
      <pc:sldChg chg="del">
        <pc:chgData name="Gabriel Morris" userId="b27f8b3fe71fb418" providerId="LiveId" clId="{CB8D4375-7F9D-4430-86D1-42566E8D51E9}" dt="2025-02-16T03:49:13.249" v="719" actId="47"/>
        <pc:sldMkLst>
          <pc:docMk/>
          <pc:sldMk cId="1702948680" sldId="308"/>
        </pc:sldMkLst>
      </pc:sldChg>
      <pc:sldChg chg="del">
        <pc:chgData name="Gabriel Morris" userId="b27f8b3fe71fb418" providerId="LiveId" clId="{CB8D4375-7F9D-4430-86D1-42566E8D51E9}" dt="2025-02-16T03:49:11.121" v="717" actId="47"/>
        <pc:sldMkLst>
          <pc:docMk/>
          <pc:sldMk cId="38411297" sldId="312"/>
        </pc:sldMkLst>
      </pc:sldChg>
      <pc:sldChg chg="del">
        <pc:chgData name="Gabriel Morris" userId="b27f8b3fe71fb418" providerId="LiveId" clId="{CB8D4375-7F9D-4430-86D1-42566E8D51E9}" dt="2025-02-16T03:49:12.114" v="718" actId="47"/>
        <pc:sldMkLst>
          <pc:docMk/>
          <pc:sldMk cId="2362622965" sldId="313"/>
        </pc:sldMkLst>
      </pc:sldChg>
      <pc:sldChg chg="add">
        <pc:chgData name="Gabriel Morris" userId="b27f8b3fe71fb418" providerId="LiveId" clId="{CB8D4375-7F9D-4430-86D1-42566E8D51E9}" dt="2025-02-15T22:38:42.861" v="619"/>
        <pc:sldMkLst>
          <pc:docMk/>
          <pc:sldMk cId="373941331" sldId="330"/>
        </pc:sldMkLst>
      </pc:sldChg>
      <pc:sldChg chg="del">
        <pc:chgData name="Gabriel Morris" userId="b27f8b3fe71fb418" providerId="LiveId" clId="{CB8D4375-7F9D-4430-86D1-42566E8D51E9}" dt="2025-02-16T03:49:03.344" v="714" actId="47"/>
        <pc:sldMkLst>
          <pc:docMk/>
          <pc:sldMk cId="2835215480" sldId="343"/>
        </pc:sldMkLst>
      </pc:sldChg>
      <pc:sldChg chg="del">
        <pc:chgData name="Gabriel Morris" userId="b27f8b3fe71fb418" providerId="LiveId" clId="{CB8D4375-7F9D-4430-86D1-42566E8D51E9}" dt="2025-02-16T03:49:22.637" v="723" actId="47"/>
        <pc:sldMkLst>
          <pc:docMk/>
          <pc:sldMk cId="4154729656" sldId="388"/>
        </pc:sldMkLst>
      </pc:sldChg>
      <pc:sldChg chg="del">
        <pc:chgData name="Gabriel Morris" userId="b27f8b3fe71fb418" providerId="LiveId" clId="{CB8D4375-7F9D-4430-86D1-42566E8D51E9}" dt="2025-02-16T03:49:25.954" v="724" actId="47"/>
        <pc:sldMkLst>
          <pc:docMk/>
          <pc:sldMk cId="3619310340" sldId="433"/>
        </pc:sldMkLst>
      </pc:sldChg>
      <pc:sldChg chg="del">
        <pc:chgData name="Gabriel Morris" userId="b27f8b3fe71fb418" providerId="LiveId" clId="{CB8D4375-7F9D-4430-86D1-42566E8D51E9}" dt="2025-02-16T03:49:28.349" v="725" actId="47"/>
        <pc:sldMkLst>
          <pc:docMk/>
          <pc:sldMk cId="74149195" sldId="434"/>
        </pc:sldMkLst>
      </pc:sldChg>
      <pc:sldChg chg="del">
        <pc:chgData name="Gabriel Morris" userId="b27f8b3fe71fb418" providerId="LiveId" clId="{CB8D4375-7F9D-4430-86D1-42566E8D51E9}" dt="2025-02-16T03:48:53.842" v="706" actId="47"/>
        <pc:sldMkLst>
          <pc:docMk/>
          <pc:sldMk cId="511131373" sldId="489"/>
        </pc:sldMkLst>
      </pc:sldChg>
      <pc:sldChg chg="del">
        <pc:chgData name="Gabriel Morris" userId="b27f8b3fe71fb418" providerId="LiveId" clId="{CB8D4375-7F9D-4430-86D1-42566E8D51E9}" dt="2025-02-16T03:48:51.862" v="704" actId="47"/>
        <pc:sldMkLst>
          <pc:docMk/>
          <pc:sldMk cId="2127643947" sldId="497"/>
        </pc:sldMkLst>
      </pc:sldChg>
      <pc:sldChg chg="del">
        <pc:chgData name="Gabriel Morris" userId="b27f8b3fe71fb418" providerId="LiveId" clId="{CB8D4375-7F9D-4430-86D1-42566E8D51E9}" dt="2025-02-16T03:48:55.459" v="707" actId="47"/>
        <pc:sldMkLst>
          <pc:docMk/>
          <pc:sldMk cId="1251521417" sldId="515"/>
        </pc:sldMkLst>
      </pc:sldChg>
      <pc:sldChg chg="del">
        <pc:chgData name="Gabriel Morris" userId="b27f8b3fe71fb418" providerId="LiveId" clId="{CB8D4375-7F9D-4430-86D1-42566E8D51E9}" dt="2025-02-16T03:48:52.790" v="705" actId="47"/>
        <pc:sldMkLst>
          <pc:docMk/>
          <pc:sldMk cId="3106637314" sldId="517"/>
        </pc:sldMkLst>
      </pc:sldChg>
      <pc:sldChg chg="delSp modSp mod">
        <pc:chgData name="Gabriel Morris" userId="b27f8b3fe71fb418" providerId="LiveId" clId="{CB8D4375-7F9D-4430-86D1-42566E8D51E9}" dt="2025-02-16T04:10:54.022" v="731" actId="2"/>
        <pc:sldMkLst>
          <pc:docMk/>
          <pc:sldMk cId="218919781" sldId="525"/>
        </pc:sldMkLst>
        <pc:spChg chg="mod">
          <ac:chgData name="Gabriel Morris" userId="b27f8b3fe71fb418" providerId="LiveId" clId="{CB8D4375-7F9D-4430-86D1-42566E8D51E9}" dt="2025-02-11T19:47:22.727" v="39" actId="6549"/>
          <ac:spMkLst>
            <pc:docMk/>
            <pc:sldMk cId="218919781" sldId="525"/>
            <ac:spMk id="2" creationId="{E563EA4E-0A22-22A6-4831-CAAA3D4E7B27}"/>
          </ac:spMkLst>
        </pc:spChg>
        <pc:spChg chg="mod">
          <ac:chgData name="Gabriel Morris" userId="b27f8b3fe71fb418" providerId="LiveId" clId="{CB8D4375-7F9D-4430-86D1-42566E8D51E9}" dt="2025-02-16T04:10:54.022" v="731" actId="2"/>
          <ac:spMkLst>
            <pc:docMk/>
            <pc:sldMk cId="218919781" sldId="525"/>
            <ac:spMk id="7" creationId="{54B4929B-F718-8D44-0CDF-866CFD9AE2DF}"/>
          </ac:spMkLst>
        </pc:spChg>
      </pc:sldChg>
      <pc:sldChg chg="del">
        <pc:chgData name="Gabriel Morris" userId="b27f8b3fe71fb418" providerId="LiveId" clId="{CB8D4375-7F9D-4430-86D1-42566E8D51E9}" dt="2025-02-16T03:48:57.675" v="708" actId="47"/>
        <pc:sldMkLst>
          <pc:docMk/>
          <pc:sldMk cId="724540857" sldId="530"/>
        </pc:sldMkLst>
      </pc:sldChg>
      <pc:sldChg chg="delSp modSp mod ord">
        <pc:chgData name="Gabriel Morris" userId="b27f8b3fe71fb418" providerId="LiveId" clId="{CB8D4375-7F9D-4430-86D1-42566E8D51E9}" dt="2025-02-11T19:44:24.406" v="7" actId="478"/>
        <pc:sldMkLst>
          <pc:docMk/>
          <pc:sldMk cId="2981605049" sldId="531"/>
        </pc:sldMkLst>
        <pc:spChg chg="mod">
          <ac:chgData name="Gabriel Morris" userId="b27f8b3fe71fb418" providerId="LiveId" clId="{CB8D4375-7F9D-4430-86D1-42566E8D51E9}" dt="2025-02-11T00:00:06.115" v="2" actId="20577"/>
          <ac:spMkLst>
            <pc:docMk/>
            <pc:sldMk cId="2981605049" sldId="531"/>
            <ac:spMk id="2" creationId="{E563EA4E-0A22-22A6-4831-CAAA3D4E7B27}"/>
          </ac:spMkLst>
        </pc:spChg>
      </pc:sldChg>
      <pc:sldChg chg="ord">
        <pc:chgData name="Gabriel Morris" userId="b27f8b3fe71fb418" providerId="LiveId" clId="{CB8D4375-7F9D-4430-86D1-42566E8D51E9}" dt="2025-02-11T19:43:50.614" v="4"/>
        <pc:sldMkLst>
          <pc:docMk/>
          <pc:sldMk cId="3070293602" sldId="535"/>
        </pc:sldMkLst>
      </pc:sldChg>
      <pc:sldChg chg="del">
        <pc:chgData name="Gabriel Morris" userId="b27f8b3fe71fb418" providerId="LiveId" clId="{CB8D4375-7F9D-4430-86D1-42566E8D51E9}" dt="2025-02-16T03:49:18.760" v="720" actId="47"/>
        <pc:sldMkLst>
          <pc:docMk/>
          <pc:sldMk cId="1634563692" sldId="536"/>
        </pc:sldMkLst>
      </pc:sldChg>
      <pc:sldChg chg="del">
        <pc:chgData name="Gabriel Morris" userId="b27f8b3fe71fb418" providerId="LiveId" clId="{CB8D4375-7F9D-4430-86D1-42566E8D51E9}" dt="2025-02-16T03:49:33.681" v="729" actId="47"/>
        <pc:sldMkLst>
          <pc:docMk/>
          <pc:sldMk cId="1981445610" sldId="537"/>
        </pc:sldMkLst>
      </pc:sldChg>
      <pc:sldChg chg="del">
        <pc:chgData name="Gabriel Morris" userId="b27f8b3fe71fb418" providerId="LiveId" clId="{CB8D4375-7F9D-4430-86D1-42566E8D51E9}" dt="2025-02-16T03:49:00.508" v="709" actId="47"/>
        <pc:sldMkLst>
          <pc:docMk/>
          <pc:sldMk cId="1112940946" sldId="538"/>
        </pc:sldMkLst>
      </pc:sldChg>
      <pc:sldChg chg="del">
        <pc:chgData name="Gabriel Morris" userId="b27f8b3fe71fb418" providerId="LiveId" clId="{CB8D4375-7F9D-4430-86D1-42566E8D51E9}" dt="2025-02-16T03:49:01.327" v="710" actId="47"/>
        <pc:sldMkLst>
          <pc:docMk/>
          <pc:sldMk cId="669138871" sldId="539"/>
        </pc:sldMkLst>
      </pc:sldChg>
      <pc:sldChg chg="del">
        <pc:chgData name="Gabriel Morris" userId="b27f8b3fe71fb418" providerId="LiveId" clId="{CB8D4375-7F9D-4430-86D1-42566E8D51E9}" dt="2025-02-16T03:49:01.885" v="711" actId="47"/>
        <pc:sldMkLst>
          <pc:docMk/>
          <pc:sldMk cId="578925899" sldId="540"/>
        </pc:sldMkLst>
      </pc:sldChg>
      <pc:sldChg chg="del">
        <pc:chgData name="Gabriel Morris" userId="b27f8b3fe71fb418" providerId="LiveId" clId="{CB8D4375-7F9D-4430-86D1-42566E8D51E9}" dt="2025-02-16T03:49:02.439" v="712" actId="47"/>
        <pc:sldMkLst>
          <pc:docMk/>
          <pc:sldMk cId="4277532302" sldId="541"/>
        </pc:sldMkLst>
      </pc:sldChg>
      <pc:sldChg chg="del">
        <pc:chgData name="Gabriel Morris" userId="b27f8b3fe71fb418" providerId="LiveId" clId="{CB8D4375-7F9D-4430-86D1-42566E8D51E9}" dt="2025-02-16T03:49:02.883" v="713" actId="47"/>
        <pc:sldMkLst>
          <pc:docMk/>
          <pc:sldMk cId="2044758271" sldId="542"/>
        </pc:sldMkLst>
      </pc:sldChg>
      <pc:sldChg chg="del">
        <pc:chgData name="Gabriel Morris" userId="b27f8b3fe71fb418" providerId="LiveId" clId="{CB8D4375-7F9D-4430-86D1-42566E8D51E9}" dt="2025-02-16T03:49:05.681" v="716" actId="47"/>
        <pc:sldMkLst>
          <pc:docMk/>
          <pc:sldMk cId="2164209212" sldId="543"/>
        </pc:sldMkLst>
      </pc:sldChg>
      <pc:sldChg chg="del">
        <pc:chgData name="Gabriel Morris" userId="b27f8b3fe71fb418" providerId="LiveId" clId="{CB8D4375-7F9D-4430-86D1-42566E8D51E9}" dt="2025-02-16T03:49:04.577" v="715" actId="47"/>
        <pc:sldMkLst>
          <pc:docMk/>
          <pc:sldMk cId="1850089069" sldId="544"/>
        </pc:sldMkLst>
      </pc:sldChg>
      <pc:sldChg chg="del">
        <pc:chgData name="Gabriel Morris" userId="b27f8b3fe71fb418" providerId="LiveId" clId="{CB8D4375-7F9D-4430-86D1-42566E8D51E9}" dt="2025-02-16T03:49:20.022" v="721" actId="47"/>
        <pc:sldMkLst>
          <pc:docMk/>
          <pc:sldMk cId="4225699890" sldId="545"/>
        </pc:sldMkLst>
      </pc:sldChg>
      <pc:sldChg chg="del">
        <pc:chgData name="Gabriel Morris" userId="b27f8b3fe71fb418" providerId="LiveId" clId="{CB8D4375-7F9D-4430-86D1-42566E8D51E9}" dt="2025-02-16T03:49:21.132" v="722" actId="47"/>
        <pc:sldMkLst>
          <pc:docMk/>
          <pc:sldMk cId="564679265" sldId="546"/>
        </pc:sldMkLst>
      </pc:sldChg>
      <pc:sldChg chg="del">
        <pc:chgData name="Gabriel Morris" userId="b27f8b3fe71fb418" providerId="LiveId" clId="{CB8D4375-7F9D-4430-86D1-42566E8D51E9}" dt="2025-02-16T03:49:29.642" v="726" actId="47"/>
        <pc:sldMkLst>
          <pc:docMk/>
          <pc:sldMk cId="764842477" sldId="547"/>
        </pc:sldMkLst>
      </pc:sldChg>
      <pc:sldChg chg="del">
        <pc:chgData name="Gabriel Morris" userId="b27f8b3fe71fb418" providerId="LiveId" clId="{CB8D4375-7F9D-4430-86D1-42566E8D51E9}" dt="2025-02-16T03:49:30.140" v="727" actId="47"/>
        <pc:sldMkLst>
          <pc:docMk/>
          <pc:sldMk cId="1090730390" sldId="548"/>
        </pc:sldMkLst>
      </pc:sldChg>
      <pc:sldChg chg="del">
        <pc:chgData name="Gabriel Morris" userId="b27f8b3fe71fb418" providerId="LiveId" clId="{CB8D4375-7F9D-4430-86D1-42566E8D51E9}" dt="2025-02-16T03:49:32.126" v="728" actId="47"/>
        <pc:sldMkLst>
          <pc:docMk/>
          <pc:sldMk cId="1472251449" sldId="549"/>
        </pc:sldMkLst>
      </pc:sldChg>
      <pc:sldChg chg="modSp add mod">
        <pc:chgData name="Gabriel Morris" userId="b27f8b3fe71fb418" providerId="LiveId" clId="{CB8D4375-7F9D-4430-86D1-42566E8D51E9}" dt="2025-02-11T19:46:15.067" v="12" actId="207"/>
        <pc:sldMkLst>
          <pc:docMk/>
          <pc:sldMk cId="3291830798" sldId="550"/>
        </pc:sldMkLst>
        <pc:spChg chg="mod">
          <ac:chgData name="Gabriel Morris" userId="b27f8b3fe71fb418" providerId="LiveId" clId="{CB8D4375-7F9D-4430-86D1-42566E8D51E9}" dt="2025-02-11T19:46:15.067" v="12" actId="207"/>
          <ac:spMkLst>
            <pc:docMk/>
            <pc:sldMk cId="3291830798" sldId="550"/>
            <ac:spMk id="7" creationId="{286F15F9-C622-989E-CB87-72B7F84D2C4E}"/>
          </ac:spMkLst>
        </pc:spChg>
      </pc:sldChg>
      <pc:sldChg chg="modSp add mod">
        <pc:chgData name="Gabriel Morris" userId="b27f8b3fe71fb418" providerId="LiveId" clId="{CB8D4375-7F9D-4430-86D1-42566E8D51E9}" dt="2025-02-11T19:57:30.832" v="524" actId="20577"/>
        <pc:sldMkLst>
          <pc:docMk/>
          <pc:sldMk cId="2986121288" sldId="551"/>
        </pc:sldMkLst>
        <pc:spChg chg="mod">
          <ac:chgData name="Gabriel Morris" userId="b27f8b3fe71fb418" providerId="LiveId" clId="{CB8D4375-7F9D-4430-86D1-42566E8D51E9}" dt="2025-02-11T19:57:30.832" v="524" actId="20577"/>
          <ac:spMkLst>
            <pc:docMk/>
            <pc:sldMk cId="2986121288" sldId="551"/>
            <ac:spMk id="7" creationId="{6ACAC6BF-36C3-563A-ABCF-3A98C906F3F2}"/>
          </ac:spMkLst>
        </pc:spChg>
      </pc:sldChg>
      <pc:sldChg chg="modSp add mod ord">
        <pc:chgData name="Gabriel Morris" userId="b27f8b3fe71fb418" providerId="LiveId" clId="{CB8D4375-7F9D-4430-86D1-42566E8D51E9}" dt="2025-02-16T04:10:55.904" v="732" actId="2"/>
        <pc:sldMkLst>
          <pc:docMk/>
          <pc:sldMk cId="3873976697" sldId="552"/>
        </pc:sldMkLst>
        <pc:spChg chg="mod">
          <ac:chgData name="Gabriel Morris" userId="b27f8b3fe71fb418" providerId="LiveId" clId="{CB8D4375-7F9D-4430-86D1-42566E8D51E9}" dt="2025-02-16T04:10:55.904" v="732" actId="2"/>
          <ac:spMkLst>
            <pc:docMk/>
            <pc:sldMk cId="3873976697" sldId="552"/>
            <ac:spMk id="7" creationId="{A585CD5C-A464-5D23-F772-5336EE401A8A}"/>
          </ac:spMkLst>
        </pc:spChg>
      </pc:sldChg>
      <pc:sldChg chg="addSp delSp modSp add mod">
        <pc:chgData name="Gabriel Morris" userId="b27f8b3fe71fb418" providerId="LiveId" clId="{CB8D4375-7F9D-4430-86D1-42566E8D51E9}" dt="2025-02-14T00:51:31.828" v="614" actId="14100"/>
        <pc:sldMkLst>
          <pc:docMk/>
          <pc:sldMk cId="256946870" sldId="554"/>
        </pc:sldMkLst>
        <pc:picChg chg="add mod modCrop">
          <ac:chgData name="Gabriel Morris" userId="b27f8b3fe71fb418" providerId="LiveId" clId="{CB8D4375-7F9D-4430-86D1-42566E8D51E9}" dt="2025-02-14T00:51:27.858" v="613" actId="1035"/>
          <ac:picMkLst>
            <pc:docMk/>
            <pc:sldMk cId="256946870" sldId="554"/>
            <ac:picMk id="6" creationId="{7673ED10-52FD-9429-1F6A-CB70FDE28BEF}"/>
          </ac:picMkLst>
        </pc:picChg>
        <pc:picChg chg="add mod">
          <ac:chgData name="Gabriel Morris" userId="b27f8b3fe71fb418" providerId="LiveId" clId="{CB8D4375-7F9D-4430-86D1-42566E8D51E9}" dt="2025-02-14T00:51:31.828" v="614" actId="14100"/>
          <ac:picMkLst>
            <pc:docMk/>
            <pc:sldMk cId="256946870" sldId="554"/>
            <ac:picMk id="10" creationId="{B8F2AF54-B53C-518B-07EF-453F2E4FD941}"/>
          </ac:picMkLst>
        </pc:picChg>
        <pc:picChg chg="add mod ord modCrop">
          <ac:chgData name="Gabriel Morris" userId="b27f8b3fe71fb418" providerId="LiveId" clId="{CB8D4375-7F9D-4430-86D1-42566E8D51E9}" dt="2025-02-14T00:51:17.224" v="604" actId="14100"/>
          <ac:picMkLst>
            <pc:docMk/>
            <pc:sldMk cId="256946870" sldId="554"/>
            <ac:picMk id="12" creationId="{4183773F-73E8-9F0A-798D-633DA63BEDE8}"/>
          </ac:picMkLst>
        </pc:picChg>
      </pc:sldChg>
      <pc:sldChg chg="modSp mod">
        <pc:chgData name="Gabriel Morris" userId="b27f8b3fe71fb418" providerId="LiveId" clId="{CB8D4375-7F9D-4430-86D1-42566E8D51E9}" dt="2025-02-16T04:10:56.832" v="733" actId="2"/>
        <pc:sldMkLst>
          <pc:docMk/>
          <pc:sldMk cId="1703272091" sldId="555"/>
        </pc:sldMkLst>
        <pc:spChg chg="mod">
          <ac:chgData name="Gabriel Morris" userId="b27f8b3fe71fb418" providerId="LiveId" clId="{CB8D4375-7F9D-4430-86D1-42566E8D51E9}" dt="2025-02-16T04:10:56.832" v="733" actId="2"/>
          <ac:spMkLst>
            <pc:docMk/>
            <pc:sldMk cId="1703272091" sldId="555"/>
            <ac:spMk id="7" creationId="{04CBED4A-5FD3-196B-1889-767B43ED5C86}"/>
          </ac:spMkLst>
        </pc:spChg>
      </pc:sldChg>
      <pc:sldChg chg="modSp mod">
        <pc:chgData name="Gabriel Morris" userId="b27f8b3fe71fb418" providerId="LiveId" clId="{CB8D4375-7F9D-4430-86D1-42566E8D51E9}" dt="2025-02-16T04:10:57.506" v="734" actId="2"/>
        <pc:sldMkLst>
          <pc:docMk/>
          <pc:sldMk cId="630924505" sldId="556"/>
        </pc:sldMkLst>
        <pc:spChg chg="mod">
          <ac:chgData name="Gabriel Morris" userId="b27f8b3fe71fb418" providerId="LiveId" clId="{CB8D4375-7F9D-4430-86D1-42566E8D51E9}" dt="2025-02-16T04:10:57.506" v="734" actId="2"/>
          <ac:spMkLst>
            <pc:docMk/>
            <pc:sldMk cId="630924505" sldId="556"/>
            <ac:spMk id="7" creationId="{E84B262E-4DA6-8F77-A410-769A05A905CD}"/>
          </ac:spMkLst>
        </pc:spChg>
      </pc:sldChg>
      <pc:sldChg chg="modSp mod ord">
        <pc:chgData name="Gabriel Morris" userId="b27f8b3fe71fb418" providerId="LiveId" clId="{CB8D4375-7F9D-4430-86D1-42566E8D51E9}" dt="2025-02-16T02:42:41.241" v="678" actId="14100"/>
        <pc:sldMkLst>
          <pc:docMk/>
          <pc:sldMk cId="2327059989" sldId="558"/>
        </pc:sldMkLst>
        <pc:picChg chg="mod modCrop">
          <ac:chgData name="Gabriel Morris" userId="b27f8b3fe71fb418" providerId="LiveId" clId="{CB8D4375-7F9D-4430-86D1-42566E8D51E9}" dt="2025-02-16T02:42:41.241" v="678" actId="14100"/>
          <ac:picMkLst>
            <pc:docMk/>
            <pc:sldMk cId="2327059989" sldId="558"/>
            <ac:picMk id="3" creationId="{5FDD1CE9-0E4F-F64E-5E5D-16F659F0D957}"/>
          </ac:picMkLst>
        </pc:picChg>
      </pc:sldChg>
      <pc:sldChg chg="addSp modSp mod ord">
        <pc:chgData name="Gabriel Morris" userId="b27f8b3fe71fb418" providerId="LiveId" clId="{CB8D4375-7F9D-4430-86D1-42566E8D51E9}" dt="2025-02-16T01:45:55.997" v="658"/>
        <pc:sldMkLst>
          <pc:docMk/>
          <pc:sldMk cId="3238045603" sldId="559"/>
        </pc:sldMkLst>
        <pc:spChg chg="add mod">
          <ac:chgData name="Gabriel Morris" userId="b27f8b3fe71fb418" providerId="LiveId" clId="{CB8D4375-7F9D-4430-86D1-42566E8D51E9}" dt="2025-02-16T01:37:53.986" v="652" actId="1076"/>
          <ac:spMkLst>
            <pc:docMk/>
            <pc:sldMk cId="3238045603" sldId="559"/>
            <ac:spMk id="3" creationId="{606932B4-A6BE-3DFA-497B-A2D7A6AB5F5B}"/>
          </ac:spMkLst>
        </pc:spChg>
        <pc:picChg chg="mod">
          <ac:chgData name="Gabriel Morris" userId="b27f8b3fe71fb418" providerId="LiveId" clId="{CB8D4375-7F9D-4430-86D1-42566E8D51E9}" dt="2025-02-16T01:39:25.808" v="656" actId="1076"/>
          <ac:picMkLst>
            <pc:docMk/>
            <pc:sldMk cId="3238045603" sldId="559"/>
            <ac:picMk id="4" creationId="{83E410EB-5A0E-24FF-523E-04B49F7EF15F}"/>
          </ac:picMkLst>
        </pc:picChg>
      </pc:sldChg>
      <pc:sldChg chg="addSp delSp modSp new mod ord">
        <pc:chgData name="Gabriel Morris" userId="b27f8b3fe71fb418" providerId="LiveId" clId="{CB8D4375-7F9D-4430-86D1-42566E8D51E9}" dt="2025-02-16T04:11:00.379" v="737" actId="2"/>
        <pc:sldMkLst>
          <pc:docMk/>
          <pc:sldMk cId="1622621542" sldId="561"/>
        </pc:sldMkLst>
        <pc:spChg chg="del">
          <ac:chgData name="Gabriel Morris" userId="b27f8b3fe71fb418" providerId="LiveId" clId="{CB8D4375-7F9D-4430-86D1-42566E8D51E9}" dt="2025-02-16T01:32:14.113" v="647" actId="478"/>
          <ac:spMkLst>
            <pc:docMk/>
            <pc:sldMk cId="1622621542" sldId="561"/>
            <ac:spMk id="2" creationId="{CC933E79-3EAE-AA4A-4479-57A1F6FC4926}"/>
          </ac:spMkLst>
        </pc:spChg>
        <pc:spChg chg="add mod">
          <ac:chgData name="Gabriel Morris" userId="b27f8b3fe71fb418" providerId="LiveId" clId="{CB8D4375-7F9D-4430-86D1-42566E8D51E9}" dt="2025-02-16T01:31:30.988" v="639" actId="20577"/>
          <ac:spMkLst>
            <pc:docMk/>
            <pc:sldMk cId="1622621542" sldId="561"/>
            <ac:spMk id="3" creationId="{318EC9E1-0701-77AA-66C4-6BD926019B63}"/>
          </ac:spMkLst>
        </pc:spChg>
        <pc:spChg chg="add mod">
          <ac:chgData name="Gabriel Morris" userId="b27f8b3fe71fb418" providerId="LiveId" clId="{CB8D4375-7F9D-4430-86D1-42566E8D51E9}" dt="2025-02-16T04:11:00.379" v="737" actId="2"/>
          <ac:spMkLst>
            <pc:docMk/>
            <pc:sldMk cId="1622621542" sldId="561"/>
            <ac:spMk id="4" creationId="{21E855D1-4D88-63CA-AFE6-B1885A380149}"/>
          </ac:spMkLst>
        </pc:spChg>
      </pc:sldChg>
      <pc:sldChg chg="modSp add mod">
        <pc:chgData name="Gabriel Morris" userId="b27f8b3fe71fb418" providerId="LiveId" clId="{CB8D4375-7F9D-4430-86D1-42566E8D51E9}" dt="2025-02-16T02:10:36.949" v="662" actId="207"/>
        <pc:sldMkLst>
          <pc:docMk/>
          <pc:sldMk cId="2864906286" sldId="562"/>
        </pc:sldMkLst>
        <pc:spChg chg="mod">
          <ac:chgData name="Gabriel Morris" userId="b27f8b3fe71fb418" providerId="LiveId" clId="{CB8D4375-7F9D-4430-86D1-42566E8D51E9}" dt="2025-02-16T02:10:36.949" v="662" actId="207"/>
          <ac:spMkLst>
            <pc:docMk/>
            <pc:sldMk cId="2864906286" sldId="562"/>
            <ac:spMk id="7" creationId="{4823399B-F7FD-BDC2-03EC-266F1D519F07}"/>
          </ac:spMkLst>
        </pc:spChg>
      </pc:sldChg>
      <pc:sldChg chg="modSp add mod">
        <pc:chgData name="Gabriel Morris" userId="b27f8b3fe71fb418" providerId="LiveId" clId="{CB8D4375-7F9D-4430-86D1-42566E8D51E9}" dt="2025-02-16T02:25:41.084" v="669" actId="207"/>
        <pc:sldMkLst>
          <pc:docMk/>
          <pc:sldMk cId="186807527" sldId="563"/>
        </pc:sldMkLst>
        <pc:spChg chg="mod">
          <ac:chgData name="Gabriel Morris" userId="b27f8b3fe71fb418" providerId="LiveId" clId="{CB8D4375-7F9D-4430-86D1-42566E8D51E9}" dt="2025-02-16T02:25:41.084" v="669" actId="207"/>
          <ac:spMkLst>
            <pc:docMk/>
            <pc:sldMk cId="186807527" sldId="563"/>
            <ac:spMk id="7" creationId="{2086EBF3-4A65-C0AF-A5D6-8925110009B4}"/>
          </ac:spMkLst>
        </pc:spChg>
      </pc:sldChg>
      <pc:sldChg chg="modSp add mod">
        <pc:chgData name="Gabriel Morris" userId="b27f8b3fe71fb418" providerId="LiveId" clId="{CB8D4375-7F9D-4430-86D1-42566E8D51E9}" dt="2025-02-16T02:45:49.050" v="680" actId="113"/>
        <pc:sldMkLst>
          <pc:docMk/>
          <pc:sldMk cId="2641319896" sldId="564"/>
        </pc:sldMkLst>
        <pc:spChg chg="mod">
          <ac:chgData name="Gabriel Morris" userId="b27f8b3fe71fb418" providerId="LiveId" clId="{CB8D4375-7F9D-4430-86D1-42566E8D51E9}" dt="2025-02-16T02:45:49.050" v="680" actId="113"/>
          <ac:spMkLst>
            <pc:docMk/>
            <pc:sldMk cId="2641319896" sldId="564"/>
            <ac:spMk id="7" creationId="{3171B2C5-8449-980E-252A-56227FBDE290}"/>
          </ac:spMkLst>
        </pc:spChg>
      </pc:sldChg>
      <pc:sldChg chg="modSp add mod">
        <pc:chgData name="Gabriel Morris" userId="b27f8b3fe71fb418" providerId="LiveId" clId="{CB8D4375-7F9D-4430-86D1-42566E8D51E9}" dt="2025-02-16T03:39:28.230" v="687" actId="207"/>
        <pc:sldMkLst>
          <pc:docMk/>
          <pc:sldMk cId="3273152777" sldId="565"/>
        </pc:sldMkLst>
        <pc:spChg chg="mod">
          <ac:chgData name="Gabriel Morris" userId="b27f8b3fe71fb418" providerId="LiveId" clId="{CB8D4375-7F9D-4430-86D1-42566E8D51E9}" dt="2025-02-16T03:39:28.230" v="687" actId="207"/>
          <ac:spMkLst>
            <pc:docMk/>
            <pc:sldMk cId="3273152777" sldId="565"/>
            <ac:spMk id="7" creationId="{D6205814-EBDD-1286-9347-FE634018B837}"/>
          </ac:spMkLst>
        </pc:spChg>
      </pc:sldChg>
      <pc:sldChg chg="modSp add mod ord">
        <pc:chgData name="Gabriel Morris" userId="b27f8b3fe71fb418" providerId="LiveId" clId="{CB8D4375-7F9D-4430-86D1-42566E8D51E9}" dt="2025-02-16T04:11:01.421" v="738" actId="2"/>
        <pc:sldMkLst>
          <pc:docMk/>
          <pc:sldMk cId="348378536" sldId="566"/>
        </pc:sldMkLst>
        <pc:spChg chg="mod">
          <ac:chgData name="Gabriel Morris" userId="b27f8b3fe71fb418" providerId="LiveId" clId="{CB8D4375-7F9D-4430-86D1-42566E8D51E9}" dt="2025-02-16T04:11:01.421" v="738" actId="2"/>
          <ac:spMkLst>
            <pc:docMk/>
            <pc:sldMk cId="348378536" sldId="566"/>
            <ac:spMk id="7" creationId="{281A7C22-4451-0BF5-73D6-A83FD60FE66E}"/>
          </ac:spMkLst>
        </pc:spChg>
      </pc:sldChg>
      <pc:sldChg chg="addSp modSp new mod">
        <pc:chgData name="Gabriel Morris" userId="b27f8b3fe71fb418" providerId="LiveId" clId="{CB8D4375-7F9D-4430-86D1-42566E8D51E9}" dt="2025-02-16T03:42:28.155" v="703" actId="1076"/>
        <pc:sldMkLst>
          <pc:docMk/>
          <pc:sldMk cId="1384471850" sldId="567"/>
        </pc:sldMkLst>
        <pc:spChg chg="add mod">
          <ac:chgData name="Gabriel Morris" userId="b27f8b3fe71fb418" providerId="LiveId" clId="{CB8D4375-7F9D-4430-86D1-42566E8D51E9}" dt="2025-02-16T03:42:28.155" v="703" actId="1076"/>
          <ac:spMkLst>
            <pc:docMk/>
            <pc:sldMk cId="1384471850" sldId="567"/>
            <ac:spMk id="3" creationId="{DDC82D5A-1157-C489-78C3-35B0AE77DD41}"/>
          </ac:spMkLst>
        </pc:spChg>
      </pc:sldChg>
    </pc:docChg>
  </pc:docChgLst>
  <pc:docChgLst>
    <pc:chgData name="Gabriel Morris" userId="b27f8b3fe71fb418" providerId="LiveId" clId="{E6BF0243-0B42-43F3-A7D4-ECC7777E3400}"/>
    <pc:docChg chg="undo custSel addSld modSld sldOrd">
      <pc:chgData name="Gabriel Morris" userId="b27f8b3fe71fb418" providerId="LiveId" clId="{E6BF0243-0B42-43F3-A7D4-ECC7777E3400}" dt="2025-02-15T18:13:26.666" v="51"/>
      <pc:docMkLst>
        <pc:docMk/>
      </pc:docMkLst>
      <pc:sldChg chg="modSp mod">
        <pc:chgData name="Gabriel Morris" userId="b27f8b3fe71fb418" providerId="LiveId" clId="{E6BF0243-0B42-43F3-A7D4-ECC7777E3400}" dt="2025-02-14T18:48:37.007" v="6" actId="113"/>
        <pc:sldMkLst>
          <pc:docMk/>
          <pc:sldMk cId="3873976697" sldId="552"/>
        </pc:sldMkLst>
        <pc:spChg chg="mod">
          <ac:chgData name="Gabriel Morris" userId="b27f8b3fe71fb418" providerId="LiveId" clId="{E6BF0243-0B42-43F3-A7D4-ECC7777E3400}" dt="2025-02-14T18:48:37.007" v="6" actId="113"/>
          <ac:spMkLst>
            <pc:docMk/>
            <pc:sldMk cId="3873976697" sldId="552"/>
            <ac:spMk id="7" creationId="{A585CD5C-A464-5D23-F772-5336EE401A8A}"/>
          </ac:spMkLst>
        </pc:spChg>
      </pc:sldChg>
      <pc:sldChg chg="modSp add mod ord">
        <pc:chgData name="Gabriel Morris" userId="b27f8b3fe71fb418" providerId="LiveId" clId="{E6BF0243-0B42-43F3-A7D4-ECC7777E3400}" dt="2025-02-14T18:48:32.107" v="5" actId="113"/>
        <pc:sldMkLst>
          <pc:docMk/>
          <pc:sldMk cId="1703272091" sldId="555"/>
        </pc:sldMkLst>
        <pc:spChg chg="mod">
          <ac:chgData name="Gabriel Morris" userId="b27f8b3fe71fb418" providerId="LiveId" clId="{E6BF0243-0B42-43F3-A7D4-ECC7777E3400}" dt="2025-02-14T18:48:32.107" v="5" actId="113"/>
          <ac:spMkLst>
            <pc:docMk/>
            <pc:sldMk cId="1703272091" sldId="555"/>
            <ac:spMk id="7" creationId="{04CBED4A-5FD3-196B-1889-767B43ED5C86}"/>
          </ac:spMkLst>
        </pc:spChg>
      </pc:sldChg>
      <pc:sldChg chg="add">
        <pc:chgData name="Gabriel Morris" userId="b27f8b3fe71fb418" providerId="LiveId" clId="{E6BF0243-0B42-43F3-A7D4-ECC7777E3400}" dt="2025-02-14T18:48:45.067" v="7" actId="2890"/>
        <pc:sldMkLst>
          <pc:docMk/>
          <pc:sldMk cId="630924505" sldId="556"/>
        </pc:sldMkLst>
      </pc:sldChg>
      <pc:sldChg chg="modSp add mod ord">
        <pc:chgData name="Gabriel Morris" userId="b27f8b3fe71fb418" providerId="LiveId" clId="{E6BF0243-0B42-43F3-A7D4-ECC7777E3400}" dt="2025-02-14T18:58:53.033" v="11" actId="207"/>
        <pc:sldMkLst>
          <pc:docMk/>
          <pc:sldMk cId="4256542595" sldId="557"/>
        </pc:sldMkLst>
        <pc:spChg chg="mod">
          <ac:chgData name="Gabriel Morris" userId="b27f8b3fe71fb418" providerId="LiveId" clId="{E6BF0243-0B42-43F3-A7D4-ECC7777E3400}" dt="2025-02-14T18:58:53.033" v="11" actId="207"/>
          <ac:spMkLst>
            <pc:docMk/>
            <pc:sldMk cId="4256542595" sldId="557"/>
            <ac:spMk id="7" creationId="{9FC06DDC-3F76-DB95-121B-31B32392C505}"/>
          </ac:spMkLst>
        </pc:spChg>
      </pc:sldChg>
      <pc:sldChg chg="addSp modSp new mod">
        <pc:chgData name="Gabriel Morris" userId="b27f8b3fe71fb418" providerId="LiveId" clId="{E6BF0243-0B42-43F3-A7D4-ECC7777E3400}" dt="2025-02-15T18:07:55.033" v="19" actId="732"/>
        <pc:sldMkLst>
          <pc:docMk/>
          <pc:sldMk cId="2327059989" sldId="558"/>
        </pc:sldMkLst>
        <pc:picChg chg="add mod modCrop">
          <ac:chgData name="Gabriel Morris" userId="b27f8b3fe71fb418" providerId="LiveId" clId="{E6BF0243-0B42-43F3-A7D4-ECC7777E3400}" dt="2025-02-15T18:07:55.033" v="19" actId="732"/>
          <ac:picMkLst>
            <pc:docMk/>
            <pc:sldMk cId="2327059989" sldId="558"/>
            <ac:picMk id="3" creationId="{5FDD1CE9-0E4F-F64E-5E5D-16F659F0D957}"/>
          </ac:picMkLst>
        </pc:picChg>
      </pc:sldChg>
      <pc:sldChg chg="addSp modSp new mod ord">
        <pc:chgData name="Gabriel Morris" userId="b27f8b3fe71fb418" providerId="LiveId" clId="{E6BF0243-0B42-43F3-A7D4-ECC7777E3400}" dt="2025-02-15T18:13:26.666" v="51"/>
        <pc:sldMkLst>
          <pc:docMk/>
          <pc:sldMk cId="3238045603" sldId="559"/>
        </pc:sldMkLst>
        <pc:spChg chg="add mod">
          <ac:chgData name="Gabriel Morris" userId="b27f8b3fe71fb418" providerId="LiveId" clId="{E6BF0243-0B42-43F3-A7D4-ECC7777E3400}" dt="2025-02-15T18:12:40.039" v="49" actId="207"/>
          <ac:spMkLst>
            <pc:docMk/>
            <pc:sldMk cId="3238045603" sldId="559"/>
            <ac:spMk id="7" creationId="{EFC3AF53-2BED-9A81-D7FC-F757F9DAB3B4}"/>
          </ac:spMkLst>
        </pc:spChg>
        <pc:picChg chg="add mod">
          <ac:chgData name="Gabriel Morris" userId="b27f8b3fe71fb418" providerId="LiveId" clId="{E6BF0243-0B42-43F3-A7D4-ECC7777E3400}" dt="2025-02-15T18:08:48.567" v="22" actId="1076"/>
          <ac:picMkLst>
            <pc:docMk/>
            <pc:sldMk cId="3238045603" sldId="559"/>
            <ac:picMk id="4" creationId="{83E410EB-5A0E-24FF-523E-04B49F7EF15F}"/>
          </ac:picMkLst>
        </pc:picChg>
        <pc:picChg chg="add mod modCrop">
          <ac:chgData name="Gabriel Morris" userId="b27f8b3fe71fb418" providerId="LiveId" clId="{E6BF0243-0B42-43F3-A7D4-ECC7777E3400}" dt="2025-02-15T18:11:58.280" v="32" actId="18131"/>
          <ac:picMkLst>
            <pc:docMk/>
            <pc:sldMk cId="3238045603" sldId="559"/>
            <ac:picMk id="6" creationId="{0B8FAAC6-8F58-C25B-D9AB-51E12DD34569}"/>
          </ac:picMkLst>
        </pc:pic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F31CD0-8859-ACED-E60F-E7A6BCC765CA}"/>
              </a:ext>
            </a:extLst>
          </p:cNvPr>
          <p:cNvSpPr/>
          <p:nvPr userDrawn="1"/>
        </p:nvSpPr>
        <p:spPr>
          <a:xfrm>
            <a:off x="1251283" y="1041400"/>
            <a:ext cx="9785685" cy="494230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93DC5D9-A43C-4505-290F-6ACC0B54DE17}"/>
              </a:ext>
            </a:extLst>
          </p:cNvPr>
          <p:cNvSpPr>
            <a:spLocks noGrp="1"/>
          </p:cNvSpPr>
          <p:nvPr>
            <p:ph type="ctrTitle"/>
          </p:nvPr>
        </p:nvSpPr>
        <p:spPr>
          <a:xfrm>
            <a:off x="1524000" y="1041400"/>
            <a:ext cx="9144000" cy="2387600"/>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7BC5228E-4B0A-40B5-D890-BD02CE6C9806}"/>
              </a:ext>
            </a:extLst>
          </p:cNvPr>
          <p:cNvSpPr>
            <a:spLocks noGrp="1"/>
          </p:cNvSpPr>
          <p:nvPr>
            <p:ph type="subTitle" idx="1"/>
          </p:nvPr>
        </p:nvSpPr>
        <p:spPr>
          <a:xfrm>
            <a:off x="1524000" y="3856038"/>
            <a:ext cx="9144000" cy="213359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2376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E5A87-95C1-3C54-DF4F-2B000CC706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C0FCF9-43FA-CD7B-6093-ED824F0C8C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0CBEFC-4F81-AA05-9B64-639AE18ECE51}"/>
              </a:ext>
            </a:extLst>
          </p:cNvPr>
          <p:cNvSpPr>
            <a:spLocks noGrp="1"/>
          </p:cNvSpPr>
          <p:nvPr>
            <p:ph type="dt" sz="half" idx="10"/>
          </p:nvPr>
        </p:nvSpPr>
        <p:spPr/>
        <p:txBody>
          <a:bodyPr/>
          <a:lstStyle/>
          <a:p>
            <a:fld id="{DB6AC5B1-A999-417D-A070-65FC69FD31E7}" type="datetime1">
              <a:rPr lang="en-US" smtClean="0"/>
              <a:t>2/15/2025</a:t>
            </a:fld>
            <a:endParaRPr lang="en-US" dirty="0"/>
          </a:p>
        </p:txBody>
      </p:sp>
      <p:sp>
        <p:nvSpPr>
          <p:cNvPr id="5" name="Footer Placeholder 4">
            <a:extLst>
              <a:ext uri="{FF2B5EF4-FFF2-40B4-BE49-F238E27FC236}">
                <a16:creationId xmlns:a16="http://schemas.microsoft.com/office/drawing/2014/main" id="{0F339497-6877-4AE7-4CDF-8B477C08AC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58085FE-5788-6294-4AFA-7AA0B89AE747}"/>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3878001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1C516F-ED56-D3EC-39EF-ACDAAB22CC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5E7B75-076E-5ABC-88D7-EEA87E414A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6B887A-73D8-B0B4-39CC-081D19487404}"/>
              </a:ext>
            </a:extLst>
          </p:cNvPr>
          <p:cNvSpPr>
            <a:spLocks noGrp="1"/>
          </p:cNvSpPr>
          <p:nvPr>
            <p:ph type="dt" sz="half" idx="10"/>
          </p:nvPr>
        </p:nvSpPr>
        <p:spPr/>
        <p:txBody>
          <a:bodyPr/>
          <a:lstStyle/>
          <a:p>
            <a:fld id="{1D08A4B8-1CBB-4DF9-A73F-092B9970A592}" type="datetime1">
              <a:rPr lang="en-US" smtClean="0"/>
              <a:t>2/15/2025</a:t>
            </a:fld>
            <a:endParaRPr lang="en-US" dirty="0"/>
          </a:p>
        </p:txBody>
      </p:sp>
      <p:sp>
        <p:nvSpPr>
          <p:cNvPr id="5" name="Footer Placeholder 4">
            <a:extLst>
              <a:ext uri="{FF2B5EF4-FFF2-40B4-BE49-F238E27FC236}">
                <a16:creationId xmlns:a16="http://schemas.microsoft.com/office/drawing/2014/main" id="{220A3721-DEC2-E67A-9457-E99ADB5B451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1872ADB-5686-4B9F-09BF-56D02EF62EF3}"/>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886984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F31CD0-8859-ACED-E60F-E7A6BCC765CA}"/>
              </a:ext>
            </a:extLst>
          </p:cNvPr>
          <p:cNvSpPr/>
          <p:nvPr userDrawn="1"/>
        </p:nvSpPr>
        <p:spPr>
          <a:xfrm>
            <a:off x="1251283" y="1041400"/>
            <a:ext cx="9785685" cy="494230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93DC5D9-A43C-4505-290F-6ACC0B54DE17}"/>
              </a:ext>
            </a:extLst>
          </p:cNvPr>
          <p:cNvSpPr>
            <a:spLocks noGrp="1"/>
          </p:cNvSpPr>
          <p:nvPr>
            <p:ph type="ctrTitle"/>
          </p:nvPr>
        </p:nvSpPr>
        <p:spPr>
          <a:xfrm>
            <a:off x="1524000" y="1041400"/>
            <a:ext cx="9144000" cy="2387600"/>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7BC5228E-4B0A-40B5-D890-BD02CE6C9806}"/>
              </a:ext>
            </a:extLst>
          </p:cNvPr>
          <p:cNvSpPr>
            <a:spLocks noGrp="1"/>
          </p:cNvSpPr>
          <p:nvPr>
            <p:ph type="subTitle" idx="1"/>
          </p:nvPr>
        </p:nvSpPr>
        <p:spPr>
          <a:xfrm>
            <a:off x="1524000" y="3856038"/>
            <a:ext cx="9144000" cy="213359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13034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11FD5-94D9-3133-1E2C-5AFBF1D9C8D9}"/>
              </a:ext>
            </a:extLst>
          </p:cNvPr>
          <p:cNvSpPr>
            <a:spLocks noGrp="1"/>
          </p:cNvSpPr>
          <p:nvPr>
            <p:ph type="title"/>
          </p:nvPr>
        </p:nvSpPr>
        <p:spPr>
          <a:xfrm>
            <a:off x="838200" y="299755"/>
            <a:ext cx="10515600" cy="1325563"/>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2993B873-D3A3-49F3-4049-2E983D6B94BF}"/>
              </a:ext>
            </a:extLst>
          </p:cNvPr>
          <p:cNvSpPr>
            <a:spLocks noGrp="1"/>
          </p:cNvSpPr>
          <p:nvPr>
            <p:ph idx="1"/>
          </p:nvPr>
        </p:nvSpPr>
        <p:spPr>
          <a:xfrm>
            <a:off x="838200" y="181516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63937F-2A6A-412E-FC8F-8CC1287351B8}"/>
              </a:ext>
            </a:extLst>
          </p:cNvPr>
          <p:cNvSpPr>
            <a:spLocks noGrp="1"/>
          </p:cNvSpPr>
          <p:nvPr>
            <p:ph type="dt" sz="half" idx="10"/>
          </p:nvPr>
        </p:nvSpPr>
        <p:spPr/>
        <p:txBody>
          <a:bodyPr/>
          <a:lstStyle/>
          <a:p>
            <a:fld id="{19FF5F7A-3344-453A-9FDC-4A087DC3CA96}" type="datetime1">
              <a:rPr lang="en-US" smtClean="0"/>
              <a:t>2/15/2025</a:t>
            </a:fld>
            <a:endParaRPr lang="en-US" dirty="0"/>
          </a:p>
        </p:txBody>
      </p:sp>
      <p:sp>
        <p:nvSpPr>
          <p:cNvPr id="5" name="Footer Placeholder 4">
            <a:extLst>
              <a:ext uri="{FF2B5EF4-FFF2-40B4-BE49-F238E27FC236}">
                <a16:creationId xmlns:a16="http://schemas.microsoft.com/office/drawing/2014/main" id="{BE2AE107-E9EA-3C86-A113-F285BF4EE4E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8FBDA78-9C76-47A0-9EDC-3BEE5CC8B0F1}"/>
              </a:ext>
            </a:extLst>
          </p:cNvPr>
          <p:cNvSpPr>
            <a:spLocks noGrp="1"/>
          </p:cNvSpPr>
          <p:nvPr>
            <p:ph type="sldNum" sz="quarter" idx="12"/>
          </p:nvPr>
        </p:nvSpPr>
        <p:spPr/>
        <p:txBody>
          <a:bodyPr/>
          <a:lstStyle/>
          <a:p>
            <a:fld id="{911F4346-F410-4D36-8E3C-C1EF28A87118}" type="slidenum">
              <a:rPr lang="en-US" smtClean="0"/>
              <a:t>‹#›</a:t>
            </a:fld>
            <a:endParaRPr lang="en-US" dirty="0"/>
          </a:p>
        </p:txBody>
      </p:sp>
      <p:cxnSp>
        <p:nvCxnSpPr>
          <p:cNvPr id="8" name="Straight Connector 7">
            <a:extLst>
              <a:ext uri="{FF2B5EF4-FFF2-40B4-BE49-F238E27FC236}">
                <a16:creationId xmlns:a16="http://schemas.microsoft.com/office/drawing/2014/main" id="{5E4F3B6F-0E18-8641-D905-EB5C51A307E4}"/>
              </a:ext>
            </a:extLst>
          </p:cNvPr>
          <p:cNvCxnSpPr>
            <a:cxnSpLocks/>
          </p:cNvCxnSpPr>
          <p:nvPr userDrawn="1"/>
        </p:nvCxnSpPr>
        <p:spPr>
          <a:xfrm>
            <a:off x="336883" y="1673777"/>
            <a:ext cx="896753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91712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211DC-83B7-EF59-614B-9BC53C310A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4D2C62-5101-70D0-723F-146AF111A1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CBBAE7-1786-C9F0-2C5B-CDDE722AA55E}"/>
              </a:ext>
            </a:extLst>
          </p:cNvPr>
          <p:cNvSpPr>
            <a:spLocks noGrp="1"/>
          </p:cNvSpPr>
          <p:nvPr>
            <p:ph type="dt" sz="half" idx="10"/>
          </p:nvPr>
        </p:nvSpPr>
        <p:spPr/>
        <p:txBody>
          <a:bodyPr/>
          <a:lstStyle/>
          <a:p>
            <a:fld id="{14A994D6-BDB3-43FE-8D99-BE49D0C802B7}" type="datetime1">
              <a:rPr lang="en-US" smtClean="0"/>
              <a:t>2/15/2025</a:t>
            </a:fld>
            <a:endParaRPr lang="en-US" dirty="0"/>
          </a:p>
        </p:txBody>
      </p:sp>
      <p:sp>
        <p:nvSpPr>
          <p:cNvPr id="5" name="Footer Placeholder 4">
            <a:extLst>
              <a:ext uri="{FF2B5EF4-FFF2-40B4-BE49-F238E27FC236}">
                <a16:creationId xmlns:a16="http://schemas.microsoft.com/office/drawing/2014/main" id="{2C69979F-34AA-4059-FF3A-FA5D880E486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14427E-5041-90D5-07DA-40BCEE15CAE5}"/>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1669087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744B8-ED68-F8F0-9291-4DF5D6844F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DDF638-F76B-1AED-7D44-5569001B10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44F1F3-FC5F-4FE4-A1E0-42D9D6CAB0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A25F56-4578-2185-32F1-CBC1AB3C0F8B}"/>
              </a:ext>
            </a:extLst>
          </p:cNvPr>
          <p:cNvSpPr>
            <a:spLocks noGrp="1"/>
          </p:cNvSpPr>
          <p:nvPr>
            <p:ph type="dt" sz="half" idx="10"/>
          </p:nvPr>
        </p:nvSpPr>
        <p:spPr/>
        <p:txBody>
          <a:bodyPr/>
          <a:lstStyle/>
          <a:p>
            <a:fld id="{2AFD0462-785E-424E-B205-874207265204}" type="datetime1">
              <a:rPr lang="en-US" smtClean="0"/>
              <a:t>2/15/2025</a:t>
            </a:fld>
            <a:endParaRPr lang="en-US" dirty="0"/>
          </a:p>
        </p:txBody>
      </p:sp>
      <p:sp>
        <p:nvSpPr>
          <p:cNvPr id="6" name="Footer Placeholder 5">
            <a:extLst>
              <a:ext uri="{FF2B5EF4-FFF2-40B4-BE49-F238E27FC236}">
                <a16:creationId xmlns:a16="http://schemas.microsoft.com/office/drawing/2014/main" id="{6636528B-4A93-077A-2FD0-EB22C7ABF30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18ECB9F-37C0-D3FC-E0AF-2BFA5168DF9E}"/>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4071527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68930-317A-0486-275A-AC083C4BD6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5B8748-49F6-18F5-3E70-2828630C1C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CB081C-0BFC-C0A3-DA15-ACBE2F084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04B377-1A74-DD90-6E8E-F09F09AB2A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9EB02-6BDD-880A-5A89-31E0A490A9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D21072-8B13-801C-F3DB-894B3EA18BA7}"/>
              </a:ext>
            </a:extLst>
          </p:cNvPr>
          <p:cNvSpPr>
            <a:spLocks noGrp="1"/>
          </p:cNvSpPr>
          <p:nvPr>
            <p:ph type="dt" sz="half" idx="10"/>
          </p:nvPr>
        </p:nvSpPr>
        <p:spPr/>
        <p:txBody>
          <a:bodyPr/>
          <a:lstStyle/>
          <a:p>
            <a:fld id="{C5619D1D-8B62-44A3-9382-D08D38657782}" type="datetime1">
              <a:rPr lang="en-US" smtClean="0"/>
              <a:t>2/15/2025</a:t>
            </a:fld>
            <a:endParaRPr lang="en-US" dirty="0"/>
          </a:p>
        </p:txBody>
      </p:sp>
      <p:sp>
        <p:nvSpPr>
          <p:cNvPr id="8" name="Footer Placeholder 7">
            <a:extLst>
              <a:ext uri="{FF2B5EF4-FFF2-40B4-BE49-F238E27FC236}">
                <a16:creationId xmlns:a16="http://schemas.microsoft.com/office/drawing/2014/main" id="{AF9A48FD-6B18-DDE3-0364-2D4A3FBFC49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988163E-BA9B-B504-17C0-9CBBFF025F65}"/>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1167148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4034A-9F38-50F3-6E65-52C85AE693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76FCBB-D48D-73F1-A36C-B9E385F5AE70}"/>
              </a:ext>
            </a:extLst>
          </p:cNvPr>
          <p:cNvSpPr>
            <a:spLocks noGrp="1"/>
          </p:cNvSpPr>
          <p:nvPr>
            <p:ph type="dt" sz="half" idx="10"/>
          </p:nvPr>
        </p:nvSpPr>
        <p:spPr/>
        <p:txBody>
          <a:bodyPr/>
          <a:lstStyle/>
          <a:p>
            <a:fld id="{6C6B4065-B144-49DE-AB4D-E92B97533B86}" type="datetime1">
              <a:rPr lang="en-US" smtClean="0"/>
              <a:t>2/15/2025</a:t>
            </a:fld>
            <a:endParaRPr lang="en-US" dirty="0"/>
          </a:p>
        </p:txBody>
      </p:sp>
      <p:sp>
        <p:nvSpPr>
          <p:cNvPr id="4" name="Footer Placeholder 3">
            <a:extLst>
              <a:ext uri="{FF2B5EF4-FFF2-40B4-BE49-F238E27FC236}">
                <a16:creationId xmlns:a16="http://schemas.microsoft.com/office/drawing/2014/main" id="{921EA4E7-1B18-7C35-012E-E4E59E7E8C9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A5354F7-C9C1-F62C-12E8-BF5A5F04F083}"/>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7975008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6A89C4-1E0B-33EB-B844-DA50E2902A9E}"/>
              </a:ext>
            </a:extLst>
          </p:cNvPr>
          <p:cNvSpPr>
            <a:spLocks noGrp="1"/>
          </p:cNvSpPr>
          <p:nvPr>
            <p:ph type="dt" sz="half" idx="10"/>
          </p:nvPr>
        </p:nvSpPr>
        <p:spPr/>
        <p:txBody>
          <a:bodyPr/>
          <a:lstStyle/>
          <a:p>
            <a:fld id="{6883EE4A-36A7-40E4-B09B-3DC13E6FEFE5}" type="datetime1">
              <a:rPr lang="en-US" smtClean="0"/>
              <a:t>2/15/2025</a:t>
            </a:fld>
            <a:endParaRPr lang="en-US" dirty="0"/>
          </a:p>
        </p:txBody>
      </p:sp>
      <p:sp>
        <p:nvSpPr>
          <p:cNvPr id="3" name="Footer Placeholder 2">
            <a:extLst>
              <a:ext uri="{FF2B5EF4-FFF2-40B4-BE49-F238E27FC236}">
                <a16:creationId xmlns:a16="http://schemas.microsoft.com/office/drawing/2014/main" id="{DCC7E982-3B4E-5AC2-7938-AD053FCEB80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CB36882-1D92-58D3-9C46-8318F8085E74}"/>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3495418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951D-74B8-0777-0C48-E3F2D0BF29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03E704-3BA3-75A7-8182-3E55942A6E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913ECD-93F8-1F47-C690-DA6B14E4C9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AF2D26-2FD5-9ECD-D8CA-17C387A1C25C}"/>
              </a:ext>
            </a:extLst>
          </p:cNvPr>
          <p:cNvSpPr>
            <a:spLocks noGrp="1"/>
          </p:cNvSpPr>
          <p:nvPr>
            <p:ph type="dt" sz="half" idx="10"/>
          </p:nvPr>
        </p:nvSpPr>
        <p:spPr/>
        <p:txBody>
          <a:bodyPr/>
          <a:lstStyle/>
          <a:p>
            <a:fld id="{8E299304-6B7A-4872-B5FB-CDA890EA1757}" type="datetime1">
              <a:rPr lang="en-US" smtClean="0"/>
              <a:t>2/15/2025</a:t>
            </a:fld>
            <a:endParaRPr lang="en-US" dirty="0"/>
          </a:p>
        </p:txBody>
      </p:sp>
      <p:sp>
        <p:nvSpPr>
          <p:cNvPr id="6" name="Footer Placeholder 5">
            <a:extLst>
              <a:ext uri="{FF2B5EF4-FFF2-40B4-BE49-F238E27FC236}">
                <a16:creationId xmlns:a16="http://schemas.microsoft.com/office/drawing/2014/main" id="{7800EFA4-CE2F-2B92-DCC0-EBB0D56E57D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03D5FD1-A7BC-C506-C0D3-1DC8CFC6A178}"/>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1309821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11FD5-94D9-3133-1E2C-5AFBF1D9C8D9}"/>
              </a:ext>
            </a:extLst>
          </p:cNvPr>
          <p:cNvSpPr>
            <a:spLocks noGrp="1"/>
          </p:cNvSpPr>
          <p:nvPr>
            <p:ph type="title"/>
          </p:nvPr>
        </p:nvSpPr>
        <p:spPr>
          <a:xfrm>
            <a:off x="838200" y="299755"/>
            <a:ext cx="10515600" cy="1325563"/>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2993B873-D3A3-49F3-4049-2E983D6B94BF}"/>
              </a:ext>
            </a:extLst>
          </p:cNvPr>
          <p:cNvSpPr>
            <a:spLocks noGrp="1"/>
          </p:cNvSpPr>
          <p:nvPr>
            <p:ph idx="1"/>
          </p:nvPr>
        </p:nvSpPr>
        <p:spPr>
          <a:xfrm>
            <a:off x="838200" y="181516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63937F-2A6A-412E-FC8F-8CC1287351B8}"/>
              </a:ext>
            </a:extLst>
          </p:cNvPr>
          <p:cNvSpPr>
            <a:spLocks noGrp="1"/>
          </p:cNvSpPr>
          <p:nvPr>
            <p:ph type="dt" sz="half" idx="10"/>
          </p:nvPr>
        </p:nvSpPr>
        <p:spPr/>
        <p:txBody>
          <a:bodyPr/>
          <a:lstStyle/>
          <a:p>
            <a:fld id="{19FF5F7A-3344-453A-9FDC-4A087DC3CA96}" type="datetime1">
              <a:rPr lang="en-US" smtClean="0"/>
              <a:t>2/15/2025</a:t>
            </a:fld>
            <a:endParaRPr lang="en-US" dirty="0"/>
          </a:p>
        </p:txBody>
      </p:sp>
      <p:sp>
        <p:nvSpPr>
          <p:cNvPr id="5" name="Footer Placeholder 4">
            <a:extLst>
              <a:ext uri="{FF2B5EF4-FFF2-40B4-BE49-F238E27FC236}">
                <a16:creationId xmlns:a16="http://schemas.microsoft.com/office/drawing/2014/main" id="{BE2AE107-E9EA-3C86-A113-F285BF4EE4E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8FBDA78-9C76-47A0-9EDC-3BEE5CC8B0F1}"/>
              </a:ext>
            </a:extLst>
          </p:cNvPr>
          <p:cNvSpPr>
            <a:spLocks noGrp="1"/>
          </p:cNvSpPr>
          <p:nvPr>
            <p:ph type="sldNum" sz="quarter" idx="12"/>
          </p:nvPr>
        </p:nvSpPr>
        <p:spPr/>
        <p:txBody>
          <a:bodyPr/>
          <a:lstStyle/>
          <a:p>
            <a:fld id="{911F4346-F410-4D36-8E3C-C1EF28A87118}" type="slidenum">
              <a:rPr lang="en-US" smtClean="0"/>
              <a:t>‹#›</a:t>
            </a:fld>
            <a:endParaRPr lang="en-US" dirty="0"/>
          </a:p>
        </p:txBody>
      </p:sp>
      <p:cxnSp>
        <p:nvCxnSpPr>
          <p:cNvPr id="8" name="Straight Connector 7">
            <a:extLst>
              <a:ext uri="{FF2B5EF4-FFF2-40B4-BE49-F238E27FC236}">
                <a16:creationId xmlns:a16="http://schemas.microsoft.com/office/drawing/2014/main" id="{5E4F3B6F-0E18-8641-D905-EB5C51A307E4}"/>
              </a:ext>
            </a:extLst>
          </p:cNvPr>
          <p:cNvCxnSpPr>
            <a:cxnSpLocks/>
          </p:cNvCxnSpPr>
          <p:nvPr userDrawn="1"/>
        </p:nvCxnSpPr>
        <p:spPr>
          <a:xfrm>
            <a:off x="336883" y="1673777"/>
            <a:ext cx="896753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9177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BB589-6A59-5F72-EFD4-E3ADE048D9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B4999B-FCA5-FA5B-DADE-36BEA331E0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9517F9B-A558-47E7-5FDF-58063F1D3B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40AC31-B6F9-5EE3-FAD3-072745D3C2E6}"/>
              </a:ext>
            </a:extLst>
          </p:cNvPr>
          <p:cNvSpPr>
            <a:spLocks noGrp="1"/>
          </p:cNvSpPr>
          <p:nvPr>
            <p:ph type="dt" sz="half" idx="10"/>
          </p:nvPr>
        </p:nvSpPr>
        <p:spPr/>
        <p:txBody>
          <a:bodyPr/>
          <a:lstStyle/>
          <a:p>
            <a:fld id="{DA86355F-1A34-41CB-B6C4-197CB3E18BCE}" type="datetime1">
              <a:rPr lang="en-US" smtClean="0"/>
              <a:t>2/15/2025</a:t>
            </a:fld>
            <a:endParaRPr lang="en-US" dirty="0"/>
          </a:p>
        </p:txBody>
      </p:sp>
      <p:sp>
        <p:nvSpPr>
          <p:cNvPr id="6" name="Footer Placeholder 5">
            <a:extLst>
              <a:ext uri="{FF2B5EF4-FFF2-40B4-BE49-F238E27FC236}">
                <a16:creationId xmlns:a16="http://schemas.microsoft.com/office/drawing/2014/main" id="{4AB4B49B-9FC4-20A8-5B3B-B4B2A8926A7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99399-A685-5446-FA80-A800102BBC07}"/>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40396884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E5A87-95C1-3C54-DF4F-2B000CC706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C0FCF9-43FA-CD7B-6093-ED824F0C8C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0CBEFC-4F81-AA05-9B64-639AE18ECE51}"/>
              </a:ext>
            </a:extLst>
          </p:cNvPr>
          <p:cNvSpPr>
            <a:spLocks noGrp="1"/>
          </p:cNvSpPr>
          <p:nvPr>
            <p:ph type="dt" sz="half" idx="10"/>
          </p:nvPr>
        </p:nvSpPr>
        <p:spPr/>
        <p:txBody>
          <a:bodyPr/>
          <a:lstStyle/>
          <a:p>
            <a:fld id="{DB6AC5B1-A999-417D-A070-65FC69FD31E7}" type="datetime1">
              <a:rPr lang="en-US" smtClean="0"/>
              <a:t>2/15/2025</a:t>
            </a:fld>
            <a:endParaRPr lang="en-US" dirty="0"/>
          </a:p>
        </p:txBody>
      </p:sp>
      <p:sp>
        <p:nvSpPr>
          <p:cNvPr id="5" name="Footer Placeholder 4">
            <a:extLst>
              <a:ext uri="{FF2B5EF4-FFF2-40B4-BE49-F238E27FC236}">
                <a16:creationId xmlns:a16="http://schemas.microsoft.com/office/drawing/2014/main" id="{0F339497-6877-4AE7-4CDF-8B477C08AC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58085FE-5788-6294-4AFA-7AA0B89AE747}"/>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4879228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1C516F-ED56-D3EC-39EF-ACDAAB22CC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5E7B75-076E-5ABC-88D7-EEA87E414A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6B887A-73D8-B0B4-39CC-081D19487404}"/>
              </a:ext>
            </a:extLst>
          </p:cNvPr>
          <p:cNvSpPr>
            <a:spLocks noGrp="1"/>
          </p:cNvSpPr>
          <p:nvPr>
            <p:ph type="dt" sz="half" idx="10"/>
          </p:nvPr>
        </p:nvSpPr>
        <p:spPr/>
        <p:txBody>
          <a:bodyPr/>
          <a:lstStyle/>
          <a:p>
            <a:fld id="{1D08A4B8-1CBB-4DF9-A73F-092B9970A592}" type="datetime1">
              <a:rPr lang="en-US" smtClean="0"/>
              <a:t>2/15/2025</a:t>
            </a:fld>
            <a:endParaRPr lang="en-US" dirty="0"/>
          </a:p>
        </p:txBody>
      </p:sp>
      <p:sp>
        <p:nvSpPr>
          <p:cNvPr id="5" name="Footer Placeholder 4">
            <a:extLst>
              <a:ext uri="{FF2B5EF4-FFF2-40B4-BE49-F238E27FC236}">
                <a16:creationId xmlns:a16="http://schemas.microsoft.com/office/drawing/2014/main" id="{220A3721-DEC2-E67A-9457-E99ADB5B451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1872ADB-5686-4B9F-09BF-56D02EF62EF3}"/>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7941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211DC-83B7-EF59-614B-9BC53C310A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4D2C62-5101-70D0-723F-146AF111A1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CBBAE7-1786-C9F0-2C5B-CDDE722AA55E}"/>
              </a:ext>
            </a:extLst>
          </p:cNvPr>
          <p:cNvSpPr>
            <a:spLocks noGrp="1"/>
          </p:cNvSpPr>
          <p:nvPr>
            <p:ph type="dt" sz="half" idx="10"/>
          </p:nvPr>
        </p:nvSpPr>
        <p:spPr/>
        <p:txBody>
          <a:bodyPr/>
          <a:lstStyle/>
          <a:p>
            <a:fld id="{14A994D6-BDB3-43FE-8D99-BE49D0C802B7}" type="datetime1">
              <a:rPr lang="en-US" smtClean="0"/>
              <a:t>2/15/2025</a:t>
            </a:fld>
            <a:endParaRPr lang="en-US" dirty="0"/>
          </a:p>
        </p:txBody>
      </p:sp>
      <p:sp>
        <p:nvSpPr>
          <p:cNvPr id="5" name="Footer Placeholder 4">
            <a:extLst>
              <a:ext uri="{FF2B5EF4-FFF2-40B4-BE49-F238E27FC236}">
                <a16:creationId xmlns:a16="http://schemas.microsoft.com/office/drawing/2014/main" id="{2C69979F-34AA-4059-FF3A-FA5D880E486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14427E-5041-90D5-07DA-40BCEE15CAE5}"/>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269836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744B8-ED68-F8F0-9291-4DF5D6844F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DDF638-F76B-1AED-7D44-5569001B10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44F1F3-FC5F-4FE4-A1E0-42D9D6CAB0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A25F56-4578-2185-32F1-CBC1AB3C0F8B}"/>
              </a:ext>
            </a:extLst>
          </p:cNvPr>
          <p:cNvSpPr>
            <a:spLocks noGrp="1"/>
          </p:cNvSpPr>
          <p:nvPr>
            <p:ph type="dt" sz="half" idx="10"/>
          </p:nvPr>
        </p:nvSpPr>
        <p:spPr/>
        <p:txBody>
          <a:bodyPr/>
          <a:lstStyle/>
          <a:p>
            <a:fld id="{2AFD0462-785E-424E-B205-874207265204}" type="datetime1">
              <a:rPr lang="en-US" smtClean="0"/>
              <a:t>2/15/2025</a:t>
            </a:fld>
            <a:endParaRPr lang="en-US" dirty="0"/>
          </a:p>
        </p:txBody>
      </p:sp>
      <p:sp>
        <p:nvSpPr>
          <p:cNvPr id="6" name="Footer Placeholder 5">
            <a:extLst>
              <a:ext uri="{FF2B5EF4-FFF2-40B4-BE49-F238E27FC236}">
                <a16:creationId xmlns:a16="http://schemas.microsoft.com/office/drawing/2014/main" id="{6636528B-4A93-077A-2FD0-EB22C7ABF30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18ECB9F-37C0-D3FC-E0AF-2BFA5168DF9E}"/>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3289102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68930-317A-0486-275A-AC083C4BD6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5B8748-49F6-18F5-3E70-2828630C1C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CB081C-0BFC-C0A3-DA15-ACBE2F084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04B377-1A74-DD90-6E8E-F09F09AB2A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9EB02-6BDD-880A-5A89-31E0A490A9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D21072-8B13-801C-F3DB-894B3EA18BA7}"/>
              </a:ext>
            </a:extLst>
          </p:cNvPr>
          <p:cNvSpPr>
            <a:spLocks noGrp="1"/>
          </p:cNvSpPr>
          <p:nvPr>
            <p:ph type="dt" sz="half" idx="10"/>
          </p:nvPr>
        </p:nvSpPr>
        <p:spPr/>
        <p:txBody>
          <a:bodyPr/>
          <a:lstStyle/>
          <a:p>
            <a:fld id="{C5619D1D-8B62-44A3-9382-D08D38657782}" type="datetime1">
              <a:rPr lang="en-US" smtClean="0"/>
              <a:t>2/15/2025</a:t>
            </a:fld>
            <a:endParaRPr lang="en-US" dirty="0"/>
          </a:p>
        </p:txBody>
      </p:sp>
      <p:sp>
        <p:nvSpPr>
          <p:cNvPr id="8" name="Footer Placeholder 7">
            <a:extLst>
              <a:ext uri="{FF2B5EF4-FFF2-40B4-BE49-F238E27FC236}">
                <a16:creationId xmlns:a16="http://schemas.microsoft.com/office/drawing/2014/main" id="{AF9A48FD-6B18-DDE3-0364-2D4A3FBFC49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988163E-BA9B-B504-17C0-9CBBFF025F65}"/>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479497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4034A-9F38-50F3-6E65-52C85AE693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76FCBB-D48D-73F1-A36C-B9E385F5AE70}"/>
              </a:ext>
            </a:extLst>
          </p:cNvPr>
          <p:cNvSpPr>
            <a:spLocks noGrp="1"/>
          </p:cNvSpPr>
          <p:nvPr>
            <p:ph type="dt" sz="half" idx="10"/>
          </p:nvPr>
        </p:nvSpPr>
        <p:spPr/>
        <p:txBody>
          <a:bodyPr/>
          <a:lstStyle/>
          <a:p>
            <a:fld id="{6C6B4065-B144-49DE-AB4D-E92B97533B86}" type="datetime1">
              <a:rPr lang="en-US" smtClean="0"/>
              <a:t>2/15/2025</a:t>
            </a:fld>
            <a:endParaRPr lang="en-US" dirty="0"/>
          </a:p>
        </p:txBody>
      </p:sp>
      <p:sp>
        <p:nvSpPr>
          <p:cNvPr id="4" name="Footer Placeholder 3">
            <a:extLst>
              <a:ext uri="{FF2B5EF4-FFF2-40B4-BE49-F238E27FC236}">
                <a16:creationId xmlns:a16="http://schemas.microsoft.com/office/drawing/2014/main" id="{921EA4E7-1B18-7C35-012E-E4E59E7E8C9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A5354F7-C9C1-F62C-12E8-BF5A5F04F083}"/>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3249126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6A89C4-1E0B-33EB-B844-DA50E2902A9E}"/>
              </a:ext>
            </a:extLst>
          </p:cNvPr>
          <p:cNvSpPr>
            <a:spLocks noGrp="1"/>
          </p:cNvSpPr>
          <p:nvPr>
            <p:ph type="dt" sz="half" idx="10"/>
          </p:nvPr>
        </p:nvSpPr>
        <p:spPr/>
        <p:txBody>
          <a:bodyPr/>
          <a:lstStyle/>
          <a:p>
            <a:fld id="{6883EE4A-36A7-40E4-B09B-3DC13E6FEFE5}" type="datetime1">
              <a:rPr lang="en-US" smtClean="0"/>
              <a:t>2/15/2025</a:t>
            </a:fld>
            <a:endParaRPr lang="en-US" dirty="0"/>
          </a:p>
        </p:txBody>
      </p:sp>
      <p:sp>
        <p:nvSpPr>
          <p:cNvPr id="3" name="Footer Placeholder 2">
            <a:extLst>
              <a:ext uri="{FF2B5EF4-FFF2-40B4-BE49-F238E27FC236}">
                <a16:creationId xmlns:a16="http://schemas.microsoft.com/office/drawing/2014/main" id="{DCC7E982-3B4E-5AC2-7938-AD053FCEB80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CB36882-1D92-58D3-9C46-8318F8085E74}"/>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087206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951D-74B8-0777-0C48-E3F2D0BF29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03E704-3BA3-75A7-8182-3E55942A6E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913ECD-93F8-1F47-C690-DA6B14E4C9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AF2D26-2FD5-9ECD-D8CA-17C387A1C25C}"/>
              </a:ext>
            </a:extLst>
          </p:cNvPr>
          <p:cNvSpPr>
            <a:spLocks noGrp="1"/>
          </p:cNvSpPr>
          <p:nvPr>
            <p:ph type="dt" sz="half" idx="10"/>
          </p:nvPr>
        </p:nvSpPr>
        <p:spPr/>
        <p:txBody>
          <a:bodyPr/>
          <a:lstStyle/>
          <a:p>
            <a:fld id="{8E299304-6B7A-4872-B5FB-CDA890EA1757}" type="datetime1">
              <a:rPr lang="en-US" smtClean="0"/>
              <a:t>2/15/2025</a:t>
            </a:fld>
            <a:endParaRPr lang="en-US" dirty="0"/>
          </a:p>
        </p:txBody>
      </p:sp>
      <p:sp>
        <p:nvSpPr>
          <p:cNvPr id="6" name="Footer Placeholder 5">
            <a:extLst>
              <a:ext uri="{FF2B5EF4-FFF2-40B4-BE49-F238E27FC236}">
                <a16:creationId xmlns:a16="http://schemas.microsoft.com/office/drawing/2014/main" id="{7800EFA4-CE2F-2B92-DCC0-EBB0D56E57D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03D5FD1-A7BC-C506-C0D3-1DC8CFC6A178}"/>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3425515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BB589-6A59-5F72-EFD4-E3ADE048D9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B4999B-FCA5-FA5B-DADE-36BEA331E0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9517F9B-A558-47E7-5FDF-58063F1D3B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40AC31-B6F9-5EE3-FAD3-072745D3C2E6}"/>
              </a:ext>
            </a:extLst>
          </p:cNvPr>
          <p:cNvSpPr>
            <a:spLocks noGrp="1"/>
          </p:cNvSpPr>
          <p:nvPr>
            <p:ph type="dt" sz="half" idx="10"/>
          </p:nvPr>
        </p:nvSpPr>
        <p:spPr/>
        <p:txBody>
          <a:bodyPr/>
          <a:lstStyle/>
          <a:p>
            <a:fld id="{DA86355F-1A34-41CB-B6C4-197CB3E18BCE}" type="datetime1">
              <a:rPr lang="en-US" smtClean="0"/>
              <a:t>2/15/2025</a:t>
            </a:fld>
            <a:endParaRPr lang="en-US" dirty="0"/>
          </a:p>
        </p:txBody>
      </p:sp>
      <p:sp>
        <p:nvSpPr>
          <p:cNvPr id="6" name="Footer Placeholder 5">
            <a:extLst>
              <a:ext uri="{FF2B5EF4-FFF2-40B4-BE49-F238E27FC236}">
                <a16:creationId xmlns:a16="http://schemas.microsoft.com/office/drawing/2014/main" id="{4AB4B49B-9FC4-20A8-5B3B-B4B2A8926A7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99399-A685-5446-FA80-A800102BBC07}"/>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745568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3DC8FB-1AA8-084E-FEDB-B229EB01B9DC}"/>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1380"/>
            <a:ext cx="12192000" cy="6855239"/>
          </a:xfrm>
          <a:prstGeom prst="rect">
            <a:avLst/>
          </a:prstGeom>
        </p:spPr>
      </p:pic>
      <p:sp>
        <p:nvSpPr>
          <p:cNvPr id="9" name="Rectangle 8">
            <a:extLst>
              <a:ext uri="{FF2B5EF4-FFF2-40B4-BE49-F238E27FC236}">
                <a16:creationId xmlns:a16="http://schemas.microsoft.com/office/drawing/2014/main" id="{146C680A-A4E9-CF94-8EAF-287402746E9D}"/>
              </a:ext>
            </a:extLst>
          </p:cNvPr>
          <p:cNvSpPr/>
          <p:nvPr userDrawn="1"/>
        </p:nvSpPr>
        <p:spPr>
          <a:xfrm>
            <a:off x="0" y="0"/>
            <a:ext cx="12192000" cy="6858000"/>
          </a:xfrm>
          <a:prstGeom prst="rect">
            <a:avLst/>
          </a:prstGeom>
          <a:gradFill>
            <a:gsLst>
              <a:gs pos="0">
                <a:schemeClr val="tx1">
                  <a:alpha val="49000"/>
                </a:schemeClr>
              </a:gs>
              <a:gs pos="44000">
                <a:schemeClr val="accent2">
                  <a:lumMod val="50000"/>
                  <a:alpha val="61000"/>
                </a:schemeClr>
              </a:gs>
              <a:gs pos="100000">
                <a:schemeClr val="accent2">
                  <a:lumMod val="29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C42F15DD-4698-A3FE-ADF7-F27C634EBC39}"/>
              </a:ext>
            </a:extLst>
          </p:cNvPr>
          <p:cNvSpPr>
            <a:spLocks noGrp="1"/>
          </p:cNvSpPr>
          <p:nvPr>
            <p:ph type="body" idx="1"/>
          </p:nvPr>
        </p:nvSpPr>
        <p:spPr>
          <a:xfrm>
            <a:off x="625003" y="181815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13550221-CAC6-8B30-9BD6-1557AF07AE10}"/>
              </a:ext>
            </a:extLst>
          </p:cNvPr>
          <p:cNvSpPr>
            <a:spLocks noGrp="1"/>
          </p:cNvSpPr>
          <p:nvPr>
            <p:ph type="title"/>
          </p:nvPr>
        </p:nvSpPr>
        <p:spPr>
          <a:xfrm>
            <a:off x="625003" y="30573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36AAFDAC-897B-D5FF-D8E0-58369D9C6427}"/>
              </a:ext>
            </a:extLst>
          </p:cNvPr>
          <p:cNvSpPr>
            <a:spLocks noGrp="1"/>
          </p:cNvSpPr>
          <p:nvPr>
            <p:ph type="dt" sz="half" idx="2"/>
          </p:nvPr>
        </p:nvSpPr>
        <p:spPr>
          <a:xfrm>
            <a:off x="9711743" y="6356350"/>
            <a:ext cx="115991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8B7E4A-D8C0-463E-B618-E790AB1D6571}" type="datetime1">
              <a:rPr lang="en-US" smtClean="0"/>
              <a:t>2/15/2025</a:t>
            </a:fld>
            <a:endParaRPr lang="en-US" dirty="0"/>
          </a:p>
        </p:txBody>
      </p:sp>
      <p:sp>
        <p:nvSpPr>
          <p:cNvPr id="5" name="Footer Placeholder 4">
            <a:extLst>
              <a:ext uri="{FF2B5EF4-FFF2-40B4-BE49-F238E27FC236}">
                <a16:creationId xmlns:a16="http://schemas.microsoft.com/office/drawing/2014/main" id="{0F79A36C-D31F-17F5-7405-CFE5769E072E}"/>
              </a:ext>
            </a:extLst>
          </p:cNvPr>
          <p:cNvSpPr>
            <a:spLocks noGrp="1"/>
          </p:cNvSpPr>
          <p:nvPr>
            <p:ph type="ftr" sz="quarter" idx="3"/>
          </p:nvPr>
        </p:nvSpPr>
        <p:spPr>
          <a:xfrm>
            <a:off x="625002" y="6356350"/>
            <a:ext cx="908673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9641564-0FDC-E2E1-4D54-8625AEC0764D}"/>
              </a:ext>
            </a:extLst>
          </p:cNvPr>
          <p:cNvSpPr>
            <a:spLocks noGrp="1"/>
          </p:cNvSpPr>
          <p:nvPr>
            <p:ph type="sldNum" sz="quarter" idx="4"/>
          </p:nvPr>
        </p:nvSpPr>
        <p:spPr>
          <a:xfrm>
            <a:off x="10871661" y="6356350"/>
            <a:ext cx="115991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1F4346-F410-4D36-8E3C-C1EF28A87118}" type="slidenum">
              <a:rPr lang="en-US" smtClean="0"/>
              <a:t>‹#›</a:t>
            </a:fld>
            <a:endParaRPr lang="en-US" dirty="0"/>
          </a:p>
        </p:txBody>
      </p:sp>
    </p:spTree>
    <p:extLst>
      <p:ext uri="{BB962C8B-B14F-4D97-AF65-F5344CB8AC3E}">
        <p14:creationId xmlns:p14="http://schemas.microsoft.com/office/powerpoint/2010/main" val="38313570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3DC8FB-1AA8-084E-FEDB-B229EB01B9DC}"/>
              </a:ext>
            </a:extLst>
          </p:cNvPr>
          <p:cNvPicPr>
            <a:picLocks noChangeAspect="1"/>
          </p:cNvPicPr>
          <p:nvPr userDrawn="1"/>
        </p:nvPicPr>
        <p:blipFill>
          <a:blip r:embed="rId13"/>
          <a:stretch>
            <a:fillRect/>
          </a:stretch>
        </p:blipFill>
        <p:spPr>
          <a:xfrm>
            <a:off x="0" y="1380"/>
            <a:ext cx="12192000" cy="6855239"/>
          </a:xfrm>
          <a:prstGeom prst="rect">
            <a:avLst/>
          </a:prstGeom>
        </p:spPr>
      </p:pic>
      <p:sp>
        <p:nvSpPr>
          <p:cNvPr id="9" name="Rectangle 8">
            <a:extLst>
              <a:ext uri="{FF2B5EF4-FFF2-40B4-BE49-F238E27FC236}">
                <a16:creationId xmlns:a16="http://schemas.microsoft.com/office/drawing/2014/main" id="{146C680A-A4E9-CF94-8EAF-287402746E9D}"/>
              </a:ext>
            </a:extLst>
          </p:cNvPr>
          <p:cNvSpPr/>
          <p:nvPr userDrawn="1"/>
        </p:nvSpPr>
        <p:spPr>
          <a:xfrm>
            <a:off x="0" y="0"/>
            <a:ext cx="12192000" cy="6858000"/>
          </a:xfrm>
          <a:prstGeom prst="rect">
            <a:avLst/>
          </a:prstGeom>
          <a:gradFill>
            <a:gsLst>
              <a:gs pos="0">
                <a:schemeClr val="tx1">
                  <a:alpha val="49000"/>
                </a:schemeClr>
              </a:gs>
              <a:gs pos="44000">
                <a:schemeClr val="accent2">
                  <a:lumMod val="50000"/>
                  <a:alpha val="61000"/>
                </a:schemeClr>
              </a:gs>
              <a:gs pos="100000">
                <a:schemeClr val="accent2">
                  <a:lumMod val="29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C42F15DD-4698-A3FE-ADF7-F27C634EBC39}"/>
              </a:ext>
            </a:extLst>
          </p:cNvPr>
          <p:cNvSpPr>
            <a:spLocks noGrp="1"/>
          </p:cNvSpPr>
          <p:nvPr>
            <p:ph type="body" idx="1"/>
          </p:nvPr>
        </p:nvSpPr>
        <p:spPr>
          <a:xfrm>
            <a:off x="625003" y="181815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13550221-CAC6-8B30-9BD6-1557AF07AE10}"/>
              </a:ext>
            </a:extLst>
          </p:cNvPr>
          <p:cNvSpPr>
            <a:spLocks noGrp="1"/>
          </p:cNvSpPr>
          <p:nvPr>
            <p:ph type="title"/>
          </p:nvPr>
        </p:nvSpPr>
        <p:spPr>
          <a:xfrm>
            <a:off x="625003" y="30573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36AAFDAC-897B-D5FF-D8E0-58369D9C6427}"/>
              </a:ext>
            </a:extLst>
          </p:cNvPr>
          <p:cNvSpPr>
            <a:spLocks noGrp="1"/>
          </p:cNvSpPr>
          <p:nvPr>
            <p:ph type="dt" sz="half" idx="2"/>
          </p:nvPr>
        </p:nvSpPr>
        <p:spPr>
          <a:xfrm>
            <a:off x="9711743" y="6356350"/>
            <a:ext cx="115991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8B7E4A-D8C0-463E-B618-E790AB1D6571}" type="datetime1">
              <a:rPr lang="en-US" smtClean="0"/>
              <a:t>2/15/2025</a:t>
            </a:fld>
            <a:endParaRPr lang="en-US" dirty="0"/>
          </a:p>
        </p:txBody>
      </p:sp>
      <p:sp>
        <p:nvSpPr>
          <p:cNvPr id="5" name="Footer Placeholder 4">
            <a:extLst>
              <a:ext uri="{FF2B5EF4-FFF2-40B4-BE49-F238E27FC236}">
                <a16:creationId xmlns:a16="http://schemas.microsoft.com/office/drawing/2014/main" id="{0F79A36C-D31F-17F5-7405-CFE5769E072E}"/>
              </a:ext>
            </a:extLst>
          </p:cNvPr>
          <p:cNvSpPr>
            <a:spLocks noGrp="1"/>
          </p:cNvSpPr>
          <p:nvPr>
            <p:ph type="ftr" sz="quarter" idx="3"/>
          </p:nvPr>
        </p:nvSpPr>
        <p:spPr>
          <a:xfrm>
            <a:off x="625002" y="6356350"/>
            <a:ext cx="908673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9641564-0FDC-E2E1-4D54-8625AEC0764D}"/>
              </a:ext>
            </a:extLst>
          </p:cNvPr>
          <p:cNvSpPr>
            <a:spLocks noGrp="1"/>
          </p:cNvSpPr>
          <p:nvPr>
            <p:ph type="sldNum" sz="quarter" idx="4"/>
          </p:nvPr>
        </p:nvSpPr>
        <p:spPr>
          <a:xfrm>
            <a:off x="10871661" y="6356350"/>
            <a:ext cx="115991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1F4346-F410-4D36-8E3C-C1EF28A87118}" type="slidenum">
              <a:rPr lang="en-US" smtClean="0"/>
              <a:t>‹#›</a:t>
            </a:fld>
            <a:endParaRPr lang="en-US" dirty="0"/>
          </a:p>
        </p:txBody>
      </p:sp>
    </p:spTree>
    <p:extLst>
      <p:ext uri="{BB962C8B-B14F-4D97-AF65-F5344CB8AC3E}">
        <p14:creationId xmlns:p14="http://schemas.microsoft.com/office/powerpoint/2010/main" val="33335056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8.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aquatic mammal, shark, dolphin&#10;&#10;Description automatically generated">
            <a:extLst>
              <a:ext uri="{FF2B5EF4-FFF2-40B4-BE49-F238E27FC236}">
                <a16:creationId xmlns:a16="http://schemas.microsoft.com/office/drawing/2014/main" id="{C3375CC3-F969-8FDB-089A-CD848337F4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180" y="0"/>
            <a:ext cx="12145639" cy="6858000"/>
          </a:xfrm>
          <a:prstGeom prst="rect">
            <a:avLst/>
          </a:prstGeom>
        </p:spPr>
      </p:pic>
    </p:spTree>
    <p:extLst>
      <p:ext uri="{BB962C8B-B14F-4D97-AF65-F5344CB8AC3E}">
        <p14:creationId xmlns:p14="http://schemas.microsoft.com/office/powerpoint/2010/main" val="1006045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81C7A-37B7-ACE3-93BC-DF635558EBEA}"/>
            </a:ext>
          </a:extLst>
        </p:cNvPr>
        <p:cNvGrpSpPr/>
        <p:nvPr/>
      </p:nvGrpSpPr>
      <p:grpSpPr>
        <a:xfrm>
          <a:off x="0" y="0"/>
          <a:ext cx="0" cy="0"/>
          <a:chOff x="0" y="0"/>
          <a:chExt cx="0" cy="0"/>
        </a:xfrm>
      </p:grpSpPr>
      <p:pic>
        <p:nvPicPr>
          <p:cNvPr id="12" name="Picture 11" descr="A whale in the water&#10;&#10;AI-generated content may be incorrect.">
            <a:extLst>
              <a:ext uri="{FF2B5EF4-FFF2-40B4-BE49-F238E27FC236}">
                <a16:creationId xmlns:a16="http://schemas.microsoft.com/office/drawing/2014/main" id="{4183773F-73E8-9F0A-798D-633DA63BEDE8}"/>
              </a:ext>
            </a:extLst>
          </p:cNvPr>
          <p:cNvPicPr>
            <a:picLocks noChangeAspect="1"/>
          </p:cNvPicPr>
          <p:nvPr/>
        </p:nvPicPr>
        <p:blipFill>
          <a:blip r:embed="rId2">
            <a:extLst>
              <a:ext uri="{28A0092B-C50C-407E-A947-70E740481C1C}">
                <a14:useLocalDpi xmlns:a14="http://schemas.microsoft.com/office/drawing/2010/main" val="0"/>
              </a:ext>
            </a:extLst>
          </a:blip>
          <a:srcRect r="17403"/>
          <a:stretch/>
        </p:blipFill>
        <p:spPr>
          <a:xfrm>
            <a:off x="4635500" y="329924"/>
            <a:ext cx="7247158" cy="603454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descr="A person sitting on a whale&#10;&#10;AI-generated content may be incorrect.">
            <a:extLst>
              <a:ext uri="{FF2B5EF4-FFF2-40B4-BE49-F238E27FC236}">
                <a16:creationId xmlns:a16="http://schemas.microsoft.com/office/drawing/2014/main" id="{7673ED10-52FD-9429-1F6A-CB70FDE28BEF}"/>
              </a:ext>
            </a:extLst>
          </p:cNvPr>
          <p:cNvPicPr>
            <a:picLocks noChangeAspect="1"/>
          </p:cNvPicPr>
          <p:nvPr/>
        </p:nvPicPr>
        <p:blipFill>
          <a:blip r:embed="rId3"/>
          <a:srcRect t="7353"/>
          <a:stretch/>
        </p:blipFill>
        <p:spPr>
          <a:xfrm>
            <a:off x="317500" y="291824"/>
            <a:ext cx="4318000" cy="40005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person sitting in a tunnel&#10;&#10;AI-generated content may be incorrect.">
            <a:extLst>
              <a:ext uri="{FF2B5EF4-FFF2-40B4-BE49-F238E27FC236}">
                <a16:creationId xmlns:a16="http://schemas.microsoft.com/office/drawing/2014/main" id="{B8F2AF54-B53C-518B-07EF-453F2E4FD941}"/>
              </a:ext>
            </a:extLst>
          </p:cNvPr>
          <p:cNvPicPr>
            <a:picLocks noChangeAspect="1"/>
          </p:cNvPicPr>
          <p:nvPr/>
        </p:nvPicPr>
        <p:blipFill>
          <a:blip r:embed="rId4"/>
          <a:stretch>
            <a:fillRect/>
          </a:stretch>
        </p:blipFill>
        <p:spPr>
          <a:xfrm>
            <a:off x="309341" y="3429000"/>
            <a:ext cx="5100629" cy="30488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6946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466F3-C0B3-6ACD-7A90-A269177BE3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B433F8-C638-F703-D548-16FDCA77350D}"/>
              </a:ext>
            </a:extLst>
          </p:cNvPr>
          <p:cNvSpPr>
            <a:spLocks noGrp="1"/>
          </p:cNvSpPr>
          <p:nvPr>
            <p:ph type="title"/>
          </p:nvPr>
        </p:nvSpPr>
        <p:spPr>
          <a:xfrm>
            <a:off x="838200" y="257552"/>
            <a:ext cx="10515600" cy="1325563"/>
          </a:xfrm>
        </p:spPr>
        <p:txBody>
          <a:bodyPr>
            <a:normAutofit/>
          </a:bodyPr>
          <a:lstStyle/>
          <a:p>
            <a:r>
              <a:rPr lang="en-US" sz="6600" dirty="0"/>
              <a:t>B. The Praying Prophet (2)</a:t>
            </a:r>
            <a:endParaRPr lang="en-US" sz="6600" dirty="0">
              <a:solidFill>
                <a:srgbClr val="FFC000"/>
              </a:solidFill>
            </a:endParaRPr>
          </a:p>
        </p:txBody>
      </p:sp>
      <p:sp>
        <p:nvSpPr>
          <p:cNvPr id="7" name="Content Placeholder 2">
            <a:extLst>
              <a:ext uri="{FF2B5EF4-FFF2-40B4-BE49-F238E27FC236}">
                <a16:creationId xmlns:a16="http://schemas.microsoft.com/office/drawing/2014/main" id="{04CBED4A-5FD3-196B-1889-767B43ED5C86}"/>
              </a:ext>
            </a:extLst>
          </p:cNvPr>
          <p:cNvSpPr>
            <a:spLocks noGrp="1"/>
          </p:cNvSpPr>
          <p:nvPr>
            <p:ph idx="1"/>
          </p:nvPr>
        </p:nvSpPr>
        <p:spPr>
          <a:xfrm>
            <a:off x="625002" y="1815165"/>
            <a:ext cx="11275449" cy="4351338"/>
          </a:xfrm>
        </p:spPr>
        <p:txBody>
          <a:bodyPr>
            <a:normAutofit/>
          </a:bodyPr>
          <a:lstStyle/>
          <a:p>
            <a:pPr marL="1314450" lvl="1" indent="-857250">
              <a:buFont typeface="+mj-lt"/>
              <a:buAutoNum type="romanUcPeriod"/>
            </a:pPr>
            <a:r>
              <a:rPr lang="en-US" sz="4000" dirty="0"/>
              <a:t>The place of prayer </a:t>
            </a:r>
          </a:p>
          <a:p>
            <a:pPr marL="1771650" lvl="2" indent="-857250">
              <a:buFont typeface="+mj-lt"/>
              <a:buAutoNum type="alphaLcParenR"/>
            </a:pPr>
            <a:r>
              <a:rPr lang="en-US" sz="3600" dirty="0"/>
              <a:t>Jonah’s unique location (v. 1)</a:t>
            </a:r>
            <a:endParaRPr lang="en-US" sz="3600" b="1" dirty="0"/>
          </a:p>
          <a:p>
            <a:pPr marL="1314450" lvl="1" indent="-857250">
              <a:buFont typeface="+mj-lt"/>
              <a:buAutoNum type="romanUcPeriod"/>
            </a:pPr>
            <a:r>
              <a:rPr lang="en-US" sz="4000" dirty="0"/>
              <a:t>The Plea for Help</a:t>
            </a:r>
          </a:p>
          <a:p>
            <a:pPr marL="1771650" lvl="2" indent="-857250">
              <a:buFont typeface="+mj-lt"/>
              <a:buAutoNum type="alphaLcParenR"/>
            </a:pPr>
            <a:r>
              <a:rPr lang="en-US" sz="3600" b="1" dirty="0">
                <a:solidFill>
                  <a:srgbClr val="FFC000"/>
                </a:solidFill>
              </a:rPr>
              <a:t>Jonah’s desperate cry to God (v. 2)</a:t>
            </a:r>
          </a:p>
          <a:p>
            <a:pPr marL="1771650" lvl="2" indent="-857250">
              <a:buFont typeface="+mj-lt"/>
              <a:buAutoNum type="alphaLcParenR"/>
            </a:pPr>
            <a:r>
              <a:rPr lang="en-US" sz="3600" dirty="0"/>
              <a:t>From Sheol’s belly (v. 2b)</a:t>
            </a:r>
          </a:p>
          <a:p>
            <a:pPr marL="914400" lvl="2" indent="0">
              <a:buNone/>
            </a:pPr>
            <a:endParaRPr lang="en-US" sz="3600" b="1" dirty="0"/>
          </a:p>
          <a:p>
            <a:pPr marL="1657350" lvl="2" indent="-742950">
              <a:buFont typeface="+mj-lt"/>
              <a:buAutoNum type="romanLcPeriod"/>
            </a:pPr>
            <a:endParaRPr lang="en-US" sz="4000" dirty="0"/>
          </a:p>
          <a:p>
            <a:endParaRPr lang="en-US" sz="4400" dirty="0"/>
          </a:p>
        </p:txBody>
      </p:sp>
    </p:spTree>
    <p:extLst>
      <p:ext uri="{BB962C8B-B14F-4D97-AF65-F5344CB8AC3E}">
        <p14:creationId xmlns:p14="http://schemas.microsoft.com/office/powerpoint/2010/main" val="1703272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4" name="Picture 3" descr="A person sitting under a canopy&#10;&#10;Description automatically generated">
            <a:extLst>
              <a:ext uri="{FF2B5EF4-FFF2-40B4-BE49-F238E27FC236}">
                <a16:creationId xmlns:a16="http://schemas.microsoft.com/office/drawing/2014/main" id="{37E89391-A577-D592-03A2-64DD76CA072B}"/>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t="21238" b="36575"/>
          <a:stretch/>
        </p:blipFill>
        <p:spPr>
          <a:xfrm>
            <a:off x="-1" y="10"/>
            <a:ext cx="12192001" cy="6857990"/>
          </a:xfrm>
          <a:prstGeom prst="rect">
            <a:avLst/>
          </a:prstGeom>
        </p:spPr>
      </p:pic>
      <p:sp>
        <p:nvSpPr>
          <p:cNvPr id="5" name="TextBox 4">
            <a:extLst>
              <a:ext uri="{FF2B5EF4-FFF2-40B4-BE49-F238E27FC236}">
                <a16:creationId xmlns:a16="http://schemas.microsoft.com/office/drawing/2014/main" id="{ED5D275E-C287-1C03-0BF8-947D7969A553}"/>
              </a:ext>
            </a:extLst>
          </p:cNvPr>
          <p:cNvSpPr txBox="1"/>
          <p:nvPr/>
        </p:nvSpPr>
        <p:spPr>
          <a:xfrm>
            <a:off x="1198181" y="2066545"/>
            <a:ext cx="9792471" cy="4062544"/>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Calibri"/>
                <a:ea typeface="+mn-ea"/>
                <a:cs typeface="+mn-cs"/>
              </a:rPr>
              <a:t>He prayed to the LORD and said, “Please LORD, was not this what I said while I was still in my own country? Therefore, in order to forestall this I fled to Tarshish, for I knew that You are a gracious and compassionate God, slow to anger and abundant in lovingkindness, and one who relents concerning calamity.</a:t>
            </a:r>
          </a:p>
        </p:txBody>
      </p:sp>
      <p:sp>
        <p:nvSpPr>
          <p:cNvPr id="8" name="Text Placeholder 4">
            <a:extLst>
              <a:ext uri="{FF2B5EF4-FFF2-40B4-BE49-F238E27FC236}">
                <a16:creationId xmlns:a16="http://schemas.microsoft.com/office/drawing/2014/main" id="{41DADDBC-B2F1-6E11-E95E-0227896E74F6}"/>
              </a:ext>
            </a:extLst>
          </p:cNvPr>
          <p:cNvSpPr txBox="1">
            <a:spLocks/>
          </p:cNvSpPr>
          <p:nvPr/>
        </p:nvSpPr>
        <p:spPr>
          <a:xfrm>
            <a:off x="1195133" y="1242632"/>
            <a:ext cx="5183188" cy="8239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Jonah 4:2</a:t>
            </a:r>
          </a:p>
        </p:txBody>
      </p:sp>
      <p:sp>
        <p:nvSpPr>
          <p:cNvPr id="17" name="Footer Placeholder 4">
            <a:extLst>
              <a:ext uri="{FF2B5EF4-FFF2-40B4-BE49-F238E27FC236}">
                <a16:creationId xmlns:a16="http://schemas.microsoft.com/office/drawing/2014/main" id="{BC4227A9-341A-A9CD-A631-F7B74E305C6A}"/>
              </a:ext>
            </a:extLst>
          </p:cNvPr>
          <p:cNvSpPr>
            <a:spLocks noGrp="1"/>
          </p:cNvSpPr>
          <p:nvPr>
            <p:ph type="ftr" sz="quarter" idx="11"/>
          </p:nvPr>
        </p:nvSpPr>
        <p:spPr>
          <a:xfrm>
            <a:off x="252583" y="6492865"/>
            <a:ext cx="9086850"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Image source: www.behance.net/mattchinworth</a:t>
            </a:r>
          </a:p>
        </p:txBody>
      </p:sp>
    </p:spTree>
    <p:extLst>
      <p:ext uri="{BB962C8B-B14F-4D97-AF65-F5344CB8AC3E}">
        <p14:creationId xmlns:p14="http://schemas.microsoft.com/office/powerpoint/2010/main" val="3513393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79C46-CDA9-014D-81D4-7DF0A50243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6A09E0-8C7E-5F1E-C3C0-013CB8E7C793}"/>
              </a:ext>
            </a:extLst>
          </p:cNvPr>
          <p:cNvSpPr>
            <a:spLocks noGrp="1"/>
          </p:cNvSpPr>
          <p:nvPr>
            <p:ph type="title"/>
          </p:nvPr>
        </p:nvSpPr>
        <p:spPr>
          <a:xfrm>
            <a:off x="838200" y="257552"/>
            <a:ext cx="10515600" cy="1325563"/>
          </a:xfrm>
        </p:spPr>
        <p:txBody>
          <a:bodyPr>
            <a:normAutofit/>
          </a:bodyPr>
          <a:lstStyle/>
          <a:p>
            <a:r>
              <a:rPr lang="en-US" sz="6600" dirty="0"/>
              <a:t>B. The Praying Prophet (2)</a:t>
            </a:r>
            <a:endParaRPr lang="en-US" sz="6600" dirty="0">
              <a:solidFill>
                <a:srgbClr val="FFC000"/>
              </a:solidFill>
            </a:endParaRPr>
          </a:p>
        </p:txBody>
      </p:sp>
      <p:sp>
        <p:nvSpPr>
          <p:cNvPr id="7" name="Content Placeholder 2">
            <a:extLst>
              <a:ext uri="{FF2B5EF4-FFF2-40B4-BE49-F238E27FC236}">
                <a16:creationId xmlns:a16="http://schemas.microsoft.com/office/drawing/2014/main" id="{E84B262E-4DA6-8F77-A410-769A05A905CD}"/>
              </a:ext>
            </a:extLst>
          </p:cNvPr>
          <p:cNvSpPr>
            <a:spLocks noGrp="1"/>
          </p:cNvSpPr>
          <p:nvPr>
            <p:ph idx="1"/>
          </p:nvPr>
        </p:nvSpPr>
        <p:spPr>
          <a:xfrm>
            <a:off x="625002" y="1815165"/>
            <a:ext cx="11275449" cy="4351338"/>
          </a:xfrm>
        </p:spPr>
        <p:txBody>
          <a:bodyPr>
            <a:normAutofit/>
          </a:bodyPr>
          <a:lstStyle/>
          <a:p>
            <a:pPr marL="1314450" lvl="1" indent="-857250">
              <a:buFont typeface="+mj-lt"/>
              <a:buAutoNum type="romanUcPeriod"/>
            </a:pPr>
            <a:r>
              <a:rPr lang="en-US" sz="4000" dirty="0"/>
              <a:t>The place of prayer </a:t>
            </a:r>
          </a:p>
          <a:p>
            <a:pPr marL="1771650" lvl="2" indent="-857250">
              <a:buFont typeface="+mj-lt"/>
              <a:buAutoNum type="alphaLcParenR"/>
            </a:pPr>
            <a:r>
              <a:rPr lang="en-US" sz="3600" dirty="0"/>
              <a:t>Jonah’s unique location (v. 1)</a:t>
            </a:r>
            <a:endParaRPr lang="en-US" sz="3600" b="1" dirty="0"/>
          </a:p>
          <a:p>
            <a:pPr marL="1314450" lvl="1" indent="-857250">
              <a:buFont typeface="+mj-lt"/>
              <a:buAutoNum type="romanUcPeriod"/>
            </a:pPr>
            <a:r>
              <a:rPr lang="en-US" sz="4000" dirty="0"/>
              <a:t>The Plea for Help</a:t>
            </a:r>
          </a:p>
          <a:p>
            <a:pPr marL="1771650" lvl="2" indent="-857250">
              <a:buFont typeface="+mj-lt"/>
              <a:buAutoNum type="alphaLcParenR"/>
            </a:pPr>
            <a:r>
              <a:rPr lang="en-US" sz="3600" dirty="0"/>
              <a:t>Jonah’s desperate cry to God (v. 2)</a:t>
            </a:r>
          </a:p>
          <a:p>
            <a:pPr marL="1771650" lvl="2" indent="-857250">
              <a:buFont typeface="+mj-lt"/>
              <a:buAutoNum type="alphaLcParenR"/>
            </a:pPr>
            <a:r>
              <a:rPr lang="en-US" sz="3600" b="1" dirty="0">
                <a:solidFill>
                  <a:srgbClr val="FFC000"/>
                </a:solidFill>
              </a:rPr>
              <a:t>From Sheol’s belly (v. 2b)</a:t>
            </a:r>
          </a:p>
          <a:p>
            <a:pPr marL="914400" lvl="2" indent="0">
              <a:buNone/>
            </a:pPr>
            <a:endParaRPr lang="en-US" sz="3600" b="1" dirty="0"/>
          </a:p>
          <a:p>
            <a:pPr marL="1657350" lvl="2" indent="-742950">
              <a:buFont typeface="+mj-lt"/>
              <a:buAutoNum type="romanLcPeriod"/>
            </a:pPr>
            <a:endParaRPr lang="en-US" sz="4000" dirty="0"/>
          </a:p>
          <a:p>
            <a:endParaRPr lang="en-US" sz="4400" dirty="0"/>
          </a:p>
        </p:txBody>
      </p:sp>
    </p:spTree>
    <p:extLst>
      <p:ext uri="{BB962C8B-B14F-4D97-AF65-F5344CB8AC3E}">
        <p14:creationId xmlns:p14="http://schemas.microsoft.com/office/powerpoint/2010/main" val="630924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4293527-01F6-CDEC-1734-2984EECBFBE1}"/>
              </a:ext>
            </a:extLst>
          </p:cNvPr>
          <p:cNvSpPr>
            <a:spLocks noGrp="1"/>
          </p:cNvSpPr>
          <p:nvPr>
            <p:ph type="ftr" sz="quarter" idx="11"/>
          </p:nvPr>
        </p:nvSpPr>
        <p:spPr/>
        <p:txBody>
          <a:bodyPr/>
          <a:lstStyle/>
          <a:p>
            <a:endParaRPr lang="en-US" dirty="0"/>
          </a:p>
        </p:txBody>
      </p:sp>
      <p:pic>
        <p:nvPicPr>
          <p:cNvPr id="4" name="Picture 3">
            <a:extLst>
              <a:ext uri="{FF2B5EF4-FFF2-40B4-BE49-F238E27FC236}">
                <a16:creationId xmlns:a16="http://schemas.microsoft.com/office/drawing/2014/main" id="{83E410EB-5A0E-24FF-523E-04B49F7EF15F}"/>
              </a:ext>
            </a:extLst>
          </p:cNvPr>
          <p:cNvPicPr>
            <a:picLocks noChangeAspect="1"/>
          </p:cNvPicPr>
          <p:nvPr/>
        </p:nvPicPr>
        <p:blipFill>
          <a:blip r:embed="rId2"/>
          <a:stretch>
            <a:fillRect/>
          </a:stretch>
        </p:blipFill>
        <p:spPr>
          <a:xfrm>
            <a:off x="0" y="0"/>
            <a:ext cx="6871783" cy="6858000"/>
          </a:xfrm>
          <a:prstGeom prst="rect">
            <a:avLst/>
          </a:prstGeom>
        </p:spPr>
      </p:pic>
      <p:pic>
        <p:nvPicPr>
          <p:cNvPr id="6" name="Picture 5">
            <a:extLst>
              <a:ext uri="{FF2B5EF4-FFF2-40B4-BE49-F238E27FC236}">
                <a16:creationId xmlns:a16="http://schemas.microsoft.com/office/drawing/2014/main" id="{0B8FAAC6-8F58-C25B-D9AB-51E12DD34569}"/>
              </a:ext>
            </a:extLst>
          </p:cNvPr>
          <p:cNvPicPr>
            <a:picLocks noChangeAspect="1"/>
          </p:cNvPicPr>
          <p:nvPr/>
        </p:nvPicPr>
        <p:blipFill>
          <a:blip r:embed="rId3"/>
          <a:srcRect l="31081" t="-183" r="17107" b="183"/>
          <a:stretch/>
        </p:blipFill>
        <p:spPr>
          <a:xfrm>
            <a:off x="6871784" y="0"/>
            <a:ext cx="5320215" cy="6845440"/>
          </a:xfrm>
          <a:prstGeom prst="rect">
            <a:avLst/>
          </a:prstGeom>
        </p:spPr>
      </p:pic>
      <p:sp>
        <p:nvSpPr>
          <p:cNvPr id="7" name="Rectangle 6">
            <a:extLst>
              <a:ext uri="{FF2B5EF4-FFF2-40B4-BE49-F238E27FC236}">
                <a16:creationId xmlns:a16="http://schemas.microsoft.com/office/drawing/2014/main" id="{EFC3AF53-2BED-9A81-D7FC-F757F9DAB3B4}"/>
              </a:ext>
            </a:extLst>
          </p:cNvPr>
          <p:cNvSpPr/>
          <p:nvPr/>
        </p:nvSpPr>
        <p:spPr>
          <a:xfrm>
            <a:off x="6871785" y="0"/>
            <a:ext cx="5320215" cy="6858000"/>
          </a:xfrm>
          <a:prstGeom prst="rect">
            <a:avLst/>
          </a:prstGeom>
          <a:solidFill>
            <a:schemeClr val="accent1">
              <a:lumMod val="50000"/>
              <a:alpha val="5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Arrow: Right 2">
            <a:extLst>
              <a:ext uri="{FF2B5EF4-FFF2-40B4-BE49-F238E27FC236}">
                <a16:creationId xmlns:a16="http://schemas.microsoft.com/office/drawing/2014/main" id="{606932B4-A6BE-3DFA-497B-A2D7A6AB5F5B}"/>
              </a:ext>
            </a:extLst>
          </p:cNvPr>
          <p:cNvSpPr/>
          <p:nvPr/>
        </p:nvSpPr>
        <p:spPr>
          <a:xfrm rot="12172914">
            <a:off x="4746928" y="5104738"/>
            <a:ext cx="1971924" cy="540688"/>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38045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18EC9E1-0701-77AA-66C4-6BD926019B63}"/>
              </a:ext>
            </a:extLst>
          </p:cNvPr>
          <p:cNvSpPr txBox="1">
            <a:spLocks/>
          </p:cNvSpPr>
          <p:nvPr/>
        </p:nvSpPr>
        <p:spPr>
          <a:xfrm>
            <a:off x="838200" y="257552"/>
            <a:ext cx="10515600" cy="1325563"/>
          </a:xfrm>
          <a:prstGeom prst="rect">
            <a:avLst/>
          </a:prstGeom>
        </p:spPr>
        <p:txBody>
          <a:bodyPr>
            <a:norm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dirty="0"/>
              <a:t>Psalm 49:14</a:t>
            </a:r>
            <a:endParaRPr lang="en-US" dirty="0">
              <a:solidFill>
                <a:srgbClr val="FFC000"/>
              </a:solidFill>
            </a:endParaRPr>
          </a:p>
        </p:txBody>
      </p:sp>
      <p:sp>
        <p:nvSpPr>
          <p:cNvPr id="4" name="Content Placeholder 2">
            <a:extLst>
              <a:ext uri="{FF2B5EF4-FFF2-40B4-BE49-F238E27FC236}">
                <a16:creationId xmlns:a16="http://schemas.microsoft.com/office/drawing/2014/main" id="{21E855D1-4D88-63CA-AFE6-B1885A380149}"/>
              </a:ext>
            </a:extLst>
          </p:cNvPr>
          <p:cNvSpPr txBox="1">
            <a:spLocks/>
          </p:cNvSpPr>
          <p:nvPr/>
        </p:nvSpPr>
        <p:spPr>
          <a:xfrm>
            <a:off x="625002" y="1815165"/>
            <a:ext cx="11275449"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4000" dirty="0"/>
              <a:t>“As sheep they are appointed for Sheol; Death shall be their shepherd; And the upright shall rule over them in the morning, And their form shall be for Sheol to consume So that they have no habitation. But God will redeem my soul from the power of Sheol, For He will receive me. Selah.”</a:t>
            </a:r>
            <a:endParaRPr lang="en-US" sz="3600" b="1" dirty="0"/>
          </a:p>
          <a:p>
            <a:pPr marL="1657350" lvl="2" indent="-742950">
              <a:buFont typeface="+mj-lt"/>
              <a:buAutoNum type="romanLcPeriod"/>
            </a:pPr>
            <a:endParaRPr lang="en-US" sz="4000" dirty="0"/>
          </a:p>
          <a:p>
            <a:endParaRPr lang="en-US" sz="4400" dirty="0"/>
          </a:p>
        </p:txBody>
      </p:sp>
    </p:spTree>
    <p:extLst>
      <p:ext uri="{BB962C8B-B14F-4D97-AF65-F5344CB8AC3E}">
        <p14:creationId xmlns:p14="http://schemas.microsoft.com/office/powerpoint/2010/main" val="1622621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88D9C-1B7D-7F0E-0C4F-D3F27F5905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A7D515-A509-C854-7EA2-8350CABFD88F}"/>
              </a:ext>
            </a:extLst>
          </p:cNvPr>
          <p:cNvSpPr>
            <a:spLocks noGrp="1"/>
          </p:cNvSpPr>
          <p:nvPr>
            <p:ph type="title"/>
          </p:nvPr>
        </p:nvSpPr>
        <p:spPr>
          <a:xfrm>
            <a:off x="838200" y="257552"/>
            <a:ext cx="10515600" cy="1325563"/>
          </a:xfrm>
        </p:spPr>
        <p:txBody>
          <a:bodyPr>
            <a:normAutofit/>
          </a:bodyPr>
          <a:lstStyle/>
          <a:p>
            <a:r>
              <a:rPr lang="en-US" sz="6600" dirty="0"/>
              <a:t>B. The Praying Prophet (2)</a:t>
            </a:r>
            <a:endParaRPr lang="en-US" sz="6600" dirty="0">
              <a:solidFill>
                <a:srgbClr val="FFC000"/>
              </a:solidFill>
            </a:endParaRPr>
          </a:p>
        </p:txBody>
      </p:sp>
      <p:sp>
        <p:nvSpPr>
          <p:cNvPr id="7" name="Content Placeholder 2">
            <a:extLst>
              <a:ext uri="{FF2B5EF4-FFF2-40B4-BE49-F238E27FC236}">
                <a16:creationId xmlns:a16="http://schemas.microsoft.com/office/drawing/2014/main" id="{9FC06DDC-3F76-DB95-121B-31B32392C505}"/>
              </a:ext>
            </a:extLst>
          </p:cNvPr>
          <p:cNvSpPr>
            <a:spLocks noGrp="1"/>
          </p:cNvSpPr>
          <p:nvPr>
            <p:ph idx="1"/>
          </p:nvPr>
        </p:nvSpPr>
        <p:spPr>
          <a:xfrm>
            <a:off x="625002" y="1815165"/>
            <a:ext cx="11275449" cy="4351338"/>
          </a:xfrm>
        </p:spPr>
        <p:txBody>
          <a:bodyPr>
            <a:normAutofit/>
          </a:bodyPr>
          <a:lstStyle/>
          <a:p>
            <a:pPr marL="1314450" lvl="1" indent="-857250">
              <a:buAutoNum type="romanUcPeriod" startAt="3"/>
            </a:pPr>
            <a:r>
              <a:rPr lang="en-US" sz="4000" dirty="0"/>
              <a:t>The Divine Hand </a:t>
            </a:r>
          </a:p>
          <a:p>
            <a:pPr marL="914400" lvl="2" indent="0">
              <a:buNone/>
            </a:pPr>
            <a:r>
              <a:rPr lang="en-US" sz="3600" dirty="0">
                <a:solidFill>
                  <a:srgbClr val="FFC000"/>
                </a:solidFill>
              </a:rPr>
              <a:t>a)     God’s sovereignty acknowledged (v. 3)</a:t>
            </a:r>
            <a:endParaRPr lang="en-US" sz="3600" b="1" dirty="0">
              <a:solidFill>
                <a:srgbClr val="FFC000"/>
              </a:solidFill>
            </a:endParaRPr>
          </a:p>
          <a:p>
            <a:pPr marL="1314450" lvl="1" indent="-857250">
              <a:buFont typeface="Arial" panose="020B0604020202020204" pitchFamily="34" charset="0"/>
              <a:buAutoNum type="romanUcPeriod" startAt="3"/>
            </a:pPr>
            <a:r>
              <a:rPr lang="en-US" sz="4000" dirty="0"/>
              <a:t>The Depths of Despair</a:t>
            </a:r>
          </a:p>
          <a:p>
            <a:pPr marL="1771650" lvl="2" indent="-857250">
              <a:buFont typeface="+mj-lt"/>
              <a:buAutoNum type="alphaLcParenR"/>
            </a:pPr>
            <a:r>
              <a:rPr lang="en-US" sz="3600" dirty="0"/>
              <a:t>Banished (v. 4)</a:t>
            </a:r>
          </a:p>
          <a:p>
            <a:pPr marL="1771650" lvl="2" indent="-857250">
              <a:buFont typeface="+mj-lt"/>
              <a:buAutoNum type="alphaLcParenR"/>
            </a:pPr>
            <a:r>
              <a:rPr lang="en-US" sz="3600" dirty="0"/>
              <a:t>Engulfed (v. 5)</a:t>
            </a:r>
          </a:p>
          <a:p>
            <a:pPr marL="1771650" lvl="2" indent="-857250">
              <a:buFont typeface="+mj-lt"/>
              <a:buAutoNum type="alphaLcParenR"/>
            </a:pPr>
            <a:r>
              <a:rPr lang="en-US" sz="3600" dirty="0"/>
              <a:t>Descended (6a)</a:t>
            </a:r>
          </a:p>
          <a:p>
            <a:pPr marL="1771650" lvl="2" indent="-857250">
              <a:buFont typeface="+mj-lt"/>
              <a:buAutoNum type="alphaLcParenR"/>
            </a:pPr>
            <a:endParaRPr lang="en-US" sz="3600" b="1" dirty="0"/>
          </a:p>
          <a:p>
            <a:pPr marL="1657350" lvl="2" indent="-742950">
              <a:buFont typeface="+mj-lt"/>
              <a:buAutoNum type="alphaLcParenR"/>
            </a:pPr>
            <a:endParaRPr lang="en-US" sz="4000" dirty="0"/>
          </a:p>
          <a:p>
            <a:endParaRPr lang="en-US" sz="4400" dirty="0"/>
          </a:p>
        </p:txBody>
      </p:sp>
    </p:spTree>
    <p:extLst>
      <p:ext uri="{BB962C8B-B14F-4D97-AF65-F5344CB8AC3E}">
        <p14:creationId xmlns:p14="http://schemas.microsoft.com/office/powerpoint/2010/main" val="4256542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9A223-7118-2630-08E2-74D6947423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919579-D668-4B1A-1D74-E13F7AB2C59B}"/>
              </a:ext>
            </a:extLst>
          </p:cNvPr>
          <p:cNvSpPr>
            <a:spLocks noGrp="1"/>
          </p:cNvSpPr>
          <p:nvPr>
            <p:ph type="title"/>
          </p:nvPr>
        </p:nvSpPr>
        <p:spPr>
          <a:xfrm>
            <a:off x="838200" y="257552"/>
            <a:ext cx="10515600" cy="1325563"/>
          </a:xfrm>
        </p:spPr>
        <p:txBody>
          <a:bodyPr>
            <a:normAutofit/>
          </a:bodyPr>
          <a:lstStyle/>
          <a:p>
            <a:r>
              <a:rPr lang="en-US" sz="6600" dirty="0"/>
              <a:t>B. The Praying Prophet (2)</a:t>
            </a:r>
            <a:endParaRPr lang="en-US" sz="6600" dirty="0">
              <a:solidFill>
                <a:srgbClr val="FFC000"/>
              </a:solidFill>
            </a:endParaRPr>
          </a:p>
        </p:txBody>
      </p:sp>
      <p:sp>
        <p:nvSpPr>
          <p:cNvPr id="7" name="Content Placeholder 2">
            <a:extLst>
              <a:ext uri="{FF2B5EF4-FFF2-40B4-BE49-F238E27FC236}">
                <a16:creationId xmlns:a16="http://schemas.microsoft.com/office/drawing/2014/main" id="{4823399B-F7FD-BDC2-03EC-266F1D519F07}"/>
              </a:ext>
            </a:extLst>
          </p:cNvPr>
          <p:cNvSpPr>
            <a:spLocks noGrp="1"/>
          </p:cNvSpPr>
          <p:nvPr>
            <p:ph idx="1"/>
          </p:nvPr>
        </p:nvSpPr>
        <p:spPr>
          <a:xfrm>
            <a:off x="625002" y="1815165"/>
            <a:ext cx="11275449" cy="4351338"/>
          </a:xfrm>
        </p:spPr>
        <p:txBody>
          <a:bodyPr>
            <a:normAutofit/>
          </a:bodyPr>
          <a:lstStyle/>
          <a:p>
            <a:pPr marL="1314450" lvl="1" indent="-857250">
              <a:buAutoNum type="romanUcPeriod" startAt="3"/>
            </a:pPr>
            <a:r>
              <a:rPr lang="en-US" sz="4000" dirty="0"/>
              <a:t>The Divine Hand </a:t>
            </a:r>
          </a:p>
          <a:p>
            <a:pPr marL="914400" lvl="2" indent="0">
              <a:buNone/>
            </a:pPr>
            <a:r>
              <a:rPr lang="en-US" sz="3600" dirty="0"/>
              <a:t>a)     God’s sovereignty acknowledged (v. 3)</a:t>
            </a:r>
            <a:endParaRPr lang="en-US" sz="3600" b="1" dirty="0"/>
          </a:p>
          <a:p>
            <a:pPr marL="1314450" lvl="1" indent="-857250">
              <a:buFont typeface="Arial" panose="020B0604020202020204" pitchFamily="34" charset="0"/>
              <a:buAutoNum type="romanUcPeriod" startAt="3"/>
            </a:pPr>
            <a:r>
              <a:rPr lang="en-US" sz="4000" dirty="0"/>
              <a:t>The Depths of Despair</a:t>
            </a:r>
          </a:p>
          <a:p>
            <a:pPr marL="1771650" lvl="2" indent="-857250">
              <a:buFont typeface="+mj-lt"/>
              <a:buAutoNum type="alphaLcParenR"/>
            </a:pPr>
            <a:r>
              <a:rPr lang="en-US" sz="3600" b="1" dirty="0">
                <a:solidFill>
                  <a:srgbClr val="FFC000"/>
                </a:solidFill>
              </a:rPr>
              <a:t>Banished (v. 4)</a:t>
            </a:r>
          </a:p>
          <a:p>
            <a:pPr marL="1771650" lvl="2" indent="-857250">
              <a:buFont typeface="+mj-lt"/>
              <a:buAutoNum type="alphaLcParenR"/>
            </a:pPr>
            <a:r>
              <a:rPr lang="en-US" sz="3600" dirty="0"/>
              <a:t>Engulfed (v. 5)</a:t>
            </a:r>
          </a:p>
          <a:p>
            <a:pPr marL="1771650" lvl="2" indent="-857250">
              <a:buFont typeface="+mj-lt"/>
              <a:buAutoNum type="alphaLcParenR"/>
            </a:pPr>
            <a:r>
              <a:rPr lang="en-US" sz="3600" dirty="0"/>
              <a:t>Descended (6a)</a:t>
            </a:r>
          </a:p>
          <a:p>
            <a:pPr marL="1771650" lvl="2" indent="-857250">
              <a:buFont typeface="+mj-lt"/>
              <a:buAutoNum type="alphaLcParenR"/>
            </a:pPr>
            <a:endParaRPr lang="en-US" sz="3600" b="1" dirty="0"/>
          </a:p>
          <a:p>
            <a:pPr marL="1657350" lvl="2" indent="-742950">
              <a:buFont typeface="+mj-lt"/>
              <a:buAutoNum type="alphaLcParenR"/>
            </a:pPr>
            <a:endParaRPr lang="en-US" sz="4000" dirty="0"/>
          </a:p>
          <a:p>
            <a:endParaRPr lang="en-US" sz="4400" dirty="0"/>
          </a:p>
        </p:txBody>
      </p:sp>
    </p:spTree>
    <p:extLst>
      <p:ext uri="{BB962C8B-B14F-4D97-AF65-F5344CB8AC3E}">
        <p14:creationId xmlns:p14="http://schemas.microsoft.com/office/powerpoint/2010/main" val="2864906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32034-35F3-4D94-75FD-2FE70BBD3B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8615C2-0ED5-281B-7F20-989811497DC6}"/>
              </a:ext>
            </a:extLst>
          </p:cNvPr>
          <p:cNvSpPr>
            <a:spLocks noGrp="1"/>
          </p:cNvSpPr>
          <p:nvPr>
            <p:ph type="title"/>
          </p:nvPr>
        </p:nvSpPr>
        <p:spPr>
          <a:xfrm>
            <a:off x="838200" y="257552"/>
            <a:ext cx="10515600" cy="1325563"/>
          </a:xfrm>
        </p:spPr>
        <p:txBody>
          <a:bodyPr>
            <a:normAutofit/>
          </a:bodyPr>
          <a:lstStyle/>
          <a:p>
            <a:r>
              <a:rPr lang="en-US" sz="6600" dirty="0"/>
              <a:t>B. The Praying Prophet (2)</a:t>
            </a:r>
            <a:endParaRPr lang="en-US" sz="6600" dirty="0">
              <a:solidFill>
                <a:srgbClr val="FFC000"/>
              </a:solidFill>
            </a:endParaRPr>
          </a:p>
        </p:txBody>
      </p:sp>
      <p:sp>
        <p:nvSpPr>
          <p:cNvPr id="7" name="Content Placeholder 2">
            <a:extLst>
              <a:ext uri="{FF2B5EF4-FFF2-40B4-BE49-F238E27FC236}">
                <a16:creationId xmlns:a16="http://schemas.microsoft.com/office/drawing/2014/main" id="{2086EBF3-4A65-C0AF-A5D6-8925110009B4}"/>
              </a:ext>
            </a:extLst>
          </p:cNvPr>
          <p:cNvSpPr>
            <a:spLocks noGrp="1"/>
          </p:cNvSpPr>
          <p:nvPr>
            <p:ph idx="1"/>
          </p:nvPr>
        </p:nvSpPr>
        <p:spPr>
          <a:xfrm>
            <a:off x="625002" y="1815165"/>
            <a:ext cx="11275449" cy="4351338"/>
          </a:xfrm>
        </p:spPr>
        <p:txBody>
          <a:bodyPr>
            <a:normAutofit/>
          </a:bodyPr>
          <a:lstStyle/>
          <a:p>
            <a:pPr marL="1314450" lvl="1" indent="-857250">
              <a:buAutoNum type="romanUcPeriod" startAt="3"/>
            </a:pPr>
            <a:r>
              <a:rPr lang="en-US" sz="4000" dirty="0"/>
              <a:t>The Divine Hand </a:t>
            </a:r>
          </a:p>
          <a:p>
            <a:pPr marL="914400" lvl="2" indent="0">
              <a:buNone/>
            </a:pPr>
            <a:r>
              <a:rPr lang="en-US" sz="3600" dirty="0"/>
              <a:t>a)     God’s sovereignty acknowledged (v. 3)</a:t>
            </a:r>
            <a:endParaRPr lang="en-US" sz="3600" b="1" dirty="0"/>
          </a:p>
          <a:p>
            <a:pPr marL="1314450" lvl="1" indent="-857250">
              <a:buFont typeface="Arial" panose="020B0604020202020204" pitchFamily="34" charset="0"/>
              <a:buAutoNum type="romanUcPeriod" startAt="3"/>
            </a:pPr>
            <a:r>
              <a:rPr lang="en-US" sz="4000" dirty="0"/>
              <a:t>The Depths of Despair</a:t>
            </a:r>
          </a:p>
          <a:p>
            <a:pPr marL="1771650" lvl="2" indent="-857250">
              <a:buFont typeface="+mj-lt"/>
              <a:buAutoNum type="alphaLcParenR"/>
            </a:pPr>
            <a:r>
              <a:rPr lang="en-US" sz="3600" dirty="0"/>
              <a:t>Banished (v. 4)</a:t>
            </a:r>
          </a:p>
          <a:p>
            <a:pPr marL="1771650" lvl="2" indent="-857250">
              <a:buFont typeface="+mj-lt"/>
              <a:buAutoNum type="alphaLcParenR"/>
            </a:pPr>
            <a:r>
              <a:rPr lang="en-US" sz="3600" b="1" dirty="0">
                <a:solidFill>
                  <a:srgbClr val="FFC000"/>
                </a:solidFill>
              </a:rPr>
              <a:t>Engulfed (v. 5)</a:t>
            </a:r>
          </a:p>
          <a:p>
            <a:pPr marL="1771650" lvl="2" indent="-857250">
              <a:buFont typeface="+mj-lt"/>
              <a:buAutoNum type="alphaLcParenR"/>
            </a:pPr>
            <a:r>
              <a:rPr lang="en-US" sz="3600" dirty="0"/>
              <a:t>Descended (6a)</a:t>
            </a:r>
          </a:p>
          <a:p>
            <a:pPr marL="1771650" lvl="2" indent="-857250">
              <a:buFont typeface="+mj-lt"/>
              <a:buAutoNum type="alphaLcParenR"/>
            </a:pPr>
            <a:endParaRPr lang="en-US" sz="3600" b="1" dirty="0"/>
          </a:p>
          <a:p>
            <a:pPr marL="1657350" lvl="2" indent="-742950">
              <a:buFont typeface="+mj-lt"/>
              <a:buAutoNum type="alphaLcParenR"/>
            </a:pPr>
            <a:endParaRPr lang="en-US" sz="4000" dirty="0"/>
          </a:p>
          <a:p>
            <a:endParaRPr lang="en-US" sz="4400" dirty="0"/>
          </a:p>
        </p:txBody>
      </p:sp>
    </p:spTree>
    <p:extLst>
      <p:ext uri="{BB962C8B-B14F-4D97-AF65-F5344CB8AC3E}">
        <p14:creationId xmlns:p14="http://schemas.microsoft.com/office/powerpoint/2010/main" val="186807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FC1570C-07FA-DC6A-6376-018515B62991}"/>
              </a:ext>
            </a:extLst>
          </p:cNvPr>
          <p:cNvSpPr>
            <a:spLocks noGrp="1"/>
          </p:cNvSpPr>
          <p:nvPr>
            <p:ph type="ftr" sz="quarter" idx="11"/>
          </p:nvPr>
        </p:nvSpPr>
        <p:spPr/>
        <p:txBody>
          <a:bodyPr/>
          <a:lstStyle/>
          <a:p>
            <a:endParaRPr lang="en-US" dirty="0"/>
          </a:p>
        </p:txBody>
      </p:sp>
      <p:pic>
        <p:nvPicPr>
          <p:cNvPr id="3" name="Picture 2">
            <a:extLst>
              <a:ext uri="{FF2B5EF4-FFF2-40B4-BE49-F238E27FC236}">
                <a16:creationId xmlns:a16="http://schemas.microsoft.com/office/drawing/2014/main" id="{5FDD1CE9-0E4F-F64E-5E5D-16F659F0D957}"/>
              </a:ext>
            </a:extLst>
          </p:cNvPr>
          <p:cNvPicPr>
            <a:picLocks noChangeAspect="1"/>
          </p:cNvPicPr>
          <p:nvPr/>
        </p:nvPicPr>
        <p:blipFill>
          <a:blip r:embed="rId2"/>
          <a:srcRect l="7882" t="20747" r="11691" b="8041"/>
          <a:stretch/>
        </p:blipFill>
        <p:spPr>
          <a:xfrm>
            <a:off x="1" y="0"/>
            <a:ext cx="12192000" cy="6858000"/>
          </a:xfrm>
          <a:prstGeom prst="rect">
            <a:avLst/>
          </a:prstGeom>
        </p:spPr>
      </p:pic>
    </p:spTree>
    <p:extLst>
      <p:ext uri="{BB962C8B-B14F-4D97-AF65-F5344CB8AC3E}">
        <p14:creationId xmlns:p14="http://schemas.microsoft.com/office/powerpoint/2010/main" val="2327059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1EAB3AA-6A15-8C9B-36F5-AE16FF93F7E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734502F-6D2B-9565-A5D3-E29473EA5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 name="Picture 3" descr="A whale swimming in the water">
            <a:extLst>
              <a:ext uri="{FF2B5EF4-FFF2-40B4-BE49-F238E27FC236}">
                <a16:creationId xmlns:a16="http://schemas.microsoft.com/office/drawing/2014/main" id="{C7026BB9-4523-5540-7560-E6E0F3BC1593}"/>
              </a:ext>
            </a:extLst>
          </p:cNvPr>
          <p:cNvPicPr>
            <a:picLocks noChangeAspect="1"/>
          </p:cNvPicPr>
          <p:nvPr/>
        </p:nvPicPr>
        <p:blipFill>
          <a:blip r:embed="rId2"/>
          <a:srcRect l="426"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E5B5FDB0-9FDE-8F6C-16F6-71BFE7948144}"/>
              </a:ext>
            </a:extLst>
          </p:cNvPr>
          <p:cNvSpPr txBox="1"/>
          <p:nvPr/>
        </p:nvSpPr>
        <p:spPr>
          <a:xfrm>
            <a:off x="265471" y="5679946"/>
            <a:ext cx="12074013" cy="830997"/>
          </a:xfrm>
          <a:prstGeom prst="rect">
            <a:avLst/>
          </a:prstGeom>
          <a:noFill/>
        </p:spPr>
        <p:txBody>
          <a:bodyPr wrap="square" rtlCol="0">
            <a:spAutoFit/>
          </a:bodyPr>
          <a:lstStyle/>
          <a:p>
            <a:r>
              <a:rPr lang="en-US" sz="2400" dirty="0">
                <a:solidFill>
                  <a:schemeClr val="accent3">
                    <a:lumMod val="40000"/>
                    <a:lumOff val="60000"/>
                  </a:schemeClr>
                </a:solidFill>
              </a:rPr>
              <a:t>“And the LORD appointed a great fish to swallow Jonah, and Jonah was in the stomach of the fish three days and three nights.”  </a:t>
            </a:r>
            <a:r>
              <a:rPr lang="en-US" sz="2400" b="1" dirty="0">
                <a:solidFill>
                  <a:schemeClr val="accent3">
                    <a:lumMod val="40000"/>
                    <a:lumOff val="60000"/>
                  </a:schemeClr>
                </a:solidFill>
              </a:rPr>
              <a:t>Jonah 1:17</a:t>
            </a:r>
          </a:p>
        </p:txBody>
      </p:sp>
    </p:spTree>
    <p:extLst>
      <p:ext uri="{BB962C8B-B14F-4D97-AF65-F5344CB8AC3E}">
        <p14:creationId xmlns:p14="http://schemas.microsoft.com/office/powerpoint/2010/main" val="3070293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66A09-DC93-82EC-A9A0-7434097F70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E1BECB-5304-D732-22CE-47F10A065DFF}"/>
              </a:ext>
            </a:extLst>
          </p:cNvPr>
          <p:cNvSpPr>
            <a:spLocks noGrp="1"/>
          </p:cNvSpPr>
          <p:nvPr>
            <p:ph type="title"/>
          </p:nvPr>
        </p:nvSpPr>
        <p:spPr>
          <a:xfrm>
            <a:off x="838200" y="257552"/>
            <a:ext cx="10515600" cy="1325563"/>
          </a:xfrm>
        </p:spPr>
        <p:txBody>
          <a:bodyPr>
            <a:normAutofit/>
          </a:bodyPr>
          <a:lstStyle/>
          <a:p>
            <a:r>
              <a:rPr lang="en-US" sz="6600" dirty="0"/>
              <a:t>B. The Praying Prophet (2)</a:t>
            </a:r>
            <a:endParaRPr lang="en-US" sz="6600" dirty="0">
              <a:solidFill>
                <a:srgbClr val="FFC000"/>
              </a:solidFill>
            </a:endParaRPr>
          </a:p>
        </p:txBody>
      </p:sp>
      <p:sp>
        <p:nvSpPr>
          <p:cNvPr id="7" name="Content Placeholder 2">
            <a:extLst>
              <a:ext uri="{FF2B5EF4-FFF2-40B4-BE49-F238E27FC236}">
                <a16:creationId xmlns:a16="http://schemas.microsoft.com/office/drawing/2014/main" id="{3171B2C5-8449-980E-252A-56227FBDE290}"/>
              </a:ext>
            </a:extLst>
          </p:cNvPr>
          <p:cNvSpPr>
            <a:spLocks noGrp="1"/>
          </p:cNvSpPr>
          <p:nvPr>
            <p:ph idx="1"/>
          </p:nvPr>
        </p:nvSpPr>
        <p:spPr>
          <a:xfrm>
            <a:off x="625002" y="1815165"/>
            <a:ext cx="11275449" cy="4351338"/>
          </a:xfrm>
        </p:spPr>
        <p:txBody>
          <a:bodyPr>
            <a:normAutofit/>
          </a:bodyPr>
          <a:lstStyle/>
          <a:p>
            <a:pPr marL="1314450" lvl="1" indent="-857250">
              <a:buAutoNum type="romanUcPeriod" startAt="3"/>
            </a:pPr>
            <a:r>
              <a:rPr lang="en-US" sz="4000" dirty="0"/>
              <a:t>The Divine Hand </a:t>
            </a:r>
          </a:p>
          <a:p>
            <a:pPr marL="914400" lvl="2" indent="0">
              <a:buNone/>
            </a:pPr>
            <a:r>
              <a:rPr lang="en-US" sz="3600" dirty="0"/>
              <a:t>a)     God’s sovereignty acknowledged (v. 3)</a:t>
            </a:r>
            <a:endParaRPr lang="en-US" sz="3600" b="1" dirty="0"/>
          </a:p>
          <a:p>
            <a:pPr marL="1314450" lvl="1" indent="-857250">
              <a:buFont typeface="Arial" panose="020B0604020202020204" pitchFamily="34" charset="0"/>
              <a:buAutoNum type="romanUcPeriod" startAt="3"/>
            </a:pPr>
            <a:r>
              <a:rPr lang="en-US" sz="4000" dirty="0"/>
              <a:t>The Depths of Despair</a:t>
            </a:r>
          </a:p>
          <a:p>
            <a:pPr marL="1771650" lvl="2" indent="-857250">
              <a:buFont typeface="+mj-lt"/>
              <a:buAutoNum type="alphaLcParenR"/>
            </a:pPr>
            <a:r>
              <a:rPr lang="en-US" sz="3600" dirty="0"/>
              <a:t>Banished (v. 4)</a:t>
            </a:r>
          </a:p>
          <a:p>
            <a:pPr marL="1771650" lvl="2" indent="-857250">
              <a:buFont typeface="+mj-lt"/>
              <a:buAutoNum type="alphaLcParenR"/>
            </a:pPr>
            <a:r>
              <a:rPr lang="en-US" sz="3600" dirty="0"/>
              <a:t>Engulfed (v. 5)</a:t>
            </a:r>
          </a:p>
          <a:p>
            <a:pPr marL="1771650" lvl="2" indent="-857250">
              <a:buFont typeface="+mj-lt"/>
              <a:buAutoNum type="alphaLcParenR"/>
            </a:pPr>
            <a:r>
              <a:rPr lang="en-US" sz="3600" b="1" dirty="0">
                <a:solidFill>
                  <a:srgbClr val="FFC000"/>
                </a:solidFill>
              </a:rPr>
              <a:t>Descended (6a)</a:t>
            </a:r>
          </a:p>
          <a:p>
            <a:pPr marL="1771650" lvl="2" indent="-857250">
              <a:buFont typeface="+mj-lt"/>
              <a:buAutoNum type="alphaLcParenR"/>
            </a:pPr>
            <a:endParaRPr lang="en-US" sz="3600" b="1" dirty="0"/>
          </a:p>
          <a:p>
            <a:pPr marL="1657350" lvl="2" indent="-742950">
              <a:buFont typeface="+mj-lt"/>
              <a:buAutoNum type="alphaLcParenR"/>
            </a:pPr>
            <a:endParaRPr lang="en-US" sz="4000" dirty="0"/>
          </a:p>
          <a:p>
            <a:endParaRPr lang="en-US" sz="4400" dirty="0"/>
          </a:p>
        </p:txBody>
      </p:sp>
    </p:spTree>
    <p:extLst>
      <p:ext uri="{BB962C8B-B14F-4D97-AF65-F5344CB8AC3E}">
        <p14:creationId xmlns:p14="http://schemas.microsoft.com/office/powerpoint/2010/main" val="2641319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91665-3CB9-1D22-566D-6045DD041E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1DDCA0-0743-617B-239E-E080FC8949EF}"/>
              </a:ext>
            </a:extLst>
          </p:cNvPr>
          <p:cNvSpPr>
            <a:spLocks noGrp="1"/>
          </p:cNvSpPr>
          <p:nvPr>
            <p:ph type="title"/>
          </p:nvPr>
        </p:nvSpPr>
        <p:spPr>
          <a:xfrm>
            <a:off x="838200" y="257552"/>
            <a:ext cx="10515600" cy="1325563"/>
          </a:xfrm>
        </p:spPr>
        <p:txBody>
          <a:bodyPr>
            <a:normAutofit/>
          </a:bodyPr>
          <a:lstStyle/>
          <a:p>
            <a:r>
              <a:rPr lang="en-US" sz="6600" dirty="0"/>
              <a:t>B. The Praying Prophet (2)</a:t>
            </a:r>
            <a:endParaRPr lang="en-US" sz="6600" dirty="0">
              <a:solidFill>
                <a:srgbClr val="FFC000"/>
              </a:solidFill>
            </a:endParaRPr>
          </a:p>
        </p:txBody>
      </p:sp>
      <p:sp>
        <p:nvSpPr>
          <p:cNvPr id="7" name="Content Placeholder 2">
            <a:extLst>
              <a:ext uri="{FF2B5EF4-FFF2-40B4-BE49-F238E27FC236}">
                <a16:creationId xmlns:a16="http://schemas.microsoft.com/office/drawing/2014/main" id="{281A7C22-4451-0BF5-73D6-A83FD60FE66E}"/>
              </a:ext>
            </a:extLst>
          </p:cNvPr>
          <p:cNvSpPr>
            <a:spLocks noGrp="1"/>
          </p:cNvSpPr>
          <p:nvPr>
            <p:ph idx="1"/>
          </p:nvPr>
        </p:nvSpPr>
        <p:spPr>
          <a:xfrm>
            <a:off x="625002" y="1815165"/>
            <a:ext cx="11275449" cy="4351338"/>
          </a:xfrm>
        </p:spPr>
        <p:txBody>
          <a:bodyPr>
            <a:normAutofit/>
          </a:bodyPr>
          <a:lstStyle/>
          <a:p>
            <a:pPr marL="1314450" lvl="1" indent="-857250">
              <a:buFont typeface="+mj-lt"/>
              <a:buAutoNum type="romanUcPeriod"/>
            </a:pPr>
            <a:r>
              <a:rPr lang="en-US" sz="4000" dirty="0">
                <a:solidFill>
                  <a:srgbClr val="FFC000"/>
                </a:solidFill>
              </a:rPr>
              <a:t>The place of prayer </a:t>
            </a:r>
          </a:p>
          <a:p>
            <a:pPr marL="1771650" lvl="2" indent="-857250">
              <a:buFont typeface="+mj-lt"/>
              <a:buAutoNum type="alphaLcParenR"/>
            </a:pPr>
            <a:r>
              <a:rPr lang="en-US" sz="3600" dirty="0">
                <a:solidFill>
                  <a:srgbClr val="FFC000"/>
                </a:solidFill>
              </a:rPr>
              <a:t>Jonah’s unique location (v. 1)</a:t>
            </a:r>
          </a:p>
          <a:p>
            <a:pPr marL="1314450" lvl="1" indent="-857250">
              <a:buFont typeface="+mj-lt"/>
              <a:buAutoNum type="romanUcPeriod"/>
            </a:pPr>
            <a:r>
              <a:rPr lang="en-US" sz="4000" dirty="0">
                <a:solidFill>
                  <a:srgbClr val="FFC000"/>
                </a:solidFill>
              </a:rPr>
              <a:t>The Plea for Help</a:t>
            </a:r>
          </a:p>
          <a:p>
            <a:pPr marL="1771650" lvl="2" indent="-857250">
              <a:buFont typeface="+mj-lt"/>
              <a:buAutoNum type="alphaLcParenR"/>
            </a:pPr>
            <a:r>
              <a:rPr lang="en-US" sz="3600" dirty="0">
                <a:solidFill>
                  <a:srgbClr val="FFC000"/>
                </a:solidFill>
              </a:rPr>
              <a:t>Jonah’s desperate cry to God (v. 2)</a:t>
            </a:r>
          </a:p>
          <a:p>
            <a:pPr marL="1771650" lvl="2" indent="-857250">
              <a:buFont typeface="+mj-lt"/>
              <a:buAutoNum type="alphaLcParenR"/>
            </a:pPr>
            <a:r>
              <a:rPr lang="en-US" sz="3600" dirty="0">
                <a:solidFill>
                  <a:srgbClr val="FFC000"/>
                </a:solidFill>
              </a:rPr>
              <a:t>From Sheol’s belly (v. 2b)</a:t>
            </a:r>
          </a:p>
          <a:p>
            <a:pPr marL="914400" lvl="2" indent="0">
              <a:buNone/>
            </a:pPr>
            <a:endParaRPr lang="en-US" sz="3600" b="1" dirty="0"/>
          </a:p>
          <a:p>
            <a:pPr marL="1657350" lvl="2" indent="-742950">
              <a:buFont typeface="+mj-lt"/>
              <a:buAutoNum type="romanLcPeriod"/>
            </a:pPr>
            <a:endParaRPr lang="en-US" sz="4000" dirty="0"/>
          </a:p>
          <a:p>
            <a:endParaRPr lang="en-US" sz="4400" dirty="0"/>
          </a:p>
        </p:txBody>
      </p:sp>
    </p:spTree>
    <p:extLst>
      <p:ext uri="{BB962C8B-B14F-4D97-AF65-F5344CB8AC3E}">
        <p14:creationId xmlns:p14="http://schemas.microsoft.com/office/powerpoint/2010/main" val="348378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DFB37-7E8E-FA95-3AF2-8B8C7637E9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3C9FF2-1B46-C509-2801-4430DEC5EC0D}"/>
              </a:ext>
            </a:extLst>
          </p:cNvPr>
          <p:cNvSpPr>
            <a:spLocks noGrp="1"/>
          </p:cNvSpPr>
          <p:nvPr>
            <p:ph type="title"/>
          </p:nvPr>
        </p:nvSpPr>
        <p:spPr>
          <a:xfrm>
            <a:off x="838200" y="257552"/>
            <a:ext cx="10515600" cy="1325563"/>
          </a:xfrm>
        </p:spPr>
        <p:txBody>
          <a:bodyPr>
            <a:normAutofit/>
          </a:bodyPr>
          <a:lstStyle/>
          <a:p>
            <a:r>
              <a:rPr lang="en-US" sz="6600" dirty="0"/>
              <a:t>B. The Praying Prophet (2)</a:t>
            </a:r>
            <a:endParaRPr lang="en-US" sz="6600" dirty="0">
              <a:solidFill>
                <a:srgbClr val="FFC000"/>
              </a:solidFill>
            </a:endParaRPr>
          </a:p>
        </p:txBody>
      </p:sp>
      <p:sp>
        <p:nvSpPr>
          <p:cNvPr id="7" name="Content Placeholder 2">
            <a:extLst>
              <a:ext uri="{FF2B5EF4-FFF2-40B4-BE49-F238E27FC236}">
                <a16:creationId xmlns:a16="http://schemas.microsoft.com/office/drawing/2014/main" id="{D6205814-EBDD-1286-9347-FE634018B837}"/>
              </a:ext>
            </a:extLst>
          </p:cNvPr>
          <p:cNvSpPr>
            <a:spLocks noGrp="1"/>
          </p:cNvSpPr>
          <p:nvPr>
            <p:ph idx="1"/>
          </p:nvPr>
        </p:nvSpPr>
        <p:spPr>
          <a:xfrm>
            <a:off x="625002" y="1815165"/>
            <a:ext cx="11275449" cy="4351338"/>
          </a:xfrm>
        </p:spPr>
        <p:txBody>
          <a:bodyPr>
            <a:normAutofit/>
          </a:bodyPr>
          <a:lstStyle/>
          <a:p>
            <a:pPr marL="1314450" lvl="1" indent="-857250">
              <a:buAutoNum type="romanUcPeriod" startAt="3"/>
            </a:pPr>
            <a:r>
              <a:rPr lang="en-US" sz="4000" dirty="0">
                <a:solidFill>
                  <a:srgbClr val="FFC000"/>
                </a:solidFill>
              </a:rPr>
              <a:t>The Divine Hand </a:t>
            </a:r>
          </a:p>
          <a:p>
            <a:pPr marL="914400" lvl="2" indent="0">
              <a:buNone/>
            </a:pPr>
            <a:r>
              <a:rPr lang="en-US" sz="3600" dirty="0">
                <a:solidFill>
                  <a:srgbClr val="FFC000"/>
                </a:solidFill>
              </a:rPr>
              <a:t>a)     God’s sovereignty acknowledged (v. 3)</a:t>
            </a:r>
            <a:endParaRPr lang="en-US" sz="3600" b="1" dirty="0">
              <a:solidFill>
                <a:srgbClr val="FFC000"/>
              </a:solidFill>
            </a:endParaRPr>
          </a:p>
          <a:p>
            <a:pPr marL="1314450" lvl="1" indent="-857250">
              <a:buFont typeface="Arial" panose="020B0604020202020204" pitchFamily="34" charset="0"/>
              <a:buAutoNum type="romanUcPeriod" startAt="3"/>
            </a:pPr>
            <a:r>
              <a:rPr lang="en-US" sz="4000" dirty="0">
                <a:solidFill>
                  <a:srgbClr val="FFC000"/>
                </a:solidFill>
              </a:rPr>
              <a:t>The Depths of Despair</a:t>
            </a:r>
          </a:p>
          <a:p>
            <a:pPr marL="1771650" lvl="2" indent="-857250">
              <a:buFont typeface="+mj-lt"/>
              <a:buAutoNum type="alphaLcParenR"/>
            </a:pPr>
            <a:r>
              <a:rPr lang="en-US" sz="3600" dirty="0">
                <a:solidFill>
                  <a:srgbClr val="FFC000"/>
                </a:solidFill>
              </a:rPr>
              <a:t>Banished (v. 4)</a:t>
            </a:r>
          </a:p>
          <a:p>
            <a:pPr marL="1771650" lvl="2" indent="-857250">
              <a:buFont typeface="+mj-lt"/>
              <a:buAutoNum type="alphaLcParenR"/>
            </a:pPr>
            <a:r>
              <a:rPr lang="en-US" sz="3600" dirty="0">
                <a:solidFill>
                  <a:srgbClr val="FFC000"/>
                </a:solidFill>
              </a:rPr>
              <a:t>Engulfed (v. 5)</a:t>
            </a:r>
          </a:p>
          <a:p>
            <a:pPr marL="1771650" lvl="2" indent="-857250">
              <a:buFont typeface="+mj-lt"/>
              <a:buAutoNum type="alphaLcParenR"/>
            </a:pPr>
            <a:r>
              <a:rPr lang="en-US" sz="3600" dirty="0">
                <a:solidFill>
                  <a:srgbClr val="FFC000"/>
                </a:solidFill>
              </a:rPr>
              <a:t>Descended (6a)</a:t>
            </a:r>
          </a:p>
          <a:p>
            <a:pPr marL="1771650" lvl="2" indent="-857250">
              <a:buFont typeface="+mj-lt"/>
              <a:buAutoNum type="alphaLcParenR"/>
            </a:pPr>
            <a:endParaRPr lang="en-US" sz="3600" b="1" dirty="0"/>
          </a:p>
          <a:p>
            <a:pPr marL="1657350" lvl="2" indent="-742950">
              <a:buFont typeface="+mj-lt"/>
              <a:buAutoNum type="alphaLcParenR"/>
            </a:pPr>
            <a:endParaRPr lang="en-US" sz="4000" dirty="0"/>
          </a:p>
          <a:p>
            <a:endParaRPr lang="en-US" sz="4400" dirty="0"/>
          </a:p>
        </p:txBody>
      </p:sp>
    </p:spTree>
    <p:extLst>
      <p:ext uri="{BB962C8B-B14F-4D97-AF65-F5344CB8AC3E}">
        <p14:creationId xmlns:p14="http://schemas.microsoft.com/office/powerpoint/2010/main" val="3273152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2377D07-D2CA-F598-5DC5-09F135DAE2B1}"/>
              </a:ext>
            </a:extLst>
          </p:cNvPr>
          <p:cNvSpPr>
            <a:spLocks noGrp="1"/>
          </p:cNvSpPr>
          <p:nvPr>
            <p:ph type="ftr" sz="quarter" idx="11"/>
          </p:nvPr>
        </p:nvSpPr>
        <p:spPr/>
        <p:txBody>
          <a:bodyPr/>
          <a:lstStyle/>
          <a:p>
            <a:endParaRPr lang="en-US" dirty="0"/>
          </a:p>
        </p:txBody>
      </p:sp>
      <p:sp>
        <p:nvSpPr>
          <p:cNvPr id="3" name="Title 1">
            <a:extLst>
              <a:ext uri="{FF2B5EF4-FFF2-40B4-BE49-F238E27FC236}">
                <a16:creationId xmlns:a16="http://schemas.microsoft.com/office/drawing/2014/main" id="{DDC82D5A-1157-C489-78C3-35B0AE77DD41}"/>
              </a:ext>
            </a:extLst>
          </p:cNvPr>
          <p:cNvSpPr txBox="1">
            <a:spLocks/>
          </p:cNvSpPr>
          <p:nvPr/>
        </p:nvSpPr>
        <p:spPr>
          <a:xfrm>
            <a:off x="4255169" y="2766218"/>
            <a:ext cx="4359441" cy="1325563"/>
          </a:xfrm>
          <a:prstGeom prst="rect">
            <a:avLst/>
          </a:prstGeom>
        </p:spPr>
        <p:txBody>
          <a:bodyPr>
            <a:norm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sz="6600" dirty="0"/>
              <a:t>Conclusion</a:t>
            </a:r>
            <a:endParaRPr lang="en-US" sz="6600" dirty="0">
              <a:solidFill>
                <a:srgbClr val="FFC000"/>
              </a:solidFill>
            </a:endParaRPr>
          </a:p>
        </p:txBody>
      </p:sp>
    </p:spTree>
    <p:extLst>
      <p:ext uri="{BB962C8B-B14F-4D97-AF65-F5344CB8AC3E}">
        <p14:creationId xmlns:p14="http://schemas.microsoft.com/office/powerpoint/2010/main" val="13844718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6C7D58-A2C1-6A5A-EF1A-8CA82A3F6431}"/>
              </a:ext>
            </a:extLst>
          </p:cNvPr>
          <p:cNvSpPr>
            <a:spLocks noGrp="1"/>
          </p:cNvSpPr>
          <p:nvPr>
            <p:ph idx="1"/>
          </p:nvPr>
        </p:nvSpPr>
        <p:spPr>
          <a:xfrm>
            <a:off x="838200" y="2173357"/>
            <a:ext cx="10515600" cy="3993146"/>
          </a:xfrm>
        </p:spPr>
        <p:txBody>
          <a:bodyPr>
            <a:normAutofit/>
          </a:bodyPr>
          <a:lstStyle/>
          <a:p>
            <a:pPr marL="0" indent="0">
              <a:buNone/>
            </a:pPr>
            <a:r>
              <a:rPr lang="en-US" sz="4400" dirty="0"/>
              <a:t>To showcase God’s universal love and plan of redemption which extends beyond Israel to include all nations. </a:t>
            </a:r>
          </a:p>
        </p:txBody>
      </p:sp>
      <p:sp>
        <p:nvSpPr>
          <p:cNvPr id="4" name="Footer Placeholder 3">
            <a:extLst>
              <a:ext uri="{FF2B5EF4-FFF2-40B4-BE49-F238E27FC236}">
                <a16:creationId xmlns:a16="http://schemas.microsoft.com/office/drawing/2014/main" id="{220B54CC-BF54-C2D1-2C0B-6A148584929D}"/>
              </a:ext>
            </a:extLst>
          </p:cNvPr>
          <p:cNvSpPr>
            <a:spLocks noGrp="1"/>
          </p:cNvSpPr>
          <p:nvPr>
            <p:ph type="ftr" sz="quarter" idx="11"/>
          </p:nvPr>
        </p:nvSpPr>
        <p:spPr/>
        <p:txBody>
          <a:bodyPr/>
          <a:lstStyle/>
          <a:p>
            <a:endParaRPr lang="en-US" dirty="0"/>
          </a:p>
        </p:txBody>
      </p:sp>
      <p:sp>
        <p:nvSpPr>
          <p:cNvPr id="5" name="Title 1">
            <a:extLst>
              <a:ext uri="{FF2B5EF4-FFF2-40B4-BE49-F238E27FC236}">
                <a16:creationId xmlns:a16="http://schemas.microsoft.com/office/drawing/2014/main" id="{9EA97215-E37B-3484-F251-DFEBB22BCEBD}"/>
              </a:ext>
            </a:extLst>
          </p:cNvPr>
          <p:cNvSpPr>
            <a:spLocks noGrp="1"/>
          </p:cNvSpPr>
          <p:nvPr>
            <p:ph type="title"/>
          </p:nvPr>
        </p:nvSpPr>
        <p:spPr>
          <a:xfrm>
            <a:off x="838200" y="299755"/>
            <a:ext cx="10515600" cy="1325563"/>
          </a:xfrm>
        </p:spPr>
        <p:txBody>
          <a:bodyPr>
            <a:normAutofit/>
          </a:bodyPr>
          <a:lstStyle/>
          <a:p>
            <a:r>
              <a:rPr lang="en-US" dirty="0"/>
              <a:t>THE MESSAGE OF JONAH</a:t>
            </a:r>
          </a:p>
        </p:txBody>
      </p:sp>
    </p:spTree>
    <p:extLst>
      <p:ext uri="{BB962C8B-B14F-4D97-AF65-F5344CB8AC3E}">
        <p14:creationId xmlns:p14="http://schemas.microsoft.com/office/powerpoint/2010/main" val="373941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aquatic mammal, shark, dolphin&#10;&#10;Description automatically generated">
            <a:extLst>
              <a:ext uri="{FF2B5EF4-FFF2-40B4-BE49-F238E27FC236}">
                <a16:creationId xmlns:a16="http://schemas.microsoft.com/office/drawing/2014/main" id="{C3375CC3-F969-8FDB-089A-CD848337F4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180" y="0"/>
            <a:ext cx="12145639" cy="6858000"/>
          </a:xfrm>
          <a:prstGeom prst="rect">
            <a:avLst/>
          </a:prstGeom>
        </p:spPr>
      </p:pic>
    </p:spTree>
    <p:extLst>
      <p:ext uri="{BB962C8B-B14F-4D97-AF65-F5344CB8AC3E}">
        <p14:creationId xmlns:p14="http://schemas.microsoft.com/office/powerpoint/2010/main" val="1896457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a:xfrm>
            <a:off x="838200" y="257552"/>
            <a:ext cx="10515600" cy="1325563"/>
          </a:xfrm>
        </p:spPr>
        <p:txBody>
          <a:bodyPr>
            <a:normAutofit/>
          </a:bodyPr>
          <a:lstStyle/>
          <a:p>
            <a:r>
              <a:rPr lang="en-US" sz="6600" dirty="0"/>
              <a:t>Jonah 1:17 ?</a:t>
            </a:r>
            <a:endParaRPr lang="en-US" sz="6600" dirty="0">
              <a:solidFill>
                <a:srgbClr val="FFC000"/>
              </a:solidFill>
            </a:endParaRPr>
          </a:p>
        </p:txBody>
      </p:sp>
      <p:sp>
        <p:nvSpPr>
          <p:cNvPr id="7" name="Content Placeholder 2">
            <a:extLst>
              <a:ext uri="{FF2B5EF4-FFF2-40B4-BE49-F238E27FC236}">
                <a16:creationId xmlns:a16="http://schemas.microsoft.com/office/drawing/2014/main" id="{54B4929B-F718-8D44-0CDF-866CFD9AE2DF}"/>
              </a:ext>
            </a:extLst>
          </p:cNvPr>
          <p:cNvSpPr>
            <a:spLocks noGrp="1"/>
          </p:cNvSpPr>
          <p:nvPr>
            <p:ph idx="1"/>
          </p:nvPr>
        </p:nvSpPr>
        <p:spPr>
          <a:xfrm>
            <a:off x="618470" y="2066547"/>
            <a:ext cx="11275449" cy="4351338"/>
          </a:xfrm>
        </p:spPr>
        <p:txBody>
          <a:bodyPr>
            <a:normAutofit/>
          </a:bodyPr>
          <a:lstStyle/>
          <a:p>
            <a:pPr marL="857250" indent="-857250">
              <a:buFont typeface="+mj-lt"/>
              <a:buAutoNum type="romanUcPeriod"/>
            </a:pPr>
            <a:r>
              <a:rPr lang="en-US" sz="3600" dirty="0"/>
              <a:t>Practical Perspective</a:t>
            </a:r>
          </a:p>
          <a:p>
            <a:pPr marL="857250" indent="-857250">
              <a:buFont typeface="+mj-lt"/>
              <a:buAutoNum type="romanUcPeriod"/>
            </a:pPr>
            <a:r>
              <a:rPr lang="en-US" sz="3600" dirty="0"/>
              <a:t>Theological Perspective</a:t>
            </a:r>
          </a:p>
          <a:p>
            <a:pPr marL="857250" indent="-857250">
              <a:buFont typeface="+mj-lt"/>
              <a:buAutoNum type="romanUcPeriod"/>
            </a:pPr>
            <a:r>
              <a:rPr lang="en-US" sz="3600" dirty="0"/>
              <a:t>Historical Perspective</a:t>
            </a:r>
          </a:p>
          <a:p>
            <a:pPr marL="857250" indent="-857250">
              <a:buFont typeface="+mj-lt"/>
              <a:buAutoNum type="romanUcPeriod"/>
            </a:pPr>
            <a:r>
              <a:rPr lang="en-US" sz="3600" dirty="0"/>
              <a:t>Typological Perspective</a:t>
            </a:r>
          </a:p>
          <a:p>
            <a:pPr marL="857250" indent="-857250">
              <a:buFont typeface="+mj-lt"/>
              <a:buAutoNum type="romanUcPeriod"/>
            </a:pPr>
            <a:r>
              <a:rPr lang="en-US" sz="3600" dirty="0"/>
              <a:t>Exegetical Perspective</a:t>
            </a:r>
          </a:p>
          <a:p>
            <a:pPr marL="857250" indent="-857250">
              <a:buFont typeface="+mj-lt"/>
              <a:buAutoNum type="romanUcPeriod"/>
            </a:pPr>
            <a:endParaRPr lang="en-US" sz="3600" dirty="0"/>
          </a:p>
          <a:p>
            <a:endParaRPr lang="en-US" sz="3600" dirty="0"/>
          </a:p>
        </p:txBody>
      </p:sp>
    </p:spTree>
    <p:extLst>
      <p:ext uri="{BB962C8B-B14F-4D97-AF65-F5344CB8AC3E}">
        <p14:creationId xmlns:p14="http://schemas.microsoft.com/office/powerpoint/2010/main" val="2981605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a:xfrm>
            <a:off x="838200" y="257552"/>
            <a:ext cx="10515600" cy="1325563"/>
          </a:xfrm>
        </p:spPr>
        <p:txBody>
          <a:bodyPr>
            <a:normAutofit/>
          </a:bodyPr>
          <a:lstStyle/>
          <a:p>
            <a:r>
              <a:rPr lang="en-US" sz="6600" dirty="0"/>
              <a:t>Outline of Jonah</a:t>
            </a:r>
            <a:endParaRPr lang="en-US" sz="6600" dirty="0">
              <a:solidFill>
                <a:srgbClr val="FFC000"/>
              </a:solidFill>
            </a:endParaRPr>
          </a:p>
        </p:txBody>
      </p:sp>
      <p:sp>
        <p:nvSpPr>
          <p:cNvPr id="7" name="Content Placeholder 2">
            <a:extLst>
              <a:ext uri="{FF2B5EF4-FFF2-40B4-BE49-F238E27FC236}">
                <a16:creationId xmlns:a16="http://schemas.microsoft.com/office/drawing/2014/main" id="{54B4929B-F718-8D44-0CDF-866CFD9AE2DF}"/>
              </a:ext>
            </a:extLst>
          </p:cNvPr>
          <p:cNvSpPr>
            <a:spLocks noGrp="1"/>
          </p:cNvSpPr>
          <p:nvPr>
            <p:ph idx="1"/>
          </p:nvPr>
        </p:nvSpPr>
        <p:spPr>
          <a:xfrm>
            <a:off x="618470" y="2066547"/>
            <a:ext cx="11275449" cy="4351338"/>
          </a:xfrm>
        </p:spPr>
        <p:txBody>
          <a:bodyPr>
            <a:normAutofit/>
          </a:bodyPr>
          <a:lstStyle/>
          <a:p>
            <a:pPr marL="857250" indent="-857250">
              <a:buFont typeface="+mj-lt"/>
              <a:buAutoNum type="romanUcPeriod"/>
            </a:pPr>
            <a:r>
              <a:rPr lang="en-US" sz="3600" dirty="0"/>
              <a:t>Defiance (1-2)</a:t>
            </a:r>
          </a:p>
          <a:p>
            <a:pPr marL="1314450" lvl="1" indent="-857250">
              <a:buFont typeface="+mj-lt"/>
              <a:buAutoNum type="alphaUcPeriod"/>
            </a:pPr>
            <a:r>
              <a:rPr lang="en-US" sz="3200" b="1" dirty="0">
                <a:solidFill>
                  <a:srgbClr val="FFC000"/>
                </a:solidFill>
              </a:rPr>
              <a:t>The running prophet (1)</a:t>
            </a:r>
          </a:p>
          <a:p>
            <a:pPr marL="1314450" lvl="1" indent="-857250">
              <a:buFont typeface="+mj-lt"/>
              <a:buAutoNum type="alphaUcPeriod"/>
            </a:pPr>
            <a:r>
              <a:rPr lang="en-US" sz="3200" dirty="0"/>
              <a:t>The praying prophet (2)</a:t>
            </a:r>
          </a:p>
          <a:p>
            <a:pPr marL="857250" indent="-857250">
              <a:buFont typeface="+mj-lt"/>
              <a:buAutoNum type="romanUcPeriod"/>
            </a:pPr>
            <a:r>
              <a:rPr lang="en-US" sz="3600" dirty="0"/>
              <a:t>Compliance (3-4)</a:t>
            </a:r>
          </a:p>
          <a:p>
            <a:pPr marL="1314450" lvl="1" indent="-857250">
              <a:buFont typeface="+mj-lt"/>
              <a:buAutoNum type="alphaUcPeriod"/>
            </a:pPr>
            <a:r>
              <a:rPr lang="en-US" sz="3200" dirty="0"/>
              <a:t>The preaching prophet (3)</a:t>
            </a:r>
          </a:p>
          <a:p>
            <a:pPr marL="1314450" lvl="1" indent="-857250">
              <a:buFont typeface="+mj-lt"/>
              <a:buAutoNum type="alphaUcPeriod"/>
            </a:pPr>
            <a:r>
              <a:rPr lang="en-US" sz="3200" dirty="0"/>
              <a:t>The pouting prophet (4)</a:t>
            </a:r>
          </a:p>
          <a:p>
            <a:endParaRPr lang="en-US" sz="3600" dirty="0"/>
          </a:p>
          <a:p>
            <a:endParaRPr lang="en-US" sz="3600" dirty="0"/>
          </a:p>
        </p:txBody>
      </p:sp>
      <p:sp>
        <p:nvSpPr>
          <p:cNvPr id="3" name="Footer Placeholder 1">
            <a:extLst>
              <a:ext uri="{FF2B5EF4-FFF2-40B4-BE49-F238E27FC236}">
                <a16:creationId xmlns:a16="http://schemas.microsoft.com/office/drawing/2014/main" id="{7AEBAABA-F0D7-0ECE-69A1-3D4B2A45D524}"/>
              </a:ext>
            </a:extLst>
          </p:cNvPr>
          <p:cNvSpPr>
            <a:spLocks noGrp="1"/>
          </p:cNvSpPr>
          <p:nvPr>
            <p:ph type="ftr" sz="quarter" idx="11"/>
          </p:nvPr>
        </p:nvSpPr>
        <p:spPr>
          <a:xfrm>
            <a:off x="838200" y="6235323"/>
            <a:ext cx="9086739" cy="365125"/>
          </a:xfrm>
        </p:spPr>
        <p:txBody>
          <a:bodyPr/>
          <a:lstStyle/>
          <a:p>
            <a:r>
              <a:rPr lang="en-US" dirty="0">
                <a:solidFill>
                  <a:schemeClr val="tx1">
                    <a:lumMod val="75000"/>
                    <a:lumOff val="25000"/>
                  </a:schemeClr>
                </a:solidFill>
                <a:effectLst/>
              </a:rPr>
              <a:t>Outline adapted from </a:t>
            </a:r>
            <a:r>
              <a:rPr lang="en-US" i="1" dirty="0">
                <a:solidFill>
                  <a:schemeClr val="tx1">
                    <a:lumMod val="75000"/>
                    <a:lumOff val="25000"/>
                  </a:schemeClr>
                </a:solidFill>
                <a:effectLst/>
              </a:rPr>
              <a:t>Jonah Argument</a:t>
            </a:r>
            <a:r>
              <a:rPr lang="en-US" dirty="0">
                <a:solidFill>
                  <a:schemeClr val="tx1">
                    <a:lumMod val="75000"/>
                    <a:lumOff val="25000"/>
                  </a:schemeClr>
                </a:solidFill>
                <a:effectLst/>
              </a:rPr>
              <a:t>, by Andrew Marshall Woods, 2007, 13.</a:t>
            </a:r>
          </a:p>
        </p:txBody>
      </p:sp>
    </p:spTree>
    <p:extLst>
      <p:ext uri="{BB962C8B-B14F-4D97-AF65-F5344CB8AC3E}">
        <p14:creationId xmlns:p14="http://schemas.microsoft.com/office/powerpoint/2010/main" val="565228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2AF7B-33B2-BE62-E82E-9B31E2696F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6FBD5E-3183-B679-D4E2-68B08A12FC57}"/>
              </a:ext>
            </a:extLst>
          </p:cNvPr>
          <p:cNvSpPr>
            <a:spLocks noGrp="1"/>
          </p:cNvSpPr>
          <p:nvPr>
            <p:ph type="title"/>
          </p:nvPr>
        </p:nvSpPr>
        <p:spPr>
          <a:xfrm>
            <a:off x="838200" y="257552"/>
            <a:ext cx="10515600" cy="1325563"/>
          </a:xfrm>
        </p:spPr>
        <p:txBody>
          <a:bodyPr>
            <a:normAutofit/>
          </a:bodyPr>
          <a:lstStyle/>
          <a:p>
            <a:r>
              <a:rPr lang="en-US" sz="6600" dirty="0"/>
              <a:t>Outline of Jonah</a:t>
            </a:r>
            <a:endParaRPr lang="en-US" sz="6600" dirty="0">
              <a:solidFill>
                <a:srgbClr val="FFC000"/>
              </a:solidFill>
            </a:endParaRPr>
          </a:p>
        </p:txBody>
      </p:sp>
      <p:sp>
        <p:nvSpPr>
          <p:cNvPr id="7" name="Content Placeholder 2">
            <a:extLst>
              <a:ext uri="{FF2B5EF4-FFF2-40B4-BE49-F238E27FC236}">
                <a16:creationId xmlns:a16="http://schemas.microsoft.com/office/drawing/2014/main" id="{286F15F9-C622-989E-CB87-72B7F84D2C4E}"/>
              </a:ext>
            </a:extLst>
          </p:cNvPr>
          <p:cNvSpPr>
            <a:spLocks noGrp="1"/>
          </p:cNvSpPr>
          <p:nvPr>
            <p:ph idx="1"/>
          </p:nvPr>
        </p:nvSpPr>
        <p:spPr>
          <a:xfrm>
            <a:off x="618470" y="2066547"/>
            <a:ext cx="11275449" cy="4351338"/>
          </a:xfrm>
        </p:spPr>
        <p:txBody>
          <a:bodyPr>
            <a:normAutofit/>
          </a:bodyPr>
          <a:lstStyle/>
          <a:p>
            <a:pPr marL="857250" indent="-857250">
              <a:buFont typeface="+mj-lt"/>
              <a:buAutoNum type="romanUcPeriod"/>
            </a:pPr>
            <a:r>
              <a:rPr lang="en-US" sz="3600" dirty="0"/>
              <a:t>Defiance (1-2)</a:t>
            </a:r>
          </a:p>
          <a:p>
            <a:pPr marL="1314450" lvl="1" indent="-857250">
              <a:buFont typeface="+mj-lt"/>
              <a:buAutoNum type="alphaUcPeriod"/>
            </a:pPr>
            <a:r>
              <a:rPr lang="en-US" sz="3200" dirty="0"/>
              <a:t>The running prophet (1)</a:t>
            </a:r>
          </a:p>
          <a:p>
            <a:pPr marL="1314450" lvl="1" indent="-857250">
              <a:buFont typeface="+mj-lt"/>
              <a:buAutoNum type="alphaUcPeriod"/>
            </a:pPr>
            <a:r>
              <a:rPr lang="en-US" sz="3200" b="1" dirty="0">
                <a:solidFill>
                  <a:srgbClr val="FFC000"/>
                </a:solidFill>
              </a:rPr>
              <a:t>The praying prophet (2)</a:t>
            </a:r>
          </a:p>
          <a:p>
            <a:pPr marL="857250" indent="-857250">
              <a:buFont typeface="+mj-lt"/>
              <a:buAutoNum type="romanUcPeriod"/>
            </a:pPr>
            <a:r>
              <a:rPr lang="en-US" sz="3600" dirty="0"/>
              <a:t>Compliance (3-4)</a:t>
            </a:r>
          </a:p>
          <a:p>
            <a:pPr marL="1314450" lvl="1" indent="-857250">
              <a:buFont typeface="+mj-lt"/>
              <a:buAutoNum type="alphaUcPeriod"/>
            </a:pPr>
            <a:r>
              <a:rPr lang="en-US" sz="3200" dirty="0"/>
              <a:t>The preaching prophet (3)</a:t>
            </a:r>
          </a:p>
          <a:p>
            <a:pPr marL="1314450" lvl="1" indent="-857250">
              <a:buFont typeface="+mj-lt"/>
              <a:buAutoNum type="alphaUcPeriod"/>
            </a:pPr>
            <a:r>
              <a:rPr lang="en-US" sz="3200" dirty="0"/>
              <a:t>The pouting prophet (4)</a:t>
            </a:r>
          </a:p>
          <a:p>
            <a:endParaRPr lang="en-US" sz="3600" dirty="0"/>
          </a:p>
          <a:p>
            <a:endParaRPr lang="en-US" sz="3600" dirty="0"/>
          </a:p>
        </p:txBody>
      </p:sp>
      <p:sp>
        <p:nvSpPr>
          <p:cNvPr id="3" name="Footer Placeholder 1">
            <a:extLst>
              <a:ext uri="{FF2B5EF4-FFF2-40B4-BE49-F238E27FC236}">
                <a16:creationId xmlns:a16="http://schemas.microsoft.com/office/drawing/2014/main" id="{E189BFA3-3B2D-7D08-0615-4BDD7212EBDA}"/>
              </a:ext>
            </a:extLst>
          </p:cNvPr>
          <p:cNvSpPr>
            <a:spLocks noGrp="1"/>
          </p:cNvSpPr>
          <p:nvPr>
            <p:ph type="ftr" sz="quarter" idx="11"/>
          </p:nvPr>
        </p:nvSpPr>
        <p:spPr>
          <a:xfrm>
            <a:off x="838200" y="6235323"/>
            <a:ext cx="9086739" cy="365125"/>
          </a:xfrm>
        </p:spPr>
        <p:txBody>
          <a:bodyPr/>
          <a:lstStyle/>
          <a:p>
            <a:r>
              <a:rPr lang="en-US" dirty="0">
                <a:solidFill>
                  <a:schemeClr val="tx1">
                    <a:lumMod val="75000"/>
                    <a:lumOff val="25000"/>
                  </a:schemeClr>
                </a:solidFill>
                <a:effectLst/>
              </a:rPr>
              <a:t>Outline adapted from </a:t>
            </a:r>
            <a:r>
              <a:rPr lang="en-US" i="1" dirty="0">
                <a:solidFill>
                  <a:schemeClr val="tx1">
                    <a:lumMod val="75000"/>
                    <a:lumOff val="25000"/>
                  </a:schemeClr>
                </a:solidFill>
                <a:effectLst/>
              </a:rPr>
              <a:t>Jonah Argument</a:t>
            </a:r>
            <a:r>
              <a:rPr lang="en-US" dirty="0">
                <a:solidFill>
                  <a:schemeClr val="tx1">
                    <a:lumMod val="75000"/>
                    <a:lumOff val="25000"/>
                  </a:schemeClr>
                </a:solidFill>
                <a:effectLst/>
              </a:rPr>
              <a:t>, by Andrew Marshall Woods, 2007, 13.</a:t>
            </a:r>
          </a:p>
        </p:txBody>
      </p:sp>
    </p:spTree>
    <p:extLst>
      <p:ext uri="{BB962C8B-B14F-4D97-AF65-F5344CB8AC3E}">
        <p14:creationId xmlns:p14="http://schemas.microsoft.com/office/powerpoint/2010/main" val="3291830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a:xfrm>
            <a:off x="838200" y="257552"/>
            <a:ext cx="10515600" cy="1325563"/>
          </a:xfrm>
        </p:spPr>
        <p:txBody>
          <a:bodyPr>
            <a:normAutofit/>
          </a:bodyPr>
          <a:lstStyle/>
          <a:p>
            <a:r>
              <a:rPr lang="en-US" sz="6600" dirty="0"/>
              <a:t>B. The Praying Prophet (2)</a:t>
            </a:r>
            <a:endParaRPr lang="en-US" sz="6600" dirty="0">
              <a:solidFill>
                <a:srgbClr val="FFC000"/>
              </a:solidFill>
            </a:endParaRPr>
          </a:p>
        </p:txBody>
      </p:sp>
      <p:sp>
        <p:nvSpPr>
          <p:cNvPr id="7" name="Content Placeholder 2">
            <a:extLst>
              <a:ext uri="{FF2B5EF4-FFF2-40B4-BE49-F238E27FC236}">
                <a16:creationId xmlns:a16="http://schemas.microsoft.com/office/drawing/2014/main" id="{54B4929B-F718-8D44-0CDF-866CFD9AE2DF}"/>
              </a:ext>
            </a:extLst>
          </p:cNvPr>
          <p:cNvSpPr>
            <a:spLocks noGrp="1"/>
          </p:cNvSpPr>
          <p:nvPr>
            <p:ph idx="1"/>
          </p:nvPr>
        </p:nvSpPr>
        <p:spPr>
          <a:xfrm>
            <a:off x="625002" y="1815165"/>
            <a:ext cx="11275449" cy="4351338"/>
          </a:xfrm>
        </p:spPr>
        <p:txBody>
          <a:bodyPr>
            <a:normAutofit/>
          </a:bodyPr>
          <a:lstStyle/>
          <a:p>
            <a:pPr marL="1314450" lvl="1" indent="-857250">
              <a:buFont typeface="+mj-lt"/>
              <a:buAutoNum type="romanUcPeriod"/>
            </a:pPr>
            <a:r>
              <a:rPr lang="en-US" sz="4000" dirty="0"/>
              <a:t>The place of prayer </a:t>
            </a:r>
          </a:p>
          <a:p>
            <a:pPr marL="1771650" lvl="2" indent="-857250">
              <a:buFont typeface="+mj-lt"/>
              <a:buAutoNum type="alphaLcParenR"/>
            </a:pPr>
            <a:r>
              <a:rPr lang="en-US" sz="3600" dirty="0"/>
              <a:t>Jonah’s unique location (v. 1)</a:t>
            </a:r>
            <a:endParaRPr lang="en-US" sz="3600" b="1" dirty="0"/>
          </a:p>
          <a:p>
            <a:pPr marL="1314450" lvl="1" indent="-857250">
              <a:buFont typeface="+mj-lt"/>
              <a:buAutoNum type="romanUcPeriod"/>
            </a:pPr>
            <a:r>
              <a:rPr lang="en-US" sz="4000" dirty="0"/>
              <a:t>The Plea for Help</a:t>
            </a:r>
          </a:p>
          <a:p>
            <a:pPr marL="1771650" lvl="2" indent="-857250">
              <a:buFont typeface="+mj-lt"/>
              <a:buAutoNum type="alphaLcParenR"/>
            </a:pPr>
            <a:r>
              <a:rPr lang="en-US" sz="3600" dirty="0"/>
              <a:t>Jonah’s desperate cry to God (v. 2)</a:t>
            </a:r>
          </a:p>
          <a:p>
            <a:pPr marL="1771650" lvl="2" indent="-857250">
              <a:buFont typeface="+mj-lt"/>
              <a:buAutoNum type="alphaLcParenR"/>
            </a:pPr>
            <a:r>
              <a:rPr lang="en-US" sz="3600" dirty="0"/>
              <a:t>From Sheol’s belly (v. 2b)</a:t>
            </a:r>
          </a:p>
          <a:p>
            <a:pPr marL="914400" lvl="2" indent="0">
              <a:buNone/>
            </a:pPr>
            <a:endParaRPr lang="en-US" sz="3600" b="1" dirty="0"/>
          </a:p>
          <a:p>
            <a:pPr marL="1657350" lvl="2" indent="-742950">
              <a:buFont typeface="+mj-lt"/>
              <a:buAutoNum type="romanLcPeriod"/>
            </a:pPr>
            <a:endParaRPr lang="en-US" sz="4000" dirty="0"/>
          </a:p>
          <a:p>
            <a:endParaRPr lang="en-US" sz="4400" dirty="0"/>
          </a:p>
        </p:txBody>
      </p:sp>
    </p:spTree>
    <p:extLst>
      <p:ext uri="{BB962C8B-B14F-4D97-AF65-F5344CB8AC3E}">
        <p14:creationId xmlns:p14="http://schemas.microsoft.com/office/powerpoint/2010/main" val="2189197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ABADD-DA7E-4CFA-B128-0B481E3D48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C5D09E-F6AF-5705-6B60-2DF7A3ED1323}"/>
              </a:ext>
            </a:extLst>
          </p:cNvPr>
          <p:cNvSpPr>
            <a:spLocks noGrp="1"/>
          </p:cNvSpPr>
          <p:nvPr>
            <p:ph type="title"/>
          </p:nvPr>
        </p:nvSpPr>
        <p:spPr>
          <a:xfrm>
            <a:off x="838200" y="257552"/>
            <a:ext cx="10515600" cy="1325563"/>
          </a:xfrm>
        </p:spPr>
        <p:txBody>
          <a:bodyPr>
            <a:normAutofit/>
          </a:bodyPr>
          <a:lstStyle/>
          <a:p>
            <a:r>
              <a:rPr lang="en-US" sz="6600" dirty="0"/>
              <a:t>B. The Praying Prophet (2)</a:t>
            </a:r>
            <a:endParaRPr lang="en-US" sz="6600" dirty="0">
              <a:solidFill>
                <a:srgbClr val="FFC000"/>
              </a:solidFill>
            </a:endParaRPr>
          </a:p>
        </p:txBody>
      </p:sp>
      <p:sp>
        <p:nvSpPr>
          <p:cNvPr id="7" name="Content Placeholder 2">
            <a:extLst>
              <a:ext uri="{FF2B5EF4-FFF2-40B4-BE49-F238E27FC236}">
                <a16:creationId xmlns:a16="http://schemas.microsoft.com/office/drawing/2014/main" id="{6ACAC6BF-36C3-563A-ABCF-3A98C906F3F2}"/>
              </a:ext>
            </a:extLst>
          </p:cNvPr>
          <p:cNvSpPr>
            <a:spLocks noGrp="1"/>
          </p:cNvSpPr>
          <p:nvPr>
            <p:ph idx="1"/>
          </p:nvPr>
        </p:nvSpPr>
        <p:spPr>
          <a:xfrm>
            <a:off x="625002" y="1815165"/>
            <a:ext cx="11275449" cy="4351338"/>
          </a:xfrm>
        </p:spPr>
        <p:txBody>
          <a:bodyPr>
            <a:normAutofit/>
          </a:bodyPr>
          <a:lstStyle/>
          <a:p>
            <a:pPr marL="1314450" lvl="1" indent="-857250">
              <a:buAutoNum type="romanUcPeriod" startAt="3"/>
            </a:pPr>
            <a:r>
              <a:rPr lang="en-US" sz="4000" dirty="0"/>
              <a:t>The Divine Hand </a:t>
            </a:r>
          </a:p>
          <a:p>
            <a:pPr marL="914400" lvl="2" indent="0">
              <a:buNone/>
            </a:pPr>
            <a:r>
              <a:rPr lang="en-US" sz="3600" dirty="0"/>
              <a:t>a)     God’s sovereignty acknowledged (v. 3)</a:t>
            </a:r>
            <a:endParaRPr lang="en-US" sz="3600" b="1" dirty="0"/>
          </a:p>
          <a:p>
            <a:pPr marL="1314450" lvl="1" indent="-857250">
              <a:buFont typeface="Arial" panose="020B0604020202020204" pitchFamily="34" charset="0"/>
              <a:buAutoNum type="romanUcPeriod" startAt="3"/>
            </a:pPr>
            <a:r>
              <a:rPr lang="en-US" sz="4000" dirty="0"/>
              <a:t>The Depths of Despair</a:t>
            </a:r>
          </a:p>
          <a:p>
            <a:pPr marL="1771650" lvl="2" indent="-857250">
              <a:buFont typeface="+mj-lt"/>
              <a:buAutoNum type="alphaLcParenR"/>
            </a:pPr>
            <a:r>
              <a:rPr lang="en-US" sz="3600" dirty="0"/>
              <a:t>Banished (v. 4)</a:t>
            </a:r>
          </a:p>
          <a:p>
            <a:pPr marL="1771650" lvl="2" indent="-857250">
              <a:buFont typeface="+mj-lt"/>
              <a:buAutoNum type="alphaLcParenR"/>
            </a:pPr>
            <a:r>
              <a:rPr lang="en-US" sz="3600" dirty="0"/>
              <a:t>Engulfed (v. 5)</a:t>
            </a:r>
          </a:p>
          <a:p>
            <a:pPr marL="1771650" lvl="2" indent="-857250">
              <a:buFont typeface="+mj-lt"/>
              <a:buAutoNum type="alphaLcParenR"/>
            </a:pPr>
            <a:r>
              <a:rPr lang="en-US" sz="3600" dirty="0"/>
              <a:t>Descended (6a)</a:t>
            </a:r>
          </a:p>
          <a:p>
            <a:pPr marL="1771650" lvl="2" indent="-857250">
              <a:buFont typeface="+mj-lt"/>
              <a:buAutoNum type="alphaLcParenR"/>
            </a:pPr>
            <a:endParaRPr lang="en-US" sz="3600" b="1" dirty="0"/>
          </a:p>
          <a:p>
            <a:pPr marL="1657350" lvl="2" indent="-742950">
              <a:buFont typeface="+mj-lt"/>
              <a:buAutoNum type="alphaLcParenR"/>
            </a:pPr>
            <a:endParaRPr lang="en-US" sz="4000" dirty="0"/>
          </a:p>
          <a:p>
            <a:endParaRPr lang="en-US" sz="4400" dirty="0"/>
          </a:p>
        </p:txBody>
      </p:sp>
    </p:spTree>
    <p:extLst>
      <p:ext uri="{BB962C8B-B14F-4D97-AF65-F5344CB8AC3E}">
        <p14:creationId xmlns:p14="http://schemas.microsoft.com/office/powerpoint/2010/main" val="2986121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6619C-FE4A-BD17-6443-DFB0F8F753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9CDA7B-FBE8-0BF0-46D2-72576478B268}"/>
              </a:ext>
            </a:extLst>
          </p:cNvPr>
          <p:cNvSpPr>
            <a:spLocks noGrp="1"/>
          </p:cNvSpPr>
          <p:nvPr>
            <p:ph type="title"/>
          </p:nvPr>
        </p:nvSpPr>
        <p:spPr>
          <a:xfrm>
            <a:off x="838200" y="257552"/>
            <a:ext cx="10515600" cy="1325563"/>
          </a:xfrm>
        </p:spPr>
        <p:txBody>
          <a:bodyPr>
            <a:normAutofit/>
          </a:bodyPr>
          <a:lstStyle/>
          <a:p>
            <a:r>
              <a:rPr lang="en-US" sz="6600" dirty="0"/>
              <a:t>B. The Praying Prophet (2)</a:t>
            </a:r>
            <a:endParaRPr lang="en-US" sz="6600" dirty="0">
              <a:solidFill>
                <a:srgbClr val="FFC000"/>
              </a:solidFill>
            </a:endParaRPr>
          </a:p>
        </p:txBody>
      </p:sp>
      <p:sp>
        <p:nvSpPr>
          <p:cNvPr id="7" name="Content Placeholder 2">
            <a:extLst>
              <a:ext uri="{FF2B5EF4-FFF2-40B4-BE49-F238E27FC236}">
                <a16:creationId xmlns:a16="http://schemas.microsoft.com/office/drawing/2014/main" id="{A585CD5C-A464-5D23-F772-5336EE401A8A}"/>
              </a:ext>
            </a:extLst>
          </p:cNvPr>
          <p:cNvSpPr>
            <a:spLocks noGrp="1"/>
          </p:cNvSpPr>
          <p:nvPr>
            <p:ph idx="1"/>
          </p:nvPr>
        </p:nvSpPr>
        <p:spPr>
          <a:xfrm>
            <a:off x="625002" y="1815165"/>
            <a:ext cx="11275449" cy="4351338"/>
          </a:xfrm>
        </p:spPr>
        <p:txBody>
          <a:bodyPr>
            <a:normAutofit/>
          </a:bodyPr>
          <a:lstStyle/>
          <a:p>
            <a:pPr marL="1314450" lvl="1" indent="-857250">
              <a:buFont typeface="+mj-lt"/>
              <a:buAutoNum type="romanUcPeriod"/>
            </a:pPr>
            <a:r>
              <a:rPr lang="en-US" sz="4000" dirty="0"/>
              <a:t>The place of prayer </a:t>
            </a:r>
          </a:p>
          <a:p>
            <a:pPr marL="1771650" lvl="2" indent="-857250">
              <a:buFont typeface="+mj-lt"/>
              <a:buAutoNum type="alphaLcParenR"/>
            </a:pPr>
            <a:r>
              <a:rPr lang="en-US" sz="3600" b="1" dirty="0">
                <a:solidFill>
                  <a:srgbClr val="FFC000"/>
                </a:solidFill>
              </a:rPr>
              <a:t>Jonah’s unique location (v. 1)</a:t>
            </a:r>
          </a:p>
          <a:p>
            <a:pPr marL="1314450" lvl="1" indent="-857250">
              <a:buFont typeface="+mj-lt"/>
              <a:buAutoNum type="romanUcPeriod"/>
            </a:pPr>
            <a:r>
              <a:rPr lang="en-US" sz="4000" dirty="0"/>
              <a:t>The Plea for Help</a:t>
            </a:r>
          </a:p>
          <a:p>
            <a:pPr marL="1771650" lvl="2" indent="-857250">
              <a:buFont typeface="+mj-lt"/>
              <a:buAutoNum type="alphaLcParenR"/>
            </a:pPr>
            <a:r>
              <a:rPr lang="en-US" sz="3600" dirty="0"/>
              <a:t>Jonah’s desperate cry to God (v. 2)</a:t>
            </a:r>
          </a:p>
          <a:p>
            <a:pPr marL="1771650" lvl="2" indent="-857250">
              <a:buFont typeface="+mj-lt"/>
              <a:buAutoNum type="alphaLcParenR"/>
            </a:pPr>
            <a:r>
              <a:rPr lang="en-US" sz="3600" dirty="0"/>
              <a:t>From Sheol’s belly (v. 2b)</a:t>
            </a:r>
          </a:p>
          <a:p>
            <a:pPr marL="914400" lvl="2" indent="0">
              <a:buNone/>
            </a:pPr>
            <a:endParaRPr lang="en-US" sz="3600" b="1" dirty="0"/>
          </a:p>
          <a:p>
            <a:pPr marL="1657350" lvl="2" indent="-742950">
              <a:buFont typeface="+mj-lt"/>
              <a:buAutoNum type="romanLcPeriod"/>
            </a:pPr>
            <a:endParaRPr lang="en-US" sz="4000" dirty="0"/>
          </a:p>
          <a:p>
            <a:endParaRPr lang="en-US" sz="4400" dirty="0"/>
          </a:p>
        </p:txBody>
      </p:sp>
    </p:spTree>
    <p:extLst>
      <p:ext uri="{BB962C8B-B14F-4D97-AF65-F5344CB8AC3E}">
        <p14:creationId xmlns:p14="http://schemas.microsoft.com/office/powerpoint/2010/main" val="3873976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AE3198C-2D01-185E-758C-CD8EB9361B0B}"/>
              </a:ext>
            </a:extLst>
          </p:cNvPr>
          <p:cNvGrpSpPr/>
          <p:nvPr/>
        </p:nvGrpSpPr>
        <p:grpSpPr>
          <a:xfrm>
            <a:off x="954446" y="0"/>
            <a:ext cx="10283108" cy="6858000"/>
            <a:chOff x="954446" y="0"/>
            <a:chExt cx="10283108" cy="6858000"/>
          </a:xfrm>
        </p:grpSpPr>
        <p:pic>
          <p:nvPicPr>
            <p:cNvPr id="4" name="Picture 3">
              <a:extLst>
                <a:ext uri="{FF2B5EF4-FFF2-40B4-BE49-F238E27FC236}">
                  <a16:creationId xmlns:a16="http://schemas.microsoft.com/office/drawing/2014/main" id="{4B3A4976-21A9-32A0-CC65-B799C0F9AF7C}"/>
                </a:ext>
              </a:extLst>
            </p:cNvPr>
            <p:cNvPicPr>
              <a:picLocks noChangeAspect="1"/>
            </p:cNvPicPr>
            <p:nvPr/>
          </p:nvPicPr>
          <p:blipFill>
            <a:blip r:embed="rId2"/>
            <a:stretch>
              <a:fillRect/>
            </a:stretch>
          </p:blipFill>
          <p:spPr>
            <a:xfrm>
              <a:off x="954446" y="0"/>
              <a:ext cx="10283108" cy="6858000"/>
            </a:xfrm>
            <a:prstGeom prst="rect">
              <a:avLst/>
            </a:prstGeom>
          </p:spPr>
        </p:pic>
        <p:pic>
          <p:nvPicPr>
            <p:cNvPr id="8" name="Picture 7">
              <a:extLst>
                <a:ext uri="{FF2B5EF4-FFF2-40B4-BE49-F238E27FC236}">
                  <a16:creationId xmlns:a16="http://schemas.microsoft.com/office/drawing/2014/main" id="{E63584E6-60E3-8C8A-FE4E-5DABF9F13258}"/>
                </a:ext>
              </a:extLst>
            </p:cNvPr>
            <p:cNvPicPr>
              <a:picLocks noChangeAspect="1"/>
            </p:cNvPicPr>
            <p:nvPr/>
          </p:nvPicPr>
          <p:blipFill>
            <a:blip r:embed="rId3"/>
            <a:stretch>
              <a:fillRect/>
            </a:stretch>
          </p:blipFill>
          <p:spPr>
            <a:xfrm>
              <a:off x="2241699" y="3298826"/>
              <a:ext cx="5206236" cy="2917781"/>
            </a:xfrm>
            <a:prstGeom prst="rect">
              <a:avLst/>
            </a:prstGeom>
          </p:spPr>
        </p:pic>
      </p:grpSp>
    </p:spTree>
    <p:extLst>
      <p:ext uri="{BB962C8B-B14F-4D97-AF65-F5344CB8AC3E}">
        <p14:creationId xmlns:p14="http://schemas.microsoft.com/office/powerpoint/2010/main" val="4225555445"/>
      </p:ext>
    </p:extLst>
  </p:cSld>
  <p:clrMapOvr>
    <a:masterClrMapping/>
  </p:clrMapOvr>
</p:sld>
</file>

<file path=ppt/theme/theme1.xml><?xml version="1.0" encoding="utf-8"?>
<a:theme xmlns:a="http://schemas.openxmlformats.org/drawingml/2006/main" name="1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ustom 2">
      <a:majorFont>
        <a:latin typeface="Anime Ace 3 BB"/>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ustom 2">
      <a:majorFont>
        <a:latin typeface="Anime Ace 3 BB"/>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763</Words>
  <Application>Microsoft Office PowerPoint</Application>
  <PresentationFormat>Widescreen</PresentationFormat>
  <Paragraphs>114</Paragraphs>
  <Slides>25</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25</vt:i4>
      </vt:variant>
    </vt:vector>
  </HeadingPairs>
  <TitlesOfParts>
    <vt:vector size="30" baseType="lpstr">
      <vt:lpstr>Arial</vt:lpstr>
      <vt:lpstr>Calibri</vt:lpstr>
      <vt:lpstr>Perpetua</vt:lpstr>
      <vt:lpstr>1_Office Theme</vt:lpstr>
      <vt:lpstr>2_Office Theme</vt:lpstr>
      <vt:lpstr>PowerPoint Presentation</vt:lpstr>
      <vt:lpstr>PowerPoint Presentation</vt:lpstr>
      <vt:lpstr>Jonah 1:17 ?</vt:lpstr>
      <vt:lpstr>Outline of Jonah</vt:lpstr>
      <vt:lpstr>Outline of Jonah</vt:lpstr>
      <vt:lpstr>B. The Praying Prophet (2)</vt:lpstr>
      <vt:lpstr>B. The Praying Prophet (2)</vt:lpstr>
      <vt:lpstr>B. The Praying Prophet (2)</vt:lpstr>
      <vt:lpstr>PowerPoint Presentation</vt:lpstr>
      <vt:lpstr>PowerPoint Presentation</vt:lpstr>
      <vt:lpstr>B. The Praying Prophet (2)</vt:lpstr>
      <vt:lpstr>PowerPoint Presentation</vt:lpstr>
      <vt:lpstr>B. The Praying Prophet (2)</vt:lpstr>
      <vt:lpstr>PowerPoint Presentation</vt:lpstr>
      <vt:lpstr>PowerPoint Presentation</vt:lpstr>
      <vt:lpstr>B. The Praying Prophet (2)</vt:lpstr>
      <vt:lpstr>B. The Praying Prophet (2)</vt:lpstr>
      <vt:lpstr>B. The Praying Prophet (2)</vt:lpstr>
      <vt:lpstr>PowerPoint Presentation</vt:lpstr>
      <vt:lpstr>B. The Praying Prophet (2)</vt:lpstr>
      <vt:lpstr>B. The Praying Prophet (2)</vt:lpstr>
      <vt:lpstr>B. The Praying Prophet (2)</vt:lpstr>
      <vt:lpstr>PowerPoint Presentation</vt:lpstr>
      <vt:lpstr>THE MESSAGE OF JONAH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Gabriel Morris</dc:creator>
  <cp:lastModifiedBy>Gabriel Morris</cp:lastModifiedBy>
  <cp:revision>1</cp:revision>
  <dcterms:created xsi:type="dcterms:W3CDTF">2023-10-01T06:05:59Z</dcterms:created>
  <dcterms:modified xsi:type="dcterms:W3CDTF">2025-02-16T04:11:03Z</dcterms:modified>
</cp:coreProperties>
</file>