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00" r:id="rId2"/>
  </p:sldMasterIdLst>
  <p:notesMasterIdLst>
    <p:notesMasterId r:id="rId72"/>
  </p:notesMasterIdLst>
  <p:handoutMasterIdLst>
    <p:handoutMasterId r:id="rId73"/>
  </p:handoutMasterIdLst>
  <p:sldIdLst>
    <p:sldId id="392" r:id="rId3"/>
    <p:sldId id="455" r:id="rId4"/>
    <p:sldId id="583" r:id="rId5"/>
    <p:sldId id="352" r:id="rId6"/>
    <p:sldId id="519" r:id="rId7"/>
    <p:sldId id="456" r:id="rId8"/>
    <p:sldId id="454" r:id="rId9"/>
    <p:sldId id="685" r:id="rId10"/>
    <p:sldId id="520" r:id="rId11"/>
    <p:sldId id="307" r:id="rId12"/>
    <p:sldId id="691" r:id="rId13"/>
    <p:sldId id="709" r:id="rId14"/>
    <p:sldId id="710" r:id="rId15"/>
    <p:sldId id="333" r:id="rId16"/>
    <p:sldId id="686" r:id="rId17"/>
    <p:sldId id="259" r:id="rId18"/>
    <p:sldId id="286" r:id="rId19"/>
    <p:sldId id="700" r:id="rId20"/>
    <p:sldId id="724" r:id="rId21"/>
    <p:sldId id="713" r:id="rId22"/>
    <p:sldId id="288" r:id="rId23"/>
    <p:sldId id="725" r:id="rId24"/>
    <p:sldId id="274" r:id="rId25"/>
    <p:sldId id="705" r:id="rId26"/>
    <p:sldId id="706" r:id="rId27"/>
    <p:sldId id="707" r:id="rId28"/>
    <p:sldId id="708" r:id="rId29"/>
    <p:sldId id="714" r:id="rId30"/>
    <p:sldId id="294" r:id="rId31"/>
    <p:sldId id="260" r:id="rId32"/>
    <p:sldId id="701" r:id="rId33"/>
    <p:sldId id="261" r:id="rId34"/>
    <p:sldId id="297" r:id="rId35"/>
    <p:sldId id="262" r:id="rId36"/>
    <p:sldId id="298" r:id="rId37"/>
    <p:sldId id="321" r:id="rId38"/>
    <p:sldId id="716" r:id="rId39"/>
    <p:sldId id="263" r:id="rId40"/>
    <p:sldId id="717" r:id="rId41"/>
    <p:sldId id="300" r:id="rId42"/>
    <p:sldId id="719" r:id="rId43"/>
    <p:sldId id="301" r:id="rId44"/>
    <p:sldId id="702" r:id="rId45"/>
    <p:sldId id="265" r:id="rId46"/>
    <p:sldId id="718" r:id="rId47"/>
    <p:sldId id="690" r:id="rId48"/>
    <p:sldId id="277" r:id="rId49"/>
    <p:sldId id="310" r:id="rId50"/>
    <p:sldId id="309" r:id="rId51"/>
    <p:sldId id="722" r:id="rId52"/>
    <p:sldId id="721" r:id="rId53"/>
    <p:sldId id="720" r:id="rId54"/>
    <p:sldId id="279" r:id="rId55"/>
    <p:sldId id="311" r:id="rId56"/>
    <p:sldId id="703" r:id="rId57"/>
    <p:sldId id="266" r:id="rId58"/>
    <p:sldId id="723" r:id="rId59"/>
    <p:sldId id="281" r:id="rId60"/>
    <p:sldId id="314" r:id="rId61"/>
    <p:sldId id="715" r:id="rId62"/>
    <p:sldId id="282" r:id="rId63"/>
    <p:sldId id="315" r:id="rId64"/>
    <p:sldId id="698" r:id="rId65"/>
    <p:sldId id="317" r:id="rId66"/>
    <p:sldId id="316" r:id="rId67"/>
    <p:sldId id="284" r:id="rId68"/>
    <p:sldId id="318" r:id="rId69"/>
    <p:sldId id="319" r:id="rId70"/>
    <p:sldId id="393" r:id="rId71"/>
  </p:sldIdLst>
  <p:sldSz cx="12192000" cy="6858000"/>
  <p:notesSz cx="6858000" cy="9144000"/>
  <p:custDataLst>
    <p:tags r:id="rId74"/>
  </p:custDataLst>
  <p:defaultTex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CC"/>
    <a:srgbClr val="000066"/>
    <a:srgbClr val="0000FF"/>
    <a:srgbClr val="FFFF00"/>
    <a:srgbClr val="66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23ACB5-8A44-460B-8A21-2929194405E7}" v="395" dt="2025-02-15T17:53:01.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22" autoAdjust="0"/>
    <p:restoredTop sz="96616" autoAdjust="0"/>
  </p:normalViewPr>
  <p:slideViewPr>
    <p:cSldViewPr>
      <p:cViewPr varScale="1">
        <p:scale>
          <a:sx n="45" d="100"/>
          <a:sy n="45" d="100"/>
        </p:scale>
        <p:origin x="62" y="1651"/>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19" d="100"/>
          <a:sy n="119" d="100"/>
        </p:scale>
        <p:origin x="4440"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gs" Target="tags/tag1.xml"/><Relationship Id="rId79"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C2C54CD8-DCF6-4BBD-91EB-2D7981E3A0F4}"/>
    <pc:docChg chg="undo custSel addSld delSld modSld sldOrd replTag delTag">
      <pc:chgData name="Jim McGowan" userId="e2c7446dd3aca506" providerId="LiveId" clId="{C2C54CD8-DCF6-4BBD-91EB-2D7981E3A0F4}" dt="2024-01-03T17:27:33.189" v="4346"/>
      <pc:docMkLst>
        <pc:docMk/>
      </pc:docMkLst>
      <pc:sldChg chg="addSp delSp modSp mod">
        <pc:chgData name="Jim McGowan" userId="e2c7446dd3aca506" providerId="LiveId" clId="{C2C54CD8-DCF6-4BBD-91EB-2D7981E3A0F4}" dt="2023-12-28T17:22:46.317" v="605" actId="5793"/>
        <pc:sldMkLst>
          <pc:docMk/>
          <pc:sldMk cId="0" sldId="258"/>
        </pc:sldMkLst>
      </pc:sldChg>
      <pc:sldChg chg="addSp delSp modSp mod modAnim">
        <pc:chgData name="Jim McGowan" userId="e2c7446dd3aca506" providerId="LiveId" clId="{C2C54CD8-DCF6-4BBD-91EB-2D7981E3A0F4}" dt="2023-12-15T20:17:34.199" v="300" actId="20577"/>
        <pc:sldMkLst>
          <pc:docMk/>
          <pc:sldMk cId="0" sldId="259"/>
        </pc:sldMkLst>
      </pc:sldChg>
      <pc:sldChg chg="addSp delSp modSp mod">
        <pc:chgData name="Jim McGowan" userId="e2c7446dd3aca506" providerId="LiveId" clId="{C2C54CD8-DCF6-4BBD-91EB-2D7981E3A0F4}" dt="2023-12-28T17:47:12.115" v="1033" actId="27636"/>
        <pc:sldMkLst>
          <pc:docMk/>
          <pc:sldMk cId="0" sldId="260"/>
        </pc:sldMkLst>
      </pc:sldChg>
      <pc:sldChg chg="addSp delSp modSp mod">
        <pc:chgData name="Jim McGowan" userId="e2c7446dd3aca506" providerId="LiveId" clId="{C2C54CD8-DCF6-4BBD-91EB-2D7981E3A0F4}" dt="2023-12-28T18:03:56.290" v="1514" actId="1440"/>
        <pc:sldMkLst>
          <pc:docMk/>
          <pc:sldMk cId="0" sldId="261"/>
        </pc:sldMkLst>
      </pc:sldChg>
      <pc:sldChg chg="addSp delSp modSp mod">
        <pc:chgData name="Jim McGowan" userId="e2c7446dd3aca506" providerId="LiveId" clId="{C2C54CD8-DCF6-4BBD-91EB-2D7981E3A0F4}" dt="2023-12-28T18:10:01.429" v="1717" actId="14100"/>
        <pc:sldMkLst>
          <pc:docMk/>
          <pc:sldMk cId="0" sldId="262"/>
        </pc:sldMkLst>
      </pc:sldChg>
      <pc:sldChg chg="addSp delSp modSp mod">
        <pc:chgData name="Jim McGowan" userId="e2c7446dd3aca506" providerId="LiveId" clId="{C2C54CD8-DCF6-4BBD-91EB-2D7981E3A0F4}" dt="2023-12-28T18:22:38.616" v="2039" actId="14100"/>
        <pc:sldMkLst>
          <pc:docMk/>
          <pc:sldMk cId="0" sldId="263"/>
        </pc:sldMkLst>
      </pc:sldChg>
      <pc:sldChg chg="addSp delSp modSp mod">
        <pc:chgData name="Jim McGowan" userId="e2c7446dd3aca506" providerId="LiveId" clId="{C2C54CD8-DCF6-4BBD-91EB-2D7981E3A0F4}" dt="2023-12-28T18:32:43.946" v="2436" actId="108"/>
        <pc:sldMkLst>
          <pc:docMk/>
          <pc:sldMk cId="0" sldId="264"/>
        </pc:sldMkLst>
      </pc:sldChg>
      <pc:sldChg chg="addSp delSp modSp mod modAnim">
        <pc:chgData name="Jim McGowan" userId="e2c7446dd3aca506" providerId="LiveId" clId="{C2C54CD8-DCF6-4BBD-91EB-2D7981E3A0F4}" dt="2023-12-28T19:02:12.301" v="2902" actId="1440"/>
        <pc:sldMkLst>
          <pc:docMk/>
          <pc:sldMk cId="0" sldId="265"/>
        </pc:sldMkLst>
      </pc:sldChg>
      <pc:sldChg chg="addSp delSp modSp mod">
        <pc:chgData name="Jim McGowan" userId="e2c7446dd3aca506" providerId="LiveId" clId="{C2C54CD8-DCF6-4BBD-91EB-2D7981E3A0F4}" dt="2023-12-28T19:24:40.792" v="3453" actId="20577"/>
        <pc:sldMkLst>
          <pc:docMk/>
          <pc:sldMk cId="0" sldId="266"/>
        </pc:sldMkLst>
      </pc:sldChg>
      <pc:sldChg chg="addSp delSp modSp mod">
        <pc:chgData name="Jim McGowan" userId="e2c7446dd3aca506" providerId="LiveId" clId="{C2C54CD8-DCF6-4BBD-91EB-2D7981E3A0F4}" dt="2023-12-28T18:00:04.562" v="1426" actId="403"/>
        <pc:sldMkLst>
          <pc:docMk/>
          <pc:sldMk cId="0" sldId="275"/>
        </pc:sldMkLst>
      </pc:sldChg>
      <pc:sldChg chg="addSp delSp modSp mod">
        <pc:chgData name="Jim McGowan" userId="e2c7446dd3aca506" providerId="LiveId" clId="{C2C54CD8-DCF6-4BBD-91EB-2D7981E3A0F4}" dt="2023-12-28T18:41:03.360" v="2654" actId="948"/>
        <pc:sldMkLst>
          <pc:docMk/>
          <pc:sldMk cId="0" sldId="276"/>
        </pc:sldMkLst>
      </pc:sldChg>
      <pc:sldChg chg="addSp delSp modSp mod modAnim">
        <pc:chgData name="Jim McGowan" userId="e2c7446dd3aca506" providerId="LiveId" clId="{C2C54CD8-DCF6-4BBD-91EB-2D7981E3A0F4}" dt="2023-12-28T19:09:52.951" v="3063" actId="14100"/>
        <pc:sldMkLst>
          <pc:docMk/>
          <pc:sldMk cId="0" sldId="277"/>
        </pc:sldMkLst>
      </pc:sldChg>
      <pc:sldChg chg="addSp delSp modSp mod">
        <pc:chgData name="Jim McGowan" userId="e2c7446dd3aca506" providerId="LiveId" clId="{C2C54CD8-DCF6-4BBD-91EB-2D7981E3A0F4}" dt="2023-12-28T19:18:51.856" v="3278" actId="20577"/>
        <pc:sldMkLst>
          <pc:docMk/>
          <pc:sldMk cId="0" sldId="279"/>
        </pc:sldMkLst>
      </pc:sldChg>
      <pc:sldChg chg="del">
        <pc:chgData name="Jim McGowan" userId="e2c7446dd3aca506" providerId="LiveId" clId="{C2C54CD8-DCF6-4BBD-91EB-2D7981E3A0F4}" dt="2023-12-28T19:25:49.481" v="3457" actId="47"/>
        <pc:sldMkLst>
          <pc:docMk/>
          <pc:sldMk cId="0" sldId="280"/>
        </pc:sldMkLst>
      </pc:sldChg>
      <pc:sldChg chg="addSp delSp modSp mod">
        <pc:chgData name="Jim McGowan" userId="e2c7446dd3aca506" providerId="LiveId" clId="{C2C54CD8-DCF6-4BBD-91EB-2D7981E3A0F4}" dt="2023-12-28T19:28:22.193" v="3509" actId="14100"/>
        <pc:sldMkLst>
          <pc:docMk/>
          <pc:sldMk cId="0" sldId="281"/>
        </pc:sldMkLst>
      </pc:sldChg>
      <pc:sldChg chg="addSp delSp modSp mod">
        <pc:chgData name="Jim McGowan" userId="e2c7446dd3aca506" providerId="LiveId" clId="{C2C54CD8-DCF6-4BBD-91EB-2D7981E3A0F4}" dt="2023-12-28T19:33:09.735" v="3643" actId="478"/>
        <pc:sldMkLst>
          <pc:docMk/>
          <pc:sldMk cId="0" sldId="282"/>
        </pc:sldMkLst>
      </pc:sldChg>
      <pc:sldChg chg="addSp delSp modSp mod">
        <pc:chgData name="Jim McGowan" userId="e2c7446dd3aca506" providerId="LiveId" clId="{C2C54CD8-DCF6-4BBD-91EB-2D7981E3A0F4}" dt="2023-12-28T19:44:26.264" v="3970" actId="6549"/>
        <pc:sldMkLst>
          <pc:docMk/>
          <pc:sldMk cId="0" sldId="283"/>
        </pc:sldMkLst>
      </pc:sldChg>
      <pc:sldChg chg="addSp delSp modSp mod">
        <pc:chgData name="Jim McGowan" userId="e2c7446dd3aca506" providerId="LiveId" clId="{C2C54CD8-DCF6-4BBD-91EB-2D7981E3A0F4}" dt="2023-12-28T19:50:37.495" v="4184" actId="20577"/>
        <pc:sldMkLst>
          <pc:docMk/>
          <pc:sldMk cId="0" sldId="284"/>
        </pc:sldMkLst>
      </pc:sldChg>
      <pc:sldChg chg="addSp delSp modSp mod">
        <pc:chgData name="Jim McGowan" userId="e2c7446dd3aca506" providerId="LiveId" clId="{C2C54CD8-DCF6-4BBD-91EB-2D7981E3A0F4}" dt="2023-12-19T16:57:24.898" v="395" actId="6549"/>
        <pc:sldMkLst>
          <pc:docMk/>
          <pc:sldMk cId="0" sldId="285"/>
        </pc:sldMkLst>
      </pc:sldChg>
      <pc:sldChg chg="addSp delSp modSp mod">
        <pc:chgData name="Jim McGowan" userId="e2c7446dd3aca506" providerId="LiveId" clId="{C2C54CD8-DCF6-4BBD-91EB-2D7981E3A0F4}" dt="2023-12-19T16:57:35.547" v="398"/>
        <pc:sldMkLst>
          <pc:docMk/>
          <pc:sldMk cId="0" sldId="286"/>
        </pc:sldMkLst>
      </pc:sldChg>
      <pc:sldChg chg="addSp delSp modSp del mod">
        <pc:chgData name="Jim McGowan" userId="e2c7446dd3aca506" providerId="LiveId" clId="{C2C54CD8-DCF6-4BBD-91EB-2D7981E3A0F4}" dt="2023-12-28T17:33:04.020" v="764" actId="47"/>
        <pc:sldMkLst>
          <pc:docMk/>
          <pc:sldMk cId="0" sldId="287"/>
        </pc:sldMkLst>
      </pc:sldChg>
      <pc:sldChg chg="addSp delSp modSp mod">
        <pc:chgData name="Jim McGowan" userId="e2c7446dd3aca506" providerId="LiveId" clId="{C2C54CD8-DCF6-4BBD-91EB-2D7981E3A0F4}" dt="2023-12-28T17:32:41.313" v="761" actId="1036"/>
        <pc:sldMkLst>
          <pc:docMk/>
          <pc:sldMk cId="0" sldId="288"/>
        </pc:sldMkLst>
      </pc:sldChg>
      <pc:sldChg chg="addSp delSp modSp mod">
        <pc:chgData name="Jim McGowan" userId="e2c7446dd3aca506" providerId="LiveId" clId="{C2C54CD8-DCF6-4BBD-91EB-2D7981E3A0F4}" dt="2023-12-28T17:36:53.825" v="808" actId="1036"/>
        <pc:sldMkLst>
          <pc:docMk/>
          <pc:sldMk cId="0" sldId="289"/>
        </pc:sldMkLst>
      </pc:sldChg>
      <pc:sldChg chg="addSp delSp modSp mod">
        <pc:chgData name="Jim McGowan" userId="e2c7446dd3aca506" providerId="LiveId" clId="{C2C54CD8-DCF6-4BBD-91EB-2D7981E3A0F4}" dt="2023-12-28T17:42:21.520" v="918" actId="1035"/>
        <pc:sldMkLst>
          <pc:docMk/>
          <pc:sldMk cId="0" sldId="294"/>
        </pc:sldMkLst>
      </pc:sldChg>
      <pc:sldChg chg="addSp delSp modSp mod">
        <pc:chgData name="Jim McGowan" userId="e2c7446dd3aca506" providerId="LiveId" clId="{C2C54CD8-DCF6-4BBD-91EB-2D7981E3A0F4}" dt="2023-12-28T18:00:22.434" v="1430" actId="14100"/>
        <pc:sldMkLst>
          <pc:docMk/>
          <pc:sldMk cId="0" sldId="295"/>
        </pc:sldMkLst>
      </pc:sldChg>
      <pc:sldChg chg="del">
        <pc:chgData name="Jim McGowan" userId="e2c7446dd3aca506" providerId="LiveId" clId="{C2C54CD8-DCF6-4BBD-91EB-2D7981E3A0F4}" dt="2023-12-28T17:58:07.682" v="1375" actId="47"/>
        <pc:sldMkLst>
          <pc:docMk/>
          <pc:sldMk cId="0" sldId="296"/>
        </pc:sldMkLst>
      </pc:sldChg>
      <pc:sldChg chg="addSp delSp modSp mod">
        <pc:chgData name="Jim McGowan" userId="e2c7446dd3aca506" providerId="LiveId" clId="{C2C54CD8-DCF6-4BBD-91EB-2D7981E3A0F4}" dt="2023-12-28T18:06:23.560" v="1629" actId="2711"/>
        <pc:sldMkLst>
          <pc:docMk/>
          <pc:sldMk cId="0" sldId="297"/>
        </pc:sldMkLst>
      </pc:sldChg>
      <pc:sldChg chg="addSp delSp modSp mod modAnim">
        <pc:chgData name="Jim McGowan" userId="e2c7446dd3aca506" providerId="LiveId" clId="{C2C54CD8-DCF6-4BBD-91EB-2D7981E3A0F4}" dt="2023-12-28T18:21:57.189" v="2023" actId="179"/>
        <pc:sldMkLst>
          <pc:docMk/>
          <pc:sldMk cId="0" sldId="298"/>
        </pc:sldMkLst>
      </pc:sldChg>
      <pc:sldChg chg="del">
        <pc:chgData name="Jim McGowan" userId="e2c7446dd3aca506" providerId="LiveId" clId="{C2C54CD8-DCF6-4BBD-91EB-2D7981E3A0F4}" dt="2023-12-28T18:17:44.033" v="1897" actId="47"/>
        <pc:sldMkLst>
          <pc:docMk/>
          <pc:sldMk cId="0" sldId="299"/>
        </pc:sldMkLst>
      </pc:sldChg>
      <pc:sldChg chg="addSp delSp modSp mod">
        <pc:chgData name="Jim McGowan" userId="e2c7446dd3aca506" providerId="LiveId" clId="{C2C54CD8-DCF6-4BBD-91EB-2D7981E3A0F4}" dt="2023-12-28T18:26:04.585" v="2174" actId="114"/>
        <pc:sldMkLst>
          <pc:docMk/>
          <pc:sldMk cId="0" sldId="300"/>
        </pc:sldMkLst>
      </pc:sldChg>
      <pc:sldChg chg="addSp delSp modSp mod modAnim">
        <pc:chgData name="Jim McGowan" userId="e2c7446dd3aca506" providerId="LiveId" clId="{C2C54CD8-DCF6-4BBD-91EB-2D7981E3A0F4}" dt="2023-12-28T18:29:22.584" v="2355" actId="1036"/>
        <pc:sldMkLst>
          <pc:docMk/>
          <pc:sldMk cId="0" sldId="301"/>
        </pc:sldMkLst>
      </pc:sldChg>
      <pc:sldChg chg="addSp delSp modSp mod">
        <pc:chgData name="Jim McGowan" userId="e2c7446dd3aca506" providerId="LiveId" clId="{C2C54CD8-DCF6-4BBD-91EB-2D7981E3A0F4}" dt="2023-12-28T18:36:59.866" v="2570" actId="404"/>
        <pc:sldMkLst>
          <pc:docMk/>
          <pc:sldMk cId="0" sldId="302"/>
        </pc:sldMkLst>
      </pc:sldChg>
      <pc:sldChg chg="addSp delSp modSp del mod">
        <pc:chgData name="Jim McGowan" userId="e2c7446dd3aca506" providerId="LiveId" clId="{C2C54CD8-DCF6-4BBD-91EB-2D7981E3A0F4}" dt="2023-12-28T18:58:16.834" v="2784" actId="47"/>
        <pc:sldMkLst>
          <pc:docMk/>
          <pc:sldMk cId="0" sldId="303"/>
        </pc:sldMkLst>
      </pc:sldChg>
      <pc:sldChg chg="modSp del">
        <pc:chgData name="Jim McGowan" userId="e2c7446dd3aca506" providerId="LiveId" clId="{C2C54CD8-DCF6-4BBD-91EB-2D7981E3A0F4}" dt="2023-12-28T19:02:26.931" v="2905" actId="47"/>
        <pc:sldMkLst>
          <pc:docMk/>
          <pc:sldMk cId="0" sldId="304"/>
        </pc:sldMkLst>
      </pc:sldChg>
      <pc:sldChg chg="del">
        <pc:chgData name="Jim McGowan" userId="e2c7446dd3aca506" providerId="LiveId" clId="{C2C54CD8-DCF6-4BBD-91EB-2D7981E3A0F4}" dt="2023-12-28T19:06:47.857" v="2972" actId="47"/>
        <pc:sldMkLst>
          <pc:docMk/>
          <pc:sldMk cId="0" sldId="305"/>
        </pc:sldMkLst>
      </pc:sldChg>
      <pc:sldChg chg="addSp delSp modSp del mod">
        <pc:chgData name="Jim McGowan" userId="e2c7446dd3aca506" providerId="LiveId" clId="{C2C54CD8-DCF6-4BBD-91EB-2D7981E3A0F4}" dt="2023-12-28T19:10:16.617" v="3066" actId="47"/>
        <pc:sldMkLst>
          <pc:docMk/>
          <pc:sldMk cId="0" sldId="306"/>
        </pc:sldMkLst>
      </pc:sldChg>
      <pc:sldChg chg="del">
        <pc:chgData name="Jim McGowan" userId="e2c7446dd3aca506" providerId="LiveId" clId="{C2C54CD8-DCF6-4BBD-91EB-2D7981E3A0F4}" dt="2023-12-28T19:06:59.497" v="2975" actId="47"/>
        <pc:sldMkLst>
          <pc:docMk/>
          <pc:sldMk cId="0" sldId="308"/>
        </pc:sldMkLst>
      </pc:sldChg>
      <pc:sldChg chg="addSp delSp modSp mod">
        <pc:chgData name="Jim McGowan" userId="e2c7446dd3aca506" providerId="LiveId" clId="{C2C54CD8-DCF6-4BBD-91EB-2D7981E3A0F4}" dt="2023-12-28T19:16:33.639" v="3230" actId="1037"/>
        <pc:sldMkLst>
          <pc:docMk/>
          <pc:sldMk cId="0" sldId="309"/>
        </pc:sldMkLst>
      </pc:sldChg>
      <pc:sldChg chg="addSp delSp modSp mod">
        <pc:chgData name="Jim McGowan" userId="e2c7446dd3aca506" providerId="LiveId" clId="{C2C54CD8-DCF6-4BBD-91EB-2D7981E3A0F4}" dt="2023-12-28T19:13:54.640" v="3165" actId="208"/>
        <pc:sldMkLst>
          <pc:docMk/>
          <pc:sldMk cId="0" sldId="310"/>
        </pc:sldMkLst>
      </pc:sldChg>
      <pc:sldChg chg="addSp delSp modSp mod">
        <pc:chgData name="Jim McGowan" userId="e2c7446dd3aca506" providerId="LiveId" clId="{C2C54CD8-DCF6-4BBD-91EB-2D7981E3A0F4}" dt="2023-12-28T19:20:43.055" v="3330" actId="12788"/>
        <pc:sldMkLst>
          <pc:docMk/>
          <pc:sldMk cId="0" sldId="311"/>
        </pc:sldMkLst>
      </pc:sldChg>
      <pc:sldChg chg="modSp del mod">
        <pc:chgData name="Jim McGowan" userId="e2c7446dd3aca506" providerId="LiveId" clId="{C2C54CD8-DCF6-4BBD-91EB-2D7981E3A0F4}" dt="2023-12-28T19:24:45.001" v="3454" actId="47"/>
        <pc:sldMkLst>
          <pc:docMk/>
          <pc:sldMk cId="0" sldId="312"/>
        </pc:sldMkLst>
      </pc:sldChg>
      <pc:sldChg chg="del">
        <pc:chgData name="Jim McGowan" userId="e2c7446dd3aca506" providerId="LiveId" clId="{C2C54CD8-DCF6-4BBD-91EB-2D7981E3A0F4}" dt="2023-12-28T19:25:49.481" v="3457" actId="47"/>
        <pc:sldMkLst>
          <pc:docMk/>
          <pc:sldMk cId="0" sldId="313"/>
        </pc:sldMkLst>
      </pc:sldChg>
      <pc:sldChg chg="addSp delSp modSp mod">
        <pc:chgData name="Jim McGowan" userId="e2c7446dd3aca506" providerId="LiveId" clId="{C2C54CD8-DCF6-4BBD-91EB-2D7981E3A0F4}" dt="2023-12-28T19:30:09.219" v="3552" actId="1440"/>
        <pc:sldMkLst>
          <pc:docMk/>
          <pc:sldMk cId="0" sldId="314"/>
        </pc:sldMkLst>
      </pc:sldChg>
      <pc:sldChg chg="addSp delSp modSp mod">
        <pc:chgData name="Jim McGowan" userId="e2c7446dd3aca506" providerId="LiveId" clId="{C2C54CD8-DCF6-4BBD-91EB-2D7981E3A0F4}" dt="2023-12-28T19:36:32.355" v="3720" actId="14100"/>
        <pc:sldMkLst>
          <pc:docMk/>
          <pc:sldMk cId="0" sldId="315"/>
        </pc:sldMkLst>
      </pc:sldChg>
      <pc:sldChg chg="addSp delSp modSp mod">
        <pc:chgData name="Jim McGowan" userId="e2c7446dd3aca506" providerId="LiveId" clId="{C2C54CD8-DCF6-4BBD-91EB-2D7981E3A0F4}" dt="2023-12-28T19:47:17.408" v="4106" actId="2710"/>
        <pc:sldMkLst>
          <pc:docMk/>
          <pc:sldMk cId="0" sldId="316"/>
        </pc:sldMkLst>
      </pc:sldChg>
      <pc:sldChg chg="addSp delSp modSp mod">
        <pc:chgData name="Jim McGowan" userId="e2c7446dd3aca506" providerId="LiveId" clId="{C2C54CD8-DCF6-4BBD-91EB-2D7981E3A0F4}" dt="2023-12-28T19:44:31.968" v="3973" actId="6549"/>
        <pc:sldMkLst>
          <pc:docMk/>
          <pc:sldMk cId="0" sldId="317"/>
        </pc:sldMkLst>
      </pc:sldChg>
      <pc:sldChg chg="addSp delSp modSp mod">
        <pc:chgData name="Jim McGowan" userId="e2c7446dd3aca506" providerId="LiveId" clId="{C2C54CD8-DCF6-4BBD-91EB-2D7981E3A0F4}" dt="2023-12-28T19:52:50.671" v="4231" actId="1035"/>
        <pc:sldMkLst>
          <pc:docMk/>
          <pc:sldMk cId="0" sldId="318"/>
        </pc:sldMkLst>
      </pc:sldChg>
      <pc:sldChg chg="addSp delSp modSp mod">
        <pc:chgData name="Jim McGowan" userId="e2c7446dd3aca506" providerId="LiveId" clId="{C2C54CD8-DCF6-4BBD-91EB-2D7981E3A0F4}" dt="2023-12-28T19:55:03.839" v="4312" actId="1036"/>
        <pc:sldMkLst>
          <pc:docMk/>
          <pc:sldMk cId="0" sldId="319"/>
        </pc:sldMkLst>
      </pc:sldChg>
      <pc:sldChg chg="addSp modSp mod">
        <pc:chgData name="Jim McGowan" userId="e2c7446dd3aca506" providerId="LiveId" clId="{C2C54CD8-DCF6-4BBD-91EB-2D7981E3A0F4}" dt="2023-12-28T18:19:43.568" v="1968" actId="1035"/>
        <pc:sldMkLst>
          <pc:docMk/>
          <pc:sldMk cId="0" sldId="321"/>
        </pc:sldMkLst>
      </pc:sldChg>
      <pc:sldChg chg="modSp del mod">
        <pc:chgData name="Jim McGowan" userId="e2c7446dd3aca506" providerId="LiveId" clId="{C2C54CD8-DCF6-4BBD-91EB-2D7981E3A0F4}" dt="2023-12-28T18:30:07.522" v="2361" actId="47"/>
        <pc:sldMkLst>
          <pc:docMk/>
          <pc:sldMk cId="0" sldId="322"/>
        </pc:sldMkLst>
      </pc:sldChg>
      <pc:sldChg chg="modSp mod">
        <pc:chgData name="Jim McGowan" userId="e2c7446dd3aca506" providerId="LiveId" clId="{C2C54CD8-DCF6-4BBD-91EB-2D7981E3A0F4}" dt="2023-12-15T20:03:51.621" v="29" actId="1036"/>
        <pc:sldMkLst>
          <pc:docMk/>
          <pc:sldMk cId="0" sldId="342"/>
        </pc:sldMkLst>
      </pc:sldChg>
      <pc:sldChg chg="addSp modSp del">
        <pc:chgData name="Jim McGowan" userId="e2c7446dd3aca506" providerId="LiveId" clId="{C2C54CD8-DCF6-4BBD-91EB-2D7981E3A0F4}" dt="2023-12-28T17:57:22.097" v="1353" actId="47"/>
        <pc:sldMkLst>
          <pc:docMk/>
          <pc:sldMk cId="0" sldId="344"/>
        </pc:sldMkLst>
      </pc:sldChg>
      <pc:sldChg chg="addSp modSp del">
        <pc:chgData name="Jim McGowan" userId="e2c7446dd3aca506" providerId="LiveId" clId="{C2C54CD8-DCF6-4BBD-91EB-2D7981E3A0F4}" dt="2023-12-28T17:57:22.097" v="1353" actId="47"/>
        <pc:sldMkLst>
          <pc:docMk/>
          <pc:sldMk cId="0" sldId="345"/>
        </pc:sldMkLst>
      </pc:sldChg>
      <pc:sldChg chg="del">
        <pc:chgData name="Jim McGowan" userId="e2c7446dd3aca506" providerId="LiveId" clId="{C2C54CD8-DCF6-4BBD-91EB-2D7981E3A0F4}" dt="2023-12-28T19:25:49.481" v="3457" actId="47"/>
        <pc:sldMkLst>
          <pc:docMk/>
          <pc:sldMk cId="0" sldId="346"/>
        </pc:sldMkLst>
      </pc:sldChg>
      <pc:sldChg chg="addSp modSp mod">
        <pc:chgData name="Jim McGowan" userId="e2c7446dd3aca506" providerId="LiveId" clId="{C2C54CD8-DCF6-4BBD-91EB-2D7981E3A0F4}" dt="2023-12-28T19:38:52.208" v="3807" actId="20577"/>
        <pc:sldMkLst>
          <pc:docMk/>
          <pc:sldMk cId="0" sldId="347"/>
        </pc:sldMkLst>
      </pc:sldChg>
      <pc:sldChg chg="modSp del">
        <pc:chgData name="Jim McGowan" userId="e2c7446dd3aca506" providerId="LiveId" clId="{C2C54CD8-DCF6-4BBD-91EB-2D7981E3A0F4}" dt="2023-12-28T19:50:21.047" v="4180" actId="47"/>
        <pc:sldMkLst>
          <pc:docMk/>
          <pc:sldMk cId="0" sldId="348"/>
        </pc:sldMkLst>
      </pc:sldChg>
      <pc:sldChg chg="del">
        <pc:chgData name="Jim McGowan" userId="e2c7446dd3aca506" providerId="LiveId" clId="{C2C54CD8-DCF6-4BBD-91EB-2D7981E3A0F4}" dt="2023-12-28T18:30:07.522" v="2361" actId="47"/>
        <pc:sldMkLst>
          <pc:docMk/>
          <pc:sldMk cId="0" sldId="349"/>
        </pc:sldMkLst>
      </pc:sldChg>
      <pc:sldChg chg="modSp mod">
        <pc:chgData name="Jim McGowan" userId="e2c7446dd3aca506" providerId="LiveId" clId="{C2C54CD8-DCF6-4BBD-91EB-2D7981E3A0F4}" dt="2023-12-28T17:18:07.883" v="472" actId="6549"/>
        <pc:sldMkLst>
          <pc:docMk/>
          <pc:sldMk cId="0" sldId="392"/>
        </pc:sldMkLst>
      </pc:sldChg>
      <pc:sldChg chg="modSp mod">
        <pc:chgData name="Jim McGowan" userId="e2c7446dd3aca506" providerId="LiveId" clId="{C2C54CD8-DCF6-4BBD-91EB-2D7981E3A0F4}" dt="2023-12-28T17:18:24.294" v="475"/>
        <pc:sldMkLst>
          <pc:docMk/>
          <pc:sldMk cId="0" sldId="393"/>
        </pc:sldMkLst>
      </pc:sldChg>
      <pc:sldChg chg="modSp mod">
        <pc:chgData name="Jim McGowan" userId="e2c7446dd3aca506" providerId="LiveId" clId="{C2C54CD8-DCF6-4BBD-91EB-2D7981E3A0F4}" dt="2023-12-19T17:00:50.981" v="452"/>
        <pc:sldMkLst>
          <pc:docMk/>
          <pc:sldMk cId="0" sldId="453"/>
        </pc:sldMkLst>
      </pc:sldChg>
      <pc:sldChg chg="modSp mod">
        <pc:chgData name="Jim McGowan" userId="e2c7446dd3aca506" providerId="LiveId" clId="{C2C54CD8-DCF6-4BBD-91EB-2D7981E3A0F4}" dt="2023-12-19T17:00:56.003" v="455" actId="6549"/>
        <pc:sldMkLst>
          <pc:docMk/>
          <pc:sldMk cId="0" sldId="454"/>
        </pc:sldMkLst>
      </pc:sldChg>
      <pc:sldChg chg="modSp mod">
        <pc:chgData name="Jim McGowan" userId="e2c7446dd3aca506" providerId="LiveId" clId="{C2C54CD8-DCF6-4BBD-91EB-2D7981E3A0F4}" dt="2024-01-03T17:26:09.895" v="4331" actId="20577"/>
        <pc:sldMkLst>
          <pc:docMk/>
          <pc:sldMk cId="3584419654" sldId="455"/>
        </pc:sldMkLst>
      </pc:sldChg>
      <pc:sldChg chg="modSp mod">
        <pc:chgData name="Jim McGowan" userId="e2c7446dd3aca506" providerId="LiveId" clId="{C2C54CD8-DCF6-4BBD-91EB-2D7981E3A0F4}" dt="2023-12-19T17:00:29.988" v="445" actId="20577"/>
        <pc:sldMkLst>
          <pc:docMk/>
          <pc:sldMk cId="0" sldId="456"/>
        </pc:sldMkLst>
      </pc:sldChg>
      <pc:sldChg chg="add">
        <pc:chgData name="Jim McGowan" userId="e2c7446dd3aca506" providerId="LiveId" clId="{C2C54CD8-DCF6-4BBD-91EB-2D7981E3A0F4}" dt="2024-01-03T17:22:31.373" v="4315"/>
        <pc:sldMkLst>
          <pc:docMk/>
          <pc:sldMk cId="365377927" sldId="671"/>
        </pc:sldMkLst>
      </pc:sldChg>
      <pc:sldChg chg="modSp mod">
        <pc:chgData name="Jim McGowan" userId="e2c7446dd3aca506" providerId="LiveId" clId="{C2C54CD8-DCF6-4BBD-91EB-2D7981E3A0F4}" dt="2024-01-03T17:26:25.644" v="4334"/>
        <pc:sldMkLst>
          <pc:docMk/>
          <pc:sldMk cId="2999229176" sldId="685"/>
        </pc:sldMkLst>
      </pc:sldChg>
      <pc:sldChg chg="modSp mod ord">
        <pc:chgData name="Jim McGowan" userId="e2c7446dd3aca506" providerId="LiveId" clId="{C2C54CD8-DCF6-4BBD-91EB-2D7981E3A0F4}" dt="2024-01-03T17:27:03.412" v="4341" actId="115"/>
        <pc:sldMkLst>
          <pc:docMk/>
          <pc:sldMk cId="2270573488" sldId="686"/>
        </pc:sldMkLst>
      </pc:sldChg>
      <pc:sldChg chg="del ord">
        <pc:chgData name="Jim McGowan" userId="e2c7446dd3aca506" providerId="LiveId" clId="{C2C54CD8-DCF6-4BBD-91EB-2D7981E3A0F4}" dt="2023-12-15T20:23:28.135" v="386" actId="2696"/>
        <pc:sldMkLst>
          <pc:docMk/>
          <pc:sldMk cId="1590149448" sldId="687"/>
        </pc:sldMkLst>
      </pc:sldChg>
      <pc:sldChg chg="modSp add mod">
        <pc:chgData name="Jim McGowan" userId="e2c7446dd3aca506" providerId="LiveId" clId="{C2C54CD8-DCF6-4BBD-91EB-2D7981E3A0F4}" dt="2024-01-03T17:27:23.401" v="4344"/>
        <pc:sldMkLst>
          <pc:docMk/>
          <pc:sldMk cId="4093284526" sldId="687"/>
        </pc:sldMkLst>
      </pc:sldChg>
      <pc:sldChg chg="addSp delSp modSp new mod">
        <pc:chgData name="Jim McGowan" userId="e2c7446dd3aca506" providerId="LiveId" clId="{C2C54CD8-DCF6-4BBD-91EB-2D7981E3A0F4}" dt="2023-12-19T17:01:14.130" v="462" actId="6549"/>
        <pc:sldMkLst>
          <pc:docMk/>
          <pc:sldMk cId="3150437008" sldId="688"/>
        </pc:sldMkLst>
      </pc:sldChg>
      <pc:sldChg chg="addSp delSp modSp add mod modAnim">
        <pc:chgData name="Jim McGowan" userId="e2c7446dd3aca506" providerId="LiveId" clId="{C2C54CD8-DCF6-4BBD-91EB-2D7981E3A0F4}" dt="2023-12-28T18:03:52.126" v="1511" actId="1440"/>
        <pc:sldMkLst>
          <pc:docMk/>
          <pc:sldMk cId="2518275734" sldId="689"/>
        </pc:sldMkLst>
      </pc:sldChg>
      <pc:sldChg chg="add del">
        <pc:chgData name="Jim McGowan" userId="e2c7446dd3aca506" providerId="LiveId" clId="{C2C54CD8-DCF6-4BBD-91EB-2D7981E3A0F4}" dt="2023-12-28T18:05:22.665" v="1543" actId="47"/>
        <pc:sldMkLst>
          <pc:docMk/>
          <pc:sldMk cId="2706715118" sldId="690"/>
        </pc:sldMkLst>
      </pc:sldChg>
      <pc:sldChg chg="addSp delSp modSp add mod modAnim">
        <pc:chgData name="Jim McGowan" userId="e2c7446dd3aca506" providerId="LiveId" clId="{C2C54CD8-DCF6-4BBD-91EB-2D7981E3A0F4}" dt="2023-12-28T19:02:08.660" v="2901" actId="1440"/>
        <pc:sldMkLst>
          <pc:docMk/>
          <pc:sldMk cId="3104882672" sldId="690"/>
        </pc:sldMkLst>
      </pc:sldChg>
    </pc:docChg>
  </pc:docChgLst>
  <pc:docChgLst>
    <pc:chgData name="Jim McGowan" userId="e2c7446dd3aca506" providerId="LiveId" clId="{2C23ACB5-8A44-460B-8A21-2929194405E7}"/>
    <pc:docChg chg="undo custSel addSld delSld modSld sldOrd">
      <pc:chgData name="Jim McGowan" userId="e2c7446dd3aca506" providerId="LiveId" clId="{2C23ACB5-8A44-460B-8A21-2929194405E7}" dt="2025-02-15T18:05:39.789" v="2968" actId="47"/>
      <pc:docMkLst>
        <pc:docMk/>
      </pc:docMkLst>
      <pc:sldChg chg="ord modTransition">
        <pc:chgData name="Jim McGowan" userId="e2c7446dd3aca506" providerId="LiveId" clId="{2C23ACB5-8A44-460B-8A21-2929194405E7}" dt="2025-02-14T17:35:45.322" v="2429"/>
        <pc:sldMkLst>
          <pc:docMk/>
          <pc:sldMk cId="0" sldId="259"/>
        </pc:sldMkLst>
      </pc:sldChg>
      <pc:sldChg chg="addSp delSp modSp mod modTransition modAnim">
        <pc:chgData name="Jim McGowan" userId="e2c7446dd3aca506" providerId="LiveId" clId="{2C23ACB5-8A44-460B-8A21-2929194405E7}" dt="2025-02-14T17:35:45.322" v="2429"/>
        <pc:sldMkLst>
          <pc:docMk/>
          <pc:sldMk cId="0" sldId="260"/>
        </pc:sldMkLst>
        <pc:spChg chg="mod">
          <ac:chgData name="Jim McGowan" userId="e2c7446dd3aca506" providerId="LiveId" clId="{2C23ACB5-8A44-460B-8A21-2929194405E7}" dt="2025-02-10T17:35:38.629" v="338" actId="14100"/>
          <ac:spMkLst>
            <pc:docMk/>
            <pc:sldMk cId="0" sldId="260"/>
            <ac:spMk id="37893" creationId="{E3088647-8334-A99A-433B-AAD39CEF0F4B}"/>
          </ac:spMkLst>
        </pc:spChg>
        <pc:spChg chg="mod">
          <ac:chgData name="Jim McGowan" userId="e2c7446dd3aca506" providerId="LiveId" clId="{2C23ACB5-8A44-460B-8A21-2929194405E7}" dt="2025-02-10T17:54:07.934" v="380" actId="6549"/>
          <ac:spMkLst>
            <pc:docMk/>
            <pc:sldMk cId="0" sldId="260"/>
            <ac:spMk id="37896" creationId="{F0F3C6AE-0FED-807C-9899-1471616C90B4}"/>
          </ac:spMkLst>
        </pc:spChg>
        <pc:picChg chg="add mod">
          <ac:chgData name="Jim McGowan" userId="e2c7446dd3aca506" providerId="LiveId" clId="{2C23ACB5-8A44-460B-8A21-2929194405E7}" dt="2025-02-10T17:35:19.298" v="334"/>
          <ac:picMkLst>
            <pc:docMk/>
            <pc:sldMk cId="0" sldId="260"/>
            <ac:picMk id="6" creationId="{AD95991D-D0C1-BFCD-E79A-7336BC87FBC8}"/>
          </ac:picMkLst>
        </pc:picChg>
      </pc:sldChg>
      <pc:sldChg chg="addSp delSp modSp mod modTransition delAnim modAnim">
        <pc:chgData name="Jim McGowan" userId="e2c7446dd3aca506" providerId="LiveId" clId="{2C23ACB5-8A44-460B-8A21-2929194405E7}" dt="2025-02-14T18:37:20.875" v="2770" actId="14100"/>
        <pc:sldMkLst>
          <pc:docMk/>
          <pc:sldMk cId="0" sldId="261"/>
        </pc:sldMkLst>
        <pc:spChg chg="add del mod">
          <ac:chgData name="Jim McGowan" userId="e2c7446dd3aca506" providerId="LiveId" clId="{2C23ACB5-8A44-460B-8A21-2929194405E7}" dt="2025-02-14T15:02:42.566" v="2029" actId="21"/>
          <ac:spMkLst>
            <pc:docMk/>
            <pc:sldMk cId="0" sldId="261"/>
            <ac:spMk id="4" creationId="{B879DBA3-6F4C-F454-F7D0-B1203FA18947}"/>
          </ac:spMkLst>
        </pc:spChg>
        <pc:spChg chg="mod">
          <ac:chgData name="Jim McGowan" userId="e2c7446dd3aca506" providerId="LiveId" clId="{2C23ACB5-8A44-460B-8A21-2929194405E7}" dt="2025-02-14T18:37:20.875" v="2770" actId="14100"/>
          <ac:spMkLst>
            <pc:docMk/>
            <pc:sldMk cId="0" sldId="261"/>
            <ac:spMk id="39938" creationId="{C56F066B-FE13-E9EC-51D8-02EF6142C18B}"/>
          </ac:spMkLst>
        </pc:spChg>
        <pc:picChg chg="mod">
          <ac:chgData name="Jim McGowan" userId="e2c7446dd3aca506" providerId="LiveId" clId="{2C23ACB5-8A44-460B-8A21-2929194405E7}" dt="2025-02-14T18:36:41.462" v="2744" actId="1036"/>
          <ac:picMkLst>
            <pc:docMk/>
            <pc:sldMk cId="0" sldId="261"/>
            <ac:picMk id="39946" creationId="{BC0DA554-C188-FF03-3FDC-EC626BE19500}"/>
          </ac:picMkLst>
        </pc:picChg>
      </pc:sldChg>
      <pc:sldChg chg="addSp delSp modSp mod modTransition">
        <pc:chgData name="Jim McGowan" userId="e2c7446dd3aca506" providerId="LiveId" clId="{2C23ACB5-8A44-460B-8A21-2929194405E7}" dt="2025-02-14T18:36:25.035" v="2731" actId="1035"/>
        <pc:sldMkLst>
          <pc:docMk/>
          <pc:sldMk cId="0" sldId="262"/>
        </pc:sldMkLst>
        <pc:spChg chg="mod">
          <ac:chgData name="Jim McGowan" userId="e2c7446dd3aca506" providerId="LiveId" clId="{2C23ACB5-8A44-460B-8A21-2929194405E7}" dt="2025-02-14T18:34:30.861" v="2675" actId="14100"/>
          <ac:spMkLst>
            <pc:docMk/>
            <pc:sldMk cId="0" sldId="262"/>
            <ac:spMk id="41986" creationId="{8CD54C89-451C-2681-F5B6-B85147CA2698}"/>
          </ac:spMkLst>
        </pc:spChg>
        <pc:spChg chg="del mod">
          <ac:chgData name="Jim McGowan" userId="e2c7446dd3aca506" providerId="LiveId" clId="{2C23ACB5-8A44-460B-8A21-2929194405E7}" dt="2025-02-14T18:36:03.542" v="2691" actId="478"/>
          <ac:spMkLst>
            <pc:docMk/>
            <pc:sldMk cId="0" sldId="262"/>
            <ac:spMk id="41995" creationId="{24DE632B-B985-DAF3-F8D5-4A5B974A1A89}"/>
          </ac:spMkLst>
        </pc:spChg>
        <pc:picChg chg="add mod">
          <ac:chgData name="Jim McGowan" userId="e2c7446dd3aca506" providerId="LiveId" clId="{2C23ACB5-8A44-460B-8A21-2929194405E7}" dt="2025-02-14T18:36:25.035" v="2731" actId="1035"/>
          <ac:picMkLst>
            <pc:docMk/>
            <pc:sldMk cId="0" sldId="262"/>
            <ac:picMk id="4" creationId="{36DB6A5E-F694-D9FD-C46A-F5248C0D0E19}"/>
          </ac:picMkLst>
        </pc:picChg>
        <pc:picChg chg="del mod">
          <ac:chgData name="Jim McGowan" userId="e2c7446dd3aca506" providerId="LiveId" clId="{2C23ACB5-8A44-460B-8A21-2929194405E7}" dt="2025-02-14T18:36:03.542" v="2691" actId="478"/>
          <ac:picMkLst>
            <pc:docMk/>
            <pc:sldMk cId="0" sldId="262"/>
            <ac:picMk id="41994" creationId="{362EB18F-601A-D77B-77EA-879371DFF4F0}"/>
          </ac:picMkLst>
        </pc:picChg>
      </pc:sldChg>
      <pc:sldChg chg="modTransition modAnim">
        <pc:chgData name="Jim McGowan" userId="e2c7446dd3aca506" providerId="LiveId" clId="{2C23ACB5-8A44-460B-8A21-2929194405E7}" dt="2025-02-14T18:46:15.848" v="2792"/>
        <pc:sldMkLst>
          <pc:docMk/>
          <pc:sldMk cId="0" sldId="263"/>
        </pc:sldMkLst>
      </pc:sldChg>
      <pc:sldChg chg="modTransition modAnim">
        <pc:chgData name="Jim McGowan" userId="e2c7446dd3aca506" providerId="LiveId" clId="{2C23ACB5-8A44-460B-8A21-2929194405E7}" dt="2025-02-14T17:35:45.322" v="2429"/>
        <pc:sldMkLst>
          <pc:docMk/>
          <pc:sldMk cId="0" sldId="265"/>
        </pc:sldMkLst>
      </pc:sldChg>
      <pc:sldChg chg="addSp delSp modSp mod ord modTransition">
        <pc:chgData name="Jim McGowan" userId="e2c7446dd3aca506" providerId="LiveId" clId="{2C23ACB5-8A44-460B-8A21-2929194405E7}" dt="2025-02-14T17:35:45.322" v="2429"/>
        <pc:sldMkLst>
          <pc:docMk/>
          <pc:sldMk cId="0" sldId="266"/>
        </pc:sldMkLst>
        <pc:spChg chg="mod">
          <ac:chgData name="Jim McGowan" userId="e2c7446dd3aca506" providerId="LiveId" clId="{2C23ACB5-8A44-460B-8A21-2929194405E7}" dt="2025-02-14T16:44:05.133" v="2180" actId="27636"/>
          <ac:spMkLst>
            <pc:docMk/>
            <pc:sldMk cId="0" sldId="266"/>
            <ac:spMk id="50178" creationId="{C4EE7349-D8C5-7BB1-5D1E-176A53AF0441}"/>
          </ac:spMkLst>
        </pc:spChg>
        <pc:picChg chg="add mod">
          <ac:chgData name="Jim McGowan" userId="e2c7446dd3aca506" providerId="LiveId" clId="{2C23ACB5-8A44-460B-8A21-2929194405E7}" dt="2025-02-14T16:44:16.549" v="2181" actId="1036"/>
          <ac:picMkLst>
            <pc:docMk/>
            <pc:sldMk cId="0" sldId="266"/>
            <ac:picMk id="4" creationId="{D31F9D35-6711-56CF-FCD2-B0DA806B2C02}"/>
          </ac:picMkLst>
        </pc:picChg>
        <pc:picChg chg="del">
          <ac:chgData name="Jim McGowan" userId="e2c7446dd3aca506" providerId="LiveId" clId="{2C23ACB5-8A44-460B-8A21-2929194405E7}" dt="2025-02-14T16:43:49.773" v="2175" actId="478"/>
          <ac:picMkLst>
            <pc:docMk/>
            <pc:sldMk cId="0" sldId="266"/>
            <ac:picMk id="50186" creationId="{68037299-78F1-53E5-15C0-C96988C578B3}"/>
          </ac:picMkLst>
        </pc:picChg>
      </pc:sldChg>
      <pc:sldChg chg="modTransition modAnim">
        <pc:chgData name="Jim McGowan" userId="e2c7446dd3aca506" providerId="LiveId" clId="{2C23ACB5-8A44-460B-8A21-2929194405E7}" dt="2025-02-14T17:35:45.322" v="2429"/>
        <pc:sldMkLst>
          <pc:docMk/>
          <pc:sldMk cId="0" sldId="274"/>
        </pc:sldMkLst>
      </pc:sldChg>
      <pc:sldChg chg="addSp delSp modSp mod modTransition modAnim">
        <pc:chgData name="Jim McGowan" userId="e2c7446dd3aca506" providerId="LiveId" clId="{2C23ACB5-8A44-460B-8A21-2929194405E7}" dt="2025-02-14T17:35:45.322" v="2429"/>
        <pc:sldMkLst>
          <pc:docMk/>
          <pc:sldMk cId="0" sldId="277"/>
        </pc:sldMkLst>
        <pc:spChg chg="mod">
          <ac:chgData name="Jim McGowan" userId="e2c7446dd3aca506" providerId="LiveId" clId="{2C23ACB5-8A44-460B-8A21-2929194405E7}" dt="2025-02-13T15:35:25.394" v="785" actId="20577"/>
          <ac:spMkLst>
            <pc:docMk/>
            <pc:sldMk cId="0" sldId="277"/>
            <ac:spMk id="2" creationId="{D656E6E0-27AA-94D0-B197-FAE15506E4E1}"/>
          </ac:spMkLst>
        </pc:spChg>
        <pc:spChg chg="mod">
          <ac:chgData name="Jim McGowan" userId="e2c7446dd3aca506" providerId="LiveId" clId="{2C23ACB5-8A44-460B-8A21-2929194405E7}" dt="2025-02-13T16:20:02.274" v="1077" actId="1036"/>
          <ac:spMkLst>
            <pc:docMk/>
            <pc:sldMk cId="0" sldId="277"/>
            <ac:spMk id="71682" creationId="{372C582F-63A6-58E3-A267-54986EAF15BA}"/>
          </ac:spMkLst>
        </pc:spChg>
        <pc:picChg chg="add mod">
          <ac:chgData name="Jim McGowan" userId="e2c7446dd3aca506" providerId="LiveId" clId="{2C23ACB5-8A44-460B-8A21-2929194405E7}" dt="2025-02-14T16:01:22.694" v="2103" actId="1035"/>
          <ac:picMkLst>
            <pc:docMk/>
            <pc:sldMk cId="0" sldId="277"/>
            <ac:picMk id="7" creationId="{D5CF2560-5ACC-C5B1-EA80-53885DC69F9D}"/>
          </ac:picMkLst>
        </pc:picChg>
      </pc:sldChg>
      <pc:sldChg chg="addSp delSp modSp mod modTransition">
        <pc:chgData name="Jim McGowan" userId="e2c7446dd3aca506" providerId="LiveId" clId="{2C23ACB5-8A44-460B-8A21-2929194405E7}" dt="2025-02-14T17:35:45.322" v="2429"/>
        <pc:sldMkLst>
          <pc:docMk/>
          <pc:sldMk cId="0" sldId="279"/>
        </pc:sldMkLst>
        <pc:spChg chg="mod">
          <ac:chgData name="Jim McGowan" userId="e2c7446dd3aca506" providerId="LiveId" clId="{2C23ACB5-8A44-460B-8A21-2929194405E7}" dt="2025-02-13T17:23:32.468" v="1437" actId="114"/>
          <ac:spMkLst>
            <pc:docMk/>
            <pc:sldMk cId="0" sldId="279"/>
            <ac:spMk id="75778" creationId="{8B8F1BB0-FD77-1A35-EC8F-581316D1A14F}"/>
          </ac:spMkLst>
        </pc:spChg>
        <pc:picChg chg="add mod modCrop">
          <ac:chgData name="Jim McGowan" userId="e2c7446dd3aca506" providerId="LiveId" clId="{2C23ACB5-8A44-460B-8A21-2929194405E7}" dt="2025-02-13T17:23:13.119" v="1429" actId="1036"/>
          <ac:picMkLst>
            <pc:docMk/>
            <pc:sldMk cId="0" sldId="279"/>
            <ac:picMk id="6" creationId="{E5DAC034-A3A8-B704-698E-71BC0457904C}"/>
          </ac:picMkLst>
        </pc:picChg>
      </pc:sldChg>
      <pc:sldChg chg="addSp delSp modSp mod modTransition modAnim">
        <pc:chgData name="Jim McGowan" userId="e2c7446dd3aca506" providerId="LiveId" clId="{2C23ACB5-8A44-460B-8A21-2929194405E7}" dt="2025-02-14T19:05:05.327" v="2803" actId="14100"/>
        <pc:sldMkLst>
          <pc:docMk/>
          <pc:sldMk cId="0" sldId="281"/>
        </pc:sldMkLst>
        <pc:spChg chg="mod">
          <ac:chgData name="Jim McGowan" userId="e2c7446dd3aca506" providerId="LiveId" clId="{2C23ACB5-8A44-460B-8A21-2929194405E7}" dt="2025-02-14T19:05:05.327" v="2803" actId="14100"/>
          <ac:spMkLst>
            <pc:docMk/>
            <pc:sldMk cId="0" sldId="281"/>
            <ac:spMk id="81922" creationId="{91484359-ECD2-30B5-7D93-C01A6B9D3F95}"/>
          </ac:spMkLst>
        </pc:spChg>
        <pc:picChg chg="add del mod">
          <ac:chgData name="Jim McGowan" userId="e2c7446dd3aca506" providerId="LiveId" clId="{2C23ACB5-8A44-460B-8A21-2929194405E7}" dt="2025-02-14T16:43:45.767" v="2174" actId="21"/>
          <ac:picMkLst>
            <pc:docMk/>
            <pc:sldMk cId="0" sldId="281"/>
            <ac:picMk id="4" creationId="{C7DB3FA8-AD60-343C-694B-F8A95D54DBF5}"/>
          </ac:picMkLst>
        </pc:picChg>
        <pc:picChg chg="add mod modCrop">
          <ac:chgData name="Jim McGowan" userId="e2c7446dd3aca506" providerId="LiveId" clId="{2C23ACB5-8A44-460B-8A21-2929194405E7}" dt="2025-02-14T19:04:56.939" v="2802" actId="1038"/>
          <ac:picMkLst>
            <pc:docMk/>
            <pc:sldMk cId="0" sldId="281"/>
            <ac:picMk id="5" creationId="{37FAB5A6-6D64-B32A-4410-69A5E61C7C00}"/>
          </ac:picMkLst>
        </pc:picChg>
        <pc:picChg chg="del">
          <ac:chgData name="Jim McGowan" userId="e2c7446dd3aca506" providerId="LiveId" clId="{2C23ACB5-8A44-460B-8A21-2929194405E7}" dt="2025-02-14T16:42:29.346" v="2153" actId="478"/>
          <ac:picMkLst>
            <pc:docMk/>
            <pc:sldMk cId="0" sldId="281"/>
            <ac:picMk id="81931" creationId="{61AA0BFA-67DE-3751-517F-D7FFA82E388C}"/>
          </ac:picMkLst>
        </pc:picChg>
      </pc:sldChg>
      <pc:sldChg chg="addSp delSp modSp mod modTransition">
        <pc:chgData name="Jim McGowan" userId="e2c7446dd3aca506" providerId="LiveId" clId="{2C23ACB5-8A44-460B-8A21-2929194405E7}" dt="2025-02-14T17:35:45.322" v="2429"/>
        <pc:sldMkLst>
          <pc:docMk/>
          <pc:sldMk cId="0" sldId="282"/>
        </pc:sldMkLst>
        <pc:spChg chg="mod">
          <ac:chgData name="Jim McGowan" userId="e2c7446dd3aca506" providerId="LiveId" clId="{2C23ACB5-8A44-460B-8A21-2929194405E7}" dt="2025-02-14T16:55:07.656" v="2258" actId="14100"/>
          <ac:spMkLst>
            <pc:docMk/>
            <pc:sldMk cId="0" sldId="282"/>
            <ac:spMk id="83970" creationId="{2CF68021-43B0-AA32-5691-D361C31003FC}"/>
          </ac:spMkLst>
        </pc:spChg>
        <pc:picChg chg="add del">
          <ac:chgData name="Jim McGowan" userId="e2c7446dd3aca506" providerId="LiveId" clId="{2C23ACB5-8A44-460B-8A21-2929194405E7}" dt="2025-02-14T16:40:46.364" v="2152" actId="478"/>
          <ac:picMkLst>
            <pc:docMk/>
            <pc:sldMk cId="0" sldId="282"/>
            <ac:picMk id="2" creationId="{4098BE8E-31F2-9999-51E5-90CB61B19091}"/>
          </ac:picMkLst>
        </pc:picChg>
        <pc:picChg chg="del">
          <ac:chgData name="Jim McGowan" userId="e2c7446dd3aca506" providerId="LiveId" clId="{2C23ACB5-8A44-460B-8A21-2929194405E7}" dt="2025-02-14T16:54:50.891" v="2255" actId="478"/>
          <ac:picMkLst>
            <pc:docMk/>
            <pc:sldMk cId="0" sldId="282"/>
            <ac:picMk id="3" creationId="{AE6E2A51-7CFF-09AE-080E-AB1BB1CE7EA1}"/>
          </ac:picMkLst>
        </pc:picChg>
        <pc:picChg chg="add mod">
          <ac:chgData name="Jim McGowan" userId="e2c7446dd3aca506" providerId="LiveId" clId="{2C23ACB5-8A44-460B-8A21-2929194405E7}" dt="2025-02-14T16:54:55.045" v="2256"/>
          <ac:picMkLst>
            <pc:docMk/>
            <pc:sldMk cId="0" sldId="282"/>
            <ac:picMk id="6" creationId="{86028D1A-A529-7F7E-C366-97DD63102F44}"/>
          </ac:picMkLst>
        </pc:picChg>
      </pc:sldChg>
      <pc:sldChg chg="del">
        <pc:chgData name="Jim McGowan" userId="e2c7446dd3aca506" providerId="LiveId" clId="{2C23ACB5-8A44-460B-8A21-2929194405E7}" dt="2025-02-13T19:30:04.219" v="1652" actId="47"/>
        <pc:sldMkLst>
          <pc:docMk/>
          <pc:sldMk cId="0" sldId="283"/>
        </pc:sldMkLst>
      </pc:sldChg>
      <pc:sldChg chg="modSp mod modTransition">
        <pc:chgData name="Jim McGowan" userId="e2c7446dd3aca506" providerId="LiveId" clId="{2C23ACB5-8A44-460B-8A21-2929194405E7}" dt="2025-02-14T17:35:45.322" v="2429"/>
        <pc:sldMkLst>
          <pc:docMk/>
          <pc:sldMk cId="0" sldId="284"/>
        </pc:sldMkLst>
        <pc:spChg chg="mod">
          <ac:chgData name="Jim McGowan" userId="e2c7446dd3aca506" providerId="LiveId" clId="{2C23ACB5-8A44-460B-8A21-2929194405E7}" dt="2025-02-14T17:22:12.560" v="2380" actId="114"/>
          <ac:spMkLst>
            <pc:docMk/>
            <pc:sldMk cId="0" sldId="284"/>
            <ac:spMk id="96258" creationId="{88E59EA7-E821-7EA8-348D-3941D2875EC2}"/>
          </ac:spMkLst>
        </pc:spChg>
        <pc:picChg chg="mod">
          <ac:chgData name="Jim McGowan" userId="e2c7446dd3aca506" providerId="LiveId" clId="{2C23ACB5-8A44-460B-8A21-2929194405E7}" dt="2025-02-14T17:27:13.146" v="2383" actId="1440"/>
          <ac:picMkLst>
            <pc:docMk/>
            <pc:sldMk cId="0" sldId="284"/>
            <ac:picMk id="96265" creationId="{DCF07B8D-607F-45EE-22F4-F21E6733FA5F}"/>
          </ac:picMkLst>
        </pc:picChg>
      </pc:sldChg>
      <pc:sldChg chg="ord modTransition">
        <pc:chgData name="Jim McGowan" userId="e2c7446dd3aca506" providerId="LiveId" clId="{2C23ACB5-8A44-460B-8A21-2929194405E7}" dt="2025-02-14T17:35:45.322" v="2429"/>
        <pc:sldMkLst>
          <pc:docMk/>
          <pc:sldMk cId="0" sldId="286"/>
        </pc:sldMkLst>
      </pc:sldChg>
      <pc:sldChg chg="addSp delSp modSp mod modTransition delAnim modAnim">
        <pc:chgData name="Jim McGowan" userId="e2c7446dd3aca506" providerId="LiveId" clId="{2C23ACB5-8A44-460B-8A21-2929194405E7}" dt="2025-02-15T17:50:55.709" v="2952"/>
        <pc:sldMkLst>
          <pc:docMk/>
          <pc:sldMk cId="0" sldId="288"/>
        </pc:sldMkLst>
        <pc:spChg chg="mod">
          <ac:chgData name="Jim McGowan" userId="e2c7446dd3aca506" providerId="LiveId" clId="{2C23ACB5-8A44-460B-8A21-2929194405E7}" dt="2025-02-15T17:47:05.010" v="2873" actId="20577"/>
          <ac:spMkLst>
            <pc:docMk/>
            <pc:sldMk cId="0" sldId="288"/>
            <ac:spMk id="104450" creationId="{568E03F9-71CC-56FE-3A60-345BDECC5192}"/>
          </ac:spMkLst>
        </pc:spChg>
        <pc:picChg chg="add del mod ord">
          <ac:chgData name="Jim McGowan" userId="e2c7446dd3aca506" providerId="LiveId" clId="{2C23ACB5-8A44-460B-8A21-2929194405E7}" dt="2025-02-15T17:50:39.110" v="2928" actId="478"/>
          <ac:picMkLst>
            <pc:docMk/>
            <pc:sldMk cId="0" sldId="288"/>
            <ac:picMk id="2" creationId="{F1310272-A244-3544-3C13-1C30201993E3}"/>
          </ac:picMkLst>
        </pc:picChg>
        <pc:picChg chg="mod modCrop">
          <ac:chgData name="Jim McGowan" userId="e2c7446dd3aca506" providerId="LiveId" clId="{2C23ACB5-8A44-460B-8A21-2929194405E7}" dt="2025-02-15T17:50:43.822" v="2951" actId="1037"/>
          <ac:picMkLst>
            <pc:docMk/>
            <pc:sldMk cId="0" sldId="288"/>
            <ac:picMk id="6" creationId="{A77D965F-84F8-34BD-B12E-2DC643BBC079}"/>
          </ac:picMkLst>
        </pc:picChg>
      </pc:sldChg>
      <pc:sldChg chg="modSp del mod modTransition">
        <pc:chgData name="Jim McGowan" userId="e2c7446dd3aca506" providerId="LiveId" clId="{2C23ACB5-8A44-460B-8A21-2929194405E7}" dt="2025-02-15T18:05:39.789" v="2968" actId="47"/>
        <pc:sldMkLst>
          <pc:docMk/>
          <pc:sldMk cId="0" sldId="289"/>
        </pc:sldMkLst>
        <pc:spChg chg="mod">
          <ac:chgData name="Jim McGowan" userId="e2c7446dd3aca506" providerId="LiveId" clId="{2C23ACB5-8A44-460B-8A21-2929194405E7}" dt="2025-02-10T17:05:00.676" v="155" actId="6549"/>
          <ac:spMkLst>
            <pc:docMk/>
            <pc:sldMk cId="0" sldId="289"/>
            <ac:spMk id="4" creationId="{99B45153-FFCC-1C70-AC28-3180FFC42B4B}"/>
          </ac:spMkLst>
        </pc:spChg>
      </pc:sldChg>
      <pc:sldChg chg="addSp delSp modSp mod modTransition modAnim">
        <pc:chgData name="Jim McGowan" userId="e2c7446dd3aca506" providerId="LiveId" clId="{2C23ACB5-8A44-460B-8A21-2929194405E7}" dt="2025-02-14T17:35:45.322" v="2429"/>
        <pc:sldMkLst>
          <pc:docMk/>
          <pc:sldMk cId="0" sldId="294"/>
        </pc:sldMkLst>
        <pc:spChg chg="mod">
          <ac:chgData name="Jim McGowan" userId="e2c7446dd3aca506" providerId="LiveId" clId="{2C23ACB5-8A44-460B-8A21-2929194405E7}" dt="2025-02-10T17:46:39.090" v="361" actId="115"/>
          <ac:spMkLst>
            <pc:docMk/>
            <pc:sldMk cId="0" sldId="294"/>
            <ac:spMk id="112642" creationId="{720DB428-269D-53BB-5B7B-ADC3028EDE5F}"/>
          </ac:spMkLst>
        </pc:spChg>
        <pc:picChg chg="add mod">
          <ac:chgData name="Jim McGowan" userId="e2c7446dd3aca506" providerId="LiveId" clId="{2C23ACB5-8A44-460B-8A21-2929194405E7}" dt="2025-02-10T17:43:35.341" v="354" actId="14100"/>
          <ac:picMkLst>
            <pc:docMk/>
            <pc:sldMk cId="0" sldId="294"/>
            <ac:picMk id="8" creationId="{27190131-7EEC-17B5-0465-5969FC93C88C}"/>
          </ac:picMkLst>
        </pc:picChg>
        <pc:picChg chg="add mod ord">
          <ac:chgData name="Jim McGowan" userId="e2c7446dd3aca506" providerId="LiveId" clId="{2C23ACB5-8A44-460B-8A21-2929194405E7}" dt="2025-02-10T17:51:11.126" v="374" actId="167"/>
          <ac:picMkLst>
            <pc:docMk/>
            <pc:sldMk cId="0" sldId="294"/>
            <ac:picMk id="10" creationId="{B1B743BA-F084-F0B0-4969-E1275C310398}"/>
          </ac:picMkLst>
        </pc:picChg>
      </pc:sldChg>
      <pc:sldChg chg="addSp delSp modSp mod modTransition delAnim modAnim">
        <pc:chgData name="Jim McGowan" userId="e2c7446dd3aca506" providerId="LiveId" clId="{2C23ACB5-8A44-460B-8A21-2929194405E7}" dt="2025-02-14T18:39:28.964" v="2789" actId="478"/>
        <pc:sldMkLst>
          <pc:docMk/>
          <pc:sldMk cId="0" sldId="297"/>
        </pc:sldMkLst>
        <pc:spChg chg="add del mod">
          <ac:chgData name="Jim McGowan" userId="e2c7446dd3aca506" providerId="LiveId" clId="{2C23ACB5-8A44-460B-8A21-2929194405E7}" dt="2025-02-14T18:39:28.964" v="2789" actId="478"/>
          <ac:spMkLst>
            <pc:docMk/>
            <pc:sldMk cId="0" sldId="297"/>
            <ac:spMk id="2" creationId="{D7182354-D613-A07B-C4C6-376ADBAFDFDF}"/>
          </ac:spMkLst>
        </pc:spChg>
        <pc:spChg chg="mod">
          <ac:chgData name="Jim McGowan" userId="e2c7446dd3aca506" providerId="LiveId" clId="{2C23ACB5-8A44-460B-8A21-2929194405E7}" dt="2025-02-14T18:37:35.428" v="2781" actId="14100"/>
          <ac:spMkLst>
            <pc:docMk/>
            <pc:sldMk cId="0" sldId="297"/>
            <ac:spMk id="118789" creationId="{A976DFE4-030F-2A87-8ACE-95B9439189E2}"/>
          </ac:spMkLst>
        </pc:spChg>
        <pc:spChg chg="del mod">
          <ac:chgData name="Jim McGowan" userId="e2c7446dd3aca506" providerId="LiveId" clId="{2C23ACB5-8A44-460B-8A21-2929194405E7}" dt="2025-02-14T15:00:23.643" v="1991" actId="21"/>
          <ac:spMkLst>
            <pc:docMk/>
            <pc:sldMk cId="0" sldId="297"/>
            <ac:spMk id="118798" creationId="{7B9C16C6-736F-5BF3-9CEF-607992AB8F5D}"/>
          </ac:spMkLst>
        </pc:spChg>
        <pc:picChg chg="mod">
          <ac:chgData name="Jim McGowan" userId="e2c7446dd3aca506" providerId="LiveId" clId="{2C23ACB5-8A44-460B-8A21-2929194405E7}" dt="2025-02-14T18:38:08.116" v="2785" actId="1036"/>
          <ac:picMkLst>
            <pc:docMk/>
            <pc:sldMk cId="0" sldId="297"/>
            <ac:picMk id="118797" creationId="{C92B9A42-47E6-742D-F4D9-274BE1876DA4}"/>
          </ac:picMkLst>
        </pc:picChg>
      </pc:sldChg>
      <pc:sldChg chg="modSp mod modTransition">
        <pc:chgData name="Jim McGowan" userId="e2c7446dd3aca506" providerId="LiveId" clId="{2C23ACB5-8A44-460B-8A21-2929194405E7}" dt="2025-02-14T18:39:48.037" v="2791" actId="1035"/>
        <pc:sldMkLst>
          <pc:docMk/>
          <pc:sldMk cId="0" sldId="298"/>
        </pc:sldMkLst>
        <pc:spChg chg="mod">
          <ac:chgData name="Jim McGowan" userId="e2c7446dd3aca506" providerId="LiveId" clId="{2C23ACB5-8A44-460B-8A21-2929194405E7}" dt="2025-02-14T18:39:48.037" v="2791" actId="1035"/>
          <ac:spMkLst>
            <pc:docMk/>
            <pc:sldMk cId="0" sldId="298"/>
            <ac:spMk id="120837" creationId="{A15273E2-3120-4F18-8E07-A34088DBD658}"/>
          </ac:spMkLst>
        </pc:spChg>
      </pc:sldChg>
      <pc:sldChg chg="modTransition">
        <pc:chgData name="Jim McGowan" userId="e2c7446dd3aca506" providerId="LiveId" clId="{2C23ACB5-8A44-460B-8A21-2929194405E7}" dt="2025-02-14T17:35:45.322" v="2429"/>
        <pc:sldMkLst>
          <pc:docMk/>
          <pc:sldMk cId="0" sldId="300"/>
        </pc:sldMkLst>
      </pc:sldChg>
      <pc:sldChg chg="modTransition">
        <pc:chgData name="Jim McGowan" userId="e2c7446dd3aca506" providerId="LiveId" clId="{2C23ACB5-8A44-460B-8A21-2929194405E7}" dt="2025-02-14T17:35:45.322" v="2429"/>
        <pc:sldMkLst>
          <pc:docMk/>
          <pc:sldMk cId="0" sldId="301"/>
        </pc:sldMkLst>
      </pc:sldChg>
      <pc:sldChg chg="modTransition">
        <pc:chgData name="Jim McGowan" userId="e2c7446dd3aca506" providerId="LiveId" clId="{2C23ACB5-8A44-460B-8A21-2929194405E7}" dt="2025-02-14T17:35:45.322" v="2429"/>
        <pc:sldMkLst>
          <pc:docMk/>
          <pc:sldMk cId="0" sldId="307"/>
        </pc:sldMkLst>
      </pc:sldChg>
      <pc:sldChg chg="addSp delSp modSp mod ord modTransition delAnim modAnim">
        <pc:chgData name="Jim McGowan" userId="e2c7446dd3aca506" providerId="LiveId" clId="{2C23ACB5-8A44-460B-8A21-2929194405E7}" dt="2025-02-14T17:35:45.322" v="2429"/>
        <pc:sldMkLst>
          <pc:docMk/>
          <pc:sldMk cId="0" sldId="309"/>
        </pc:sldMkLst>
        <pc:spChg chg="add mod">
          <ac:chgData name="Jim McGowan" userId="e2c7446dd3aca506" providerId="LiveId" clId="{2C23ACB5-8A44-460B-8A21-2929194405E7}" dt="2025-02-13T16:48:02.518" v="1251" actId="6549"/>
          <ac:spMkLst>
            <pc:docMk/>
            <pc:sldMk cId="0" sldId="309"/>
            <ac:spMk id="2" creationId="{C90ED6E0-7A6D-C5E9-619E-E57A45FF4CB6}"/>
          </ac:spMkLst>
        </pc:spChg>
        <pc:spChg chg="add mod">
          <ac:chgData name="Jim McGowan" userId="e2c7446dd3aca506" providerId="LiveId" clId="{2C23ACB5-8A44-460B-8A21-2929194405E7}" dt="2025-02-14T16:06:24.369" v="2104" actId="6549"/>
          <ac:spMkLst>
            <pc:docMk/>
            <pc:sldMk cId="0" sldId="309"/>
            <ac:spMk id="11" creationId="{D1FE3DF3-9AC7-2DC5-6ADB-1828D1CC22B2}"/>
          </ac:spMkLst>
        </pc:spChg>
        <pc:picChg chg="add mod">
          <ac:chgData name="Jim McGowan" userId="e2c7446dd3aca506" providerId="LiveId" clId="{2C23ACB5-8A44-460B-8A21-2929194405E7}" dt="2025-02-14T16:10:07.028" v="2143" actId="1036"/>
          <ac:picMkLst>
            <pc:docMk/>
            <pc:sldMk cId="0" sldId="309"/>
            <ac:picMk id="3" creationId="{D1ADCAEF-3758-F833-6CCA-36A9953228DF}"/>
          </ac:picMkLst>
        </pc:picChg>
        <pc:picChg chg="add del mod modCrop">
          <ac:chgData name="Jim McGowan" userId="e2c7446dd3aca506" providerId="LiveId" clId="{2C23ACB5-8A44-460B-8A21-2929194405E7}" dt="2025-02-14T16:09:40.286" v="2116" actId="478"/>
          <ac:picMkLst>
            <pc:docMk/>
            <pc:sldMk cId="0" sldId="309"/>
            <ac:picMk id="12" creationId="{240E1325-CBF7-3768-F74E-D55128BE147B}"/>
          </ac:picMkLst>
        </pc:picChg>
        <pc:picChg chg="add del mod">
          <ac:chgData name="Jim McGowan" userId="e2c7446dd3aca506" providerId="LiveId" clId="{2C23ACB5-8A44-460B-8A21-2929194405E7}" dt="2025-02-14T16:09:40.286" v="2116" actId="478"/>
          <ac:picMkLst>
            <pc:docMk/>
            <pc:sldMk cId="0" sldId="309"/>
            <ac:picMk id="13" creationId="{009424FF-DD8D-81B5-65B9-45DF771812FF}"/>
          </ac:picMkLst>
        </pc:picChg>
      </pc:sldChg>
      <pc:sldChg chg="addSp delSp modSp mod modTransition modAnim">
        <pc:chgData name="Jim McGowan" userId="e2c7446dd3aca506" providerId="LiveId" clId="{2C23ACB5-8A44-460B-8A21-2929194405E7}" dt="2025-02-14T17:35:45.322" v="2429"/>
        <pc:sldMkLst>
          <pc:docMk/>
          <pc:sldMk cId="0" sldId="310"/>
        </pc:sldMkLst>
        <pc:spChg chg="add mod">
          <ac:chgData name="Jim McGowan" userId="e2c7446dd3aca506" providerId="LiveId" clId="{2C23ACB5-8A44-460B-8A21-2929194405E7}" dt="2025-02-13T15:41:22.675" v="788"/>
          <ac:spMkLst>
            <pc:docMk/>
            <pc:sldMk cId="0" sldId="310"/>
            <ac:spMk id="4" creationId="{4E6921AF-325D-2045-6E84-79DCCB75A944}"/>
          </ac:spMkLst>
        </pc:spChg>
        <pc:spChg chg="mod">
          <ac:chgData name="Jim McGowan" userId="e2c7446dd3aca506" providerId="LiveId" clId="{2C23ACB5-8A44-460B-8A21-2929194405E7}" dt="2025-02-13T16:19:44.201" v="1073" actId="1035"/>
          <ac:spMkLst>
            <pc:docMk/>
            <pc:sldMk cId="0" sldId="310"/>
            <ac:spMk id="145410" creationId="{1AE0DB37-17CF-8804-88FB-B41DAAF54555}"/>
          </ac:spMkLst>
        </pc:spChg>
        <pc:picChg chg="add mod">
          <ac:chgData name="Jim McGowan" userId="e2c7446dd3aca506" providerId="LiveId" clId="{2C23ACB5-8A44-460B-8A21-2929194405E7}" dt="2025-02-13T15:48:18.289" v="850" actId="1035"/>
          <ac:picMkLst>
            <pc:docMk/>
            <pc:sldMk cId="0" sldId="310"/>
            <ac:picMk id="5" creationId="{A27FBF6C-DF67-7B0A-CAFF-FACDECAC0B6F}"/>
          </ac:picMkLst>
        </pc:picChg>
        <pc:picChg chg="add mod">
          <ac:chgData name="Jim McGowan" userId="e2c7446dd3aca506" providerId="LiveId" clId="{2C23ACB5-8A44-460B-8A21-2929194405E7}" dt="2025-02-13T15:48:18.289" v="850" actId="1035"/>
          <ac:picMkLst>
            <pc:docMk/>
            <pc:sldMk cId="0" sldId="310"/>
            <ac:picMk id="6" creationId="{73784D0E-16F6-69A6-1979-5E66D2D59599}"/>
          </ac:picMkLst>
        </pc:picChg>
        <pc:picChg chg="add mod">
          <ac:chgData name="Jim McGowan" userId="e2c7446dd3aca506" providerId="LiveId" clId="{2C23ACB5-8A44-460B-8A21-2929194405E7}" dt="2025-02-13T15:48:18.289" v="850" actId="1035"/>
          <ac:picMkLst>
            <pc:docMk/>
            <pc:sldMk cId="0" sldId="310"/>
            <ac:picMk id="7" creationId="{D7829780-A328-6166-E2EA-AD82B28761F1}"/>
          </ac:picMkLst>
        </pc:picChg>
      </pc:sldChg>
      <pc:sldChg chg="addSp delSp modSp mod modTransition modAnim">
        <pc:chgData name="Jim McGowan" userId="e2c7446dd3aca506" providerId="LiveId" clId="{2C23ACB5-8A44-460B-8A21-2929194405E7}" dt="2025-02-14T17:35:45.322" v="2429"/>
        <pc:sldMkLst>
          <pc:docMk/>
          <pc:sldMk cId="0" sldId="311"/>
        </pc:sldMkLst>
        <pc:spChg chg="mod">
          <ac:chgData name="Jim McGowan" userId="e2c7446dd3aca506" providerId="LiveId" clId="{2C23ACB5-8A44-460B-8A21-2929194405E7}" dt="2025-02-14T16:29:57.163" v="2147" actId="14100"/>
          <ac:spMkLst>
            <pc:docMk/>
            <pc:sldMk cId="0" sldId="311"/>
            <ac:spMk id="147461" creationId="{F455E974-CC27-43CA-7743-6E226B131F57}"/>
          </ac:spMkLst>
        </pc:spChg>
        <pc:picChg chg="add mod">
          <ac:chgData name="Jim McGowan" userId="e2c7446dd3aca506" providerId="LiveId" clId="{2C23ACB5-8A44-460B-8A21-2929194405E7}" dt="2025-02-14T16:29:49.079" v="2145" actId="1035"/>
          <ac:picMkLst>
            <pc:docMk/>
            <pc:sldMk cId="0" sldId="311"/>
            <ac:picMk id="5" creationId="{FA658B09-F702-25E4-4150-5829554C96E8}"/>
          </ac:picMkLst>
        </pc:picChg>
      </pc:sldChg>
      <pc:sldChg chg="modSp mod modTransition">
        <pc:chgData name="Jim McGowan" userId="e2c7446dd3aca506" providerId="LiveId" clId="{2C23ACB5-8A44-460B-8A21-2929194405E7}" dt="2025-02-14T17:35:45.322" v="2429"/>
        <pc:sldMkLst>
          <pc:docMk/>
          <pc:sldMk cId="0" sldId="314"/>
        </pc:sldMkLst>
        <pc:spChg chg="mod">
          <ac:chgData name="Jim McGowan" userId="e2c7446dd3aca506" providerId="LiveId" clId="{2C23ACB5-8A44-460B-8A21-2929194405E7}" dt="2025-02-14T16:49:41.807" v="2238" actId="14100"/>
          <ac:spMkLst>
            <pc:docMk/>
            <pc:sldMk cId="0" sldId="314"/>
            <ac:spMk id="153605" creationId="{650C1DBA-37A2-8665-7D8E-900FE97B1EBD}"/>
          </ac:spMkLst>
        </pc:spChg>
        <pc:picChg chg="mod">
          <ac:chgData name="Jim McGowan" userId="e2c7446dd3aca506" providerId="LiveId" clId="{2C23ACB5-8A44-460B-8A21-2929194405E7}" dt="2025-02-14T16:50:01.314" v="2251" actId="12788"/>
          <ac:picMkLst>
            <pc:docMk/>
            <pc:sldMk cId="0" sldId="314"/>
            <ac:picMk id="153607" creationId="{28AACA85-1B38-6F2B-AF21-39345C1832F5}"/>
          </ac:picMkLst>
        </pc:picChg>
      </pc:sldChg>
      <pc:sldChg chg="modSp modTransition modAnim">
        <pc:chgData name="Jim McGowan" userId="e2c7446dd3aca506" providerId="LiveId" clId="{2C23ACB5-8A44-460B-8A21-2929194405E7}" dt="2025-02-14T17:35:45.322" v="2429"/>
        <pc:sldMkLst>
          <pc:docMk/>
          <pc:sldMk cId="0" sldId="315"/>
        </pc:sldMkLst>
        <pc:spChg chg="mod">
          <ac:chgData name="Jim McGowan" userId="e2c7446dd3aca506" providerId="LiveId" clId="{2C23ACB5-8A44-460B-8A21-2929194405E7}" dt="2025-02-13T19:13:24.408" v="1650" actId="6549"/>
          <ac:spMkLst>
            <pc:docMk/>
            <pc:sldMk cId="0" sldId="315"/>
            <ac:spMk id="155653" creationId="{7F7A9485-914C-B9B6-CCDF-F308B422207A}"/>
          </ac:spMkLst>
        </pc:spChg>
      </pc:sldChg>
      <pc:sldChg chg="modSp mod modTransition">
        <pc:chgData name="Jim McGowan" userId="e2c7446dd3aca506" providerId="LiveId" clId="{2C23ACB5-8A44-460B-8A21-2929194405E7}" dt="2025-02-14T17:35:45.322" v="2429"/>
        <pc:sldMkLst>
          <pc:docMk/>
          <pc:sldMk cId="0" sldId="316"/>
        </pc:sldMkLst>
        <pc:spChg chg="mod">
          <ac:chgData name="Jim McGowan" userId="e2c7446dd3aca506" providerId="LiveId" clId="{2C23ACB5-8A44-460B-8A21-2929194405E7}" dt="2025-02-14T17:22:31.626" v="2381" actId="108"/>
          <ac:spMkLst>
            <pc:docMk/>
            <pc:sldMk cId="0" sldId="316"/>
            <ac:spMk id="5" creationId="{5FC8757A-6304-D331-3C05-6065D007780C}"/>
          </ac:spMkLst>
        </pc:spChg>
        <pc:picChg chg="mod">
          <ac:chgData name="Jim McGowan" userId="e2c7446dd3aca506" providerId="LiveId" clId="{2C23ACB5-8A44-460B-8A21-2929194405E7}" dt="2025-02-14T17:14:04.186" v="2298" actId="1036"/>
          <ac:picMkLst>
            <pc:docMk/>
            <pc:sldMk cId="0" sldId="316"/>
            <ac:picMk id="157708" creationId="{A6C35B71-8A4F-88EF-305F-3D1B81600528}"/>
          </ac:picMkLst>
        </pc:picChg>
      </pc:sldChg>
      <pc:sldChg chg="addSp delSp modSp mod modTransition">
        <pc:chgData name="Jim McGowan" userId="e2c7446dd3aca506" providerId="LiveId" clId="{2C23ACB5-8A44-460B-8A21-2929194405E7}" dt="2025-02-14T19:08:30.450" v="2804" actId="20577"/>
        <pc:sldMkLst>
          <pc:docMk/>
          <pc:sldMk cId="0" sldId="317"/>
        </pc:sldMkLst>
        <pc:spChg chg="mod">
          <ac:chgData name="Jim McGowan" userId="e2c7446dd3aca506" providerId="LiveId" clId="{2C23ACB5-8A44-460B-8A21-2929194405E7}" dt="2025-02-14T19:08:30.450" v="2804" actId="20577"/>
          <ac:spMkLst>
            <pc:docMk/>
            <pc:sldMk cId="0" sldId="317"/>
            <ac:spMk id="159748" creationId="{D3AB1819-01E1-D553-B056-59520B168E06}"/>
          </ac:spMkLst>
        </pc:spChg>
        <pc:picChg chg="add mod">
          <ac:chgData name="Jim McGowan" userId="e2c7446dd3aca506" providerId="LiveId" clId="{2C23ACB5-8A44-460B-8A21-2929194405E7}" dt="2025-02-13T19:40:04.451" v="1893" actId="1036"/>
          <ac:picMkLst>
            <pc:docMk/>
            <pc:sldMk cId="0" sldId="317"/>
            <ac:picMk id="9" creationId="{E882F10A-64BB-34C0-F0C6-473688245A1B}"/>
          </ac:picMkLst>
        </pc:picChg>
      </pc:sldChg>
      <pc:sldChg chg="addSp delSp modSp mod modTransition">
        <pc:chgData name="Jim McGowan" userId="e2c7446dd3aca506" providerId="LiveId" clId="{2C23ACB5-8A44-460B-8A21-2929194405E7}" dt="2025-02-14T17:35:45.322" v="2429"/>
        <pc:sldMkLst>
          <pc:docMk/>
          <pc:sldMk cId="0" sldId="318"/>
        </pc:sldMkLst>
        <pc:spChg chg="mod">
          <ac:chgData name="Jim McGowan" userId="e2c7446dd3aca506" providerId="LiveId" clId="{2C23ACB5-8A44-460B-8A21-2929194405E7}" dt="2025-02-14T17:24:03.546" v="2382" actId="108"/>
          <ac:spMkLst>
            <pc:docMk/>
            <pc:sldMk cId="0" sldId="318"/>
            <ac:spMk id="161797" creationId="{9A472A3F-56ED-B771-4D0F-2BFCB26A0723}"/>
          </ac:spMkLst>
        </pc:spChg>
        <pc:picChg chg="add del mod">
          <ac:chgData name="Jim McGowan" userId="e2c7446dd3aca506" providerId="LiveId" clId="{2C23ACB5-8A44-460B-8A21-2929194405E7}" dt="2025-02-14T17:19:45.277" v="2370" actId="478"/>
          <ac:picMkLst>
            <pc:docMk/>
            <pc:sldMk cId="0" sldId="318"/>
            <ac:picMk id="2" creationId="{9D63A472-F3B2-79BC-4EE2-0BAD80E62391}"/>
          </ac:picMkLst>
        </pc:picChg>
        <pc:picChg chg="mod">
          <ac:chgData name="Jim McGowan" userId="e2c7446dd3aca506" providerId="LiveId" clId="{2C23ACB5-8A44-460B-8A21-2929194405E7}" dt="2025-02-14T17:27:16.900" v="2384" actId="1440"/>
          <ac:picMkLst>
            <pc:docMk/>
            <pc:sldMk cId="0" sldId="318"/>
            <ac:picMk id="161802" creationId="{CBC6C3AA-4CCC-A81C-7A5F-96E7F7ABECC7}"/>
          </ac:picMkLst>
        </pc:picChg>
      </pc:sldChg>
      <pc:sldChg chg="modSp mod modTransition">
        <pc:chgData name="Jim McGowan" userId="e2c7446dd3aca506" providerId="LiveId" clId="{2C23ACB5-8A44-460B-8A21-2929194405E7}" dt="2025-02-14T17:35:45.322" v="2429"/>
        <pc:sldMkLst>
          <pc:docMk/>
          <pc:sldMk cId="0" sldId="319"/>
        </pc:sldMkLst>
        <pc:spChg chg="mod">
          <ac:chgData name="Jim McGowan" userId="e2c7446dd3aca506" providerId="LiveId" clId="{2C23ACB5-8A44-460B-8A21-2929194405E7}" dt="2025-02-14T17:32:43.580" v="2428" actId="20577"/>
          <ac:spMkLst>
            <pc:docMk/>
            <pc:sldMk cId="0" sldId="319"/>
            <ac:spMk id="5" creationId="{2A39C592-B6B8-C819-A76B-E543C03B632B}"/>
          </ac:spMkLst>
        </pc:spChg>
        <pc:picChg chg="mod">
          <ac:chgData name="Jim McGowan" userId="e2c7446dd3aca506" providerId="LiveId" clId="{2C23ACB5-8A44-460B-8A21-2929194405E7}" dt="2025-02-14T17:29:58.857" v="2390" actId="12788"/>
          <ac:picMkLst>
            <pc:docMk/>
            <pc:sldMk cId="0" sldId="319"/>
            <ac:picMk id="6" creationId="{60E43B16-7386-7FEE-AAA7-2021D7E98624}"/>
          </ac:picMkLst>
        </pc:picChg>
      </pc:sldChg>
      <pc:sldChg chg="del">
        <pc:chgData name="Jim McGowan" userId="e2c7446dd3aca506" providerId="LiveId" clId="{2C23ACB5-8A44-460B-8A21-2929194405E7}" dt="2025-02-10T16:45:22.260" v="108" actId="47"/>
        <pc:sldMkLst>
          <pc:docMk/>
          <pc:sldMk cId="0" sldId="320"/>
        </pc:sldMkLst>
      </pc:sldChg>
      <pc:sldChg chg="modTransition">
        <pc:chgData name="Jim McGowan" userId="e2c7446dd3aca506" providerId="LiveId" clId="{2C23ACB5-8A44-460B-8A21-2929194405E7}" dt="2025-02-14T17:35:45.322" v="2429"/>
        <pc:sldMkLst>
          <pc:docMk/>
          <pc:sldMk cId="0" sldId="321"/>
        </pc:sldMkLst>
      </pc:sldChg>
      <pc:sldChg chg="modTransition">
        <pc:chgData name="Jim McGowan" userId="e2c7446dd3aca506" providerId="LiveId" clId="{2C23ACB5-8A44-460B-8A21-2929194405E7}" dt="2025-02-14T17:35:45.322" v="2429"/>
        <pc:sldMkLst>
          <pc:docMk/>
          <pc:sldMk cId="0" sldId="333"/>
        </pc:sldMkLst>
      </pc:sldChg>
      <pc:sldChg chg="del">
        <pc:chgData name="Jim McGowan" userId="e2c7446dd3aca506" providerId="LiveId" clId="{2C23ACB5-8A44-460B-8A21-2929194405E7}" dt="2025-02-13T15:29:08.891" v="724" actId="47"/>
        <pc:sldMkLst>
          <pc:docMk/>
          <pc:sldMk cId="0" sldId="343"/>
        </pc:sldMkLst>
      </pc:sldChg>
      <pc:sldChg chg="del">
        <pc:chgData name="Jim McGowan" userId="e2c7446dd3aca506" providerId="LiveId" clId="{2C23ACB5-8A44-460B-8A21-2929194405E7}" dt="2025-02-13T19:37:16.547" v="1810" actId="47"/>
        <pc:sldMkLst>
          <pc:docMk/>
          <pc:sldMk cId="0" sldId="347"/>
        </pc:sldMkLst>
      </pc:sldChg>
      <pc:sldChg chg="modSp mod modTransition">
        <pc:chgData name="Jim McGowan" userId="e2c7446dd3aca506" providerId="LiveId" clId="{2C23ACB5-8A44-460B-8A21-2929194405E7}" dt="2025-02-15T17:12:07.247" v="2855" actId="20577"/>
        <pc:sldMkLst>
          <pc:docMk/>
          <pc:sldMk cId="646959076" sldId="352"/>
        </pc:sldMkLst>
        <pc:graphicFrameChg chg="mod modGraphic">
          <ac:chgData name="Jim McGowan" userId="e2c7446dd3aca506" providerId="LiveId" clId="{2C23ACB5-8A44-460B-8A21-2929194405E7}" dt="2025-02-15T17:12:07.247" v="2855" actId="20577"/>
          <ac:graphicFrameMkLst>
            <pc:docMk/>
            <pc:sldMk cId="646959076" sldId="352"/>
            <ac:graphicFrameMk id="4" creationId="{00000000-0000-0000-0000-000000000000}"/>
          </ac:graphicFrameMkLst>
        </pc:graphicFrameChg>
      </pc:sldChg>
      <pc:sldChg chg="modTransition">
        <pc:chgData name="Jim McGowan" userId="e2c7446dd3aca506" providerId="LiveId" clId="{2C23ACB5-8A44-460B-8A21-2929194405E7}" dt="2025-02-14T17:35:45.322" v="2429"/>
        <pc:sldMkLst>
          <pc:docMk/>
          <pc:sldMk cId="0" sldId="392"/>
        </pc:sldMkLst>
      </pc:sldChg>
      <pc:sldChg chg="modTransition">
        <pc:chgData name="Jim McGowan" userId="e2c7446dd3aca506" providerId="LiveId" clId="{2C23ACB5-8A44-460B-8A21-2929194405E7}" dt="2025-02-14T17:35:45.322" v="2429"/>
        <pc:sldMkLst>
          <pc:docMk/>
          <pc:sldMk cId="0" sldId="393"/>
        </pc:sldMkLst>
      </pc:sldChg>
      <pc:sldChg chg="modTransition">
        <pc:chgData name="Jim McGowan" userId="e2c7446dd3aca506" providerId="LiveId" clId="{2C23ACB5-8A44-460B-8A21-2929194405E7}" dt="2025-02-14T17:35:45.322" v="2429"/>
        <pc:sldMkLst>
          <pc:docMk/>
          <pc:sldMk cId="0" sldId="454"/>
        </pc:sldMkLst>
      </pc:sldChg>
      <pc:sldChg chg="modSp mod modTransition">
        <pc:chgData name="Jim McGowan" userId="e2c7446dd3aca506" providerId="LiveId" clId="{2C23ACB5-8A44-460B-8A21-2929194405E7}" dt="2025-02-14T17:35:45.322" v="2429"/>
        <pc:sldMkLst>
          <pc:docMk/>
          <pc:sldMk cId="3584419654" sldId="455"/>
        </pc:sldMkLst>
        <pc:spChg chg="mod">
          <ac:chgData name="Jim McGowan" userId="e2c7446dd3aca506" providerId="LiveId" clId="{2C23ACB5-8A44-460B-8A21-2929194405E7}" dt="2025-02-10T13:44:41.802" v="59" actId="20577"/>
          <ac:spMkLst>
            <pc:docMk/>
            <pc:sldMk cId="3584419654" sldId="455"/>
            <ac:spMk id="7" creationId="{D7EAB081-A924-43CD-BBA8-F4B4A4CEEB6F}"/>
          </ac:spMkLst>
        </pc:spChg>
      </pc:sldChg>
      <pc:sldChg chg="modTransition">
        <pc:chgData name="Jim McGowan" userId="e2c7446dd3aca506" providerId="LiveId" clId="{2C23ACB5-8A44-460B-8A21-2929194405E7}" dt="2025-02-14T17:35:45.322" v="2429"/>
        <pc:sldMkLst>
          <pc:docMk/>
          <pc:sldMk cId="0" sldId="456"/>
        </pc:sldMkLst>
      </pc:sldChg>
      <pc:sldChg chg="modTransition">
        <pc:chgData name="Jim McGowan" userId="e2c7446dd3aca506" providerId="LiveId" clId="{2C23ACB5-8A44-460B-8A21-2929194405E7}" dt="2025-02-14T17:35:45.322" v="2429"/>
        <pc:sldMkLst>
          <pc:docMk/>
          <pc:sldMk cId="3234658992" sldId="519"/>
        </pc:sldMkLst>
      </pc:sldChg>
      <pc:sldChg chg="addSp delSp modSp mod modTransition modAnim">
        <pc:chgData name="Jim McGowan" userId="e2c7446dd3aca506" providerId="LiveId" clId="{2C23ACB5-8A44-460B-8A21-2929194405E7}" dt="2025-02-14T18:24:15.221" v="2653"/>
        <pc:sldMkLst>
          <pc:docMk/>
          <pc:sldMk cId="3163793005" sldId="520"/>
        </pc:sldMkLst>
        <pc:spChg chg="add del">
          <ac:chgData name="Jim McGowan" userId="e2c7446dd3aca506" providerId="LiveId" clId="{2C23ACB5-8A44-460B-8A21-2929194405E7}" dt="2025-02-14T18:17:09.082" v="2598" actId="478"/>
          <ac:spMkLst>
            <pc:docMk/>
            <pc:sldMk cId="3163793005" sldId="520"/>
            <ac:spMk id="5" creationId="{8F837E94-ECB6-B0F3-D7C9-94CE078D9191}"/>
          </ac:spMkLst>
        </pc:spChg>
        <pc:spChg chg="add del">
          <ac:chgData name="Jim McGowan" userId="e2c7446dd3aca506" providerId="LiveId" clId="{2C23ACB5-8A44-460B-8A21-2929194405E7}" dt="2025-02-14T18:17:09.082" v="2598" actId="478"/>
          <ac:spMkLst>
            <pc:docMk/>
            <pc:sldMk cId="3163793005" sldId="520"/>
            <ac:spMk id="8" creationId="{47CA27C0-DB3F-3871-A7CF-0A875DDA2B15}"/>
          </ac:spMkLst>
        </pc:spChg>
        <pc:picChg chg="add del mod ord">
          <ac:chgData name="Jim McGowan" userId="e2c7446dd3aca506" providerId="LiveId" clId="{2C23ACB5-8A44-460B-8A21-2929194405E7}" dt="2025-02-14T18:23:39.470" v="2638" actId="1036"/>
          <ac:picMkLst>
            <pc:docMk/>
            <pc:sldMk cId="3163793005" sldId="520"/>
            <ac:picMk id="2" creationId="{390AC8BE-7083-4CA0-85FC-40C03C1A594A}"/>
          </ac:picMkLst>
        </pc:picChg>
        <pc:picChg chg="add del mod ord">
          <ac:chgData name="Jim McGowan" userId="e2c7446dd3aca506" providerId="LiveId" clId="{2C23ACB5-8A44-460B-8A21-2929194405E7}" dt="2025-02-14T18:23:46.326" v="2649" actId="1035"/>
          <ac:picMkLst>
            <pc:docMk/>
            <pc:sldMk cId="3163793005" sldId="520"/>
            <ac:picMk id="3" creationId="{E5BB3F29-763E-43F8-8466-AF7A285B063E}"/>
          </ac:picMkLst>
        </pc:picChg>
        <pc:picChg chg="add del mod ord">
          <ac:chgData name="Jim McGowan" userId="e2c7446dd3aca506" providerId="LiveId" clId="{2C23ACB5-8A44-460B-8A21-2929194405E7}" dt="2025-02-14T18:23:34.269" v="2629" actId="1036"/>
          <ac:picMkLst>
            <pc:docMk/>
            <pc:sldMk cId="3163793005" sldId="520"/>
            <ac:picMk id="9" creationId="{4080807B-B69B-DD1C-7A3A-BE3DCE822B49}"/>
          </ac:picMkLst>
        </pc:picChg>
        <pc:picChg chg="add del mod ord">
          <ac:chgData name="Jim McGowan" userId="e2c7446dd3aca506" providerId="LiveId" clId="{2C23ACB5-8A44-460B-8A21-2929194405E7}" dt="2025-02-14T18:23:57.226" v="2652" actId="1036"/>
          <ac:picMkLst>
            <pc:docMk/>
            <pc:sldMk cId="3163793005" sldId="520"/>
            <ac:picMk id="12" creationId="{BFDCED2C-4486-4304-A8CC-F775CD3A64A0}"/>
          </ac:picMkLst>
        </pc:picChg>
      </pc:sldChg>
      <pc:sldChg chg="modTransition">
        <pc:chgData name="Jim McGowan" userId="e2c7446dd3aca506" providerId="LiveId" clId="{2C23ACB5-8A44-460B-8A21-2929194405E7}" dt="2025-02-14T17:35:45.322" v="2429"/>
        <pc:sldMkLst>
          <pc:docMk/>
          <pc:sldMk cId="3880206135" sldId="583"/>
        </pc:sldMkLst>
      </pc:sldChg>
      <pc:sldChg chg="del">
        <pc:chgData name="Jim McGowan" userId="e2c7446dd3aca506" providerId="LiveId" clId="{2C23ACB5-8A44-460B-8A21-2929194405E7}" dt="2025-02-13T19:24:54.221" v="1651" actId="47"/>
        <pc:sldMkLst>
          <pc:docMk/>
          <pc:sldMk cId="365377927" sldId="671"/>
        </pc:sldMkLst>
      </pc:sldChg>
      <pc:sldChg chg="modSp mod modTransition">
        <pc:chgData name="Jim McGowan" userId="e2c7446dd3aca506" providerId="LiveId" clId="{2C23ACB5-8A44-460B-8A21-2929194405E7}" dt="2025-02-14T17:35:45.322" v="2429"/>
        <pc:sldMkLst>
          <pc:docMk/>
          <pc:sldMk cId="2999229176" sldId="685"/>
        </pc:sldMkLst>
        <pc:spChg chg="mod">
          <ac:chgData name="Jim McGowan" userId="e2c7446dd3aca506" providerId="LiveId" clId="{2C23ACB5-8A44-460B-8A21-2929194405E7}" dt="2025-02-10T13:46:00.956" v="66" actId="20577"/>
          <ac:spMkLst>
            <pc:docMk/>
            <pc:sldMk cId="2999229176" sldId="685"/>
            <ac:spMk id="7" creationId="{D7EAB081-A924-43CD-BBA8-F4B4A4CEEB6F}"/>
          </ac:spMkLst>
        </pc:spChg>
      </pc:sldChg>
      <pc:sldChg chg="modSp mod ord modTransition">
        <pc:chgData name="Jim McGowan" userId="e2c7446dd3aca506" providerId="LiveId" clId="{2C23ACB5-8A44-460B-8A21-2929194405E7}" dt="2025-02-14T17:35:45.322" v="2429"/>
        <pc:sldMkLst>
          <pc:docMk/>
          <pc:sldMk cId="2270573488" sldId="686"/>
        </pc:sldMkLst>
        <pc:spChg chg="mod">
          <ac:chgData name="Jim McGowan" userId="e2c7446dd3aca506" providerId="LiveId" clId="{2C23ACB5-8A44-460B-8A21-2929194405E7}" dt="2025-02-14T14:08:57.318" v="1943" actId="108"/>
          <ac:spMkLst>
            <pc:docMk/>
            <pc:sldMk cId="2270573488" sldId="686"/>
            <ac:spMk id="7" creationId="{D7EAB081-A924-43CD-BBA8-F4B4A4CEEB6F}"/>
          </ac:spMkLst>
        </pc:spChg>
      </pc:sldChg>
      <pc:sldChg chg="modTransition modAnim">
        <pc:chgData name="Jim McGowan" userId="e2c7446dd3aca506" providerId="LiveId" clId="{2C23ACB5-8A44-460B-8A21-2929194405E7}" dt="2025-02-14T17:35:45.322" v="2429"/>
        <pc:sldMkLst>
          <pc:docMk/>
          <pc:sldMk cId="3104882672" sldId="690"/>
        </pc:sldMkLst>
      </pc:sldChg>
      <pc:sldChg chg="modSp mod modTransition">
        <pc:chgData name="Jim McGowan" userId="e2c7446dd3aca506" providerId="LiveId" clId="{2C23ACB5-8A44-460B-8A21-2929194405E7}" dt="2025-02-14T17:47:29.296" v="2469"/>
        <pc:sldMkLst>
          <pc:docMk/>
          <pc:sldMk cId="0" sldId="691"/>
        </pc:sldMkLst>
        <pc:spChg chg="mod">
          <ac:chgData name="Jim McGowan" userId="e2c7446dd3aca506" providerId="LiveId" clId="{2C23ACB5-8A44-460B-8A21-2929194405E7}" dt="2025-02-14T17:47:29.296" v="2469"/>
          <ac:spMkLst>
            <pc:docMk/>
            <pc:sldMk cId="0" sldId="691"/>
            <ac:spMk id="8195" creationId="{867DF233-9E94-F5BE-647D-186B325C8976}"/>
          </ac:spMkLst>
        </pc:spChg>
      </pc:sldChg>
      <pc:sldChg chg="modTransition">
        <pc:chgData name="Jim McGowan" userId="e2c7446dd3aca506" providerId="LiveId" clId="{2C23ACB5-8A44-460B-8A21-2929194405E7}" dt="2025-02-14T17:35:45.322" v="2429"/>
        <pc:sldMkLst>
          <pc:docMk/>
          <pc:sldMk cId="374025202" sldId="698"/>
        </pc:sldMkLst>
      </pc:sldChg>
      <pc:sldChg chg="ord modTransition">
        <pc:chgData name="Jim McGowan" userId="e2c7446dd3aca506" providerId="LiveId" clId="{2C23ACB5-8A44-460B-8A21-2929194405E7}" dt="2025-02-14T17:35:45.322" v="2429"/>
        <pc:sldMkLst>
          <pc:docMk/>
          <pc:sldMk cId="26627567" sldId="700"/>
        </pc:sldMkLst>
      </pc:sldChg>
      <pc:sldChg chg="modSp mod modTransition">
        <pc:chgData name="Jim McGowan" userId="e2c7446dd3aca506" providerId="LiveId" clId="{2C23ACB5-8A44-460B-8A21-2929194405E7}" dt="2025-02-14T17:35:45.322" v="2429"/>
        <pc:sldMkLst>
          <pc:docMk/>
          <pc:sldMk cId="3834772795" sldId="701"/>
        </pc:sldMkLst>
        <pc:picChg chg="mod">
          <ac:chgData name="Jim McGowan" userId="e2c7446dd3aca506" providerId="LiveId" clId="{2C23ACB5-8A44-460B-8A21-2929194405E7}" dt="2025-02-10T18:28:40.655" v="389" actId="1036"/>
          <ac:picMkLst>
            <pc:docMk/>
            <pc:sldMk cId="3834772795" sldId="701"/>
            <ac:picMk id="3" creationId="{0D9C13B9-8B7A-D4C5-2171-B072848D9342}"/>
          </ac:picMkLst>
        </pc:picChg>
      </pc:sldChg>
      <pc:sldChg chg="addSp modSp mod modTransition">
        <pc:chgData name="Jim McGowan" userId="e2c7446dd3aca506" providerId="LiveId" clId="{2C23ACB5-8A44-460B-8A21-2929194405E7}" dt="2025-02-14T17:35:45.322" v="2429"/>
        <pc:sldMkLst>
          <pc:docMk/>
          <pc:sldMk cId="1250643715" sldId="702"/>
        </pc:sldMkLst>
        <pc:spChg chg="mod">
          <ac:chgData name="Jim McGowan" userId="e2c7446dd3aca506" providerId="LiveId" clId="{2C23ACB5-8A44-460B-8A21-2929194405E7}" dt="2025-02-13T15:27:38.905" v="703" actId="255"/>
          <ac:spMkLst>
            <pc:docMk/>
            <pc:sldMk cId="1250643715" sldId="702"/>
            <ac:spMk id="70658" creationId="{33022C58-647D-08D3-5E91-0584F40D5F68}"/>
          </ac:spMkLst>
        </pc:spChg>
        <pc:picChg chg="add mod">
          <ac:chgData name="Jim McGowan" userId="e2c7446dd3aca506" providerId="LiveId" clId="{2C23ACB5-8A44-460B-8A21-2929194405E7}" dt="2025-02-13T15:27:23.522" v="702" actId="1035"/>
          <ac:picMkLst>
            <pc:docMk/>
            <pc:sldMk cId="1250643715" sldId="702"/>
            <ac:picMk id="3" creationId="{B9817314-2697-5E01-A237-0A6F839C51A8}"/>
          </ac:picMkLst>
        </pc:picChg>
      </pc:sldChg>
      <pc:sldChg chg="modSp mod ord modTransition">
        <pc:chgData name="Jim McGowan" userId="e2c7446dd3aca506" providerId="LiveId" clId="{2C23ACB5-8A44-460B-8A21-2929194405E7}" dt="2025-02-14T17:35:45.322" v="2429"/>
        <pc:sldMkLst>
          <pc:docMk/>
          <pc:sldMk cId="3283000231" sldId="703"/>
        </pc:sldMkLst>
        <pc:spChg chg="mod">
          <ac:chgData name="Jim McGowan" userId="e2c7446dd3aca506" providerId="LiveId" clId="{2C23ACB5-8A44-460B-8A21-2929194405E7}" dt="2025-02-13T18:26:25.541" v="1546" actId="115"/>
          <ac:spMkLst>
            <pc:docMk/>
            <pc:sldMk cId="3283000231" sldId="703"/>
            <ac:spMk id="70658" creationId="{33022C58-647D-08D3-5E91-0584F40D5F68}"/>
          </ac:spMkLst>
        </pc:spChg>
      </pc:sldChg>
      <pc:sldChg chg="modTransition modAnim">
        <pc:chgData name="Jim McGowan" userId="e2c7446dd3aca506" providerId="LiveId" clId="{2C23ACB5-8A44-460B-8A21-2929194405E7}" dt="2025-02-14T17:35:45.322" v="2429"/>
        <pc:sldMkLst>
          <pc:docMk/>
          <pc:sldMk cId="4088985387" sldId="705"/>
        </pc:sldMkLst>
      </pc:sldChg>
      <pc:sldChg chg="modTransition">
        <pc:chgData name="Jim McGowan" userId="e2c7446dd3aca506" providerId="LiveId" clId="{2C23ACB5-8A44-460B-8A21-2929194405E7}" dt="2025-02-14T17:35:45.322" v="2429"/>
        <pc:sldMkLst>
          <pc:docMk/>
          <pc:sldMk cId="3832504110" sldId="706"/>
        </pc:sldMkLst>
      </pc:sldChg>
      <pc:sldChg chg="modTransition">
        <pc:chgData name="Jim McGowan" userId="e2c7446dd3aca506" providerId="LiveId" clId="{2C23ACB5-8A44-460B-8A21-2929194405E7}" dt="2025-02-14T17:35:45.322" v="2429"/>
        <pc:sldMkLst>
          <pc:docMk/>
          <pc:sldMk cId="1490214519" sldId="707"/>
        </pc:sldMkLst>
      </pc:sldChg>
      <pc:sldChg chg="modTransition">
        <pc:chgData name="Jim McGowan" userId="e2c7446dd3aca506" providerId="LiveId" clId="{2C23ACB5-8A44-460B-8A21-2929194405E7}" dt="2025-02-14T17:35:45.322" v="2429"/>
        <pc:sldMkLst>
          <pc:docMk/>
          <pc:sldMk cId="2047034957" sldId="708"/>
        </pc:sldMkLst>
      </pc:sldChg>
      <pc:sldChg chg="modTransition">
        <pc:chgData name="Jim McGowan" userId="e2c7446dd3aca506" providerId="LiveId" clId="{2C23ACB5-8A44-460B-8A21-2929194405E7}" dt="2025-02-14T17:35:45.322" v="2429"/>
        <pc:sldMkLst>
          <pc:docMk/>
          <pc:sldMk cId="0" sldId="709"/>
        </pc:sldMkLst>
      </pc:sldChg>
      <pc:sldChg chg="modSp mod modTransition">
        <pc:chgData name="Jim McGowan" userId="e2c7446dd3aca506" providerId="LiveId" clId="{2C23ACB5-8A44-460B-8A21-2929194405E7}" dt="2025-02-14T17:49:28.144" v="2470" actId="108"/>
        <pc:sldMkLst>
          <pc:docMk/>
          <pc:sldMk cId="0" sldId="710"/>
        </pc:sldMkLst>
        <pc:spChg chg="mod">
          <ac:chgData name="Jim McGowan" userId="e2c7446dd3aca506" providerId="LiveId" clId="{2C23ACB5-8A44-460B-8A21-2929194405E7}" dt="2025-02-14T17:49:28.144" v="2470" actId="108"/>
          <ac:spMkLst>
            <pc:docMk/>
            <pc:sldMk cId="0" sldId="710"/>
            <ac:spMk id="49155" creationId="{B8DFE3C2-652F-D6E9-5BBE-F0ACDB9C9CA8}"/>
          </ac:spMkLst>
        </pc:spChg>
      </pc:sldChg>
      <pc:sldChg chg="addSp modSp mod ord modTransition">
        <pc:chgData name="Jim McGowan" userId="e2c7446dd3aca506" providerId="LiveId" clId="{2C23ACB5-8A44-460B-8A21-2929194405E7}" dt="2025-02-14T17:35:45.322" v="2429"/>
        <pc:sldMkLst>
          <pc:docMk/>
          <pc:sldMk cId="2687957940" sldId="713"/>
        </pc:sldMkLst>
        <pc:spChg chg="mod">
          <ac:chgData name="Jim McGowan" userId="e2c7446dd3aca506" providerId="LiveId" clId="{2C23ACB5-8A44-460B-8A21-2929194405E7}" dt="2025-02-10T16:11:19.001" v="107" actId="6549"/>
          <ac:spMkLst>
            <pc:docMk/>
            <pc:sldMk cId="2687957940" sldId="713"/>
            <ac:spMk id="70658" creationId="{9E929338-3D6C-1524-BBA8-A256BF35BC80}"/>
          </ac:spMkLst>
        </pc:spChg>
        <pc:picChg chg="add mod modCrop">
          <ac:chgData name="Jim McGowan" userId="e2c7446dd3aca506" providerId="LiveId" clId="{2C23ACB5-8A44-460B-8A21-2929194405E7}" dt="2025-02-10T14:33:35.953" v="102" actId="1035"/>
          <ac:picMkLst>
            <pc:docMk/>
            <pc:sldMk cId="2687957940" sldId="713"/>
            <ac:picMk id="3" creationId="{BE32E89F-129D-6CD0-9E26-A086175E8F2A}"/>
          </ac:picMkLst>
        </pc:picChg>
      </pc:sldChg>
      <pc:sldChg chg="addSp modSp mod ord modTransition">
        <pc:chgData name="Jim McGowan" userId="e2c7446dd3aca506" providerId="LiveId" clId="{2C23ACB5-8A44-460B-8A21-2929194405E7}" dt="2025-02-15T18:00:44.577" v="2967"/>
        <pc:sldMkLst>
          <pc:docMk/>
          <pc:sldMk cId="1215282124" sldId="714"/>
        </pc:sldMkLst>
        <pc:spChg chg="mod">
          <ac:chgData name="Jim McGowan" userId="e2c7446dd3aca506" providerId="LiveId" clId="{2C23ACB5-8A44-460B-8A21-2929194405E7}" dt="2025-02-10T17:05:40" v="157" actId="113"/>
          <ac:spMkLst>
            <pc:docMk/>
            <pc:sldMk cId="1215282124" sldId="714"/>
            <ac:spMk id="70658" creationId="{455F8204-0159-3AD9-6D33-6B5AE762326D}"/>
          </ac:spMkLst>
        </pc:spChg>
        <pc:picChg chg="add mod">
          <ac:chgData name="Jim McGowan" userId="e2c7446dd3aca506" providerId="LiveId" clId="{2C23ACB5-8A44-460B-8A21-2929194405E7}" dt="2025-02-10T17:04:46.001" v="153" actId="1035"/>
          <ac:picMkLst>
            <pc:docMk/>
            <pc:sldMk cId="1215282124" sldId="714"/>
            <ac:picMk id="3" creationId="{B4874470-A6E7-FD9C-CF4D-210314B76119}"/>
          </ac:picMkLst>
        </pc:picChg>
      </pc:sldChg>
      <pc:sldChg chg="addSp delSp modSp mod modTransition">
        <pc:chgData name="Jim McGowan" userId="e2c7446dd3aca506" providerId="LiveId" clId="{2C23ACB5-8A44-460B-8A21-2929194405E7}" dt="2025-02-14T17:35:45.322" v="2429"/>
        <pc:sldMkLst>
          <pc:docMk/>
          <pc:sldMk cId="2740560353" sldId="715"/>
        </pc:sldMkLst>
        <pc:spChg chg="mod">
          <ac:chgData name="Jim McGowan" userId="e2c7446dd3aca506" providerId="LiveId" clId="{2C23ACB5-8A44-460B-8A21-2929194405E7}" dt="2025-02-13T18:40:15.029" v="1583" actId="14100"/>
          <ac:spMkLst>
            <pc:docMk/>
            <pc:sldMk cId="2740560353" sldId="715"/>
            <ac:spMk id="70658" creationId="{F822074A-D4AC-FFB7-A12C-789D5CF6E649}"/>
          </ac:spMkLst>
        </pc:spChg>
        <pc:picChg chg="add mod">
          <ac:chgData name="Jim McGowan" userId="e2c7446dd3aca506" providerId="LiveId" clId="{2C23ACB5-8A44-460B-8A21-2929194405E7}" dt="2025-02-13T18:40:53.926" v="1620" actId="1035"/>
          <ac:picMkLst>
            <pc:docMk/>
            <pc:sldMk cId="2740560353" sldId="715"/>
            <ac:picMk id="4" creationId="{DA51D73E-1ECB-65AA-248B-96C24989810B}"/>
          </ac:picMkLst>
        </pc:picChg>
      </pc:sldChg>
      <pc:sldChg chg="modTransition">
        <pc:chgData name="Jim McGowan" userId="e2c7446dd3aca506" providerId="LiveId" clId="{2C23ACB5-8A44-460B-8A21-2929194405E7}" dt="2025-02-14T17:35:45.322" v="2429"/>
        <pc:sldMkLst>
          <pc:docMk/>
          <pc:sldMk cId="1763413682" sldId="716"/>
        </pc:sldMkLst>
      </pc:sldChg>
      <pc:sldChg chg="modTransition">
        <pc:chgData name="Jim McGowan" userId="e2c7446dd3aca506" providerId="LiveId" clId="{2C23ACB5-8A44-460B-8A21-2929194405E7}" dt="2025-02-14T17:35:45.322" v="2429"/>
        <pc:sldMkLst>
          <pc:docMk/>
          <pc:sldMk cId="1463660339" sldId="717"/>
        </pc:sldMkLst>
      </pc:sldChg>
      <pc:sldChg chg="modTransition">
        <pc:chgData name="Jim McGowan" userId="e2c7446dd3aca506" providerId="LiveId" clId="{2C23ACB5-8A44-460B-8A21-2929194405E7}" dt="2025-02-14T17:35:45.322" v="2429"/>
        <pc:sldMkLst>
          <pc:docMk/>
          <pc:sldMk cId="2394012676" sldId="718"/>
        </pc:sldMkLst>
      </pc:sldChg>
      <pc:sldChg chg="modSp add del mod">
        <pc:chgData name="Jim McGowan" userId="e2c7446dd3aca506" providerId="LiveId" clId="{2C23ACB5-8A44-460B-8A21-2929194405E7}" dt="2025-02-10T17:31:36.474" v="315" actId="47"/>
        <pc:sldMkLst>
          <pc:docMk/>
          <pc:sldMk cId="1319436357" sldId="719"/>
        </pc:sldMkLst>
      </pc:sldChg>
      <pc:sldChg chg="modTransition">
        <pc:chgData name="Jim McGowan" userId="e2c7446dd3aca506" providerId="LiveId" clId="{2C23ACB5-8A44-460B-8A21-2929194405E7}" dt="2025-02-14T17:35:45.322" v="2429"/>
        <pc:sldMkLst>
          <pc:docMk/>
          <pc:sldMk cId="1411777684" sldId="719"/>
        </pc:sldMkLst>
      </pc:sldChg>
      <pc:sldChg chg="delSp modSp new del mod ord">
        <pc:chgData name="Jim McGowan" userId="e2c7446dd3aca506" providerId="LiveId" clId="{2C23ACB5-8A44-460B-8A21-2929194405E7}" dt="2025-02-10T13:52:51.925" v="69" actId="47"/>
        <pc:sldMkLst>
          <pc:docMk/>
          <pc:sldMk cId="1875724948" sldId="719"/>
        </pc:sldMkLst>
      </pc:sldChg>
      <pc:sldChg chg="new del">
        <pc:chgData name="Jim McGowan" userId="e2c7446dd3aca506" providerId="LiveId" clId="{2C23ACB5-8A44-460B-8A21-2929194405E7}" dt="2025-02-10T18:25:07.020" v="382" actId="47"/>
        <pc:sldMkLst>
          <pc:docMk/>
          <pc:sldMk cId="1949042491" sldId="719"/>
        </pc:sldMkLst>
      </pc:sldChg>
      <pc:sldChg chg="add del">
        <pc:chgData name="Jim McGowan" userId="e2c7446dd3aca506" providerId="LiveId" clId="{2C23ACB5-8A44-460B-8A21-2929194405E7}" dt="2025-02-10T14:32:38.727" v="76" actId="47"/>
        <pc:sldMkLst>
          <pc:docMk/>
          <pc:sldMk cId="2514855217" sldId="719"/>
        </pc:sldMkLst>
      </pc:sldChg>
      <pc:sldChg chg="addSp modSp add mod ord modTransition">
        <pc:chgData name="Jim McGowan" userId="e2c7446dd3aca506" providerId="LiveId" clId="{2C23ACB5-8A44-460B-8A21-2929194405E7}" dt="2025-02-14T17:35:45.322" v="2429"/>
        <pc:sldMkLst>
          <pc:docMk/>
          <pc:sldMk cId="1840695489" sldId="720"/>
        </pc:sldMkLst>
        <pc:spChg chg="mod">
          <ac:chgData name="Jim McGowan" userId="e2c7446dd3aca506" providerId="LiveId" clId="{2C23ACB5-8A44-460B-8A21-2929194405E7}" dt="2025-02-13T16:31:21.348" v="1221" actId="108"/>
          <ac:spMkLst>
            <pc:docMk/>
            <pc:sldMk cId="1840695489" sldId="720"/>
            <ac:spMk id="70658" creationId="{3B76844A-5107-D08B-6D92-D73592EB1461}"/>
          </ac:spMkLst>
        </pc:spChg>
        <pc:picChg chg="mod">
          <ac:chgData name="Jim McGowan" userId="e2c7446dd3aca506" providerId="LiveId" clId="{2C23ACB5-8A44-460B-8A21-2929194405E7}" dt="2025-02-13T15:22:46.557" v="673" actId="14100"/>
          <ac:picMkLst>
            <pc:docMk/>
            <pc:sldMk cId="1840695489" sldId="720"/>
            <ac:picMk id="2" creationId="{8A0CB599-B891-952A-2727-260E169743ED}"/>
          </ac:picMkLst>
        </pc:picChg>
        <pc:picChg chg="add mod">
          <ac:chgData name="Jim McGowan" userId="e2c7446dd3aca506" providerId="LiveId" clId="{2C23ACB5-8A44-460B-8A21-2929194405E7}" dt="2025-02-13T16:29:04.151" v="1171" actId="12788"/>
          <ac:picMkLst>
            <pc:docMk/>
            <pc:sldMk cId="1840695489" sldId="720"/>
            <ac:picMk id="3" creationId="{5CC827A5-3E99-D65B-29EC-CB14278546D9}"/>
          </ac:picMkLst>
        </pc:picChg>
      </pc:sldChg>
      <pc:sldChg chg="addSp modSp add mod ord modTransition">
        <pc:chgData name="Jim McGowan" userId="e2c7446dd3aca506" providerId="LiveId" clId="{2C23ACB5-8A44-460B-8A21-2929194405E7}" dt="2025-02-14T17:35:45.322" v="2429"/>
        <pc:sldMkLst>
          <pc:docMk/>
          <pc:sldMk cId="1095528880" sldId="721"/>
        </pc:sldMkLst>
        <pc:spChg chg="mod">
          <ac:chgData name="Jim McGowan" userId="e2c7446dd3aca506" providerId="LiveId" clId="{2C23ACB5-8A44-460B-8A21-2929194405E7}" dt="2025-02-13T16:56:46.328" v="1296" actId="108"/>
          <ac:spMkLst>
            <pc:docMk/>
            <pc:sldMk cId="1095528880" sldId="721"/>
            <ac:spMk id="70658" creationId="{AA8D6D7D-742C-8721-0DC0-4F0E6C56C4D0}"/>
          </ac:spMkLst>
        </pc:spChg>
        <pc:picChg chg="add mod modCrop">
          <ac:chgData name="Jim McGowan" userId="e2c7446dd3aca506" providerId="LiveId" clId="{2C23ACB5-8A44-460B-8A21-2929194405E7}" dt="2025-02-13T16:17:55.030" v="1063" actId="208"/>
          <ac:picMkLst>
            <pc:docMk/>
            <pc:sldMk cId="1095528880" sldId="721"/>
            <ac:picMk id="3" creationId="{8AC4F6A9-59E7-AFDA-2A75-C3B0ED2AAE79}"/>
          </ac:picMkLst>
        </pc:picChg>
      </pc:sldChg>
      <pc:sldChg chg="addSp delSp modSp add mod ord modTransition delAnim modAnim">
        <pc:chgData name="Jim McGowan" userId="e2c7446dd3aca506" providerId="LiveId" clId="{2C23ACB5-8A44-460B-8A21-2929194405E7}" dt="2025-02-14T17:35:45.322" v="2429"/>
        <pc:sldMkLst>
          <pc:docMk/>
          <pc:sldMk cId="2556806044" sldId="722"/>
        </pc:sldMkLst>
        <pc:spChg chg="mod">
          <ac:chgData name="Jim McGowan" userId="e2c7446dd3aca506" providerId="LiveId" clId="{2C23ACB5-8A44-460B-8A21-2929194405E7}" dt="2025-02-13T16:49:30.394" v="1265"/>
          <ac:spMkLst>
            <pc:docMk/>
            <pc:sldMk cId="2556806044" sldId="722"/>
            <ac:spMk id="2" creationId="{3EF5FB47-3CC3-A046-4D79-FE45C433318B}"/>
          </ac:spMkLst>
        </pc:spChg>
        <pc:spChg chg="mod">
          <ac:chgData name="Jim McGowan" userId="e2c7446dd3aca506" providerId="LiveId" clId="{2C23ACB5-8A44-460B-8A21-2929194405E7}" dt="2025-02-13T16:56:26.494" v="1294" actId="114"/>
          <ac:spMkLst>
            <pc:docMk/>
            <pc:sldMk cId="2556806044" sldId="722"/>
            <ac:spMk id="143369" creationId="{6465F30B-D58D-AF18-F9A9-744CD4A42841}"/>
          </ac:spMkLst>
        </pc:spChg>
        <pc:picChg chg="add mod">
          <ac:chgData name="Jim McGowan" userId="e2c7446dd3aca506" providerId="LiveId" clId="{2C23ACB5-8A44-460B-8A21-2929194405E7}" dt="2025-02-13T16:31:01.557" v="1220" actId="1440"/>
          <ac:picMkLst>
            <pc:docMk/>
            <pc:sldMk cId="2556806044" sldId="722"/>
            <ac:picMk id="8" creationId="{D408054B-4FC8-3BC7-ECFE-AD0E62FA6343}"/>
          </ac:picMkLst>
        </pc:picChg>
      </pc:sldChg>
      <pc:sldChg chg="addSp modSp add del mod">
        <pc:chgData name="Jim McGowan" userId="e2c7446dd3aca506" providerId="LiveId" clId="{2C23ACB5-8A44-460B-8A21-2929194405E7}" dt="2025-02-13T17:21:00.004" v="1403" actId="47"/>
        <pc:sldMkLst>
          <pc:docMk/>
          <pc:sldMk cId="2411281532" sldId="723"/>
        </pc:sldMkLst>
      </pc:sldChg>
      <pc:sldChg chg="modSp add del mod">
        <pc:chgData name="Jim McGowan" userId="e2c7446dd3aca506" providerId="LiveId" clId="{2C23ACB5-8A44-460B-8A21-2929194405E7}" dt="2025-02-13T16:14:07.854" v="1043" actId="47"/>
        <pc:sldMkLst>
          <pc:docMk/>
          <pc:sldMk cId="2627418300" sldId="723"/>
        </pc:sldMkLst>
      </pc:sldChg>
      <pc:sldChg chg="add del">
        <pc:chgData name="Jim McGowan" userId="e2c7446dd3aca506" providerId="LiveId" clId="{2C23ACB5-8A44-460B-8A21-2929194405E7}" dt="2025-02-13T16:05:10.804" v="928" actId="2890"/>
        <pc:sldMkLst>
          <pc:docMk/>
          <pc:sldMk cId="3003133353" sldId="723"/>
        </pc:sldMkLst>
      </pc:sldChg>
      <pc:sldChg chg="modSp add mod ord modTransition">
        <pc:chgData name="Jim McGowan" userId="e2c7446dd3aca506" providerId="LiveId" clId="{2C23ACB5-8A44-460B-8A21-2929194405E7}" dt="2025-02-14T17:35:45.322" v="2429"/>
        <pc:sldMkLst>
          <pc:docMk/>
          <pc:sldMk cId="4220926876" sldId="723"/>
        </pc:sldMkLst>
        <pc:spChg chg="mod">
          <ac:chgData name="Jim McGowan" userId="e2c7446dd3aca506" providerId="LiveId" clId="{2C23ACB5-8A44-460B-8A21-2929194405E7}" dt="2025-02-13T18:29:15.290" v="1549" actId="108"/>
          <ac:spMkLst>
            <pc:docMk/>
            <pc:sldMk cId="4220926876" sldId="723"/>
            <ac:spMk id="70658" creationId="{419BE20F-F227-B062-9AB3-2A8693D59F4F}"/>
          </ac:spMkLst>
        </pc:spChg>
      </pc:sldChg>
      <pc:sldChg chg="modSp add mod modTransition">
        <pc:chgData name="Jim McGowan" userId="e2c7446dd3aca506" providerId="LiveId" clId="{2C23ACB5-8A44-460B-8A21-2929194405E7}" dt="2025-02-14T17:35:45.322" v="2429"/>
        <pc:sldMkLst>
          <pc:docMk/>
          <pc:sldMk cId="1992088227" sldId="724"/>
        </pc:sldMkLst>
        <pc:spChg chg="mod">
          <ac:chgData name="Jim McGowan" userId="e2c7446dd3aca506" providerId="LiveId" clId="{2C23ACB5-8A44-460B-8A21-2929194405E7}" dt="2025-02-14T14:11:33.769" v="1947" actId="115"/>
          <ac:spMkLst>
            <pc:docMk/>
            <pc:sldMk cId="1992088227" sldId="724"/>
            <ac:spMk id="7" creationId="{86C05A35-529A-DE05-BF51-7C49291B385C}"/>
          </ac:spMkLst>
        </pc:spChg>
      </pc:sldChg>
      <pc:sldChg chg="addSp delSp modSp add mod delAnim modAnim">
        <pc:chgData name="Jim McGowan" userId="e2c7446dd3aca506" providerId="LiveId" clId="{2C23ACB5-8A44-460B-8A21-2929194405E7}" dt="2025-02-15T17:53:01.832" v="2965" actId="403"/>
        <pc:sldMkLst>
          <pc:docMk/>
          <pc:sldMk cId="3754919604" sldId="725"/>
        </pc:sldMkLst>
        <pc:spChg chg="mod">
          <ac:chgData name="Jim McGowan" userId="e2c7446dd3aca506" providerId="LiveId" clId="{2C23ACB5-8A44-460B-8A21-2929194405E7}" dt="2025-02-15T17:53:01.832" v="2965" actId="403"/>
          <ac:spMkLst>
            <pc:docMk/>
            <pc:sldMk cId="3754919604" sldId="725"/>
            <ac:spMk id="104450" creationId="{6EA8012A-ED1D-6763-8C95-205E90407708}"/>
          </ac:spMkLst>
        </pc:spChg>
        <pc:picChg chg="mod">
          <ac:chgData name="Jim McGowan" userId="e2c7446dd3aca506" providerId="LiveId" clId="{2C23ACB5-8A44-460B-8A21-2929194405E7}" dt="2025-02-15T17:51:53.526" v="2960" actId="1038"/>
          <ac:picMkLst>
            <pc:docMk/>
            <pc:sldMk cId="3754919604" sldId="725"/>
            <ac:picMk id="2" creationId="{7D895E91-AE82-B1B7-80F6-E992A20DC033}"/>
          </ac:picMkLst>
        </pc:picChg>
        <pc:picChg chg="add del mod">
          <ac:chgData name="Jim McGowan" userId="e2c7446dd3aca506" providerId="LiveId" clId="{2C23ACB5-8A44-460B-8A21-2929194405E7}" dt="2025-02-15T17:51:55.827" v="2961" actId="478"/>
          <ac:picMkLst>
            <pc:docMk/>
            <pc:sldMk cId="3754919604" sldId="725"/>
            <ac:picMk id="5" creationId="{626D882B-A417-A46C-7D17-A47E8D46DCDF}"/>
          </ac:picMkLst>
        </pc:picChg>
        <pc:picChg chg="del">
          <ac:chgData name="Jim McGowan" userId="e2c7446dd3aca506" providerId="LiveId" clId="{2C23ACB5-8A44-460B-8A21-2929194405E7}" dt="2025-02-15T17:50:06.471" v="2909" actId="478"/>
          <ac:picMkLst>
            <pc:docMk/>
            <pc:sldMk cId="3754919604" sldId="725"/>
            <ac:picMk id="6" creationId="{0FFAAF32-5327-AF3C-1BAE-82B7FD74323C}"/>
          </ac:picMkLst>
        </pc:picChg>
        <pc:picChg chg="add del mod">
          <ac:chgData name="Jim McGowan" userId="e2c7446dd3aca506" providerId="LiveId" clId="{2C23ACB5-8A44-460B-8A21-2929194405E7}" dt="2025-02-15T17:52:04.568" v="2963" actId="478"/>
          <ac:picMkLst>
            <pc:docMk/>
            <pc:sldMk cId="3754919604" sldId="725"/>
            <ac:picMk id="7" creationId="{934D40B1-AE14-F69A-6C9C-B244C941B85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7EB348D-6F5D-F9E8-8A40-770AD29994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BE7BD3-8AC8-4A1F-B8A2-F326AB919D54}" type="slidenum">
              <a:rPr lang="en-US" smtClean="0">
                <a:latin typeface="Calibri" panose="020F0502020204030204" pitchFamily="34" charset="0"/>
                <a:cs typeface="Calibri" panose="020F0502020204030204" pitchFamily="34" charset="0"/>
              </a:rPr>
              <a:t>‹#›</a:t>
            </a:fld>
            <a:endParaRPr lang="en-US" dirty="0">
              <a:latin typeface="Calibri" panose="020F0502020204030204" pitchFamily="34" charset="0"/>
              <a:cs typeface="Calibri" panose="020F0502020204030204" pitchFamily="34" charset="0"/>
            </a:endParaRPr>
          </a:p>
        </p:txBody>
      </p:sp>
      <p:sp>
        <p:nvSpPr>
          <p:cNvPr id="6" name="Rectangle 4">
            <a:extLst>
              <a:ext uri="{FF2B5EF4-FFF2-40B4-BE49-F238E27FC236}">
                <a16:creationId xmlns:a16="http://schemas.microsoft.com/office/drawing/2014/main" id="{D137455C-D1AF-6C8E-545F-40C8269673D3}"/>
              </a:ext>
            </a:extLst>
          </p:cNvPr>
          <p:cNvSpPr>
            <a:spLocks noGrp="1" noChangeArrowheads="1"/>
          </p:cNvSpPr>
          <p:nvPr>
            <p:ph type="ftr" sz="quarter" idx="2"/>
          </p:nvPr>
        </p:nvSpPr>
        <p:spPr bwMode="auto">
          <a:xfrm>
            <a:off x="0" y="861060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pPr algn="l"/>
            <a:r>
              <a:rPr lang="en-US" sz="1400" dirty="0">
                <a:latin typeface="+mn-lt"/>
                <a:cs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50E71BC9-0116-4E3C-5C22-D46512C656DB}"/>
              </a:ext>
            </a:extLst>
          </p:cNvPr>
          <p:cNvSpPr>
            <a:spLocks noGrp="1"/>
          </p:cNvSpPr>
          <p:nvPr>
            <p:ph type="hdr" sz="quarter"/>
          </p:nvPr>
        </p:nvSpPr>
        <p:spPr>
          <a:xfrm>
            <a:off x="2072640" y="80010"/>
            <a:ext cx="3169920" cy="640080"/>
          </a:xfrm>
          <a:prstGeom prst="rect">
            <a:avLst/>
          </a:prstGeom>
        </p:spPr>
        <p:txBody>
          <a:bodyPr vert="horz" lIns="96661" tIns="48331" rIns="96661" bIns="48331" rtlCol="0"/>
          <a:lstStyle>
            <a:lvl1pPr algn="l">
              <a:defRPr sz="1300"/>
            </a:lvl1pPr>
          </a:lstStyle>
          <a:p>
            <a:pPr algn="ctr"/>
            <a:r>
              <a:rPr lang="en-US" sz="1200" dirty="0">
                <a:latin typeface="+mn-lt"/>
                <a:cs typeface="Calibri" panose="020F0502020204030204" pitchFamily="34" charset="0"/>
              </a:rPr>
              <a:t>Dr. Jim McGowan</a:t>
            </a:r>
          </a:p>
          <a:p>
            <a:pPr algn="ctr"/>
            <a:r>
              <a:rPr lang="en-US" sz="1200" dirty="0">
                <a:latin typeface="+mn-lt"/>
                <a:cs typeface="Calibri" panose="020F0502020204030204" pitchFamily="34" charset="0"/>
              </a:rPr>
              <a:t>Law &amp; Grace: Session 46</a:t>
            </a:r>
          </a:p>
          <a:p>
            <a:pPr algn="ctr"/>
            <a:r>
              <a:rPr kumimoji="0" lang="en-US" altLang="en-US" sz="120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02-16-2025</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68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E873CDC-BB3C-35DA-A28C-E470AB611840}"/>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Calibri" panose="020F0502020204030204" pitchFamily="34" charset="0"/>
                <a:cs typeface="Calibri" panose="020F0502020204030204" pitchFamily="34" charset="0"/>
              </a:defRPr>
            </a:lvl1pPr>
          </a:lstStyle>
          <a:p>
            <a:endParaRPr lang="en-US" altLang="en-US" dirty="0"/>
          </a:p>
        </p:txBody>
      </p:sp>
      <p:sp>
        <p:nvSpPr>
          <p:cNvPr id="5123" name="Rectangle 3">
            <a:extLst>
              <a:ext uri="{FF2B5EF4-FFF2-40B4-BE49-F238E27FC236}">
                <a16:creationId xmlns:a16="http://schemas.microsoft.com/office/drawing/2014/main" id="{E28AA40E-47B5-C52F-1698-79E98DE43D6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cs typeface="Calibri" panose="020F0502020204030204" pitchFamily="34" charset="0"/>
              </a:defRPr>
            </a:lvl1pPr>
          </a:lstStyle>
          <a:p>
            <a:endParaRPr lang="en-US" altLang="en-US" dirty="0"/>
          </a:p>
        </p:txBody>
      </p:sp>
      <p:sp>
        <p:nvSpPr>
          <p:cNvPr id="5124" name="Rectangle 4">
            <a:extLst>
              <a:ext uri="{FF2B5EF4-FFF2-40B4-BE49-F238E27FC236}">
                <a16:creationId xmlns:a16="http://schemas.microsoft.com/office/drawing/2014/main" id="{93835685-801D-2B54-2A36-4BF99AC84317}"/>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9651074E-64C3-1BE3-A66D-89D56A0269E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126" name="Rectangle 6">
            <a:extLst>
              <a:ext uri="{FF2B5EF4-FFF2-40B4-BE49-F238E27FC236}">
                <a16:creationId xmlns:a16="http://schemas.microsoft.com/office/drawing/2014/main" id="{A0F15E6D-0743-2C69-BA1A-E7A7FB3D5598}"/>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Calibri" panose="020F0502020204030204" pitchFamily="34" charset="0"/>
                <a:cs typeface="Calibri" panose="020F0502020204030204" pitchFamily="34" charset="0"/>
              </a:defRPr>
            </a:lvl1pPr>
          </a:lstStyle>
          <a:p>
            <a:endParaRPr lang="en-US" altLang="en-US" dirty="0"/>
          </a:p>
        </p:txBody>
      </p:sp>
      <p:sp>
        <p:nvSpPr>
          <p:cNvPr id="5127" name="Rectangle 7">
            <a:extLst>
              <a:ext uri="{FF2B5EF4-FFF2-40B4-BE49-F238E27FC236}">
                <a16:creationId xmlns:a16="http://schemas.microsoft.com/office/drawing/2014/main" id="{A227BAB6-2CA6-1B74-7431-02F6CE2E696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cs typeface="Calibri" panose="020F0502020204030204" pitchFamily="34" charset="0"/>
              </a:defRPr>
            </a:lvl1pPr>
          </a:lstStyle>
          <a:p>
            <a:fld id="{F09E17AE-B8AE-4AEC-AEDD-DA49FF22A6B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A9B4F588-6FC3-4FC0-8679-64BDF9E71BF6}"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1</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9C8FBDB-95D3-CD45-EBDA-FB03BCB8CA43}"/>
              </a:ext>
            </a:extLst>
          </p:cNvPr>
          <p:cNvSpPr>
            <a:spLocks noGrp="1" noChangeArrowheads="1"/>
          </p:cNvSpPr>
          <p:nvPr>
            <p:ph type="sldNum" sz="quarter" idx="5"/>
          </p:nvPr>
        </p:nvSpPr>
        <p:spPr>
          <a:ln/>
        </p:spPr>
        <p:txBody>
          <a:bodyPr/>
          <a:lstStyle/>
          <a:p>
            <a:fld id="{EBEBBE5B-92EA-46D3-B497-F0AD7CB4832F}" type="slidenum">
              <a:rPr lang="en-US" altLang="en-US"/>
              <a:pPr/>
              <a:t>13</a:t>
            </a:fld>
            <a:endParaRPr lang="en-US" altLang="en-US"/>
          </a:p>
        </p:txBody>
      </p:sp>
      <p:sp>
        <p:nvSpPr>
          <p:cNvPr id="50178" name="Rectangle 2">
            <a:extLst>
              <a:ext uri="{FF2B5EF4-FFF2-40B4-BE49-F238E27FC236}">
                <a16:creationId xmlns:a16="http://schemas.microsoft.com/office/drawing/2014/main" id="{80B45D2F-DAA6-0269-06B8-1677CA4F0A13}"/>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180CBCD8-9238-8765-EC65-1F3CDA96F26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83814A9-4D91-70B3-D92A-644345F408BF}"/>
              </a:ext>
            </a:extLst>
          </p:cNvPr>
          <p:cNvSpPr>
            <a:spLocks noGrp="1" noChangeArrowheads="1"/>
          </p:cNvSpPr>
          <p:nvPr>
            <p:ph type="sldNum" sz="quarter" idx="5"/>
          </p:nvPr>
        </p:nvSpPr>
        <p:spPr>
          <a:ln/>
        </p:spPr>
        <p:txBody>
          <a:bodyPr/>
          <a:lstStyle/>
          <a:p>
            <a:fld id="{AD918CCF-035F-4984-8544-C8190559CE43}" type="slidenum">
              <a:rPr lang="en-US" altLang="en-US"/>
              <a:pPr/>
              <a:t>14</a:t>
            </a:fld>
            <a:endParaRPr lang="en-US" altLang="en-US"/>
          </a:p>
        </p:txBody>
      </p:sp>
      <p:sp>
        <p:nvSpPr>
          <p:cNvPr id="151554" name="Rectangle 2">
            <a:extLst>
              <a:ext uri="{FF2B5EF4-FFF2-40B4-BE49-F238E27FC236}">
                <a16:creationId xmlns:a16="http://schemas.microsoft.com/office/drawing/2014/main" id="{B5FC2602-96E8-5B93-820C-283AB5CA9A16}"/>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EAA96371-86AE-F1C5-7DDD-AEB7AAED079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476116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39285B2-CEDE-2327-DAC6-81EA8C992BFB}"/>
              </a:ext>
            </a:extLst>
          </p:cNvPr>
          <p:cNvSpPr>
            <a:spLocks noGrp="1" noChangeArrowheads="1"/>
          </p:cNvSpPr>
          <p:nvPr>
            <p:ph type="sldNum" sz="quarter" idx="5"/>
          </p:nvPr>
        </p:nvSpPr>
        <p:spPr>
          <a:ln/>
        </p:spPr>
        <p:txBody>
          <a:bodyPr/>
          <a:lstStyle/>
          <a:p>
            <a:fld id="{379665C2-9A62-4F9F-9B8B-E9B9072B332A}" type="slidenum">
              <a:rPr lang="en-US" altLang="en-US"/>
              <a:pPr/>
              <a:t>16</a:t>
            </a:fld>
            <a:endParaRPr lang="en-US" altLang="en-US"/>
          </a:p>
        </p:txBody>
      </p:sp>
      <p:sp>
        <p:nvSpPr>
          <p:cNvPr id="8194" name="Rectangle 2">
            <a:extLst>
              <a:ext uri="{FF2B5EF4-FFF2-40B4-BE49-F238E27FC236}">
                <a16:creationId xmlns:a16="http://schemas.microsoft.com/office/drawing/2014/main" id="{094A3002-9BBE-5240-77DE-9608A195EB67}"/>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21E722BB-77CA-FD0F-E702-104B28A5067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727A760-126B-CD53-C375-66D68CCF9CCF}"/>
              </a:ext>
            </a:extLst>
          </p:cNvPr>
          <p:cNvSpPr>
            <a:spLocks noGrp="1" noChangeArrowheads="1"/>
          </p:cNvSpPr>
          <p:nvPr>
            <p:ph type="sldNum" sz="quarter" idx="5"/>
          </p:nvPr>
        </p:nvSpPr>
        <p:spPr>
          <a:ln/>
        </p:spPr>
        <p:txBody>
          <a:bodyPr/>
          <a:lstStyle/>
          <a:p>
            <a:fld id="{3B959C6B-4BA9-40CC-98F2-78D2D7F6BBDC}" type="slidenum">
              <a:rPr lang="en-US" altLang="en-US"/>
              <a:pPr/>
              <a:t>17</a:t>
            </a:fld>
            <a:endParaRPr lang="en-US" altLang="en-US"/>
          </a:p>
        </p:txBody>
      </p:sp>
      <p:sp>
        <p:nvSpPr>
          <p:cNvPr id="101378" name="Rectangle 2">
            <a:extLst>
              <a:ext uri="{FF2B5EF4-FFF2-40B4-BE49-F238E27FC236}">
                <a16:creationId xmlns:a16="http://schemas.microsoft.com/office/drawing/2014/main" id="{6F4CF782-1ABB-D6B9-C5F8-5A5C1EB33DE2}"/>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9CD3AFF0-313A-DE7B-7C60-2D164547335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826A14-E5E0-145D-351D-9217F24E08BE}"/>
              </a:ext>
            </a:extLst>
          </p:cNvPr>
          <p:cNvSpPr>
            <a:spLocks noGrp="1" noChangeArrowheads="1"/>
          </p:cNvSpPr>
          <p:nvPr>
            <p:ph type="sldNum" sz="quarter" idx="5"/>
          </p:nvPr>
        </p:nvSpPr>
        <p:spPr>
          <a:ln/>
        </p:spPr>
        <p:txBody>
          <a:bodyPr/>
          <a:lstStyle/>
          <a:p>
            <a:fld id="{BEE35CCA-1785-41EC-BCB7-FE9A0993E086}" type="slidenum">
              <a:rPr lang="en-US" altLang="en-US"/>
              <a:pPr/>
              <a:t>18</a:t>
            </a:fld>
            <a:endParaRPr lang="en-US" altLang="en-US"/>
          </a:p>
        </p:txBody>
      </p:sp>
      <p:sp>
        <p:nvSpPr>
          <p:cNvPr id="149506" name="Rectangle 2">
            <a:extLst>
              <a:ext uri="{FF2B5EF4-FFF2-40B4-BE49-F238E27FC236}">
                <a16:creationId xmlns:a16="http://schemas.microsoft.com/office/drawing/2014/main" id="{7DAD2E5B-BE8C-E027-6173-84C094A04E48}"/>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1A4875CD-164A-99C2-F94F-9C192DB4365F}"/>
              </a:ext>
            </a:extLst>
          </p:cNvPr>
          <p:cNvSpPr>
            <a:spLocks noGrp="1" noChangeArrowheads="1"/>
          </p:cNvSpPr>
          <p:nvPr>
            <p:ph type="body" idx="1"/>
          </p:nvPr>
        </p:nvSpPr>
        <p:spPr>
          <a:xfrm>
            <a:off x="914400" y="4343400"/>
            <a:ext cx="5029200" cy="4114800"/>
          </a:xfrm>
        </p:spPr>
        <p:txBody>
          <a:bodyPr/>
          <a:lstStyle/>
          <a:p>
            <a:endParaRPr lang="en-US" altLang="en-US" dirty="0"/>
          </a:p>
        </p:txBody>
      </p:sp>
    </p:spTree>
    <p:extLst>
      <p:ext uri="{BB962C8B-B14F-4D97-AF65-F5344CB8AC3E}">
        <p14:creationId xmlns:p14="http://schemas.microsoft.com/office/powerpoint/2010/main" val="1982355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77B10-476B-7CAE-2EB0-2DF3D7325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A2167-F380-5127-7E6D-19EE392604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703151-CBE9-950E-A358-B86278BD80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058512-4A97-878E-96C0-BBBD8E5D7D5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DDFFBBC7-EC9A-A756-2BF5-2AF2F4F36ACD}"/>
              </a:ext>
            </a:extLst>
          </p:cNvPr>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a:extLst>
              <a:ext uri="{FF2B5EF4-FFF2-40B4-BE49-F238E27FC236}">
                <a16:creationId xmlns:a16="http://schemas.microsoft.com/office/drawing/2014/main" id="{65957D01-7B95-F4D5-481B-F371C79B22E6}"/>
              </a:ext>
            </a:extLst>
          </p:cNvPr>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a:extLst>
              <a:ext uri="{FF2B5EF4-FFF2-40B4-BE49-F238E27FC236}">
                <a16:creationId xmlns:a16="http://schemas.microsoft.com/office/drawing/2014/main" id="{1E4D973A-0AD0-D278-630B-03E41592CC9C}"/>
              </a:ext>
            </a:extLst>
          </p:cNvPr>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958608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3E39BB3-7C59-D144-D051-EAC92784713C}"/>
              </a:ext>
            </a:extLst>
          </p:cNvPr>
          <p:cNvSpPr>
            <a:spLocks noGrp="1" noChangeArrowheads="1"/>
          </p:cNvSpPr>
          <p:nvPr>
            <p:ph type="sldNum" sz="quarter" idx="5"/>
          </p:nvPr>
        </p:nvSpPr>
        <p:spPr>
          <a:ln/>
        </p:spPr>
        <p:txBody>
          <a:bodyPr/>
          <a:lstStyle/>
          <a:p>
            <a:fld id="{97F93020-30A5-4EFB-B5F0-4CF0E5C50E4D}" type="slidenum">
              <a:rPr lang="en-US" altLang="en-US"/>
              <a:pPr/>
              <a:t>21</a:t>
            </a:fld>
            <a:endParaRPr lang="en-US" altLang="en-US"/>
          </a:p>
        </p:txBody>
      </p:sp>
      <p:sp>
        <p:nvSpPr>
          <p:cNvPr id="105474" name="Rectangle 2">
            <a:extLst>
              <a:ext uri="{FF2B5EF4-FFF2-40B4-BE49-F238E27FC236}">
                <a16:creationId xmlns:a16="http://schemas.microsoft.com/office/drawing/2014/main" id="{5FBD8137-0999-EB74-694C-F40B553ACF50}"/>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7115A518-8FCA-89CE-D2B8-CA0EB918742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40B45-CF8E-C934-1317-DA252B6CA609}"/>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035AADE-F957-E929-EEAB-D1B0F189E5B3}"/>
              </a:ext>
            </a:extLst>
          </p:cNvPr>
          <p:cNvSpPr>
            <a:spLocks noGrp="1" noChangeArrowheads="1"/>
          </p:cNvSpPr>
          <p:nvPr>
            <p:ph type="sldNum" sz="quarter" idx="5"/>
          </p:nvPr>
        </p:nvSpPr>
        <p:spPr>
          <a:ln/>
        </p:spPr>
        <p:txBody>
          <a:bodyPr/>
          <a:lstStyle/>
          <a:p>
            <a:fld id="{97F93020-30A5-4EFB-B5F0-4CF0E5C50E4D}" type="slidenum">
              <a:rPr lang="en-US" altLang="en-US"/>
              <a:pPr/>
              <a:t>22</a:t>
            </a:fld>
            <a:endParaRPr lang="en-US" altLang="en-US"/>
          </a:p>
        </p:txBody>
      </p:sp>
      <p:sp>
        <p:nvSpPr>
          <p:cNvPr id="105474" name="Rectangle 2">
            <a:extLst>
              <a:ext uri="{FF2B5EF4-FFF2-40B4-BE49-F238E27FC236}">
                <a16:creationId xmlns:a16="http://schemas.microsoft.com/office/drawing/2014/main" id="{9B9DCAA7-1B2B-C367-E9AE-04813BA86DFC}"/>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9D9DB4D2-8180-2C24-8E9F-3A65CF48894D}"/>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954809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1A7C5DD-240F-D4A5-953B-CC4C593C8DB5}"/>
              </a:ext>
            </a:extLst>
          </p:cNvPr>
          <p:cNvSpPr>
            <a:spLocks noGrp="1" noChangeArrowheads="1"/>
          </p:cNvSpPr>
          <p:nvPr>
            <p:ph type="sldNum" sz="quarter" idx="5"/>
          </p:nvPr>
        </p:nvSpPr>
        <p:spPr>
          <a:ln/>
        </p:spPr>
        <p:txBody>
          <a:bodyPr/>
          <a:lstStyle/>
          <a:p>
            <a:fld id="{913314D9-64E0-43C3-B551-D9C05528C527}" type="slidenum">
              <a:rPr lang="en-US" altLang="en-US"/>
              <a:pPr/>
              <a:t>29</a:t>
            </a:fld>
            <a:endParaRPr lang="en-US" altLang="en-US"/>
          </a:p>
        </p:txBody>
      </p:sp>
      <p:sp>
        <p:nvSpPr>
          <p:cNvPr id="113666" name="Rectangle 2">
            <a:extLst>
              <a:ext uri="{FF2B5EF4-FFF2-40B4-BE49-F238E27FC236}">
                <a16:creationId xmlns:a16="http://schemas.microsoft.com/office/drawing/2014/main" id="{DF369E3E-75B8-B0F0-4E7E-0229F9CBF609}"/>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0550E086-CA4A-F0F3-8D2F-8F03C576B14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CB3A9B4-47C5-E04C-767A-BAC52D713BBD}"/>
              </a:ext>
            </a:extLst>
          </p:cNvPr>
          <p:cNvSpPr>
            <a:spLocks noGrp="1" noChangeArrowheads="1"/>
          </p:cNvSpPr>
          <p:nvPr>
            <p:ph type="sldNum" sz="quarter" idx="5"/>
          </p:nvPr>
        </p:nvSpPr>
        <p:spPr>
          <a:ln/>
        </p:spPr>
        <p:txBody>
          <a:bodyPr/>
          <a:lstStyle/>
          <a:p>
            <a:fld id="{8DD35164-113E-4789-84EA-323F0461DFBF}" type="slidenum">
              <a:rPr lang="en-US" altLang="en-US"/>
              <a:pPr/>
              <a:t>30</a:t>
            </a:fld>
            <a:endParaRPr lang="en-US" altLang="en-US"/>
          </a:p>
        </p:txBody>
      </p:sp>
      <p:sp>
        <p:nvSpPr>
          <p:cNvPr id="38914" name="Rectangle 2">
            <a:extLst>
              <a:ext uri="{FF2B5EF4-FFF2-40B4-BE49-F238E27FC236}">
                <a16:creationId xmlns:a16="http://schemas.microsoft.com/office/drawing/2014/main" id="{A3B7DF43-1079-FFE8-12D0-F4DB3E22C47A}"/>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F72A1EB1-4843-CD4E-0CDB-6A3D92CBAFD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D5DFE60-2805-3B00-308A-4117E5899D9B}"/>
              </a:ext>
            </a:extLst>
          </p:cNvPr>
          <p:cNvSpPr>
            <a:spLocks noGrp="1" noChangeArrowheads="1"/>
          </p:cNvSpPr>
          <p:nvPr>
            <p:ph type="sldNum" sz="quarter" idx="5"/>
          </p:nvPr>
        </p:nvSpPr>
        <p:spPr>
          <a:ln/>
        </p:spPr>
        <p:txBody>
          <a:bodyPr/>
          <a:lstStyle/>
          <a:p>
            <a:fld id="{81F5704D-EDED-40CA-9123-9A221B62B0B0}" type="slidenum">
              <a:rPr lang="en-US" altLang="en-US"/>
              <a:pPr/>
              <a:t>32</a:t>
            </a:fld>
            <a:endParaRPr lang="en-US" altLang="en-US"/>
          </a:p>
        </p:txBody>
      </p:sp>
      <p:sp>
        <p:nvSpPr>
          <p:cNvPr id="40962" name="Rectangle 2">
            <a:extLst>
              <a:ext uri="{FF2B5EF4-FFF2-40B4-BE49-F238E27FC236}">
                <a16:creationId xmlns:a16="http://schemas.microsoft.com/office/drawing/2014/main" id="{E2B29649-AB13-BB42-A58F-5F733579B2CA}"/>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B543CB46-B745-E3C2-22E4-AC5DCE7512B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CE232EB-6F73-7CB2-9E03-214E50BD913F}"/>
              </a:ext>
            </a:extLst>
          </p:cNvPr>
          <p:cNvSpPr>
            <a:spLocks noGrp="1" noChangeArrowheads="1"/>
          </p:cNvSpPr>
          <p:nvPr>
            <p:ph type="sldNum" sz="quarter" idx="5"/>
          </p:nvPr>
        </p:nvSpPr>
        <p:spPr>
          <a:ln/>
        </p:spPr>
        <p:txBody>
          <a:bodyPr/>
          <a:lstStyle/>
          <a:p>
            <a:fld id="{BEBB62D5-6184-4C92-96AD-2598E755D8CA}" type="slidenum">
              <a:rPr lang="en-US" altLang="en-US"/>
              <a:pPr/>
              <a:t>33</a:t>
            </a:fld>
            <a:endParaRPr lang="en-US" altLang="en-US"/>
          </a:p>
        </p:txBody>
      </p:sp>
      <p:sp>
        <p:nvSpPr>
          <p:cNvPr id="119810" name="Rectangle 2">
            <a:extLst>
              <a:ext uri="{FF2B5EF4-FFF2-40B4-BE49-F238E27FC236}">
                <a16:creationId xmlns:a16="http://schemas.microsoft.com/office/drawing/2014/main" id="{981B78E4-C194-8D06-DB4D-8D9FD5C4F798}"/>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8F9684DA-56D2-4475-0432-85437B518C9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9ECE608-1D6E-BF79-4945-C8882A38334F}"/>
              </a:ext>
            </a:extLst>
          </p:cNvPr>
          <p:cNvSpPr>
            <a:spLocks noGrp="1" noChangeArrowheads="1"/>
          </p:cNvSpPr>
          <p:nvPr>
            <p:ph type="sldNum" sz="quarter" idx="5"/>
          </p:nvPr>
        </p:nvSpPr>
        <p:spPr>
          <a:ln/>
        </p:spPr>
        <p:txBody>
          <a:bodyPr/>
          <a:lstStyle/>
          <a:p>
            <a:fld id="{520D7A93-082D-49FB-99F7-D5976B975DAF}" type="slidenum">
              <a:rPr lang="en-US" altLang="en-US"/>
              <a:pPr/>
              <a:t>34</a:t>
            </a:fld>
            <a:endParaRPr lang="en-US" altLang="en-US"/>
          </a:p>
        </p:txBody>
      </p:sp>
      <p:sp>
        <p:nvSpPr>
          <p:cNvPr id="43010" name="Rectangle 2">
            <a:extLst>
              <a:ext uri="{FF2B5EF4-FFF2-40B4-BE49-F238E27FC236}">
                <a16:creationId xmlns:a16="http://schemas.microsoft.com/office/drawing/2014/main" id="{FE4DB584-4A5D-5402-CFBF-21D1614244E8}"/>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373769E5-AF13-B280-025A-A9F8EFB7C9E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F1AD5F9-4099-655C-4F34-D83E36BF29C8}"/>
              </a:ext>
            </a:extLst>
          </p:cNvPr>
          <p:cNvSpPr>
            <a:spLocks noGrp="1" noChangeArrowheads="1"/>
          </p:cNvSpPr>
          <p:nvPr>
            <p:ph type="sldNum" sz="quarter" idx="5"/>
          </p:nvPr>
        </p:nvSpPr>
        <p:spPr>
          <a:ln/>
        </p:spPr>
        <p:txBody>
          <a:bodyPr/>
          <a:lstStyle/>
          <a:p>
            <a:fld id="{BCC14391-2ACA-43D2-B3CC-DB109088AA9A}" type="slidenum">
              <a:rPr lang="en-US" altLang="en-US"/>
              <a:pPr/>
              <a:t>35</a:t>
            </a:fld>
            <a:endParaRPr lang="en-US" altLang="en-US"/>
          </a:p>
        </p:txBody>
      </p:sp>
      <p:sp>
        <p:nvSpPr>
          <p:cNvPr id="121858" name="Rectangle 2">
            <a:extLst>
              <a:ext uri="{FF2B5EF4-FFF2-40B4-BE49-F238E27FC236}">
                <a16:creationId xmlns:a16="http://schemas.microsoft.com/office/drawing/2014/main" id="{2C66F02B-51EE-61C9-179C-B09467689352}"/>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04D590FE-7FB4-7C7E-BB97-42EC85D92E0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E3C0E8-C5CC-1D51-B40D-D63F547E9FE2}"/>
              </a:ext>
            </a:extLst>
          </p:cNvPr>
          <p:cNvSpPr>
            <a:spLocks noGrp="1" noChangeArrowheads="1"/>
          </p:cNvSpPr>
          <p:nvPr>
            <p:ph type="sldNum" sz="quarter" idx="5"/>
          </p:nvPr>
        </p:nvSpPr>
        <p:spPr>
          <a:ln/>
        </p:spPr>
        <p:txBody>
          <a:bodyPr/>
          <a:lstStyle/>
          <a:p>
            <a:fld id="{171745FE-5EB7-4FA6-B5E4-2C235EC9C38B}" type="slidenum">
              <a:rPr lang="en-US" altLang="en-US"/>
              <a:pPr/>
              <a:t>38</a:t>
            </a:fld>
            <a:endParaRPr lang="en-US" altLang="en-US"/>
          </a:p>
        </p:txBody>
      </p:sp>
      <p:sp>
        <p:nvSpPr>
          <p:cNvPr id="45058" name="Rectangle 2">
            <a:extLst>
              <a:ext uri="{FF2B5EF4-FFF2-40B4-BE49-F238E27FC236}">
                <a16:creationId xmlns:a16="http://schemas.microsoft.com/office/drawing/2014/main" id="{3D696FC6-F4EF-1B19-005A-CC55FFDAFDB0}"/>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A6FDCE9D-3A2D-2186-D62F-3F828EF90FD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E6323B9-7F04-A623-F3AA-DABC75411322}"/>
              </a:ext>
            </a:extLst>
          </p:cNvPr>
          <p:cNvSpPr>
            <a:spLocks noGrp="1" noChangeArrowheads="1"/>
          </p:cNvSpPr>
          <p:nvPr>
            <p:ph type="sldNum" sz="quarter" idx="5"/>
          </p:nvPr>
        </p:nvSpPr>
        <p:spPr>
          <a:ln/>
        </p:spPr>
        <p:txBody>
          <a:bodyPr/>
          <a:lstStyle/>
          <a:p>
            <a:fld id="{DA2A1827-F6A6-44E6-A1E4-74D69BC50CE5}" type="slidenum">
              <a:rPr lang="en-US" altLang="en-US"/>
              <a:pPr/>
              <a:t>40</a:t>
            </a:fld>
            <a:endParaRPr lang="en-US" altLang="en-US"/>
          </a:p>
        </p:txBody>
      </p:sp>
      <p:sp>
        <p:nvSpPr>
          <p:cNvPr id="125954" name="Rectangle 2">
            <a:extLst>
              <a:ext uri="{FF2B5EF4-FFF2-40B4-BE49-F238E27FC236}">
                <a16:creationId xmlns:a16="http://schemas.microsoft.com/office/drawing/2014/main" id="{87E5F8C1-272C-5342-B4C8-64CBE6062E79}"/>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06270C1C-E147-FCCE-E307-9AAEB2C2653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CC9D8-69C2-927C-CD77-6BBB24C1F90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7B598C7-4911-5D00-2AC1-7A839EA9F9FE}"/>
              </a:ext>
            </a:extLst>
          </p:cNvPr>
          <p:cNvSpPr>
            <a:spLocks noGrp="1" noChangeArrowheads="1"/>
          </p:cNvSpPr>
          <p:nvPr>
            <p:ph type="sldNum" sz="quarter" idx="5"/>
          </p:nvPr>
        </p:nvSpPr>
        <p:spPr>
          <a:ln/>
        </p:spPr>
        <p:txBody>
          <a:bodyPr/>
          <a:lstStyle/>
          <a:p>
            <a:fld id="{DA2A1827-F6A6-44E6-A1E4-74D69BC50CE5}" type="slidenum">
              <a:rPr lang="en-US" altLang="en-US"/>
              <a:pPr/>
              <a:t>41</a:t>
            </a:fld>
            <a:endParaRPr lang="en-US" altLang="en-US"/>
          </a:p>
        </p:txBody>
      </p:sp>
      <p:sp>
        <p:nvSpPr>
          <p:cNvPr id="125954" name="Rectangle 2">
            <a:extLst>
              <a:ext uri="{FF2B5EF4-FFF2-40B4-BE49-F238E27FC236}">
                <a16:creationId xmlns:a16="http://schemas.microsoft.com/office/drawing/2014/main" id="{2F9B7358-FD20-6E1C-3D5E-0DF2EDBD12EB}"/>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93B933D0-151E-076E-AAA4-64EDBFA7E3F2}"/>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929874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07C09DD-783C-036F-37A4-DCC7ECF3B40C}"/>
              </a:ext>
            </a:extLst>
          </p:cNvPr>
          <p:cNvSpPr>
            <a:spLocks noGrp="1" noChangeArrowheads="1"/>
          </p:cNvSpPr>
          <p:nvPr>
            <p:ph type="sldNum" sz="quarter" idx="5"/>
          </p:nvPr>
        </p:nvSpPr>
        <p:spPr>
          <a:ln/>
        </p:spPr>
        <p:txBody>
          <a:bodyPr/>
          <a:lstStyle/>
          <a:p>
            <a:fld id="{438DC364-BF85-48E2-80C2-0327DFB4A6C3}" type="slidenum">
              <a:rPr lang="en-US" altLang="en-US"/>
              <a:pPr/>
              <a:t>42</a:t>
            </a:fld>
            <a:endParaRPr lang="en-US" altLang="en-US"/>
          </a:p>
        </p:txBody>
      </p:sp>
      <p:sp>
        <p:nvSpPr>
          <p:cNvPr id="128002" name="Rectangle 2">
            <a:extLst>
              <a:ext uri="{FF2B5EF4-FFF2-40B4-BE49-F238E27FC236}">
                <a16:creationId xmlns:a16="http://schemas.microsoft.com/office/drawing/2014/main" id="{0B22073F-CE55-6C58-5650-C570F3B5A6C1}"/>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D299818A-2EDE-2D72-5DDB-F6A63F4F72C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B6E3627-4066-B63F-5792-5D341D399653}"/>
              </a:ext>
            </a:extLst>
          </p:cNvPr>
          <p:cNvSpPr>
            <a:spLocks noGrp="1" noChangeArrowheads="1"/>
          </p:cNvSpPr>
          <p:nvPr>
            <p:ph type="sldNum" sz="quarter" idx="5"/>
          </p:nvPr>
        </p:nvSpPr>
        <p:spPr>
          <a:ln/>
        </p:spPr>
        <p:txBody>
          <a:bodyPr/>
          <a:lstStyle/>
          <a:p>
            <a:fld id="{E3137D64-AAC9-43AF-9803-EF30197263FE}" type="slidenum">
              <a:rPr lang="en-US" altLang="en-US"/>
              <a:pPr/>
              <a:t>44</a:t>
            </a:fld>
            <a:endParaRPr lang="en-US" altLang="en-US"/>
          </a:p>
        </p:txBody>
      </p:sp>
      <p:sp>
        <p:nvSpPr>
          <p:cNvPr id="49154" name="Rectangle 2">
            <a:extLst>
              <a:ext uri="{FF2B5EF4-FFF2-40B4-BE49-F238E27FC236}">
                <a16:creationId xmlns:a16="http://schemas.microsoft.com/office/drawing/2014/main" id="{011D6C13-B85A-47AA-432F-2B3CA6E670A0}"/>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9AA226DA-728D-B830-3AFC-ED82FF9A5C78}"/>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541338" y="757238"/>
            <a:ext cx="6719887" cy="3779837"/>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21806">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B6E3627-4066-B63F-5792-5D341D399653}"/>
              </a:ext>
            </a:extLst>
          </p:cNvPr>
          <p:cNvSpPr>
            <a:spLocks noGrp="1" noChangeArrowheads="1"/>
          </p:cNvSpPr>
          <p:nvPr>
            <p:ph type="sldNum" sz="quarter" idx="5"/>
          </p:nvPr>
        </p:nvSpPr>
        <p:spPr>
          <a:ln/>
        </p:spPr>
        <p:txBody>
          <a:bodyPr/>
          <a:lstStyle/>
          <a:p>
            <a:fld id="{E3137D64-AAC9-43AF-9803-EF30197263FE}" type="slidenum">
              <a:rPr lang="en-US" altLang="en-US"/>
              <a:pPr/>
              <a:t>46</a:t>
            </a:fld>
            <a:endParaRPr lang="en-US" altLang="en-US"/>
          </a:p>
        </p:txBody>
      </p:sp>
      <p:sp>
        <p:nvSpPr>
          <p:cNvPr id="49154" name="Rectangle 2">
            <a:extLst>
              <a:ext uri="{FF2B5EF4-FFF2-40B4-BE49-F238E27FC236}">
                <a16:creationId xmlns:a16="http://schemas.microsoft.com/office/drawing/2014/main" id="{011D6C13-B85A-47AA-432F-2B3CA6E670A0}"/>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9AA226DA-728D-B830-3AFC-ED82FF9A5C78}"/>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337888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F040946-FC87-B07D-CBED-7D24E4E4EEA4}"/>
              </a:ext>
            </a:extLst>
          </p:cNvPr>
          <p:cNvSpPr>
            <a:spLocks noGrp="1" noChangeArrowheads="1"/>
          </p:cNvSpPr>
          <p:nvPr>
            <p:ph type="sldNum" sz="quarter" idx="5"/>
          </p:nvPr>
        </p:nvSpPr>
        <p:spPr>
          <a:ln/>
        </p:spPr>
        <p:txBody>
          <a:bodyPr/>
          <a:lstStyle/>
          <a:p>
            <a:fld id="{B79B6A3E-C7D7-4CFE-AB9A-287DFBBF10C1}" type="slidenum">
              <a:rPr lang="en-US" altLang="en-US"/>
              <a:pPr/>
              <a:t>47</a:t>
            </a:fld>
            <a:endParaRPr lang="en-US" altLang="en-US"/>
          </a:p>
        </p:txBody>
      </p:sp>
      <p:sp>
        <p:nvSpPr>
          <p:cNvPr id="72706" name="Rectangle 2">
            <a:extLst>
              <a:ext uri="{FF2B5EF4-FFF2-40B4-BE49-F238E27FC236}">
                <a16:creationId xmlns:a16="http://schemas.microsoft.com/office/drawing/2014/main" id="{8FAEF058-7E64-CA2B-CFE7-6CD1C0BCE261}"/>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B2D8E618-FDAD-6B70-13E0-16ACAA89039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472F5E5-7D0C-A62F-B5A5-0EA947783018}"/>
              </a:ext>
            </a:extLst>
          </p:cNvPr>
          <p:cNvSpPr>
            <a:spLocks noGrp="1" noChangeArrowheads="1"/>
          </p:cNvSpPr>
          <p:nvPr>
            <p:ph type="sldNum" sz="quarter" idx="5"/>
          </p:nvPr>
        </p:nvSpPr>
        <p:spPr>
          <a:ln/>
        </p:spPr>
        <p:txBody>
          <a:bodyPr/>
          <a:lstStyle/>
          <a:p>
            <a:fld id="{023E9AF5-FB3A-4CFD-BB55-B84521B9EECB}" type="slidenum">
              <a:rPr lang="en-US" altLang="en-US"/>
              <a:pPr/>
              <a:t>48</a:t>
            </a:fld>
            <a:endParaRPr lang="en-US" altLang="en-US"/>
          </a:p>
        </p:txBody>
      </p:sp>
      <p:sp>
        <p:nvSpPr>
          <p:cNvPr id="146434" name="Rectangle 2">
            <a:extLst>
              <a:ext uri="{FF2B5EF4-FFF2-40B4-BE49-F238E27FC236}">
                <a16:creationId xmlns:a16="http://schemas.microsoft.com/office/drawing/2014/main" id="{0F2CA715-06FE-87D1-FA5E-BF78CC147A2B}"/>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CDB6A482-A5EC-1992-F72F-0D60CAAD415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20474F0-96AA-7920-3BDF-44E3D4C0B635}"/>
              </a:ext>
            </a:extLst>
          </p:cNvPr>
          <p:cNvSpPr>
            <a:spLocks noGrp="1" noChangeArrowheads="1"/>
          </p:cNvSpPr>
          <p:nvPr>
            <p:ph type="sldNum" sz="quarter" idx="5"/>
          </p:nvPr>
        </p:nvSpPr>
        <p:spPr>
          <a:ln/>
        </p:spPr>
        <p:txBody>
          <a:bodyPr/>
          <a:lstStyle/>
          <a:p>
            <a:fld id="{B69683EC-D50F-4E89-B175-1029453F4385}" type="slidenum">
              <a:rPr lang="en-US" altLang="en-US"/>
              <a:pPr/>
              <a:t>49</a:t>
            </a:fld>
            <a:endParaRPr lang="en-US" altLang="en-US"/>
          </a:p>
        </p:txBody>
      </p:sp>
      <p:sp>
        <p:nvSpPr>
          <p:cNvPr id="144386" name="Rectangle 2">
            <a:extLst>
              <a:ext uri="{FF2B5EF4-FFF2-40B4-BE49-F238E27FC236}">
                <a16:creationId xmlns:a16="http://schemas.microsoft.com/office/drawing/2014/main" id="{E8D258BF-5DA8-CBB9-115D-21C8FF91F68A}"/>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3DA66AD5-8DC0-823E-6F4B-19FDEA53B45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FB3BE-406E-41CD-655D-ED39F92C8495}"/>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764E7CF-4D8A-8DA3-7611-E3100C44B8BD}"/>
              </a:ext>
            </a:extLst>
          </p:cNvPr>
          <p:cNvSpPr>
            <a:spLocks noGrp="1" noChangeArrowheads="1"/>
          </p:cNvSpPr>
          <p:nvPr>
            <p:ph type="sldNum" sz="quarter" idx="5"/>
          </p:nvPr>
        </p:nvSpPr>
        <p:spPr>
          <a:ln/>
        </p:spPr>
        <p:txBody>
          <a:bodyPr/>
          <a:lstStyle/>
          <a:p>
            <a:fld id="{B69683EC-D50F-4E89-B175-1029453F4385}" type="slidenum">
              <a:rPr lang="en-US" altLang="en-US"/>
              <a:pPr/>
              <a:t>50</a:t>
            </a:fld>
            <a:endParaRPr lang="en-US" altLang="en-US"/>
          </a:p>
        </p:txBody>
      </p:sp>
      <p:sp>
        <p:nvSpPr>
          <p:cNvPr id="144386" name="Rectangle 2">
            <a:extLst>
              <a:ext uri="{FF2B5EF4-FFF2-40B4-BE49-F238E27FC236}">
                <a16:creationId xmlns:a16="http://schemas.microsoft.com/office/drawing/2014/main" id="{C598FEC1-F52A-817A-0FA1-65DB373E8658}"/>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B525353F-0D00-8027-DFF1-CCC49CBE6EEB}"/>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936196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C6BAB55-656C-3430-74D0-15854DAAFB21}"/>
              </a:ext>
            </a:extLst>
          </p:cNvPr>
          <p:cNvSpPr>
            <a:spLocks noGrp="1" noChangeArrowheads="1"/>
          </p:cNvSpPr>
          <p:nvPr>
            <p:ph type="sldNum" sz="quarter" idx="5"/>
          </p:nvPr>
        </p:nvSpPr>
        <p:spPr>
          <a:ln/>
        </p:spPr>
        <p:txBody>
          <a:bodyPr/>
          <a:lstStyle/>
          <a:p>
            <a:fld id="{A7887002-3A3D-4B19-8759-0BFC9C6EA8B3}" type="slidenum">
              <a:rPr lang="en-US" altLang="en-US"/>
              <a:pPr/>
              <a:t>53</a:t>
            </a:fld>
            <a:endParaRPr lang="en-US" altLang="en-US"/>
          </a:p>
        </p:txBody>
      </p:sp>
      <p:sp>
        <p:nvSpPr>
          <p:cNvPr id="76802" name="Rectangle 2">
            <a:extLst>
              <a:ext uri="{FF2B5EF4-FFF2-40B4-BE49-F238E27FC236}">
                <a16:creationId xmlns:a16="http://schemas.microsoft.com/office/drawing/2014/main" id="{0AEF88BF-599A-D562-3963-019C21EEECBD}"/>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EA72EB7D-64B8-72B8-E9E4-8119CD99735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21557E-535A-86D4-159F-ACD0D111A89C}"/>
              </a:ext>
            </a:extLst>
          </p:cNvPr>
          <p:cNvSpPr>
            <a:spLocks noGrp="1" noChangeArrowheads="1"/>
          </p:cNvSpPr>
          <p:nvPr>
            <p:ph type="sldNum" sz="quarter" idx="5"/>
          </p:nvPr>
        </p:nvSpPr>
        <p:spPr>
          <a:ln/>
        </p:spPr>
        <p:txBody>
          <a:bodyPr/>
          <a:lstStyle/>
          <a:p>
            <a:fld id="{ED128F10-1394-4942-8D17-B8372FB32ACE}" type="slidenum">
              <a:rPr lang="en-US" altLang="en-US"/>
              <a:pPr/>
              <a:t>54</a:t>
            </a:fld>
            <a:endParaRPr lang="en-US" altLang="en-US"/>
          </a:p>
        </p:txBody>
      </p:sp>
      <p:sp>
        <p:nvSpPr>
          <p:cNvPr id="148482" name="Rectangle 2">
            <a:extLst>
              <a:ext uri="{FF2B5EF4-FFF2-40B4-BE49-F238E27FC236}">
                <a16:creationId xmlns:a16="http://schemas.microsoft.com/office/drawing/2014/main" id="{A794F2B7-8E7F-8144-A1C7-9E682A5BECE6}"/>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AC6218D2-06D9-2EB5-31A3-733785B0FB3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6D2349-D370-AD66-16B3-579DE560BEBA}"/>
              </a:ext>
            </a:extLst>
          </p:cNvPr>
          <p:cNvSpPr>
            <a:spLocks noGrp="1" noChangeArrowheads="1"/>
          </p:cNvSpPr>
          <p:nvPr>
            <p:ph type="sldNum" sz="quarter" idx="5"/>
          </p:nvPr>
        </p:nvSpPr>
        <p:spPr>
          <a:ln/>
        </p:spPr>
        <p:txBody>
          <a:bodyPr/>
          <a:lstStyle/>
          <a:p>
            <a:fld id="{EF9F1D99-DBE5-48F7-8613-6C6215654D64}" type="slidenum">
              <a:rPr lang="en-US" altLang="en-US"/>
              <a:pPr/>
              <a:t>56</a:t>
            </a:fld>
            <a:endParaRPr lang="en-US" altLang="en-US"/>
          </a:p>
        </p:txBody>
      </p:sp>
      <p:sp>
        <p:nvSpPr>
          <p:cNvPr id="51202" name="Rectangle 2">
            <a:extLst>
              <a:ext uri="{FF2B5EF4-FFF2-40B4-BE49-F238E27FC236}">
                <a16:creationId xmlns:a16="http://schemas.microsoft.com/office/drawing/2014/main" id="{C596D0D2-C5D7-B61E-FBF9-91D864259979}"/>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59314E3C-397D-6288-050A-ED43B75D0CD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7A049A2-00D9-A251-2B64-026044B70531}"/>
              </a:ext>
            </a:extLst>
          </p:cNvPr>
          <p:cNvSpPr>
            <a:spLocks noGrp="1" noChangeArrowheads="1"/>
          </p:cNvSpPr>
          <p:nvPr>
            <p:ph type="sldNum" sz="quarter" idx="5"/>
          </p:nvPr>
        </p:nvSpPr>
        <p:spPr>
          <a:ln/>
        </p:spPr>
        <p:txBody>
          <a:bodyPr/>
          <a:lstStyle/>
          <a:p>
            <a:fld id="{5413E5CC-B5F8-409F-ADF8-76CD1600F820}" type="slidenum">
              <a:rPr lang="en-US" altLang="en-US"/>
              <a:pPr/>
              <a:t>58</a:t>
            </a:fld>
            <a:endParaRPr lang="en-US" altLang="en-US"/>
          </a:p>
        </p:txBody>
      </p:sp>
      <p:sp>
        <p:nvSpPr>
          <p:cNvPr id="82946" name="Rectangle 2">
            <a:extLst>
              <a:ext uri="{FF2B5EF4-FFF2-40B4-BE49-F238E27FC236}">
                <a16:creationId xmlns:a16="http://schemas.microsoft.com/office/drawing/2014/main" id="{0DE0A5C6-47D4-5203-BBD5-91E90F33C269}"/>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07EB54E6-234F-474F-5ADB-2FA0EDC39403}"/>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855F2EF-F4B6-050C-239F-F659B423C78B}"/>
              </a:ext>
            </a:extLst>
          </p:cNvPr>
          <p:cNvSpPr>
            <a:spLocks noGrp="1" noChangeArrowheads="1"/>
          </p:cNvSpPr>
          <p:nvPr>
            <p:ph type="sldNum" sz="quarter" idx="5"/>
          </p:nvPr>
        </p:nvSpPr>
        <p:spPr>
          <a:ln/>
        </p:spPr>
        <p:txBody>
          <a:bodyPr/>
          <a:lstStyle/>
          <a:p>
            <a:fld id="{6F0184C8-28B1-4E87-8BD1-9BD2C63C8795}" type="slidenum">
              <a:rPr lang="en-US" altLang="en-US"/>
              <a:pPr/>
              <a:t>59</a:t>
            </a:fld>
            <a:endParaRPr lang="en-US" altLang="en-US"/>
          </a:p>
        </p:txBody>
      </p:sp>
      <p:sp>
        <p:nvSpPr>
          <p:cNvPr id="154626" name="Rectangle 2">
            <a:extLst>
              <a:ext uri="{FF2B5EF4-FFF2-40B4-BE49-F238E27FC236}">
                <a16:creationId xmlns:a16="http://schemas.microsoft.com/office/drawing/2014/main" id="{EC0DC8F2-094C-B3F2-99A5-629B8D1136E4}"/>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C8EE3CEC-24EB-0F83-1D92-74CD458C2C2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spcBef>
                <a:spcPts val="0"/>
              </a:spcBef>
            </a:pPr>
            <a:r>
              <a:rPr lang="en-US" sz="1000" b="1" kern="1200" dirty="0">
                <a:solidFill>
                  <a:schemeClr val="tx1"/>
                </a:solidFill>
                <a:latin typeface="+mn-lt"/>
                <a:cs typeface="Arial" panose="020B0604020202020204" pitchFamily="34" charset="0"/>
              </a:rPr>
              <a:t>Points of Comparison &amp; Contrast</a:t>
            </a: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Steward		MOSES		CHRIST</a:t>
            </a: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Scripture portrays both Moses and Christ as Stewards.  Each was entrusted by God with the establishment of something.  </a:t>
            </a:r>
            <a:endParaRPr lang="en-US" sz="1000" b="0" i="0" u="none" strike="noStrike" kern="1200" dirty="0">
              <a:solidFill>
                <a:schemeClr val="tx1"/>
              </a:solidFill>
              <a:effectLst/>
              <a:latin typeface="+mn-lt"/>
              <a:ea typeface="+mn-ea"/>
              <a:cs typeface="Arial" charset="0"/>
            </a:endParaRP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Principle		Israel under </a:t>
            </a:r>
            <a:r>
              <a:rPr lang="en-US" sz="1000" b="0" i="0" u="none" strike="noStrike" kern="1200" baseline="0" dirty="0">
                <a:solidFill>
                  <a:schemeClr val="tx1"/>
                </a:solidFill>
                <a:effectLst/>
                <a:latin typeface="+mn-lt"/>
                <a:ea typeface="+mn-ea"/>
                <a:cs typeface="Arial" charset="0"/>
              </a:rPr>
              <a:t>Law		The Church under Grace</a:t>
            </a:r>
          </a:p>
          <a:p>
            <a:pPr rtl="0" eaLnBrk="1" fontAlgn="base" latinLnBrk="0" hangingPunct="1">
              <a:lnSpc>
                <a:spcPct val="100000"/>
              </a:lnSpc>
              <a:spcBef>
                <a:spcPts val="0"/>
              </a:spcBef>
            </a:pPr>
            <a:r>
              <a:rPr lang="en-US" sz="1000" b="0" i="0" u="none" strike="noStrike" kern="1200" baseline="0" dirty="0">
                <a:solidFill>
                  <a:schemeClr val="tx1"/>
                </a:solidFill>
                <a:effectLst/>
                <a:latin typeface="+mn-lt"/>
                <a:ea typeface="+mn-ea"/>
                <a:cs typeface="Arial" charset="0"/>
              </a:rPr>
              <a:t>The principle of Law reigns over Israel while the principle of Grace reigns over the Church.</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000" b="1" i="0" u="none" strike="noStrike" kern="1200" cap="none" normalizeH="0" baseline="0" dirty="0">
                <a:ln>
                  <a:noFill/>
                </a:ln>
                <a:solidFill>
                  <a:schemeClr val="tx1"/>
                </a:solidFill>
                <a:effectLst/>
                <a:latin typeface="+mn-lt"/>
                <a:ea typeface="+mn-ea"/>
                <a:cs typeface="Arial" charset="0"/>
              </a:rPr>
              <a:t>Who’s Works are you depending on?	</a:t>
            </a:r>
            <a:r>
              <a:rPr lang="en-US" sz="1000" b="0" i="0" u="none" strike="noStrike" kern="1200" baseline="0" dirty="0">
                <a:solidFill>
                  <a:schemeClr val="tx1"/>
                </a:solidFill>
                <a:effectLst/>
                <a:latin typeface="+mn-lt"/>
                <a:ea typeface="+mn-ea"/>
                <a:cs typeface="Arial" charset="0"/>
              </a:rPr>
              <a:t>Self	Christ</a:t>
            </a:r>
            <a:endParaRPr lang="en-US" sz="1000" b="0" i="0" u="none" strike="noStrike" kern="1200" dirty="0">
              <a:solidFill>
                <a:schemeClr val="tx1"/>
              </a:solidFill>
              <a:effectLst/>
              <a:latin typeface="+mn-lt"/>
              <a:ea typeface="+mn-ea"/>
              <a:cs typeface="Arial" charset="0"/>
            </a:endParaRPr>
          </a:p>
          <a:p>
            <a:pPr rtl="0" eaLnBrk="1" fontAlgn="base" latinLnBrk="0" hangingPunct="1">
              <a:lnSpc>
                <a:spcPct val="100000"/>
              </a:lnSpc>
              <a:spcBef>
                <a:spcPts val="0"/>
              </a:spcBef>
            </a:pPr>
            <a:r>
              <a:rPr lang="en-US" sz="1000" b="0" i="0" u="none" strike="noStrike" kern="1200" baseline="0" dirty="0">
                <a:solidFill>
                  <a:schemeClr val="tx1"/>
                </a:solidFill>
                <a:effectLst/>
                <a:latin typeface="+mn-lt"/>
                <a:ea typeface="+mn-ea"/>
                <a:cs typeface="Arial" charset="0"/>
              </a:rPr>
              <a:t>Under the Law – Do’s and Don’ts to be blessed or cursed.  Under Grace we rely on Christ’s works!  It is His works that save and make me who I am “In Christ”.</a:t>
            </a: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People Group		ISRAEL		CHURCH</a:t>
            </a: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Baptism		</a:t>
            </a:r>
            <a:r>
              <a:rPr lang="en-US" sz="1000" b="0" i="0" u="none" strike="noStrike" kern="1200" baseline="0" dirty="0">
                <a:solidFill>
                  <a:schemeClr val="tx1"/>
                </a:solidFill>
                <a:effectLst/>
                <a:latin typeface="+mn-lt"/>
                <a:ea typeface="+mn-ea"/>
                <a:cs typeface="Arial" charset="0"/>
              </a:rPr>
              <a:t>Into Moses		Into Christ</a:t>
            </a:r>
          </a:p>
          <a:p>
            <a:pPr rtl="0" eaLnBrk="1" fontAlgn="base" latinLnBrk="0" hangingPunct="1">
              <a:lnSpc>
                <a:spcPct val="100000"/>
              </a:lnSpc>
              <a:spcBef>
                <a:spcPts val="0"/>
              </a:spcBef>
            </a:pPr>
            <a:r>
              <a:rPr lang="en-US" sz="1000" b="0" i="0" u="none" strike="noStrike" kern="1200" dirty="0">
                <a:solidFill>
                  <a:schemeClr val="tx1"/>
                </a:solidFill>
                <a:effectLst/>
                <a:latin typeface="+mn-lt"/>
                <a:ea typeface="+mn-ea"/>
                <a:cs typeface="Arial" charset="0"/>
              </a:rPr>
              <a:t>The people groups mentioned above are spoken of</a:t>
            </a:r>
            <a:r>
              <a:rPr lang="en-US" sz="1000" b="0" i="0" u="none" strike="noStrike" kern="1200" baseline="0" dirty="0">
                <a:solidFill>
                  <a:schemeClr val="tx1"/>
                </a:solidFill>
                <a:effectLst/>
                <a:latin typeface="+mn-lt"/>
                <a:ea typeface="+mn-ea"/>
                <a:cs typeface="Arial" charset="0"/>
              </a:rPr>
              <a:t> as having been baptized into (identified with and joined to) either Moses (LAW) or Christ (GRACE).   We as believers have been baptized into Christ which has great significance for us.</a:t>
            </a:r>
            <a:endParaRPr lang="en-US" sz="1000" b="0" i="0" u="none" strike="noStrike" kern="1200" dirty="0">
              <a:solidFill>
                <a:schemeClr val="tx1"/>
              </a:solidFill>
              <a:effectLst/>
              <a:latin typeface="+mn-lt"/>
              <a:ea typeface="+mn-ea"/>
              <a:cs typeface="Arial" charset="0"/>
            </a:endParaRP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Ministry Characteristic	</a:t>
            </a:r>
            <a:r>
              <a:rPr lang="en-US" sz="1000" b="0" i="0" u="none" strike="noStrike" kern="1200" baseline="0" dirty="0">
                <a:solidFill>
                  <a:schemeClr val="tx1"/>
                </a:solidFill>
                <a:effectLst/>
                <a:latin typeface="+mn-lt"/>
                <a:ea typeface="+mn-ea"/>
                <a:cs typeface="Arial" charset="0"/>
              </a:rPr>
              <a:t>Death Condemnation	Spirit Righteousness</a:t>
            </a:r>
            <a:endParaRPr lang="en-US" sz="1000" b="0" i="0" u="none" strike="noStrike" kern="1200" dirty="0">
              <a:solidFill>
                <a:schemeClr val="tx1"/>
              </a:solidFill>
              <a:effectLst/>
              <a:latin typeface="+mn-lt"/>
              <a:ea typeface="+mn-ea"/>
              <a:cs typeface="Arial" charset="0"/>
            </a:endParaRPr>
          </a:p>
          <a:p>
            <a:pPr rtl="0" eaLnBrk="1" fontAlgn="base" latinLnBrk="0" hangingPunct="1">
              <a:lnSpc>
                <a:spcPct val="100000"/>
              </a:lnSpc>
              <a:spcBef>
                <a:spcPts val="0"/>
              </a:spcBef>
            </a:pPr>
            <a:r>
              <a:rPr lang="en-US" sz="1000" b="0" i="0" u="none" strike="noStrike" kern="1200" baseline="0" dirty="0">
                <a:solidFill>
                  <a:schemeClr val="tx1"/>
                </a:solidFill>
                <a:effectLst/>
                <a:latin typeface="+mn-lt"/>
                <a:ea typeface="+mn-ea"/>
                <a:cs typeface="Arial" charset="0"/>
              </a:rPr>
              <a:t>		2 Cor. 3</a:t>
            </a: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Nature of Blessings	</a:t>
            </a:r>
            <a:r>
              <a:rPr lang="en-US" sz="1000" b="0" i="0" u="none" strike="noStrike" kern="1200" baseline="0" dirty="0">
                <a:solidFill>
                  <a:schemeClr val="tx1"/>
                </a:solidFill>
                <a:effectLst/>
                <a:latin typeface="+mn-lt"/>
                <a:ea typeface="+mn-ea"/>
                <a:cs typeface="Arial" charset="0"/>
              </a:rPr>
              <a:t>Conditional (If) / Earthly	Unconditional / Heavenly</a:t>
            </a:r>
            <a:endParaRPr lang="en-US" sz="1000" b="0" i="0" u="none" strike="noStrike" kern="1200" dirty="0">
              <a:solidFill>
                <a:schemeClr val="tx1"/>
              </a:solidFill>
              <a:effectLst/>
              <a:latin typeface="+mn-lt"/>
              <a:ea typeface="+mn-ea"/>
              <a:cs typeface="Arial" charset="0"/>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sz="1000" b="0" i="0" u="none" strike="noStrike" kern="1200" baseline="0" dirty="0">
                <a:solidFill>
                  <a:schemeClr val="tx1"/>
                </a:solidFill>
                <a:effectLst/>
                <a:latin typeface="+mn-lt"/>
                <a:ea typeface="+mn-ea"/>
                <a:cs typeface="Arial" charset="0"/>
              </a:rPr>
              <a:t>	Deut. 28:1-14 (Blessings)  15-68 (Curses) 	</a:t>
            </a:r>
            <a:r>
              <a:rPr lang="en-US" sz="1000" dirty="0">
                <a:solidFill>
                  <a:schemeClr val="tx1"/>
                </a:solidFill>
                <a:latin typeface="+mn-lt"/>
              </a:rPr>
              <a:t>Eph. 1:3;</a:t>
            </a:r>
            <a:r>
              <a:rPr lang="en-US" sz="1000" baseline="0" dirty="0">
                <a:solidFill>
                  <a:schemeClr val="tx1"/>
                </a:solidFill>
                <a:latin typeface="+mn-lt"/>
              </a:rPr>
              <a:t> 4 (practical implications)</a:t>
            </a:r>
            <a:endParaRPr lang="en-US" sz="1000" dirty="0">
              <a:solidFill>
                <a:schemeClr val="tx1"/>
              </a:solidFill>
              <a:latin typeface="+mn-lt"/>
            </a:endParaRPr>
          </a:p>
          <a:p>
            <a:pPr rtl="0" eaLnBrk="1" fontAlgn="base" latinLnBrk="0" hangingPunct="1">
              <a:lnSpc>
                <a:spcPct val="100000"/>
              </a:lnSpc>
              <a:spcBef>
                <a:spcPts val="0"/>
              </a:spcBef>
            </a:pPr>
            <a:r>
              <a:rPr lang="en-US" sz="1000" b="1" i="0" u="none" strike="noStrike" kern="1200" baseline="0" dirty="0">
                <a:solidFill>
                  <a:schemeClr val="tx1"/>
                </a:solidFill>
                <a:effectLst/>
                <a:latin typeface="+mn-lt"/>
                <a:ea typeface="+mn-ea"/>
                <a:cs typeface="Arial" charset="0"/>
              </a:rPr>
              <a:t>Earthly Difficulties	</a:t>
            </a:r>
            <a:r>
              <a:rPr lang="en-US" sz="1000" b="0" i="0" u="none" strike="noStrike" kern="1200" baseline="0" dirty="0">
                <a:solidFill>
                  <a:schemeClr val="tx1"/>
                </a:solidFill>
                <a:effectLst/>
                <a:latin typeface="+mn-lt"/>
                <a:ea typeface="+mn-ea"/>
                <a:cs typeface="Arial" charset="0"/>
              </a:rPr>
              <a:t>Curses for disobedience	Growth or discipline</a:t>
            </a:r>
            <a:endParaRPr lang="en-US" sz="1000" b="0" i="0" u="none" strike="noStrike" kern="1200" dirty="0">
              <a:solidFill>
                <a:schemeClr val="tx1"/>
              </a:solidFill>
              <a:effectLst/>
              <a:latin typeface="+mn-lt"/>
              <a:ea typeface="+mn-ea"/>
              <a:cs typeface="Arial" charset="0"/>
            </a:endParaRPr>
          </a:p>
          <a:p>
            <a:pPr>
              <a:lnSpc>
                <a:spcPct val="100000"/>
              </a:lnSpc>
              <a:spcBef>
                <a:spcPts val="0"/>
              </a:spcBef>
            </a:pPr>
            <a:r>
              <a:rPr lang="en-US" sz="1000" b="1" dirty="0">
                <a:solidFill>
                  <a:schemeClr val="tx1"/>
                </a:solidFill>
                <a:latin typeface="+mn-lt"/>
              </a:rPr>
              <a:t>NEXT SLIDE</a:t>
            </a: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4</a:t>
            </a:fld>
            <a:endParaRPr lang="en-US"/>
          </a:p>
        </p:txBody>
      </p:sp>
      <p:sp>
        <p:nvSpPr>
          <p:cNvPr id="5" name="Date Placeholder 4"/>
          <p:cNvSpPr>
            <a:spLocks noGrp="1"/>
          </p:cNvSpPr>
          <p:nvPr>
            <p:ph type="dt" idx="11"/>
          </p:nvPr>
        </p:nvSpPr>
        <p:spPr/>
        <p:txBody>
          <a:bodyPr/>
          <a:lstStyle/>
          <a:p>
            <a:pPr>
              <a:defRPr/>
            </a:pPr>
            <a:fld id="{F6202AEC-F87B-422A-A070-0D1EBF90DE2B}" type="datetime1">
              <a:rPr lang="en-US" smtClean="0"/>
              <a:t>2/15/2025</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822831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2A79FA5-BDFA-47F0-98E0-051E4F6100A6}"/>
              </a:ext>
            </a:extLst>
          </p:cNvPr>
          <p:cNvSpPr>
            <a:spLocks noGrp="1" noChangeArrowheads="1"/>
          </p:cNvSpPr>
          <p:nvPr>
            <p:ph type="sldNum" sz="quarter" idx="5"/>
          </p:nvPr>
        </p:nvSpPr>
        <p:spPr>
          <a:ln/>
        </p:spPr>
        <p:txBody>
          <a:bodyPr/>
          <a:lstStyle/>
          <a:p>
            <a:fld id="{199EB490-0405-46C1-B4F0-C01BF00E9969}" type="slidenum">
              <a:rPr lang="en-US" altLang="en-US"/>
              <a:pPr/>
              <a:t>61</a:t>
            </a:fld>
            <a:endParaRPr lang="en-US" altLang="en-US"/>
          </a:p>
        </p:txBody>
      </p:sp>
      <p:sp>
        <p:nvSpPr>
          <p:cNvPr id="84994" name="Rectangle 2">
            <a:extLst>
              <a:ext uri="{FF2B5EF4-FFF2-40B4-BE49-F238E27FC236}">
                <a16:creationId xmlns:a16="http://schemas.microsoft.com/office/drawing/2014/main" id="{E93F8C2D-C1D9-9F17-6AF9-406BB9E28414}"/>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A81FC7E3-B8D3-55B0-038C-FC1A53D30B1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D170BE3-C0B3-F258-2107-BDED424D6155}"/>
              </a:ext>
            </a:extLst>
          </p:cNvPr>
          <p:cNvSpPr>
            <a:spLocks noGrp="1" noChangeArrowheads="1"/>
          </p:cNvSpPr>
          <p:nvPr>
            <p:ph type="sldNum" sz="quarter" idx="5"/>
          </p:nvPr>
        </p:nvSpPr>
        <p:spPr>
          <a:ln/>
        </p:spPr>
        <p:txBody>
          <a:bodyPr/>
          <a:lstStyle/>
          <a:p>
            <a:fld id="{80992CF6-A199-4A1A-8B12-B60148A544D2}" type="slidenum">
              <a:rPr lang="en-US" altLang="en-US"/>
              <a:pPr/>
              <a:t>62</a:t>
            </a:fld>
            <a:endParaRPr lang="en-US" altLang="en-US"/>
          </a:p>
        </p:txBody>
      </p:sp>
      <p:sp>
        <p:nvSpPr>
          <p:cNvPr id="156674" name="Rectangle 2">
            <a:extLst>
              <a:ext uri="{FF2B5EF4-FFF2-40B4-BE49-F238E27FC236}">
                <a16:creationId xmlns:a16="http://schemas.microsoft.com/office/drawing/2014/main" id="{BECC2561-7390-5310-06BF-19E58E1A1F98}"/>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4C0F73F2-A264-3522-67B6-43B70D557EF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2338045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1306F35-E044-4F13-0549-9D6F9C544B93}"/>
              </a:ext>
            </a:extLst>
          </p:cNvPr>
          <p:cNvSpPr>
            <a:spLocks noGrp="1" noChangeArrowheads="1"/>
          </p:cNvSpPr>
          <p:nvPr>
            <p:ph type="sldNum" sz="quarter" idx="5"/>
          </p:nvPr>
        </p:nvSpPr>
        <p:spPr>
          <a:ln/>
        </p:spPr>
        <p:txBody>
          <a:bodyPr/>
          <a:lstStyle/>
          <a:p>
            <a:fld id="{AE8DBA01-11DB-49DF-9D24-4A4958290CED}" type="slidenum">
              <a:rPr lang="en-US" altLang="en-US"/>
              <a:pPr/>
              <a:t>64</a:t>
            </a:fld>
            <a:endParaRPr lang="en-US" altLang="en-US"/>
          </a:p>
        </p:txBody>
      </p:sp>
      <p:sp>
        <p:nvSpPr>
          <p:cNvPr id="160770" name="Rectangle 2">
            <a:extLst>
              <a:ext uri="{FF2B5EF4-FFF2-40B4-BE49-F238E27FC236}">
                <a16:creationId xmlns:a16="http://schemas.microsoft.com/office/drawing/2014/main" id="{E899B1A3-5D9D-98E8-A70C-D30DD687DF0C}"/>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E4C0D9B5-F1E6-BE10-D9A5-16773CFE020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E758CBF-B30B-CD01-3151-6F9BE7AA1728}"/>
              </a:ext>
            </a:extLst>
          </p:cNvPr>
          <p:cNvSpPr>
            <a:spLocks noGrp="1" noChangeArrowheads="1"/>
          </p:cNvSpPr>
          <p:nvPr>
            <p:ph type="sldNum" sz="quarter" idx="5"/>
          </p:nvPr>
        </p:nvSpPr>
        <p:spPr>
          <a:ln/>
        </p:spPr>
        <p:txBody>
          <a:bodyPr/>
          <a:lstStyle/>
          <a:p>
            <a:fld id="{C86575DD-ACFC-44F0-8305-2D454B28A226}" type="slidenum">
              <a:rPr lang="en-US" altLang="en-US"/>
              <a:pPr/>
              <a:t>65</a:t>
            </a:fld>
            <a:endParaRPr lang="en-US" altLang="en-US"/>
          </a:p>
        </p:txBody>
      </p:sp>
      <p:sp>
        <p:nvSpPr>
          <p:cNvPr id="158722" name="Rectangle 2">
            <a:extLst>
              <a:ext uri="{FF2B5EF4-FFF2-40B4-BE49-F238E27FC236}">
                <a16:creationId xmlns:a16="http://schemas.microsoft.com/office/drawing/2014/main" id="{9BC08D7B-195D-A4F2-C85B-BF617EC88671}"/>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C613994C-6233-7D69-A600-A45AE9A087D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B509CD7-F752-BC49-CD9B-D940A95CC9B0}"/>
              </a:ext>
            </a:extLst>
          </p:cNvPr>
          <p:cNvSpPr>
            <a:spLocks noGrp="1" noChangeArrowheads="1"/>
          </p:cNvSpPr>
          <p:nvPr>
            <p:ph type="sldNum" sz="quarter" idx="5"/>
          </p:nvPr>
        </p:nvSpPr>
        <p:spPr>
          <a:ln/>
        </p:spPr>
        <p:txBody>
          <a:bodyPr/>
          <a:lstStyle/>
          <a:p>
            <a:fld id="{787C4C4D-FC4F-452A-B1A6-2DB536AB656F}" type="slidenum">
              <a:rPr lang="en-US" altLang="en-US"/>
              <a:pPr/>
              <a:t>66</a:t>
            </a:fld>
            <a:endParaRPr lang="en-US" altLang="en-US"/>
          </a:p>
        </p:txBody>
      </p:sp>
      <p:sp>
        <p:nvSpPr>
          <p:cNvPr id="97282" name="Rectangle 2">
            <a:extLst>
              <a:ext uri="{FF2B5EF4-FFF2-40B4-BE49-F238E27FC236}">
                <a16:creationId xmlns:a16="http://schemas.microsoft.com/office/drawing/2014/main" id="{E689DF74-4723-28FE-2CB8-2F0075B18705}"/>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24E3003C-5194-07CC-D786-DAEA11A57D5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CDDA82A-524C-08B6-68E8-924EFB1E427A}"/>
              </a:ext>
            </a:extLst>
          </p:cNvPr>
          <p:cNvSpPr>
            <a:spLocks noGrp="1" noChangeArrowheads="1"/>
          </p:cNvSpPr>
          <p:nvPr>
            <p:ph type="sldNum" sz="quarter" idx="5"/>
          </p:nvPr>
        </p:nvSpPr>
        <p:spPr>
          <a:ln/>
        </p:spPr>
        <p:txBody>
          <a:bodyPr/>
          <a:lstStyle/>
          <a:p>
            <a:fld id="{CCAB4051-68BA-46EC-AD60-C06DD8C64926}" type="slidenum">
              <a:rPr lang="en-US" altLang="en-US"/>
              <a:pPr/>
              <a:t>67</a:t>
            </a:fld>
            <a:endParaRPr lang="en-US" altLang="en-US"/>
          </a:p>
        </p:txBody>
      </p:sp>
      <p:sp>
        <p:nvSpPr>
          <p:cNvPr id="162818" name="Rectangle 2">
            <a:extLst>
              <a:ext uri="{FF2B5EF4-FFF2-40B4-BE49-F238E27FC236}">
                <a16:creationId xmlns:a16="http://schemas.microsoft.com/office/drawing/2014/main" id="{129B3399-2B9A-C906-894C-99C44D1FFEAF}"/>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84CA7EF2-D7A8-E157-1714-E6347C54B053}"/>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E43A088-FF05-69C6-9C41-992E5F077C9C}"/>
              </a:ext>
            </a:extLst>
          </p:cNvPr>
          <p:cNvSpPr>
            <a:spLocks noGrp="1" noChangeArrowheads="1"/>
          </p:cNvSpPr>
          <p:nvPr>
            <p:ph type="sldNum" sz="quarter" idx="5"/>
          </p:nvPr>
        </p:nvSpPr>
        <p:spPr>
          <a:ln/>
        </p:spPr>
        <p:txBody>
          <a:bodyPr/>
          <a:lstStyle/>
          <a:p>
            <a:fld id="{5B39E90C-CB53-46FC-9217-F0267E9F4ECA}" type="slidenum">
              <a:rPr lang="en-US" altLang="en-US"/>
              <a:pPr/>
              <a:t>68</a:t>
            </a:fld>
            <a:endParaRPr lang="en-US" altLang="en-US"/>
          </a:p>
        </p:txBody>
      </p:sp>
      <p:sp>
        <p:nvSpPr>
          <p:cNvPr id="164866" name="Rectangle 2">
            <a:extLst>
              <a:ext uri="{FF2B5EF4-FFF2-40B4-BE49-F238E27FC236}">
                <a16:creationId xmlns:a16="http://schemas.microsoft.com/office/drawing/2014/main" id="{7998EA1F-2580-3B55-91D0-EF24C35B6A88}"/>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F8435857-DF31-5D2A-B5BC-5135F88F278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A9B4F588-6FC3-4FC0-8679-64BDF9E71BF6}"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1095152" indent="-420059">
              <a:spcBef>
                <a:spcPct val="30000"/>
              </a:spcBef>
              <a:defRPr sz="1500">
                <a:solidFill>
                  <a:schemeClr val="tx1"/>
                </a:solidFill>
                <a:latin typeface="Arial" panose="020B0604020202020204" pitchFamily="34" charset="0"/>
                <a:cs typeface="Arial" panose="020B0604020202020204" pitchFamily="34" charset="0"/>
              </a:defRPr>
            </a:lvl2pPr>
            <a:lvl3pPr marL="1685861" indent="-335673">
              <a:spcBef>
                <a:spcPct val="30000"/>
              </a:spcBef>
              <a:defRPr sz="1500">
                <a:solidFill>
                  <a:schemeClr val="tx1"/>
                </a:solidFill>
                <a:latin typeface="Arial" panose="020B0604020202020204" pitchFamily="34" charset="0"/>
                <a:cs typeface="Arial" panose="020B0604020202020204" pitchFamily="34" charset="0"/>
              </a:defRPr>
            </a:lvl3pPr>
            <a:lvl4pPr marL="2359079" indent="-335673">
              <a:spcBef>
                <a:spcPct val="30000"/>
              </a:spcBef>
              <a:defRPr sz="1500">
                <a:solidFill>
                  <a:schemeClr val="tx1"/>
                </a:solidFill>
                <a:latin typeface="Arial" panose="020B0604020202020204" pitchFamily="34" charset="0"/>
                <a:cs typeface="Arial" panose="020B0604020202020204" pitchFamily="34" charset="0"/>
              </a:defRPr>
            </a:lvl4pPr>
            <a:lvl5pPr marL="3034174" indent="-335673">
              <a:spcBef>
                <a:spcPct val="30000"/>
              </a:spcBef>
              <a:defRPr sz="1500">
                <a:solidFill>
                  <a:schemeClr val="tx1"/>
                </a:solidFill>
                <a:latin typeface="Arial" panose="020B0604020202020204" pitchFamily="34" charset="0"/>
                <a:cs typeface="Arial" panose="020B0604020202020204" pitchFamily="34" charset="0"/>
              </a:defRPr>
            </a:lvl5pPr>
            <a:lvl6pPr marL="3574250"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4114325"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654401"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5194475"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F2A336B0-4F46-4FEA-BD6B-3A7DD238EB45}" type="slidenum">
              <a:rPr lang="en-US" altLang="en-US" sz="1900">
                <a:solidFill>
                  <a:srgbClr val="000000"/>
                </a:solidFill>
                <a:latin typeface="Calibri" panose="020F0502020204030204" pitchFamily="34" charset="0"/>
                <a:cs typeface="Calibri" panose="020F0502020204030204" pitchFamily="34" charset="0"/>
              </a:rPr>
              <a:pPr defTabSz="1080151">
                <a:spcBef>
                  <a:spcPct val="0"/>
                </a:spcBef>
                <a:defRPr/>
              </a:pPr>
              <a:t>5</a:t>
            </a:fld>
            <a:endParaRPr lang="en-US" altLang="en-US" sz="19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541338" y="757238"/>
            <a:ext cx="6719887" cy="3779837"/>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437272" y="6112290"/>
            <a:ext cx="7901139" cy="5788848"/>
          </a:xfrm>
        </p:spPr>
        <p:txBody>
          <a:bodyPr/>
          <a:lstStyle/>
          <a:p>
            <a:pPr>
              <a:spcBef>
                <a:spcPts val="0"/>
              </a:spcBef>
              <a:spcAft>
                <a:spcPts val="1474"/>
              </a:spcAft>
              <a:defRPr/>
            </a:pPr>
            <a:endParaRPr lang="en-US" altLang="en-US" sz="19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74233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763206-3EAA-48E1-5BB1-47E58844FC7B}"/>
              </a:ext>
            </a:extLst>
          </p:cNvPr>
          <p:cNvSpPr>
            <a:spLocks noGrp="1" noChangeArrowheads="1"/>
          </p:cNvSpPr>
          <p:nvPr>
            <p:ph type="sldNum" sz="quarter" idx="5"/>
          </p:nvPr>
        </p:nvSpPr>
        <p:spPr>
          <a:ln/>
        </p:spPr>
        <p:txBody>
          <a:bodyPr/>
          <a:lstStyle/>
          <a:p>
            <a:fld id="{5CF91DB6-34C9-489F-B7F9-04D443D1F55F}" type="slidenum">
              <a:rPr lang="en-US" altLang="en-US"/>
              <a:pPr/>
              <a:t>10</a:t>
            </a:fld>
            <a:endParaRPr lang="en-US" altLang="en-US"/>
          </a:p>
        </p:txBody>
      </p:sp>
      <p:sp>
        <p:nvSpPr>
          <p:cNvPr id="99330" name="Rectangle 2">
            <a:extLst>
              <a:ext uri="{FF2B5EF4-FFF2-40B4-BE49-F238E27FC236}">
                <a16:creationId xmlns:a16="http://schemas.microsoft.com/office/drawing/2014/main" id="{F3CACB74-C799-E567-6DFF-A97559C103B3}"/>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26357687-F671-42E4-DF74-E26DF1CBE90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9A17246-624D-6D0A-B64F-4D1B3E135FBD}"/>
              </a:ext>
            </a:extLst>
          </p:cNvPr>
          <p:cNvSpPr>
            <a:spLocks noGrp="1" noChangeArrowheads="1"/>
          </p:cNvSpPr>
          <p:nvPr>
            <p:ph type="sldNum" sz="quarter" idx="5"/>
          </p:nvPr>
        </p:nvSpPr>
        <p:spPr>
          <a:ln/>
        </p:spPr>
        <p:txBody>
          <a:bodyPr/>
          <a:lstStyle/>
          <a:p>
            <a:fld id="{A5177287-D11C-4494-AC96-8680EF297603}" type="slidenum">
              <a:rPr lang="en-US" altLang="en-US"/>
              <a:pPr/>
              <a:t>11</a:t>
            </a:fld>
            <a:endParaRPr lang="en-US" altLang="en-US"/>
          </a:p>
        </p:txBody>
      </p:sp>
      <p:sp>
        <p:nvSpPr>
          <p:cNvPr id="9218" name="Rectangle 2">
            <a:extLst>
              <a:ext uri="{FF2B5EF4-FFF2-40B4-BE49-F238E27FC236}">
                <a16:creationId xmlns:a16="http://schemas.microsoft.com/office/drawing/2014/main" id="{22C93D1B-A4EC-73CD-7774-4A53BE0C8931}"/>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01CF24B2-0988-31B7-8A4D-B4E3281ECDB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B0A0D9-0130-C0E9-A521-06701D513153}"/>
              </a:ext>
            </a:extLst>
          </p:cNvPr>
          <p:cNvSpPr>
            <a:spLocks noGrp="1" noChangeArrowheads="1"/>
          </p:cNvSpPr>
          <p:nvPr>
            <p:ph type="sldNum" sz="quarter" idx="5"/>
          </p:nvPr>
        </p:nvSpPr>
        <p:spPr>
          <a:ln/>
        </p:spPr>
        <p:txBody>
          <a:bodyPr/>
          <a:lstStyle/>
          <a:p>
            <a:fld id="{42A94D43-608D-4DF1-BEB4-3FBAF913C0DF}" type="slidenum">
              <a:rPr lang="en-US" altLang="en-US"/>
              <a:pPr/>
              <a:t>12</a:t>
            </a:fld>
            <a:endParaRPr lang="en-US" altLang="en-US"/>
          </a:p>
        </p:txBody>
      </p:sp>
      <p:sp>
        <p:nvSpPr>
          <p:cNvPr id="104450" name="Rectangle 2">
            <a:extLst>
              <a:ext uri="{FF2B5EF4-FFF2-40B4-BE49-F238E27FC236}">
                <a16:creationId xmlns:a16="http://schemas.microsoft.com/office/drawing/2014/main" id="{738BD13A-213A-B4B6-68E0-C78914F28B1E}"/>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55645FF3-8EED-913B-3666-C9A64BAA648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CB860FC-531D-492C-82A5-931B237AE88F}" type="slidenum">
              <a:rPr lang="en-US" altLang="en-US" smtClean="0"/>
              <a:pPr/>
              <a:t>‹#›</a:t>
            </a:fld>
            <a:endParaRPr lang="en-US" altLang="en-US"/>
          </a:p>
        </p:txBody>
      </p:sp>
    </p:spTree>
    <p:extLst>
      <p:ext uri="{BB962C8B-B14F-4D97-AF65-F5344CB8AC3E}">
        <p14:creationId xmlns:p14="http://schemas.microsoft.com/office/powerpoint/2010/main" val="244955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D23CA76-AC13-4ACF-ADC8-053B95DD47B0}" type="slidenum">
              <a:rPr lang="en-US" altLang="en-US" smtClean="0"/>
              <a:pPr/>
              <a:t>‹#›</a:t>
            </a:fld>
            <a:endParaRPr lang="en-US" altLang="en-US"/>
          </a:p>
        </p:txBody>
      </p:sp>
    </p:spTree>
    <p:extLst>
      <p:ext uri="{BB962C8B-B14F-4D97-AF65-F5344CB8AC3E}">
        <p14:creationId xmlns:p14="http://schemas.microsoft.com/office/powerpoint/2010/main" val="15012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80390C6-6866-4518-A5C5-CF05FEB01410}" type="slidenum">
              <a:rPr lang="en-US" altLang="en-US" smtClean="0"/>
              <a:pPr/>
              <a:t>‹#›</a:t>
            </a:fld>
            <a:endParaRPr lang="en-US" altLang="en-US"/>
          </a:p>
        </p:txBody>
      </p:sp>
    </p:spTree>
    <p:extLst>
      <p:ext uri="{BB962C8B-B14F-4D97-AF65-F5344CB8AC3E}">
        <p14:creationId xmlns:p14="http://schemas.microsoft.com/office/powerpoint/2010/main" val="1308495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6BAE01D-A133-4B05-9E86-464099E082B7}" type="slidenum">
              <a:rPr lang="en-US" altLang="en-US" smtClean="0"/>
              <a:pPr/>
              <a:t>‹#›</a:t>
            </a:fld>
            <a:endParaRPr lang="en-US" altLang="en-US"/>
          </a:p>
        </p:txBody>
      </p:sp>
    </p:spTree>
    <p:extLst>
      <p:ext uri="{BB962C8B-B14F-4D97-AF65-F5344CB8AC3E}">
        <p14:creationId xmlns:p14="http://schemas.microsoft.com/office/powerpoint/2010/main" val="1624886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920B69E-C1C0-4984-AD2A-B1C2292BB5B6}" type="slidenum">
              <a:rPr lang="en-US" altLang="en-US" smtClean="0"/>
              <a:pPr/>
              <a:t>‹#›</a:t>
            </a:fld>
            <a:endParaRPr lang="en-US" altLang="en-US"/>
          </a:p>
        </p:txBody>
      </p:sp>
    </p:spTree>
    <p:extLst>
      <p:ext uri="{BB962C8B-B14F-4D97-AF65-F5344CB8AC3E}">
        <p14:creationId xmlns:p14="http://schemas.microsoft.com/office/powerpoint/2010/main" val="2130192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9811E49-8C28-4C70-94D4-734C0A772A85}" type="slidenum">
              <a:rPr lang="en-US" altLang="en-US" smtClean="0"/>
              <a:pPr/>
              <a:t>‹#›</a:t>
            </a:fld>
            <a:endParaRPr lang="en-US" altLang="en-US"/>
          </a:p>
        </p:txBody>
      </p:sp>
    </p:spTree>
    <p:extLst>
      <p:ext uri="{BB962C8B-B14F-4D97-AF65-F5344CB8AC3E}">
        <p14:creationId xmlns:p14="http://schemas.microsoft.com/office/powerpoint/2010/main" val="3275217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B972E47-B275-4D47-9CBD-AB364396995F}" type="slidenum">
              <a:rPr lang="en-US" altLang="en-US" smtClean="0"/>
              <a:pPr/>
              <a:t>‹#›</a:t>
            </a:fld>
            <a:endParaRPr lang="en-US" altLang="en-US"/>
          </a:p>
        </p:txBody>
      </p:sp>
    </p:spTree>
    <p:extLst>
      <p:ext uri="{BB962C8B-B14F-4D97-AF65-F5344CB8AC3E}">
        <p14:creationId xmlns:p14="http://schemas.microsoft.com/office/powerpoint/2010/main" val="2463611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1D56A371-6937-4896-AA16-4206C4BAF225}" type="slidenum">
              <a:rPr lang="en-US" altLang="en-US" smtClean="0"/>
              <a:pPr/>
              <a:t>‹#›</a:t>
            </a:fld>
            <a:endParaRPr lang="en-US" altLang="en-US"/>
          </a:p>
        </p:txBody>
      </p:sp>
    </p:spTree>
    <p:extLst>
      <p:ext uri="{BB962C8B-B14F-4D97-AF65-F5344CB8AC3E}">
        <p14:creationId xmlns:p14="http://schemas.microsoft.com/office/powerpoint/2010/main" val="54755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333FAE9C-E8DD-4540-92EC-EB54A115EBDB}" type="slidenum">
              <a:rPr lang="en-US" altLang="en-US" smtClean="0"/>
              <a:pPr/>
              <a:t>‹#›</a:t>
            </a:fld>
            <a:endParaRPr lang="en-US" altLang="en-US"/>
          </a:p>
        </p:txBody>
      </p:sp>
    </p:spTree>
    <p:extLst>
      <p:ext uri="{BB962C8B-B14F-4D97-AF65-F5344CB8AC3E}">
        <p14:creationId xmlns:p14="http://schemas.microsoft.com/office/powerpoint/2010/main" val="2946048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D80215D-797B-4163-817F-C99A72984BA8}" type="slidenum">
              <a:rPr lang="en-US" altLang="en-US" smtClean="0"/>
              <a:pPr/>
              <a:t>‹#›</a:t>
            </a:fld>
            <a:endParaRPr lang="en-US" altLang="en-US"/>
          </a:p>
        </p:txBody>
      </p:sp>
    </p:spTree>
    <p:extLst>
      <p:ext uri="{BB962C8B-B14F-4D97-AF65-F5344CB8AC3E}">
        <p14:creationId xmlns:p14="http://schemas.microsoft.com/office/powerpoint/2010/main" val="3590946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80B672F-6716-4A17-908B-870C0D52B6A5}" type="slidenum">
              <a:rPr lang="en-US" altLang="en-US" smtClean="0"/>
              <a:pPr/>
              <a:t>‹#›</a:t>
            </a:fld>
            <a:endParaRPr lang="en-US" altLang="en-US"/>
          </a:p>
        </p:txBody>
      </p:sp>
    </p:spTree>
    <p:extLst>
      <p:ext uri="{BB962C8B-B14F-4D97-AF65-F5344CB8AC3E}">
        <p14:creationId xmlns:p14="http://schemas.microsoft.com/office/powerpoint/2010/main" val="3060869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7EF7819-B5A6-4363-8648-CFD14531289C}" type="slidenum">
              <a:rPr lang="en-US" altLang="en-US" smtClean="0"/>
              <a:pPr/>
              <a:t>‹#›</a:t>
            </a:fld>
            <a:endParaRPr lang="en-US" altLang="en-US"/>
          </a:p>
        </p:txBody>
      </p:sp>
    </p:spTree>
    <p:extLst>
      <p:ext uri="{BB962C8B-B14F-4D97-AF65-F5344CB8AC3E}">
        <p14:creationId xmlns:p14="http://schemas.microsoft.com/office/powerpoint/2010/main" val="994198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DB31606-1D57-4E47-BFF9-CEA1D94CDCCE}" type="slidenum">
              <a:rPr lang="en-US" altLang="en-US" smtClean="0"/>
              <a:pPr/>
              <a:t>‹#›</a:t>
            </a:fld>
            <a:endParaRPr lang="en-US" altLang="en-US"/>
          </a:p>
        </p:txBody>
      </p:sp>
    </p:spTree>
    <p:extLst>
      <p:ext uri="{BB962C8B-B14F-4D97-AF65-F5344CB8AC3E}">
        <p14:creationId xmlns:p14="http://schemas.microsoft.com/office/powerpoint/2010/main" val="10451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8D0F2E7-B382-45E1-B2E7-CC6BEB6505E0}" type="slidenum">
              <a:rPr lang="en-US" altLang="en-US" smtClean="0"/>
              <a:pPr/>
              <a:t>‹#›</a:t>
            </a:fld>
            <a:endParaRPr lang="en-US" altLang="en-US"/>
          </a:p>
        </p:txBody>
      </p:sp>
    </p:spTree>
    <p:extLst>
      <p:ext uri="{BB962C8B-B14F-4D97-AF65-F5344CB8AC3E}">
        <p14:creationId xmlns:p14="http://schemas.microsoft.com/office/powerpoint/2010/main" val="1961334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726E0D7-E983-4307-94AF-198926734FC5}" type="slidenum">
              <a:rPr lang="en-US" altLang="en-US" smtClean="0"/>
              <a:pPr/>
              <a:t>‹#›</a:t>
            </a:fld>
            <a:endParaRPr lang="en-US" altLang="en-US"/>
          </a:p>
        </p:txBody>
      </p:sp>
    </p:spTree>
    <p:extLst>
      <p:ext uri="{BB962C8B-B14F-4D97-AF65-F5344CB8AC3E}">
        <p14:creationId xmlns:p14="http://schemas.microsoft.com/office/powerpoint/2010/main" val="1780902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96C3-83C6-F707-4987-0FFD18736A1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78830676-6EC9-D70A-E710-86BBB5B5EA0B}"/>
              </a:ext>
            </a:extLst>
          </p:cNvPr>
          <p:cNvSpPr>
            <a:spLocks noGrp="1"/>
          </p:cNvSpPr>
          <p:nvPr>
            <p:ph type="tbl" idx="1"/>
          </p:nvPr>
        </p:nvSpPr>
        <p:spPr>
          <a:xfrm>
            <a:off x="609600" y="1600201"/>
            <a:ext cx="10972800" cy="4525963"/>
          </a:xfrm>
        </p:spPr>
        <p:txBody>
          <a:bodyPr/>
          <a:lstStyle/>
          <a:p>
            <a:endParaRPr lang="en-US"/>
          </a:p>
        </p:txBody>
      </p:sp>
      <p:sp>
        <p:nvSpPr>
          <p:cNvPr id="4" name="Date Placeholder 3">
            <a:extLst>
              <a:ext uri="{FF2B5EF4-FFF2-40B4-BE49-F238E27FC236}">
                <a16:creationId xmlns:a16="http://schemas.microsoft.com/office/drawing/2014/main" id="{9481E80C-ADCA-B9EA-B30B-C724EA6BB8F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0A74B3-9D6E-E84D-125E-FCEF3BC6BB6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F95BE0-AF73-7C36-FB02-CC2DA34A2347}"/>
              </a:ext>
            </a:extLst>
          </p:cNvPr>
          <p:cNvSpPr>
            <a:spLocks noGrp="1"/>
          </p:cNvSpPr>
          <p:nvPr>
            <p:ph type="sldNum" sz="quarter" idx="12"/>
          </p:nvPr>
        </p:nvSpPr>
        <p:spPr>
          <a:xfrm>
            <a:off x="8737600" y="6245225"/>
            <a:ext cx="2844800" cy="476250"/>
          </a:xfrm>
        </p:spPr>
        <p:txBody>
          <a:bodyPr/>
          <a:lstStyle>
            <a:lvl1pPr>
              <a:defRPr/>
            </a:lvl1pPr>
          </a:lstStyle>
          <a:p>
            <a:fld id="{D5678CFD-4D51-4554-BCEC-E0FE85D12CF0}" type="slidenum">
              <a:rPr lang="en-US" altLang="en-US"/>
              <a:pPr/>
              <a:t>‹#›</a:t>
            </a:fld>
            <a:endParaRPr lang="en-US" altLang="en-US"/>
          </a:p>
        </p:txBody>
      </p:sp>
    </p:spTree>
    <p:extLst>
      <p:ext uri="{BB962C8B-B14F-4D97-AF65-F5344CB8AC3E}">
        <p14:creationId xmlns:p14="http://schemas.microsoft.com/office/powerpoint/2010/main" val="85399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D5F720E-274E-4FBC-80FC-7096A4DC90E8}" type="slidenum">
              <a:rPr lang="en-US" altLang="en-US" smtClean="0"/>
              <a:pPr/>
              <a:t>‹#›</a:t>
            </a:fld>
            <a:endParaRPr lang="en-US" altLang="en-US"/>
          </a:p>
        </p:txBody>
      </p:sp>
    </p:spTree>
    <p:extLst>
      <p:ext uri="{BB962C8B-B14F-4D97-AF65-F5344CB8AC3E}">
        <p14:creationId xmlns:p14="http://schemas.microsoft.com/office/powerpoint/2010/main" val="1590284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69A429E-0BB1-4F21-8FBF-BC73F7B7A333}" type="slidenum">
              <a:rPr lang="en-US" altLang="en-US" smtClean="0"/>
              <a:pPr/>
              <a:t>‹#›</a:t>
            </a:fld>
            <a:endParaRPr lang="en-US" altLang="en-US"/>
          </a:p>
        </p:txBody>
      </p:sp>
    </p:spTree>
    <p:extLst>
      <p:ext uri="{BB962C8B-B14F-4D97-AF65-F5344CB8AC3E}">
        <p14:creationId xmlns:p14="http://schemas.microsoft.com/office/powerpoint/2010/main" val="360907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AB5206EB-D193-4BDA-995B-0BF8135FCD08}" type="slidenum">
              <a:rPr lang="en-US" altLang="en-US" smtClean="0"/>
              <a:pPr/>
              <a:t>‹#›</a:t>
            </a:fld>
            <a:endParaRPr lang="en-US" altLang="en-US"/>
          </a:p>
        </p:txBody>
      </p:sp>
    </p:spTree>
    <p:extLst>
      <p:ext uri="{BB962C8B-B14F-4D97-AF65-F5344CB8AC3E}">
        <p14:creationId xmlns:p14="http://schemas.microsoft.com/office/powerpoint/2010/main" val="328934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8857F18-7D3E-41B5-8005-EFB40FA9FEC6}" type="slidenum">
              <a:rPr lang="en-US" altLang="en-US" smtClean="0"/>
              <a:pPr/>
              <a:t>‹#›</a:t>
            </a:fld>
            <a:endParaRPr lang="en-US" altLang="en-US"/>
          </a:p>
        </p:txBody>
      </p:sp>
    </p:spTree>
    <p:extLst>
      <p:ext uri="{BB962C8B-B14F-4D97-AF65-F5344CB8AC3E}">
        <p14:creationId xmlns:p14="http://schemas.microsoft.com/office/powerpoint/2010/main" val="3967845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181C25F-CA41-48EF-9DAE-4A9B584190F6}" type="slidenum">
              <a:rPr lang="en-US" altLang="en-US" smtClean="0"/>
              <a:pPr/>
              <a:t>‹#›</a:t>
            </a:fld>
            <a:endParaRPr lang="en-US" altLang="en-US"/>
          </a:p>
        </p:txBody>
      </p:sp>
    </p:spTree>
    <p:extLst>
      <p:ext uri="{BB962C8B-B14F-4D97-AF65-F5344CB8AC3E}">
        <p14:creationId xmlns:p14="http://schemas.microsoft.com/office/powerpoint/2010/main" val="184997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4CDD98A-A05C-4B0B-8729-C7F14E605500}" type="slidenum">
              <a:rPr lang="en-US" altLang="en-US" smtClean="0"/>
              <a:pPr/>
              <a:t>‹#›</a:t>
            </a:fld>
            <a:endParaRPr lang="en-US" altLang="en-US"/>
          </a:p>
        </p:txBody>
      </p:sp>
    </p:spTree>
    <p:extLst>
      <p:ext uri="{BB962C8B-B14F-4D97-AF65-F5344CB8AC3E}">
        <p14:creationId xmlns:p14="http://schemas.microsoft.com/office/powerpoint/2010/main" val="303219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A0187EF-C738-4FE4-A1B3-FFEA1318ED2C}" type="slidenum">
              <a:rPr lang="en-US" altLang="en-US" smtClean="0"/>
              <a:pPr/>
              <a:t>‹#›</a:t>
            </a:fld>
            <a:endParaRPr lang="en-US" altLang="en-US"/>
          </a:p>
        </p:txBody>
      </p:sp>
    </p:spTree>
    <p:extLst>
      <p:ext uri="{BB962C8B-B14F-4D97-AF65-F5344CB8AC3E}">
        <p14:creationId xmlns:p14="http://schemas.microsoft.com/office/powerpoint/2010/main" val="333985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56873C54-4F8F-463C-9E50-6AB8A2B0D223}" type="slidenum">
              <a:rPr lang="en-US" altLang="en-US" smtClean="0"/>
              <a:pPr/>
              <a:t>‹#›</a:t>
            </a:fld>
            <a:endParaRPr lang="en-US" altLang="en-US" dirty="0"/>
          </a:p>
        </p:txBody>
      </p:sp>
    </p:spTree>
    <p:extLst>
      <p:ext uri="{BB962C8B-B14F-4D97-AF65-F5344CB8AC3E}">
        <p14:creationId xmlns:p14="http://schemas.microsoft.com/office/powerpoint/2010/main" val="100420971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CDDEBD83-DEED-4090-8223-042C9D3E74DF}" type="slidenum">
              <a:rPr lang="en-US" altLang="en-US" smtClean="0"/>
              <a:pPr/>
              <a:t>‹#›</a:t>
            </a:fld>
            <a:endParaRPr lang="en-US" altLang="en-US" dirty="0"/>
          </a:p>
        </p:txBody>
      </p:sp>
    </p:spTree>
    <p:extLst>
      <p:ext uri="{BB962C8B-B14F-4D97-AF65-F5344CB8AC3E}">
        <p14:creationId xmlns:p14="http://schemas.microsoft.com/office/powerpoint/2010/main" val="252760401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02-16-2025</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a:extLst>
              <a:ext uri="{FF2B5EF4-FFF2-40B4-BE49-F238E27FC236}">
                <a16:creationId xmlns:a16="http://schemas.microsoft.com/office/drawing/2014/main" id="{64458F08-7C53-8A62-E5FB-9B804B31596B}"/>
              </a:ext>
            </a:extLst>
          </p:cNvPr>
          <p:cNvSpPr>
            <a:spLocks noGrp="1" noChangeArrowheads="1"/>
          </p:cNvSpPr>
          <p:nvPr>
            <p:ph sz="half" idx="1"/>
          </p:nvPr>
        </p:nvSpPr>
        <p:spPr>
          <a:xfrm>
            <a:off x="5410200" y="1829355"/>
            <a:ext cx="6172200" cy="3428445"/>
          </a:xfrm>
        </p:spPr>
        <p:txBody>
          <a:bodyPr>
            <a:noAutofit/>
          </a:bodyPr>
          <a:lstStyle/>
          <a:p>
            <a:pPr marL="341313" indent="-341313" algn="just" fontAlgn="base">
              <a:lnSpc>
                <a:spcPct val="100000"/>
              </a:lnSpc>
              <a:spcBef>
                <a:spcPts val="0"/>
              </a:spcBef>
              <a:spcAft>
                <a:spcPts val="1200"/>
              </a:spcAft>
            </a:pPr>
            <a:r>
              <a:rPr lang="en-US" altLang="en-US" dirty="0"/>
              <a:t>Capernaum served as a sort of head-quarters for His ministry in the Sea of Galilee region, named 16 times and in all four Gospels.   </a:t>
            </a:r>
          </a:p>
          <a:p>
            <a:pPr marL="341313" indent="-341313" algn="just" fontAlgn="base">
              <a:lnSpc>
                <a:spcPct val="100000"/>
              </a:lnSpc>
              <a:spcBef>
                <a:spcPts val="0"/>
              </a:spcBef>
              <a:spcAft>
                <a:spcPts val="1200"/>
              </a:spcAft>
            </a:pPr>
            <a:r>
              <a:rPr lang="en-US" altLang="en-US" dirty="0"/>
              <a:t>“…and leaving Nazareth, </a:t>
            </a:r>
            <a:r>
              <a:rPr lang="en-US" altLang="en-US" b="1" u="sng" dirty="0">
                <a:solidFill>
                  <a:srgbClr val="0000CC"/>
                </a:solidFill>
                <a:cs typeface="+mj-cs"/>
              </a:rPr>
              <a:t>He came and settled in Capernaum</a:t>
            </a:r>
            <a:r>
              <a:rPr lang="en-US" altLang="en-US" dirty="0"/>
              <a:t>, which is by the sea, in the region of Zebulun and Naphtali” (Matthew 4:13).</a:t>
            </a:r>
          </a:p>
        </p:txBody>
      </p:sp>
      <p:pic>
        <p:nvPicPr>
          <p:cNvPr id="98313" name="Picture 9">
            <a:extLst>
              <a:ext uri="{FF2B5EF4-FFF2-40B4-BE49-F238E27FC236}">
                <a16:creationId xmlns:a16="http://schemas.microsoft.com/office/drawing/2014/main" id="{D4EF41BA-C512-D9EE-B4B7-2037BCE42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06"/>
          <a:stretch>
            <a:fillRect/>
          </a:stretch>
        </p:blipFill>
        <p:spPr bwMode="auto">
          <a:xfrm>
            <a:off x="609600" y="1844675"/>
            <a:ext cx="4572000" cy="4784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29846907-4678-825B-2E80-87827F9FB348}"/>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4" name="Text Box 4">
            <a:extLst>
              <a:ext uri="{FF2B5EF4-FFF2-40B4-BE49-F238E27FC236}">
                <a16:creationId xmlns:a16="http://schemas.microsoft.com/office/drawing/2014/main" id="{36878C7C-2D73-B601-3C43-543BCE8B5DF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Lesson 45 – Matthew 8:1-13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3F6B8D-7E1E-FFB0-33B8-7AA5D1F5E8EE}"/>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Two things happened on the way…</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FE2431D5-A816-8764-5331-62D541EE25E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Lesson 45 – Matthew 8:1-13</a:t>
            </a:r>
          </a:p>
        </p:txBody>
      </p:sp>
      <p:sp>
        <p:nvSpPr>
          <p:cNvPr id="8195" name="Rectangle 3">
            <a:extLst>
              <a:ext uri="{FF2B5EF4-FFF2-40B4-BE49-F238E27FC236}">
                <a16:creationId xmlns:a16="http://schemas.microsoft.com/office/drawing/2014/main" id="{867DF233-9E94-F5BE-647D-186B325C8976}"/>
              </a:ext>
            </a:extLst>
          </p:cNvPr>
          <p:cNvSpPr>
            <a:spLocks noGrp="1" noChangeArrowheads="1"/>
          </p:cNvSpPr>
          <p:nvPr>
            <p:ph sz="half" idx="1"/>
          </p:nvPr>
        </p:nvSpPr>
        <p:spPr>
          <a:xfrm>
            <a:off x="609600" y="1828800"/>
            <a:ext cx="10972800" cy="2057400"/>
          </a:xfrm>
        </p:spPr>
        <p:txBody>
          <a:bodyPr>
            <a:normAutofit/>
          </a:bodyPr>
          <a:lstStyle/>
          <a:p>
            <a:pPr marL="341313" indent="-341313" algn="just" fontAlgn="base">
              <a:lnSpc>
                <a:spcPct val="100000"/>
              </a:lnSpc>
              <a:spcBef>
                <a:spcPts val="0"/>
              </a:spcBef>
              <a:spcAft>
                <a:spcPts val="1200"/>
              </a:spcAft>
              <a:defRPr/>
            </a:pPr>
            <a:r>
              <a:rPr lang="en-US" altLang="en-US" dirty="0">
                <a:solidFill>
                  <a:prstClr val="black"/>
                </a:solidFill>
                <a:latin typeface="Calibri" panose="020F0502020204030204"/>
              </a:rPr>
              <a:t>As Jesus was headed down from the Mount to Capernaum, </a:t>
            </a:r>
            <a:r>
              <a:rPr lang="en-US" altLang="en-US" b="1" u="sng" dirty="0">
                <a:solidFill>
                  <a:srgbClr val="0000CC"/>
                </a:solidFill>
                <a:latin typeface="Calibri" panose="020F0502020204030204"/>
              </a:rPr>
              <a:t>He was met by a leper</a:t>
            </a:r>
            <a:r>
              <a:rPr lang="en-US" altLang="en-US" dirty="0">
                <a:solidFill>
                  <a:prstClr val="black"/>
                </a:solidFill>
                <a:latin typeface="Calibri" panose="020F0502020204030204"/>
              </a:rPr>
              <a:t>.</a:t>
            </a:r>
          </a:p>
          <a:p>
            <a:pPr marL="341313" indent="-341313" algn="just" fontAlgn="base">
              <a:lnSpc>
                <a:spcPct val="100000"/>
              </a:lnSpc>
              <a:spcBef>
                <a:spcPts val="0"/>
              </a:spcBef>
              <a:spcAft>
                <a:spcPts val="1200"/>
              </a:spcAft>
              <a:defRPr/>
            </a:pPr>
            <a:r>
              <a:rPr lang="en-US" altLang="en-US" dirty="0">
                <a:solidFill>
                  <a:prstClr val="black"/>
                </a:solidFill>
                <a:latin typeface="Calibri" panose="020F0502020204030204"/>
              </a:rPr>
              <a:t>And as He came into Capernaum </a:t>
            </a:r>
            <a:r>
              <a:rPr lang="en-US" altLang="en-US" b="1" u="sng" dirty="0">
                <a:solidFill>
                  <a:srgbClr val="0000CC"/>
                </a:solidFill>
                <a:latin typeface="Calibri" panose="020F0502020204030204"/>
              </a:rPr>
              <a:t>He was met by a Roman centurion who asked that his servant be healed</a:t>
            </a:r>
            <a:r>
              <a:rPr lang="en-US" altLang="en-US" dirty="0">
                <a:solidFill>
                  <a:prstClr val="black"/>
                </a:solidFill>
                <a:latin typeface="Calibri" panose="020F0502020204030204"/>
              </a:rPr>
              <a:t>.  </a:t>
            </a:r>
          </a:p>
        </p:txBody>
      </p:sp>
      <p:pic>
        <p:nvPicPr>
          <p:cNvPr id="7" name="Picture 6">
            <a:extLst>
              <a:ext uri="{FF2B5EF4-FFF2-40B4-BE49-F238E27FC236}">
                <a16:creationId xmlns:a16="http://schemas.microsoft.com/office/drawing/2014/main" id="{E67C3BA8-425C-E642-A0B5-9B206AD57344}"/>
              </a:ext>
            </a:extLst>
          </p:cNvPr>
          <p:cNvPicPr>
            <a:picLocks noChangeAspect="1"/>
          </p:cNvPicPr>
          <p:nvPr/>
        </p:nvPicPr>
        <p:blipFill>
          <a:blip r:embed="rId3"/>
          <a:stretch>
            <a:fillRect/>
          </a:stretch>
        </p:blipFill>
        <p:spPr>
          <a:xfrm>
            <a:off x="2660606" y="3806694"/>
            <a:ext cx="6870787" cy="297510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4" name="Text Box 10">
            <a:extLst>
              <a:ext uri="{FF2B5EF4-FFF2-40B4-BE49-F238E27FC236}">
                <a16:creationId xmlns:a16="http://schemas.microsoft.com/office/drawing/2014/main" id="{DC191E65-9289-75EB-DF60-1279F713C465}"/>
              </a:ext>
            </a:extLst>
          </p:cNvPr>
          <p:cNvSpPr txBox="1">
            <a:spLocks noChangeArrowheads="1"/>
          </p:cNvSpPr>
          <p:nvPr/>
        </p:nvSpPr>
        <p:spPr bwMode="auto">
          <a:xfrm>
            <a:off x="609600" y="1828800"/>
            <a:ext cx="10972800" cy="954107"/>
          </a:xfrm>
          <a:prstGeom prst="rect">
            <a:avLst/>
          </a:prstGeom>
          <a:noFill/>
          <a:ln w="38100">
            <a:noFill/>
            <a:miter lim="800000"/>
            <a:headEnd/>
            <a:tailEnd/>
          </a:ln>
          <a:effectLst/>
        </p:spPr>
        <p:txBody>
          <a:bodyPr wrap="square">
            <a:spAutoFit/>
          </a:bodyPr>
          <a:lstStyle/>
          <a:p>
            <a:pPr marL="341313" indent="-341313" algn="just">
              <a:spcBef>
                <a:spcPts val="0"/>
              </a:spcBef>
              <a:spcAft>
                <a:spcPts val="1200"/>
              </a:spcAft>
              <a:buFont typeface="Arial" panose="020B0604020202020204" pitchFamily="34" charset="0"/>
              <a:buChar char="•"/>
              <a:defRPr/>
            </a:pPr>
            <a:r>
              <a:rPr lang="en-US" altLang="en-US" sz="2800" dirty="0">
                <a:solidFill>
                  <a:prstClr val="black"/>
                </a:solidFill>
                <a:latin typeface="Calibri" panose="020F0502020204030204"/>
                <a:cs typeface="+mn-cs"/>
              </a:rPr>
              <a:t>Each will find that Christ heals, as a </a:t>
            </a:r>
            <a:r>
              <a:rPr lang="en-US" altLang="en-US" sz="2800" b="1" u="sng" dirty="0">
                <a:solidFill>
                  <a:srgbClr val="0000CC"/>
                </a:solidFill>
                <a:latin typeface="Calibri" panose="020F0502020204030204"/>
                <a:cs typeface="+mn-cs"/>
              </a:rPr>
              <a:t>validation</a:t>
            </a:r>
            <a:r>
              <a:rPr lang="en-US" altLang="en-US" sz="2800" dirty="0">
                <a:solidFill>
                  <a:prstClr val="black"/>
                </a:solidFill>
                <a:latin typeface="Calibri" panose="020F0502020204030204"/>
                <a:cs typeface="+mn-cs"/>
              </a:rPr>
              <a:t> that He was the Messiah, but we’ll also find </a:t>
            </a:r>
            <a:r>
              <a:rPr lang="en-US" altLang="en-US" sz="2800" b="1" u="sng" dirty="0">
                <a:solidFill>
                  <a:srgbClr val="0000CC"/>
                </a:solidFill>
                <a:latin typeface="Calibri" panose="020F0502020204030204"/>
                <a:cs typeface="+mn-cs"/>
              </a:rPr>
              <a:t>remarkable contrasts</a:t>
            </a:r>
            <a:r>
              <a:rPr lang="en-US" altLang="en-US" sz="2800" dirty="0">
                <a:solidFill>
                  <a:prstClr val="black"/>
                </a:solidFill>
                <a:latin typeface="Calibri" panose="020F0502020204030204"/>
                <a:cs typeface="+mn-cs"/>
              </a:rPr>
              <a:t>.</a:t>
            </a:r>
          </a:p>
        </p:txBody>
      </p:sp>
      <p:sp>
        <p:nvSpPr>
          <p:cNvPr id="3" name="Rectangle 2">
            <a:extLst>
              <a:ext uri="{FF2B5EF4-FFF2-40B4-BE49-F238E27FC236}">
                <a16:creationId xmlns:a16="http://schemas.microsoft.com/office/drawing/2014/main" id="{E57E3D76-604E-F41A-C1F6-208FF9D8E942}"/>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Two things happened on the way…</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pic>
        <p:nvPicPr>
          <p:cNvPr id="5" name="Picture 4">
            <a:extLst>
              <a:ext uri="{FF2B5EF4-FFF2-40B4-BE49-F238E27FC236}">
                <a16:creationId xmlns:a16="http://schemas.microsoft.com/office/drawing/2014/main" id="{9A7336A1-FCFE-6A55-1A3E-C87FF78DB620}"/>
              </a:ext>
            </a:extLst>
          </p:cNvPr>
          <p:cNvPicPr>
            <a:picLocks noChangeAspect="1"/>
          </p:cNvPicPr>
          <p:nvPr/>
        </p:nvPicPr>
        <p:blipFill rotWithShape="1">
          <a:blip r:embed="rId3"/>
          <a:srcRect l="15001" t="12655" r="11249" b="12344"/>
          <a:stretch/>
        </p:blipFill>
        <p:spPr>
          <a:xfrm>
            <a:off x="1524000" y="2857499"/>
            <a:ext cx="359664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89D78FC-F141-99DE-66E9-4459BF75F25B}"/>
              </a:ext>
            </a:extLst>
          </p:cNvPr>
          <p:cNvPicPr>
            <a:picLocks noChangeAspect="1"/>
          </p:cNvPicPr>
          <p:nvPr/>
        </p:nvPicPr>
        <p:blipFill>
          <a:blip r:embed="rId4"/>
          <a:stretch>
            <a:fillRect/>
          </a:stretch>
        </p:blipFill>
        <p:spPr>
          <a:xfrm>
            <a:off x="6248400" y="2857499"/>
            <a:ext cx="485512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B7941742-9E5F-24AD-A817-4531B2B125A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Lesson 45 – Matthew 8:1-13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B8DFE3C2-652F-D6E9-5BBE-F0ACDB9C9CA8}"/>
              </a:ext>
            </a:extLst>
          </p:cNvPr>
          <p:cNvSpPr>
            <a:spLocks noGrp="1" noChangeArrowheads="1"/>
          </p:cNvSpPr>
          <p:nvPr>
            <p:ph sz="half" idx="1"/>
          </p:nvPr>
        </p:nvSpPr>
        <p:spPr>
          <a:xfrm>
            <a:off x="609600" y="1838036"/>
            <a:ext cx="10972800" cy="2810164"/>
          </a:xfrm>
        </p:spPr>
        <p:txBody>
          <a:bodyPr>
            <a:noAutofit/>
          </a:bodyPr>
          <a:lstStyle/>
          <a:p>
            <a:pPr marL="342900" indent="-342900" algn="just">
              <a:lnSpc>
                <a:spcPct val="100000"/>
              </a:lnSpc>
              <a:spcBef>
                <a:spcPts val="0"/>
              </a:spcBef>
              <a:spcAft>
                <a:spcPts val="1200"/>
              </a:spcAft>
              <a:tabLst>
                <a:tab pos="3370263" algn="l"/>
              </a:tabLst>
            </a:pPr>
            <a:r>
              <a:rPr lang="en-US" altLang="en-US" dirty="0"/>
              <a:t>By way of application, though we are in the body of Christ, each of us </a:t>
            </a:r>
            <a:r>
              <a:rPr lang="en-US" altLang="en-US" b="1" i="1" dirty="0">
                <a:solidFill>
                  <a:srgbClr val="0000CC"/>
                </a:solidFill>
                <a:cs typeface="+mj-cs"/>
              </a:rPr>
              <a:t>was</a:t>
            </a:r>
            <a:r>
              <a:rPr lang="en-US" altLang="en-US" dirty="0"/>
              <a:t>, spiritually speaking, like the leper whom Jesus touched and healed (cf. Rom. 5:6, 8, 10). </a:t>
            </a:r>
          </a:p>
          <a:p>
            <a:pPr marL="342900" indent="-342900" algn="just">
              <a:lnSpc>
                <a:spcPct val="100000"/>
              </a:lnSpc>
              <a:spcBef>
                <a:spcPts val="0"/>
              </a:spcBef>
              <a:spcAft>
                <a:spcPts val="1200"/>
              </a:spcAft>
              <a:tabLst>
                <a:tab pos="3370263" algn="l"/>
              </a:tabLst>
            </a:pPr>
            <a:r>
              <a:rPr lang="en-US" altLang="en-US" dirty="0"/>
              <a:t>Like the centurion, who was unworthy </a:t>
            </a:r>
            <a:r>
              <a:rPr lang="en-US" dirty="0"/>
              <a:t>of having </a:t>
            </a:r>
            <a:r>
              <a:rPr lang="en-US" altLang="en-US" dirty="0"/>
              <a:t>the Lord of glory come into his home, we also </a:t>
            </a:r>
            <a:r>
              <a:rPr lang="en-US" altLang="en-US" b="1" i="1" dirty="0">
                <a:solidFill>
                  <a:srgbClr val="0000CC"/>
                </a:solidFill>
                <a:cs typeface="+mj-cs"/>
              </a:rPr>
              <a:t>were</a:t>
            </a:r>
            <a:r>
              <a:rPr lang="en-US" altLang="en-US" dirty="0"/>
              <a:t> unworthy </a:t>
            </a:r>
            <a:r>
              <a:rPr lang="en-US" dirty="0"/>
              <a:t>of having </a:t>
            </a:r>
            <a:r>
              <a:rPr lang="en-US" altLang="en-US" dirty="0"/>
              <a:t>Christ come into our heart’s home!</a:t>
            </a:r>
          </a:p>
        </p:txBody>
      </p:sp>
      <p:sp>
        <p:nvSpPr>
          <p:cNvPr id="2" name="Rectangle 2">
            <a:extLst>
              <a:ext uri="{FF2B5EF4-FFF2-40B4-BE49-F238E27FC236}">
                <a16:creationId xmlns:a16="http://schemas.microsoft.com/office/drawing/2014/main" id="{24DA3394-7EF7-D7D3-E123-0E75E149C043}"/>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We were and are… </a:t>
            </a:r>
          </a:p>
          <a:p>
            <a:pPr algn="ctr" fontAlgn="auto">
              <a:spcAft>
                <a:spcPts val="0"/>
              </a:spcAft>
            </a:pPr>
            <a:r>
              <a:rPr lang="en-US" altLang="en-US" sz="2400" b="1" dirty="0">
                <a:solidFill>
                  <a:srgbClr val="0000CC"/>
                </a:solidFill>
                <a:latin typeface="Calibri" panose="020F0502020204030204" pitchFamily="34" charset="0"/>
                <a:ea typeface="+mn-ea"/>
              </a:rPr>
              <a:t>Matthew 8:1-13</a:t>
            </a:r>
          </a:p>
        </p:txBody>
      </p:sp>
      <p:sp>
        <p:nvSpPr>
          <p:cNvPr id="5" name="Text Box 4">
            <a:extLst>
              <a:ext uri="{FF2B5EF4-FFF2-40B4-BE49-F238E27FC236}">
                <a16:creationId xmlns:a16="http://schemas.microsoft.com/office/drawing/2014/main" id="{9EBFED04-68A1-4C07-0DC1-99A0A61BA6F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Lesson 45 – Matthew 8:1-13</a:t>
            </a:r>
          </a:p>
        </p:txBody>
      </p:sp>
      <p:pic>
        <p:nvPicPr>
          <p:cNvPr id="9" name="Picture 8">
            <a:extLst>
              <a:ext uri="{FF2B5EF4-FFF2-40B4-BE49-F238E27FC236}">
                <a16:creationId xmlns:a16="http://schemas.microsoft.com/office/drawing/2014/main" id="{C204D5D8-45F6-48CF-1CF1-E9145973B063}"/>
              </a:ext>
            </a:extLst>
          </p:cNvPr>
          <p:cNvPicPr>
            <a:picLocks noChangeAspect="1"/>
          </p:cNvPicPr>
          <p:nvPr/>
        </p:nvPicPr>
        <p:blipFill>
          <a:blip r:embed="rId3"/>
          <a:stretch>
            <a:fillRect/>
          </a:stretch>
        </p:blipFill>
        <p:spPr>
          <a:xfrm>
            <a:off x="3815898" y="4644973"/>
            <a:ext cx="4560203" cy="206062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a:extLst>
              <a:ext uri="{FF2B5EF4-FFF2-40B4-BE49-F238E27FC236}">
                <a16:creationId xmlns:a16="http://schemas.microsoft.com/office/drawing/2014/main" id="{AA913C86-EBB5-30F8-08B0-05DB3931DF5B}"/>
              </a:ext>
            </a:extLst>
          </p:cNvPr>
          <p:cNvSpPr>
            <a:spLocks noGrp="1" noChangeArrowheads="1"/>
          </p:cNvSpPr>
          <p:nvPr>
            <p:ph sz="half" idx="1"/>
          </p:nvPr>
        </p:nvSpPr>
        <p:spPr>
          <a:xfrm>
            <a:off x="609600" y="1829355"/>
            <a:ext cx="10972800" cy="1599645"/>
          </a:xfrm>
        </p:spPr>
        <p:txBody>
          <a:bodyPr>
            <a:normAutofit/>
          </a:bodyPr>
          <a:lstStyle/>
          <a:p>
            <a:pPr marL="342900" indent="-342900" algn="just">
              <a:lnSpc>
                <a:spcPct val="100000"/>
              </a:lnSpc>
              <a:spcBef>
                <a:spcPts val="0"/>
              </a:spcBef>
              <a:spcAft>
                <a:spcPts val="1200"/>
              </a:spcAft>
              <a:tabLst>
                <a:tab pos="3370263" algn="l"/>
              </a:tabLst>
            </a:pPr>
            <a:r>
              <a:rPr lang="en-US" altLang="en-US" dirty="0"/>
              <a:t>But Jesus not only came into our hearts home, ABBA, Father, has also positioned us ‘in Him’.  Why would He do this?  Because we are </a:t>
            </a:r>
            <a:r>
              <a:rPr lang="en-US" altLang="en-US" b="1" u="sng" dirty="0">
                <a:solidFill>
                  <a:srgbClr val="0000CC"/>
                </a:solidFill>
                <a:latin typeface="Calibri" panose="020F0502020204030204" pitchFamily="34" charset="0"/>
                <a:cs typeface="+mj-cs"/>
              </a:rPr>
              <a:t>intended for intimacy</a:t>
            </a:r>
            <a:r>
              <a:rPr lang="en-US" altLang="en-US" b="1" dirty="0">
                <a:solidFill>
                  <a:srgbClr val="0000CC"/>
                </a:solidFill>
                <a:latin typeface="Calibri" panose="020F0502020204030204" pitchFamily="34" charset="0"/>
                <a:cs typeface="+mj-cs"/>
              </a:rPr>
              <a:t> </a:t>
            </a:r>
            <a:r>
              <a:rPr lang="en-US" altLang="en-US" dirty="0"/>
              <a:t>with Christ!</a:t>
            </a:r>
          </a:p>
        </p:txBody>
      </p:sp>
      <p:sp>
        <p:nvSpPr>
          <p:cNvPr id="3" name="Rectangle 2">
            <a:extLst>
              <a:ext uri="{FF2B5EF4-FFF2-40B4-BE49-F238E27FC236}">
                <a16:creationId xmlns:a16="http://schemas.microsoft.com/office/drawing/2014/main" id="{A5F311FB-73A2-8935-434D-6A1AE79F15A2}"/>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We were and are… </a:t>
            </a:r>
          </a:p>
          <a:p>
            <a:pPr algn="ctr" fontAlgn="auto">
              <a:spcAft>
                <a:spcPts val="0"/>
              </a:spcAft>
            </a:pPr>
            <a:r>
              <a:rPr lang="en-US" altLang="en-US" sz="2400" b="1" dirty="0">
                <a:solidFill>
                  <a:srgbClr val="0000CC"/>
                </a:solidFill>
                <a:latin typeface="Calibri" panose="020F0502020204030204" pitchFamily="34" charset="0"/>
                <a:ea typeface="+mn-ea"/>
              </a:rPr>
              <a:t>Matthew 8:1-13</a:t>
            </a:r>
          </a:p>
        </p:txBody>
      </p:sp>
      <p:sp>
        <p:nvSpPr>
          <p:cNvPr id="4" name="Text Box 4">
            <a:extLst>
              <a:ext uri="{FF2B5EF4-FFF2-40B4-BE49-F238E27FC236}">
                <a16:creationId xmlns:a16="http://schemas.microsoft.com/office/drawing/2014/main" id="{ACC37C6A-3465-6089-8129-62152996A53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Lesson 45 – Matthew 8:1-13</a:t>
            </a:r>
          </a:p>
        </p:txBody>
      </p:sp>
      <p:pic>
        <p:nvPicPr>
          <p:cNvPr id="2" name="Picture 1">
            <a:extLst>
              <a:ext uri="{FF2B5EF4-FFF2-40B4-BE49-F238E27FC236}">
                <a16:creationId xmlns:a16="http://schemas.microsoft.com/office/drawing/2014/main" id="{F2BB4B7B-5EC2-DC5C-EF6B-D6237A76FBBD}"/>
              </a:ext>
            </a:extLst>
          </p:cNvPr>
          <p:cNvPicPr>
            <a:picLocks noChangeAspect="1"/>
          </p:cNvPicPr>
          <p:nvPr/>
        </p:nvPicPr>
        <p:blipFill>
          <a:blip r:embed="rId3"/>
          <a:stretch>
            <a:fillRect/>
          </a:stretch>
        </p:blipFill>
        <p:spPr>
          <a:xfrm>
            <a:off x="3556919" y="3352800"/>
            <a:ext cx="5078162" cy="3200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46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45</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A No Star Cast – Matthew 8:14-34</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8:14-34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0573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E1CB0C3-7959-D4D4-E0C4-2DAEFB111F81}"/>
              </a:ext>
            </a:extLst>
          </p:cNvPr>
          <p:cNvSpPr>
            <a:spLocks noGrp="1" noChangeArrowheads="1"/>
          </p:cNvSpPr>
          <p:nvPr>
            <p:ph sz="half" idx="1"/>
          </p:nvPr>
        </p:nvSpPr>
        <p:spPr>
          <a:xfrm>
            <a:off x="609600" y="1600201"/>
            <a:ext cx="10972800" cy="1371600"/>
          </a:xfrm>
        </p:spPr>
        <p:txBody>
          <a:bodyPr/>
          <a:lstStyle/>
          <a:p>
            <a:pPr marL="342900" indent="-342900" algn="just">
              <a:lnSpc>
                <a:spcPct val="100000"/>
              </a:lnSpc>
              <a:spcBef>
                <a:spcPts val="0"/>
              </a:spcBef>
              <a:spcAft>
                <a:spcPts val="1200"/>
              </a:spcAft>
              <a:tabLst>
                <a:tab pos="3370263" algn="l"/>
              </a:tabLst>
            </a:pPr>
            <a:r>
              <a:rPr lang="en-US" altLang="en-US" dirty="0"/>
              <a:t>Matthew 8 consists of several accounts of Jesus performing miracles that </a:t>
            </a:r>
            <a:r>
              <a:rPr lang="en-US" altLang="en-US" b="1" dirty="0">
                <a:solidFill>
                  <a:srgbClr val="0000CC"/>
                </a:solidFill>
                <a:latin typeface="Calibri" panose="020F0502020204030204" pitchFamily="34" charset="0"/>
                <a:cs typeface="+mj-cs"/>
              </a:rPr>
              <a:t>validated</a:t>
            </a:r>
            <a:r>
              <a:rPr lang="en-US" altLang="en-US" dirty="0"/>
              <a:t> His singular identity as God’s Messiah, the King of Israel (Matthew 8:17; Isaiah 29:18-19…).</a:t>
            </a:r>
          </a:p>
        </p:txBody>
      </p:sp>
      <p:sp>
        <p:nvSpPr>
          <p:cNvPr id="2" name="Rectangle 2">
            <a:extLst>
              <a:ext uri="{FF2B5EF4-FFF2-40B4-BE49-F238E27FC236}">
                <a16:creationId xmlns:a16="http://schemas.microsoft.com/office/drawing/2014/main" id="{BD9FC582-11BD-8A32-DB97-254561D554B3}"/>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the Messiah, validated!</a:t>
            </a:r>
          </a:p>
          <a:p>
            <a:pPr algn="ctr" fontAlgn="auto">
              <a:spcAft>
                <a:spcPts val="0"/>
              </a:spcAft>
            </a:pPr>
            <a:r>
              <a:rPr lang="en-US" altLang="en-US" sz="2400" b="1" dirty="0">
                <a:solidFill>
                  <a:srgbClr val="0000CC"/>
                </a:solidFill>
                <a:latin typeface="Calibri" panose="020F0502020204030204" pitchFamily="34" charset="0"/>
                <a:ea typeface="+mn-ea"/>
              </a:rPr>
              <a:t>Matthew 8:14-34</a:t>
            </a:r>
          </a:p>
        </p:txBody>
      </p:sp>
      <p:sp>
        <p:nvSpPr>
          <p:cNvPr id="3" name="Text Box 4">
            <a:extLst>
              <a:ext uri="{FF2B5EF4-FFF2-40B4-BE49-F238E27FC236}">
                <a16:creationId xmlns:a16="http://schemas.microsoft.com/office/drawing/2014/main" id="{F8D9CDAD-94B9-E761-73EA-508208022CD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4" name="Picture 3">
            <a:extLst>
              <a:ext uri="{FF2B5EF4-FFF2-40B4-BE49-F238E27FC236}">
                <a16:creationId xmlns:a16="http://schemas.microsoft.com/office/drawing/2014/main" id="{5E745C68-4092-E6EE-C17A-A2CC517A240B}"/>
              </a:ext>
            </a:extLst>
          </p:cNvPr>
          <p:cNvPicPr>
            <a:picLocks noChangeAspect="1"/>
          </p:cNvPicPr>
          <p:nvPr/>
        </p:nvPicPr>
        <p:blipFill>
          <a:blip r:embed="rId3"/>
          <a:stretch>
            <a:fillRect/>
          </a:stretch>
        </p:blipFill>
        <p:spPr>
          <a:xfrm>
            <a:off x="2803875" y="2986718"/>
            <a:ext cx="6584251" cy="371888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6" name="Rectangle 4">
            <a:extLst>
              <a:ext uri="{FF2B5EF4-FFF2-40B4-BE49-F238E27FC236}">
                <a16:creationId xmlns:a16="http://schemas.microsoft.com/office/drawing/2014/main" id="{7FE4235D-7239-991C-098F-8A94E4023328}"/>
              </a:ext>
            </a:extLst>
          </p:cNvPr>
          <p:cNvSpPr>
            <a:spLocks noGrp="1" noChangeArrowheads="1"/>
          </p:cNvSpPr>
          <p:nvPr>
            <p:ph sz="half" idx="1"/>
          </p:nvPr>
        </p:nvSpPr>
        <p:spPr>
          <a:xfrm>
            <a:off x="4267200" y="1981199"/>
            <a:ext cx="7315200" cy="4420155"/>
          </a:xfrm>
          <a:noFill/>
          <a:ln/>
        </p:spPr>
        <p:txBody>
          <a:bodyPr>
            <a:normAutofit/>
          </a:bodyPr>
          <a:lstStyle/>
          <a:p>
            <a:pPr marL="342900" indent="-342900" algn="just">
              <a:lnSpc>
                <a:spcPct val="100000"/>
              </a:lnSpc>
              <a:spcBef>
                <a:spcPts val="0"/>
              </a:spcBef>
              <a:spcAft>
                <a:spcPts val="600"/>
              </a:spcAft>
              <a:tabLst>
                <a:tab pos="3370263" algn="l"/>
              </a:tabLst>
            </a:pPr>
            <a:r>
              <a:rPr lang="en-US" altLang="en-US" dirty="0"/>
              <a:t>In Matthew 8:14-34 we’ll see Jesus:</a:t>
            </a:r>
          </a:p>
          <a:p>
            <a:pPr marL="914400" lvl="1" indent="-457200" algn="just">
              <a:lnSpc>
                <a:spcPct val="100000"/>
              </a:lnSpc>
              <a:spcBef>
                <a:spcPts val="0"/>
              </a:spcBef>
              <a:spcAft>
                <a:spcPts val="600"/>
              </a:spcAft>
              <a:buFont typeface="Symbol" panose="05050102010706020507" pitchFamily="18" charset="2"/>
              <a:buChar char="-"/>
              <a:tabLst>
                <a:tab pos="3370263" algn="l"/>
              </a:tabLst>
            </a:pPr>
            <a:r>
              <a:rPr lang="en-US" altLang="en-US" sz="2800" dirty="0"/>
              <a:t>cure Peter’s mother-in-law (14-15), </a:t>
            </a:r>
          </a:p>
          <a:p>
            <a:pPr marL="914400" lvl="1" indent="-457200" algn="just">
              <a:lnSpc>
                <a:spcPct val="100000"/>
              </a:lnSpc>
              <a:spcBef>
                <a:spcPts val="0"/>
              </a:spcBef>
              <a:spcAft>
                <a:spcPts val="600"/>
              </a:spcAft>
              <a:buFont typeface="Symbol" panose="05050102010706020507" pitchFamily="18" charset="2"/>
              <a:buChar char="-"/>
              <a:tabLst>
                <a:tab pos="3370263" algn="l"/>
              </a:tabLst>
            </a:pPr>
            <a:r>
              <a:rPr lang="en-US" altLang="en-US" sz="2800" dirty="0"/>
              <a:t>publicly cast out demons (16-17), </a:t>
            </a:r>
          </a:p>
          <a:p>
            <a:pPr marL="914400" lvl="1" indent="-457200" algn="just">
              <a:lnSpc>
                <a:spcPct val="100000"/>
              </a:lnSpc>
              <a:spcBef>
                <a:spcPts val="0"/>
              </a:spcBef>
              <a:spcAft>
                <a:spcPts val="600"/>
              </a:spcAft>
              <a:buFont typeface="Symbol" panose="05050102010706020507" pitchFamily="18" charset="2"/>
              <a:buChar char="-"/>
              <a:tabLst>
                <a:tab pos="3370263" algn="l"/>
              </a:tabLst>
            </a:pPr>
            <a:r>
              <a:rPr lang="en-US" altLang="en-US" sz="2800" dirty="0"/>
              <a:t>calm a storm and challenge those who would be His disciples (18-27), and </a:t>
            </a:r>
          </a:p>
          <a:p>
            <a:pPr marL="914400" lvl="1" indent="-457200" algn="just">
              <a:lnSpc>
                <a:spcPct val="100000"/>
              </a:lnSpc>
              <a:spcBef>
                <a:spcPts val="0"/>
              </a:spcBef>
              <a:spcAft>
                <a:spcPts val="600"/>
              </a:spcAft>
              <a:buFont typeface="Symbol" panose="05050102010706020507" pitchFamily="18" charset="2"/>
              <a:buChar char="-"/>
              <a:tabLst>
                <a:tab pos="3370263" algn="l"/>
              </a:tabLst>
            </a:pPr>
            <a:r>
              <a:rPr lang="en-US" altLang="en-US" sz="2800" dirty="0"/>
              <a:t>privately cast out demons and drown a herd of swine (28-34).</a:t>
            </a:r>
          </a:p>
        </p:txBody>
      </p:sp>
      <p:pic>
        <p:nvPicPr>
          <p:cNvPr id="100359" name="Picture 7">
            <a:extLst>
              <a:ext uri="{FF2B5EF4-FFF2-40B4-BE49-F238E27FC236}">
                <a16:creationId xmlns:a16="http://schemas.microsoft.com/office/drawing/2014/main" id="{3CFD8F44-3CA5-C4FB-9F37-61B222084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9355"/>
            <a:ext cx="3535101"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DFE18B1E-752E-8B98-1B5E-329469D08217}"/>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the Messiah, validated!</a:t>
            </a:r>
          </a:p>
          <a:p>
            <a:pPr algn="ctr" fontAlgn="auto">
              <a:spcAft>
                <a:spcPts val="0"/>
              </a:spcAft>
            </a:pPr>
            <a:r>
              <a:rPr lang="en-US" altLang="en-US" sz="2400" b="1" dirty="0">
                <a:solidFill>
                  <a:srgbClr val="0000CC"/>
                </a:solidFill>
                <a:latin typeface="Calibri" panose="020F0502020204030204" pitchFamily="34" charset="0"/>
                <a:ea typeface="+mn-ea"/>
              </a:rPr>
              <a:t>Matthew 8:14-34</a:t>
            </a:r>
          </a:p>
        </p:txBody>
      </p:sp>
      <p:sp>
        <p:nvSpPr>
          <p:cNvPr id="3" name="Text Box 4">
            <a:extLst>
              <a:ext uri="{FF2B5EF4-FFF2-40B4-BE49-F238E27FC236}">
                <a16:creationId xmlns:a16="http://schemas.microsoft.com/office/drawing/2014/main" id="{32A6EBFD-A4C5-A1A8-6FAB-54B1F2B89CA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a:extLst>
              <a:ext uri="{FF2B5EF4-FFF2-40B4-BE49-F238E27FC236}">
                <a16:creationId xmlns:a16="http://schemas.microsoft.com/office/drawing/2014/main" id="{8D831E1F-5839-04EB-EC95-FEE6D28D71EE}"/>
              </a:ext>
            </a:extLst>
          </p:cNvPr>
          <p:cNvSpPr>
            <a:spLocks noGrp="1" noChangeArrowheads="1"/>
          </p:cNvSpPr>
          <p:nvPr>
            <p:ph sz="half" idx="1"/>
          </p:nvPr>
        </p:nvSpPr>
        <p:spPr>
          <a:xfrm>
            <a:off x="609600" y="1600201"/>
            <a:ext cx="10972800" cy="2285999"/>
          </a:xfrm>
        </p:spPr>
        <p:txBody>
          <a:bodyPr>
            <a:normAutofit/>
          </a:bodyPr>
          <a:lstStyle/>
          <a:p>
            <a:pPr marL="0" indent="0" algn="just">
              <a:lnSpc>
                <a:spcPct val="100000"/>
              </a:lnSpc>
              <a:spcBef>
                <a:spcPts val="0"/>
              </a:spcBef>
              <a:buNone/>
              <a:tabLst>
                <a:tab pos="3370263" algn="l"/>
              </a:tabLst>
            </a:pPr>
            <a:r>
              <a:rPr lang="en-US" altLang="en-US" dirty="0"/>
              <a:t>The purpose of all His miracles between [Matthew] chapters 4 and 12 is to authenticate His Person and His message. They are signs to force the nation of Israel to come to a decision regarding two things: first, His Person, that </a:t>
            </a:r>
            <a:r>
              <a:rPr lang="en-US" altLang="en-US" b="1" u="sng" dirty="0">
                <a:solidFill>
                  <a:srgbClr val="0000CC"/>
                </a:solidFill>
                <a:latin typeface="Calibri" panose="020F0502020204030204" pitchFamily="34" charset="0"/>
                <a:cs typeface="+mj-cs"/>
              </a:rPr>
              <a:t>He is the Messiah</a:t>
            </a:r>
            <a:r>
              <a:rPr lang="en-US" altLang="en-US" dirty="0"/>
              <a:t>; and secondly, His message, </a:t>
            </a:r>
            <a:r>
              <a:rPr lang="en-US" altLang="en-US" b="1" u="sng" dirty="0">
                <a:solidFill>
                  <a:srgbClr val="0000CC"/>
                </a:solidFill>
                <a:latin typeface="Calibri" panose="020F0502020204030204" pitchFamily="34" charset="0"/>
                <a:cs typeface="+mj-cs"/>
              </a:rPr>
              <a:t>the gospel of the Kingdom</a:t>
            </a:r>
            <a:r>
              <a:rPr lang="en-US" altLang="en-US" dirty="0"/>
              <a:t>. </a:t>
            </a:r>
          </a:p>
        </p:txBody>
      </p:sp>
      <p:sp>
        <p:nvSpPr>
          <p:cNvPr id="3" name="Rectangle 2">
            <a:extLst>
              <a:ext uri="{FF2B5EF4-FFF2-40B4-BE49-F238E27FC236}">
                <a16:creationId xmlns:a16="http://schemas.microsoft.com/office/drawing/2014/main" id="{896FF9F0-699B-F992-4AA2-946D08BFA81C}"/>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Dr. Arnold </a:t>
            </a:r>
            <a:r>
              <a:rPr lang="en-US" altLang="en-US" sz="3200" b="1" dirty="0" err="1">
                <a:solidFill>
                  <a:srgbClr val="0000CC"/>
                </a:solidFill>
                <a:latin typeface="Calibri" panose="020F0502020204030204" pitchFamily="34" charset="0"/>
                <a:ea typeface="+mn-ea"/>
              </a:rPr>
              <a:t>Fruchtenbaum</a:t>
            </a:r>
            <a:endParaRPr lang="en-US" altLang="en-US" sz="3200" b="1" dirty="0">
              <a:solidFill>
                <a:srgbClr val="0000CC"/>
              </a:solidFill>
              <a:latin typeface="Calibri" panose="020F0502020204030204" pitchFamily="34" charset="0"/>
              <a:ea typeface="+mn-ea"/>
            </a:endParaRPr>
          </a:p>
          <a:p>
            <a:pPr algn="ctr" fontAlgn="auto">
              <a:spcAft>
                <a:spcPts val="0"/>
              </a:spcAft>
            </a:pPr>
            <a:r>
              <a:rPr lang="en-US" altLang="en-US" sz="1900" i="1" dirty="0">
                <a:latin typeface="Calibri" panose="020F0502020204030204" pitchFamily="34" charset="0"/>
                <a:ea typeface="+mn-ea"/>
              </a:rPr>
              <a:t>The Messianic Bible Study Collection </a:t>
            </a:r>
            <a:r>
              <a:rPr lang="en-US" altLang="en-US" sz="1900" dirty="0">
                <a:latin typeface="Calibri" panose="020F0502020204030204" pitchFamily="34" charset="0"/>
                <a:ea typeface="+mn-ea"/>
              </a:rPr>
              <a:t>(Vol. 3, pp. 3–4). Ariel Ministries. (1983).</a:t>
            </a:r>
          </a:p>
        </p:txBody>
      </p:sp>
      <p:sp>
        <p:nvSpPr>
          <p:cNvPr id="4" name="Text Box 4">
            <a:extLst>
              <a:ext uri="{FF2B5EF4-FFF2-40B4-BE49-F238E27FC236}">
                <a16:creationId xmlns:a16="http://schemas.microsoft.com/office/drawing/2014/main" id="{C91AEE0E-D9A8-E769-F9C1-E6AEB0C1C93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12" name="Picture 11">
            <a:extLst>
              <a:ext uri="{FF2B5EF4-FFF2-40B4-BE49-F238E27FC236}">
                <a16:creationId xmlns:a16="http://schemas.microsoft.com/office/drawing/2014/main" id="{CDF00A5F-743D-29D9-DC67-890C4AB06A32}"/>
              </a:ext>
            </a:extLst>
          </p:cNvPr>
          <p:cNvPicPr>
            <a:picLocks noChangeAspect="1"/>
          </p:cNvPicPr>
          <p:nvPr/>
        </p:nvPicPr>
        <p:blipFill>
          <a:blip r:embed="rId3"/>
          <a:stretch>
            <a:fillRect/>
          </a:stretch>
        </p:blipFill>
        <p:spPr>
          <a:xfrm>
            <a:off x="1964267" y="3855506"/>
            <a:ext cx="8263467" cy="2743200"/>
          </a:xfrm>
          <a:prstGeom prst="rect">
            <a:avLst/>
          </a:prstGeom>
        </p:spPr>
      </p:pic>
    </p:spTree>
    <p:extLst>
      <p:ext uri="{BB962C8B-B14F-4D97-AF65-F5344CB8AC3E}">
        <p14:creationId xmlns:p14="http://schemas.microsoft.com/office/powerpoint/2010/main" val="26627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E3C5F-4B85-776E-04D8-DE9BE12ADFB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E1A0E0C-6610-DC63-62D2-8267DDBA0E8E}"/>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46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86C05A35-529A-DE05-BF51-7C49291B385C}"/>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45</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A No Star Cast – Matthew 8:14-34</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Matt. 8:14-34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2088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46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45</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A No Star Cast – Matthew 8:14-34</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8:14-34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2E29-CA75-D528-9165-94AB678F762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224FCEB-1FBF-E38C-13D3-06D594A0F108}"/>
              </a:ext>
            </a:extLst>
          </p:cNvPr>
          <p:cNvPicPr>
            <a:picLocks noChangeAspect="1"/>
          </p:cNvPicPr>
          <p:nvPr/>
        </p:nvPicPr>
        <p:blipFill>
          <a:blip r:embed="rId2"/>
          <a:stretch>
            <a:fillRect/>
          </a:stretch>
        </p:blipFill>
        <p:spPr>
          <a:xfrm>
            <a:off x="0" y="0"/>
            <a:ext cx="12192000" cy="6857999"/>
          </a:xfrm>
          <a:prstGeom prst="rect">
            <a:avLst/>
          </a:prstGeom>
        </p:spPr>
      </p:pic>
      <p:sp>
        <p:nvSpPr>
          <p:cNvPr id="70658" name="Rectangle 2">
            <a:extLst>
              <a:ext uri="{FF2B5EF4-FFF2-40B4-BE49-F238E27FC236}">
                <a16:creationId xmlns:a16="http://schemas.microsoft.com/office/drawing/2014/main" id="{9E929338-3D6C-1524-BBA8-A256BF35BC80}"/>
              </a:ext>
            </a:extLst>
          </p:cNvPr>
          <p:cNvSpPr>
            <a:spLocks noGrp="1" noChangeArrowheads="1"/>
          </p:cNvSpPr>
          <p:nvPr>
            <p:ph idx="1"/>
          </p:nvPr>
        </p:nvSpPr>
        <p:spPr>
          <a:xfrm>
            <a:off x="609600" y="0"/>
            <a:ext cx="10972800" cy="213360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Matthew 8:14–15</a:t>
            </a:r>
          </a:p>
          <a:p>
            <a:pPr marL="0" marR="0" indent="0" algn="just">
              <a:lnSpc>
                <a:spcPct val="100000"/>
              </a:lnSpc>
              <a:spcBef>
                <a:spcPts val="0"/>
              </a:spcBef>
              <a:spcAft>
                <a:spcPts val="1000"/>
              </a:spcAft>
              <a:buNone/>
            </a:pPr>
            <a:r>
              <a:rPr lang="en-US" b="1" baseline="30000" dirty="0">
                <a:solidFill>
                  <a:srgbClr val="0000CC"/>
                </a:solidFill>
                <a:latin typeface="Calibri" panose="020F0502020204030204" pitchFamily="34" charset="0"/>
                <a:cs typeface="+mj-cs"/>
              </a:rPr>
              <a:t>14</a:t>
            </a:r>
            <a:r>
              <a:rPr lang="en-US" b="1" dirty="0">
                <a:solidFill>
                  <a:srgbClr val="0000CC"/>
                </a:solidFill>
                <a:latin typeface="Calibri" panose="020F0502020204030204" pitchFamily="34" charset="0"/>
                <a:cs typeface="+mj-cs"/>
              </a:rPr>
              <a:t> When Jesus came into Peter’s home, He saw his mother-in-law lying sick in bed with a fever. </a:t>
            </a:r>
            <a:r>
              <a:rPr lang="en-US" b="1" baseline="30000" dirty="0">
                <a:solidFill>
                  <a:srgbClr val="0000CC"/>
                </a:solidFill>
                <a:latin typeface="Calibri" panose="020F0502020204030204" pitchFamily="34" charset="0"/>
                <a:cs typeface="+mj-cs"/>
              </a:rPr>
              <a:t>15</a:t>
            </a:r>
            <a:r>
              <a:rPr lang="en-US" b="1" dirty="0">
                <a:solidFill>
                  <a:srgbClr val="0000CC"/>
                </a:solidFill>
                <a:latin typeface="Calibri" panose="020F0502020204030204" pitchFamily="34" charset="0"/>
                <a:cs typeface="+mj-cs"/>
              </a:rPr>
              <a:t> He touched her hand, and the fever left her; and she got up and waited on Him.</a:t>
            </a:r>
            <a:r>
              <a:rPr lang="en-US" sz="2700" dirty="0">
                <a:effectLst/>
                <a:latin typeface="Calibri" panose="020F0502020204030204" pitchFamily="34" charset="0"/>
              </a:rPr>
              <a:t> </a:t>
            </a:r>
            <a:endParaRPr lang="en-US" altLang="en-US" sz="2700" dirty="0"/>
          </a:p>
        </p:txBody>
      </p:sp>
      <p:pic>
        <p:nvPicPr>
          <p:cNvPr id="3" name="Picture 2">
            <a:extLst>
              <a:ext uri="{FF2B5EF4-FFF2-40B4-BE49-F238E27FC236}">
                <a16:creationId xmlns:a16="http://schemas.microsoft.com/office/drawing/2014/main" id="{BE32E89F-129D-6CD0-9E26-A086175E8F2A}"/>
              </a:ext>
            </a:extLst>
          </p:cNvPr>
          <p:cNvPicPr>
            <a:picLocks noChangeAspect="1"/>
          </p:cNvPicPr>
          <p:nvPr/>
        </p:nvPicPr>
        <p:blipFill>
          <a:blip r:embed="rId3"/>
          <a:srcRect l="61111"/>
          <a:stretch/>
        </p:blipFill>
        <p:spPr>
          <a:xfrm>
            <a:off x="4762500" y="1905000"/>
            <a:ext cx="2667001" cy="3200400"/>
          </a:xfrm>
          <a:prstGeom prst="rect">
            <a:avLst/>
          </a:prstGeom>
        </p:spPr>
      </p:pic>
    </p:spTree>
    <p:extLst>
      <p:ext uri="{BB962C8B-B14F-4D97-AF65-F5344CB8AC3E}">
        <p14:creationId xmlns:p14="http://schemas.microsoft.com/office/powerpoint/2010/main" val="2687957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568E03F9-71CC-56FE-3A60-345BDECC5192}"/>
              </a:ext>
            </a:extLst>
          </p:cNvPr>
          <p:cNvSpPr>
            <a:spLocks noGrp="1" noChangeArrowheads="1"/>
          </p:cNvSpPr>
          <p:nvPr>
            <p:ph sz="half" idx="1"/>
          </p:nvPr>
        </p:nvSpPr>
        <p:spPr>
          <a:xfrm>
            <a:off x="609600" y="1981199"/>
            <a:ext cx="5638800" cy="4318021"/>
          </a:xfrm>
        </p:spPr>
        <p:txBody>
          <a:bodyPr>
            <a:normAutofit/>
          </a:bodyPr>
          <a:lstStyle/>
          <a:p>
            <a:pPr marL="342900" indent="-342900" algn="just">
              <a:lnSpc>
                <a:spcPct val="100000"/>
              </a:lnSpc>
              <a:spcBef>
                <a:spcPts val="0"/>
              </a:spcBef>
              <a:spcAft>
                <a:spcPts val="600"/>
              </a:spcAft>
              <a:tabLst>
                <a:tab pos="3370263" algn="l"/>
              </a:tabLst>
            </a:pPr>
            <a:r>
              <a:rPr lang="en-US" altLang="en-US" b="1" dirty="0">
                <a:solidFill>
                  <a:srgbClr val="0000CC"/>
                </a:solidFill>
                <a:latin typeface="Calibri" panose="020F0502020204030204" pitchFamily="34" charset="0"/>
                <a:cs typeface="+mj-cs"/>
              </a:rPr>
              <a:t>Jesus had come to the city of Capernaum and once there, He came to the house of Peter</a:t>
            </a:r>
            <a:r>
              <a:rPr lang="en-US" altLang="en-US" dirty="0"/>
              <a:t>, where his mother-in-law was discovered to have a fever.  Jesus then heals her with a touch.</a:t>
            </a:r>
          </a:p>
        </p:txBody>
      </p:sp>
      <p:sp>
        <p:nvSpPr>
          <p:cNvPr id="3" name="Rectangle 2">
            <a:extLst>
              <a:ext uri="{FF2B5EF4-FFF2-40B4-BE49-F238E27FC236}">
                <a16:creationId xmlns:a16="http://schemas.microsoft.com/office/drawing/2014/main" id="{215B719A-DAA1-D031-8A93-2583C3F0AD09}"/>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came into Capernaum </a:t>
            </a:r>
          </a:p>
          <a:p>
            <a:pPr algn="ctr" fontAlgn="auto">
              <a:spcAft>
                <a:spcPts val="0"/>
              </a:spcAft>
            </a:pPr>
            <a:r>
              <a:rPr lang="en-US" altLang="en-US" sz="2400" b="1" dirty="0">
                <a:solidFill>
                  <a:srgbClr val="0000CC"/>
                </a:solidFill>
                <a:latin typeface="Calibri" panose="020F0502020204030204" pitchFamily="34" charset="0"/>
                <a:ea typeface="+mn-ea"/>
              </a:rPr>
              <a:t>Matthew 8:14-17</a:t>
            </a:r>
          </a:p>
        </p:txBody>
      </p:sp>
      <p:sp>
        <p:nvSpPr>
          <p:cNvPr id="4" name="Text Box 4">
            <a:extLst>
              <a:ext uri="{FF2B5EF4-FFF2-40B4-BE49-F238E27FC236}">
                <a16:creationId xmlns:a16="http://schemas.microsoft.com/office/drawing/2014/main" id="{9F07F770-3B37-6144-1A6E-AC1049C66C1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6" name="Picture 5">
            <a:extLst>
              <a:ext uri="{FF2B5EF4-FFF2-40B4-BE49-F238E27FC236}">
                <a16:creationId xmlns:a16="http://schemas.microsoft.com/office/drawing/2014/main" id="{A77D965F-84F8-34BD-B12E-2DC643BBC079}"/>
              </a:ext>
            </a:extLst>
          </p:cNvPr>
          <p:cNvPicPr>
            <a:picLocks noChangeAspect="1"/>
          </p:cNvPicPr>
          <p:nvPr/>
        </p:nvPicPr>
        <p:blipFill>
          <a:blip r:embed="rId3"/>
          <a:srcRect r="42222"/>
          <a:stretch/>
        </p:blipFill>
        <p:spPr>
          <a:xfrm>
            <a:off x="6400800" y="2057400"/>
            <a:ext cx="5207721" cy="4206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0DCDF3F4-BC28-7466-021C-301A116F91B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D895E91-AE82-B1B7-80F6-E992A20DC033}"/>
              </a:ext>
            </a:extLst>
          </p:cNvPr>
          <p:cNvPicPr>
            <a:picLocks noChangeAspect="1"/>
          </p:cNvPicPr>
          <p:nvPr/>
        </p:nvPicPr>
        <p:blipFill>
          <a:blip r:embed="rId3"/>
          <a:stretch>
            <a:fillRect/>
          </a:stretch>
        </p:blipFill>
        <p:spPr>
          <a:xfrm>
            <a:off x="6374679" y="2092981"/>
            <a:ext cx="5207721" cy="4206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450" name="Rectangle 2">
            <a:extLst>
              <a:ext uri="{FF2B5EF4-FFF2-40B4-BE49-F238E27FC236}">
                <a16:creationId xmlns:a16="http://schemas.microsoft.com/office/drawing/2014/main" id="{6EA8012A-ED1D-6763-8C95-205E90407708}"/>
              </a:ext>
            </a:extLst>
          </p:cNvPr>
          <p:cNvSpPr>
            <a:spLocks noGrp="1" noChangeArrowheads="1"/>
          </p:cNvSpPr>
          <p:nvPr>
            <p:ph sz="half" idx="1"/>
          </p:nvPr>
        </p:nvSpPr>
        <p:spPr>
          <a:xfrm>
            <a:off x="609600" y="1981199"/>
            <a:ext cx="5638800" cy="4318021"/>
          </a:xfrm>
        </p:spPr>
        <p:txBody>
          <a:bodyPr>
            <a:normAutofit/>
          </a:bodyPr>
          <a:lstStyle/>
          <a:p>
            <a:pPr marL="342900" indent="-342900" algn="just">
              <a:lnSpc>
                <a:spcPct val="100000"/>
              </a:lnSpc>
              <a:spcBef>
                <a:spcPts val="0"/>
              </a:spcBef>
              <a:spcAft>
                <a:spcPts val="600"/>
              </a:spcAft>
              <a:tabLst>
                <a:tab pos="3370263" algn="l"/>
              </a:tabLst>
            </a:pPr>
            <a:r>
              <a:rPr lang="en-US" dirty="0"/>
              <a:t>An interesting fact is that all throughout Israel ritual baths for purification called </a:t>
            </a:r>
            <a:r>
              <a:rPr lang="en-US" b="1" dirty="0">
                <a:solidFill>
                  <a:srgbClr val="0000CC"/>
                </a:solidFill>
                <a:latin typeface="Calibri" panose="020F0502020204030204" pitchFamily="34" charset="0"/>
                <a:cs typeface="+mj-cs"/>
              </a:rPr>
              <a:t>mikvah baths  </a:t>
            </a:r>
            <a:r>
              <a:rPr lang="en-US" dirty="0"/>
              <a:t>have been found (`700) because the Jews used them for ceremonial purification. But there are no mikvah baths found in Capernaum.</a:t>
            </a:r>
            <a:endParaRPr lang="en-US" altLang="en-US" dirty="0"/>
          </a:p>
        </p:txBody>
      </p:sp>
      <p:sp>
        <p:nvSpPr>
          <p:cNvPr id="3" name="Rectangle 2">
            <a:extLst>
              <a:ext uri="{FF2B5EF4-FFF2-40B4-BE49-F238E27FC236}">
                <a16:creationId xmlns:a16="http://schemas.microsoft.com/office/drawing/2014/main" id="{852591A5-4668-F773-BCD6-8B55FA5C5EEA}"/>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came into Capernaum </a:t>
            </a:r>
          </a:p>
          <a:p>
            <a:pPr algn="ctr" fontAlgn="auto">
              <a:spcAft>
                <a:spcPts val="0"/>
              </a:spcAft>
            </a:pPr>
            <a:r>
              <a:rPr lang="en-US" altLang="en-US" sz="2400" b="1" dirty="0">
                <a:solidFill>
                  <a:srgbClr val="0000CC"/>
                </a:solidFill>
                <a:latin typeface="Calibri" panose="020F0502020204030204" pitchFamily="34" charset="0"/>
                <a:ea typeface="+mn-ea"/>
              </a:rPr>
              <a:t>Matthew 8:14-17</a:t>
            </a:r>
          </a:p>
        </p:txBody>
      </p:sp>
      <p:sp>
        <p:nvSpPr>
          <p:cNvPr id="4" name="Text Box 4">
            <a:extLst>
              <a:ext uri="{FF2B5EF4-FFF2-40B4-BE49-F238E27FC236}">
                <a16:creationId xmlns:a16="http://schemas.microsoft.com/office/drawing/2014/main" id="{F85B1FF5-E8C1-DECE-8EC6-C79536251D5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extLst>
      <p:ext uri="{BB962C8B-B14F-4D97-AF65-F5344CB8AC3E}">
        <p14:creationId xmlns:p14="http://schemas.microsoft.com/office/powerpoint/2010/main" val="3754919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8" name="Picture 8">
            <a:extLst>
              <a:ext uri="{FF2B5EF4-FFF2-40B4-BE49-F238E27FC236}">
                <a16:creationId xmlns:a16="http://schemas.microsoft.com/office/drawing/2014/main" id="{72F8C172-8C6B-CB09-3757-E440FB148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094"/>
          <a:stretch>
            <a:fillRect/>
          </a:stretch>
        </p:blipFill>
        <p:spPr bwMode="auto">
          <a:xfrm>
            <a:off x="2743200" y="16002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6570" name="Line 10">
            <a:extLst>
              <a:ext uri="{FF2B5EF4-FFF2-40B4-BE49-F238E27FC236}">
                <a16:creationId xmlns:a16="http://schemas.microsoft.com/office/drawing/2014/main" id="{51EAA4F0-DC80-70AF-497F-D20AA67B3417}"/>
              </a:ext>
            </a:extLst>
          </p:cNvPr>
          <p:cNvSpPr>
            <a:spLocks noChangeShapeType="1"/>
          </p:cNvSpPr>
          <p:nvPr/>
        </p:nvSpPr>
        <p:spPr bwMode="auto">
          <a:xfrm>
            <a:off x="2758440" y="3733800"/>
            <a:ext cx="6675120" cy="0"/>
          </a:xfrm>
          <a:prstGeom prst="line">
            <a:avLst/>
          </a:prstGeom>
          <a:noFill/>
          <a:ln w="5715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66573" name="Text Box 13">
            <a:extLst>
              <a:ext uri="{FF2B5EF4-FFF2-40B4-BE49-F238E27FC236}">
                <a16:creationId xmlns:a16="http://schemas.microsoft.com/office/drawing/2014/main" id="{4CCC27BB-0BE9-6D5E-E856-8CA5ECC4351A}"/>
              </a:ext>
            </a:extLst>
          </p:cNvPr>
          <p:cNvSpPr txBox="1">
            <a:spLocks noChangeArrowheads="1"/>
          </p:cNvSpPr>
          <p:nvPr/>
        </p:nvSpPr>
        <p:spPr bwMode="auto">
          <a:xfrm>
            <a:off x="3276600" y="3500735"/>
            <a:ext cx="5638800" cy="461665"/>
          </a:xfrm>
          <a:prstGeom prst="rect">
            <a:avLst/>
          </a:prstGeom>
          <a:solidFill>
            <a:schemeClr val="bg1"/>
          </a:solidFill>
          <a:ln w="38100">
            <a:solidFill>
              <a:srgbClr val="FF0000"/>
            </a:solidFill>
            <a:miter lim="800000"/>
            <a:headEnd/>
            <a:tailEnd/>
          </a:ln>
          <a:effectLst/>
        </p:spPr>
        <p:txBody>
          <a:bodyPr>
            <a:spAutoFit/>
          </a:bodyPr>
          <a:lstStyle/>
          <a:p>
            <a:pPr algn="ctr">
              <a:spcBef>
                <a:spcPct val="50000"/>
              </a:spcBef>
            </a:pPr>
            <a:r>
              <a:rPr lang="en-US" altLang="en-US" sz="2400" dirty="0">
                <a:latin typeface="Calibri" panose="020F0502020204030204" pitchFamily="34" charset="0"/>
                <a:cs typeface="Calibri" panose="020F0502020204030204" pitchFamily="34" charset="0"/>
              </a:rPr>
              <a:t>A </a:t>
            </a:r>
            <a:r>
              <a:rPr lang="en-US" altLang="en-US" sz="2400" b="1" dirty="0">
                <a:solidFill>
                  <a:srgbClr val="0000FF"/>
                </a:solidFill>
                <a:latin typeface="Calibri" panose="020F0502020204030204" pitchFamily="34" charset="0"/>
                <a:cs typeface="Calibri" panose="020F0502020204030204" pitchFamily="34" charset="0"/>
              </a:rPr>
              <a:t>chiasm</a:t>
            </a:r>
            <a:r>
              <a:rPr lang="en-US" altLang="en-US" sz="2400" dirty="0">
                <a:latin typeface="Calibri" panose="020F0502020204030204" pitchFamily="34" charset="0"/>
                <a:cs typeface="Calibri" panose="020F0502020204030204" pitchFamily="34" charset="0"/>
              </a:rPr>
              <a:t> is a mirror image in written form</a:t>
            </a:r>
          </a:p>
        </p:txBody>
      </p:sp>
      <p:sp>
        <p:nvSpPr>
          <p:cNvPr id="4" name="Text Box 4">
            <a:extLst>
              <a:ext uri="{FF2B5EF4-FFF2-40B4-BE49-F238E27FC236}">
                <a16:creationId xmlns:a16="http://schemas.microsoft.com/office/drawing/2014/main" id="{470F7BFD-CA24-448F-D111-CD5AED79AB0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
        <p:nvSpPr>
          <p:cNvPr id="5" name="Rectangle 2">
            <a:extLst>
              <a:ext uri="{FF2B5EF4-FFF2-40B4-BE49-F238E27FC236}">
                <a16:creationId xmlns:a16="http://schemas.microsoft.com/office/drawing/2014/main" id="{3C93C664-57D7-3E57-F39E-4D414E3490E7}"/>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CHIASM IN MATTHEW </a:t>
            </a:r>
          </a:p>
          <a:p>
            <a:pPr algn="ctr" fontAlgn="auto">
              <a:spcAft>
                <a:spcPts val="0"/>
              </a:spcAft>
            </a:pPr>
            <a:r>
              <a:rPr lang="en-US" altLang="en-US" sz="2400" b="1" dirty="0">
                <a:solidFill>
                  <a:srgbClr val="0000CC"/>
                </a:solidFill>
                <a:latin typeface="Calibri" panose="020F0502020204030204" pitchFamily="34" charset="0"/>
                <a:ea typeface="+mn-ea"/>
              </a:rPr>
              <a:t>Matthew 8:14-15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3CB70C-4EFA-D86D-442A-DB63B51EF33D}"/>
              </a:ext>
            </a:extLst>
          </p:cNvPr>
          <p:cNvPicPr>
            <a:picLocks noChangeAspect="1"/>
          </p:cNvPicPr>
          <p:nvPr/>
        </p:nvPicPr>
        <p:blipFill>
          <a:blip r:embed="rId2"/>
          <a:stretch>
            <a:fillRect/>
          </a:stretch>
        </p:blipFill>
        <p:spPr>
          <a:xfrm>
            <a:off x="0" y="0"/>
            <a:ext cx="12192000" cy="6857999"/>
          </a:xfrm>
          <a:prstGeom prst="rect">
            <a:avLst/>
          </a:prstGeom>
        </p:spPr>
      </p:pic>
      <p:sp>
        <p:nvSpPr>
          <p:cNvPr id="165890" name="Rectangle 2">
            <a:extLst>
              <a:ext uri="{FF2B5EF4-FFF2-40B4-BE49-F238E27FC236}">
                <a16:creationId xmlns:a16="http://schemas.microsoft.com/office/drawing/2014/main" id="{BD1547FB-DBCE-87BC-855F-5EE1C1055054}"/>
              </a:ext>
            </a:extLst>
          </p:cNvPr>
          <p:cNvSpPr>
            <a:spLocks noGrp="1" noChangeArrowheads="1"/>
          </p:cNvSpPr>
          <p:nvPr>
            <p:ph idx="1"/>
          </p:nvPr>
        </p:nvSpPr>
        <p:spPr>
          <a:xfrm>
            <a:off x="3509963" y="0"/>
            <a:ext cx="5329237" cy="4343397"/>
          </a:xfrm>
        </p:spPr>
        <p:txBody>
          <a:bodyPr>
            <a:normAutofit/>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Calibri" panose="020F0502020204030204" pitchFamily="34" charset="0"/>
                <a:ea typeface="+mn-ea"/>
                <a:cs typeface="Arial" panose="020B0604020202020204" pitchFamily="34" charset="0"/>
              </a:rPr>
              <a:t>Chiasm in Matthew 8:14-15</a:t>
            </a:r>
          </a:p>
          <a:p>
            <a:pPr marL="0" indent="0" defTabSz="234950">
              <a:lnSpc>
                <a:spcPct val="100000"/>
              </a:lnSpc>
              <a:spcBef>
                <a:spcPts val="0"/>
              </a:spcBef>
              <a:buNone/>
            </a:pPr>
            <a:r>
              <a:rPr lang="en-US" altLang="en-US" dirty="0"/>
              <a:t>And when</a:t>
            </a:r>
          </a:p>
          <a:p>
            <a:pPr indent="0" defTabSz="234950">
              <a:lnSpc>
                <a:spcPct val="100000"/>
              </a:lnSpc>
              <a:spcBef>
                <a:spcPts val="0"/>
              </a:spcBef>
              <a:buNone/>
            </a:pPr>
            <a:r>
              <a:rPr lang="en-US" altLang="en-US" dirty="0"/>
              <a:t>	Jesus had come to Peter's home,</a:t>
            </a:r>
          </a:p>
          <a:p>
            <a:pPr marL="457200" indent="0" defTabSz="234950">
              <a:lnSpc>
                <a:spcPct val="100000"/>
              </a:lnSpc>
              <a:spcBef>
                <a:spcPts val="0"/>
              </a:spcBef>
              <a:buNone/>
            </a:pPr>
            <a:r>
              <a:rPr lang="en-US" altLang="en-US" dirty="0"/>
              <a:t>He saw his mother-in-law lying</a:t>
            </a:r>
          </a:p>
          <a:p>
            <a:pPr marL="800100" indent="0" defTabSz="234950">
              <a:lnSpc>
                <a:spcPct val="100000"/>
              </a:lnSpc>
              <a:spcBef>
                <a:spcPts val="0"/>
              </a:spcBef>
              <a:buNone/>
            </a:pPr>
            <a:r>
              <a:rPr lang="en-US" altLang="en-US" dirty="0"/>
              <a:t>sick in bed with a fever. And</a:t>
            </a:r>
          </a:p>
          <a:p>
            <a:pPr marL="914400" indent="0" defTabSz="234950">
              <a:lnSpc>
                <a:spcPct val="100000"/>
              </a:lnSpc>
              <a:spcBef>
                <a:spcPts val="0"/>
              </a:spcBef>
              <a:buNone/>
            </a:pPr>
            <a:r>
              <a:rPr lang="en-US" altLang="en-US" b="1" dirty="0">
                <a:solidFill>
                  <a:srgbClr val="0000FF"/>
                </a:solidFill>
              </a:rPr>
              <a:t>He touched her hand, and</a:t>
            </a:r>
          </a:p>
          <a:p>
            <a:pPr marL="800100" indent="0" defTabSz="234950">
              <a:lnSpc>
                <a:spcPct val="100000"/>
              </a:lnSpc>
              <a:spcBef>
                <a:spcPts val="0"/>
              </a:spcBef>
              <a:buNone/>
            </a:pPr>
            <a:r>
              <a:rPr lang="en-US" altLang="en-US" dirty="0"/>
              <a:t>the fever left her; and</a:t>
            </a:r>
          </a:p>
          <a:p>
            <a:pPr marL="517525" indent="0" defTabSz="234950">
              <a:lnSpc>
                <a:spcPct val="100000"/>
              </a:lnSpc>
              <a:spcBef>
                <a:spcPts val="0"/>
              </a:spcBef>
              <a:buNone/>
            </a:pPr>
            <a:r>
              <a:rPr lang="en-US" altLang="en-US" dirty="0"/>
              <a:t>she arose, and</a:t>
            </a:r>
          </a:p>
          <a:p>
            <a:pPr marL="288925" indent="0" defTabSz="234950">
              <a:lnSpc>
                <a:spcPct val="100000"/>
              </a:lnSpc>
              <a:spcBef>
                <a:spcPts val="0"/>
              </a:spcBef>
              <a:buNone/>
            </a:pPr>
            <a:r>
              <a:rPr lang="en-US" altLang="en-US" dirty="0"/>
              <a:t>waited on Him.</a:t>
            </a:r>
          </a:p>
        </p:txBody>
      </p:sp>
      <p:sp>
        <p:nvSpPr>
          <p:cNvPr id="165892" name="Line 4">
            <a:extLst>
              <a:ext uri="{FF2B5EF4-FFF2-40B4-BE49-F238E27FC236}">
                <a16:creationId xmlns:a16="http://schemas.microsoft.com/office/drawing/2014/main" id="{13A0FEC0-0BDA-33D3-AA32-4071D8CEC042}"/>
              </a:ext>
            </a:extLst>
          </p:cNvPr>
          <p:cNvSpPr>
            <a:spLocks noChangeShapeType="1"/>
          </p:cNvSpPr>
          <p:nvPr/>
        </p:nvSpPr>
        <p:spPr bwMode="auto">
          <a:xfrm>
            <a:off x="2987040" y="2667000"/>
            <a:ext cx="128016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65893" name="Line 5">
            <a:extLst>
              <a:ext uri="{FF2B5EF4-FFF2-40B4-BE49-F238E27FC236}">
                <a16:creationId xmlns:a16="http://schemas.microsoft.com/office/drawing/2014/main" id="{E129C488-27A8-D27A-D447-61FBD2752614}"/>
              </a:ext>
            </a:extLst>
          </p:cNvPr>
          <p:cNvSpPr>
            <a:spLocks noChangeShapeType="1"/>
          </p:cNvSpPr>
          <p:nvPr/>
        </p:nvSpPr>
        <p:spPr bwMode="auto">
          <a:xfrm>
            <a:off x="8473440" y="2667000"/>
            <a:ext cx="128016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2" name="Text Box 3">
            <a:extLst>
              <a:ext uri="{FF2B5EF4-FFF2-40B4-BE49-F238E27FC236}">
                <a16:creationId xmlns:a16="http://schemas.microsoft.com/office/drawing/2014/main" id="{4856F0F8-C0AE-8EB2-5010-A9A8C1DC3841}"/>
              </a:ext>
            </a:extLst>
          </p:cNvPr>
          <p:cNvSpPr txBox="1">
            <a:spLocks noChangeArrowheads="1"/>
          </p:cNvSpPr>
          <p:nvPr/>
        </p:nvSpPr>
        <p:spPr bwMode="auto">
          <a:xfrm>
            <a:off x="609600" y="4267200"/>
            <a:ext cx="10972800" cy="769441"/>
          </a:xfrm>
          <a:prstGeom prst="rect">
            <a:avLst/>
          </a:prstGeom>
          <a:solidFill>
            <a:schemeClr val="bg1"/>
          </a:solidFill>
          <a:ln w="12700">
            <a:solidFill>
              <a:srgbClr val="FF0000"/>
            </a:solidFill>
            <a:miter lim="800000"/>
            <a:headEnd/>
            <a:tailEnd/>
          </a:ln>
          <a:effectLst/>
        </p:spPr>
        <p:txBody>
          <a:bodyPr>
            <a:spAutoFit/>
          </a:bodyPr>
          <a:lstStyle/>
          <a:p>
            <a:pPr algn="just">
              <a:spcBef>
                <a:spcPts val="0"/>
              </a:spcBef>
            </a:pPr>
            <a:r>
              <a:rPr lang="en-US" altLang="en-US" sz="2200" dirty="0">
                <a:latin typeface="Calibri" panose="020F0502020204030204" pitchFamily="34" charset="0"/>
                <a:cs typeface="Calibri" panose="020F0502020204030204" pitchFamily="34" charset="0"/>
              </a:rPr>
              <a:t>Once Jesus touched Peter’s mother-in-law, each line is the reversal of the corresponding line before:   “with a fever” &gt; “fever left her” / “mother-in-law lying” / “she arose”, etc.</a:t>
            </a:r>
          </a:p>
        </p:txBody>
      </p:sp>
    </p:spTree>
    <p:extLst>
      <p:ext uri="{BB962C8B-B14F-4D97-AF65-F5344CB8AC3E}">
        <p14:creationId xmlns:p14="http://schemas.microsoft.com/office/powerpoint/2010/main" val="4088985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3CB70C-4EFA-D86D-442A-DB63B51EF33D}"/>
              </a:ext>
            </a:extLst>
          </p:cNvPr>
          <p:cNvPicPr>
            <a:picLocks noChangeAspect="1"/>
          </p:cNvPicPr>
          <p:nvPr/>
        </p:nvPicPr>
        <p:blipFill>
          <a:blip r:embed="rId2"/>
          <a:stretch>
            <a:fillRect/>
          </a:stretch>
        </p:blipFill>
        <p:spPr>
          <a:xfrm>
            <a:off x="0" y="0"/>
            <a:ext cx="12192000" cy="6857999"/>
          </a:xfrm>
          <a:prstGeom prst="rect">
            <a:avLst/>
          </a:prstGeom>
        </p:spPr>
      </p:pic>
      <p:sp>
        <p:nvSpPr>
          <p:cNvPr id="165890" name="Rectangle 2">
            <a:extLst>
              <a:ext uri="{FF2B5EF4-FFF2-40B4-BE49-F238E27FC236}">
                <a16:creationId xmlns:a16="http://schemas.microsoft.com/office/drawing/2014/main" id="{BD1547FB-DBCE-87BC-855F-5EE1C1055054}"/>
              </a:ext>
            </a:extLst>
          </p:cNvPr>
          <p:cNvSpPr>
            <a:spLocks noGrp="1" noChangeArrowheads="1"/>
          </p:cNvSpPr>
          <p:nvPr>
            <p:ph idx="1"/>
          </p:nvPr>
        </p:nvSpPr>
        <p:spPr>
          <a:xfrm>
            <a:off x="3509963" y="0"/>
            <a:ext cx="5329237" cy="4343397"/>
          </a:xfrm>
        </p:spPr>
        <p:txBody>
          <a:bodyPr>
            <a:normAutofit/>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Calibri" panose="020F0502020204030204" pitchFamily="34" charset="0"/>
                <a:ea typeface="+mn-ea"/>
                <a:cs typeface="Arial" panose="020B0604020202020204" pitchFamily="34" charset="0"/>
              </a:rPr>
              <a:t>Chiasm in Matthew 8:14-15</a:t>
            </a:r>
          </a:p>
          <a:p>
            <a:pPr marL="0" indent="0" defTabSz="234950">
              <a:lnSpc>
                <a:spcPct val="100000"/>
              </a:lnSpc>
              <a:spcBef>
                <a:spcPts val="0"/>
              </a:spcBef>
              <a:buNone/>
            </a:pPr>
            <a:r>
              <a:rPr lang="en-US" altLang="en-US" dirty="0"/>
              <a:t>And when</a:t>
            </a:r>
          </a:p>
          <a:p>
            <a:pPr indent="0" defTabSz="234950">
              <a:lnSpc>
                <a:spcPct val="100000"/>
              </a:lnSpc>
              <a:spcBef>
                <a:spcPts val="0"/>
              </a:spcBef>
              <a:buNone/>
            </a:pPr>
            <a:r>
              <a:rPr lang="en-US" altLang="en-US" dirty="0"/>
              <a:t>	Jesus had come to Peter's home,</a:t>
            </a:r>
          </a:p>
          <a:p>
            <a:pPr marL="457200" indent="0" defTabSz="234950">
              <a:lnSpc>
                <a:spcPct val="100000"/>
              </a:lnSpc>
              <a:spcBef>
                <a:spcPts val="0"/>
              </a:spcBef>
              <a:buNone/>
            </a:pPr>
            <a:r>
              <a:rPr lang="en-US" altLang="en-US" dirty="0"/>
              <a:t>He saw his mother-in-law lying</a:t>
            </a:r>
          </a:p>
          <a:p>
            <a:pPr marL="800100" indent="0" defTabSz="234950">
              <a:lnSpc>
                <a:spcPct val="100000"/>
              </a:lnSpc>
              <a:spcBef>
                <a:spcPts val="0"/>
              </a:spcBef>
              <a:buNone/>
            </a:pPr>
            <a:r>
              <a:rPr lang="en-US" altLang="en-US" b="1" dirty="0">
                <a:solidFill>
                  <a:srgbClr val="0000FF"/>
                </a:solidFill>
              </a:rPr>
              <a:t>sick in bed with a fever. And</a:t>
            </a:r>
          </a:p>
          <a:p>
            <a:pPr marL="914400" indent="0" defTabSz="234950">
              <a:lnSpc>
                <a:spcPct val="100000"/>
              </a:lnSpc>
              <a:spcBef>
                <a:spcPts val="0"/>
              </a:spcBef>
              <a:buNone/>
            </a:pPr>
            <a:r>
              <a:rPr lang="en-US" altLang="en-US" dirty="0"/>
              <a:t>He touched her hand, and</a:t>
            </a:r>
          </a:p>
          <a:p>
            <a:pPr marL="800100" indent="0" defTabSz="234950">
              <a:lnSpc>
                <a:spcPct val="100000"/>
              </a:lnSpc>
              <a:spcBef>
                <a:spcPts val="0"/>
              </a:spcBef>
              <a:buNone/>
            </a:pPr>
            <a:r>
              <a:rPr lang="en-US" altLang="en-US" b="1" dirty="0">
                <a:solidFill>
                  <a:srgbClr val="0000FF"/>
                </a:solidFill>
              </a:rPr>
              <a:t>the fever left her; and</a:t>
            </a:r>
          </a:p>
          <a:p>
            <a:pPr marL="517525" indent="0" defTabSz="234950">
              <a:lnSpc>
                <a:spcPct val="100000"/>
              </a:lnSpc>
              <a:spcBef>
                <a:spcPts val="0"/>
              </a:spcBef>
              <a:buNone/>
            </a:pPr>
            <a:r>
              <a:rPr lang="en-US" altLang="en-US" dirty="0"/>
              <a:t>she arose, and</a:t>
            </a:r>
          </a:p>
          <a:p>
            <a:pPr marL="288925" indent="0" defTabSz="234950">
              <a:lnSpc>
                <a:spcPct val="100000"/>
              </a:lnSpc>
              <a:spcBef>
                <a:spcPts val="0"/>
              </a:spcBef>
              <a:buNone/>
            </a:pPr>
            <a:r>
              <a:rPr lang="en-US" altLang="en-US" dirty="0"/>
              <a:t>waited on Him.</a:t>
            </a:r>
          </a:p>
        </p:txBody>
      </p:sp>
      <p:sp>
        <p:nvSpPr>
          <p:cNvPr id="165892" name="Line 4">
            <a:extLst>
              <a:ext uri="{FF2B5EF4-FFF2-40B4-BE49-F238E27FC236}">
                <a16:creationId xmlns:a16="http://schemas.microsoft.com/office/drawing/2014/main" id="{13A0FEC0-0BDA-33D3-AA32-4071D8CEC042}"/>
              </a:ext>
            </a:extLst>
          </p:cNvPr>
          <p:cNvSpPr>
            <a:spLocks noChangeShapeType="1"/>
          </p:cNvSpPr>
          <p:nvPr/>
        </p:nvSpPr>
        <p:spPr bwMode="auto">
          <a:xfrm>
            <a:off x="2987040" y="2667000"/>
            <a:ext cx="128016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65893" name="Line 5">
            <a:extLst>
              <a:ext uri="{FF2B5EF4-FFF2-40B4-BE49-F238E27FC236}">
                <a16:creationId xmlns:a16="http://schemas.microsoft.com/office/drawing/2014/main" id="{E129C488-27A8-D27A-D447-61FBD2752614}"/>
              </a:ext>
            </a:extLst>
          </p:cNvPr>
          <p:cNvSpPr>
            <a:spLocks noChangeShapeType="1"/>
          </p:cNvSpPr>
          <p:nvPr/>
        </p:nvSpPr>
        <p:spPr bwMode="auto">
          <a:xfrm>
            <a:off x="8473440" y="2667000"/>
            <a:ext cx="128016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2" name="Text Box 3">
            <a:extLst>
              <a:ext uri="{FF2B5EF4-FFF2-40B4-BE49-F238E27FC236}">
                <a16:creationId xmlns:a16="http://schemas.microsoft.com/office/drawing/2014/main" id="{4856F0F8-C0AE-8EB2-5010-A9A8C1DC3841}"/>
              </a:ext>
            </a:extLst>
          </p:cNvPr>
          <p:cNvSpPr txBox="1">
            <a:spLocks noChangeArrowheads="1"/>
          </p:cNvSpPr>
          <p:nvPr/>
        </p:nvSpPr>
        <p:spPr bwMode="auto">
          <a:xfrm>
            <a:off x="609600" y="4267200"/>
            <a:ext cx="10972800" cy="769441"/>
          </a:xfrm>
          <a:prstGeom prst="rect">
            <a:avLst/>
          </a:prstGeom>
          <a:solidFill>
            <a:schemeClr val="bg1"/>
          </a:solidFill>
          <a:ln w="12700">
            <a:solidFill>
              <a:srgbClr val="FF0000"/>
            </a:solidFill>
            <a:miter lim="800000"/>
            <a:headEnd/>
            <a:tailEnd/>
          </a:ln>
          <a:effectLst/>
        </p:spPr>
        <p:txBody>
          <a:bodyPr>
            <a:spAutoFit/>
          </a:bodyPr>
          <a:lstStyle/>
          <a:p>
            <a:pPr algn="just">
              <a:spcBef>
                <a:spcPts val="0"/>
              </a:spcBef>
            </a:pPr>
            <a:r>
              <a:rPr lang="en-US" altLang="en-US" sz="2200" dirty="0">
                <a:latin typeface="Calibri" panose="020F0502020204030204" pitchFamily="34" charset="0"/>
                <a:cs typeface="Calibri" panose="020F0502020204030204" pitchFamily="34" charset="0"/>
              </a:rPr>
              <a:t>Once Jesus touched Peter’s mother-in-law, each line is the reversal of the corresponding line before:   “with a fever” &gt; “fever left her” / “mother-in-law lying” / “she arose”, etc.</a:t>
            </a:r>
          </a:p>
        </p:txBody>
      </p:sp>
    </p:spTree>
    <p:extLst>
      <p:ext uri="{BB962C8B-B14F-4D97-AF65-F5344CB8AC3E}">
        <p14:creationId xmlns:p14="http://schemas.microsoft.com/office/powerpoint/2010/main" val="3832504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3CB70C-4EFA-D86D-442A-DB63B51EF33D}"/>
              </a:ext>
            </a:extLst>
          </p:cNvPr>
          <p:cNvPicPr>
            <a:picLocks noChangeAspect="1"/>
          </p:cNvPicPr>
          <p:nvPr/>
        </p:nvPicPr>
        <p:blipFill>
          <a:blip r:embed="rId2"/>
          <a:stretch>
            <a:fillRect/>
          </a:stretch>
        </p:blipFill>
        <p:spPr>
          <a:xfrm>
            <a:off x="0" y="0"/>
            <a:ext cx="12192000" cy="6857999"/>
          </a:xfrm>
          <a:prstGeom prst="rect">
            <a:avLst/>
          </a:prstGeom>
        </p:spPr>
      </p:pic>
      <p:sp>
        <p:nvSpPr>
          <p:cNvPr id="165890" name="Rectangle 2">
            <a:extLst>
              <a:ext uri="{FF2B5EF4-FFF2-40B4-BE49-F238E27FC236}">
                <a16:creationId xmlns:a16="http://schemas.microsoft.com/office/drawing/2014/main" id="{BD1547FB-DBCE-87BC-855F-5EE1C1055054}"/>
              </a:ext>
            </a:extLst>
          </p:cNvPr>
          <p:cNvSpPr>
            <a:spLocks noGrp="1" noChangeArrowheads="1"/>
          </p:cNvSpPr>
          <p:nvPr>
            <p:ph idx="1"/>
          </p:nvPr>
        </p:nvSpPr>
        <p:spPr>
          <a:xfrm>
            <a:off x="3509963" y="0"/>
            <a:ext cx="5329237" cy="4343397"/>
          </a:xfrm>
        </p:spPr>
        <p:txBody>
          <a:bodyPr>
            <a:normAutofit/>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Calibri" panose="020F0502020204030204" pitchFamily="34" charset="0"/>
                <a:ea typeface="+mn-ea"/>
                <a:cs typeface="Arial" panose="020B0604020202020204" pitchFamily="34" charset="0"/>
              </a:rPr>
              <a:t>Chiasm in Matthew 8:14-15</a:t>
            </a:r>
          </a:p>
          <a:p>
            <a:pPr marL="0" indent="0" defTabSz="234950">
              <a:lnSpc>
                <a:spcPct val="100000"/>
              </a:lnSpc>
              <a:spcBef>
                <a:spcPts val="0"/>
              </a:spcBef>
              <a:buNone/>
            </a:pPr>
            <a:r>
              <a:rPr lang="en-US" altLang="en-US" dirty="0"/>
              <a:t>And when</a:t>
            </a:r>
          </a:p>
          <a:p>
            <a:pPr indent="0" defTabSz="234950">
              <a:lnSpc>
                <a:spcPct val="100000"/>
              </a:lnSpc>
              <a:spcBef>
                <a:spcPts val="0"/>
              </a:spcBef>
              <a:buNone/>
            </a:pPr>
            <a:r>
              <a:rPr lang="en-US" altLang="en-US" dirty="0"/>
              <a:t>	Jesus had come to Peter's home,</a:t>
            </a:r>
          </a:p>
          <a:p>
            <a:pPr marL="457200" indent="0" defTabSz="234950">
              <a:lnSpc>
                <a:spcPct val="100000"/>
              </a:lnSpc>
              <a:spcBef>
                <a:spcPts val="0"/>
              </a:spcBef>
              <a:buNone/>
            </a:pPr>
            <a:r>
              <a:rPr lang="en-US" altLang="en-US" b="1" dirty="0">
                <a:solidFill>
                  <a:srgbClr val="0000FF"/>
                </a:solidFill>
              </a:rPr>
              <a:t>He saw his mother-in-law lying</a:t>
            </a:r>
          </a:p>
          <a:p>
            <a:pPr marL="800100" indent="0" defTabSz="234950">
              <a:lnSpc>
                <a:spcPct val="100000"/>
              </a:lnSpc>
              <a:spcBef>
                <a:spcPts val="0"/>
              </a:spcBef>
              <a:buNone/>
            </a:pPr>
            <a:r>
              <a:rPr lang="en-US" altLang="en-US" dirty="0"/>
              <a:t>sick in bed with a fever. And</a:t>
            </a:r>
          </a:p>
          <a:p>
            <a:pPr marL="914400" indent="0" defTabSz="234950">
              <a:lnSpc>
                <a:spcPct val="100000"/>
              </a:lnSpc>
              <a:spcBef>
                <a:spcPts val="0"/>
              </a:spcBef>
              <a:buNone/>
            </a:pPr>
            <a:r>
              <a:rPr lang="en-US" altLang="en-US" dirty="0"/>
              <a:t>He touched her hand, and</a:t>
            </a:r>
          </a:p>
          <a:p>
            <a:pPr marL="800100" indent="0" defTabSz="234950">
              <a:lnSpc>
                <a:spcPct val="100000"/>
              </a:lnSpc>
              <a:spcBef>
                <a:spcPts val="0"/>
              </a:spcBef>
              <a:buNone/>
            </a:pPr>
            <a:r>
              <a:rPr lang="en-US" altLang="en-US" dirty="0"/>
              <a:t>the fever left her; and</a:t>
            </a:r>
          </a:p>
          <a:p>
            <a:pPr marL="457200" indent="0" defTabSz="234950">
              <a:lnSpc>
                <a:spcPct val="100000"/>
              </a:lnSpc>
              <a:spcBef>
                <a:spcPts val="0"/>
              </a:spcBef>
              <a:buNone/>
            </a:pPr>
            <a:r>
              <a:rPr lang="en-US" altLang="en-US" b="1" dirty="0">
                <a:solidFill>
                  <a:srgbClr val="0000FF"/>
                </a:solidFill>
              </a:rPr>
              <a:t>she arose, and</a:t>
            </a:r>
          </a:p>
          <a:p>
            <a:pPr marL="288925" indent="0" defTabSz="234950">
              <a:lnSpc>
                <a:spcPct val="100000"/>
              </a:lnSpc>
              <a:spcBef>
                <a:spcPts val="0"/>
              </a:spcBef>
              <a:buNone/>
            </a:pPr>
            <a:r>
              <a:rPr lang="en-US" altLang="en-US" dirty="0"/>
              <a:t>waited on Him.</a:t>
            </a:r>
          </a:p>
        </p:txBody>
      </p:sp>
      <p:sp>
        <p:nvSpPr>
          <p:cNvPr id="165892" name="Line 4">
            <a:extLst>
              <a:ext uri="{FF2B5EF4-FFF2-40B4-BE49-F238E27FC236}">
                <a16:creationId xmlns:a16="http://schemas.microsoft.com/office/drawing/2014/main" id="{13A0FEC0-0BDA-33D3-AA32-4071D8CEC042}"/>
              </a:ext>
            </a:extLst>
          </p:cNvPr>
          <p:cNvSpPr>
            <a:spLocks noChangeShapeType="1"/>
          </p:cNvSpPr>
          <p:nvPr/>
        </p:nvSpPr>
        <p:spPr bwMode="auto">
          <a:xfrm>
            <a:off x="2987040" y="2667000"/>
            <a:ext cx="128016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65893" name="Line 5">
            <a:extLst>
              <a:ext uri="{FF2B5EF4-FFF2-40B4-BE49-F238E27FC236}">
                <a16:creationId xmlns:a16="http://schemas.microsoft.com/office/drawing/2014/main" id="{E129C488-27A8-D27A-D447-61FBD2752614}"/>
              </a:ext>
            </a:extLst>
          </p:cNvPr>
          <p:cNvSpPr>
            <a:spLocks noChangeShapeType="1"/>
          </p:cNvSpPr>
          <p:nvPr/>
        </p:nvSpPr>
        <p:spPr bwMode="auto">
          <a:xfrm>
            <a:off x="8473440" y="2667000"/>
            <a:ext cx="128016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2" name="Text Box 3">
            <a:extLst>
              <a:ext uri="{FF2B5EF4-FFF2-40B4-BE49-F238E27FC236}">
                <a16:creationId xmlns:a16="http://schemas.microsoft.com/office/drawing/2014/main" id="{4856F0F8-C0AE-8EB2-5010-A9A8C1DC3841}"/>
              </a:ext>
            </a:extLst>
          </p:cNvPr>
          <p:cNvSpPr txBox="1">
            <a:spLocks noChangeArrowheads="1"/>
          </p:cNvSpPr>
          <p:nvPr/>
        </p:nvSpPr>
        <p:spPr bwMode="auto">
          <a:xfrm>
            <a:off x="609600" y="4267200"/>
            <a:ext cx="10972800" cy="769441"/>
          </a:xfrm>
          <a:prstGeom prst="rect">
            <a:avLst/>
          </a:prstGeom>
          <a:solidFill>
            <a:schemeClr val="bg1"/>
          </a:solidFill>
          <a:ln w="12700">
            <a:solidFill>
              <a:srgbClr val="FF0000"/>
            </a:solidFill>
            <a:miter lim="800000"/>
            <a:headEnd/>
            <a:tailEnd/>
          </a:ln>
          <a:effectLst/>
        </p:spPr>
        <p:txBody>
          <a:bodyPr>
            <a:spAutoFit/>
          </a:bodyPr>
          <a:lstStyle/>
          <a:p>
            <a:pPr algn="just">
              <a:spcBef>
                <a:spcPts val="0"/>
              </a:spcBef>
            </a:pPr>
            <a:r>
              <a:rPr lang="en-US" altLang="en-US" sz="2200" dirty="0">
                <a:latin typeface="Calibri" panose="020F0502020204030204" pitchFamily="34" charset="0"/>
                <a:cs typeface="Calibri" panose="020F0502020204030204" pitchFamily="34" charset="0"/>
              </a:rPr>
              <a:t>Once Jesus touched Peter’s mother-in-law, each line is the reversal of the corresponding line before:   “with a fever” &gt; “fever left her” / “mother-in-law lying” / “she arose”, etc.</a:t>
            </a:r>
          </a:p>
        </p:txBody>
      </p:sp>
    </p:spTree>
    <p:extLst>
      <p:ext uri="{BB962C8B-B14F-4D97-AF65-F5344CB8AC3E}">
        <p14:creationId xmlns:p14="http://schemas.microsoft.com/office/powerpoint/2010/main" val="1490214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3CB70C-4EFA-D86D-442A-DB63B51EF33D}"/>
              </a:ext>
            </a:extLst>
          </p:cNvPr>
          <p:cNvPicPr>
            <a:picLocks noChangeAspect="1"/>
          </p:cNvPicPr>
          <p:nvPr/>
        </p:nvPicPr>
        <p:blipFill>
          <a:blip r:embed="rId2"/>
          <a:stretch>
            <a:fillRect/>
          </a:stretch>
        </p:blipFill>
        <p:spPr>
          <a:xfrm>
            <a:off x="0" y="0"/>
            <a:ext cx="12192000" cy="6857999"/>
          </a:xfrm>
          <a:prstGeom prst="rect">
            <a:avLst/>
          </a:prstGeom>
        </p:spPr>
      </p:pic>
      <p:sp>
        <p:nvSpPr>
          <p:cNvPr id="165890" name="Rectangle 2">
            <a:extLst>
              <a:ext uri="{FF2B5EF4-FFF2-40B4-BE49-F238E27FC236}">
                <a16:creationId xmlns:a16="http://schemas.microsoft.com/office/drawing/2014/main" id="{BD1547FB-DBCE-87BC-855F-5EE1C1055054}"/>
              </a:ext>
            </a:extLst>
          </p:cNvPr>
          <p:cNvSpPr>
            <a:spLocks noGrp="1" noChangeArrowheads="1"/>
          </p:cNvSpPr>
          <p:nvPr>
            <p:ph idx="1"/>
          </p:nvPr>
        </p:nvSpPr>
        <p:spPr>
          <a:xfrm>
            <a:off x="3509963" y="0"/>
            <a:ext cx="5329237" cy="4343397"/>
          </a:xfrm>
        </p:spPr>
        <p:txBody>
          <a:bodyPr>
            <a:normAutofit/>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Calibri" panose="020F0502020204030204" pitchFamily="34" charset="0"/>
                <a:ea typeface="+mn-ea"/>
                <a:cs typeface="Arial" panose="020B0604020202020204" pitchFamily="34" charset="0"/>
              </a:rPr>
              <a:t>Chiasm in Matthew 8:14-15</a:t>
            </a:r>
          </a:p>
          <a:p>
            <a:pPr marL="0" indent="0" defTabSz="234950">
              <a:lnSpc>
                <a:spcPct val="100000"/>
              </a:lnSpc>
              <a:spcBef>
                <a:spcPts val="0"/>
              </a:spcBef>
              <a:buNone/>
            </a:pPr>
            <a:r>
              <a:rPr lang="en-US" altLang="en-US" dirty="0"/>
              <a:t>And when</a:t>
            </a:r>
          </a:p>
          <a:p>
            <a:pPr indent="0" defTabSz="234950">
              <a:lnSpc>
                <a:spcPct val="100000"/>
              </a:lnSpc>
              <a:spcBef>
                <a:spcPts val="0"/>
              </a:spcBef>
              <a:buNone/>
            </a:pPr>
            <a:r>
              <a:rPr lang="en-US" altLang="en-US" dirty="0"/>
              <a:t>	</a:t>
            </a:r>
            <a:r>
              <a:rPr lang="en-US" altLang="en-US" b="1" dirty="0">
                <a:solidFill>
                  <a:srgbClr val="0000FF"/>
                </a:solidFill>
              </a:rPr>
              <a:t>Jesus had come to Peter's home</a:t>
            </a:r>
            <a:r>
              <a:rPr lang="en-US" altLang="en-US" dirty="0"/>
              <a:t>,</a:t>
            </a:r>
          </a:p>
          <a:p>
            <a:pPr marL="457200" indent="0" defTabSz="234950">
              <a:lnSpc>
                <a:spcPct val="100000"/>
              </a:lnSpc>
              <a:spcBef>
                <a:spcPts val="0"/>
              </a:spcBef>
              <a:buNone/>
            </a:pPr>
            <a:r>
              <a:rPr lang="en-US" altLang="en-US" dirty="0"/>
              <a:t>He saw his mother-in-law lying</a:t>
            </a:r>
          </a:p>
          <a:p>
            <a:pPr marL="800100" indent="0" defTabSz="234950">
              <a:lnSpc>
                <a:spcPct val="100000"/>
              </a:lnSpc>
              <a:spcBef>
                <a:spcPts val="0"/>
              </a:spcBef>
              <a:buNone/>
            </a:pPr>
            <a:r>
              <a:rPr lang="en-US" altLang="en-US" dirty="0"/>
              <a:t>sick in bed with a fever. And</a:t>
            </a:r>
          </a:p>
          <a:p>
            <a:pPr marL="914400" indent="0" defTabSz="234950">
              <a:lnSpc>
                <a:spcPct val="100000"/>
              </a:lnSpc>
              <a:spcBef>
                <a:spcPts val="0"/>
              </a:spcBef>
              <a:buNone/>
            </a:pPr>
            <a:r>
              <a:rPr lang="en-US" altLang="en-US" dirty="0"/>
              <a:t>He touched her hand, and</a:t>
            </a:r>
          </a:p>
          <a:p>
            <a:pPr marL="800100" indent="0" defTabSz="234950">
              <a:lnSpc>
                <a:spcPct val="100000"/>
              </a:lnSpc>
              <a:spcBef>
                <a:spcPts val="0"/>
              </a:spcBef>
              <a:buNone/>
            </a:pPr>
            <a:r>
              <a:rPr lang="en-US" altLang="en-US" dirty="0"/>
              <a:t>the fever left her; and</a:t>
            </a:r>
          </a:p>
          <a:p>
            <a:pPr marL="457200" indent="0" defTabSz="234950">
              <a:lnSpc>
                <a:spcPct val="100000"/>
              </a:lnSpc>
              <a:spcBef>
                <a:spcPts val="0"/>
              </a:spcBef>
              <a:buNone/>
            </a:pPr>
            <a:r>
              <a:rPr lang="en-US" altLang="en-US" dirty="0"/>
              <a:t>she arose, and</a:t>
            </a:r>
          </a:p>
          <a:p>
            <a:pPr marL="288925" indent="0" defTabSz="234950">
              <a:lnSpc>
                <a:spcPct val="100000"/>
              </a:lnSpc>
              <a:spcBef>
                <a:spcPts val="0"/>
              </a:spcBef>
              <a:buNone/>
            </a:pPr>
            <a:r>
              <a:rPr lang="en-US" altLang="en-US" b="1" dirty="0">
                <a:solidFill>
                  <a:srgbClr val="0000FF"/>
                </a:solidFill>
              </a:rPr>
              <a:t>waited on Him.</a:t>
            </a:r>
          </a:p>
        </p:txBody>
      </p:sp>
      <p:sp>
        <p:nvSpPr>
          <p:cNvPr id="165892" name="Line 4">
            <a:extLst>
              <a:ext uri="{FF2B5EF4-FFF2-40B4-BE49-F238E27FC236}">
                <a16:creationId xmlns:a16="http://schemas.microsoft.com/office/drawing/2014/main" id="{13A0FEC0-0BDA-33D3-AA32-4071D8CEC042}"/>
              </a:ext>
            </a:extLst>
          </p:cNvPr>
          <p:cNvSpPr>
            <a:spLocks noChangeShapeType="1"/>
          </p:cNvSpPr>
          <p:nvPr/>
        </p:nvSpPr>
        <p:spPr bwMode="auto">
          <a:xfrm>
            <a:off x="2987040" y="2667000"/>
            <a:ext cx="128016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65893" name="Line 5">
            <a:extLst>
              <a:ext uri="{FF2B5EF4-FFF2-40B4-BE49-F238E27FC236}">
                <a16:creationId xmlns:a16="http://schemas.microsoft.com/office/drawing/2014/main" id="{E129C488-27A8-D27A-D447-61FBD2752614}"/>
              </a:ext>
            </a:extLst>
          </p:cNvPr>
          <p:cNvSpPr>
            <a:spLocks noChangeShapeType="1"/>
          </p:cNvSpPr>
          <p:nvPr/>
        </p:nvSpPr>
        <p:spPr bwMode="auto">
          <a:xfrm>
            <a:off x="8473440" y="2667000"/>
            <a:ext cx="128016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2" name="Text Box 3">
            <a:extLst>
              <a:ext uri="{FF2B5EF4-FFF2-40B4-BE49-F238E27FC236}">
                <a16:creationId xmlns:a16="http://schemas.microsoft.com/office/drawing/2014/main" id="{4856F0F8-C0AE-8EB2-5010-A9A8C1DC3841}"/>
              </a:ext>
            </a:extLst>
          </p:cNvPr>
          <p:cNvSpPr txBox="1">
            <a:spLocks noChangeArrowheads="1"/>
          </p:cNvSpPr>
          <p:nvPr/>
        </p:nvSpPr>
        <p:spPr bwMode="auto">
          <a:xfrm>
            <a:off x="609600" y="4267200"/>
            <a:ext cx="10972800" cy="769441"/>
          </a:xfrm>
          <a:prstGeom prst="rect">
            <a:avLst/>
          </a:prstGeom>
          <a:solidFill>
            <a:schemeClr val="bg1"/>
          </a:solidFill>
          <a:ln w="12700">
            <a:solidFill>
              <a:srgbClr val="FF0000"/>
            </a:solidFill>
            <a:miter lim="800000"/>
            <a:headEnd/>
            <a:tailEnd/>
          </a:ln>
          <a:effectLst/>
        </p:spPr>
        <p:txBody>
          <a:bodyPr>
            <a:spAutoFit/>
          </a:bodyPr>
          <a:lstStyle/>
          <a:p>
            <a:pPr algn="just">
              <a:spcBef>
                <a:spcPts val="0"/>
              </a:spcBef>
            </a:pPr>
            <a:r>
              <a:rPr lang="en-US" altLang="en-US" sz="2200" dirty="0">
                <a:latin typeface="Calibri" panose="020F0502020204030204" pitchFamily="34" charset="0"/>
                <a:cs typeface="Calibri" panose="020F0502020204030204" pitchFamily="34" charset="0"/>
              </a:rPr>
              <a:t>Once Jesus touched Peter’s mother-in-law, each line is the reversal of the corresponding line before:   “with a fever” &gt; “fever left her” / “mother-in-law lying” / “she arose”, etc.</a:t>
            </a:r>
          </a:p>
        </p:txBody>
      </p:sp>
    </p:spTree>
    <p:extLst>
      <p:ext uri="{BB962C8B-B14F-4D97-AF65-F5344CB8AC3E}">
        <p14:creationId xmlns:p14="http://schemas.microsoft.com/office/powerpoint/2010/main" val="2047034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3FD05-5CB5-E09C-3754-F3676786CE5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8DAB15-4938-1D47-2D43-69200BA186F3}"/>
              </a:ext>
            </a:extLst>
          </p:cNvPr>
          <p:cNvPicPr>
            <a:picLocks noChangeAspect="1"/>
          </p:cNvPicPr>
          <p:nvPr/>
        </p:nvPicPr>
        <p:blipFill>
          <a:blip r:embed="rId2"/>
          <a:stretch>
            <a:fillRect/>
          </a:stretch>
        </p:blipFill>
        <p:spPr>
          <a:xfrm>
            <a:off x="0" y="0"/>
            <a:ext cx="12192000" cy="6857999"/>
          </a:xfrm>
          <a:prstGeom prst="rect">
            <a:avLst/>
          </a:prstGeom>
        </p:spPr>
      </p:pic>
      <p:sp>
        <p:nvSpPr>
          <p:cNvPr id="70658" name="Rectangle 2">
            <a:extLst>
              <a:ext uri="{FF2B5EF4-FFF2-40B4-BE49-F238E27FC236}">
                <a16:creationId xmlns:a16="http://schemas.microsoft.com/office/drawing/2014/main" id="{455F8204-0159-3AD9-6D33-6B5AE762326D}"/>
              </a:ext>
            </a:extLst>
          </p:cNvPr>
          <p:cNvSpPr>
            <a:spLocks noGrp="1" noChangeArrowheads="1"/>
          </p:cNvSpPr>
          <p:nvPr>
            <p:ph idx="1"/>
          </p:nvPr>
        </p:nvSpPr>
        <p:spPr>
          <a:xfrm>
            <a:off x="609600" y="0"/>
            <a:ext cx="10972800" cy="521208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Matthew 8:16–17</a:t>
            </a:r>
          </a:p>
          <a:p>
            <a:pPr marL="0" marR="0" indent="0" algn="just">
              <a:lnSpc>
                <a:spcPct val="100000"/>
              </a:lnSpc>
              <a:spcBef>
                <a:spcPts val="0"/>
              </a:spcBef>
              <a:spcAft>
                <a:spcPts val="1000"/>
              </a:spcAft>
              <a:buNone/>
            </a:pPr>
            <a:r>
              <a:rPr lang="en-US" b="1" baseline="30000" dirty="0">
                <a:solidFill>
                  <a:srgbClr val="0000CC"/>
                </a:solidFill>
                <a:latin typeface="Calibri" panose="020F0502020204030204" pitchFamily="34" charset="0"/>
                <a:cs typeface="+mj-cs"/>
              </a:rPr>
              <a:t>16</a:t>
            </a:r>
            <a:r>
              <a:rPr lang="en-US" sz="2700" u="none" strike="noStrike" dirty="0">
                <a:effectLst/>
                <a:latin typeface="Calibri" panose="020F0502020204030204" pitchFamily="34" charset="0"/>
              </a:rPr>
              <a:t> </a:t>
            </a:r>
            <a:r>
              <a:rPr lang="en-US" b="1" dirty="0">
                <a:solidFill>
                  <a:srgbClr val="0000CC"/>
                </a:solidFill>
                <a:latin typeface="Calibri" panose="020F0502020204030204" pitchFamily="34" charset="0"/>
                <a:cs typeface="+mj-cs"/>
              </a:rPr>
              <a:t>When evening came, they brought to Him many who were demon-possessed; and He cast out the spirits with a word, and healed all who were ill. </a:t>
            </a:r>
            <a:r>
              <a:rPr lang="en-US" baseline="30000" dirty="0">
                <a:latin typeface="Calibri" panose="020F0502020204030204" pitchFamily="34" charset="0"/>
                <a:cs typeface="+mj-cs"/>
              </a:rPr>
              <a:t>17</a:t>
            </a:r>
            <a:r>
              <a:rPr lang="en-US" sz="2700" u="none" strike="noStrike" dirty="0">
                <a:effectLst/>
                <a:latin typeface="Calibri" panose="020F0502020204030204" pitchFamily="34" charset="0"/>
              </a:rPr>
              <a:t> </a:t>
            </a:r>
            <a:r>
              <a:rPr lang="en-US" sz="2700" i="1" dirty="0">
                <a:effectLst/>
                <a:latin typeface="Calibri" panose="020F0502020204030204" pitchFamily="34" charset="0"/>
              </a:rPr>
              <a:t>This was</a:t>
            </a:r>
            <a:r>
              <a:rPr lang="en-US" sz="2700" dirty="0">
                <a:effectLst/>
                <a:latin typeface="Calibri" panose="020F0502020204030204" pitchFamily="34" charset="0"/>
              </a:rPr>
              <a:t> to fulfill what was spoken through Isaiah the prophet: “</a:t>
            </a:r>
            <a:r>
              <a:rPr lang="en-US" sz="2700" cap="small" dirty="0">
                <a:effectLst/>
                <a:latin typeface="Calibri" panose="020F0502020204030204" pitchFamily="34" charset="0"/>
              </a:rPr>
              <a:t>He Himself took our infirmities and</a:t>
            </a:r>
            <a:r>
              <a:rPr lang="en-US" sz="2700" dirty="0">
                <a:effectLst/>
                <a:latin typeface="Calibri" panose="020F0502020204030204" pitchFamily="34" charset="0"/>
              </a:rPr>
              <a:t> </a:t>
            </a:r>
            <a:r>
              <a:rPr lang="en-US" sz="2700" cap="small" dirty="0">
                <a:effectLst/>
                <a:latin typeface="Calibri" panose="020F0502020204030204" pitchFamily="34" charset="0"/>
              </a:rPr>
              <a:t>carried away our diseases</a:t>
            </a:r>
            <a:r>
              <a:rPr lang="en-US" sz="2700" dirty="0">
                <a:effectLst/>
                <a:latin typeface="Calibri" panose="020F0502020204030204" pitchFamily="34" charset="0"/>
              </a:rPr>
              <a:t>.”</a:t>
            </a:r>
            <a:endParaRPr lang="en-US" altLang="en-US" sz="2700" dirty="0"/>
          </a:p>
        </p:txBody>
      </p:sp>
      <p:pic>
        <p:nvPicPr>
          <p:cNvPr id="3" name="Picture 2">
            <a:extLst>
              <a:ext uri="{FF2B5EF4-FFF2-40B4-BE49-F238E27FC236}">
                <a16:creationId xmlns:a16="http://schemas.microsoft.com/office/drawing/2014/main" id="{B4874470-A6E7-FD9C-CF4D-210314B76119}"/>
              </a:ext>
            </a:extLst>
          </p:cNvPr>
          <p:cNvPicPr>
            <a:picLocks noChangeAspect="1"/>
          </p:cNvPicPr>
          <p:nvPr/>
        </p:nvPicPr>
        <p:blipFill>
          <a:blip r:embed="rId3"/>
          <a:stretch>
            <a:fillRect/>
          </a:stretch>
        </p:blipFill>
        <p:spPr>
          <a:xfrm>
            <a:off x="3810000" y="2743200"/>
            <a:ext cx="4572000" cy="2286000"/>
          </a:xfrm>
          <a:prstGeom prst="rect">
            <a:avLst/>
          </a:prstGeom>
        </p:spPr>
      </p:pic>
    </p:spTree>
    <p:extLst>
      <p:ext uri="{BB962C8B-B14F-4D97-AF65-F5344CB8AC3E}">
        <p14:creationId xmlns:p14="http://schemas.microsoft.com/office/powerpoint/2010/main" val="1215282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B743BA-F084-F0B0-4969-E1275C310398}"/>
              </a:ext>
            </a:extLst>
          </p:cNvPr>
          <p:cNvPicPr>
            <a:picLocks noChangeAspect="1"/>
          </p:cNvPicPr>
          <p:nvPr/>
        </p:nvPicPr>
        <p:blipFill>
          <a:blip r:embed="rId3"/>
          <a:stretch>
            <a:fillRect/>
          </a:stretch>
        </p:blipFill>
        <p:spPr>
          <a:xfrm>
            <a:off x="781050" y="1752600"/>
            <a:ext cx="3086100" cy="4572000"/>
          </a:xfrm>
          <a:prstGeom prst="rect">
            <a:avLst/>
          </a:prstGeom>
        </p:spPr>
      </p:pic>
      <p:sp>
        <p:nvSpPr>
          <p:cNvPr id="112642" name="Rectangle 2">
            <a:extLst>
              <a:ext uri="{FF2B5EF4-FFF2-40B4-BE49-F238E27FC236}">
                <a16:creationId xmlns:a16="http://schemas.microsoft.com/office/drawing/2014/main" id="{720DB428-269D-53BB-5B7B-ADC3028EDE5F}"/>
              </a:ext>
            </a:extLst>
          </p:cNvPr>
          <p:cNvSpPr>
            <a:spLocks noGrp="1" noChangeArrowheads="1"/>
          </p:cNvSpPr>
          <p:nvPr>
            <p:ph sz="half" idx="1"/>
          </p:nvPr>
        </p:nvSpPr>
        <p:spPr>
          <a:xfrm>
            <a:off x="4267200" y="2057400"/>
            <a:ext cx="7315200" cy="2057400"/>
          </a:xfrm>
        </p:spPr>
        <p:txBody>
          <a:bodyPr>
            <a:normAutofit/>
          </a:bodyPr>
          <a:lstStyle/>
          <a:p>
            <a:pPr marL="342900" indent="-342900" algn="just">
              <a:lnSpc>
                <a:spcPct val="100000"/>
              </a:lnSpc>
              <a:spcBef>
                <a:spcPts val="0"/>
              </a:spcBef>
              <a:spcAft>
                <a:spcPts val="600"/>
              </a:spcAft>
              <a:tabLst>
                <a:tab pos="3370263" algn="l"/>
              </a:tabLst>
            </a:pPr>
            <a:r>
              <a:rPr lang="en-US" altLang="en-US" dirty="0"/>
              <a:t>Some secularists and liberal theologians have said that the gospel writers were just </a:t>
            </a:r>
            <a:r>
              <a:rPr lang="en-US" altLang="en-US" b="1" u="sng" dirty="0">
                <a:solidFill>
                  <a:srgbClr val="0000CC"/>
                </a:solidFill>
                <a:latin typeface="Calibri" panose="020F0502020204030204" pitchFamily="34" charset="0"/>
                <a:cs typeface="+mj-cs"/>
              </a:rPr>
              <a:t>ignorant</a:t>
            </a:r>
            <a:r>
              <a:rPr lang="en-US" altLang="en-US" dirty="0"/>
              <a:t>, unable to discern demon-possession from physical illness.</a:t>
            </a:r>
          </a:p>
        </p:txBody>
      </p:sp>
      <p:sp>
        <p:nvSpPr>
          <p:cNvPr id="2" name="Rectangle 2">
            <a:extLst>
              <a:ext uri="{FF2B5EF4-FFF2-40B4-BE49-F238E27FC236}">
                <a16:creationId xmlns:a16="http://schemas.microsoft.com/office/drawing/2014/main" id="{6998801D-7630-F335-36A8-BB3173D5189D}"/>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Demon-possession ≠ disease</a:t>
            </a:r>
          </a:p>
          <a:p>
            <a:pPr algn="ctr" fontAlgn="auto">
              <a:spcAft>
                <a:spcPts val="0"/>
              </a:spcAft>
            </a:pPr>
            <a:r>
              <a:rPr lang="en-US" altLang="en-US" sz="2400" b="1" dirty="0">
                <a:solidFill>
                  <a:srgbClr val="0000CC"/>
                </a:solidFill>
                <a:latin typeface="Calibri" panose="020F0502020204030204" pitchFamily="34" charset="0"/>
                <a:ea typeface="+mn-ea"/>
              </a:rPr>
              <a:t>Matthew 8:16-17</a:t>
            </a:r>
          </a:p>
        </p:txBody>
      </p:sp>
      <p:sp>
        <p:nvSpPr>
          <p:cNvPr id="3" name="Text Box 4">
            <a:extLst>
              <a:ext uri="{FF2B5EF4-FFF2-40B4-BE49-F238E27FC236}">
                <a16:creationId xmlns:a16="http://schemas.microsoft.com/office/drawing/2014/main" id="{035E871A-D427-666D-18C9-EA9E6B5C1DA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8" name="Picture 7">
            <a:extLst>
              <a:ext uri="{FF2B5EF4-FFF2-40B4-BE49-F238E27FC236}">
                <a16:creationId xmlns:a16="http://schemas.microsoft.com/office/drawing/2014/main" id="{27190131-7EEC-17B5-0465-5969FC93C88C}"/>
              </a:ext>
            </a:extLst>
          </p:cNvPr>
          <p:cNvPicPr>
            <a:picLocks noChangeAspect="1"/>
          </p:cNvPicPr>
          <p:nvPr/>
        </p:nvPicPr>
        <p:blipFill>
          <a:blip r:embed="rId4"/>
          <a:stretch>
            <a:fillRect/>
          </a:stretch>
        </p:blipFill>
        <p:spPr>
          <a:xfrm>
            <a:off x="609600" y="1752600"/>
            <a:ext cx="3429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3" name="Rectangle 5">
            <a:extLst>
              <a:ext uri="{FF2B5EF4-FFF2-40B4-BE49-F238E27FC236}">
                <a16:creationId xmlns:a16="http://schemas.microsoft.com/office/drawing/2014/main" id="{E3088647-8334-A99A-433B-AAD39CEF0F4B}"/>
              </a:ext>
            </a:extLst>
          </p:cNvPr>
          <p:cNvSpPr>
            <a:spLocks noGrp="1" noChangeArrowheads="1"/>
          </p:cNvSpPr>
          <p:nvPr>
            <p:ph sz="half" idx="1"/>
          </p:nvPr>
        </p:nvSpPr>
        <p:spPr>
          <a:xfrm>
            <a:off x="609600" y="1600200"/>
            <a:ext cx="10972800" cy="1143000"/>
          </a:xfrm>
          <a:noFill/>
          <a:ln/>
        </p:spPr>
        <p:txBody>
          <a:bodyPr>
            <a:normAutofit/>
          </a:bodyPr>
          <a:lstStyle/>
          <a:p>
            <a:pPr marL="342900" indent="-342900" algn="just">
              <a:lnSpc>
                <a:spcPct val="100000"/>
              </a:lnSpc>
              <a:spcBef>
                <a:spcPts val="0"/>
              </a:spcBef>
              <a:spcAft>
                <a:spcPts val="600"/>
              </a:spcAft>
              <a:tabLst>
                <a:tab pos="3370263" algn="l"/>
              </a:tabLst>
            </a:pPr>
            <a:r>
              <a:rPr lang="en-US" altLang="en-US" dirty="0"/>
              <a:t>But that is not at all what we see in this passage.</a:t>
            </a:r>
          </a:p>
          <a:p>
            <a:pPr marL="342900" indent="-342900" algn="just">
              <a:lnSpc>
                <a:spcPct val="100000"/>
              </a:lnSpc>
              <a:spcBef>
                <a:spcPts val="0"/>
              </a:spcBef>
              <a:spcAft>
                <a:spcPts val="600"/>
              </a:spcAft>
              <a:tabLst>
                <a:tab pos="3370263" algn="l"/>
              </a:tabLst>
            </a:pPr>
            <a:r>
              <a:rPr lang="en-US" altLang="en-US" dirty="0"/>
              <a:t>Jesus cast out the spirits from those possessed by the demons. </a:t>
            </a:r>
          </a:p>
        </p:txBody>
      </p:sp>
      <p:sp>
        <p:nvSpPr>
          <p:cNvPr id="4" name="Text Box 4">
            <a:extLst>
              <a:ext uri="{FF2B5EF4-FFF2-40B4-BE49-F238E27FC236}">
                <a16:creationId xmlns:a16="http://schemas.microsoft.com/office/drawing/2014/main" id="{E68EF5CB-D745-0F37-CE37-3820FF8B1D8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
        <p:nvSpPr>
          <p:cNvPr id="2" name="Rectangle 2">
            <a:extLst>
              <a:ext uri="{FF2B5EF4-FFF2-40B4-BE49-F238E27FC236}">
                <a16:creationId xmlns:a16="http://schemas.microsoft.com/office/drawing/2014/main" id="{00D13314-C4A7-0CF1-269E-4D750547B1B6}"/>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Demon-possession ≠ disease</a:t>
            </a:r>
          </a:p>
          <a:p>
            <a:pPr algn="ctr" fontAlgn="auto">
              <a:spcAft>
                <a:spcPts val="0"/>
              </a:spcAft>
            </a:pPr>
            <a:r>
              <a:rPr lang="en-US" altLang="en-US" sz="2400" b="1" dirty="0">
                <a:solidFill>
                  <a:srgbClr val="0000CC"/>
                </a:solidFill>
                <a:latin typeface="Calibri" panose="020F0502020204030204" pitchFamily="34" charset="0"/>
                <a:ea typeface="+mn-ea"/>
              </a:rPr>
              <a:t>Matthew 8:16-17</a:t>
            </a:r>
          </a:p>
        </p:txBody>
      </p:sp>
      <p:pic>
        <p:nvPicPr>
          <p:cNvPr id="6" name="Picture 5">
            <a:extLst>
              <a:ext uri="{FF2B5EF4-FFF2-40B4-BE49-F238E27FC236}">
                <a16:creationId xmlns:a16="http://schemas.microsoft.com/office/drawing/2014/main" id="{AD95991D-D0C1-BFCD-E79A-7336BC87FBC8}"/>
              </a:ext>
            </a:extLst>
          </p:cNvPr>
          <p:cNvPicPr>
            <a:picLocks noChangeAspect="1"/>
          </p:cNvPicPr>
          <p:nvPr/>
        </p:nvPicPr>
        <p:blipFill>
          <a:blip r:embed="rId3"/>
          <a:stretch>
            <a:fillRect/>
          </a:stretch>
        </p:blipFill>
        <p:spPr>
          <a:xfrm>
            <a:off x="2844801" y="2971800"/>
            <a:ext cx="6502399" cy="3657600"/>
          </a:xfrm>
          <a:prstGeom prst="rect">
            <a:avLst/>
          </a:prstGeom>
          <a:ln>
            <a:solidFill>
              <a:schemeClr val="tx1"/>
            </a:solidFill>
          </a:ln>
        </p:spPr>
      </p:pic>
      <p:sp>
        <p:nvSpPr>
          <p:cNvPr id="37896" name="Text Box 8">
            <a:extLst>
              <a:ext uri="{FF2B5EF4-FFF2-40B4-BE49-F238E27FC236}">
                <a16:creationId xmlns:a16="http://schemas.microsoft.com/office/drawing/2014/main" id="{F0F3C6AE-0FED-807C-9899-1471616C90B4}"/>
              </a:ext>
            </a:extLst>
          </p:cNvPr>
          <p:cNvSpPr txBox="1">
            <a:spLocks noChangeArrowheads="1"/>
          </p:cNvSpPr>
          <p:nvPr/>
        </p:nvSpPr>
        <p:spPr bwMode="auto">
          <a:xfrm>
            <a:off x="2324100" y="5230406"/>
            <a:ext cx="7543800" cy="1104900"/>
          </a:xfrm>
          <a:prstGeom prst="rect">
            <a:avLst/>
          </a:prstGeom>
          <a:solidFill>
            <a:schemeClr val="bg1"/>
          </a:solidFill>
          <a:ln w="38100">
            <a:solidFill>
              <a:srgbClr val="FF0000"/>
            </a:solidFill>
            <a:miter lim="800000"/>
            <a:headEnd/>
            <a:tailEnd/>
          </a:ln>
          <a:effectLst/>
        </p:spPr>
        <p:txBody>
          <a:bodyPr>
            <a:spAutoFit/>
          </a:bodyPr>
          <a:lstStyle/>
          <a:p>
            <a:pPr algn="ctr">
              <a:spcBef>
                <a:spcPct val="50000"/>
              </a:spcBef>
            </a:pPr>
            <a:r>
              <a:rPr lang="en-US" altLang="en-US" sz="3200" dirty="0">
                <a:latin typeface="Calibri" panose="020F0502020204030204" pitchFamily="34" charset="0"/>
                <a:cs typeface="Calibri" panose="020F0502020204030204" pitchFamily="34" charset="0"/>
              </a:rPr>
              <a:t>Physical illness is recognized, and is healed, but not by casting out the spirits.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7896"/>
                                        </p:tgtEl>
                                        <p:attrNameLst>
                                          <p:attrName>style.visibility</p:attrName>
                                        </p:attrNameLst>
                                      </p:cBhvr>
                                      <p:to>
                                        <p:strVal val="visible"/>
                                      </p:to>
                                    </p:set>
                                    <p:anim calcmode="lin" valueType="num">
                                      <p:cBhvr additive="base">
                                        <p:cTn id="7" dur="1000" fill="hold"/>
                                        <p:tgtEl>
                                          <p:spTgt spid="37896"/>
                                        </p:tgtEl>
                                        <p:attrNameLst>
                                          <p:attrName>ppt_x</p:attrName>
                                        </p:attrNameLst>
                                      </p:cBhvr>
                                      <p:tavLst>
                                        <p:tav tm="0">
                                          <p:val>
                                            <p:strVal val="1+#ppt_w/2"/>
                                          </p:val>
                                        </p:tav>
                                        <p:tav tm="100000">
                                          <p:val>
                                            <p:strVal val="#ppt_x"/>
                                          </p:val>
                                        </p:tav>
                                      </p:tavLst>
                                    </p:anim>
                                    <p:anim calcmode="lin" valueType="num">
                                      <p:cBhvr additive="base">
                                        <p:cTn id="8" dur="1000" fill="hold"/>
                                        <p:tgtEl>
                                          <p:spTgt spid="378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p:bldP spid="3789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D47AB-EFFB-4E0A-8D0F-1CF09FB022DC}"/>
              </a:ext>
            </a:extLst>
          </p:cNvPr>
          <p:cNvPicPr>
            <a:picLocks noChangeAspect="1"/>
          </p:cNvPicPr>
          <p:nvPr/>
        </p:nvPicPr>
        <p:blipFill>
          <a:blip r:embed="rId2"/>
          <a:stretch>
            <a:fillRect/>
          </a:stretch>
        </p:blipFill>
        <p:spPr>
          <a:xfrm>
            <a:off x="0" y="0"/>
            <a:ext cx="12192000" cy="6857999"/>
          </a:xfrm>
          <a:prstGeom prst="rect">
            <a:avLst/>
          </a:prstGeom>
        </p:spPr>
      </p:pic>
      <p:sp>
        <p:nvSpPr>
          <p:cNvPr id="70658" name="Rectangle 2">
            <a:extLst>
              <a:ext uri="{FF2B5EF4-FFF2-40B4-BE49-F238E27FC236}">
                <a16:creationId xmlns:a16="http://schemas.microsoft.com/office/drawing/2014/main" id="{33022C58-647D-08D3-5E91-0584F40D5F68}"/>
              </a:ext>
            </a:extLst>
          </p:cNvPr>
          <p:cNvSpPr>
            <a:spLocks noGrp="1" noChangeArrowheads="1"/>
          </p:cNvSpPr>
          <p:nvPr>
            <p:ph idx="1"/>
          </p:nvPr>
        </p:nvSpPr>
        <p:spPr>
          <a:xfrm>
            <a:off x="609600" y="0"/>
            <a:ext cx="10972800" cy="521208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Matthew 8:18</a:t>
            </a:r>
          </a:p>
          <a:p>
            <a:pPr marL="0" marR="0" indent="0" algn="just">
              <a:lnSpc>
                <a:spcPct val="100000"/>
              </a:lnSpc>
              <a:spcBef>
                <a:spcPts val="0"/>
              </a:spcBef>
              <a:spcAft>
                <a:spcPts val="1000"/>
              </a:spcAft>
              <a:buNone/>
            </a:pPr>
            <a:r>
              <a:rPr lang="en-US" sz="2700" b="1" u="none" strike="noStrike" baseline="30000" dirty="0">
                <a:solidFill>
                  <a:srgbClr val="0000CC"/>
                </a:solidFill>
                <a:effectLst/>
                <a:latin typeface="Calibri" panose="020F0502020204030204" pitchFamily="34" charset="0"/>
              </a:rPr>
              <a:t>18</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Now when Jesus saw a crowd around Him, He gave orders to depart to the other side </a:t>
            </a:r>
            <a:r>
              <a:rPr lang="en-US" sz="2700" b="1" i="1" dirty="0">
                <a:solidFill>
                  <a:srgbClr val="0000CC"/>
                </a:solidFill>
                <a:effectLst/>
                <a:latin typeface="Calibri" panose="020F0502020204030204" pitchFamily="34" charset="0"/>
              </a:rPr>
              <a:t>of the sea</a:t>
            </a:r>
            <a:r>
              <a:rPr lang="en-US" sz="2700" b="1" dirty="0">
                <a:solidFill>
                  <a:srgbClr val="0000CC"/>
                </a:solidFill>
                <a:effectLst/>
                <a:latin typeface="Calibri" panose="020F0502020204030204" pitchFamily="34" charset="0"/>
              </a:rPr>
              <a:t>.</a:t>
            </a:r>
            <a:r>
              <a:rPr lang="en-US" sz="2700" dirty="0">
                <a:effectLst/>
                <a:latin typeface="Calibri" panose="020F0502020204030204" pitchFamily="34" charset="0"/>
              </a:rPr>
              <a:t> </a:t>
            </a:r>
            <a:endParaRPr lang="en-US" altLang="en-US" sz="2700" dirty="0"/>
          </a:p>
        </p:txBody>
      </p:sp>
      <p:pic>
        <p:nvPicPr>
          <p:cNvPr id="3" name="Picture 2">
            <a:extLst>
              <a:ext uri="{FF2B5EF4-FFF2-40B4-BE49-F238E27FC236}">
                <a16:creationId xmlns:a16="http://schemas.microsoft.com/office/drawing/2014/main" id="{0D9C13B9-8B7A-D4C5-2171-B072848D9342}"/>
              </a:ext>
            </a:extLst>
          </p:cNvPr>
          <p:cNvPicPr>
            <a:picLocks noChangeAspect="1"/>
          </p:cNvPicPr>
          <p:nvPr/>
        </p:nvPicPr>
        <p:blipFill>
          <a:blip r:embed="rId3"/>
          <a:stretch>
            <a:fillRect/>
          </a:stretch>
        </p:blipFill>
        <p:spPr>
          <a:xfrm>
            <a:off x="3693787" y="1524000"/>
            <a:ext cx="4804427" cy="3657600"/>
          </a:xfrm>
          <a:prstGeom prst="rect">
            <a:avLst/>
          </a:prstGeom>
        </p:spPr>
      </p:pic>
    </p:spTree>
    <p:extLst>
      <p:ext uri="{BB962C8B-B14F-4D97-AF65-F5344CB8AC3E}">
        <p14:creationId xmlns:p14="http://schemas.microsoft.com/office/powerpoint/2010/main" val="3834772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56F066B-FE13-E9EC-51D8-02EF6142C18B}"/>
              </a:ext>
            </a:extLst>
          </p:cNvPr>
          <p:cNvSpPr>
            <a:spLocks noGrp="1" noChangeArrowheads="1"/>
          </p:cNvSpPr>
          <p:nvPr>
            <p:ph sz="half" idx="1"/>
          </p:nvPr>
        </p:nvSpPr>
        <p:spPr>
          <a:xfrm>
            <a:off x="609600" y="1828800"/>
            <a:ext cx="10972800" cy="1005840"/>
          </a:xfrm>
        </p:spPr>
        <p:txBody>
          <a:bodyPr>
            <a:normAutofit/>
          </a:bodyPr>
          <a:lstStyle/>
          <a:p>
            <a:pPr marL="342900" indent="-342900" algn="just">
              <a:lnSpc>
                <a:spcPct val="100000"/>
              </a:lnSpc>
              <a:spcBef>
                <a:spcPts val="0"/>
              </a:spcBef>
              <a:spcAft>
                <a:spcPts val="600"/>
              </a:spcAft>
              <a:tabLst>
                <a:tab pos="3370263" algn="l"/>
              </a:tabLst>
            </a:pPr>
            <a:r>
              <a:rPr lang="en-US" altLang="en-US" dirty="0"/>
              <a:t>Since some of Jesus’ disciples were fishermen, they had boats enough to carry them all across the sea of Galilee.</a:t>
            </a:r>
          </a:p>
        </p:txBody>
      </p:sp>
      <p:pic>
        <p:nvPicPr>
          <p:cNvPr id="39946" name="Picture 10">
            <a:extLst>
              <a:ext uri="{FF2B5EF4-FFF2-40B4-BE49-F238E27FC236}">
                <a16:creationId xmlns:a16="http://schemas.microsoft.com/office/drawing/2014/main" id="{BC0DA554-C188-FF03-3FDC-EC626BE19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971800"/>
            <a:ext cx="48768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DBB6954E-5B69-7F85-2E87-3C73FC987960}"/>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Some of Jesus’ disciples had boats </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8:18</a:t>
            </a:r>
          </a:p>
        </p:txBody>
      </p:sp>
      <p:sp>
        <p:nvSpPr>
          <p:cNvPr id="3" name="Text Box 4">
            <a:extLst>
              <a:ext uri="{FF2B5EF4-FFF2-40B4-BE49-F238E27FC236}">
                <a16:creationId xmlns:a16="http://schemas.microsoft.com/office/drawing/2014/main" id="{DE7C19C8-9449-4ABB-795B-0EDB7A91519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9" name="Rectangle 5">
            <a:extLst>
              <a:ext uri="{FF2B5EF4-FFF2-40B4-BE49-F238E27FC236}">
                <a16:creationId xmlns:a16="http://schemas.microsoft.com/office/drawing/2014/main" id="{A976DFE4-030F-2A87-8ACE-95B9439189E2}"/>
              </a:ext>
            </a:extLst>
          </p:cNvPr>
          <p:cNvSpPr>
            <a:spLocks noGrp="1" noChangeArrowheads="1"/>
          </p:cNvSpPr>
          <p:nvPr>
            <p:ph sz="half" idx="1"/>
          </p:nvPr>
        </p:nvSpPr>
        <p:spPr>
          <a:xfrm>
            <a:off x="609600" y="1828800"/>
            <a:ext cx="10972800" cy="1371600"/>
          </a:xfrm>
          <a:noFill/>
          <a:ln/>
        </p:spPr>
        <p:txBody>
          <a:bodyPr>
            <a:normAutofit/>
          </a:bodyPr>
          <a:lstStyle/>
          <a:p>
            <a:pPr marL="342900" indent="-342900" algn="just">
              <a:lnSpc>
                <a:spcPct val="100000"/>
              </a:lnSpc>
              <a:spcBef>
                <a:spcPts val="0"/>
              </a:spcBef>
              <a:spcAft>
                <a:spcPts val="600"/>
              </a:spcAft>
              <a:tabLst>
                <a:tab pos="3370263" algn="l"/>
              </a:tabLst>
            </a:pPr>
            <a:r>
              <a:rPr lang="en-US" altLang="en-US" dirty="0"/>
              <a:t>And the boats were one way for them </a:t>
            </a:r>
            <a:r>
              <a:rPr lang="en-US" altLang="en-US" b="1" dirty="0">
                <a:solidFill>
                  <a:srgbClr val="0000CC"/>
                </a:solidFill>
                <a:latin typeface="Calibri" panose="020F0502020204030204" pitchFamily="34" charset="0"/>
                <a:cs typeface="+mj-cs"/>
              </a:rPr>
              <a:t>to get away from the press and demands of the crowds</a:t>
            </a:r>
            <a:r>
              <a:rPr lang="en-US" altLang="en-US" dirty="0"/>
              <a:t>, and </a:t>
            </a:r>
            <a:r>
              <a:rPr lang="en-US" altLang="en-US" b="1" dirty="0">
                <a:solidFill>
                  <a:srgbClr val="0000CC"/>
                </a:solidFill>
                <a:latin typeface="Calibri" panose="020F0502020204030204" pitchFamily="34" charset="0"/>
                <a:cs typeface="+mj-cs"/>
              </a:rPr>
              <a:t>to spend quality time with Christ,</a:t>
            </a:r>
            <a:r>
              <a:rPr lang="en-US" altLang="en-US" dirty="0"/>
              <a:t> temporarily.</a:t>
            </a:r>
          </a:p>
        </p:txBody>
      </p:sp>
      <p:pic>
        <p:nvPicPr>
          <p:cNvPr id="118797" name="Picture 13">
            <a:extLst>
              <a:ext uri="{FF2B5EF4-FFF2-40B4-BE49-F238E27FC236}">
                <a16:creationId xmlns:a16="http://schemas.microsoft.com/office/drawing/2014/main" id="{C92B9A42-47E6-742D-F4D9-274BE1876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348"/>
          <a:stretch>
            <a:fillRect/>
          </a:stretch>
        </p:blipFill>
        <p:spPr bwMode="auto">
          <a:xfrm>
            <a:off x="3944471" y="2971800"/>
            <a:ext cx="4303059"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93FA7EB8-AD15-860E-F6F9-95504487A5A8}"/>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Some of Jesus’ disciples had boats </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8:18</a:t>
            </a:r>
          </a:p>
        </p:txBody>
      </p:sp>
      <p:sp>
        <p:nvSpPr>
          <p:cNvPr id="4" name="Text Box 4">
            <a:extLst>
              <a:ext uri="{FF2B5EF4-FFF2-40B4-BE49-F238E27FC236}">
                <a16:creationId xmlns:a16="http://schemas.microsoft.com/office/drawing/2014/main" id="{0368AC72-E15F-70B0-B4D7-58B62820014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CD54C89-451C-2681-F5B6-B85147CA2698}"/>
              </a:ext>
            </a:extLst>
          </p:cNvPr>
          <p:cNvSpPr>
            <a:spLocks noGrp="1" noChangeArrowheads="1"/>
          </p:cNvSpPr>
          <p:nvPr>
            <p:ph sz="half" idx="1"/>
          </p:nvPr>
        </p:nvSpPr>
        <p:spPr>
          <a:xfrm>
            <a:off x="609600" y="1828800"/>
            <a:ext cx="10972800" cy="1005840"/>
          </a:xfrm>
        </p:spPr>
        <p:txBody>
          <a:bodyPr/>
          <a:lstStyle/>
          <a:p>
            <a:pPr marL="342900" indent="-342900" algn="just">
              <a:lnSpc>
                <a:spcPct val="100000"/>
              </a:lnSpc>
              <a:spcBef>
                <a:spcPts val="0"/>
              </a:spcBef>
              <a:spcAft>
                <a:spcPts val="600"/>
              </a:spcAft>
              <a:tabLst>
                <a:tab pos="3370263" algn="l"/>
              </a:tabLst>
            </a:pPr>
            <a:r>
              <a:rPr lang="en-US" altLang="en-US" dirty="0"/>
              <a:t>Jesus had not yet called all of </a:t>
            </a:r>
            <a:r>
              <a:rPr lang="en-US" altLang="en-US" b="1" dirty="0">
                <a:solidFill>
                  <a:srgbClr val="0000CC"/>
                </a:solidFill>
                <a:latin typeface="Calibri" panose="020F0502020204030204" pitchFamily="34" charset="0"/>
                <a:cs typeface="+mj-cs"/>
              </a:rPr>
              <a:t>the twelve disciples</a:t>
            </a:r>
            <a:r>
              <a:rPr lang="en-US" altLang="en-US" dirty="0"/>
              <a:t> (cf. Matthew 9:9), and there were to be other disciples than the twelve.</a:t>
            </a:r>
          </a:p>
        </p:txBody>
      </p:sp>
      <p:sp>
        <p:nvSpPr>
          <p:cNvPr id="2" name="Rectangle 2">
            <a:extLst>
              <a:ext uri="{FF2B5EF4-FFF2-40B4-BE49-F238E27FC236}">
                <a16:creationId xmlns:a16="http://schemas.microsoft.com/office/drawing/2014/main" id="{ED4BF909-1049-D2C5-F654-6673D366318F}"/>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Who are truly disciples?</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8:19-22</a:t>
            </a:r>
          </a:p>
        </p:txBody>
      </p:sp>
      <p:sp>
        <p:nvSpPr>
          <p:cNvPr id="3" name="Text Box 4">
            <a:extLst>
              <a:ext uri="{FF2B5EF4-FFF2-40B4-BE49-F238E27FC236}">
                <a16:creationId xmlns:a16="http://schemas.microsoft.com/office/drawing/2014/main" id="{57CEA67B-C7D2-87BE-405C-6997D088FB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4" name="Picture 3">
            <a:extLst>
              <a:ext uri="{FF2B5EF4-FFF2-40B4-BE49-F238E27FC236}">
                <a16:creationId xmlns:a16="http://schemas.microsoft.com/office/drawing/2014/main" id="{36DB6A5E-F694-D9FD-C46A-F5248C0D0E19}"/>
              </a:ext>
            </a:extLst>
          </p:cNvPr>
          <p:cNvPicPr>
            <a:picLocks noChangeAspect="1"/>
          </p:cNvPicPr>
          <p:nvPr/>
        </p:nvPicPr>
        <p:blipFill>
          <a:blip r:embed="rId3"/>
          <a:stretch>
            <a:fillRect/>
          </a:stretch>
        </p:blipFill>
        <p:spPr>
          <a:xfrm>
            <a:off x="4530314" y="2819400"/>
            <a:ext cx="3131373" cy="36576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7" name="Rectangle 5">
            <a:extLst>
              <a:ext uri="{FF2B5EF4-FFF2-40B4-BE49-F238E27FC236}">
                <a16:creationId xmlns:a16="http://schemas.microsoft.com/office/drawing/2014/main" id="{A15273E2-3120-4F18-8E07-A34088DBD658}"/>
              </a:ext>
            </a:extLst>
          </p:cNvPr>
          <p:cNvSpPr>
            <a:spLocks noGrp="1" noChangeArrowheads="1"/>
          </p:cNvSpPr>
          <p:nvPr>
            <p:ph sz="half" idx="1"/>
          </p:nvPr>
        </p:nvSpPr>
        <p:spPr>
          <a:xfrm>
            <a:off x="609600" y="1828800"/>
            <a:ext cx="10972800" cy="1981200"/>
          </a:xfrm>
          <a:noFill/>
          <a:ln/>
        </p:spPr>
        <p:txBody>
          <a:bodyPr>
            <a:noAutofit/>
          </a:bodyPr>
          <a:lstStyle/>
          <a:p>
            <a:pPr marL="341313" indent="-341313" algn="just">
              <a:lnSpc>
                <a:spcPct val="100000"/>
              </a:lnSpc>
            </a:pPr>
            <a:r>
              <a:rPr lang="en-US" altLang="en-US" b="1" dirty="0">
                <a:solidFill>
                  <a:srgbClr val="0000CC"/>
                </a:solidFill>
                <a:cs typeface="+mj-cs"/>
              </a:rPr>
              <a:t>All of the rabbis in the time of Christ called and challenged disciples in similar ways to how Christ did</a:t>
            </a:r>
            <a:r>
              <a:rPr lang="en-US" altLang="en-US" dirty="0"/>
              <a:t> – so what was different with Christ?</a:t>
            </a:r>
          </a:p>
          <a:p>
            <a:pPr marL="341313" indent="-341313" algn="just">
              <a:lnSpc>
                <a:spcPct val="100000"/>
              </a:lnSpc>
            </a:pPr>
            <a:r>
              <a:rPr lang="en-US" altLang="en-US" dirty="0"/>
              <a:t>Only Christ was deity, sent from the Father, and the long-promised Messiah who </a:t>
            </a:r>
            <a:r>
              <a:rPr lang="en-US" altLang="en-US" sz="2800" dirty="0">
                <a:latin typeface="Calibri" panose="020F0502020204030204" pitchFamily="34" charset="0"/>
                <a:cs typeface="Calibri" panose="020F0502020204030204" pitchFamily="34" charset="0"/>
              </a:rPr>
              <a:t>taught with authority and healed</a:t>
            </a:r>
            <a:r>
              <a:rPr lang="en-US" altLang="en-US" dirty="0"/>
              <a:t>!</a:t>
            </a:r>
          </a:p>
        </p:txBody>
      </p:sp>
      <p:pic>
        <p:nvPicPr>
          <p:cNvPr id="120842" name="Picture 10">
            <a:extLst>
              <a:ext uri="{FF2B5EF4-FFF2-40B4-BE49-F238E27FC236}">
                <a16:creationId xmlns:a16="http://schemas.microsoft.com/office/drawing/2014/main" id="{10E5354B-3A03-EA11-A417-8C1FD2536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528" y="3972580"/>
            <a:ext cx="5266944"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0844" name="Text Box 12">
            <a:extLst>
              <a:ext uri="{FF2B5EF4-FFF2-40B4-BE49-F238E27FC236}">
                <a16:creationId xmlns:a16="http://schemas.microsoft.com/office/drawing/2014/main" id="{0E18AB94-9DC0-1815-3035-92B6F28AB896}"/>
              </a:ext>
            </a:extLst>
          </p:cNvPr>
          <p:cNvSpPr txBox="1">
            <a:spLocks noChangeArrowheads="1"/>
          </p:cNvSpPr>
          <p:nvPr/>
        </p:nvSpPr>
        <p:spPr bwMode="auto">
          <a:xfrm>
            <a:off x="3424428" y="6182380"/>
            <a:ext cx="5343144" cy="523220"/>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en-US" altLang="en-US" sz="2800" dirty="0">
                <a:latin typeface="Calibri" panose="020F0502020204030204" pitchFamily="34" charset="0"/>
                <a:cs typeface="Calibri" panose="020F0502020204030204" pitchFamily="34" charset="0"/>
              </a:rPr>
              <a:t>“Take my yoke…” Matthew 11:29</a:t>
            </a:r>
          </a:p>
        </p:txBody>
      </p:sp>
      <p:sp>
        <p:nvSpPr>
          <p:cNvPr id="3" name="Rectangle 2">
            <a:extLst>
              <a:ext uri="{FF2B5EF4-FFF2-40B4-BE49-F238E27FC236}">
                <a16:creationId xmlns:a16="http://schemas.microsoft.com/office/drawing/2014/main" id="{4FE62F3F-1A77-B4DF-6AC3-A1B6A785B6BD}"/>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Who are truly disciples?</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8:19-22</a:t>
            </a:r>
          </a:p>
        </p:txBody>
      </p:sp>
      <p:sp>
        <p:nvSpPr>
          <p:cNvPr id="4" name="Text Box 4">
            <a:extLst>
              <a:ext uri="{FF2B5EF4-FFF2-40B4-BE49-F238E27FC236}">
                <a16:creationId xmlns:a16="http://schemas.microsoft.com/office/drawing/2014/main" id="{86B4CCEB-483A-FFD5-5555-27AE0079A81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8" name="Picture 6">
            <a:extLst>
              <a:ext uri="{FF2B5EF4-FFF2-40B4-BE49-F238E27FC236}">
                <a16:creationId xmlns:a16="http://schemas.microsoft.com/office/drawing/2014/main" id="{44776543-A4B8-2032-6638-DB4164D43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905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66920" name="Rectangle 8">
            <a:extLst>
              <a:ext uri="{FF2B5EF4-FFF2-40B4-BE49-F238E27FC236}">
                <a16:creationId xmlns:a16="http://schemas.microsoft.com/office/drawing/2014/main" id="{DE18FDE2-AF00-53D7-2439-57ABD9BD6FB7}"/>
              </a:ext>
            </a:extLst>
          </p:cNvPr>
          <p:cNvSpPr>
            <a:spLocks noGrp="1" noChangeArrowheads="1"/>
          </p:cNvSpPr>
          <p:nvPr>
            <p:ph type="title"/>
          </p:nvPr>
        </p:nvSpPr>
        <p:spPr>
          <a:xfrm>
            <a:off x="3048000" y="5334000"/>
            <a:ext cx="6096000" cy="1143000"/>
          </a:xfrm>
          <a:noFill/>
          <a:ln/>
        </p:spPr>
        <p:txBody>
          <a:bodyPr>
            <a:normAutofit fontScale="90000"/>
          </a:bodyPr>
          <a:lstStyle/>
          <a:p>
            <a:pPr algn="ctr"/>
            <a:r>
              <a:rPr lang="en-US" altLang="en-US" sz="4000" dirty="0">
                <a:solidFill>
                  <a:schemeClr val="bg1"/>
                </a:solidFill>
                <a:latin typeface="+mn-lt"/>
              </a:rPr>
              <a:t>No other rabbi volunteered to die for man’s sin!</a:t>
            </a:r>
          </a:p>
        </p:txBody>
      </p:sp>
      <p:sp>
        <p:nvSpPr>
          <p:cNvPr id="2" name="Rectangle 2">
            <a:extLst>
              <a:ext uri="{FF2B5EF4-FFF2-40B4-BE49-F238E27FC236}">
                <a16:creationId xmlns:a16="http://schemas.microsoft.com/office/drawing/2014/main" id="{19B836F3-15DD-9FAE-8AC8-C855D4D3A0B8}"/>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Who are truly disciples?</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8:19-22</a:t>
            </a:r>
          </a:p>
        </p:txBody>
      </p:sp>
      <p:sp>
        <p:nvSpPr>
          <p:cNvPr id="3" name="Text Box 4">
            <a:extLst>
              <a:ext uri="{FF2B5EF4-FFF2-40B4-BE49-F238E27FC236}">
                <a16:creationId xmlns:a16="http://schemas.microsoft.com/office/drawing/2014/main" id="{25079043-A5D4-2125-3622-BE7D39FA628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F8D5C-5E12-DAEB-92B6-6A2D507AB8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E2D6242-E1A9-CEB3-C35A-31C09610B926}"/>
              </a:ext>
            </a:extLst>
          </p:cNvPr>
          <p:cNvPicPr>
            <a:picLocks noChangeAspect="1"/>
          </p:cNvPicPr>
          <p:nvPr/>
        </p:nvPicPr>
        <p:blipFill>
          <a:blip r:embed="rId2"/>
          <a:stretch>
            <a:fillRect/>
          </a:stretch>
        </p:blipFill>
        <p:spPr>
          <a:xfrm>
            <a:off x="0" y="0"/>
            <a:ext cx="12192000" cy="6857999"/>
          </a:xfrm>
          <a:prstGeom prst="rect">
            <a:avLst/>
          </a:prstGeom>
        </p:spPr>
      </p:pic>
      <p:sp>
        <p:nvSpPr>
          <p:cNvPr id="70658" name="Rectangle 2">
            <a:extLst>
              <a:ext uri="{FF2B5EF4-FFF2-40B4-BE49-F238E27FC236}">
                <a16:creationId xmlns:a16="http://schemas.microsoft.com/office/drawing/2014/main" id="{A80BC973-6D25-62C8-A1F1-BD277BF0DFC9}"/>
              </a:ext>
            </a:extLst>
          </p:cNvPr>
          <p:cNvSpPr>
            <a:spLocks noGrp="1" noChangeArrowheads="1"/>
          </p:cNvSpPr>
          <p:nvPr>
            <p:ph idx="1"/>
          </p:nvPr>
        </p:nvSpPr>
        <p:spPr>
          <a:xfrm>
            <a:off x="609600" y="0"/>
            <a:ext cx="10972800" cy="521208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Matthew 8:19–20</a:t>
            </a:r>
          </a:p>
          <a:p>
            <a:pPr marL="0" marR="0" indent="0" algn="just">
              <a:lnSpc>
                <a:spcPct val="100000"/>
              </a:lnSpc>
              <a:spcBef>
                <a:spcPts val="0"/>
              </a:spcBef>
              <a:spcAft>
                <a:spcPts val="1000"/>
              </a:spcAft>
              <a:buNone/>
            </a:pPr>
            <a:r>
              <a:rPr lang="en-US" sz="2700" b="1" u="none" strike="noStrike" baseline="30000" dirty="0">
                <a:solidFill>
                  <a:srgbClr val="0000CC"/>
                </a:solidFill>
                <a:effectLst/>
                <a:latin typeface="Calibri" panose="020F0502020204030204" pitchFamily="34" charset="0"/>
              </a:rPr>
              <a:t>19</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Then </a:t>
            </a:r>
            <a:r>
              <a:rPr lang="en-US" sz="2700" b="1" u="sng" dirty="0">
                <a:solidFill>
                  <a:srgbClr val="0000CC"/>
                </a:solidFill>
                <a:highlight>
                  <a:srgbClr val="FFFF00"/>
                </a:highlight>
                <a:latin typeface="Calibri" panose="020F0502020204030204" pitchFamily="34" charset="0"/>
              </a:rPr>
              <a:t>a scribe</a:t>
            </a:r>
            <a:r>
              <a:rPr lang="en-US" sz="2700" b="1" dirty="0">
                <a:solidFill>
                  <a:srgbClr val="0000CC"/>
                </a:solidFill>
                <a:effectLst/>
                <a:latin typeface="Calibri" panose="020F0502020204030204" pitchFamily="34" charset="0"/>
              </a:rPr>
              <a:t> came and said to Him, “Teacher, I will </a:t>
            </a:r>
            <a:r>
              <a:rPr lang="en-US" sz="2700" b="1" u="sng" dirty="0">
                <a:solidFill>
                  <a:srgbClr val="0000CC"/>
                </a:solidFill>
                <a:highlight>
                  <a:srgbClr val="FFFF00"/>
                </a:highlight>
                <a:latin typeface="Calibri" panose="020F0502020204030204" pitchFamily="34" charset="0"/>
              </a:rPr>
              <a:t>follow</a:t>
            </a:r>
            <a:r>
              <a:rPr lang="en-US" sz="2700" b="1" dirty="0">
                <a:solidFill>
                  <a:srgbClr val="0000CC"/>
                </a:solidFill>
                <a:effectLst/>
                <a:latin typeface="Calibri" panose="020F0502020204030204" pitchFamily="34" charset="0"/>
              </a:rPr>
              <a:t> You wherever You go.” </a:t>
            </a:r>
            <a:r>
              <a:rPr lang="en-US" sz="2700" b="1" u="none" strike="noStrike" baseline="30000" dirty="0">
                <a:solidFill>
                  <a:srgbClr val="0000CC"/>
                </a:solidFill>
                <a:effectLst/>
                <a:latin typeface="Calibri" panose="020F0502020204030204" pitchFamily="34" charset="0"/>
              </a:rPr>
              <a:t>20</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Jesus said to him, “The foxes have holes and the birds of the air </a:t>
            </a:r>
            <a:r>
              <a:rPr lang="en-US" sz="2700" b="1" i="1" dirty="0">
                <a:solidFill>
                  <a:srgbClr val="0000CC"/>
                </a:solidFill>
                <a:effectLst/>
                <a:latin typeface="Calibri" panose="020F0502020204030204" pitchFamily="34" charset="0"/>
              </a:rPr>
              <a:t>have</a:t>
            </a:r>
            <a:r>
              <a:rPr lang="en-US" sz="2700" b="1" dirty="0">
                <a:solidFill>
                  <a:srgbClr val="0000CC"/>
                </a:solidFill>
                <a:effectLst/>
                <a:latin typeface="Calibri" panose="020F0502020204030204" pitchFamily="34" charset="0"/>
              </a:rPr>
              <a:t> nests, but the Son of Man has nowhere to lay His head.” </a:t>
            </a:r>
            <a:r>
              <a:rPr lang="en-US" sz="2700" u="none" strike="noStrike" baseline="30000" dirty="0">
                <a:effectLst/>
                <a:latin typeface="Calibri" panose="020F0502020204030204" pitchFamily="34" charset="0"/>
              </a:rPr>
              <a:t>21</a:t>
            </a:r>
            <a:r>
              <a:rPr lang="en-US" sz="2700" u="none" strike="noStrike" dirty="0">
                <a:effectLst/>
                <a:latin typeface="Calibri" panose="020F0502020204030204" pitchFamily="34" charset="0"/>
              </a:rPr>
              <a:t> </a:t>
            </a:r>
            <a:r>
              <a:rPr lang="en-US" sz="2700" dirty="0">
                <a:effectLst/>
                <a:latin typeface="Calibri" panose="020F0502020204030204" pitchFamily="34" charset="0"/>
              </a:rPr>
              <a:t>Another of the disciples said to </a:t>
            </a:r>
            <a:r>
              <a:rPr lang="en-US" sz="2700" dirty="0">
                <a:latin typeface="Calibri" panose="020F0502020204030204" pitchFamily="34" charset="0"/>
              </a:rPr>
              <a:t>“Lord, </a:t>
            </a:r>
            <a:r>
              <a:rPr lang="en-US" sz="2700" dirty="0">
                <a:effectLst/>
                <a:latin typeface="Calibri" panose="020F0502020204030204" pitchFamily="34" charset="0"/>
              </a:rPr>
              <a:t>permit me first to go and bury my father.” </a:t>
            </a:r>
            <a:r>
              <a:rPr lang="en-US" sz="2700" u="none" strike="noStrike" baseline="30000" dirty="0">
                <a:effectLst/>
                <a:latin typeface="Calibri" panose="020F0502020204030204" pitchFamily="34" charset="0"/>
              </a:rPr>
              <a:t>22</a:t>
            </a:r>
            <a:r>
              <a:rPr lang="en-US" sz="2700" u="none" strike="noStrike" dirty="0">
                <a:effectLst/>
                <a:latin typeface="Calibri" panose="020F0502020204030204" pitchFamily="34" charset="0"/>
              </a:rPr>
              <a:t> </a:t>
            </a:r>
            <a:r>
              <a:rPr lang="en-US" sz="2700" dirty="0">
                <a:effectLst/>
                <a:latin typeface="Calibri" panose="020F0502020204030204" pitchFamily="34" charset="0"/>
              </a:rPr>
              <a:t>But Jesus said to him, “Follow Me, and allow the dead to bury their own dead.” </a:t>
            </a:r>
            <a:endParaRPr lang="en-US" altLang="en-US" sz="2700" dirty="0"/>
          </a:p>
        </p:txBody>
      </p:sp>
      <p:pic>
        <p:nvPicPr>
          <p:cNvPr id="3" name="Picture 2">
            <a:extLst>
              <a:ext uri="{FF2B5EF4-FFF2-40B4-BE49-F238E27FC236}">
                <a16:creationId xmlns:a16="http://schemas.microsoft.com/office/drawing/2014/main" id="{94C1CB1F-FA5D-8D1B-0D6F-45A1B4E61E1E}"/>
              </a:ext>
            </a:extLst>
          </p:cNvPr>
          <p:cNvPicPr>
            <a:picLocks noChangeAspect="1"/>
          </p:cNvPicPr>
          <p:nvPr/>
        </p:nvPicPr>
        <p:blipFill>
          <a:blip r:embed="rId3"/>
          <a:srcRect l="22001" r="18666"/>
          <a:stretch/>
        </p:blipFill>
        <p:spPr>
          <a:xfrm>
            <a:off x="4739641" y="2819400"/>
            <a:ext cx="2712719" cy="2286000"/>
          </a:xfrm>
          <a:prstGeom prst="rect">
            <a:avLst/>
          </a:prstGeom>
          <a:ln>
            <a:solidFill>
              <a:schemeClr val="tx1"/>
            </a:solidFill>
          </a:ln>
        </p:spPr>
      </p:pic>
    </p:spTree>
    <p:extLst>
      <p:ext uri="{BB962C8B-B14F-4D97-AF65-F5344CB8AC3E}">
        <p14:creationId xmlns:p14="http://schemas.microsoft.com/office/powerpoint/2010/main" val="1763413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A9121A0-75BC-672E-5017-8159BCD79FB9}"/>
              </a:ext>
            </a:extLst>
          </p:cNvPr>
          <p:cNvSpPr>
            <a:spLocks noGrp="1" noChangeArrowheads="1"/>
          </p:cNvSpPr>
          <p:nvPr>
            <p:ph sz="half" idx="1"/>
          </p:nvPr>
        </p:nvSpPr>
        <p:spPr>
          <a:xfrm>
            <a:off x="609600" y="1981200"/>
            <a:ext cx="10972800" cy="1828800"/>
          </a:xfrm>
        </p:spPr>
        <p:txBody>
          <a:bodyPr>
            <a:normAutofit fontScale="92500" lnSpcReduction="10000"/>
          </a:bodyPr>
          <a:lstStyle/>
          <a:p>
            <a:pPr marL="341313" indent="-341313" algn="just">
              <a:lnSpc>
                <a:spcPct val="110000"/>
              </a:lnSpc>
            </a:pPr>
            <a:r>
              <a:rPr lang="en-US" altLang="en-US" dirty="0"/>
              <a:t>A scribe </a:t>
            </a:r>
            <a:r>
              <a:rPr lang="en-US" altLang="en-US" i="1" dirty="0"/>
              <a:t>(a pharisee and expert in the Law) </a:t>
            </a:r>
            <a:r>
              <a:rPr lang="en-US" altLang="en-US" dirty="0"/>
              <a:t>promises that </a:t>
            </a:r>
            <a:r>
              <a:rPr lang="en-US" altLang="en-US" b="1" dirty="0">
                <a:solidFill>
                  <a:srgbClr val="0000CC"/>
                </a:solidFill>
                <a:cs typeface="+mj-cs"/>
              </a:rPr>
              <a:t>he will follow Jesus wherever He goes</a:t>
            </a:r>
            <a:r>
              <a:rPr lang="en-US" altLang="en-US" dirty="0">
                <a:solidFill>
                  <a:srgbClr val="0000FF"/>
                </a:solidFill>
              </a:rPr>
              <a:t>.</a:t>
            </a:r>
          </a:p>
          <a:p>
            <a:pPr marL="341313" indent="-341313" algn="just">
              <a:lnSpc>
                <a:spcPct val="110000"/>
              </a:lnSpc>
            </a:pPr>
            <a:r>
              <a:rPr lang="en-US" altLang="en-US" dirty="0"/>
              <a:t>However, Jesus neither encourages nor discourages him, but tells him “</a:t>
            </a:r>
            <a:r>
              <a:rPr lang="en-US" b="1" dirty="0">
                <a:solidFill>
                  <a:srgbClr val="0000CC"/>
                </a:solidFill>
              </a:rPr>
              <a:t>the Son of Man has nowhere to lay His head”</a:t>
            </a:r>
            <a:r>
              <a:rPr lang="en-US" altLang="en-US" dirty="0"/>
              <a:t>, in other words, count the cost!</a:t>
            </a:r>
          </a:p>
        </p:txBody>
      </p:sp>
      <p:sp>
        <p:nvSpPr>
          <p:cNvPr id="2" name="Rectangle 2">
            <a:extLst>
              <a:ext uri="{FF2B5EF4-FFF2-40B4-BE49-F238E27FC236}">
                <a16:creationId xmlns:a16="http://schemas.microsoft.com/office/drawing/2014/main" id="{FFFAB790-5AE8-6BED-8B84-37FB4E22D692}"/>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Challenges too, to two disciples!</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8:19-22</a:t>
            </a:r>
          </a:p>
        </p:txBody>
      </p:sp>
      <p:sp>
        <p:nvSpPr>
          <p:cNvPr id="3" name="Text Box 4">
            <a:extLst>
              <a:ext uri="{FF2B5EF4-FFF2-40B4-BE49-F238E27FC236}">
                <a16:creationId xmlns:a16="http://schemas.microsoft.com/office/drawing/2014/main" id="{A2E50FB0-D871-AC5E-EB19-3D1AF85C91B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4" name="Picture 3">
            <a:extLst>
              <a:ext uri="{FF2B5EF4-FFF2-40B4-BE49-F238E27FC236}">
                <a16:creationId xmlns:a16="http://schemas.microsoft.com/office/drawing/2014/main" id="{FB5A06DB-A20C-B505-EA31-7E0F1596E851}"/>
              </a:ext>
            </a:extLst>
          </p:cNvPr>
          <p:cNvPicPr>
            <a:picLocks noChangeAspect="1"/>
          </p:cNvPicPr>
          <p:nvPr/>
        </p:nvPicPr>
        <p:blipFill>
          <a:blip r:embed="rId3"/>
          <a:stretch>
            <a:fillRect/>
          </a:stretch>
        </p:blipFill>
        <p:spPr>
          <a:xfrm>
            <a:off x="3352800" y="3810000"/>
            <a:ext cx="5486400" cy="27432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0E02A-8302-480B-388D-D869B7A7F54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C58F2BE-8823-679C-C8F3-8E68929A3D07}"/>
              </a:ext>
            </a:extLst>
          </p:cNvPr>
          <p:cNvPicPr>
            <a:picLocks noChangeAspect="1"/>
          </p:cNvPicPr>
          <p:nvPr/>
        </p:nvPicPr>
        <p:blipFill>
          <a:blip r:embed="rId2"/>
          <a:stretch>
            <a:fillRect/>
          </a:stretch>
        </p:blipFill>
        <p:spPr>
          <a:xfrm>
            <a:off x="0" y="0"/>
            <a:ext cx="12192000" cy="6857999"/>
          </a:xfrm>
          <a:prstGeom prst="rect">
            <a:avLst/>
          </a:prstGeom>
        </p:spPr>
      </p:pic>
      <p:sp>
        <p:nvSpPr>
          <p:cNvPr id="70658" name="Rectangle 2">
            <a:extLst>
              <a:ext uri="{FF2B5EF4-FFF2-40B4-BE49-F238E27FC236}">
                <a16:creationId xmlns:a16="http://schemas.microsoft.com/office/drawing/2014/main" id="{4CD9E601-91A0-C6FE-783E-DF42FD7E72E1}"/>
              </a:ext>
            </a:extLst>
          </p:cNvPr>
          <p:cNvSpPr>
            <a:spLocks noGrp="1" noChangeArrowheads="1"/>
          </p:cNvSpPr>
          <p:nvPr>
            <p:ph idx="1"/>
          </p:nvPr>
        </p:nvSpPr>
        <p:spPr>
          <a:xfrm>
            <a:off x="609600" y="0"/>
            <a:ext cx="10972800" cy="521208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Matthew 8:21–22</a:t>
            </a:r>
          </a:p>
          <a:p>
            <a:pPr marL="0" marR="0" indent="0" algn="just">
              <a:lnSpc>
                <a:spcPct val="100000"/>
              </a:lnSpc>
              <a:spcBef>
                <a:spcPts val="0"/>
              </a:spcBef>
              <a:spcAft>
                <a:spcPts val="1000"/>
              </a:spcAft>
              <a:buNone/>
            </a:pPr>
            <a:r>
              <a:rPr lang="en-US" sz="2700" u="none" strike="noStrike" baseline="30000" dirty="0">
                <a:effectLst/>
                <a:latin typeface="Calibri" panose="020F0502020204030204" pitchFamily="34" charset="0"/>
              </a:rPr>
              <a:t>19</a:t>
            </a:r>
            <a:r>
              <a:rPr lang="en-US" sz="2700" u="none" strike="noStrike" dirty="0">
                <a:effectLst/>
                <a:latin typeface="Calibri" panose="020F0502020204030204" pitchFamily="34" charset="0"/>
              </a:rPr>
              <a:t> </a:t>
            </a:r>
            <a:r>
              <a:rPr lang="en-US" sz="2700" dirty="0">
                <a:latin typeface="Calibri" panose="020F0502020204030204" pitchFamily="34" charset="0"/>
              </a:rPr>
              <a:t>Then a scribe came </a:t>
            </a:r>
            <a:r>
              <a:rPr lang="en-US" sz="2700" dirty="0">
                <a:effectLst/>
                <a:latin typeface="Calibri" panose="020F0502020204030204" pitchFamily="34" charset="0"/>
              </a:rPr>
              <a:t>and said to Him, “Teacher, I will follow You wherever You go.” </a:t>
            </a:r>
            <a:r>
              <a:rPr lang="en-US" sz="2700" u="none" strike="noStrike" baseline="30000" dirty="0">
                <a:effectLst/>
                <a:latin typeface="Calibri" panose="020F0502020204030204" pitchFamily="34" charset="0"/>
              </a:rPr>
              <a:t>20</a:t>
            </a:r>
            <a:r>
              <a:rPr lang="en-US" sz="2700" u="none" strike="noStrike" dirty="0">
                <a:effectLst/>
                <a:latin typeface="Calibri" panose="020F0502020204030204" pitchFamily="34" charset="0"/>
              </a:rPr>
              <a:t> </a:t>
            </a:r>
            <a:r>
              <a:rPr lang="en-US" sz="2700" dirty="0">
                <a:effectLst/>
                <a:latin typeface="Calibri" panose="020F0502020204030204" pitchFamily="34" charset="0"/>
              </a:rPr>
              <a:t>Jesus said to him, “The foxes have holes and the birds of the air </a:t>
            </a:r>
            <a:r>
              <a:rPr lang="en-US" sz="2700" i="1" dirty="0">
                <a:effectLst/>
                <a:latin typeface="Calibri" panose="020F0502020204030204" pitchFamily="34" charset="0"/>
              </a:rPr>
              <a:t>have</a:t>
            </a:r>
            <a:r>
              <a:rPr lang="en-US" sz="2700" dirty="0">
                <a:effectLst/>
                <a:latin typeface="Calibri" panose="020F0502020204030204" pitchFamily="34" charset="0"/>
              </a:rPr>
              <a:t> nests, but the Son of Man has nowhere to lay His head.” </a:t>
            </a:r>
            <a:r>
              <a:rPr lang="en-US" sz="2700" b="1" u="none" strike="noStrike" baseline="30000" dirty="0">
                <a:solidFill>
                  <a:srgbClr val="0000CC"/>
                </a:solidFill>
                <a:effectLst/>
                <a:latin typeface="Calibri" panose="020F0502020204030204" pitchFamily="34" charset="0"/>
              </a:rPr>
              <a:t>21</a:t>
            </a:r>
            <a:r>
              <a:rPr lang="en-US" sz="2700" b="1" u="none" strike="noStrike" dirty="0">
                <a:solidFill>
                  <a:srgbClr val="0000CC"/>
                </a:solidFill>
                <a:effectLst/>
                <a:latin typeface="Calibri" panose="020F0502020204030204" pitchFamily="34" charset="0"/>
              </a:rPr>
              <a:t> </a:t>
            </a:r>
            <a:r>
              <a:rPr lang="en-US" sz="2700" b="1" u="sng" dirty="0">
                <a:solidFill>
                  <a:srgbClr val="0000CC"/>
                </a:solidFill>
                <a:highlight>
                  <a:srgbClr val="FFFF00"/>
                </a:highlight>
                <a:latin typeface="Calibri" panose="020F0502020204030204" pitchFamily="34" charset="0"/>
              </a:rPr>
              <a:t>Another of the disciples</a:t>
            </a:r>
            <a:r>
              <a:rPr lang="en-US" sz="2700" b="1" dirty="0">
                <a:solidFill>
                  <a:srgbClr val="0000CC"/>
                </a:solidFill>
                <a:effectLst/>
                <a:latin typeface="Calibri" panose="020F0502020204030204" pitchFamily="34" charset="0"/>
              </a:rPr>
              <a:t> said to </a:t>
            </a:r>
            <a:r>
              <a:rPr lang="en-US" sz="2700" b="1" dirty="0">
                <a:solidFill>
                  <a:srgbClr val="0000CC"/>
                </a:solidFill>
                <a:latin typeface="Calibri" panose="020F0502020204030204" pitchFamily="34" charset="0"/>
              </a:rPr>
              <a:t>“Lord, </a:t>
            </a:r>
            <a:r>
              <a:rPr lang="en-US" sz="2700" b="1" dirty="0">
                <a:solidFill>
                  <a:srgbClr val="0000CC"/>
                </a:solidFill>
                <a:effectLst/>
                <a:latin typeface="Calibri" panose="020F0502020204030204" pitchFamily="34" charset="0"/>
              </a:rPr>
              <a:t>permit me first to go and bury my father.” </a:t>
            </a:r>
            <a:r>
              <a:rPr lang="en-US" sz="2700" b="1" u="none" strike="noStrike" baseline="30000" dirty="0">
                <a:solidFill>
                  <a:srgbClr val="0000CC"/>
                </a:solidFill>
                <a:effectLst/>
                <a:latin typeface="Calibri" panose="020F0502020204030204" pitchFamily="34" charset="0"/>
              </a:rPr>
              <a:t>22</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But Jesus said to him, “Follow Me, and allow the dead to bury their own dead.” </a:t>
            </a:r>
            <a:endParaRPr lang="en-US" altLang="en-US" sz="2700" b="1" dirty="0">
              <a:solidFill>
                <a:srgbClr val="0000CC"/>
              </a:solidFill>
            </a:endParaRPr>
          </a:p>
        </p:txBody>
      </p:sp>
      <p:pic>
        <p:nvPicPr>
          <p:cNvPr id="3" name="Picture 2">
            <a:extLst>
              <a:ext uri="{FF2B5EF4-FFF2-40B4-BE49-F238E27FC236}">
                <a16:creationId xmlns:a16="http://schemas.microsoft.com/office/drawing/2014/main" id="{A39B20AE-0671-3DA8-E579-1094BB578A93}"/>
              </a:ext>
            </a:extLst>
          </p:cNvPr>
          <p:cNvPicPr>
            <a:picLocks noChangeAspect="1"/>
          </p:cNvPicPr>
          <p:nvPr/>
        </p:nvPicPr>
        <p:blipFill>
          <a:blip r:embed="rId3"/>
          <a:stretch>
            <a:fillRect/>
          </a:stretch>
        </p:blipFill>
        <p:spPr>
          <a:xfrm>
            <a:off x="4270089" y="2785664"/>
            <a:ext cx="3651821" cy="2395936"/>
          </a:xfrm>
          <a:prstGeom prst="rect">
            <a:avLst/>
          </a:prstGeom>
        </p:spPr>
      </p:pic>
    </p:spTree>
    <p:extLst>
      <p:ext uri="{BB962C8B-B14F-4D97-AF65-F5344CB8AC3E}">
        <p14:creationId xmlns:p14="http://schemas.microsoft.com/office/powerpoint/2010/main" val="1463660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609600"/>
          </a:xfrm>
        </p:spPr>
        <p:txBody>
          <a:bodyPr/>
          <a:lstStyle/>
          <a:p>
            <a:pPr algn="ctr"/>
            <a:r>
              <a:rPr lang="en-US" sz="3200" b="1" kern="1200" dirty="0">
                <a:solidFill>
                  <a:srgbClr val="0000FF"/>
                </a:solidFill>
                <a:latin typeface="Calibri" panose="020F0502020204030204" pitchFamily="34" charset="0"/>
                <a:cs typeface="Arial" panose="020B0604020202020204" pitchFamily="34" charset="0"/>
              </a:rPr>
              <a:t>POINTS OF CONTRAST AND COMPARISON</a:t>
            </a:r>
            <a:endParaRPr lang="en-US" sz="3200" dirty="0">
              <a:latin typeface="Calibri" panose="020F0502020204030204" pitchFamily="34" charset="0"/>
            </a:endParaRPr>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2877962193"/>
              </p:ext>
            </p:extLst>
          </p:nvPr>
        </p:nvGraphicFramePr>
        <p:xfrm>
          <a:off x="609600" y="1295400"/>
          <a:ext cx="10972800" cy="5364494"/>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Governing Principle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Arial" charset="0"/>
                        </a:rPr>
                        <a:t>LAW</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1" i="0" u="none" strike="noStrike" kern="1200" cap="none" normalizeH="0" baseline="0" dirty="0">
                          <a:ln>
                            <a:noFill/>
                          </a:ln>
                          <a:solidFill>
                            <a:srgbClr val="0000FF"/>
                          </a:solidFill>
                          <a:effectLst/>
                          <a:latin typeface="Calibri" panose="020F0502020204030204" pitchFamily="34" charset="0"/>
                          <a:ea typeface="+mn-ea"/>
                          <a:cs typeface="Arial" charset="0"/>
                        </a:rPr>
                        <a:t>GRACE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Steward</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Arial" charset="0"/>
                        </a:rPr>
                        <a:t>MOSES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normalizeH="0" baseline="0" dirty="0">
                          <a:ln>
                            <a:noFill/>
                          </a:ln>
                          <a:solidFill>
                            <a:srgbClr val="0000FF"/>
                          </a:solidFill>
                          <a:effectLst/>
                          <a:latin typeface="Calibri" panose="020F0502020204030204" pitchFamily="34" charset="0"/>
                          <a:ea typeface="+mn-ea"/>
                          <a:cs typeface="Arial" charset="0"/>
                        </a:rPr>
                        <a:t>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People Group</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1" i="0" u="none" strike="noStrike" cap="none" normalizeH="0" baseline="0" dirty="0">
                          <a:ln>
                            <a:noFill/>
                          </a:ln>
                          <a:solidFill>
                            <a:srgbClr val="C00000"/>
                          </a:solidFill>
                          <a:effectLst/>
                          <a:latin typeface="Calibri" panose="020F0502020204030204" pitchFamily="34" charset="0"/>
                          <a:cs typeface="Arial" charset="0"/>
                        </a:rPr>
                        <a:t>ISRAEL</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1" i="0" u="none" strike="noStrike" cap="none" normalizeH="0" baseline="0" dirty="0">
                          <a:ln>
                            <a:noFill/>
                          </a:ln>
                          <a:solidFill>
                            <a:srgbClr val="0000FF"/>
                          </a:solidFill>
                          <a:effectLst/>
                          <a:latin typeface="Calibri" panose="020F0502020204030204" pitchFamily="34" charset="0"/>
                          <a:cs typeface="Arial" charset="0"/>
                        </a:rPr>
                        <a:t>CHURCH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Whose Works are you depending 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0" i="0" u="none" strike="noStrike" cap="none" normalizeH="0" baseline="0" dirty="0">
                          <a:ln>
                            <a:noFill/>
                          </a:ln>
                          <a:solidFill>
                            <a:srgbClr val="C00000"/>
                          </a:solidFill>
                          <a:effectLst/>
                          <a:latin typeface="Calibri" panose="020F0502020204030204" pitchFamily="34" charset="0"/>
                          <a:cs typeface="Arial" charset="0"/>
                        </a:rPr>
                        <a:t>Self</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0" i="0" u="none" strike="noStrike" cap="none" normalizeH="0" baseline="0" dirty="0">
                          <a:ln>
                            <a:noFill/>
                          </a:ln>
                          <a:solidFill>
                            <a:srgbClr val="0000FF"/>
                          </a:solidFill>
                          <a:effectLst/>
                          <a:latin typeface="Calibri" panose="020F0502020204030204" pitchFamily="34" charset="0"/>
                          <a:cs typeface="Arial" charset="0"/>
                        </a:rPr>
                        <a:t>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Baptism </a:t>
                      </a:r>
                      <a:r>
                        <a:rPr kumimoji="0" lang="en-US" sz="2400" b="1" i="0" u="none" strike="noStrike" kern="1200" cap="none" normalizeH="0" baseline="0" dirty="0">
                          <a:ln>
                            <a:noFill/>
                          </a:ln>
                          <a:solidFill>
                            <a:schemeClr val="tx1"/>
                          </a:solidFill>
                          <a:effectLst/>
                          <a:latin typeface="Calibri" panose="020F0502020204030204" pitchFamily="34" charset="0"/>
                          <a:ea typeface="+mn-ea"/>
                          <a:cs typeface="Arial" charset="0"/>
                        </a:rPr>
                        <a:t>(Identification)</a:t>
                      </a:r>
                      <a:endPar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C00000"/>
                          </a:solidFill>
                          <a:effectLst/>
                          <a:latin typeface="Calibri" panose="020F0502020204030204" pitchFamily="34" charset="0"/>
                          <a:cs typeface="Arial" charset="0"/>
                        </a:rPr>
                        <a:t>Into Moses (Law)</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FF"/>
                          </a:solidFill>
                          <a:effectLst/>
                          <a:latin typeface="Calibri" panose="020F0502020204030204" pitchFamily="34" charset="0"/>
                          <a:cs typeface="Arial" charset="0"/>
                        </a:rPr>
                        <a:t>Into 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Ministry Characteristic</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C00000"/>
                          </a:solidFill>
                          <a:effectLst/>
                          <a:latin typeface="Calibri" panose="020F0502020204030204" pitchFamily="34" charset="0"/>
                          <a:cs typeface="Arial" charset="0"/>
                        </a:rPr>
                        <a:t>Death /Condemnation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FF"/>
                          </a:solidFill>
                          <a:effectLst/>
                          <a:latin typeface="Calibri" panose="020F0502020204030204" pitchFamily="34" charset="0"/>
                          <a:cs typeface="Arial" charset="0"/>
                        </a:rPr>
                        <a:t>Spirit /Righteousness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5"/>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Nature of Blessings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C00000"/>
                          </a:solidFill>
                          <a:effectLst/>
                          <a:latin typeface="Calibri" panose="020F0502020204030204" pitchFamily="34" charset="0"/>
                          <a:cs typeface="Arial" charset="0"/>
                        </a:rPr>
                        <a:t>Conditional (If) / Earthly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FF"/>
                          </a:solidFill>
                          <a:effectLst/>
                          <a:latin typeface="Calibri" panose="020F0502020204030204" pitchFamily="34" charset="0"/>
                          <a:cs typeface="Arial" charset="0"/>
                        </a:rPr>
                        <a:t>Unconditional / Heavenly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Earthly Difficulties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C00000"/>
                          </a:solidFill>
                          <a:effectLst/>
                          <a:latin typeface="Calibri" panose="020F0502020204030204" pitchFamily="34" charset="0"/>
                          <a:cs typeface="Arial" charset="0"/>
                        </a:rPr>
                        <a:t>Curses for disobedience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FF"/>
                          </a:solidFill>
                          <a:effectLst/>
                          <a:latin typeface="Calibri" panose="020F0502020204030204" pitchFamily="34" charset="0"/>
                          <a:cs typeface="Arial" charset="0"/>
                        </a:rPr>
                        <a:t>Growth or discipline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Session 1: An Overview</a:t>
            </a:r>
          </a:p>
        </p:txBody>
      </p:sp>
    </p:spTree>
    <p:extLst>
      <p:ext uri="{BB962C8B-B14F-4D97-AF65-F5344CB8AC3E}">
        <p14:creationId xmlns:p14="http://schemas.microsoft.com/office/powerpoint/2010/main" val="646959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33" name="Rectangle 5">
            <a:extLst>
              <a:ext uri="{FF2B5EF4-FFF2-40B4-BE49-F238E27FC236}">
                <a16:creationId xmlns:a16="http://schemas.microsoft.com/office/drawing/2014/main" id="{C50D0D2F-B356-1AC4-22F5-82120348D940}"/>
              </a:ext>
            </a:extLst>
          </p:cNvPr>
          <p:cNvSpPr>
            <a:spLocks noGrp="1" noChangeArrowheads="1"/>
          </p:cNvSpPr>
          <p:nvPr>
            <p:ph sz="half" idx="1"/>
          </p:nvPr>
        </p:nvSpPr>
        <p:spPr>
          <a:xfrm>
            <a:off x="609600" y="1981200"/>
            <a:ext cx="10972800" cy="990600"/>
          </a:xfrm>
          <a:noFill/>
          <a:ln/>
        </p:spPr>
        <p:txBody>
          <a:bodyPr>
            <a:normAutofit/>
          </a:bodyPr>
          <a:lstStyle/>
          <a:p>
            <a:pPr marL="341313" indent="-341313" algn="just">
              <a:lnSpc>
                <a:spcPct val="100000"/>
              </a:lnSpc>
            </a:pPr>
            <a:r>
              <a:rPr lang="en-US" altLang="en-US" dirty="0"/>
              <a:t>Another ‘disciple’ requested to be allowed to bury his father </a:t>
            </a:r>
            <a:r>
              <a:rPr lang="en-US" altLang="en-US" b="1" dirty="0">
                <a:solidFill>
                  <a:srgbClr val="0000CC"/>
                </a:solidFill>
                <a:cs typeface="+mj-cs"/>
              </a:rPr>
              <a:t>basically, offering an excuse for </a:t>
            </a:r>
            <a:r>
              <a:rPr lang="en-US" altLang="en-US" b="1" u="sng" dirty="0">
                <a:solidFill>
                  <a:srgbClr val="0000CC"/>
                </a:solidFill>
                <a:cs typeface="+mj-cs"/>
              </a:rPr>
              <a:t>failing to continue</a:t>
            </a:r>
            <a:r>
              <a:rPr lang="en-US" altLang="en-US" b="1" dirty="0">
                <a:solidFill>
                  <a:srgbClr val="0000CC"/>
                </a:solidFill>
                <a:cs typeface="+mj-cs"/>
              </a:rPr>
              <a:t> as a disciple.</a:t>
            </a:r>
          </a:p>
          <a:p>
            <a:pPr marL="0" indent="0" algn="just">
              <a:lnSpc>
                <a:spcPct val="100000"/>
              </a:lnSpc>
              <a:buNone/>
            </a:pPr>
            <a:endParaRPr lang="en-US" altLang="en-US" b="1" dirty="0">
              <a:solidFill>
                <a:srgbClr val="0000CC"/>
              </a:solidFill>
              <a:cs typeface="+mj-cs"/>
            </a:endParaRPr>
          </a:p>
        </p:txBody>
      </p:sp>
      <p:sp>
        <p:nvSpPr>
          <p:cNvPr id="3" name="Rectangle 2">
            <a:extLst>
              <a:ext uri="{FF2B5EF4-FFF2-40B4-BE49-F238E27FC236}">
                <a16:creationId xmlns:a16="http://schemas.microsoft.com/office/drawing/2014/main" id="{BF10E1FE-623D-DBBC-A709-6764CBC20FE4}"/>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Challenges, too, to two disciples!</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8:19-22</a:t>
            </a:r>
          </a:p>
        </p:txBody>
      </p:sp>
      <p:sp>
        <p:nvSpPr>
          <p:cNvPr id="4" name="Text Box 4">
            <a:extLst>
              <a:ext uri="{FF2B5EF4-FFF2-40B4-BE49-F238E27FC236}">
                <a16:creationId xmlns:a16="http://schemas.microsoft.com/office/drawing/2014/main" id="{CF93921A-4632-10C3-7ECF-C955D1CC42C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5" name="Picture 4">
            <a:extLst>
              <a:ext uri="{FF2B5EF4-FFF2-40B4-BE49-F238E27FC236}">
                <a16:creationId xmlns:a16="http://schemas.microsoft.com/office/drawing/2014/main" id="{7D3B9A12-87FD-5716-939D-9E903A880659}"/>
              </a:ext>
            </a:extLst>
          </p:cNvPr>
          <p:cNvPicPr>
            <a:picLocks noChangeAspect="1"/>
          </p:cNvPicPr>
          <p:nvPr/>
        </p:nvPicPr>
        <p:blipFill>
          <a:blip r:embed="rId3"/>
          <a:stretch>
            <a:fillRect/>
          </a:stretch>
        </p:blipFill>
        <p:spPr>
          <a:xfrm>
            <a:off x="2823655" y="3276600"/>
            <a:ext cx="6544690" cy="27432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747EBA4F-F7A5-585E-C13F-97967790CEF0}"/>
            </a:ext>
          </a:extLst>
        </p:cNvPr>
        <p:cNvGrpSpPr/>
        <p:nvPr/>
      </p:nvGrpSpPr>
      <p:grpSpPr>
        <a:xfrm>
          <a:off x="0" y="0"/>
          <a:ext cx="0" cy="0"/>
          <a:chOff x="0" y="0"/>
          <a:chExt cx="0" cy="0"/>
        </a:xfrm>
      </p:grpSpPr>
      <p:sp>
        <p:nvSpPr>
          <p:cNvPr id="124933" name="Rectangle 5">
            <a:extLst>
              <a:ext uri="{FF2B5EF4-FFF2-40B4-BE49-F238E27FC236}">
                <a16:creationId xmlns:a16="http://schemas.microsoft.com/office/drawing/2014/main" id="{734EFE77-0505-86CF-07C0-401E4D1D6CB4}"/>
              </a:ext>
            </a:extLst>
          </p:cNvPr>
          <p:cNvSpPr>
            <a:spLocks noGrp="1" noChangeArrowheads="1"/>
          </p:cNvSpPr>
          <p:nvPr>
            <p:ph sz="half" idx="1"/>
          </p:nvPr>
        </p:nvSpPr>
        <p:spPr>
          <a:xfrm>
            <a:off x="609600" y="1372154"/>
            <a:ext cx="7010400" cy="4876245"/>
          </a:xfrm>
          <a:noFill/>
          <a:ln/>
        </p:spPr>
        <p:txBody>
          <a:bodyPr>
            <a:noAutofit/>
          </a:bodyPr>
          <a:lstStyle/>
          <a:p>
            <a:pPr marL="0" indent="0" algn="just">
              <a:lnSpc>
                <a:spcPct val="100000"/>
              </a:lnSpc>
              <a:buNone/>
            </a:pPr>
            <a:r>
              <a:rPr lang="en-US" altLang="en-US" sz="2600" dirty="0"/>
              <a:t>“The second burial occurred about </a:t>
            </a:r>
            <a:r>
              <a:rPr lang="en-US" altLang="en-US" sz="2600" b="1" u="sng" dirty="0">
                <a:solidFill>
                  <a:srgbClr val="0000CC"/>
                </a:solidFill>
                <a:cs typeface="+mj-cs"/>
              </a:rPr>
              <a:t>a year later </a:t>
            </a:r>
            <a:r>
              <a:rPr lang="en-US" altLang="en-US" sz="2600" dirty="0"/>
              <a:t>when family members reentered the tomb, carefully took the bones of the deceased (once the flesh had completely decomposed), and placed them in a specially prepared, separate container known as an </a:t>
            </a:r>
            <a:r>
              <a:rPr lang="en-US" altLang="en-US" sz="2600" b="1" u="sng" dirty="0">
                <a:solidFill>
                  <a:srgbClr val="0000CC"/>
                </a:solidFill>
                <a:cs typeface="+mj-cs"/>
              </a:rPr>
              <a:t>ossuary</a:t>
            </a:r>
            <a:r>
              <a:rPr lang="en-US" altLang="en-US" sz="2600" dirty="0"/>
              <a:t> (from Latin </a:t>
            </a:r>
            <a:r>
              <a:rPr lang="en-US" altLang="en-US" sz="2600" dirty="0" err="1"/>
              <a:t>os</a:t>
            </a:r>
            <a:r>
              <a:rPr lang="en-US" altLang="en-US" sz="2600" dirty="0"/>
              <a:t>, “a bone”). These chests were placed in small niches in the tomb for permanent burial. Gathering the bones following the primary burial </a:t>
            </a:r>
            <a:r>
              <a:rPr lang="en-US" altLang="en-US" sz="2600" b="1" u="sng" dirty="0">
                <a:solidFill>
                  <a:srgbClr val="0000CC"/>
                </a:solidFill>
                <a:cs typeface="+mj-cs"/>
              </a:rPr>
              <a:t>was considered one of the important duties of a son</a:t>
            </a:r>
            <a:r>
              <a:rPr lang="en-US" altLang="en-US" sz="2600" dirty="0"/>
              <a:t> and was viewed as a time of rejoicing. This practice ended by the middle or end of the third century AD.”</a:t>
            </a:r>
            <a:endParaRPr lang="en-US" altLang="en-US" sz="2600" b="1" dirty="0">
              <a:solidFill>
                <a:srgbClr val="0000CC"/>
              </a:solidFill>
              <a:cs typeface="+mj-cs"/>
            </a:endParaRPr>
          </a:p>
        </p:txBody>
      </p:sp>
      <p:sp>
        <p:nvSpPr>
          <p:cNvPr id="3" name="Rectangle 2">
            <a:extLst>
              <a:ext uri="{FF2B5EF4-FFF2-40B4-BE49-F238E27FC236}">
                <a16:creationId xmlns:a16="http://schemas.microsoft.com/office/drawing/2014/main" id="{ADECF4B5-8176-0516-16CD-3B2DE63FBE06}"/>
              </a:ext>
            </a:extLst>
          </p:cNvPr>
          <p:cNvSpPr txBox="1">
            <a:spLocks noChangeArrowheads="1"/>
          </p:cNvSpPr>
          <p:nvPr/>
        </p:nvSpPr>
        <p:spPr>
          <a:xfrm>
            <a:off x="609600" y="685800"/>
            <a:ext cx="10972800" cy="6400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200" b="1" dirty="0">
                <a:solidFill>
                  <a:srgbClr val="0000CC"/>
                </a:solidFill>
                <a:latin typeface="Calibri" panose="020F0502020204030204" pitchFamily="34" charset="0"/>
                <a:ea typeface="+mn-ea"/>
              </a:rPr>
              <a:t>First-Century Jewish Burial Practices</a:t>
            </a:r>
          </a:p>
        </p:txBody>
      </p:sp>
      <p:sp>
        <p:nvSpPr>
          <p:cNvPr id="4" name="Text Box 4">
            <a:extLst>
              <a:ext uri="{FF2B5EF4-FFF2-40B4-BE49-F238E27FC236}">
                <a16:creationId xmlns:a16="http://schemas.microsoft.com/office/drawing/2014/main" id="{D8D73C05-56E5-56BA-32D0-3A389AC012F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
        <p:nvSpPr>
          <p:cNvPr id="6" name="TextBox 5">
            <a:extLst>
              <a:ext uri="{FF2B5EF4-FFF2-40B4-BE49-F238E27FC236}">
                <a16:creationId xmlns:a16="http://schemas.microsoft.com/office/drawing/2014/main" id="{C98CD060-EDD9-CD7E-6AC5-F540907490A8}"/>
              </a:ext>
            </a:extLst>
          </p:cNvPr>
          <p:cNvSpPr txBox="1"/>
          <p:nvPr/>
        </p:nvSpPr>
        <p:spPr>
          <a:xfrm>
            <a:off x="723900" y="6412468"/>
            <a:ext cx="10744200" cy="307777"/>
          </a:xfrm>
          <a:prstGeom prst="rect">
            <a:avLst/>
          </a:prstGeom>
          <a:noFill/>
        </p:spPr>
        <p:txBody>
          <a:bodyPr wrap="square">
            <a:spAutoFit/>
          </a:bodyPr>
          <a:lstStyle/>
          <a:p>
            <a:pPr algn="ctr"/>
            <a:r>
              <a:rPr lang="en-US" sz="1400" dirty="0">
                <a:latin typeface="+mn-lt"/>
              </a:rPr>
              <a:t>https://rsc.byu.edu/behold-lamb-god/jesus-ossuaries-first-century-jewish-burial-practices-lost-tomb-jesus</a:t>
            </a:r>
          </a:p>
        </p:txBody>
      </p:sp>
      <p:pic>
        <p:nvPicPr>
          <p:cNvPr id="7" name="Picture 6">
            <a:extLst>
              <a:ext uri="{FF2B5EF4-FFF2-40B4-BE49-F238E27FC236}">
                <a16:creationId xmlns:a16="http://schemas.microsoft.com/office/drawing/2014/main" id="{4FBD200C-7430-6A12-5912-6EC1B4258221}"/>
              </a:ext>
            </a:extLst>
          </p:cNvPr>
          <p:cNvPicPr>
            <a:picLocks noChangeAspect="1"/>
          </p:cNvPicPr>
          <p:nvPr/>
        </p:nvPicPr>
        <p:blipFill>
          <a:blip r:embed="rId3"/>
          <a:stretch>
            <a:fillRect/>
          </a:stretch>
        </p:blipFill>
        <p:spPr>
          <a:xfrm>
            <a:off x="7772399" y="1569720"/>
            <a:ext cx="3818598" cy="3383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1777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980" name="Rectangle 4">
            <a:extLst>
              <a:ext uri="{FF2B5EF4-FFF2-40B4-BE49-F238E27FC236}">
                <a16:creationId xmlns:a16="http://schemas.microsoft.com/office/drawing/2014/main" id="{58D25B56-9DA9-ECB8-D019-63053BD5B89D}"/>
              </a:ext>
            </a:extLst>
          </p:cNvPr>
          <p:cNvSpPr>
            <a:spLocks noGrp="1" noChangeArrowheads="1"/>
          </p:cNvSpPr>
          <p:nvPr>
            <p:ph sz="half" idx="1"/>
          </p:nvPr>
        </p:nvSpPr>
        <p:spPr>
          <a:xfrm>
            <a:off x="609600" y="1981200"/>
            <a:ext cx="10972800" cy="1066800"/>
          </a:xfrm>
          <a:noFill/>
          <a:ln/>
        </p:spPr>
        <p:txBody>
          <a:bodyPr/>
          <a:lstStyle/>
          <a:p>
            <a:pPr marL="341313" indent="-341313" algn="just">
              <a:lnSpc>
                <a:spcPct val="100000"/>
              </a:lnSpc>
            </a:pPr>
            <a:r>
              <a:rPr lang="en-US" altLang="en-US" dirty="0"/>
              <a:t>Jesus was testing this man’s priorities.  Jesus was saying, “Following me now is more important than waiting to do so until his father died.” </a:t>
            </a:r>
          </a:p>
          <a:p>
            <a:pPr marL="341313" indent="-341313" algn="just">
              <a:lnSpc>
                <a:spcPct val="100000"/>
              </a:lnSpc>
            </a:pPr>
            <a:endParaRPr lang="en-US" altLang="en-US" dirty="0"/>
          </a:p>
        </p:txBody>
      </p:sp>
      <p:sp>
        <p:nvSpPr>
          <p:cNvPr id="3" name="Rectangle 2">
            <a:extLst>
              <a:ext uri="{FF2B5EF4-FFF2-40B4-BE49-F238E27FC236}">
                <a16:creationId xmlns:a16="http://schemas.microsoft.com/office/drawing/2014/main" id="{FEA12BBF-346B-8790-70A1-A7FA8288BA6A}"/>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Challenges, too, to two disciples!</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8:19-22</a:t>
            </a:r>
          </a:p>
        </p:txBody>
      </p:sp>
      <p:sp>
        <p:nvSpPr>
          <p:cNvPr id="4" name="Text Box 4">
            <a:extLst>
              <a:ext uri="{FF2B5EF4-FFF2-40B4-BE49-F238E27FC236}">
                <a16:creationId xmlns:a16="http://schemas.microsoft.com/office/drawing/2014/main" id="{552A17A4-F91B-089E-B30C-CC02E46BDB7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2" name="Picture 1">
            <a:extLst>
              <a:ext uri="{FF2B5EF4-FFF2-40B4-BE49-F238E27FC236}">
                <a16:creationId xmlns:a16="http://schemas.microsoft.com/office/drawing/2014/main" id="{C95E5796-346D-DF9A-D515-CCE5149CACEF}"/>
              </a:ext>
            </a:extLst>
          </p:cNvPr>
          <p:cNvPicPr>
            <a:picLocks noChangeAspect="1"/>
          </p:cNvPicPr>
          <p:nvPr/>
        </p:nvPicPr>
        <p:blipFill>
          <a:blip r:embed="rId3"/>
          <a:stretch>
            <a:fillRect/>
          </a:stretch>
        </p:blipFill>
        <p:spPr>
          <a:xfrm>
            <a:off x="3665701" y="3048000"/>
            <a:ext cx="4860598" cy="36576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D47AB-EFFB-4E0A-8D0F-1CF09FB022DC}"/>
              </a:ext>
            </a:extLst>
          </p:cNvPr>
          <p:cNvPicPr>
            <a:picLocks noChangeAspect="1"/>
          </p:cNvPicPr>
          <p:nvPr/>
        </p:nvPicPr>
        <p:blipFill>
          <a:blip r:embed="rId2"/>
          <a:stretch>
            <a:fillRect/>
          </a:stretch>
        </p:blipFill>
        <p:spPr>
          <a:xfrm>
            <a:off x="0" y="0"/>
            <a:ext cx="12192000" cy="6857999"/>
          </a:xfrm>
          <a:prstGeom prst="rect">
            <a:avLst/>
          </a:prstGeom>
        </p:spPr>
      </p:pic>
      <p:sp>
        <p:nvSpPr>
          <p:cNvPr id="70658" name="Rectangle 2">
            <a:extLst>
              <a:ext uri="{FF2B5EF4-FFF2-40B4-BE49-F238E27FC236}">
                <a16:creationId xmlns:a16="http://schemas.microsoft.com/office/drawing/2014/main" id="{33022C58-647D-08D3-5E91-0584F40D5F68}"/>
              </a:ext>
            </a:extLst>
          </p:cNvPr>
          <p:cNvSpPr>
            <a:spLocks noGrp="1" noChangeArrowheads="1"/>
          </p:cNvSpPr>
          <p:nvPr>
            <p:ph idx="1"/>
          </p:nvPr>
        </p:nvSpPr>
        <p:spPr>
          <a:xfrm>
            <a:off x="609600" y="0"/>
            <a:ext cx="10972800" cy="521208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Matthew 8:23–27</a:t>
            </a:r>
          </a:p>
          <a:p>
            <a:pPr marL="0" marR="0" indent="0" algn="just">
              <a:lnSpc>
                <a:spcPct val="100000"/>
              </a:lnSpc>
              <a:spcBef>
                <a:spcPts val="0"/>
              </a:spcBef>
              <a:spcAft>
                <a:spcPts val="1000"/>
              </a:spcAft>
              <a:buNone/>
            </a:pPr>
            <a:r>
              <a:rPr lang="en-US" sz="2650" b="1" u="none" strike="noStrike" baseline="30000" dirty="0">
                <a:solidFill>
                  <a:srgbClr val="0000CC"/>
                </a:solidFill>
                <a:effectLst/>
                <a:latin typeface="Calibri" panose="020F0502020204030204" pitchFamily="34" charset="0"/>
              </a:rPr>
              <a:t>23</a:t>
            </a:r>
            <a:r>
              <a:rPr lang="en-US" sz="2650" b="1" u="none" strike="noStrike" dirty="0">
                <a:solidFill>
                  <a:srgbClr val="0000CC"/>
                </a:solidFill>
                <a:effectLst/>
                <a:latin typeface="Calibri" panose="020F0502020204030204" pitchFamily="34" charset="0"/>
              </a:rPr>
              <a:t> </a:t>
            </a:r>
            <a:r>
              <a:rPr lang="en-US" sz="2650" b="1" dirty="0">
                <a:solidFill>
                  <a:srgbClr val="0000CC"/>
                </a:solidFill>
                <a:effectLst/>
                <a:latin typeface="Calibri" panose="020F0502020204030204" pitchFamily="34" charset="0"/>
              </a:rPr>
              <a:t>When He got into the boat, His disciples followed Him. </a:t>
            </a:r>
            <a:r>
              <a:rPr lang="en-US" sz="2650" b="1" u="none" strike="noStrike" baseline="30000" dirty="0">
                <a:solidFill>
                  <a:srgbClr val="0000CC"/>
                </a:solidFill>
                <a:effectLst/>
                <a:latin typeface="Calibri" panose="020F0502020204030204" pitchFamily="34" charset="0"/>
              </a:rPr>
              <a:t>24</a:t>
            </a:r>
            <a:r>
              <a:rPr lang="en-US" sz="2650" b="1" u="none" strike="noStrike" dirty="0">
                <a:solidFill>
                  <a:srgbClr val="0000CC"/>
                </a:solidFill>
                <a:effectLst/>
                <a:latin typeface="Calibri" panose="020F0502020204030204" pitchFamily="34" charset="0"/>
              </a:rPr>
              <a:t> </a:t>
            </a:r>
            <a:r>
              <a:rPr lang="en-US" sz="2650" b="1" dirty="0">
                <a:solidFill>
                  <a:srgbClr val="0000CC"/>
                </a:solidFill>
                <a:effectLst/>
                <a:latin typeface="Calibri" panose="020F0502020204030204" pitchFamily="34" charset="0"/>
              </a:rPr>
              <a:t>And behold, there arose a great storm on the sea, so that the boat was being covered with the waves; </a:t>
            </a:r>
            <a:r>
              <a:rPr lang="en-US" sz="2650" b="1" dirty="0">
                <a:solidFill>
                  <a:srgbClr val="0000CC"/>
                </a:solidFill>
                <a:latin typeface="Calibri" panose="020F0502020204030204" pitchFamily="34" charset="0"/>
              </a:rPr>
              <a:t>but Jesus Himself was asleep</a:t>
            </a:r>
            <a:r>
              <a:rPr lang="en-US" sz="2650" b="1" dirty="0">
                <a:solidFill>
                  <a:srgbClr val="0000CC"/>
                </a:solidFill>
                <a:effectLst/>
                <a:latin typeface="Calibri" panose="020F0502020204030204" pitchFamily="34" charset="0"/>
              </a:rPr>
              <a:t>. </a:t>
            </a:r>
            <a:r>
              <a:rPr lang="en-US" sz="2650" b="1" u="none" strike="noStrike" baseline="30000" dirty="0">
                <a:solidFill>
                  <a:srgbClr val="0000CC"/>
                </a:solidFill>
                <a:effectLst/>
                <a:latin typeface="Calibri" panose="020F0502020204030204" pitchFamily="34" charset="0"/>
              </a:rPr>
              <a:t>25</a:t>
            </a:r>
            <a:r>
              <a:rPr lang="en-US" sz="2650" b="1" u="none" strike="noStrike" dirty="0">
                <a:solidFill>
                  <a:srgbClr val="0000CC"/>
                </a:solidFill>
                <a:effectLst/>
                <a:latin typeface="Calibri" panose="020F0502020204030204" pitchFamily="34" charset="0"/>
              </a:rPr>
              <a:t> </a:t>
            </a:r>
            <a:r>
              <a:rPr lang="en-US" sz="2650" b="1" dirty="0">
                <a:solidFill>
                  <a:srgbClr val="0000CC"/>
                </a:solidFill>
                <a:effectLst/>
                <a:latin typeface="Calibri" panose="020F0502020204030204" pitchFamily="34" charset="0"/>
              </a:rPr>
              <a:t>And they came to </a:t>
            </a:r>
            <a:r>
              <a:rPr lang="en-US" sz="2650" b="1" i="1" dirty="0">
                <a:solidFill>
                  <a:srgbClr val="0000CC"/>
                </a:solidFill>
                <a:effectLst/>
                <a:latin typeface="Calibri" panose="020F0502020204030204" pitchFamily="34" charset="0"/>
              </a:rPr>
              <a:t>Him</a:t>
            </a:r>
            <a:r>
              <a:rPr lang="en-US" sz="2650" b="1" dirty="0">
                <a:solidFill>
                  <a:srgbClr val="0000CC"/>
                </a:solidFill>
                <a:effectLst/>
                <a:latin typeface="Calibri" panose="020F0502020204030204" pitchFamily="34" charset="0"/>
              </a:rPr>
              <a:t> and woke Him, saying, “Save </a:t>
            </a:r>
            <a:r>
              <a:rPr lang="en-US" sz="2650" b="1" i="1" dirty="0">
                <a:solidFill>
                  <a:srgbClr val="0000CC"/>
                </a:solidFill>
                <a:effectLst/>
                <a:latin typeface="Calibri" panose="020F0502020204030204" pitchFamily="34" charset="0"/>
              </a:rPr>
              <a:t>us,</a:t>
            </a:r>
            <a:r>
              <a:rPr lang="en-US" sz="2650" b="1" dirty="0">
                <a:solidFill>
                  <a:srgbClr val="0000CC"/>
                </a:solidFill>
                <a:effectLst/>
                <a:latin typeface="Calibri" panose="020F0502020204030204" pitchFamily="34" charset="0"/>
              </a:rPr>
              <a:t> Lord; we are perishing!” </a:t>
            </a:r>
            <a:r>
              <a:rPr lang="en-US" sz="2650" u="none" strike="noStrike" baseline="30000" dirty="0">
                <a:effectLst/>
                <a:latin typeface="Calibri" panose="020F0502020204030204" pitchFamily="34" charset="0"/>
              </a:rPr>
              <a:t>26</a:t>
            </a:r>
            <a:r>
              <a:rPr lang="en-US" sz="2650" u="none" strike="noStrike" dirty="0">
                <a:effectLst/>
                <a:latin typeface="Calibri" panose="020F0502020204030204" pitchFamily="34" charset="0"/>
              </a:rPr>
              <a:t> </a:t>
            </a:r>
            <a:r>
              <a:rPr lang="en-US" sz="2650" dirty="0">
                <a:effectLst/>
                <a:latin typeface="Calibri" panose="020F0502020204030204" pitchFamily="34" charset="0"/>
              </a:rPr>
              <a:t>He said to them, “Why are you afraid, you men of little faith?” Then He got up and rebuked the winds and the sea, and it became perfectly calm. </a:t>
            </a:r>
            <a:r>
              <a:rPr lang="en-US" sz="2650" u="none" strike="noStrike" baseline="30000" dirty="0">
                <a:effectLst/>
                <a:latin typeface="Calibri" panose="020F0502020204030204" pitchFamily="34" charset="0"/>
              </a:rPr>
              <a:t>27</a:t>
            </a:r>
            <a:r>
              <a:rPr lang="en-US" sz="2650" u="none" strike="noStrike" dirty="0">
                <a:effectLst/>
                <a:latin typeface="Calibri" panose="020F0502020204030204" pitchFamily="34" charset="0"/>
              </a:rPr>
              <a:t> </a:t>
            </a:r>
            <a:r>
              <a:rPr lang="en-US" sz="2650" dirty="0">
                <a:effectLst/>
                <a:latin typeface="Calibri" panose="020F0502020204030204" pitchFamily="34" charset="0"/>
              </a:rPr>
              <a:t>The men were amazed, and said, “What kind of a man is this, that even the winds and the sea obey Him?”</a:t>
            </a:r>
            <a:endParaRPr lang="en-US" altLang="en-US" sz="2650" dirty="0"/>
          </a:p>
        </p:txBody>
      </p:sp>
      <p:pic>
        <p:nvPicPr>
          <p:cNvPr id="3" name="Picture 2">
            <a:extLst>
              <a:ext uri="{FF2B5EF4-FFF2-40B4-BE49-F238E27FC236}">
                <a16:creationId xmlns:a16="http://schemas.microsoft.com/office/drawing/2014/main" id="{B9817314-2697-5E01-A237-0A6F839C51A8}"/>
              </a:ext>
            </a:extLst>
          </p:cNvPr>
          <p:cNvPicPr>
            <a:picLocks noChangeAspect="1"/>
          </p:cNvPicPr>
          <p:nvPr/>
        </p:nvPicPr>
        <p:blipFill>
          <a:blip r:embed="rId3"/>
          <a:stretch>
            <a:fillRect/>
          </a:stretch>
        </p:blipFill>
        <p:spPr>
          <a:xfrm>
            <a:off x="5009388" y="3429000"/>
            <a:ext cx="2173224" cy="1828800"/>
          </a:xfrm>
          <a:prstGeom prst="rect">
            <a:avLst/>
          </a:prstGeom>
        </p:spPr>
      </p:pic>
    </p:spTree>
    <p:extLst>
      <p:ext uri="{BB962C8B-B14F-4D97-AF65-F5344CB8AC3E}">
        <p14:creationId xmlns:p14="http://schemas.microsoft.com/office/powerpoint/2010/main" val="1250643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03BCA7E-B68C-CB8E-3C32-9493AF617758}"/>
              </a:ext>
            </a:extLst>
          </p:cNvPr>
          <p:cNvSpPr>
            <a:spLocks noGrp="1" noChangeArrowheads="1"/>
          </p:cNvSpPr>
          <p:nvPr>
            <p:ph sz="half" idx="1"/>
          </p:nvPr>
        </p:nvSpPr>
        <p:spPr>
          <a:xfrm>
            <a:off x="609600" y="1981200"/>
            <a:ext cx="7620000" cy="2133600"/>
          </a:xfrm>
        </p:spPr>
        <p:txBody>
          <a:bodyPr>
            <a:normAutofit/>
          </a:bodyPr>
          <a:lstStyle/>
          <a:p>
            <a:pPr marL="341313" indent="-341313" algn="just">
              <a:lnSpc>
                <a:spcPct val="100000"/>
              </a:lnSpc>
              <a:spcBef>
                <a:spcPts val="0"/>
              </a:spcBef>
              <a:spcAft>
                <a:spcPts val="1200"/>
              </a:spcAft>
            </a:pPr>
            <a:r>
              <a:rPr lang="en-US" altLang="en-US" dirty="0"/>
              <a:t>After the disciples get into the boat with Jesus, a storm arises while Jesus is asleep.  </a:t>
            </a:r>
          </a:p>
          <a:p>
            <a:pPr marL="341313" indent="-341313" algn="just">
              <a:lnSpc>
                <a:spcPct val="100000"/>
              </a:lnSpc>
              <a:spcBef>
                <a:spcPts val="0"/>
              </a:spcBef>
              <a:spcAft>
                <a:spcPts val="1200"/>
              </a:spcAft>
            </a:pPr>
            <a:r>
              <a:rPr lang="en-US" altLang="en-US" dirty="0"/>
              <a:t>The disciples are in a </a:t>
            </a:r>
            <a:r>
              <a:rPr lang="en-US" altLang="en-US" b="1" dirty="0">
                <a:solidFill>
                  <a:srgbClr val="FF0000"/>
                </a:solidFill>
              </a:rPr>
              <a:t>panic</a:t>
            </a:r>
            <a:r>
              <a:rPr lang="en-US" altLang="en-US" dirty="0"/>
              <a:t> over the fierceness of the storm, so they awaken Jesus.  </a:t>
            </a:r>
          </a:p>
        </p:txBody>
      </p:sp>
      <p:pic>
        <p:nvPicPr>
          <p:cNvPr id="48142" name="Picture 14">
            <a:extLst>
              <a:ext uri="{FF2B5EF4-FFF2-40B4-BE49-F238E27FC236}">
                <a16:creationId xmlns:a16="http://schemas.microsoft.com/office/drawing/2014/main" id="{7B8CD292-AD5A-CA68-346F-E3223B1B5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2057400"/>
            <a:ext cx="31496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8F32B661-E955-DB37-EB26-2662D03DE363}"/>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Storm, sleep, panic &amp; peace </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8:23-27</a:t>
            </a:r>
          </a:p>
        </p:txBody>
      </p:sp>
      <p:sp>
        <p:nvSpPr>
          <p:cNvPr id="3" name="Text Box 4">
            <a:extLst>
              <a:ext uri="{FF2B5EF4-FFF2-40B4-BE49-F238E27FC236}">
                <a16:creationId xmlns:a16="http://schemas.microsoft.com/office/drawing/2014/main" id="{DD564794-0FEE-9E2A-0ED6-C5DCC0C5E7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35D35-4610-D8A9-0E1D-D8B194E7ED4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E54462-EE04-DDB2-727D-A137410F210A}"/>
              </a:ext>
            </a:extLst>
          </p:cNvPr>
          <p:cNvPicPr>
            <a:picLocks noChangeAspect="1"/>
          </p:cNvPicPr>
          <p:nvPr/>
        </p:nvPicPr>
        <p:blipFill>
          <a:blip r:embed="rId2"/>
          <a:stretch>
            <a:fillRect/>
          </a:stretch>
        </p:blipFill>
        <p:spPr>
          <a:xfrm>
            <a:off x="0" y="0"/>
            <a:ext cx="12192000" cy="6857999"/>
          </a:xfrm>
          <a:prstGeom prst="rect">
            <a:avLst/>
          </a:prstGeom>
        </p:spPr>
      </p:pic>
      <p:sp>
        <p:nvSpPr>
          <p:cNvPr id="70658" name="Rectangle 2">
            <a:extLst>
              <a:ext uri="{FF2B5EF4-FFF2-40B4-BE49-F238E27FC236}">
                <a16:creationId xmlns:a16="http://schemas.microsoft.com/office/drawing/2014/main" id="{715CCDB4-6A85-4CEB-7113-2B536635F4A8}"/>
              </a:ext>
            </a:extLst>
          </p:cNvPr>
          <p:cNvSpPr>
            <a:spLocks noGrp="1" noChangeArrowheads="1"/>
          </p:cNvSpPr>
          <p:nvPr>
            <p:ph idx="1"/>
          </p:nvPr>
        </p:nvSpPr>
        <p:spPr>
          <a:xfrm>
            <a:off x="609600" y="0"/>
            <a:ext cx="10972800" cy="521208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Matthew 8:23–27</a:t>
            </a:r>
          </a:p>
          <a:p>
            <a:pPr marL="0" marR="0" indent="0" algn="just">
              <a:lnSpc>
                <a:spcPct val="100000"/>
              </a:lnSpc>
              <a:spcBef>
                <a:spcPts val="0"/>
              </a:spcBef>
              <a:spcAft>
                <a:spcPts val="1000"/>
              </a:spcAft>
              <a:buNone/>
            </a:pPr>
            <a:r>
              <a:rPr lang="en-US" sz="2700" u="none" strike="noStrike" baseline="30000" dirty="0">
                <a:effectLst/>
                <a:latin typeface="Calibri" panose="020F0502020204030204" pitchFamily="34" charset="0"/>
              </a:rPr>
              <a:t>23</a:t>
            </a:r>
            <a:r>
              <a:rPr lang="en-US" sz="2700" u="none" strike="noStrike" dirty="0">
                <a:effectLst/>
                <a:latin typeface="Calibri" panose="020F0502020204030204" pitchFamily="34" charset="0"/>
              </a:rPr>
              <a:t> </a:t>
            </a:r>
            <a:r>
              <a:rPr lang="en-US" sz="2700" dirty="0">
                <a:effectLst/>
                <a:latin typeface="Calibri" panose="020F0502020204030204" pitchFamily="34" charset="0"/>
              </a:rPr>
              <a:t>When He got into the boat, His disciples followed Him. </a:t>
            </a:r>
            <a:r>
              <a:rPr lang="en-US" sz="2700" u="none" strike="noStrike" baseline="30000" dirty="0">
                <a:effectLst/>
                <a:latin typeface="Calibri" panose="020F0502020204030204" pitchFamily="34" charset="0"/>
              </a:rPr>
              <a:t>24</a:t>
            </a:r>
            <a:r>
              <a:rPr lang="en-US" sz="2700" u="none" strike="noStrike" dirty="0">
                <a:effectLst/>
                <a:latin typeface="Calibri" panose="020F0502020204030204" pitchFamily="34" charset="0"/>
              </a:rPr>
              <a:t> </a:t>
            </a:r>
            <a:r>
              <a:rPr lang="en-US" sz="2700" dirty="0">
                <a:effectLst/>
                <a:latin typeface="Calibri" panose="020F0502020204030204" pitchFamily="34" charset="0"/>
              </a:rPr>
              <a:t>And behold, there arose a great storm on the sea, so that the boat was being covered with the waves; </a:t>
            </a:r>
            <a:r>
              <a:rPr lang="en-US" sz="2700" dirty="0">
                <a:latin typeface="Calibri" panose="020F0502020204030204" pitchFamily="34" charset="0"/>
              </a:rPr>
              <a:t>but Jesus Himself was asleep</a:t>
            </a:r>
            <a:r>
              <a:rPr lang="en-US" sz="2700" dirty="0">
                <a:effectLst/>
                <a:latin typeface="Calibri" panose="020F0502020204030204" pitchFamily="34" charset="0"/>
              </a:rPr>
              <a:t>. </a:t>
            </a:r>
            <a:r>
              <a:rPr lang="en-US" sz="2700" u="none" strike="noStrike" baseline="30000" dirty="0">
                <a:effectLst/>
                <a:latin typeface="Calibri" panose="020F0502020204030204" pitchFamily="34" charset="0"/>
              </a:rPr>
              <a:t>25</a:t>
            </a:r>
            <a:r>
              <a:rPr lang="en-US" sz="2700" u="none" strike="noStrike" dirty="0">
                <a:effectLst/>
                <a:latin typeface="Calibri" panose="020F0502020204030204" pitchFamily="34" charset="0"/>
              </a:rPr>
              <a:t> </a:t>
            </a:r>
            <a:r>
              <a:rPr lang="en-US" sz="2700" dirty="0">
                <a:effectLst/>
                <a:latin typeface="Calibri" panose="020F0502020204030204" pitchFamily="34" charset="0"/>
              </a:rPr>
              <a:t>And they came to </a:t>
            </a:r>
            <a:r>
              <a:rPr lang="en-US" sz="2700" i="1" dirty="0">
                <a:effectLst/>
                <a:latin typeface="Calibri" panose="020F0502020204030204" pitchFamily="34" charset="0"/>
              </a:rPr>
              <a:t>Him</a:t>
            </a:r>
            <a:r>
              <a:rPr lang="en-US" sz="2700" dirty="0">
                <a:effectLst/>
                <a:latin typeface="Calibri" panose="020F0502020204030204" pitchFamily="34" charset="0"/>
              </a:rPr>
              <a:t> and woke Him, saying, “Save </a:t>
            </a:r>
            <a:r>
              <a:rPr lang="en-US" sz="2700" i="1" dirty="0">
                <a:effectLst/>
                <a:latin typeface="Calibri" panose="020F0502020204030204" pitchFamily="34" charset="0"/>
              </a:rPr>
              <a:t>us,</a:t>
            </a:r>
            <a:r>
              <a:rPr lang="en-US" sz="2700" dirty="0">
                <a:effectLst/>
                <a:latin typeface="Calibri" panose="020F0502020204030204" pitchFamily="34" charset="0"/>
              </a:rPr>
              <a:t> Lord; we are perishing!” </a:t>
            </a:r>
            <a:r>
              <a:rPr lang="en-US" sz="2700" b="1" u="none" strike="noStrike" baseline="30000" dirty="0">
                <a:solidFill>
                  <a:srgbClr val="0000CC"/>
                </a:solidFill>
                <a:effectLst/>
                <a:latin typeface="Calibri" panose="020F0502020204030204" pitchFamily="34" charset="0"/>
              </a:rPr>
              <a:t>26</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He said to them, “Why are you afraid, you men of little faith?” Then He got up and rebuked the winds and the sea, and it became perfectly calm. </a:t>
            </a:r>
            <a:r>
              <a:rPr lang="en-US" sz="2700" b="1" u="none" strike="noStrike" baseline="30000" dirty="0">
                <a:solidFill>
                  <a:srgbClr val="0000CC"/>
                </a:solidFill>
                <a:effectLst/>
                <a:latin typeface="Calibri" panose="020F0502020204030204" pitchFamily="34" charset="0"/>
              </a:rPr>
              <a:t>27</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The men were amazed, and said, “What kind of a man is this, that even the winds and the sea obey Him?”</a:t>
            </a:r>
            <a:endParaRPr lang="en-US" altLang="en-US" sz="2700" b="1" dirty="0">
              <a:solidFill>
                <a:srgbClr val="0000CC"/>
              </a:solidFill>
            </a:endParaRPr>
          </a:p>
        </p:txBody>
      </p:sp>
    </p:spTree>
    <p:extLst>
      <p:ext uri="{BB962C8B-B14F-4D97-AF65-F5344CB8AC3E}">
        <p14:creationId xmlns:p14="http://schemas.microsoft.com/office/powerpoint/2010/main" val="2394012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03BCA7E-B68C-CB8E-3C32-9493AF617758}"/>
              </a:ext>
            </a:extLst>
          </p:cNvPr>
          <p:cNvSpPr>
            <a:spLocks noGrp="1" noChangeArrowheads="1"/>
          </p:cNvSpPr>
          <p:nvPr>
            <p:ph sz="half" idx="1"/>
          </p:nvPr>
        </p:nvSpPr>
        <p:spPr>
          <a:xfrm>
            <a:off x="4572000" y="1981200"/>
            <a:ext cx="7010400" cy="2438400"/>
          </a:xfrm>
        </p:spPr>
        <p:txBody>
          <a:bodyPr>
            <a:noAutofit/>
          </a:bodyPr>
          <a:lstStyle/>
          <a:p>
            <a:pPr marL="341313" indent="-341313" algn="just">
              <a:lnSpc>
                <a:spcPct val="100000"/>
              </a:lnSpc>
              <a:spcBef>
                <a:spcPts val="0"/>
              </a:spcBef>
              <a:spcAft>
                <a:spcPts val="1200"/>
              </a:spcAft>
            </a:pPr>
            <a:r>
              <a:rPr lang="en-US" altLang="en-US" dirty="0"/>
              <a:t>At first Jesus openly questions the faith of the disciples and then calms the storm.</a:t>
            </a:r>
          </a:p>
          <a:p>
            <a:pPr marL="341313" indent="-341313" algn="just">
              <a:lnSpc>
                <a:spcPct val="100000"/>
              </a:lnSpc>
              <a:spcBef>
                <a:spcPts val="0"/>
              </a:spcBef>
              <a:spcAft>
                <a:spcPts val="1200"/>
              </a:spcAft>
            </a:pPr>
            <a:r>
              <a:rPr lang="en-US" altLang="en-US" dirty="0"/>
              <a:t>The disciples have their eyes opened, marveling that even the wind and the sea obey the command of Christ the Lord. </a:t>
            </a:r>
          </a:p>
        </p:txBody>
      </p:sp>
      <p:sp>
        <p:nvSpPr>
          <p:cNvPr id="2" name="Rectangle 2">
            <a:extLst>
              <a:ext uri="{FF2B5EF4-FFF2-40B4-BE49-F238E27FC236}">
                <a16:creationId xmlns:a16="http://schemas.microsoft.com/office/drawing/2014/main" id="{8F32B661-E955-DB37-EB26-2662D03DE363}"/>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Storm, sleep, panic &amp; peace </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8:23-27</a:t>
            </a:r>
          </a:p>
        </p:txBody>
      </p:sp>
      <p:sp>
        <p:nvSpPr>
          <p:cNvPr id="3" name="Text Box 4">
            <a:extLst>
              <a:ext uri="{FF2B5EF4-FFF2-40B4-BE49-F238E27FC236}">
                <a16:creationId xmlns:a16="http://schemas.microsoft.com/office/drawing/2014/main" id="{DD564794-0FEE-9E2A-0ED6-C5DCC0C5E7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4" name="Picture 6" descr="The disciples were amazed">
            <a:extLst>
              <a:ext uri="{FF2B5EF4-FFF2-40B4-BE49-F238E27FC236}">
                <a16:creationId xmlns:a16="http://schemas.microsoft.com/office/drawing/2014/main" id="{24FFA7E9-0A0E-E12A-37A0-E75CBDE36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057400"/>
            <a:ext cx="3886199"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4882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72C582F-63A6-58E3-A267-54986EAF15BA}"/>
              </a:ext>
            </a:extLst>
          </p:cNvPr>
          <p:cNvSpPr>
            <a:spLocks noGrp="1" noChangeArrowheads="1"/>
          </p:cNvSpPr>
          <p:nvPr>
            <p:ph sz="half" idx="1"/>
          </p:nvPr>
        </p:nvSpPr>
        <p:spPr>
          <a:xfrm>
            <a:off x="609600" y="1828800"/>
            <a:ext cx="7086600" cy="838200"/>
          </a:xfrm>
        </p:spPr>
        <p:txBody>
          <a:bodyPr>
            <a:noAutofit/>
          </a:bodyPr>
          <a:lstStyle/>
          <a:p>
            <a:pPr marL="341313" indent="-341313" algn="just">
              <a:lnSpc>
                <a:spcPct val="100000"/>
              </a:lnSpc>
              <a:spcBef>
                <a:spcPts val="0"/>
              </a:spcBef>
              <a:spcAft>
                <a:spcPts val="1200"/>
              </a:spcAft>
            </a:pPr>
            <a:r>
              <a:rPr lang="en-US" altLang="en-US" dirty="0"/>
              <a:t>Was it negligence for Christ to sleep?</a:t>
            </a:r>
          </a:p>
        </p:txBody>
      </p:sp>
      <p:sp>
        <p:nvSpPr>
          <p:cNvPr id="2" name="Rectangle 2">
            <a:extLst>
              <a:ext uri="{FF2B5EF4-FFF2-40B4-BE49-F238E27FC236}">
                <a16:creationId xmlns:a16="http://schemas.microsoft.com/office/drawing/2014/main" id="{D656E6E0-27AA-94D0-B197-FAE15506E4E1}"/>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Here’s a question!  </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8:23-27</a:t>
            </a:r>
          </a:p>
        </p:txBody>
      </p:sp>
      <p:sp>
        <p:nvSpPr>
          <p:cNvPr id="3" name="Text Box 4">
            <a:extLst>
              <a:ext uri="{FF2B5EF4-FFF2-40B4-BE49-F238E27FC236}">
                <a16:creationId xmlns:a16="http://schemas.microsoft.com/office/drawing/2014/main" id="{5DB24E06-A0A6-3896-24B6-85297328D2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7" name="Picture 6">
            <a:extLst>
              <a:ext uri="{FF2B5EF4-FFF2-40B4-BE49-F238E27FC236}">
                <a16:creationId xmlns:a16="http://schemas.microsoft.com/office/drawing/2014/main" id="{D5CF2560-5ACC-C5B1-EA80-53885DC69F9D}"/>
              </a:ext>
            </a:extLst>
          </p:cNvPr>
          <p:cNvPicPr>
            <a:picLocks noChangeAspect="1"/>
          </p:cNvPicPr>
          <p:nvPr/>
        </p:nvPicPr>
        <p:blipFill>
          <a:blip r:embed="rId3"/>
          <a:stretch>
            <a:fillRect/>
          </a:stretch>
        </p:blipFill>
        <p:spPr>
          <a:xfrm>
            <a:off x="1672631" y="2590800"/>
            <a:ext cx="8846739" cy="36576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1AE0DB37-17CF-8804-88FB-B41DAAF54555}"/>
              </a:ext>
            </a:extLst>
          </p:cNvPr>
          <p:cNvSpPr>
            <a:spLocks noGrp="1" noChangeArrowheads="1"/>
          </p:cNvSpPr>
          <p:nvPr>
            <p:ph sz="half" idx="1"/>
          </p:nvPr>
        </p:nvSpPr>
        <p:spPr>
          <a:xfrm>
            <a:off x="609600" y="1828800"/>
            <a:ext cx="10972800" cy="2011680"/>
          </a:xfrm>
        </p:spPr>
        <p:txBody>
          <a:bodyPr>
            <a:normAutofit/>
          </a:bodyPr>
          <a:lstStyle/>
          <a:p>
            <a:pPr marL="341313" indent="-341313" algn="just">
              <a:lnSpc>
                <a:spcPct val="100000"/>
              </a:lnSpc>
              <a:spcBef>
                <a:spcPts val="0"/>
              </a:spcBef>
              <a:spcAft>
                <a:spcPts val="1200"/>
              </a:spcAft>
            </a:pPr>
            <a:r>
              <a:rPr lang="en-US" dirty="0"/>
              <a:t>Do these verses promise that all threats will be safely resolved?  </a:t>
            </a:r>
            <a:r>
              <a:rPr lang="en-US" altLang="en-US" b="1" dirty="0">
                <a:solidFill>
                  <a:srgbClr val="0000CC"/>
                </a:solidFill>
                <a:cs typeface="+mj-cs"/>
              </a:rPr>
              <a:t>NO!</a:t>
            </a:r>
            <a:r>
              <a:rPr lang="en-US" altLang="en-US" dirty="0"/>
              <a:t> </a:t>
            </a:r>
          </a:p>
          <a:p>
            <a:pPr marL="341313" indent="-341313" algn="just">
              <a:lnSpc>
                <a:spcPct val="100000"/>
              </a:lnSpc>
              <a:spcBef>
                <a:spcPts val="0"/>
              </a:spcBef>
              <a:spcAft>
                <a:spcPts val="1200"/>
              </a:spcAft>
            </a:pPr>
            <a:r>
              <a:rPr lang="en-US" altLang="en-US" dirty="0"/>
              <a:t>We are not Christ’s Jewish disciples with Christ in the boat, in the land of Israel, at the start of His ministry.  We are a different people for whom God has different plans and purposes.   </a:t>
            </a:r>
          </a:p>
        </p:txBody>
      </p:sp>
      <p:sp>
        <p:nvSpPr>
          <p:cNvPr id="3" name="Text Box 4">
            <a:extLst>
              <a:ext uri="{FF2B5EF4-FFF2-40B4-BE49-F238E27FC236}">
                <a16:creationId xmlns:a16="http://schemas.microsoft.com/office/drawing/2014/main" id="{6393802A-F5BB-BCE6-9660-26E26B97F31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
        <p:nvSpPr>
          <p:cNvPr id="4" name="Rectangle 2">
            <a:extLst>
              <a:ext uri="{FF2B5EF4-FFF2-40B4-BE49-F238E27FC236}">
                <a16:creationId xmlns:a16="http://schemas.microsoft.com/office/drawing/2014/main" id="{4E6921AF-325D-2045-6E84-79DCCB75A944}"/>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rPr>
              <a:t>Here’s a question!</a:t>
            </a:r>
            <a:endParaRPr lang="en-US" altLang="en-US" sz="3800" b="1" dirty="0">
              <a:solidFill>
                <a:srgbClr val="0000CC"/>
              </a:solidFill>
              <a:latin typeface="Calibri" panose="020F0502020204030204" pitchFamily="34" charset="0"/>
              <a:ea typeface="+mn-ea"/>
            </a:endParaRP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8:23-27</a:t>
            </a:r>
          </a:p>
        </p:txBody>
      </p:sp>
      <p:pic>
        <p:nvPicPr>
          <p:cNvPr id="5" name="Picture 8" descr="Cross against sunset sky">
            <a:extLst>
              <a:ext uri="{FF2B5EF4-FFF2-40B4-BE49-F238E27FC236}">
                <a16:creationId xmlns:a16="http://schemas.microsoft.com/office/drawing/2014/main" id="{A27FBF6C-DF67-7B0A-CAFF-FACDECAC0B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3419" y="4191000"/>
            <a:ext cx="184516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descr="Law Tablets">
            <a:extLst>
              <a:ext uri="{FF2B5EF4-FFF2-40B4-BE49-F238E27FC236}">
                <a16:creationId xmlns:a16="http://schemas.microsoft.com/office/drawing/2014/main" id="{73784D0E-16F6-69A6-1979-5E66D2D5959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1200" y="4610100"/>
            <a:ext cx="2578044"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7829780-A328-6166-E2EA-AD82B28761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04664" y="4610100"/>
            <a:ext cx="2578044"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E84869CA-B61C-A8C7-39E0-5C714DAD48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
        <p:nvSpPr>
          <p:cNvPr id="2" name="Rectangle 2">
            <a:extLst>
              <a:ext uri="{FF2B5EF4-FFF2-40B4-BE49-F238E27FC236}">
                <a16:creationId xmlns:a16="http://schemas.microsoft.com/office/drawing/2014/main" id="{C90ED6E0-7A6D-C5E9-619E-E57A45FF4CB6}"/>
              </a:ext>
            </a:extLst>
          </p:cNvPr>
          <p:cNvSpPr txBox="1">
            <a:spLocks noChangeArrowheads="1"/>
          </p:cNvSpPr>
          <p:nvPr/>
        </p:nvSpPr>
        <p:spPr>
          <a:xfrm>
            <a:off x="609600" y="685799"/>
            <a:ext cx="10972800" cy="11092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rPr>
              <a:t>What has God promised? – Confirmation!</a:t>
            </a:r>
          </a:p>
          <a:p>
            <a:pPr algn="ctr" fontAlgn="auto">
              <a:spcAft>
                <a:spcPts val="0"/>
              </a:spcAft>
            </a:pPr>
            <a:r>
              <a:rPr lang="en-US" altLang="en-US" sz="2400" b="1" dirty="0">
                <a:solidFill>
                  <a:srgbClr val="0000CC"/>
                </a:solidFill>
                <a:latin typeface="Calibri" panose="020F0502020204030204" pitchFamily="34" charset="0"/>
                <a:ea typeface="+mn-ea"/>
              </a:rPr>
              <a:t>Matthew 8:23-27</a:t>
            </a:r>
          </a:p>
        </p:txBody>
      </p:sp>
      <p:sp>
        <p:nvSpPr>
          <p:cNvPr id="11" name="TextBox 10">
            <a:extLst>
              <a:ext uri="{FF2B5EF4-FFF2-40B4-BE49-F238E27FC236}">
                <a16:creationId xmlns:a16="http://schemas.microsoft.com/office/drawing/2014/main" id="{D1FE3DF3-9AC7-2DC5-6ADB-1828D1CC22B2}"/>
              </a:ext>
            </a:extLst>
          </p:cNvPr>
          <p:cNvSpPr txBox="1"/>
          <p:nvPr/>
        </p:nvSpPr>
        <p:spPr>
          <a:xfrm>
            <a:off x="609600" y="1842580"/>
            <a:ext cx="10972800" cy="954107"/>
          </a:xfrm>
          <a:prstGeom prst="rect">
            <a:avLst/>
          </a:prstGeom>
          <a:noFill/>
        </p:spPr>
        <p:txBody>
          <a:bodyPr wrap="square">
            <a:spAutoFit/>
          </a:bodyPr>
          <a:lstStyle/>
          <a:p>
            <a:pPr marL="341313" indent="-341313" algn="just">
              <a:spcBef>
                <a:spcPts val="0"/>
              </a:spcBef>
              <a:spcAft>
                <a:spcPts val="1200"/>
              </a:spcAft>
              <a:buFont typeface="Arial" panose="020B0604020202020204" pitchFamily="34" charset="0"/>
              <a:buChar char="•"/>
            </a:pPr>
            <a:r>
              <a:rPr lang="en-US" sz="2800" dirty="0">
                <a:latin typeface="+mn-lt"/>
                <a:cs typeface="+mn-cs"/>
              </a:rPr>
              <a:t>We’re going to be </a:t>
            </a:r>
            <a:r>
              <a:rPr lang="en-US" sz="2800" b="1" u="sng" dirty="0">
                <a:solidFill>
                  <a:srgbClr val="0000CC"/>
                </a:solidFill>
                <a:latin typeface="Calibri" panose="020F0502020204030204" pitchFamily="34" charset="0"/>
                <a:cs typeface="+mj-cs"/>
              </a:rPr>
              <a:t>confirmed</a:t>
            </a:r>
            <a:r>
              <a:rPr lang="en-US" sz="2800" dirty="0">
                <a:latin typeface="+mn-lt"/>
                <a:cs typeface="+mn-cs"/>
              </a:rPr>
              <a:t> to the end on the day we go to see the Lord!  Who will make sure that it happens – The Lord Jesus.</a:t>
            </a:r>
          </a:p>
        </p:txBody>
      </p:sp>
      <p:pic>
        <p:nvPicPr>
          <p:cNvPr id="3" name="Picture 2">
            <a:extLst>
              <a:ext uri="{FF2B5EF4-FFF2-40B4-BE49-F238E27FC236}">
                <a16:creationId xmlns:a16="http://schemas.microsoft.com/office/drawing/2014/main" id="{D1ADCAEF-3758-F833-6CCA-36A9953228DF}"/>
              </a:ext>
            </a:extLst>
          </p:cNvPr>
          <p:cNvPicPr>
            <a:picLocks noChangeAspect="1"/>
          </p:cNvPicPr>
          <p:nvPr/>
        </p:nvPicPr>
        <p:blipFill>
          <a:blip r:embed="rId3"/>
          <a:stretch>
            <a:fillRect/>
          </a:stretch>
        </p:blipFill>
        <p:spPr>
          <a:xfrm>
            <a:off x="3005363" y="2895600"/>
            <a:ext cx="6181274" cy="3657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1E4BA03-A998-9DE5-2A8E-7AE8602E7D09}"/>
            </a:ext>
          </a:extLst>
        </p:cNvPr>
        <p:cNvGrpSpPr/>
        <p:nvPr/>
      </p:nvGrpSpPr>
      <p:grpSpPr>
        <a:xfrm>
          <a:off x="0" y="0"/>
          <a:ext cx="0" cy="0"/>
          <a:chOff x="0" y="0"/>
          <a:chExt cx="0" cy="0"/>
        </a:xfrm>
      </p:grpSpPr>
      <p:sp>
        <p:nvSpPr>
          <p:cNvPr id="143369" name="Text Box 9">
            <a:extLst>
              <a:ext uri="{FF2B5EF4-FFF2-40B4-BE49-F238E27FC236}">
                <a16:creationId xmlns:a16="http://schemas.microsoft.com/office/drawing/2014/main" id="{6465F30B-D58D-AF18-F9A9-744CD4A42841}"/>
              </a:ext>
            </a:extLst>
          </p:cNvPr>
          <p:cNvSpPr txBox="1">
            <a:spLocks noChangeArrowheads="1"/>
          </p:cNvSpPr>
          <p:nvPr/>
        </p:nvSpPr>
        <p:spPr bwMode="auto">
          <a:xfrm>
            <a:off x="609600" y="1818649"/>
            <a:ext cx="10972800" cy="1454950"/>
          </a:xfrm>
          <a:prstGeom prst="rect">
            <a:avLst/>
          </a:prstGeom>
          <a:noFill/>
          <a:ln w="38100">
            <a:noFill/>
            <a:miter lim="800000"/>
            <a:headEnd/>
            <a:tailEnd/>
          </a:ln>
          <a:effectLst/>
        </p:spPr>
        <p:txBody>
          <a:bodyPr wrap="square">
            <a:spAutoFit/>
          </a:bodyPr>
          <a:lstStyle/>
          <a:p>
            <a:pPr marL="341313" marR="0" indent="-341313" algn="just">
              <a:lnSpc>
                <a:spcPct val="107000"/>
              </a:lnSpc>
              <a:spcBef>
                <a:spcPts val="0"/>
              </a:spcBef>
              <a:spcAft>
                <a:spcPts val="1200"/>
              </a:spcAft>
              <a:buFont typeface="Arial" panose="020B0604020202020204" pitchFamily="34" charset="0"/>
              <a:buChar char="•"/>
            </a:pPr>
            <a:r>
              <a:rPr lang="en-US" sz="2800" dirty="0">
                <a:latin typeface="+mn-lt"/>
                <a:cs typeface="+mn-cs"/>
              </a:rPr>
              <a:t>Trials are part of God's process of conforming us into the image of Christ – a conformity to which we are predestined, </a:t>
            </a:r>
            <a:r>
              <a:rPr lang="en-US" sz="2800" i="1" dirty="0">
                <a:latin typeface="+mn-lt"/>
                <a:cs typeface="+mn-cs"/>
              </a:rPr>
              <a:t>(it's going to happen)</a:t>
            </a:r>
            <a:r>
              <a:rPr lang="en-US" sz="2800" dirty="0">
                <a:latin typeface="+mn-lt"/>
                <a:cs typeface="+mn-cs"/>
              </a:rPr>
              <a:t> as an aspect of grace. (Philippians 1:29, James 1:2–3 Romans. 8:28-29).</a:t>
            </a:r>
          </a:p>
        </p:txBody>
      </p:sp>
      <p:sp>
        <p:nvSpPr>
          <p:cNvPr id="4" name="Text Box 4">
            <a:extLst>
              <a:ext uri="{FF2B5EF4-FFF2-40B4-BE49-F238E27FC236}">
                <a16:creationId xmlns:a16="http://schemas.microsoft.com/office/drawing/2014/main" id="{E6223B07-B574-A287-B285-527D8C67633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
        <p:nvSpPr>
          <p:cNvPr id="2" name="Rectangle 2">
            <a:extLst>
              <a:ext uri="{FF2B5EF4-FFF2-40B4-BE49-F238E27FC236}">
                <a16:creationId xmlns:a16="http://schemas.microsoft.com/office/drawing/2014/main" id="{3EF5FB47-3CC3-A046-4D79-FE45C433318B}"/>
              </a:ext>
            </a:extLst>
          </p:cNvPr>
          <p:cNvSpPr txBox="1">
            <a:spLocks noChangeArrowheads="1"/>
          </p:cNvSpPr>
          <p:nvPr/>
        </p:nvSpPr>
        <p:spPr>
          <a:xfrm>
            <a:off x="609600" y="685800"/>
            <a:ext cx="10972800" cy="91440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600" b="1" dirty="0">
                <a:solidFill>
                  <a:srgbClr val="0000CC"/>
                </a:solidFill>
                <a:latin typeface="Calibri" panose="020F0502020204030204" pitchFamily="34" charset="0"/>
              </a:rPr>
              <a:t>What has God promised? – Conformity</a:t>
            </a:r>
          </a:p>
          <a:p>
            <a:pPr algn="ctr" fontAlgn="auto">
              <a:lnSpc>
                <a:spcPct val="100000"/>
              </a:lnSpc>
              <a:spcAft>
                <a:spcPts val="0"/>
              </a:spcAft>
            </a:pPr>
            <a:r>
              <a:rPr lang="en-US" altLang="en-US" sz="2600" b="1" dirty="0">
                <a:solidFill>
                  <a:srgbClr val="0000CC"/>
                </a:solidFill>
                <a:latin typeface="Calibri" panose="020F0502020204030204" pitchFamily="34" charset="0"/>
                <a:ea typeface="+mn-ea"/>
              </a:rPr>
              <a:t>Matthew 8:23-27</a:t>
            </a:r>
          </a:p>
          <a:p>
            <a:pPr algn="ctr" fontAlgn="auto">
              <a:lnSpc>
                <a:spcPct val="110000"/>
              </a:lnSpc>
              <a:spcAft>
                <a:spcPts val="0"/>
              </a:spcAft>
            </a:pPr>
            <a:endParaRPr lang="en-US" altLang="en-US" sz="3200" b="1" dirty="0">
              <a:solidFill>
                <a:srgbClr val="0000CC"/>
              </a:solidFill>
              <a:latin typeface="Calibri" panose="020F0502020204030204" pitchFamily="34" charset="0"/>
              <a:ea typeface="+mn-ea"/>
            </a:endParaRPr>
          </a:p>
        </p:txBody>
      </p:sp>
      <p:pic>
        <p:nvPicPr>
          <p:cNvPr id="8" name="Picture 7">
            <a:extLst>
              <a:ext uri="{FF2B5EF4-FFF2-40B4-BE49-F238E27FC236}">
                <a16:creationId xmlns:a16="http://schemas.microsoft.com/office/drawing/2014/main" id="{D408054B-4FC8-3BC7-ECFE-AD0E62FA6343}"/>
              </a:ext>
            </a:extLst>
          </p:cNvPr>
          <p:cNvPicPr>
            <a:picLocks noChangeAspect="1"/>
          </p:cNvPicPr>
          <p:nvPr/>
        </p:nvPicPr>
        <p:blipFill>
          <a:blip r:embed="rId3"/>
          <a:stretch>
            <a:fillRect/>
          </a:stretch>
        </p:blipFill>
        <p:spPr>
          <a:xfrm>
            <a:off x="3691328" y="3352800"/>
            <a:ext cx="4809344"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6806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EEEA2-42EE-CC93-9BF2-6DD6769368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F9A6A7E-C140-9964-B46D-3A20902A0184}"/>
              </a:ext>
            </a:extLst>
          </p:cNvPr>
          <p:cNvPicPr>
            <a:picLocks noChangeAspect="1"/>
          </p:cNvPicPr>
          <p:nvPr/>
        </p:nvPicPr>
        <p:blipFill>
          <a:blip r:embed="rId2"/>
          <a:stretch>
            <a:fillRect/>
          </a:stretch>
        </p:blipFill>
        <p:spPr>
          <a:xfrm>
            <a:off x="0" y="0"/>
            <a:ext cx="12192000" cy="6857998"/>
          </a:xfrm>
          <a:prstGeom prst="rect">
            <a:avLst/>
          </a:prstGeom>
        </p:spPr>
      </p:pic>
      <p:sp>
        <p:nvSpPr>
          <p:cNvPr id="70658" name="Rectangle 2">
            <a:extLst>
              <a:ext uri="{FF2B5EF4-FFF2-40B4-BE49-F238E27FC236}">
                <a16:creationId xmlns:a16="http://schemas.microsoft.com/office/drawing/2014/main" id="{AA8D6D7D-742C-8721-0DC0-4F0E6C56C4D0}"/>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Philippians 1:29 </a:t>
            </a:r>
          </a:p>
          <a:p>
            <a:pPr marL="0" marR="0" indent="0" algn="just">
              <a:lnSpc>
                <a:spcPct val="100000"/>
              </a:lnSpc>
              <a:spcBef>
                <a:spcPts val="0"/>
              </a:spcBef>
              <a:spcAft>
                <a:spcPts val="1200"/>
              </a:spcAft>
              <a:buNone/>
            </a:pPr>
            <a:r>
              <a:rPr lang="en-US" dirty="0">
                <a:effectLst/>
                <a:latin typeface="Calibri" panose="020F0502020204030204" pitchFamily="34" charset="0"/>
              </a:rPr>
              <a:t>“For to you it has been </a:t>
            </a:r>
            <a:r>
              <a:rPr lang="en-US" b="1" u="sng" dirty="0">
                <a:solidFill>
                  <a:srgbClr val="0000CC"/>
                </a:solidFill>
                <a:cs typeface="+mj-cs"/>
              </a:rPr>
              <a:t>granted</a:t>
            </a:r>
            <a:r>
              <a:rPr lang="en-US" dirty="0">
                <a:effectLst/>
                <a:latin typeface="Calibri" panose="020F0502020204030204" pitchFamily="34" charset="0"/>
              </a:rPr>
              <a:t> for Christ’s sake, not only to believe in Him, but also to </a:t>
            </a:r>
            <a:r>
              <a:rPr lang="en-US" b="1" u="sng" dirty="0">
                <a:solidFill>
                  <a:srgbClr val="0000CC"/>
                </a:solidFill>
                <a:cs typeface="+mj-cs"/>
              </a:rPr>
              <a:t>suffer</a:t>
            </a:r>
            <a:r>
              <a:rPr lang="en-US" dirty="0">
                <a:effectLst/>
                <a:latin typeface="Calibri" panose="020F0502020204030204" pitchFamily="34" charset="0"/>
              </a:rPr>
              <a:t> for His sake,…”  </a:t>
            </a:r>
          </a:p>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James 1:2–3</a:t>
            </a:r>
          </a:p>
          <a:p>
            <a:pPr marL="0" marR="0" indent="0" algn="just">
              <a:lnSpc>
                <a:spcPct val="100000"/>
              </a:lnSpc>
              <a:spcBef>
                <a:spcPts val="0"/>
              </a:spcBef>
              <a:buNone/>
            </a:pPr>
            <a:r>
              <a:rPr lang="en-US" dirty="0">
                <a:effectLst/>
                <a:latin typeface="Calibri" panose="020F0502020204030204" pitchFamily="34" charset="0"/>
              </a:rPr>
              <a:t>“</a:t>
            </a:r>
            <a:r>
              <a:rPr lang="en-US" baseline="30000" dirty="0">
                <a:latin typeface="Calibri" panose="020F0502020204030204" pitchFamily="34" charset="0"/>
              </a:rPr>
              <a:t>2</a:t>
            </a:r>
            <a:r>
              <a:rPr lang="en-US" dirty="0">
                <a:effectLst/>
                <a:latin typeface="Calibri" panose="020F0502020204030204" pitchFamily="34" charset="0"/>
              </a:rPr>
              <a:t> Consider it all </a:t>
            </a:r>
            <a:r>
              <a:rPr lang="en-US" b="1" u="sng" dirty="0">
                <a:solidFill>
                  <a:srgbClr val="0000CC"/>
                </a:solidFill>
                <a:cs typeface="+mj-cs"/>
              </a:rPr>
              <a:t>joy</a:t>
            </a:r>
            <a:r>
              <a:rPr lang="en-US" dirty="0">
                <a:effectLst/>
                <a:latin typeface="Calibri" panose="020F0502020204030204" pitchFamily="34" charset="0"/>
              </a:rPr>
              <a:t>, my brethren, when you encounter various </a:t>
            </a:r>
            <a:r>
              <a:rPr lang="en-US" b="1" u="sng" dirty="0">
                <a:solidFill>
                  <a:srgbClr val="0000CC"/>
                </a:solidFill>
                <a:cs typeface="+mj-cs"/>
              </a:rPr>
              <a:t>trials</a:t>
            </a:r>
            <a:r>
              <a:rPr lang="en-US" dirty="0">
                <a:effectLst/>
                <a:latin typeface="Calibri" panose="020F0502020204030204" pitchFamily="34" charset="0"/>
              </a:rPr>
              <a:t>, </a:t>
            </a:r>
            <a:r>
              <a:rPr lang="en-US" baseline="30000" dirty="0">
                <a:latin typeface="Calibri" panose="020F0502020204030204" pitchFamily="34" charset="0"/>
              </a:rPr>
              <a:t>3</a:t>
            </a:r>
            <a:r>
              <a:rPr lang="en-US" dirty="0">
                <a:effectLst/>
                <a:latin typeface="Calibri" panose="020F0502020204030204" pitchFamily="34" charset="0"/>
              </a:rPr>
              <a:t> knowing that the testing of your faith produces </a:t>
            </a:r>
            <a:r>
              <a:rPr lang="en-US" dirty="0">
                <a:latin typeface="Calibri" panose="020F0502020204030204" pitchFamily="34" charset="0"/>
              </a:rPr>
              <a:t>endurance</a:t>
            </a:r>
            <a:r>
              <a:rPr lang="en-US" dirty="0">
                <a:effectLst/>
                <a:latin typeface="Calibri" panose="020F0502020204030204" pitchFamily="34" charset="0"/>
              </a:rPr>
              <a:t>.” </a:t>
            </a:r>
          </a:p>
          <a:p>
            <a:pPr marL="0" marR="0" indent="0" algn="ctr">
              <a:lnSpc>
                <a:spcPct val="100000"/>
              </a:lnSpc>
              <a:spcBef>
                <a:spcPts val="0"/>
              </a:spcBef>
              <a:spcAft>
                <a:spcPts val="600"/>
              </a:spcAft>
              <a:buNone/>
            </a:pPr>
            <a:endParaRPr lang="en-US" altLang="en-US" sz="2700" b="1" dirty="0">
              <a:solidFill>
                <a:srgbClr val="0000CC"/>
              </a:solidFill>
            </a:endParaRPr>
          </a:p>
        </p:txBody>
      </p:sp>
      <p:pic>
        <p:nvPicPr>
          <p:cNvPr id="3" name="Picture 2">
            <a:extLst>
              <a:ext uri="{FF2B5EF4-FFF2-40B4-BE49-F238E27FC236}">
                <a16:creationId xmlns:a16="http://schemas.microsoft.com/office/drawing/2014/main" id="{8AC4F6A9-59E7-AFDA-2A75-C3B0ED2AAE79}"/>
              </a:ext>
            </a:extLst>
          </p:cNvPr>
          <p:cNvPicPr>
            <a:picLocks noChangeAspect="1"/>
          </p:cNvPicPr>
          <p:nvPr/>
        </p:nvPicPr>
        <p:blipFill>
          <a:blip r:embed="rId3"/>
          <a:srcRect l="10625" r="17500"/>
          <a:stretch/>
        </p:blipFill>
        <p:spPr>
          <a:xfrm>
            <a:off x="4810760" y="3124200"/>
            <a:ext cx="2570480" cy="2011680"/>
          </a:xfrm>
          <a:prstGeom prst="rect">
            <a:avLst/>
          </a:prstGeom>
          <a:ln>
            <a:solidFill>
              <a:schemeClr val="tx1"/>
            </a:solidFill>
          </a:ln>
        </p:spPr>
      </p:pic>
    </p:spTree>
    <p:extLst>
      <p:ext uri="{BB962C8B-B14F-4D97-AF65-F5344CB8AC3E}">
        <p14:creationId xmlns:p14="http://schemas.microsoft.com/office/powerpoint/2010/main" val="1095528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CD95E-D668-6FF3-7C97-A1F4614575F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A0CB599-B891-952A-2727-260E169743ED}"/>
              </a:ext>
            </a:extLst>
          </p:cNvPr>
          <p:cNvPicPr>
            <a:picLocks noChangeAspect="1"/>
          </p:cNvPicPr>
          <p:nvPr/>
        </p:nvPicPr>
        <p:blipFill>
          <a:blip r:embed="rId2"/>
          <a:stretch>
            <a:fillRect/>
          </a:stretch>
        </p:blipFill>
        <p:spPr>
          <a:xfrm>
            <a:off x="0" y="0"/>
            <a:ext cx="12192000" cy="6857998"/>
          </a:xfrm>
          <a:prstGeom prst="rect">
            <a:avLst/>
          </a:prstGeom>
        </p:spPr>
      </p:pic>
      <p:sp>
        <p:nvSpPr>
          <p:cNvPr id="70658" name="Rectangle 2">
            <a:extLst>
              <a:ext uri="{FF2B5EF4-FFF2-40B4-BE49-F238E27FC236}">
                <a16:creationId xmlns:a16="http://schemas.microsoft.com/office/drawing/2014/main" id="{3B76844A-5107-D08B-6D92-D73592EB1461}"/>
              </a:ext>
            </a:extLst>
          </p:cNvPr>
          <p:cNvSpPr>
            <a:spLocks noGrp="1" noChangeArrowheads="1"/>
          </p:cNvSpPr>
          <p:nvPr>
            <p:ph idx="1"/>
          </p:nvPr>
        </p:nvSpPr>
        <p:spPr>
          <a:xfrm>
            <a:off x="609600" y="0"/>
            <a:ext cx="10972800" cy="274320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Romans 8:28–29</a:t>
            </a:r>
          </a:p>
          <a:p>
            <a:pPr marL="0" marR="0" indent="0" algn="just">
              <a:lnSpc>
                <a:spcPct val="100000"/>
              </a:lnSpc>
              <a:spcBef>
                <a:spcPts val="0"/>
              </a:spcBef>
              <a:buNone/>
            </a:pPr>
            <a:r>
              <a:rPr lang="en-US" u="none" strike="noStrike" baseline="30000" dirty="0">
                <a:effectLst/>
                <a:latin typeface="Calibri" panose="020F0502020204030204" pitchFamily="34" charset="0"/>
              </a:rPr>
              <a:t>28</a:t>
            </a:r>
            <a:r>
              <a:rPr lang="en-US" u="none" strike="noStrike" dirty="0">
                <a:effectLst/>
                <a:latin typeface="Calibri" panose="020F0502020204030204" pitchFamily="34" charset="0"/>
              </a:rPr>
              <a:t> </a:t>
            </a:r>
            <a:r>
              <a:rPr lang="en-US" dirty="0">
                <a:effectLst/>
                <a:latin typeface="Calibri" panose="020F0502020204030204" pitchFamily="34" charset="0"/>
              </a:rPr>
              <a:t>And we know that God causes </a:t>
            </a:r>
            <a:r>
              <a:rPr lang="en-US" b="1" u="sng" dirty="0">
                <a:solidFill>
                  <a:srgbClr val="0000CC"/>
                </a:solidFill>
                <a:cs typeface="+mj-cs"/>
              </a:rPr>
              <a:t>all things to work together for good</a:t>
            </a:r>
            <a:r>
              <a:rPr lang="en-US" dirty="0">
                <a:effectLst/>
                <a:latin typeface="Calibri" panose="020F0502020204030204" pitchFamily="34" charset="0"/>
              </a:rPr>
              <a:t> to those who love God, to those who are called according to </a:t>
            </a:r>
            <a:r>
              <a:rPr lang="en-US" i="1" dirty="0">
                <a:effectLst/>
                <a:latin typeface="Calibri" panose="020F0502020204030204" pitchFamily="34" charset="0"/>
              </a:rPr>
              <a:t>His</a:t>
            </a:r>
            <a:r>
              <a:rPr lang="en-US" dirty="0">
                <a:effectLst/>
                <a:latin typeface="Calibri" panose="020F0502020204030204" pitchFamily="34" charset="0"/>
              </a:rPr>
              <a:t> purpose. </a:t>
            </a:r>
            <a:r>
              <a:rPr lang="en-US" u="none" strike="noStrike" baseline="30000" dirty="0">
                <a:effectLst/>
                <a:latin typeface="Calibri" panose="020F0502020204030204" pitchFamily="34" charset="0"/>
              </a:rPr>
              <a:t>29</a:t>
            </a:r>
            <a:r>
              <a:rPr lang="en-US" u="none" strike="noStrike" dirty="0">
                <a:effectLst/>
                <a:latin typeface="Calibri" panose="020F0502020204030204" pitchFamily="34" charset="0"/>
              </a:rPr>
              <a:t> </a:t>
            </a:r>
            <a:r>
              <a:rPr lang="en-US" dirty="0">
                <a:effectLst/>
                <a:latin typeface="Calibri" panose="020F0502020204030204" pitchFamily="34" charset="0"/>
              </a:rPr>
              <a:t>For those whom He foreknew, He also predestined </a:t>
            </a:r>
            <a:r>
              <a:rPr lang="en-US" i="1" dirty="0">
                <a:effectLst/>
                <a:latin typeface="Calibri" panose="020F0502020204030204" pitchFamily="34" charset="0"/>
              </a:rPr>
              <a:t>to become</a:t>
            </a:r>
            <a:r>
              <a:rPr lang="en-US" dirty="0">
                <a:effectLst/>
                <a:latin typeface="Calibri" panose="020F0502020204030204" pitchFamily="34" charset="0"/>
              </a:rPr>
              <a:t> </a:t>
            </a:r>
            <a:r>
              <a:rPr lang="en-US" b="1" u="sng" dirty="0">
                <a:solidFill>
                  <a:srgbClr val="0000CC"/>
                </a:solidFill>
                <a:cs typeface="+mj-cs"/>
              </a:rPr>
              <a:t>conformed</a:t>
            </a:r>
            <a:r>
              <a:rPr lang="en-US" dirty="0">
                <a:effectLst/>
                <a:latin typeface="Calibri" panose="020F0502020204030204" pitchFamily="34" charset="0"/>
              </a:rPr>
              <a:t> to the image of His Son, so that He would be the firstborn among many brethren; </a:t>
            </a:r>
          </a:p>
          <a:p>
            <a:pPr marL="0" marR="0" indent="0" algn="ctr">
              <a:lnSpc>
                <a:spcPct val="100000"/>
              </a:lnSpc>
              <a:spcBef>
                <a:spcPts val="0"/>
              </a:spcBef>
              <a:spcAft>
                <a:spcPts val="600"/>
              </a:spcAft>
              <a:buNone/>
            </a:pPr>
            <a:endParaRPr lang="en-US" altLang="en-US" sz="2700" b="1" dirty="0">
              <a:solidFill>
                <a:srgbClr val="0000CC"/>
              </a:solidFill>
            </a:endParaRPr>
          </a:p>
        </p:txBody>
      </p:sp>
      <p:pic>
        <p:nvPicPr>
          <p:cNvPr id="3" name="Picture 2">
            <a:extLst>
              <a:ext uri="{FF2B5EF4-FFF2-40B4-BE49-F238E27FC236}">
                <a16:creationId xmlns:a16="http://schemas.microsoft.com/office/drawing/2014/main" id="{5CC827A5-3E99-D65B-29EC-CB14278546D9}"/>
              </a:ext>
            </a:extLst>
          </p:cNvPr>
          <p:cNvPicPr>
            <a:picLocks noChangeAspect="1"/>
          </p:cNvPicPr>
          <p:nvPr/>
        </p:nvPicPr>
        <p:blipFill>
          <a:blip r:embed="rId3"/>
          <a:stretch>
            <a:fillRect/>
          </a:stretch>
        </p:blipFill>
        <p:spPr>
          <a:xfrm>
            <a:off x="4240967" y="2667000"/>
            <a:ext cx="3710067" cy="246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0695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B8F1BB0-FD77-1A35-EC8F-581316D1A14F}"/>
              </a:ext>
            </a:extLst>
          </p:cNvPr>
          <p:cNvSpPr>
            <a:spLocks noGrp="1" noChangeArrowheads="1"/>
          </p:cNvSpPr>
          <p:nvPr>
            <p:ph sz="half" idx="1"/>
          </p:nvPr>
        </p:nvSpPr>
        <p:spPr>
          <a:xfrm>
            <a:off x="609599" y="1829355"/>
            <a:ext cx="10972799" cy="914400"/>
          </a:xfrm>
        </p:spPr>
        <p:txBody>
          <a:bodyPr>
            <a:noAutofit/>
          </a:bodyPr>
          <a:lstStyle/>
          <a:p>
            <a:pPr marL="341313" indent="-341313" algn="just">
              <a:lnSpc>
                <a:spcPct val="100000"/>
              </a:lnSpc>
              <a:spcBef>
                <a:spcPts val="0"/>
              </a:spcBef>
              <a:spcAft>
                <a:spcPts val="1200"/>
              </a:spcAft>
            </a:pPr>
            <a:r>
              <a:rPr lang="en-US" altLang="en-US" dirty="0"/>
              <a:t>The small question is the one that the disciples asked in v. 27 – </a:t>
            </a:r>
            <a:r>
              <a:rPr lang="en-US" altLang="en-US" i="1" dirty="0"/>
              <a:t>a very good question.</a:t>
            </a:r>
          </a:p>
        </p:txBody>
      </p:sp>
      <p:sp>
        <p:nvSpPr>
          <p:cNvPr id="2" name="Rectangle 2">
            <a:extLst>
              <a:ext uri="{FF2B5EF4-FFF2-40B4-BE49-F238E27FC236}">
                <a16:creationId xmlns:a16="http://schemas.microsoft.com/office/drawing/2014/main" id="{1E4F08C2-2F84-B6DE-717F-D39077561690}"/>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A small question with a big answer </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8:27</a:t>
            </a:r>
          </a:p>
        </p:txBody>
      </p:sp>
      <p:sp>
        <p:nvSpPr>
          <p:cNvPr id="3" name="Text Box 4">
            <a:extLst>
              <a:ext uri="{FF2B5EF4-FFF2-40B4-BE49-F238E27FC236}">
                <a16:creationId xmlns:a16="http://schemas.microsoft.com/office/drawing/2014/main" id="{2C7DF158-387A-4318-B77C-740A7A6DA52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6" name="Picture 5">
            <a:extLst>
              <a:ext uri="{FF2B5EF4-FFF2-40B4-BE49-F238E27FC236}">
                <a16:creationId xmlns:a16="http://schemas.microsoft.com/office/drawing/2014/main" id="{E5DAC034-A3A8-B704-698E-71BC0457904C}"/>
              </a:ext>
            </a:extLst>
          </p:cNvPr>
          <p:cNvPicPr>
            <a:picLocks noChangeAspect="1"/>
          </p:cNvPicPr>
          <p:nvPr/>
        </p:nvPicPr>
        <p:blipFill>
          <a:blip r:embed="rId3"/>
          <a:srcRect l="4167" r="4167"/>
          <a:stretch/>
        </p:blipFill>
        <p:spPr>
          <a:xfrm>
            <a:off x="2743201" y="2773680"/>
            <a:ext cx="6407574" cy="3931920"/>
          </a:xfrm>
          <a:prstGeom prst="rect">
            <a:avLst/>
          </a:prstGeom>
          <a:ln>
            <a:solidFill>
              <a:schemeClr val="tx1"/>
            </a:solid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61" name="Rectangle 5">
            <a:extLst>
              <a:ext uri="{FF2B5EF4-FFF2-40B4-BE49-F238E27FC236}">
                <a16:creationId xmlns:a16="http://schemas.microsoft.com/office/drawing/2014/main" id="{F455E974-CC27-43CA-7743-6E226B131F57}"/>
              </a:ext>
            </a:extLst>
          </p:cNvPr>
          <p:cNvSpPr>
            <a:spLocks noGrp="1" noChangeArrowheads="1"/>
          </p:cNvSpPr>
          <p:nvPr>
            <p:ph sz="half" idx="1"/>
          </p:nvPr>
        </p:nvSpPr>
        <p:spPr>
          <a:xfrm>
            <a:off x="609600" y="1829354"/>
            <a:ext cx="10972800" cy="4846320"/>
          </a:xfrm>
          <a:noFill/>
          <a:ln/>
        </p:spPr>
        <p:txBody>
          <a:bodyPr>
            <a:noAutofit/>
          </a:bodyPr>
          <a:lstStyle/>
          <a:p>
            <a:pPr marL="341313" indent="-341313" algn="just">
              <a:lnSpc>
                <a:spcPct val="100000"/>
              </a:lnSpc>
              <a:spcBef>
                <a:spcPts val="0"/>
              </a:spcBef>
              <a:spcAft>
                <a:spcPts val="1200"/>
              </a:spcAft>
            </a:pPr>
            <a:r>
              <a:rPr lang="en-US" altLang="en-US" dirty="0"/>
              <a:t>The truth is that these men would continue to discover ‘what kind of man Jesus is’ for years.  </a:t>
            </a:r>
          </a:p>
          <a:p>
            <a:pPr marL="341313" indent="-341313" algn="just">
              <a:lnSpc>
                <a:spcPct val="100000"/>
              </a:lnSpc>
              <a:spcBef>
                <a:spcPts val="0"/>
              </a:spcBef>
              <a:spcAft>
                <a:spcPts val="1200"/>
              </a:spcAft>
            </a:pPr>
            <a:endParaRPr lang="en-US" altLang="en-US" dirty="0"/>
          </a:p>
          <a:p>
            <a:pPr marL="341313" indent="-341313" algn="just">
              <a:lnSpc>
                <a:spcPct val="100000"/>
              </a:lnSpc>
              <a:spcBef>
                <a:spcPts val="0"/>
              </a:spcBef>
              <a:spcAft>
                <a:spcPts val="1200"/>
              </a:spcAft>
            </a:pPr>
            <a:endParaRPr lang="en-US" altLang="en-US" dirty="0"/>
          </a:p>
          <a:p>
            <a:pPr marL="341313" indent="-341313" algn="just">
              <a:lnSpc>
                <a:spcPct val="100000"/>
              </a:lnSpc>
              <a:spcBef>
                <a:spcPts val="0"/>
              </a:spcBef>
              <a:spcAft>
                <a:spcPts val="1200"/>
              </a:spcAft>
            </a:pPr>
            <a:endParaRPr lang="en-US" altLang="en-US" dirty="0"/>
          </a:p>
          <a:p>
            <a:pPr marL="341313" indent="-341313" algn="just">
              <a:lnSpc>
                <a:spcPct val="100000"/>
              </a:lnSpc>
              <a:spcBef>
                <a:spcPts val="0"/>
              </a:spcBef>
              <a:spcAft>
                <a:spcPts val="1200"/>
              </a:spcAft>
            </a:pPr>
            <a:endParaRPr lang="en-US" altLang="en-US" dirty="0"/>
          </a:p>
          <a:p>
            <a:pPr marL="341313" indent="-341313" algn="just">
              <a:lnSpc>
                <a:spcPct val="100000"/>
              </a:lnSpc>
              <a:spcBef>
                <a:spcPts val="0"/>
              </a:spcBef>
              <a:spcAft>
                <a:spcPts val="1200"/>
              </a:spcAft>
            </a:pPr>
            <a:endParaRPr lang="en-US" altLang="en-US" dirty="0"/>
          </a:p>
          <a:p>
            <a:pPr marL="341313" indent="-341313" algn="just">
              <a:lnSpc>
                <a:spcPct val="100000"/>
              </a:lnSpc>
              <a:spcBef>
                <a:spcPts val="0"/>
              </a:spcBef>
              <a:spcAft>
                <a:spcPts val="1200"/>
              </a:spcAft>
            </a:pPr>
            <a:r>
              <a:rPr lang="en-US" altLang="en-US" dirty="0">
                <a:cs typeface="Calibri" panose="020F0502020204030204" pitchFamily="34" charset="0"/>
              </a:rPr>
              <a:t>Like Jesus’ disciples, we, too can spend years, even decades, discovering Him…</a:t>
            </a:r>
            <a:r>
              <a:rPr lang="en-US" altLang="en-US" b="1" i="1" dirty="0">
                <a:solidFill>
                  <a:srgbClr val="0000CC"/>
                </a:solidFill>
                <a:latin typeface="Calibri" panose="020F0502020204030204" pitchFamily="34" charset="0"/>
                <a:cs typeface="+mj-cs"/>
              </a:rPr>
              <a:t>and who we in Him are as we discover Him</a:t>
            </a:r>
            <a:r>
              <a:rPr lang="en-US" altLang="en-US" dirty="0">
                <a:cs typeface="Calibri" panose="020F0502020204030204" pitchFamily="34" charset="0"/>
              </a:rPr>
              <a:t>.</a:t>
            </a:r>
          </a:p>
        </p:txBody>
      </p:sp>
      <p:sp>
        <p:nvSpPr>
          <p:cNvPr id="3" name="Rectangle 2">
            <a:extLst>
              <a:ext uri="{FF2B5EF4-FFF2-40B4-BE49-F238E27FC236}">
                <a16:creationId xmlns:a16="http://schemas.microsoft.com/office/drawing/2014/main" id="{1B7B0BFF-1786-446F-22AD-612C3BC742F2}"/>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A small question with a big answer </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8:27</a:t>
            </a:r>
          </a:p>
        </p:txBody>
      </p:sp>
      <p:sp>
        <p:nvSpPr>
          <p:cNvPr id="4" name="Text Box 4">
            <a:extLst>
              <a:ext uri="{FF2B5EF4-FFF2-40B4-BE49-F238E27FC236}">
                <a16:creationId xmlns:a16="http://schemas.microsoft.com/office/drawing/2014/main" id="{4BC55567-0075-79E3-54DC-AAE4EF9358B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5" name="Picture 4">
            <a:extLst>
              <a:ext uri="{FF2B5EF4-FFF2-40B4-BE49-F238E27FC236}">
                <a16:creationId xmlns:a16="http://schemas.microsoft.com/office/drawing/2014/main" id="{FA658B09-F702-25E4-4150-5829554C96E8}"/>
              </a:ext>
            </a:extLst>
          </p:cNvPr>
          <p:cNvPicPr>
            <a:picLocks noChangeAspect="1"/>
          </p:cNvPicPr>
          <p:nvPr/>
        </p:nvPicPr>
        <p:blipFill>
          <a:blip r:embed="rId3"/>
          <a:stretch>
            <a:fillRect/>
          </a:stretch>
        </p:blipFill>
        <p:spPr>
          <a:xfrm>
            <a:off x="2964930" y="2819400"/>
            <a:ext cx="6262141"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6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D47AB-EFFB-4E0A-8D0F-1CF09FB022DC}"/>
              </a:ext>
            </a:extLst>
          </p:cNvPr>
          <p:cNvPicPr>
            <a:picLocks noChangeAspect="1"/>
          </p:cNvPicPr>
          <p:nvPr/>
        </p:nvPicPr>
        <p:blipFill>
          <a:blip r:embed="rId2"/>
          <a:stretch>
            <a:fillRect/>
          </a:stretch>
        </p:blipFill>
        <p:spPr>
          <a:xfrm>
            <a:off x="0" y="0"/>
            <a:ext cx="12192000" cy="6857999"/>
          </a:xfrm>
          <a:prstGeom prst="rect">
            <a:avLst/>
          </a:prstGeom>
        </p:spPr>
      </p:pic>
      <p:sp>
        <p:nvSpPr>
          <p:cNvPr id="70658" name="Rectangle 2">
            <a:extLst>
              <a:ext uri="{FF2B5EF4-FFF2-40B4-BE49-F238E27FC236}">
                <a16:creationId xmlns:a16="http://schemas.microsoft.com/office/drawing/2014/main" id="{33022C58-647D-08D3-5E91-0584F40D5F68}"/>
              </a:ext>
            </a:extLst>
          </p:cNvPr>
          <p:cNvSpPr>
            <a:spLocks noGrp="1" noChangeArrowheads="1"/>
          </p:cNvSpPr>
          <p:nvPr>
            <p:ph idx="1"/>
          </p:nvPr>
        </p:nvSpPr>
        <p:spPr>
          <a:xfrm>
            <a:off x="609600" y="0"/>
            <a:ext cx="10972800" cy="521208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Matthew 8:28–32</a:t>
            </a:r>
          </a:p>
          <a:p>
            <a:pPr marL="0" marR="0" indent="0" algn="just">
              <a:lnSpc>
                <a:spcPct val="100000"/>
              </a:lnSpc>
              <a:spcBef>
                <a:spcPts val="0"/>
              </a:spcBef>
              <a:spcAft>
                <a:spcPts val="1000"/>
              </a:spcAft>
              <a:buNone/>
            </a:pPr>
            <a:r>
              <a:rPr lang="en-US" sz="2700" u="none" strike="noStrike" baseline="30000" dirty="0">
                <a:effectLst/>
                <a:latin typeface="Calibri" panose="020F0502020204030204" pitchFamily="34" charset="0"/>
              </a:rPr>
              <a:t>28</a:t>
            </a:r>
            <a:r>
              <a:rPr lang="en-US" sz="2700" u="none" strike="noStrike" dirty="0">
                <a:effectLst/>
                <a:latin typeface="Calibri" panose="020F0502020204030204" pitchFamily="34" charset="0"/>
              </a:rPr>
              <a:t> </a:t>
            </a:r>
            <a:r>
              <a:rPr lang="en-US" b="1" dirty="0">
                <a:solidFill>
                  <a:srgbClr val="0000CC"/>
                </a:solidFill>
                <a:cs typeface="+mj-cs"/>
              </a:rPr>
              <a:t>When He came to the other side into the country of the Gadarenes, two men who were demon-possessed met Him as they were coming out of the tombs. </a:t>
            </a:r>
            <a:r>
              <a:rPr lang="en-US" b="1" i="1" dirty="0">
                <a:solidFill>
                  <a:srgbClr val="0000CC"/>
                </a:solidFill>
                <a:cs typeface="+mj-cs"/>
              </a:rPr>
              <a:t>They were </a:t>
            </a:r>
            <a:r>
              <a:rPr lang="en-US" b="1" dirty="0">
                <a:solidFill>
                  <a:srgbClr val="0000CC"/>
                </a:solidFill>
                <a:cs typeface="+mj-cs"/>
              </a:rPr>
              <a:t>so extremely violent that no one could pass by that way.</a:t>
            </a:r>
            <a:r>
              <a:rPr lang="en-US" sz="2700" dirty="0">
                <a:effectLst/>
                <a:latin typeface="Calibri" panose="020F0502020204030204" pitchFamily="34" charset="0"/>
              </a:rPr>
              <a:t> </a:t>
            </a:r>
            <a:r>
              <a:rPr lang="en-US" sz="2700" strike="noStrike" baseline="30000" dirty="0">
                <a:effectLst/>
                <a:latin typeface="Calibri" panose="020F0502020204030204" pitchFamily="34" charset="0"/>
              </a:rPr>
              <a:t>29</a:t>
            </a:r>
            <a:r>
              <a:rPr lang="en-US" sz="2700" strike="noStrike" dirty="0">
                <a:effectLst/>
                <a:latin typeface="Calibri" panose="020F0502020204030204" pitchFamily="34" charset="0"/>
              </a:rPr>
              <a:t> </a:t>
            </a:r>
            <a:r>
              <a:rPr lang="en-US" b="1" dirty="0">
                <a:solidFill>
                  <a:srgbClr val="0000CC"/>
                </a:solidFill>
                <a:cs typeface="+mj-cs"/>
              </a:rPr>
              <a:t>And they cried out, saying, “What business do we have with each other, Son of God? Have You come here to torment us before the time?”</a:t>
            </a:r>
            <a:r>
              <a:rPr lang="en-US" sz="2700" dirty="0">
                <a:effectLst/>
                <a:latin typeface="Calibri" panose="020F0502020204030204" pitchFamily="34" charset="0"/>
              </a:rPr>
              <a:t> </a:t>
            </a:r>
            <a:r>
              <a:rPr lang="en-US" sz="2700" u="none" strike="noStrike" baseline="30000" dirty="0">
                <a:effectLst/>
                <a:latin typeface="Calibri" panose="020F0502020204030204" pitchFamily="34" charset="0"/>
              </a:rPr>
              <a:t>30</a:t>
            </a:r>
            <a:r>
              <a:rPr lang="en-US" sz="2700" u="none" strike="noStrike" dirty="0">
                <a:effectLst/>
                <a:latin typeface="Calibri" panose="020F0502020204030204" pitchFamily="34" charset="0"/>
              </a:rPr>
              <a:t> </a:t>
            </a:r>
            <a:r>
              <a:rPr lang="en-US" sz="2700" dirty="0">
                <a:effectLst/>
                <a:latin typeface="Calibri" panose="020F0502020204030204" pitchFamily="34" charset="0"/>
              </a:rPr>
              <a:t>Now there was a herd of many swine feeding at a distance from them. </a:t>
            </a:r>
            <a:r>
              <a:rPr lang="en-US" sz="2700" u="none" strike="noStrike" baseline="30000" dirty="0">
                <a:effectLst/>
                <a:latin typeface="Calibri" panose="020F0502020204030204" pitchFamily="34" charset="0"/>
              </a:rPr>
              <a:t>31</a:t>
            </a:r>
            <a:r>
              <a:rPr lang="en-US" sz="2700" u="none" strike="noStrike" dirty="0">
                <a:effectLst/>
                <a:latin typeface="Calibri" panose="020F0502020204030204" pitchFamily="34" charset="0"/>
              </a:rPr>
              <a:t> </a:t>
            </a:r>
            <a:r>
              <a:rPr lang="en-US" sz="2700" dirty="0">
                <a:effectLst/>
                <a:latin typeface="Calibri" panose="020F0502020204030204" pitchFamily="34" charset="0"/>
              </a:rPr>
              <a:t>The demons </a:t>
            </a:r>
            <a:r>
              <a:rPr lang="en-US" sz="2700" i="1" dirty="0">
                <a:effectLst/>
                <a:latin typeface="Calibri" panose="020F0502020204030204" pitchFamily="34" charset="0"/>
              </a:rPr>
              <a:t>began</a:t>
            </a:r>
            <a:r>
              <a:rPr lang="en-US" sz="2700" dirty="0">
                <a:effectLst/>
                <a:latin typeface="Calibri" panose="020F0502020204030204" pitchFamily="34" charset="0"/>
              </a:rPr>
              <a:t> to entreat Him, saying, “If You </a:t>
            </a:r>
            <a:r>
              <a:rPr lang="en-US" sz="2700" i="1" dirty="0">
                <a:effectLst/>
                <a:latin typeface="Calibri" panose="020F0502020204030204" pitchFamily="34" charset="0"/>
              </a:rPr>
              <a:t>are going to</a:t>
            </a:r>
            <a:r>
              <a:rPr lang="en-US" sz="2700" dirty="0">
                <a:effectLst/>
                <a:latin typeface="Calibri" panose="020F0502020204030204" pitchFamily="34" charset="0"/>
              </a:rPr>
              <a:t> cast us out, send us into the herd of swine.” </a:t>
            </a:r>
            <a:r>
              <a:rPr lang="en-US" sz="2700" u="none" strike="noStrike" baseline="30000" dirty="0">
                <a:effectLst/>
                <a:latin typeface="Calibri" panose="020F0502020204030204" pitchFamily="34" charset="0"/>
              </a:rPr>
              <a:t>32</a:t>
            </a:r>
            <a:r>
              <a:rPr lang="en-US" sz="2700" u="none" strike="noStrike" dirty="0">
                <a:effectLst/>
                <a:latin typeface="Calibri" panose="020F0502020204030204" pitchFamily="34" charset="0"/>
              </a:rPr>
              <a:t> </a:t>
            </a:r>
            <a:r>
              <a:rPr lang="en-US" sz="2700" dirty="0">
                <a:effectLst/>
                <a:latin typeface="Calibri" panose="020F0502020204030204" pitchFamily="34" charset="0"/>
              </a:rPr>
              <a:t>And He said to them, “Go!” And they came out and went into the swine, and the whole herd rushed down the steep bank into the sea and perished in the waters. </a:t>
            </a:r>
            <a:endParaRPr lang="en-US" altLang="en-US" dirty="0"/>
          </a:p>
        </p:txBody>
      </p:sp>
    </p:spTree>
    <p:extLst>
      <p:ext uri="{BB962C8B-B14F-4D97-AF65-F5344CB8AC3E}">
        <p14:creationId xmlns:p14="http://schemas.microsoft.com/office/powerpoint/2010/main" val="3283000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4EE7349-D8C5-7BB1-5D1E-176A53AF0441}"/>
              </a:ext>
            </a:extLst>
          </p:cNvPr>
          <p:cNvSpPr>
            <a:spLocks noGrp="1" noChangeArrowheads="1"/>
          </p:cNvSpPr>
          <p:nvPr>
            <p:ph sz="half" idx="1"/>
          </p:nvPr>
        </p:nvSpPr>
        <p:spPr>
          <a:xfrm>
            <a:off x="609600" y="1981200"/>
            <a:ext cx="5867400" cy="4267200"/>
          </a:xfrm>
        </p:spPr>
        <p:txBody>
          <a:bodyPr>
            <a:normAutofit/>
          </a:bodyPr>
          <a:lstStyle/>
          <a:p>
            <a:pPr marL="341313" indent="-341313" algn="just">
              <a:lnSpc>
                <a:spcPct val="100000"/>
              </a:lnSpc>
              <a:spcBef>
                <a:spcPts val="0"/>
              </a:spcBef>
              <a:spcAft>
                <a:spcPts val="1200"/>
              </a:spcAft>
            </a:pPr>
            <a:r>
              <a:rPr lang="en-US" altLang="en-US" dirty="0"/>
              <a:t>When Jesus and His disciples get to the other side of the Sea of Galilee, they encounter a pair of dangerous men who are possessed by demons (fallen angels).</a:t>
            </a:r>
          </a:p>
          <a:p>
            <a:pPr marL="341313" indent="-341313" algn="just">
              <a:lnSpc>
                <a:spcPct val="100000"/>
              </a:lnSpc>
              <a:spcBef>
                <a:spcPts val="0"/>
              </a:spcBef>
              <a:spcAft>
                <a:spcPts val="1200"/>
              </a:spcAft>
            </a:pPr>
            <a:r>
              <a:rPr lang="en-US" altLang="en-US" dirty="0"/>
              <a:t>The demons in the men express concern that their time of torture is about to begin earlier than expected.</a:t>
            </a:r>
          </a:p>
        </p:txBody>
      </p:sp>
      <p:sp>
        <p:nvSpPr>
          <p:cNvPr id="2" name="Rectangle 2">
            <a:extLst>
              <a:ext uri="{FF2B5EF4-FFF2-40B4-BE49-F238E27FC236}">
                <a16:creationId xmlns:a16="http://schemas.microsoft.com/office/drawing/2014/main" id="{EF6E9229-65C6-8B87-A2F0-E8ACA947561F}"/>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Just when you thought the rough part was over</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8:28-34</a:t>
            </a:r>
          </a:p>
        </p:txBody>
      </p:sp>
      <p:sp>
        <p:nvSpPr>
          <p:cNvPr id="3" name="Text Box 4">
            <a:extLst>
              <a:ext uri="{FF2B5EF4-FFF2-40B4-BE49-F238E27FC236}">
                <a16:creationId xmlns:a16="http://schemas.microsoft.com/office/drawing/2014/main" id="{0A593155-779F-6F4F-B9F4-85185393B03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4" name="Picture 3">
            <a:extLst>
              <a:ext uri="{FF2B5EF4-FFF2-40B4-BE49-F238E27FC236}">
                <a16:creationId xmlns:a16="http://schemas.microsoft.com/office/drawing/2014/main" id="{D31F9D35-6711-56CF-FCD2-B0DA806B2C02}"/>
              </a:ext>
            </a:extLst>
          </p:cNvPr>
          <p:cNvPicPr>
            <a:picLocks noChangeAspect="1"/>
          </p:cNvPicPr>
          <p:nvPr/>
        </p:nvPicPr>
        <p:blipFill>
          <a:blip r:embed="rId3"/>
          <a:stretch>
            <a:fillRect/>
          </a:stretch>
        </p:blipFill>
        <p:spPr>
          <a:xfrm>
            <a:off x="6705600" y="2133600"/>
            <a:ext cx="48768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CEC2E-661F-E9ED-D3A5-5E382063A65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F1253B6-A0E8-E8AF-6FCA-B73800F44D14}"/>
              </a:ext>
            </a:extLst>
          </p:cNvPr>
          <p:cNvPicPr>
            <a:picLocks noChangeAspect="1"/>
          </p:cNvPicPr>
          <p:nvPr/>
        </p:nvPicPr>
        <p:blipFill>
          <a:blip r:embed="rId2"/>
          <a:stretch>
            <a:fillRect/>
          </a:stretch>
        </p:blipFill>
        <p:spPr>
          <a:xfrm>
            <a:off x="0" y="0"/>
            <a:ext cx="12192000" cy="6857999"/>
          </a:xfrm>
          <a:prstGeom prst="rect">
            <a:avLst/>
          </a:prstGeom>
        </p:spPr>
      </p:pic>
      <p:sp>
        <p:nvSpPr>
          <p:cNvPr id="70658" name="Rectangle 2">
            <a:extLst>
              <a:ext uri="{FF2B5EF4-FFF2-40B4-BE49-F238E27FC236}">
                <a16:creationId xmlns:a16="http://schemas.microsoft.com/office/drawing/2014/main" id="{419BE20F-F227-B062-9AB3-2A8693D59F4F}"/>
              </a:ext>
            </a:extLst>
          </p:cNvPr>
          <p:cNvSpPr>
            <a:spLocks noGrp="1" noChangeArrowheads="1"/>
          </p:cNvSpPr>
          <p:nvPr>
            <p:ph idx="1"/>
          </p:nvPr>
        </p:nvSpPr>
        <p:spPr>
          <a:xfrm>
            <a:off x="609600" y="0"/>
            <a:ext cx="10972800" cy="521208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Matthew 8:28–32</a:t>
            </a:r>
          </a:p>
          <a:p>
            <a:pPr marL="0" marR="0" indent="0" algn="just">
              <a:lnSpc>
                <a:spcPct val="100000"/>
              </a:lnSpc>
              <a:spcBef>
                <a:spcPts val="0"/>
              </a:spcBef>
              <a:spcAft>
                <a:spcPts val="1000"/>
              </a:spcAft>
              <a:buNone/>
            </a:pPr>
            <a:r>
              <a:rPr lang="en-US" sz="2700" u="none" strike="noStrike" baseline="30000" dirty="0">
                <a:effectLst/>
                <a:latin typeface="Calibri" panose="020F0502020204030204" pitchFamily="34" charset="0"/>
              </a:rPr>
              <a:t>28</a:t>
            </a:r>
            <a:r>
              <a:rPr lang="en-US" sz="2700" u="none" strike="noStrike" dirty="0">
                <a:effectLst/>
                <a:latin typeface="Calibri" panose="020F0502020204030204" pitchFamily="34" charset="0"/>
              </a:rPr>
              <a:t> </a:t>
            </a:r>
            <a:r>
              <a:rPr lang="en-US" sz="2700" dirty="0">
                <a:effectLst/>
                <a:latin typeface="Calibri" panose="020F0502020204030204" pitchFamily="34" charset="0"/>
              </a:rPr>
              <a:t>When He came to the other side into the country of the Gadarenes, two men who were demon-possessed met Him as they were coming out of the tombs. </a:t>
            </a:r>
            <a:r>
              <a:rPr lang="en-US" sz="2700" i="1" dirty="0">
                <a:effectLst/>
                <a:latin typeface="Calibri" panose="020F0502020204030204" pitchFamily="34" charset="0"/>
              </a:rPr>
              <a:t>They were</a:t>
            </a:r>
            <a:r>
              <a:rPr lang="en-US" sz="2700" dirty="0">
                <a:effectLst/>
                <a:latin typeface="Calibri" panose="020F0502020204030204" pitchFamily="34" charset="0"/>
              </a:rPr>
              <a:t> so extremely violent that no one could pass by that way. </a:t>
            </a:r>
            <a:r>
              <a:rPr lang="en-US" sz="2700" u="none" strike="noStrike" baseline="30000" dirty="0">
                <a:effectLst/>
                <a:latin typeface="Calibri" panose="020F0502020204030204" pitchFamily="34" charset="0"/>
              </a:rPr>
              <a:t>29</a:t>
            </a:r>
            <a:r>
              <a:rPr lang="en-US" sz="2700" u="none" strike="noStrike" dirty="0">
                <a:effectLst/>
                <a:latin typeface="Calibri" panose="020F0502020204030204" pitchFamily="34" charset="0"/>
              </a:rPr>
              <a:t> </a:t>
            </a:r>
            <a:r>
              <a:rPr lang="en-US" dirty="0">
                <a:cs typeface="+mj-cs"/>
              </a:rPr>
              <a:t>And they cried out, saying, “What business do we have with each other, Son of God? Have You come here to torment us before the time?”</a:t>
            </a:r>
            <a:r>
              <a:rPr lang="en-US" sz="2700" dirty="0">
                <a:effectLst/>
                <a:latin typeface="Calibri" panose="020F0502020204030204" pitchFamily="34" charset="0"/>
              </a:rPr>
              <a:t> </a:t>
            </a:r>
            <a:r>
              <a:rPr lang="en-US" sz="2700" strike="noStrike" baseline="30000" dirty="0">
                <a:effectLst/>
                <a:latin typeface="Calibri" panose="020F0502020204030204" pitchFamily="34" charset="0"/>
              </a:rPr>
              <a:t>30</a:t>
            </a:r>
            <a:r>
              <a:rPr lang="en-US" sz="2700" strike="noStrike" dirty="0">
                <a:effectLst/>
                <a:latin typeface="Calibri" panose="020F0502020204030204" pitchFamily="34" charset="0"/>
              </a:rPr>
              <a:t> </a:t>
            </a:r>
            <a:r>
              <a:rPr lang="en-US" b="1" dirty="0">
                <a:solidFill>
                  <a:srgbClr val="0000CC"/>
                </a:solidFill>
                <a:cs typeface="+mj-cs"/>
              </a:rPr>
              <a:t>Now there was a herd of many swine feeding at a distance from them. </a:t>
            </a:r>
            <a:r>
              <a:rPr lang="en-US" sz="2700" strike="noStrike" baseline="30000" dirty="0">
                <a:effectLst/>
                <a:latin typeface="Calibri" panose="020F0502020204030204" pitchFamily="34" charset="0"/>
              </a:rPr>
              <a:t>31</a:t>
            </a:r>
            <a:r>
              <a:rPr lang="en-US" sz="2700" strike="noStrike" dirty="0">
                <a:effectLst/>
                <a:latin typeface="Calibri" panose="020F0502020204030204" pitchFamily="34" charset="0"/>
              </a:rPr>
              <a:t> </a:t>
            </a:r>
            <a:r>
              <a:rPr lang="en-US" b="1" dirty="0">
                <a:solidFill>
                  <a:srgbClr val="0000CC"/>
                </a:solidFill>
                <a:cs typeface="+mj-cs"/>
              </a:rPr>
              <a:t>The demons </a:t>
            </a:r>
            <a:r>
              <a:rPr lang="en-US" b="1" i="1" dirty="0">
                <a:solidFill>
                  <a:srgbClr val="0000CC"/>
                </a:solidFill>
                <a:cs typeface="+mj-cs"/>
              </a:rPr>
              <a:t>began</a:t>
            </a:r>
            <a:r>
              <a:rPr lang="en-US" b="1" dirty="0">
                <a:solidFill>
                  <a:srgbClr val="0000CC"/>
                </a:solidFill>
                <a:cs typeface="+mj-cs"/>
              </a:rPr>
              <a:t> to entreat Him, saying, “If You </a:t>
            </a:r>
            <a:r>
              <a:rPr lang="en-US" b="1" i="1" dirty="0">
                <a:solidFill>
                  <a:srgbClr val="0000CC"/>
                </a:solidFill>
                <a:cs typeface="+mj-cs"/>
              </a:rPr>
              <a:t>are going to </a:t>
            </a:r>
            <a:r>
              <a:rPr lang="en-US" b="1" dirty="0">
                <a:solidFill>
                  <a:srgbClr val="0000CC"/>
                </a:solidFill>
                <a:cs typeface="+mj-cs"/>
              </a:rPr>
              <a:t>cast us out, send us into the herd of swine.” </a:t>
            </a:r>
            <a:r>
              <a:rPr lang="en-US" sz="2700" u="none" strike="noStrike" baseline="30000" dirty="0">
                <a:effectLst/>
                <a:latin typeface="Calibri" panose="020F0502020204030204" pitchFamily="34" charset="0"/>
              </a:rPr>
              <a:t>32</a:t>
            </a:r>
            <a:r>
              <a:rPr lang="en-US" sz="2700" u="none" strike="noStrike" dirty="0">
                <a:effectLst/>
                <a:latin typeface="Calibri" panose="020F0502020204030204" pitchFamily="34" charset="0"/>
              </a:rPr>
              <a:t> </a:t>
            </a:r>
            <a:r>
              <a:rPr lang="en-US" b="1" dirty="0">
                <a:solidFill>
                  <a:srgbClr val="0000CC"/>
                </a:solidFill>
                <a:cs typeface="+mj-cs"/>
              </a:rPr>
              <a:t>And He said to them, “Go!” And they came out and went into the swine, and the whole herd rushed down the steep bank into the sea and perished in the waters. </a:t>
            </a:r>
            <a:endParaRPr lang="en-US" altLang="en-US" b="1" dirty="0">
              <a:solidFill>
                <a:srgbClr val="0000CC"/>
              </a:solidFill>
              <a:cs typeface="+mj-cs"/>
            </a:endParaRPr>
          </a:p>
        </p:txBody>
      </p:sp>
    </p:spTree>
    <p:extLst>
      <p:ext uri="{BB962C8B-B14F-4D97-AF65-F5344CB8AC3E}">
        <p14:creationId xmlns:p14="http://schemas.microsoft.com/office/powerpoint/2010/main" val="4220926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1484359-ECD2-30B5-7D93-C01A6B9D3F95}"/>
              </a:ext>
            </a:extLst>
          </p:cNvPr>
          <p:cNvSpPr>
            <a:spLocks noGrp="1" noChangeArrowheads="1"/>
          </p:cNvSpPr>
          <p:nvPr>
            <p:ph sz="half" idx="1"/>
          </p:nvPr>
        </p:nvSpPr>
        <p:spPr>
          <a:xfrm>
            <a:off x="609600" y="1981200"/>
            <a:ext cx="5867400" cy="3657600"/>
          </a:xfrm>
        </p:spPr>
        <p:txBody>
          <a:bodyPr>
            <a:normAutofit/>
          </a:bodyPr>
          <a:lstStyle/>
          <a:p>
            <a:pPr marL="341313" indent="-341313" algn="just">
              <a:lnSpc>
                <a:spcPct val="100000"/>
              </a:lnSpc>
              <a:spcBef>
                <a:spcPts val="0"/>
              </a:spcBef>
              <a:spcAft>
                <a:spcPts val="1200"/>
              </a:spcAft>
            </a:pPr>
            <a:r>
              <a:rPr lang="en-US" altLang="en-US" dirty="0"/>
              <a:t>The demons then request to go into the bodies of a nearby herd of pigs.</a:t>
            </a:r>
          </a:p>
          <a:p>
            <a:pPr marL="341313" indent="-341313" algn="just">
              <a:lnSpc>
                <a:spcPct val="100000"/>
              </a:lnSpc>
              <a:spcBef>
                <a:spcPts val="0"/>
              </a:spcBef>
              <a:spcAft>
                <a:spcPts val="1200"/>
              </a:spcAft>
            </a:pPr>
            <a:r>
              <a:rPr lang="en-US" altLang="en-US" b="1" dirty="0">
                <a:solidFill>
                  <a:srgbClr val="0000CC"/>
                </a:solidFill>
                <a:cs typeface="+mj-cs"/>
              </a:rPr>
              <a:t>Why</a:t>
            </a:r>
            <a:r>
              <a:rPr lang="en-US" altLang="en-US" dirty="0"/>
              <a:t> were there pigs present at all, if the people living in that area were Jews?  </a:t>
            </a:r>
          </a:p>
        </p:txBody>
      </p:sp>
      <p:sp>
        <p:nvSpPr>
          <p:cNvPr id="2" name="Rectangle 2">
            <a:extLst>
              <a:ext uri="{FF2B5EF4-FFF2-40B4-BE49-F238E27FC236}">
                <a16:creationId xmlns:a16="http://schemas.microsoft.com/office/drawing/2014/main" id="{CD861838-7E4F-6121-0375-58C70E17F5C9}"/>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The porcine solution!</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8:28-34</a:t>
            </a:r>
          </a:p>
        </p:txBody>
      </p:sp>
      <p:sp>
        <p:nvSpPr>
          <p:cNvPr id="3" name="Text Box 4">
            <a:extLst>
              <a:ext uri="{FF2B5EF4-FFF2-40B4-BE49-F238E27FC236}">
                <a16:creationId xmlns:a16="http://schemas.microsoft.com/office/drawing/2014/main" id="{658BC6DF-9FCD-E79C-0DF1-AED1C5225D9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5" name="Picture 4">
            <a:extLst>
              <a:ext uri="{FF2B5EF4-FFF2-40B4-BE49-F238E27FC236}">
                <a16:creationId xmlns:a16="http://schemas.microsoft.com/office/drawing/2014/main" id="{37FAB5A6-6D64-B32A-4410-69A5E61C7C00}"/>
              </a:ext>
            </a:extLst>
          </p:cNvPr>
          <p:cNvPicPr>
            <a:picLocks noChangeAspect="1"/>
          </p:cNvPicPr>
          <p:nvPr/>
        </p:nvPicPr>
        <p:blipFill>
          <a:blip r:embed="rId3"/>
          <a:srcRect b="14767"/>
          <a:stretch/>
        </p:blipFill>
        <p:spPr>
          <a:xfrm>
            <a:off x="6845030" y="2133599"/>
            <a:ext cx="473737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5" name="Rectangle 5">
            <a:extLst>
              <a:ext uri="{FF2B5EF4-FFF2-40B4-BE49-F238E27FC236}">
                <a16:creationId xmlns:a16="http://schemas.microsoft.com/office/drawing/2014/main" id="{650C1DBA-37A2-8665-7D8E-900FE97B1EBD}"/>
              </a:ext>
            </a:extLst>
          </p:cNvPr>
          <p:cNvSpPr>
            <a:spLocks noGrp="1" noChangeArrowheads="1"/>
          </p:cNvSpPr>
          <p:nvPr>
            <p:ph sz="half" idx="1"/>
          </p:nvPr>
        </p:nvSpPr>
        <p:spPr>
          <a:xfrm>
            <a:off x="600074" y="1981200"/>
            <a:ext cx="10972800" cy="1066800"/>
          </a:xfrm>
          <a:noFill/>
          <a:ln/>
        </p:spPr>
        <p:txBody>
          <a:bodyPr/>
          <a:lstStyle/>
          <a:p>
            <a:pPr marL="341313" indent="-341313" algn="just">
              <a:lnSpc>
                <a:spcPct val="100000"/>
              </a:lnSpc>
              <a:spcBef>
                <a:spcPts val="0"/>
              </a:spcBef>
              <a:spcAft>
                <a:spcPts val="1200"/>
              </a:spcAft>
            </a:pPr>
            <a:r>
              <a:rPr lang="en-US" dirty="0"/>
              <a:t>Jesus grants permission for the demons to enter the pigs and the entire herd (~2000) plunged into the Sea of Galilee.  </a:t>
            </a:r>
            <a:r>
              <a:rPr lang="en-US" altLang="en-US" dirty="0"/>
              <a:t>What was the result?</a:t>
            </a:r>
          </a:p>
        </p:txBody>
      </p:sp>
      <p:pic>
        <p:nvPicPr>
          <p:cNvPr id="153607" name="Picture 7">
            <a:extLst>
              <a:ext uri="{FF2B5EF4-FFF2-40B4-BE49-F238E27FC236}">
                <a16:creationId xmlns:a16="http://schemas.microsoft.com/office/drawing/2014/main" id="{28AACA85-1B38-6F2B-AF21-39345C183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173" y="2971800"/>
            <a:ext cx="2953654"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FF5CF455-3E89-98B7-B130-0424FA2D1865}"/>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The porcine solution!</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8:28-34</a:t>
            </a:r>
          </a:p>
        </p:txBody>
      </p:sp>
      <p:sp>
        <p:nvSpPr>
          <p:cNvPr id="4" name="Text Box 4">
            <a:extLst>
              <a:ext uri="{FF2B5EF4-FFF2-40B4-BE49-F238E27FC236}">
                <a16:creationId xmlns:a16="http://schemas.microsoft.com/office/drawing/2014/main" id="{DF29BB77-0B6A-1E31-F83C-C83DDF7334A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Matthew</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4944-86CE-D0F1-055B-4218C8AF84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12DC97-2D5A-A5E9-6B2E-EB69B68B388A}"/>
              </a:ext>
            </a:extLst>
          </p:cNvPr>
          <p:cNvPicPr>
            <a:picLocks noChangeAspect="1"/>
          </p:cNvPicPr>
          <p:nvPr/>
        </p:nvPicPr>
        <p:blipFill>
          <a:blip r:embed="rId2"/>
          <a:stretch>
            <a:fillRect/>
          </a:stretch>
        </p:blipFill>
        <p:spPr>
          <a:xfrm>
            <a:off x="0" y="0"/>
            <a:ext cx="12192000" cy="6857999"/>
          </a:xfrm>
          <a:prstGeom prst="rect">
            <a:avLst/>
          </a:prstGeom>
        </p:spPr>
      </p:pic>
      <p:sp>
        <p:nvSpPr>
          <p:cNvPr id="70658" name="Rectangle 2">
            <a:extLst>
              <a:ext uri="{FF2B5EF4-FFF2-40B4-BE49-F238E27FC236}">
                <a16:creationId xmlns:a16="http://schemas.microsoft.com/office/drawing/2014/main" id="{F822074A-D4AC-FFB7-A12C-789D5CF6E649}"/>
              </a:ext>
            </a:extLst>
          </p:cNvPr>
          <p:cNvSpPr>
            <a:spLocks noGrp="1" noChangeArrowheads="1"/>
          </p:cNvSpPr>
          <p:nvPr>
            <p:ph idx="1"/>
          </p:nvPr>
        </p:nvSpPr>
        <p:spPr>
          <a:xfrm>
            <a:off x="609600" y="0"/>
            <a:ext cx="10972800" cy="2590800"/>
          </a:xfrm>
        </p:spPr>
        <p:txBody>
          <a:bodyPr>
            <a:noAutofit/>
          </a:bodyPr>
          <a:lstStyle/>
          <a:p>
            <a:pPr marL="0" marR="0" indent="0" algn="ctr">
              <a:lnSpc>
                <a:spcPct val="100000"/>
              </a:lnSpc>
              <a:spcBef>
                <a:spcPts val="0"/>
              </a:spcBef>
              <a:spcAft>
                <a:spcPts val="600"/>
              </a:spcAft>
              <a:buNone/>
            </a:pPr>
            <a:r>
              <a:rPr lang="en-US" sz="3200" b="1" dirty="0">
                <a:solidFill>
                  <a:srgbClr val="0000CC"/>
                </a:solidFill>
                <a:latin typeface="Calibri" panose="020F0502020204030204" pitchFamily="34" charset="0"/>
                <a:cs typeface="+mj-cs"/>
              </a:rPr>
              <a:t>Matthew 8:33–34</a:t>
            </a:r>
          </a:p>
          <a:p>
            <a:pPr marL="0" marR="0" indent="0" algn="just">
              <a:lnSpc>
                <a:spcPct val="100000"/>
              </a:lnSpc>
              <a:spcBef>
                <a:spcPts val="0"/>
              </a:spcBef>
              <a:spcAft>
                <a:spcPts val="1000"/>
              </a:spcAft>
              <a:buNone/>
            </a:pPr>
            <a:r>
              <a:rPr lang="en-US" sz="2700" u="none" strike="noStrike" baseline="30000" dirty="0">
                <a:effectLst/>
                <a:latin typeface="Calibri" panose="020F0502020204030204" pitchFamily="34" charset="0"/>
              </a:rPr>
              <a:t>33</a:t>
            </a:r>
            <a:r>
              <a:rPr lang="en-US" sz="2700" u="none" strike="noStrike" dirty="0">
                <a:effectLst/>
                <a:latin typeface="Calibri" panose="020F0502020204030204" pitchFamily="34" charset="0"/>
              </a:rPr>
              <a:t> </a:t>
            </a:r>
            <a:r>
              <a:rPr lang="en-US" b="1" dirty="0">
                <a:solidFill>
                  <a:srgbClr val="0000CC"/>
                </a:solidFill>
                <a:cs typeface="+mj-cs"/>
              </a:rPr>
              <a:t>The herdsmen ran away, and went to the city and reported everything, including what had happened to the demoniacs. </a:t>
            </a:r>
            <a:r>
              <a:rPr lang="en-US" sz="2700" u="none" strike="noStrike" baseline="30000" dirty="0">
                <a:effectLst/>
                <a:latin typeface="Calibri" panose="020F0502020204030204" pitchFamily="34" charset="0"/>
              </a:rPr>
              <a:t>34</a:t>
            </a:r>
            <a:r>
              <a:rPr lang="en-US" sz="2700" u="none" strike="noStrike" dirty="0">
                <a:effectLst/>
                <a:latin typeface="Calibri" panose="020F0502020204030204" pitchFamily="34" charset="0"/>
              </a:rPr>
              <a:t> </a:t>
            </a:r>
            <a:r>
              <a:rPr lang="en-US" b="1" dirty="0">
                <a:solidFill>
                  <a:srgbClr val="0000CC"/>
                </a:solidFill>
                <a:cs typeface="+mj-cs"/>
              </a:rPr>
              <a:t>And behold, the whole city came out to meet Jesus; and when they saw Him, they implored Him to leave their region. </a:t>
            </a:r>
          </a:p>
          <a:p>
            <a:pPr marL="0" indent="0" algn="just">
              <a:lnSpc>
                <a:spcPct val="100000"/>
              </a:lnSpc>
              <a:spcBef>
                <a:spcPts val="0"/>
              </a:spcBef>
              <a:spcAft>
                <a:spcPts val="1200"/>
              </a:spcAft>
              <a:buNone/>
            </a:pPr>
            <a:endParaRPr lang="en-US" altLang="en-US" dirty="0"/>
          </a:p>
        </p:txBody>
      </p:sp>
      <p:pic>
        <p:nvPicPr>
          <p:cNvPr id="4" name="Picture 3">
            <a:extLst>
              <a:ext uri="{FF2B5EF4-FFF2-40B4-BE49-F238E27FC236}">
                <a16:creationId xmlns:a16="http://schemas.microsoft.com/office/drawing/2014/main" id="{DA51D73E-1ECB-65AA-248B-96C24989810B}"/>
              </a:ext>
            </a:extLst>
          </p:cNvPr>
          <p:cNvPicPr>
            <a:picLocks noChangeAspect="1"/>
          </p:cNvPicPr>
          <p:nvPr/>
        </p:nvPicPr>
        <p:blipFill>
          <a:blip r:embed="rId3"/>
          <a:stretch>
            <a:fillRect/>
          </a:stretch>
        </p:blipFill>
        <p:spPr>
          <a:xfrm>
            <a:off x="3535680" y="2514600"/>
            <a:ext cx="5120640" cy="256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05603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CF68021-43B0-AA32-5691-D361C31003FC}"/>
              </a:ext>
            </a:extLst>
          </p:cNvPr>
          <p:cNvSpPr>
            <a:spLocks noGrp="1" noChangeArrowheads="1"/>
          </p:cNvSpPr>
          <p:nvPr>
            <p:ph sz="half" idx="1"/>
          </p:nvPr>
        </p:nvSpPr>
        <p:spPr>
          <a:xfrm>
            <a:off x="609600" y="1981200"/>
            <a:ext cx="10972800" cy="1447800"/>
          </a:xfrm>
        </p:spPr>
        <p:txBody>
          <a:bodyPr/>
          <a:lstStyle/>
          <a:p>
            <a:pPr marL="341313" indent="-341313" algn="just">
              <a:lnSpc>
                <a:spcPct val="100000"/>
              </a:lnSpc>
              <a:spcBef>
                <a:spcPts val="0"/>
              </a:spcBef>
              <a:spcAft>
                <a:spcPts val="1200"/>
              </a:spcAft>
            </a:pPr>
            <a:r>
              <a:rPr lang="en-US" altLang="en-US" dirty="0"/>
              <a:t>Rather than being glad that Jesus had resolved the local problem with the demoniacs, the crowd observes what has just happened and begs Jesus to leave!</a:t>
            </a:r>
          </a:p>
        </p:txBody>
      </p:sp>
      <p:sp>
        <p:nvSpPr>
          <p:cNvPr id="4" name="Rectangle 2">
            <a:extLst>
              <a:ext uri="{FF2B5EF4-FFF2-40B4-BE49-F238E27FC236}">
                <a16:creationId xmlns:a16="http://schemas.microsoft.com/office/drawing/2014/main" id="{B30FB94D-031E-F462-D0AF-A1294E28F8B6}"/>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Jesus leaves the crowd, then the crowd begs Jesus to leave!</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8:28-34</a:t>
            </a:r>
          </a:p>
        </p:txBody>
      </p:sp>
      <p:sp>
        <p:nvSpPr>
          <p:cNvPr id="5" name="Text Box 4">
            <a:extLst>
              <a:ext uri="{FF2B5EF4-FFF2-40B4-BE49-F238E27FC236}">
                <a16:creationId xmlns:a16="http://schemas.microsoft.com/office/drawing/2014/main" id="{0F1BDAF0-F692-A5D7-112D-2888A44C08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6" name="Picture 7">
            <a:extLst>
              <a:ext uri="{FF2B5EF4-FFF2-40B4-BE49-F238E27FC236}">
                <a16:creationId xmlns:a16="http://schemas.microsoft.com/office/drawing/2014/main" id="{86028D1A-A529-7F7E-C366-97DD63102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173" y="2971800"/>
            <a:ext cx="2953654"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53" name="Rectangle 5">
            <a:extLst>
              <a:ext uri="{FF2B5EF4-FFF2-40B4-BE49-F238E27FC236}">
                <a16:creationId xmlns:a16="http://schemas.microsoft.com/office/drawing/2014/main" id="{7F7A9485-914C-B9B6-CCDF-F308B422207A}"/>
              </a:ext>
            </a:extLst>
          </p:cNvPr>
          <p:cNvSpPr>
            <a:spLocks noGrp="1" noChangeArrowheads="1"/>
          </p:cNvSpPr>
          <p:nvPr>
            <p:ph sz="half" idx="1"/>
          </p:nvPr>
        </p:nvSpPr>
        <p:spPr>
          <a:xfrm>
            <a:off x="5181600" y="1981200"/>
            <a:ext cx="6400800" cy="3886200"/>
          </a:xfrm>
          <a:noFill/>
          <a:ln/>
        </p:spPr>
        <p:txBody>
          <a:bodyPr>
            <a:normAutofit/>
          </a:bodyPr>
          <a:lstStyle/>
          <a:p>
            <a:pPr marL="341313" indent="-341313" algn="just">
              <a:lnSpc>
                <a:spcPct val="100000"/>
              </a:lnSpc>
              <a:spcBef>
                <a:spcPts val="0"/>
              </a:spcBef>
              <a:spcAft>
                <a:spcPts val="1200"/>
              </a:spcAft>
            </a:pPr>
            <a:r>
              <a:rPr lang="en-US" altLang="en-US" dirty="0"/>
              <a:t>They see in Jesus several serious problems:</a:t>
            </a:r>
          </a:p>
          <a:p>
            <a:pPr marL="341313" indent="-341313" algn="just">
              <a:lnSpc>
                <a:spcPct val="100000"/>
              </a:lnSpc>
              <a:spcBef>
                <a:spcPts val="0"/>
              </a:spcBef>
              <a:spcAft>
                <a:spcPts val="1200"/>
              </a:spcAft>
            </a:pPr>
            <a:r>
              <a:rPr lang="en-US" altLang="en-US" dirty="0"/>
              <a:t>Economic &amp; labor</a:t>
            </a:r>
          </a:p>
          <a:p>
            <a:pPr marL="341313" indent="-341313" algn="just">
              <a:lnSpc>
                <a:spcPct val="100000"/>
              </a:lnSpc>
              <a:spcBef>
                <a:spcPts val="0"/>
              </a:spcBef>
              <a:spcAft>
                <a:spcPts val="1200"/>
              </a:spcAft>
            </a:pPr>
            <a:r>
              <a:rPr lang="en-US" altLang="en-US" dirty="0"/>
              <a:t>Food supply</a:t>
            </a:r>
          </a:p>
          <a:p>
            <a:pPr marL="341313" indent="-341313" algn="just">
              <a:lnSpc>
                <a:spcPct val="100000"/>
              </a:lnSpc>
              <a:spcBef>
                <a:spcPts val="0"/>
              </a:spcBef>
              <a:spcAft>
                <a:spcPts val="1200"/>
              </a:spcAft>
            </a:pPr>
            <a:r>
              <a:rPr lang="en-US" altLang="en-US" dirty="0"/>
              <a:t>Jewish / Gentile tensions and Jewish purity debates</a:t>
            </a:r>
          </a:p>
        </p:txBody>
      </p:sp>
      <p:pic>
        <p:nvPicPr>
          <p:cNvPr id="155657" name="Picture 9">
            <a:extLst>
              <a:ext uri="{FF2B5EF4-FFF2-40B4-BE49-F238E27FC236}">
                <a16:creationId xmlns:a16="http://schemas.microsoft.com/office/drawing/2014/main" id="{82D850D1-B877-8677-78C8-BA2F3BD96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927"/>
          <a:stretch>
            <a:fillRect/>
          </a:stretch>
        </p:blipFill>
        <p:spPr bwMode="auto">
          <a:xfrm>
            <a:off x="609600" y="1981201"/>
            <a:ext cx="4191000" cy="4170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5658" name="Text Box 10">
            <a:extLst>
              <a:ext uri="{FF2B5EF4-FFF2-40B4-BE49-F238E27FC236}">
                <a16:creationId xmlns:a16="http://schemas.microsoft.com/office/drawing/2014/main" id="{D3375CB9-0741-EC71-8674-4663E1CD848E}"/>
              </a:ext>
            </a:extLst>
          </p:cNvPr>
          <p:cNvSpPr txBox="1">
            <a:spLocks noChangeArrowheads="1"/>
          </p:cNvSpPr>
          <p:nvPr/>
        </p:nvSpPr>
        <p:spPr bwMode="auto">
          <a:xfrm>
            <a:off x="609600" y="5464314"/>
            <a:ext cx="4191000" cy="707886"/>
          </a:xfrm>
          <a:prstGeom prst="rect">
            <a:avLst/>
          </a:prstGeom>
          <a:solidFill>
            <a:schemeClr val="bg1"/>
          </a:solidFill>
          <a:ln>
            <a:solidFill>
              <a:schemeClr val="bg1"/>
            </a:solidFill>
          </a:ln>
          <a:effec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The region of the demon-possessed men and suicidal pigs events.</a:t>
            </a:r>
          </a:p>
        </p:txBody>
      </p:sp>
      <p:sp>
        <p:nvSpPr>
          <p:cNvPr id="3" name="Rectangle 2">
            <a:extLst>
              <a:ext uri="{FF2B5EF4-FFF2-40B4-BE49-F238E27FC236}">
                <a16:creationId xmlns:a16="http://schemas.microsoft.com/office/drawing/2014/main" id="{866D42D9-B26F-2621-4431-B177AFD124BD}"/>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Jesus leaves the crowd, then the crowd begs Jesus to leave!</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8:28-34</a:t>
            </a:r>
          </a:p>
        </p:txBody>
      </p:sp>
      <p:sp>
        <p:nvSpPr>
          <p:cNvPr id="4" name="Text Box 4">
            <a:extLst>
              <a:ext uri="{FF2B5EF4-FFF2-40B4-BE49-F238E27FC236}">
                <a16:creationId xmlns:a16="http://schemas.microsoft.com/office/drawing/2014/main" id="{79E182FA-2065-0FDC-82C3-439175DC9BC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46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45</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A No Star Cast – Matthew 8:14-34</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8:14-34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Concluding </a:t>
            </a:r>
            <a:r>
              <a:rPr lang="en-US" sz="3000" b="1" dirty="0">
                <a:solidFill>
                  <a:srgbClr val="0000CC"/>
                </a:solidFill>
                <a:latin typeface="Calibri" panose="020F0502020204030204" pitchFamily="34" charset="0"/>
                <a:cs typeface="Calibri" panose="020F0502020204030204" pitchFamily="34" charset="0"/>
              </a:rPr>
              <a:t>Observations</a:t>
            </a:r>
            <a:endParaRPr lang="en-US" altLang="en-US" sz="30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025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8" name="Rectangle 4">
            <a:extLst>
              <a:ext uri="{FF2B5EF4-FFF2-40B4-BE49-F238E27FC236}">
                <a16:creationId xmlns:a16="http://schemas.microsoft.com/office/drawing/2014/main" id="{D3AB1819-01E1-D553-B056-59520B168E06}"/>
              </a:ext>
            </a:extLst>
          </p:cNvPr>
          <p:cNvSpPr>
            <a:spLocks noGrp="1" noChangeArrowheads="1"/>
          </p:cNvSpPr>
          <p:nvPr>
            <p:ph sz="half" idx="1"/>
          </p:nvPr>
        </p:nvSpPr>
        <p:spPr>
          <a:xfrm>
            <a:off x="609600" y="1837262"/>
            <a:ext cx="10972800" cy="1447800"/>
          </a:xfrm>
          <a:noFill/>
          <a:ln/>
        </p:spPr>
        <p:txBody>
          <a:bodyPr>
            <a:normAutofit lnSpcReduction="10000"/>
          </a:bodyPr>
          <a:lstStyle/>
          <a:p>
            <a:pPr marL="341313" indent="-341313" algn="just">
              <a:lnSpc>
                <a:spcPct val="110000"/>
              </a:lnSpc>
              <a:spcBef>
                <a:spcPts val="0"/>
              </a:spcBef>
              <a:spcAft>
                <a:spcPts val="1200"/>
              </a:spcAft>
            </a:pPr>
            <a:r>
              <a:rPr lang="en-US" altLang="en-US" dirty="0"/>
              <a:t>Along with the presentation of the Gospel of the Kingdom, the disciples were discovering who Jesus was and that would become more apparent to them over the decades</a:t>
            </a:r>
            <a:r>
              <a:rPr lang="en-US" dirty="0"/>
              <a:t>.</a:t>
            </a:r>
            <a:endParaRPr lang="en-US" altLang="en-US" dirty="0"/>
          </a:p>
        </p:txBody>
      </p:sp>
      <p:sp>
        <p:nvSpPr>
          <p:cNvPr id="3" name="Rectangle 2">
            <a:extLst>
              <a:ext uri="{FF2B5EF4-FFF2-40B4-BE49-F238E27FC236}">
                <a16:creationId xmlns:a16="http://schemas.microsoft.com/office/drawing/2014/main" id="{896D19DF-21CB-D2F4-695D-AA337CEFB9BB}"/>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Discovering who Jesus is!</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8:14-34</a:t>
            </a:r>
          </a:p>
        </p:txBody>
      </p:sp>
      <p:sp>
        <p:nvSpPr>
          <p:cNvPr id="4" name="Text Box 4">
            <a:extLst>
              <a:ext uri="{FF2B5EF4-FFF2-40B4-BE49-F238E27FC236}">
                <a16:creationId xmlns:a16="http://schemas.microsoft.com/office/drawing/2014/main" id="{0CB6EA96-327E-F877-31D6-685284522C9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pic>
        <p:nvPicPr>
          <p:cNvPr id="9" name="Picture 8">
            <a:extLst>
              <a:ext uri="{FF2B5EF4-FFF2-40B4-BE49-F238E27FC236}">
                <a16:creationId xmlns:a16="http://schemas.microsoft.com/office/drawing/2014/main" id="{E882F10A-64BB-34C0-F0C6-473688245A1B}"/>
              </a:ext>
            </a:extLst>
          </p:cNvPr>
          <p:cNvPicPr>
            <a:picLocks noChangeAspect="1"/>
          </p:cNvPicPr>
          <p:nvPr/>
        </p:nvPicPr>
        <p:blipFill>
          <a:blip r:embed="rId3"/>
          <a:stretch>
            <a:fillRect/>
          </a:stretch>
        </p:blipFill>
        <p:spPr>
          <a:xfrm>
            <a:off x="609600" y="3504491"/>
            <a:ext cx="10972800" cy="289630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57708" name="Picture 12">
            <a:extLst>
              <a:ext uri="{FF2B5EF4-FFF2-40B4-BE49-F238E27FC236}">
                <a16:creationId xmlns:a16="http://schemas.microsoft.com/office/drawing/2014/main" id="{A6C35B71-8A4F-88EF-305F-3D1B81600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621" y="3276600"/>
            <a:ext cx="3310759"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875BD7F-0B00-5AE9-3EFE-A8156B1E449A}"/>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Discovering who Jesus is!</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8:14-34</a:t>
            </a:r>
          </a:p>
        </p:txBody>
      </p:sp>
      <p:sp>
        <p:nvSpPr>
          <p:cNvPr id="4" name="Text Box 4">
            <a:extLst>
              <a:ext uri="{FF2B5EF4-FFF2-40B4-BE49-F238E27FC236}">
                <a16:creationId xmlns:a16="http://schemas.microsoft.com/office/drawing/2014/main" id="{43CD2F3F-A9FB-D73C-0F45-092DDF7579E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
        <p:nvSpPr>
          <p:cNvPr id="5" name="Rectangle 4">
            <a:extLst>
              <a:ext uri="{FF2B5EF4-FFF2-40B4-BE49-F238E27FC236}">
                <a16:creationId xmlns:a16="http://schemas.microsoft.com/office/drawing/2014/main" id="{5FC8757A-6304-D331-3C05-6065D007780C}"/>
              </a:ext>
            </a:extLst>
          </p:cNvPr>
          <p:cNvSpPr>
            <a:spLocks noGrp="1" noChangeArrowheads="1"/>
          </p:cNvSpPr>
          <p:nvPr>
            <p:ph sz="half" idx="1"/>
          </p:nvPr>
        </p:nvSpPr>
        <p:spPr>
          <a:xfrm>
            <a:off x="609600" y="1828800"/>
            <a:ext cx="10972800" cy="1463040"/>
          </a:xfrm>
          <a:noFill/>
          <a:ln/>
        </p:spPr>
        <p:txBody>
          <a:bodyPr>
            <a:noAutofit/>
          </a:bodyPr>
          <a:lstStyle/>
          <a:p>
            <a:pPr marL="341313" indent="-341313" algn="just">
              <a:lnSpc>
                <a:spcPct val="100000"/>
              </a:lnSpc>
              <a:spcBef>
                <a:spcPts val="0"/>
              </a:spcBef>
              <a:spcAft>
                <a:spcPts val="1200"/>
              </a:spcAft>
            </a:pPr>
            <a:r>
              <a:rPr lang="en-US" dirty="0">
                <a:effectLst/>
                <a:latin typeface="Calibri" panose="020F0502020204030204" pitchFamily="34" charset="0"/>
                <a:ea typeface="Calibri" panose="020F0502020204030204" pitchFamily="34" charset="0"/>
              </a:rPr>
              <a:t>When we believe the Gospel of Substitution, we too begin a journey of discovering </a:t>
            </a:r>
            <a:r>
              <a:rPr lang="en-US" b="1" i="1" dirty="0">
                <a:solidFill>
                  <a:srgbClr val="0000CC"/>
                </a:solidFill>
                <a:latin typeface="Calibri" panose="020F0502020204030204" pitchFamily="34" charset="0"/>
                <a:cs typeface="+mj-cs"/>
              </a:rPr>
              <a:t>who Jesus is</a:t>
            </a:r>
            <a:r>
              <a:rPr lang="en-US" dirty="0">
                <a:effectLst/>
                <a:latin typeface="Calibri" panose="020F0502020204030204" pitchFamily="34" charset="0"/>
                <a:ea typeface="Calibri" panose="020F0502020204030204" pitchFamily="34" charset="0"/>
              </a:rPr>
              <a:t>, and that continues until we meet Him in glory through death or by way of the Rapture. </a:t>
            </a:r>
            <a:endParaRPr lang="en-US" altLang="en-US" sz="40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88E59EA7-E821-7EA8-348D-3941D2875EC2}"/>
              </a:ext>
            </a:extLst>
          </p:cNvPr>
          <p:cNvSpPr>
            <a:spLocks noGrp="1" noChangeArrowheads="1"/>
          </p:cNvSpPr>
          <p:nvPr>
            <p:ph sz="half" idx="1"/>
          </p:nvPr>
        </p:nvSpPr>
        <p:spPr>
          <a:xfrm>
            <a:off x="609600" y="1828800"/>
            <a:ext cx="10972800" cy="1066800"/>
          </a:xfrm>
        </p:spPr>
        <p:txBody>
          <a:bodyPr/>
          <a:lstStyle/>
          <a:p>
            <a:pPr marL="341313" indent="-341313" algn="just">
              <a:lnSpc>
                <a:spcPct val="100000"/>
              </a:lnSpc>
              <a:spcBef>
                <a:spcPts val="0"/>
              </a:spcBef>
              <a:spcAft>
                <a:spcPts val="1200"/>
              </a:spcAft>
            </a:pPr>
            <a:r>
              <a:rPr lang="en-US" altLang="en-US" dirty="0"/>
              <a:t>Discovering who He is means discovering </a:t>
            </a:r>
            <a:r>
              <a:rPr lang="en-US" altLang="en-US" b="1" i="1" dirty="0">
                <a:solidFill>
                  <a:srgbClr val="0000CC"/>
                </a:solidFill>
                <a:latin typeface="Calibri" panose="020F0502020204030204" pitchFamily="34" charset="0"/>
                <a:cs typeface="+mj-cs"/>
              </a:rPr>
              <a:t>who each of us is</a:t>
            </a:r>
            <a:r>
              <a:rPr lang="en-US" altLang="en-US" dirty="0"/>
              <a:t>, since each one of us who believes has been placed into Him.</a:t>
            </a:r>
          </a:p>
        </p:txBody>
      </p:sp>
      <p:pic>
        <p:nvPicPr>
          <p:cNvPr id="96265" name="Picture 9">
            <a:extLst>
              <a:ext uri="{FF2B5EF4-FFF2-40B4-BE49-F238E27FC236}">
                <a16:creationId xmlns:a16="http://schemas.microsoft.com/office/drawing/2014/main" id="{DCF07B8D-607F-45EE-22F4-F21E6733F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971800"/>
            <a:ext cx="48768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42FEADF8-1745-5CC1-48C5-E5CEC41144CE}"/>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Discovering who He is, means discovering who we are!</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8:28-34</a:t>
            </a:r>
          </a:p>
        </p:txBody>
      </p:sp>
      <p:sp>
        <p:nvSpPr>
          <p:cNvPr id="3" name="Text Box 4">
            <a:extLst>
              <a:ext uri="{FF2B5EF4-FFF2-40B4-BE49-F238E27FC236}">
                <a16:creationId xmlns:a16="http://schemas.microsoft.com/office/drawing/2014/main" id="{10AE3356-C468-2061-E1EE-51CBD730177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1797" name="Rectangle 5">
            <a:extLst>
              <a:ext uri="{FF2B5EF4-FFF2-40B4-BE49-F238E27FC236}">
                <a16:creationId xmlns:a16="http://schemas.microsoft.com/office/drawing/2014/main" id="{9A472A3F-56ED-B771-4D0F-2BFCB26A0723}"/>
              </a:ext>
            </a:extLst>
          </p:cNvPr>
          <p:cNvSpPr>
            <a:spLocks noGrp="1" noChangeArrowheads="1"/>
          </p:cNvSpPr>
          <p:nvPr>
            <p:ph sz="half" idx="1"/>
          </p:nvPr>
        </p:nvSpPr>
        <p:spPr>
          <a:xfrm>
            <a:off x="609600" y="1828800"/>
            <a:ext cx="10972800" cy="1005840"/>
          </a:xfrm>
          <a:noFill/>
          <a:ln/>
        </p:spPr>
        <p:txBody>
          <a:bodyPr>
            <a:normAutofit/>
          </a:bodyPr>
          <a:lstStyle/>
          <a:p>
            <a:pPr marL="341313" indent="-341313" algn="just">
              <a:lnSpc>
                <a:spcPct val="100000"/>
              </a:lnSpc>
              <a:spcBef>
                <a:spcPts val="0"/>
              </a:spcBef>
              <a:spcAft>
                <a:spcPts val="1200"/>
              </a:spcAft>
            </a:pPr>
            <a:r>
              <a:rPr lang="en-US" altLang="en-US" dirty="0"/>
              <a:t>Discovering who He is means discovering </a:t>
            </a:r>
            <a:r>
              <a:rPr lang="en-US" altLang="en-US" b="1" i="1" dirty="0">
                <a:solidFill>
                  <a:srgbClr val="0000CC"/>
                </a:solidFill>
                <a:latin typeface="Calibri" panose="020F0502020204030204" pitchFamily="34" charset="0"/>
                <a:cs typeface="+mj-cs"/>
              </a:rPr>
              <a:t>who each of us is</a:t>
            </a:r>
            <a:r>
              <a:rPr lang="en-US" altLang="en-US" dirty="0"/>
              <a:t>, since He has been made to dwell in each of us who has believed.   </a:t>
            </a:r>
          </a:p>
        </p:txBody>
      </p:sp>
      <p:pic>
        <p:nvPicPr>
          <p:cNvPr id="161802" name="Picture 10">
            <a:extLst>
              <a:ext uri="{FF2B5EF4-FFF2-40B4-BE49-F238E27FC236}">
                <a16:creationId xmlns:a16="http://schemas.microsoft.com/office/drawing/2014/main" id="{CBC6C3AA-4CCC-A81C-7A5F-96E7F7ABE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971800"/>
            <a:ext cx="48768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501135A3-3305-084E-A3F2-E20B5EF971DF}"/>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Discovering who He is, means discovering who we are!</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8:28-34</a:t>
            </a:r>
          </a:p>
        </p:txBody>
      </p:sp>
      <p:sp>
        <p:nvSpPr>
          <p:cNvPr id="4" name="Text Box 4">
            <a:extLst>
              <a:ext uri="{FF2B5EF4-FFF2-40B4-BE49-F238E27FC236}">
                <a16:creationId xmlns:a16="http://schemas.microsoft.com/office/drawing/2014/main" id="{0F98963B-A947-BBD7-8EF5-AFC94E2570D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5F113D-8739-B1A5-E1AC-14AF1DC4E1FE}"/>
              </a:ext>
            </a:extLst>
          </p:cNvPr>
          <p:cNvSpPr txBox="1">
            <a:spLocks noChangeArrowheads="1"/>
          </p:cNvSpPr>
          <p:nvPr/>
        </p:nvSpPr>
        <p:spPr>
          <a:xfrm>
            <a:off x="609600" y="685800"/>
            <a:ext cx="10972800" cy="9144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800" b="1" dirty="0">
                <a:solidFill>
                  <a:srgbClr val="0000CC"/>
                </a:solidFill>
                <a:latin typeface="Calibri" panose="020F0502020204030204" pitchFamily="34" charset="0"/>
                <a:ea typeface="+mn-ea"/>
              </a:rPr>
              <a:t>Discovering who He is, means discovering who we are!</a:t>
            </a:r>
          </a:p>
          <a:p>
            <a:pPr algn="ctr" fontAlgn="auto">
              <a:lnSpc>
                <a:spcPct val="110000"/>
              </a:lnSpc>
              <a:spcAft>
                <a:spcPts val="0"/>
              </a:spcAft>
            </a:pPr>
            <a:r>
              <a:rPr lang="en-US" altLang="en-US" sz="2800" b="1" dirty="0">
                <a:solidFill>
                  <a:srgbClr val="0000CC"/>
                </a:solidFill>
                <a:latin typeface="Calibri" panose="020F0502020204030204" pitchFamily="34" charset="0"/>
                <a:ea typeface="+mn-ea"/>
              </a:rPr>
              <a:t>Matthew 8:28-34</a:t>
            </a:r>
          </a:p>
        </p:txBody>
      </p:sp>
      <p:sp>
        <p:nvSpPr>
          <p:cNvPr id="4" name="Text Box 4">
            <a:extLst>
              <a:ext uri="{FF2B5EF4-FFF2-40B4-BE49-F238E27FC236}">
                <a16:creationId xmlns:a16="http://schemas.microsoft.com/office/drawing/2014/main" id="{A3FD989F-1029-DA88-26A3-36D405B6CD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Matthew 8:14-34</a:t>
            </a:r>
          </a:p>
        </p:txBody>
      </p:sp>
      <p:sp>
        <p:nvSpPr>
          <p:cNvPr id="5" name="Rectangle 5">
            <a:extLst>
              <a:ext uri="{FF2B5EF4-FFF2-40B4-BE49-F238E27FC236}">
                <a16:creationId xmlns:a16="http://schemas.microsoft.com/office/drawing/2014/main" id="{2A39C592-B6B8-C819-A76B-E543C03B632B}"/>
              </a:ext>
            </a:extLst>
          </p:cNvPr>
          <p:cNvSpPr>
            <a:spLocks noGrp="1" noChangeArrowheads="1"/>
          </p:cNvSpPr>
          <p:nvPr>
            <p:ph sz="half" idx="1"/>
          </p:nvPr>
        </p:nvSpPr>
        <p:spPr>
          <a:xfrm>
            <a:off x="609600" y="1828800"/>
            <a:ext cx="10972800" cy="1005840"/>
          </a:xfrm>
          <a:noFill/>
          <a:ln/>
        </p:spPr>
        <p:txBody>
          <a:bodyPr/>
          <a:lstStyle/>
          <a:p>
            <a:pPr marL="341313" indent="-341313" algn="just">
              <a:lnSpc>
                <a:spcPct val="100000"/>
              </a:lnSpc>
              <a:spcBef>
                <a:spcPts val="0"/>
              </a:spcBef>
              <a:spcAft>
                <a:spcPts val="1200"/>
              </a:spcAft>
            </a:pPr>
            <a:r>
              <a:rPr lang="en-US" altLang="en-US" dirty="0"/>
              <a:t>That discovery means spiritual intimacy, </a:t>
            </a:r>
            <a:r>
              <a:rPr lang="en-US" dirty="0"/>
              <a:t>spiritual</a:t>
            </a:r>
            <a:r>
              <a:rPr lang="en-US" sz="1800" dirty="0">
                <a:effectLst/>
                <a:latin typeface="Calibri" panose="020F0502020204030204" pitchFamily="34" charset="0"/>
                <a:ea typeface="Calibri" panose="020F0502020204030204" pitchFamily="34" charset="0"/>
              </a:rPr>
              <a:t> </a:t>
            </a:r>
            <a:r>
              <a:rPr lang="en-US" altLang="en-US" dirty="0"/>
              <a:t> growth, and biblical clarity regarding our spiritual history and identity in Christ!</a:t>
            </a:r>
          </a:p>
        </p:txBody>
      </p:sp>
      <p:pic>
        <p:nvPicPr>
          <p:cNvPr id="6" name="Picture 5">
            <a:extLst>
              <a:ext uri="{FF2B5EF4-FFF2-40B4-BE49-F238E27FC236}">
                <a16:creationId xmlns:a16="http://schemas.microsoft.com/office/drawing/2014/main" id="{60E43B16-7386-7FEE-AAA7-2021D7E98624}"/>
              </a:ext>
            </a:extLst>
          </p:cNvPr>
          <p:cNvPicPr>
            <a:picLocks noChangeAspect="1"/>
          </p:cNvPicPr>
          <p:nvPr/>
        </p:nvPicPr>
        <p:blipFill>
          <a:blip r:embed="rId3"/>
          <a:stretch>
            <a:fillRect/>
          </a:stretch>
        </p:blipFill>
        <p:spPr>
          <a:xfrm>
            <a:off x="982021" y="2895600"/>
            <a:ext cx="10227958" cy="36576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02-16-2025</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46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45</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A No Star Cast – Matthew 8:14-34</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Matt. 8:14-34</a:t>
            </a:r>
            <a:endParaRPr lang="en-US" sz="3000" b="1" dirty="0">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9229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DCED2C-4486-4304-A8CC-F775CD3A64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29328" y="1828800"/>
            <a:ext cx="7333344"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Box 4">
            <a:extLst>
              <a:ext uri="{FF2B5EF4-FFF2-40B4-BE49-F238E27FC236}">
                <a16:creationId xmlns:a16="http://schemas.microsoft.com/office/drawing/2014/main" id="{47CA27C0-DB3F-3871-A7CF-0A875DDA2B1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Lesson 45 – Matthew 8:1-13</a:t>
            </a:r>
          </a:p>
        </p:txBody>
      </p:sp>
      <p:sp>
        <p:nvSpPr>
          <p:cNvPr id="5" name="Rectangle 2">
            <a:extLst>
              <a:ext uri="{FF2B5EF4-FFF2-40B4-BE49-F238E27FC236}">
                <a16:creationId xmlns:a16="http://schemas.microsoft.com/office/drawing/2014/main" id="{8F837E94-ECB6-B0F3-D7C9-94CE078D9191}"/>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pic>
        <p:nvPicPr>
          <p:cNvPr id="3" name="Picture 2">
            <a:extLst>
              <a:ext uri="{FF2B5EF4-FFF2-40B4-BE49-F238E27FC236}">
                <a16:creationId xmlns:a16="http://schemas.microsoft.com/office/drawing/2014/main" id="{E5BB3F29-763E-43F8-8466-AF7A285B06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2540" y="1828800"/>
            <a:ext cx="732692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390AC8BE-7083-4CA0-85FC-40C03C1A59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2540" y="1828800"/>
            <a:ext cx="732692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080807B-B69B-DD1C-7A3A-BE3DCE822B49}"/>
              </a:ext>
            </a:extLst>
          </p:cNvPr>
          <p:cNvPicPr>
            <a:picLocks noChangeAspect="1"/>
          </p:cNvPicPr>
          <p:nvPr/>
        </p:nvPicPr>
        <p:blipFill>
          <a:blip r:embed="rId5"/>
          <a:stretch>
            <a:fillRect/>
          </a:stretch>
        </p:blipFill>
        <p:spPr>
          <a:xfrm>
            <a:off x="2430933" y="1828800"/>
            <a:ext cx="7330134"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379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29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6229</TotalTime>
  <Words>4577</Words>
  <Application>Microsoft Office PowerPoint</Application>
  <PresentationFormat>Widescreen</PresentationFormat>
  <Paragraphs>439</Paragraphs>
  <Slides>69</Slides>
  <Notes>48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69</vt:i4>
      </vt:variant>
    </vt:vector>
  </HeadingPairs>
  <TitlesOfParts>
    <vt:vector size="75" baseType="lpstr">
      <vt:lpstr>Arial</vt:lpstr>
      <vt:lpstr>Calibri</vt:lpstr>
      <vt:lpstr>Calibri Light</vt:lpstr>
      <vt:lpstr>Symbol</vt:lpstr>
      <vt:lpstr>Office Theme</vt:lpstr>
      <vt:lpstr>1_Default Design</vt:lpstr>
      <vt:lpstr>PowerPoint Presentation</vt:lpstr>
      <vt:lpstr>PowerPoint Presentation</vt:lpstr>
      <vt:lpstr>OUR PURPOSE, AIM AND OBJECTIVE</vt:lpstr>
      <vt:lpstr>POINTS OF CONTRAST AND COMPARISON</vt:lpstr>
      <vt:lpstr>PowerPoint Presentation</vt:lpstr>
      <vt:lpstr>Matthew’s 3-Fold Purpose</vt:lpstr>
      <vt:lpstr>Matthew’s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other rabbi volunteered to die for man’s sin!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46 (40) A No Star Cast - 02-16-2025</dc:title>
  <dc:subject>Law &amp; Grace</dc:subject>
  <dc:creator>Dr. Jim McGowan / Dr. Vern Peterman</dc:creator>
  <cp:lastModifiedBy>Jim McGowan</cp:lastModifiedBy>
  <cp:revision>68</cp:revision>
  <dcterms:created xsi:type="dcterms:W3CDTF">2011-10-12T15:08:02Z</dcterms:created>
  <dcterms:modified xsi:type="dcterms:W3CDTF">2025-02-15T18:05:50Z</dcterms:modified>
</cp:coreProperties>
</file>