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82"/>
  </p:notesMasterIdLst>
  <p:handoutMasterIdLst>
    <p:handoutMasterId r:id="rId83"/>
  </p:handoutMasterIdLst>
  <p:sldIdLst>
    <p:sldId id="256" r:id="rId2"/>
    <p:sldId id="11372" r:id="rId3"/>
    <p:sldId id="12323" r:id="rId4"/>
    <p:sldId id="12500" r:id="rId5"/>
    <p:sldId id="12501" r:id="rId6"/>
    <p:sldId id="6501" r:id="rId7"/>
    <p:sldId id="10329" r:id="rId8"/>
    <p:sldId id="12360" r:id="rId9"/>
    <p:sldId id="6579" r:id="rId10"/>
    <p:sldId id="12502" r:id="rId11"/>
    <p:sldId id="12361" r:id="rId12"/>
    <p:sldId id="12362" r:id="rId13"/>
    <p:sldId id="12503" r:id="rId14"/>
    <p:sldId id="12358" r:id="rId15"/>
    <p:sldId id="12359" r:id="rId16"/>
    <p:sldId id="264" r:id="rId17"/>
    <p:sldId id="12152" r:id="rId18"/>
    <p:sldId id="276" r:id="rId19"/>
    <p:sldId id="12228" r:id="rId20"/>
    <p:sldId id="12492" r:id="rId21"/>
    <p:sldId id="1161" r:id="rId22"/>
    <p:sldId id="12504" r:id="rId23"/>
    <p:sldId id="12331" r:id="rId24"/>
    <p:sldId id="12494" r:id="rId25"/>
    <p:sldId id="12363" r:id="rId26"/>
    <p:sldId id="12495" r:id="rId27"/>
    <p:sldId id="12496" r:id="rId28"/>
    <p:sldId id="10306" r:id="rId29"/>
    <p:sldId id="305" r:id="rId30"/>
    <p:sldId id="304" r:id="rId31"/>
    <p:sldId id="5687" r:id="rId32"/>
    <p:sldId id="282" r:id="rId33"/>
    <p:sldId id="12364" r:id="rId34"/>
    <p:sldId id="12365" r:id="rId35"/>
    <p:sldId id="12370" r:id="rId36"/>
    <p:sldId id="12329" r:id="rId37"/>
    <p:sldId id="12335" r:id="rId38"/>
    <p:sldId id="12497" r:id="rId39"/>
    <p:sldId id="12483" r:id="rId40"/>
    <p:sldId id="12498" r:id="rId41"/>
    <p:sldId id="12491" r:id="rId42"/>
    <p:sldId id="12499" r:id="rId43"/>
    <p:sldId id="12338" r:id="rId44"/>
    <p:sldId id="12505" r:id="rId45"/>
    <p:sldId id="12506" r:id="rId46"/>
    <p:sldId id="12366" r:id="rId47"/>
    <p:sldId id="12367" r:id="rId48"/>
    <p:sldId id="12371" r:id="rId49"/>
    <p:sldId id="12507" r:id="rId50"/>
    <p:sldId id="1489" r:id="rId51"/>
    <p:sldId id="12372" r:id="rId52"/>
    <p:sldId id="12373" r:id="rId53"/>
    <p:sldId id="12508" r:id="rId54"/>
    <p:sldId id="12342" r:id="rId55"/>
    <p:sldId id="12343" r:id="rId56"/>
    <p:sldId id="12345" r:id="rId57"/>
    <p:sldId id="12509" r:id="rId58"/>
    <p:sldId id="12368" r:id="rId59"/>
    <p:sldId id="944" r:id="rId60"/>
    <p:sldId id="12510" r:id="rId61"/>
    <p:sldId id="12511" r:id="rId62"/>
    <p:sldId id="4592" r:id="rId63"/>
    <p:sldId id="12512" r:id="rId64"/>
    <p:sldId id="12482" r:id="rId65"/>
    <p:sldId id="9259" r:id="rId66"/>
    <p:sldId id="12513" r:id="rId67"/>
    <p:sldId id="12350" r:id="rId68"/>
    <p:sldId id="12514" r:id="rId69"/>
    <p:sldId id="4566" r:id="rId70"/>
    <p:sldId id="12369" r:id="rId71"/>
    <p:sldId id="12485" r:id="rId72"/>
    <p:sldId id="12515" r:id="rId73"/>
    <p:sldId id="12353" r:id="rId74"/>
    <p:sldId id="12354" r:id="rId75"/>
    <p:sldId id="12355" r:id="rId76"/>
    <p:sldId id="12356" r:id="rId77"/>
    <p:sldId id="269" r:id="rId78"/>
    <p:sldId id="497" r:id="rId79"/>
    <p:sldId id="12493" r:id="rId80"/>
    <p:sldId id="12516" r:id="rId81"/>
  </p:sldIdLst>
  <p:sldSz cx="12192000" cy="6858000"/>
  <p:notesSz cx="7315200" cy="9601200"/>
  <p:custDataLst>
    <p:tags r:id="rId84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FFCC"/>
    <a:srgbClr val="0000CC"/>
    <a:srgbClr val="660066"/>
    <a:srgbClr val="FF9900"/>
    <a:srgbClr val="FF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6" autoAdjust="0"/>
    <p:restoredTop sz="94453" autoAdjust="0"/>
  </p:normalViewPr>
  <p:slideViewPr>
    <p:cSldViewPr>
      <p:cViewPr>
        <p:scale>
          <a:sx n="130" d="100"/>
          <a:sy n="130" d="100"/>
        </p:scale>
        <p:origin x="732" y="4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3" d="100"/>
          <a:sy n="113" d="100"/>
        </p:scale>
        <p:origin x="4416" y="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gs" Target="tags/tag1.xml"/><Relationship Id="rId89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e2c7446dd3aca506" providerId="LiveId" clId="{540C4CD0-C18D-4C58-BC89-48030E319A64}"/>
    <pc:docChg chg="custSel modHandout">
      <pc:chgData name="Jim McGowan" userId="e2c7446dd3aca506" providerId="LiveId" clId="{540C4CD0-C18D-4C58-BC89-48030E319A64}" dt="2024-10-16T13:52:14.435" v="7" actId="6549"/>
      <pc:docMkLst>
        <pc:docMk/>
      </pc:docMkLst>
    </pc:docChg>
  </pc:docChgLst>
  <pc:docChgLst>
    <pc:chgData name="Jim McGowan" userId="e2c7446dd3aca506" providerId="LiveId" clId="{3F327CD0-2741-422A-B297-B6984CD4B653}"/>
    <pc:docChg chg="custSel modSld replTag delTag modHandout">
      <pc:chgData name="Jim McGowan" userId="e2c7446dd3aca506" providerId="LiveId" clId="{3F327CD0-2741-422A-B297-B6984CD4B653}" dt="2024-05-21T18:35:44.755" v="27"/>
      <pc:docMkLst>
        <pc:docMk/>
      </pc:docMkLst>
      <pc:sldChg chg="modSp">
        <pc:chgData name="Jim McGowan" userId="e2c7446dd3aca506" providerId="LiveId" clId="{3F327CD0-2741-422A-B297-B6984CD4B653}" dt="2024-05-21T18:35:20.641" v="16" actId="1035"/>
        <pc:sldMkLst>
          <pc:docMk/>
          <pc:sldMk cId="2531978847" sldId="1235"/>
        </pc:sldMkLst>
      </pc:sldChg>
      <pc:sldChg chg="modSp">
        <pc:chgData name="Jim McGowan" userId="e2c7446dd3aca506" providerId="LiveId" clId="{3F327CD0-2741-422A-B297-B6984CD4B653}" dt="2024-05-21T18:35:16.817" v="15" actId="1035"/>
        <pc:sldMkLst>
          <pc:docMk/>
          <pc:sldMk cId="1471942714" sldId="4783"/>
        </pc:sldMkLst>
      </pc:sldChg>
      <pc:sldChg chg="modSp">
        <pc:chgData name="Jim McGowan" userId="e2c7446dd3aca506" providerId="LiveId" clId="{3F327CD0-2741-422A-B297-B6984CD4B653}" dt="2024-05-21T18:35:02.485" v="10" actId="1035"/>
        <pc:sldMkLst>
          <pc:docMk/>
          <pc:sldMk cId="1811360300" sldId="11024"/>
        </pc:sldMkLst>
      </pc:sldChg>
      <pc:sldChg chg="modSp">
        <pc:chgData name="Jim McGowan" userId="e2c7446dd3aca506" providerId="LiveId" clId="{3F327CD0-2741-422A-B297-B6984CD4B653}" dt="2024-05-21T18:35:07.539" v="11" actId="1035"/>
        <pc:sldMkLst>
          <pc:docMk/>
          <pc:sldMk cId="1146464078" sldId="11036"/>
        </pc:sldMkLst>
      </pc:sldChg>
      <pc:sldChg chg="modSp">
        <pc:chgData name="Jim McGowan" userId="e2c7446dd3aca506" providerId="LiveId" clId="{3F327CD0-2741-422A-B297-B6984CD4B653}" dt="2024-05-21T18:35:27.089" v="19" actId="1035"/>
        <pc:sldMkLst>
          <pc:docMk/>
          <pc:sldMk cId="4164209111" sldId="11037"/>
        </pc:sldMkLst>
      </pc:sldChg>
      <pc:sldChg chg="modSp">
        <pc:chgData name="Jim McGowan" userId="e2c7446dd3aca506" providerId="LiveId" clId="{3F327CD0-2741-422A-B297-B6984CD4B653}" dt="2024-05-21T18:35:39.226" v="25" actId="1035"/>
        <pc:sldMkLst>
          <pc:docMk/>
          <pc:sldMk cId="2726324271" sldId="11174"/>
        </pc:sldMkLst>
      </pc:sldChg>
      <pc:sldChg chg="modSp">
        <pc:chgData name="Jim McGowan" userId="e2c7446dd3aca506" providerId="LiveId" clId="{3F327CD0-2741-422A-B297-B6984CD4B653}" dt="2024-05-21T18:35:35.441" v="22" actId="1035"/>
        <pc:sldMkLst>
          <pc:docMk/>
          <pc:sldMk cId="2738862095" sldId="11178"/>
        </pc:sldMkLst>
      </pc:sldChg>
      <pc:sldChg chg="modSp">
        <pc:chgData name="Jim McGowan" userId="e2c7446dd3aca506" providerId="LiveId" clId="{3F327CD0-2741-422A-B297-B6984CD4B653}" dt="2024-05-21T18:35:13.162" v="14" actId="1035"/>
        <pc:sldMkLst>
          <pc:docMk/>
          <pc:sldMk cId="2515209662" sldId="11179"/>
        </pc:sldMkLst>
      </pc:sldChg>
    </pc:docChg>
  </pc:docChgLst>
  <pc:docChgLst>
    <pc:chgData name="Jim McGowan" userId="e2c7446dd3aca506" providerId="LiveId" clId="{6D1E9ED4-FC11-4923-8EE7-36CAF8FEC756}"/>
    <pc:docChg chg="custSel modSld modHandout">
      <pc:chgData name="Jim McGowan" userId="e2c7446dd3aca506" providerId="LiveId" clId="{6D1E9ED4-FC11-4923-8EE7-36CAF8FEC756}" dt="2024-09-18T15:27:15.958" v="49" actId="6549"/>
      <pc:docMkLst>
        <pc:docMk/>
      </pc:docMkLst>
      <pc:sldChg chg="addSp delSp modSp mod">
        <pc:chgData name="Jim McGowan" userId="e2c7446dd3aca506" providerId="LiveId" clId="{6D1E9ED4-FC11-4923-8EE7-36CAF8FEC756}" dt="2024-09-18T15:25:36.360" v="47" actId="113"/>
        <pc:sldMkLst>
          <pc:docMk/>
          <pc:sldMk cId="0" sldId="2259"/>
        </pc:sldMkLst>
      </pc:sldChg>
    </pc:docChg>
  </pc:docChgLst>
  <pc:docChgLst>
    <pc:chgData name="Jim McGowan" userId="e2c7446dd3aca506" providerId="LiveId" clId="{266BE064-7E98-4256-A63A-117399AC18B7}"/>
    <pc:docChg chg="undo custSel addSld delSld modSld sldOrd modHandout">
      <pc:chgData name="Jim McGowan" userId="e2c7446dd3aca506" providerId="LiveId" clId="{266BE064-7E98-4256-A63A-117399AC18B7}" dt="2024-10-24T01:00:42.258" v="463" actId="12789"/>
      <pc:docMkLst>
        <pc:docMk/>
      </pc:docMkLst>
      <pc:sldChg chg="add">
        <pc:chgData name="Jim McGowan" userId="e2c7446dd3aca506" providerId="LiveId" clId="{266BE064-7E98-4256-A63A-117399AC18B7}" dt="2024-10-23T12:17:01.514" v="194"/>
        <pc:sldMkLst>
          <pc:docMk/>
          <pc:sldMk cId="1587503958" sldId="762"/>
        </pc:sldMkLst>
      </pc:sldChg>
      <pc:sldChg chg="modSp mod">
        <pc:chgData name="Jim McGowan" userId="e2c7446dd3aca506" providerId="LiveId" clId="{266BE064-7E98-4256-A63A-117399AC18B7}" dt="2024-10-24T00:42:14.632" v="431"/>
        <pc:sldMkLst>
          <pc:docMk/>
          <pc:sldMk cId="3095363765" sldId="1476"/>
        </pc:sldMkLst>
      </pc:sldChg>
      <pc:sldChg chg="addSp modSp mod">
        <pc:chgData name="Jim McGowan" userId="e2c7446dd3aca506" providerId="LiveId" clId="{266BE064-7E98-4256-A63A-117399AC18B7}" dt="2024-10-23T13:03:28.079" v="369"/>
        <pc:sldMkLst>
          <pc:docMk/>
          <pc:sldMk cId="3221172962" sldId="1488"/>
        </pc:sldMkLst>
      </pc:sldChg>
      <pc:sldChg chg="addSp delSp modSp mod">
        <pc:chgData name="Jim McGowan" userId="e2c7446dd3aca506" providerId="LiveId" clId="{266BE064-7E98-4256-A63A-117399AC18B7}" dt="2024-10-23T13:02:54.635" v="368" actId="14100"/>
        <pc:sldMkLst>
          <pc:docMk/>
          <pc:sldMk cId="2601119236" sldId="1489"/>
        </pc:sldMkLst>
      </pc:sldChg>
      <pc:sldChg chg="modSp mod">
        <pc:chgData name="Jim McGowan" userId="e2c7446dd3aca506" providerId="LiveId" clId="{266BE064-7E98-4256-A63A-117399AC18B7}" dt="2024-10-23T12:23:28.775" v="227" actId="108"/>
        <pc:sldMkLst>
          <pc:docMk/>
          <pc:sldMk cId="2754065568" sldId="1490"/>
        </pc:sldMkLst>
      </pc:sldChg>
      <pc:sldChg chg="addSp delSp modSp mod">
        <pc:chgData name="Jim McGowan" userId="e2c7446dd3aca506" providerId="LiveId" clId="{266BE064-7E98-4256-A63A-117399AC18B7}" dt="2024-10-23T13:07:54.791" v="404" actId="1036"/>
        <pc:sldMkLst>
          <pc:docMk/>
          <pc:sldMk cId="2682822667" sldId="1491"/>
        </pc:sldMkLst>
      </pc:sldChg>
      <pc:sldChg chg="addSp modSp mod">
        <pc:chgData name="Jim McGowan" userId="e2c7446dd3aca506" providerId="LiveId" clId="{266BE064-7E98-4256-A63A-117399AC18B7}" dt="2024-10-23T13:10:57.278" v="422" actId="1036"/>
        <pc:sldMkLst>
          <pc:docMk/>
          <pc:sldMk cId="2717255924" sldId="1492"/>
        </pc:sldMkLst>
      </pc:sldChg>
      <pc:sldChg chg="modSp mod">
        <pc:chgData name="Jim McGowan" userId="e2c7446dd3aca506" providerId="LiveId" clId="{266BE064-7E98-4256-A63A-117399AC18B7}" dt="2024-10-23T12:23:36.286" v="229" actId="108"/>
        <pc:sldMkLst>
          <pc:docMk/>
          <pc:sldMk cId="3786100284" sldId="1503"/>
        </pc:sldMkLst>
      </pc:sldChg>
      <pc:sldChg chg="modSp mod">
        <pc:chgData name="Jim McGowan" userId="e2c7446dd3aca506" providerId="LiveId" clId="{266BE064-7E98-4256-A63A-117399AC18B7}" dt="2024-10-23T12:23:32.692" v="228" actId="108"/>
        <pc:sldMkLst>
          <pc:docMk/>
          <pc:sldMk cId="1187574552" sldId="1504"/>
        </pc:sldMkLst>
      </pc:sldChg>
      <pc:sldChg chg="modSp add mod">
        <pc:chgData name="Jim McGowan" userId="e2c7446dd3aca506" providerId="LiveId" clId="{266BE064-7E98-4256-A63A-117399AC18B7}" dt="2024-10-24T00:59:28.432" v="442"/>
        <pc:sldMkLst>
          <pc:docMk/>
          <pc:sldMk cId="0" sldId="1777"/>
        </pc:sldMkLst>
      </pc:sldChg>
      <pc:sldChg chg="addSp modSp mod">
        <pc:chgData name="Jim McGowan" userId="e2c7446dd3aca506" providerId="LiveId" clId="{266BE064-7E98-4256-A63A-117399AC18B7}" dt="2024-10-23T12:55:00.901" v="350" actId="1582"/>
        <pc:sldMkLst>
          <pc:docMk/>
          <pc:sldMk cId="3607889425" sldId="4840"/>
        </pc:sldMkLst>
      </pc:sldChg>
      <pc:sldChg chg="modSp add mod">
        <pc:chgData name="Jim McGowan" userId="e2c7446dd3aca506" providerId="LiveId" clId="{266BE064-7E98-4256-A63A-117399AC18B7}" dt="2024-10-23T12:29:11.298" v="245" actId="255"/>
        <pc:sldMkLst>
          <pc:docMk/>
          <pc:sldMk cId="870091991" sldId="5846"/>
        </pc:sldMkLst>
      </pc:sldChg>
      <pc:sldChg chg="addSp delSp modSp add mod">
        <pc:chgData name="Jim McGowan" userId="e2c7446dd3aca506" providerId="LiveId" clId="{266BE064-7E98-4256-A63A-117399AC18B7}" dt="2024-10-23T12:59:04.414" v="358" actId="1076"/>
        <pc:sldMkLst>
          <pc:docMk/>
          <pc:sldMk cId="3917193545" sldId="6222"/>
        </pc:sldMkLst>
      </pc:sldChg>
      <pc:sldChg chg="modSp add">
        <pc:chgData name="Jim McGowan" userId="e2c7446dd3aca506" providerId="LiveId" clId="{266BE064-7E98-4256-A63A-117399AC18B7}" dt="2024-10-23T13:12:01.504" v="428" actId="12789"/>
        <pc:sldMkLst>
          <pc:docMk/>
          <pc:sldMk cId="3850752555" sldId="7212"/>
        </pc:sldMkLst>
      </pc:sldChg>
      <pc:sldChg chg="ord">
        <pc:chgData name="Jim McGowan" userId="e2c7446dd3aca506" providerId="LiveId" clId="{266BE064-7E98-4256-A63A-117399AC18B7}" dt="2024-10-23T12:04:19.935" v="44"/>
        <pc:sldMkLst>
          <pc:docMk/>
          <pc:sldMk cId="4246602037" sldId="8695"/>
        </pc:sldMkLst>
      </pc:sldChg>
      <pc:sldChg chg="modSp add mod">
        <pc:chgData name="Jim McGowan" userId="e2c7446dd3aca506" providerId="LiveId" clId="{266BE064-7E98-4256-A63A-117399AC18B7}" dt="2024-10-23T12:15:35.428" v="188" actId="948"/>
        <pc:sldMkLst>
          <pc:docMk/>
          <pc:sldMk cId="3675035793" sldId="8717"/>
        </pc:sldMkLst>
      </pc:sldChg>
      <pc:sldChg chg="modSp mod">
        <pc:chgData name="Jim McGowan" userId="e2c7446dd3aca506" providerId="LiveId" clId="{266BE064-7E98-4256-A63A-117399AC18B7}" dt="2024-10-24T00:42:27.211" v="433" actId="122"/>
        <pc:sldMkLst>
          <pc:docMk/>
          <pc:sldMk cId="2354358386" sldId="9474"/>
        </pc:sldMkLst>
      </pc:sldChg>
      <pc:sldChg chg="addSp delSp modSp mod">
        <pc:chgData name="Jim McGowan" userId="e2c7446dd3aca506" providerId="LiveId" clId="{266BE064-7E98-4256-A63A-117399AC18B7}" dt="2024-10-23T12:07:15.819" v="62" actId="113"/>
        <pc:sldMkLst>
          <pc:docMk/>
          <pc:sldMk cId="4016949180" sldId="11181"/>
        </pc:sldMkLst>
      </pc:sldChg>
      <pc:sldChg chg="addSp delSp modSp add mod">
        <pc:chgData name="Jim McGowan" userId="e2c7446dd3aca506" providerId="LiveId" clId="{266BE064-7E98-4256-A63A-117399AC18B7}" dt="2024-10-23T12:52:22.915" v="330" actId="1036"/>
        <pc:sldMkLst>
          <pc:docMk/>
          <pc:sldMk cId="4223166979" sldId="11308"/>
        </pc:sldMkLst>
      </pc:sldChg>
      <pc:sldChg chg="del">
        <pc:chgData name="Jim McGowan" userId="e2c7446dd3aca506" providerId="LiveId" clId="{266BE064-7E98-4256-A63A-117399AC18B7}" dt="2024-10-23T12:00:06.607" v="7" actId="47"/>
        <pc:sldMkLst>
          <pc:docMk/>
          <pc:sldMk cId="3397744479" sldId="11309"/>
        </pc:sldMkLst>
      </pc:sldChg>
      <pc:sldChg chg="del">
        <pc:chgData name="Jim McGowan" userId="e2c7446dd3aca506" providerId="LiveId" clId="{266BE064-7E98-4256-A63A-117399AC18B7}" dt="2024-10-23T12:00:50.023" v="11" actId="47"/>
        <pc:sldMkLst>
          <pc:docMk/>
          <pc:sldMk cId="4076695939" sldId="11310"/>
        </pc:sldMkLst>
      </pc:sldChg>
      <pc:sldChg chg="del">
        <pc:chgData name="Jim McGowan" userId="e2c7446dd3aca506" providerId="LiveId" clId="{266BE064-7E98-4256-A63A-117399AC18B7}" dt="2024-10-23T12:02:43.092" v="25" actId="47"/>
        <pc:sldMkLst>
          <pc:docMk/>
          <pc:sldMk cId="752815274" sldId="11311"/>
        </pc:sldMkLst>
      </pc:sldChg>
      <pc:sldChg chg="del">
        <pc:chgData name="Jim McGowan" userId="e2c7446dd3aca506" providerId="LiveId" clId="{266BE064-7E98-4256-A63A-117399AC18B7}" dt="2024-10-23T12:03:04.488" v="29" actId="47"/>
        <pc:sldMkLst>
          <pc:docMk/>
          <pc:sldMk cId="884248371" sldId="11312"/>
        </pc:sldMkLst>
      </pc:sldChg>
      <pc:sldChg chg="del">
        <pc:chgData name="Jim McGowan" userId="e2c7446dd3aca506" providerId="LiveId" clId="{266BE064-7E98-4256-A63A-117399AC18B7}" dt="2024-10-23T12:03:30.648" v="33" actId="47"/>
        <pc:sldMkLst>
          <pc:docMk/>
          <pc:sldMk cId="3644489858" sldId="11313"/>
        </pc:sldMkLst>
      </pc:sldChg>
      <pc:sldChg chg="del">
        <pc:chgData name="Jim McGowan" userId="e2c7446dd3aca506" providerId="LiveId" clId="{266BE064-7E98-4256-A63A-117399AC18B7}" dt="2024-10-23T12:03:49.018" v="37" actId="47"/>
        <pc:sldMkLst>
          <pc:docMk/>
          <pc:sldMk cId="1592135510" sldId="11314"/>
        </pc:sldMkLst>
      </pc:sldChg>
      <pc:sldChg chg="del">
        <pc:chgData name="Jim McGowan" userId="e2c7446dd3aca506" providerId="LiveId" clId="{266BE064-7E98-4256-A63A-117399AC18B7}" dt="2024-10-23T12:04:13.146" v="41" actId="47"/>
        <pc:sldMkLst>
          <pc:docMk/>
          <pc:sldMk cId="1435377988" sldId="11315"/>
        </pc:sldMkLst>
      </pc:sldChg>
      <pc:sldChg chg="del">
        <pc:chgData name="Jim McGowan" userId="e2c7446dd3aca506" providerId="LiveId" clId="{266BE064-7E98-4256-A63A-117399AC18B7}" dt="2024-10-23T12:04:32.851" v="46" actId="47"/>
        <pc:sldMkLst>
          <pc:docMk/>
          <pc:sldMk cId="313788251" sldId="11316"/>
        </pc:sldMkLst>
      </pc:sldChg>
      <pc:sldChg chg="addSp delSp modSp mod">
        <pc:chgData name="Jim McGowan" userId="e2c7446dd3aca506" providerId="LiveId" clId="{266BE064-7E98-4256-A63A-117399AC18B7}" dt="2024-10-23T12:13:34.149" v="182" actId="948"/>
        <pc:sldMkLst>
          <pc:docMk/>
          <pc:sldMk cId="968025770" sldId="11317"/>
        </pc:sldMkLst>
      </pc:sldChg>
      <pc:sldChg chg="addSp delSp modSp mod">
        <pc:chgData name="Jim McGowan" userId="e2c7446dd3aca506" providerId="LiveId" clId="{266BE064-7E98-4256-A63A-117399AC18B7}" dt="2024-10-23T12:13:47.481" v="184" actId="6549"/>
        <pc:sldMkLst>
          <pc:docMk/>
          <pc:sldMk cId="862449577" sldId="11318"/>
        </pc:sldMkLst>
      </pc:sldChg>
      <pc:sldChg chg="addSp delSp modSp mod">
        <pc:chgData name="Jim McGowan" userId="e2c7446dd3aca506" providerId="LiveId" clId="{266BE064-7E98-4256-A63A-117399AC18B7}" dt="2024-10-23T12:14:19.372" v="186" actId="6549"/>
        <pc:sldMkLst>
          <pc:docMk/>
          <pc:sldMk cId="337681168" sldId="11319"/>
        </pc:sldMkLst>
      </pc:sldChg>
      <pc:sldChg chg="addSp delSp modSp mod">
        <pc:chgData name="Jim McGowan" userId="e2c7446dd3aca506" providerId="LiveId" clId="{266BE064-7E98-4256-A63A-117399AC18B7}" dt="2024-10-23T12:08:36.421" v="87"/>
        <pc:sldMkLst>
          <pc:docMk/>
          <pc:sldMk cId="3276150207" sldId="11320"/>
        </pc:sldMkLst>
      </pc:sldChg>
      <pc:sldChg chg="addSp delSp modSp mod">
        <pc:chgData name="Jim McGowan" userId="e2c7446dd3aca506" providerId="LiveId" clId="{266BE064-7E98-4256-A63A-117399AC18B7}" dt="2024-10-23T12:09:01.218" v="107"/>
        <pc:sldMkLst>
          <pc:docMk/>
          <pc:sldMk cId="330083741" sldId="11321"/>
        </pc:sldMkLst>
      </pc:sldChg>
      <pc:sldChg chg="addSp delSp modSp mod">
        <pc:chgData name="Jim McGowan" userId="e2c7446dd3aca506" providerId="LiveId" clId="{266BE064-7E98-4256-A63A-117399AC18B7}" dt="2024-10-23T12:07:50.439" v="69"/>
        <pc:sldMkLst>
          <pc:docMk/>
          <pc:sldMk cId="1262382100" sldId="11322"/>
        </pc:sldMkLst>
      </pc:sldChg>
      <pc:sldChg chg="addSp delSp modSp mod">
        <pc:chgData name="Jim McGowan" userId="e2c7446dd3aca506" providerId="LiveId" clId="{266BE064-7E98-4256-A63A-117399AC18B7}" dt="2024-10-23T12:07:53.650" v="71"/>
        <pc:sldMkLst>
          <pc:docMk/>
          <pc:sldMk cId="3893787289" sldId="11323"/>
        </pc:sldMkLst>
      </pc:sldChg>
      <pc:sldChg chg="addSp delSp modSp mod">
        <pc:chgData name="Jim McGowan" userId="e2c7446dd3aca506" providerId="LiveId" clId="{266BE064-7E98-4256-A63A-117399AC18B7}" dt="2024-10-23T12:07:57.149" v="73"/>
        <pc:sldMkLst>
          <pc:docMk/>
          <pc:sldMk cId="1344682153" sldId="11324"/>
        </pc:sldMkLst>
      </pc:sldChg>
      <pc:sldChg chg="addSp delSp modSp mod">
        <pc:chgData name="Jim McGowan" userId="e2c7446dd3aca506" providerId="LiveId" clId="{266BE064-7E98-4256-A63A-117399AC18B7}" dt="2024-10-23T12:08:04.681" v="77"/>
        <pc:sldMkLst>
          <pc:docMk/>
          <pc:sldMk cId="3945181163" sldId="11325"/>
        </pc:sldMkLst>
      </pc:sldChg>
      <pc:sldChg chg="addSp delSp modSp mod">
        <pc:chgData name="Jim McGowan" userId="e2c7446dd3aca506" providerId="LiveId" clId="{266BE064-7E98-4256-A63A-117399AC18B7}" dt="2024-10-23T12:08:07.551" v="79"/>
        <pc:sldMkLst>
          <pc:docMk/>
          <pc:sldMk cId="3319344531" sldId="11326"/>
        </pc:sldMkLst>
      </pc:sldChg>
      <pc:sldChg chg="addSp delSp modSp mod">
        <pc:chgData name="Jim McGowan" userId="e2c7446dd3aca506" providerId="LiveId" clId="{266BE064-7E98-4256-A63A-117399AC18B7}" dt="2024-10-23T12:08:10.066" v="81"/>
        <pc:sldMkLst>
          <pc:docMk/>
          <pc:sldMk cId="3254263774" sldId="11327"/>
        </pc:sldMkLst>
      </pc:sldChg>
      <pc:sldChg chg="addSp delSp modSp mod">
        <pc:chgData name="Jim McGowan" userId="e2c7446dd3aca506" providerId="LiveId" clId="{266BE064-7E98-4256-A63A-117399AC18B7}" dt="2024-10-23T12:08:13.530" v="83"/>
        <pc:sldMkLst>
          <pc:docMk/>
          <pc:sldMk cId="4147417226" sldId="11328"/>
        </pc:sldMkLst>
      </pc:sldChg>
      <pc:sldChg chg="addSp delSp modSp mod">
        <pc:chgData name="Jim McGowan" userId="e2c7446dd3aca506" providerId="LiveId" clId="{266BE064-7E98-4256-A63A-117399AC18B7}" dt="2024-10-23T12:08:16.194" v="85"/>
        <pc:sldMkLst>
          <pc:docMk/>
          <pc:sldMk cId="3054777581" sldId="11329"/>
        </pc:sldMkLst>
      </pc:sldChg>
      <pc:sldChg chg="addSp delSp modSp mod">
        <pc:chgData name="Jim McGowan" userId="e2c7446dd3aca506" providerId="LiveId" clId="{266BE064-7E98-4256-A63A-117399AC18B7}" dt="2024-10-23T12:08:38.896" v="89"/>
        <pc:sldMkLst>
          <pc:docMk/>
          <pc:sldMk cId="312707359" sldId="11330"/>
        </pc:sldMkLst>
      </pc:sldChg>
      <pc:sldChg chg="addSp delSp modSp mod">
        <pc:chgData name="Jim McGowan" userId="e2c7446dd3aca506" providerId="LiveId" clId="{266BE064-7E98-4256-A63A-117399AC18B7}" dt="2024-10-23T12:08:41.228" v="91"/>
        <pc:sldMkLst>
          <pc:docMk/>
          <pc:sldMk cId="4207887969" sldId="11331"/>
        </pc:sldMkLst>
      </pc:sldChg>
      <pc:sldChg chg="addSp delSp modSp mod">
        <pc:chgData name="Jim McGowan" userId="e2c7446dd3aca506" providerId="LiveId" clId="{266BE064-7E98-4256-A63A-117399AC18B7}" dt="2024-10-23T12:08:50.773" v="99"/>
        <pc:sldMkLst>
          <pc:docMk/>
          <pc:sldMk cId="1583967404" sldId="11332"/>
        </pc:sldMkLst>
      </pc:sldChg>
      <pc:sldChg chg="addSp delSp modSp mod">
        <pc:chgData name="Jim McGowan" userId="e2c7446dd3aca506" providerId="LiveId" clId="{266BE064-7E98-4256-A63A-117399AC18B7}" dt="2024-10-23T12:09:04.521" v="109"/>
        <pc:sldMkLst>
          <pc:docMk/>
          <pc:sldMk cId="88213651" sldId="11333"/>
        </pc:sldMkLst>
      </pc:sldChg>
      <pc:sldChg chg="addSp delSp modSp mod">
        <pc:chgData name="Jim McGowan" userId="e2c7446dd3aca506" providerId="LiveId" clId="{266BE064-7E98-4256-A63A-117399AC18B7}" dt="2024-10-23T12:09:06.929" v="111"/>
        <pc:sldMkLst>
          <pc:docMk/>
          <pc:sldMk cId="1286566110" sldId="11334"/>
        </pc:sldMkLst>
      </pc:sldChg>
      <pc:sldChg chg="addSp delSp modSp mod">
        <pc:chgData name="Jim McGowan" userId="e2c7446dd3aca506" providerId="LiveId" clId="{266BE064-7E98-4256-A63A-117399AC18B7}" dt="2024-10-23T12:09:09.131" v="113"/>
        <pc:sldMkLst>
          <pc:docMk/>
          <pc:sldMk cId="3079446216" sldId="11335"/>
        </pc:sldMkLst>
      </pc:sldChg>
      <pc:sldChg chg="addSp delSp modSp mod">
        <pc:chgData name="Jim McGowan" userId="e2c7446dd3aca506" providerId="LiveId" clId="{266BE064-7E98-4256-A63A-117399AC18B7}" dt="2024-10-23T12:08:43.676" v="93"/>
        <pc:sldMkLst>
          <pc:docMk/>
          <pc:sldMk cId="3549625344" sldId="11336"/>
        </pc:sldMkLst>
      </pc:sldChg>
      <pc:sldChg chg="addSp delSp modSp mod">
        <pc:chgData name="Jim McGowan" userId="e2c7446dd3aca506" providerId="LiveId" clId="{266BE064-7E98-4256-A63A-117399AC18B7}" dt="2024-10-23T12:08:45.895" v="95"/>
        <pc:sldMkLst>
          <pc:docMk/>
          <pc:sldMk cId="3978523630" sldId="11337"/>
        </pc:sldMkLst>
      </pc:sldChg>
      <pc:sldChg chg="addSp delSp modSp mod">
        <pc:chgData name="Jim McGowan" userId="e2c7446dd3aca506" providerId="LiveId" clId="{266BE064-7E98-4256-A63A-117399AC18B7}" dt="2024-10-23T12:08:48.359" v="97"/>
        <pc:sldMkLst>
          <pc:docMk/>
          <pc:sldMk cId="2420352133" sldId="11338"/>
        </pc:sldMkLst>
      </pc:sldChg>
      <pc:sldChg chg="addSp delSp modSp mod">
        <pc:chgData name="Jim McGowan" userId="e2c7446dd3aca506" providerId="LiveId" clId="{266BE064-7E98-4256-A63A-117399AC18B7}" dt="2024-10-23T12:08:53.019" v="101"/>
        <pc:sldMkLst>
          <pc:docMk/>
          <pc:sldMk cId="3838791640" sldId="11339"/>
        </pc:sldMkLst>
      </pc:sldChg>
      <pc:sldChg chg="addSp delSp modSp mod">
        <pc:chgData name="Jim McGowan" userId="e2c7446dd3aca506" providerId="LiveId" clId="{266BE064-7E98-4256-A63A-117399AC18B7}" dt="2024-10-23T12:08:55.522" v="103"/>
        <pc:sldMkLst>
          <pc:docMk/>
          <pc:sldMk cId="43367509" sldId="11340"/>
        </pc:sldMkLst>
      </pc:sldChg>
      <pc:sldChg chg="addSp delSp modSp mod">
        <pc:chgData name="Jim McGowan" userId="e2c7446dd3aca506" providerId="LiveId" clId="{266BE064-7E98-4256-A63A-117399AC18B7}" dt="2024-10-23T12:08:57.855" v="105"/>
        <pc:sldMkLst>
          <pc:docMk/>
          <pc:sldMk cId="2371652071" sldId="11341"/>
        </pc:sldMkLst>
      </pc:sldChg>
      <pc:sldChg chg="addSp delSp modSp mod">
        <pc:chgData name="Jim McGowan" userId="e2c7446dd3aca506" providerId="LiveId" clId="{266BE064-7E98-4256-A63A-117399AC18B7}" dt="2024-10-23T12:09:33.791" v="120" actId="14100"/>
        <pc:sldMkLst>
          <pc:docMk/>
          <pc:sldMk cId="2166445408" sldId="11342"/>
        </pc:sldMkLst>
      </pc:sldChg>
      <pc:sldChg chg="del">
        <pc:chgData name="Jim McGowan" userId="e2c7446dd3aca506" providerId="LiveId" clId="{266BE064-7E98-4256-A63A-117399AC18B7}" dt="2024-10-23T12:09:54.953" v="125" actId="47"/>
        <pc:sldMkLst>
          <pc:docMk/>
          <pc:sldMk cId="2247068817" sldId="11343"/>
        </pc:sldMkLst>
      </pc:sldChg>
      <pc:sldChg chg="addSp delSp modSp mod">
        <pc:chgData name="Jim McGowan" userId="e2c7446dd3aca506" providerId="LiveId" clId="{266BE064-7E98-4256-A63A-117399AC18B7}" dt="2024-10-23T12:10:30.467" v="138" actId="14100"/>
        <pc:sldMkLst>
          <pc:docMk/>
          <pc:sldMk cId="838423877" sldId="11344"/>
        </pc:sldMkLst>
      </pc:sldChg>
      <pc:sldChg chg="addSp delSp modSp mod">
        <pc:chgData name="Jim McGowan" userId="e2c7446dd3aca506" providerId="LiveId" clId="{266BE064-7E98-4256-A63A-117399AC18B7}" dt="2024-10-23T12:11:10.817" v="155" actId="14100"/>
        <pc:sldMkLst>
          <pc:docMk/>
          <pc:sldMk cId="3646795509" sldId="11345"/>
        </pc:sldMkLst>
      </pc:sldChg>
      <pc:sldChg chg="addSp delSp modSp del mod">
        <pc:chgData name="Jim McGowan" userId="e2c7446dd3aca506" providerId="LiveId" clId="{266BE064-7E98-4256-A63A-117399AC18B7}" dt="2024-10-23T12:11:38.322" v="160" actId="47"/>
        <pc:sldMkLst>
          <pc:docMk/>
          <pc:sldMk cId="4036976184" sldId="11346"/>
        </pc:sldMkLst>
      </pc:sldChg>
      <pc:sldChg chg="del">
        <pc:chgData name="Jim McGowan" userId="e2c7446dd3aca506" providerId="LiveId" clId="{266BE064-7E98-4256-A63A-117399AC18B7}" dt="2024-10-23T12:11:55.983" v="164" actId="47"/>
        <pc:sldMkLst>
          <pc:docMk/>
          <pc:sldMk cId="3683079990" sldId="11347"/>
        </pc:sldMkLst>
      </pc:sldChg>
      <pc:sldChg chg="del">
        <pc:chgData name="Jim McGowan" userId="e2c7446dd3aca506" providerId="LiveId" clId="{266BE064-7E98-4256-A63A-117399AC18B7}" dt="2024-10-23T12:12:20.102" v="168" actId="47"/>
        <pc:sldMkLst>
          <pc:docMk/>
          <pc:sldMk cId="267599274" sldId="11349"/>
        </pc:sldMkLst>
      </pc:sldChg>
      <pc:sldChg chg="addSp delSp modSp mod">
        <pc:chgData name="Jim McGowan" userId="e2c7446dd3aca506" providerId="LiveId" clId="{266BE064-7E98-4256-A63A-117399AC18B7}" dt="2024-10-23T12:10:02.552" v="127"/>
        <pc:sldMkLst>
          <pc:docMk/>
          <pc:sldMk cId="3893788335" sldId="11350"/>
        </pc:sldMkLst>
      </pc:sldChg>
      <pc:sldChg chg="addSp delSp modSp mod">
        <pc:chgData name="Jim McGowan" userId="e2c7446dd3aca506" providerId="LiveId" clId="{266BE064-7E98-4256-A63A-117399AC18B7}" dt="2024-10-23T12:10:04.944" v="129"/>
        <pc:sldMkLst>
          <pc:docMk/>
          <pc:sldMk cId="314443125" sldId="11351"/>
        </pc:sldMkLst>
      </pc:sldChg>
      <pc:sldChg chg="addSp delSp modSp mod">
        <pc:chgData name="Jim McGowan" userId="e2c7446dd3aca506" providerId="LiveId" clId="{266BE064-7E98-4256-A63A-117399AC18B7}" dt="2024-10-23T12:10:07.241" v="131"/>
        <pc:sldMkLst>
          <pc:docMk/>
          <pc:sldMk cId="1557011122" sldId="11352"/>
        </pc:sldMkLst>
      </pc:sldChg>
      <pc:sldChg chg="addSp delSp modSp mod">
        <pc:chgData name="Jim McGowan" userId="e2c7446dd3aca506" providerId="LiveId" clId="{266BE064-7E98-4256-A63A-117399AC18B7}" dt="2024-10-23T12:10:09.518" v="133"/>
        <pc:sldMkLst>
          <pc:docMk/>
          <pc:sldMk cId="918059387" sldId="11353"/>
        </pc:sldMkLst>
      </pc:sldChg>
      <pc:sldChg chg="addSp delSp modSp mod">
        <pc:chgData name="Jim McGowan" userId="e2c7446dd3aca506" providerId="LiveId" clId="{266BE064-7E98-4256-A63A-117399AC18B7}" dt="2024-10-23T12:10:38.535" v="140"/>
        <pc:sldMkLst>
          <pc:docMk/>
          <pc:sldMk cId="282222478" sldId="11354"/>
        </pc:sldMkLst>
      </pc:sldChg>
      <pc:sldChg chg="addSp delSp modSp mod">
        <pc:chgData name="Jim McGowan" userId="e2c7446dd3aca506" providerId="LiveId" clId="{266BE064-7E98-4256-A63A-117399AC18B7}" dt="2024-10-23T12:45:42.876" v="318" actId="12789"/>
        <pc:sldMkLst>
          <pc:docMk/>
          <pc:sldMk cId="2569060336" sldId="11359"/>
        </pc:sldMkLst>
      </pc:sldChg>
      <pc:sldChg chg="addSp delSp modSp del mod">
        <pc:chgData name="Jim McGowan" userId="e2c7446dd3aca506" providerId="LiveId" clId="{266BE064-7E98-4256-A63A-117399AC18B7}" dt="2024-10-23T12:37:17.718" v="288" actId="47"/>
        <pc:sldMkLst>
          <pc:docMk/>
          <pc:sldMk cId="4063811744" sldId="11360"/>
        </pc:sldMkLst>
      </pc:sldChg>
      <pc:sldChg chg="modSp del mod">
        <pc:chgData name="Jim McGowan" userId="e2c7446dd3aca506" providerId="LiveId" clId="{266BE064-7E98-4256-A63A-117399AC18B7}" dt="2024-10-23T13:00:46.206" v="362" actId="47"/>
        <pc:sldMkLst>
          <pc:docMk/>
          <pc:sldMk cId="741776154" sldId="11361"/>
        </pc:sldMkLst>
      </pc:sldChg>
      <pc:sldChg chg="addSp delSp modSp mod">
        <pc:chgData name="Jim McGowan" userId="e2c7446dd3aca506" providerId="LiveId" clId="{266BE064-7E98-4256-A63A-117399AC18B7}" dt="2024-10-23T12:10:40.859" v="142"/>
        <pc:sldMkLst>
          <pc:docMk/>
          <pc:sldMk cId="2404740071" sldId="11362"/>
        </pc:sldMkLst>
      </pc:sldChg>
      <pc:sldChg chg="addSp delSp modSp mod">
        <pc:chgData name="Jim McGowan" userId="e2c7446dd3aca506" providerId="LiveId" clId="{266BE064-7E98-4256-A63A-117399AC18B7}" dt="2024-10-23T12:10:43.233" v="144"/>
        <pc:sldMkLst>
          <pc:docMk/>
          <pc:sldMk cId="1181771622" sldId="11363"/>
        </pc:sldMkLst>
      </pc:sldChg>
      <pc:sldChg chg="addSp delSp modSp mod">
        <pc:chgData name="Jim McGowan" userId="e2c7446dd3aca506" providerId="LiveId" clId="{266BE064-7E98-4256-A63A-117399AC18B7}" dt="2024-10-23T12:10:45.568" v="146"/>
        <pc:sldMkLst>
          <pc:docMk/>
          <pc:sldMk cId="779581444" sldId="11364"/>
        </pc:sldMkLst>
      </pc:sldChg>
      <pc:sldChg chg="addSp delSp modSp mod">
        <pc:chgData name="Jim McGowan" userId="e2c7446dd3aca506" providerId="LiveId" clId="{266BE064-7E98-4256-A63A-117399AC18B7}" dt="2024-10-23T12:10:47.944" v="148"/>
        <pc:sldMkLst>
          <pc:docMk/>
          <pc:sldMk cId="1632300608" sldId="11365"/>
        </pc:sldMkLst>
      </pc:sldChg>
      <pc:sldChg chg="addSp delSp modSp add mod">
        <pc:chgData name="Jim McGowan" userId="e2c7446dd3aca506" providerId="LiveId" clId="{266BE064-7E98-4256-A63A-117399AC18B7}" dt="2024-10-23T12:06:29.672" v="57" actId="108"/>
        <pc:sldMkLst>
          <pc:docMk/>
          <pc:sldMk cId="430948168" sldId="11366"/>
        </pc:sldMkLst>
      </pc:sldChg>
      <pc:sldChg chg="addSp delSp modSp add mod">
        <pc:chgData name="Jim McGowan" userId="e2c7446dd3aca506" providerId="LiveId" clId="{266BE064-7E98-4256-A63A-117399AC18B7}" dt="2024-10-23T12:09:12.114" v="115"/>
        <pc:sldMkLst>
          <pc:docMk/>
          <pc:sldMk cId="3077398691" sldId="11367"/>
        </pc:sldMkLst>
      </pc:sldChg>
      <pc:sldChg chg="addSp delSp modSp add mod">
        <pc:chgData name="Jim McGowan" userId="e2c7446dd3aca506" providerId="LiveId" clId="{266BE064-7E98-4256-A63A-117399AC18B7}" dt="2024-10-23T12:12:27.119" v="170"/>
        <pc:sldMkLst>
          <pc:docMk/>
          <pc:sldMk cId="2690204952" sldId="11368"/>
        </pc:sldMkLst>
      </pc:sldChg>
      <pc:sldChg chg="addSp delSp modSp add mod">
        <pc:chgData name="Jim McGowan" userId="e2c7446dd3aca506" providerId="LiveId" clId="{266BE064-7E98-4256-A63A-117399AC18B7}" dt="2024-10-23T12:12:30.093" v="172"/>
        <pc:sldMkLst>
          <pc:docMk/>
          <pc:sldMk cId="4170021853" sldId="11369"/>
        </pc:sldMkLst>
      </pc:sldChg>
      <pc:sldChg chg="addSp delSp modSp add mod">
        <pc:chgData name="Jim McGowan" userId="e2c7446dd3aca506" providerId="LiveId" clId="{266BE064-7E98-4256-A63A-117399AC18B7}" dt="2024-10-23T12:12:32.548" v="174"/>
        <pc:sldMkLst>
          <pc:docMk/>
          <pc:sldMk cId="190264848" sldId="11370"/>
        </pc:sldMkLst>
      </pc:sldChg>
      <pc:sldChg chg="addSp delSp modSp add mod">
        <pc:chgData name="Jim McGowan" userId="e2c7446dd3aca506" providerId="LiveId" clId="{266BE064-7E98-4256-A63A-117399AC18B7}" dt="2024-10-23T12:12:35.787" v="176"/>
        <pc:sldMkLst>
          <pc:docMk/>
          <pc:sldMk cId="3763483381" sldId="11371"/>
        </pc:sldMkLst>
      </pc:sldChg>
      <pc:sldChg chg="addSp delSp modSp add mod">
        <pc:chgData name="Jim McGowan" userId="e2c7446dd3aca506" providerId="LiveId" clId="{266BE064-7E98-4256-A63A-117399AC18B7}" dt="2024-10-23T12:12:39.374" v="178"/>
        <pc:sldMkLst>
          <pc:docMk/>
          <pc:sldMk cId="586616730" sldId="11372"/>
        </pc:sldMkLst>
      </pc:sldChg>
      <pc:sldChg chg="addSp delSp modSp add mod">
        <pc:chgData name="Jim McGowan" userId="e2c7446dd3aca506" providerId="LiveId" clId="{266BE064-7E98-4256-A63A-117399AC18B7}" dt="2024-10-23T12:12:43.430" v="180"/>
        <pc:sldMkLst>
          <pc:docMk/>
          <pc:sldMk cId="3375148907" sldId="11373"/>
        </pc:sldMkLst>
      </pc:sldChg>
      <pc:sldChg chg="modSp add mod">
        <pc:chgData name="Jim McGowan" userId="e2c7446dd3aca506" providerId="LiveId" clId="{266BE064-7E98-4256-A63A-117399AC18B7}" dt="2024-10-23T12:09:50.349" v="124" actId="207"/>
        <pc:sldMkLst>
          <pc:docMk/>
          <pc:sldMk cId="2440383038" sldId="11374"/>
        </pc:sldMkLst>
      </pc:sldChg>
      <pc:sldChg chg="modSp add mod">
        <pc:chgData name="Jim McGowan" userId="e2c7446dd3aca506" providerId="LiveId" clId="{266BE064-7E98-4256-A63A-117399AC18B7}" dt="2024-10-23T12:11:33.747" v="159" actId="108"/>
        <pc:sldMkLst>
          <pc:docMk/>
          <pc:sldMk cId="703844560" sldId="11375"/>
        </pc:sldMkLst>
      </pc:sldChg>
      <pc:sldChg chg="modSp add mod">
        <pc:chgData name="Jim McGowan" userId="e2c7446dd3aca506" providerId="LiveId" clId="{266BE064-7E98-4256-A63A-117399AC18B7}" dt="2024-10-23T12:11:50.434" v="163" actId="108"/>
        <pc:sldMkLst>
          <pc:docMk/>
          <pc:sldMk cId="930924741" sldId="11376"/>
        </pc:sldMkLst>
      </pc:sldChg>
      <pc:sldChg chg="modSp add del mod">
        <pc:chgData name="Jim McGowan" userId="e2c7446dd3aca506" providerId="LiveId" clId="{266BE064-7E98-4256-A63A-117399AC18B7}" dt="2024-10-23T12:40:36.574" v="294" actId="47"/>
        <pc:sldMkLst>
          <pc:docMk/>
          <pc:sldMk cId="3940141657" sldId="11377"/>
        </pc:sldMkLst>
      </pc:sldChg>
      <pc:sldChg chg="addSp modSp add mod">
        <pc:chgData name="Jim McGowan" userId="e2c7446dd3aca506" providerId="LiveId" clId="{266BE064-7E98-4256-A63A-117399AC18B7}" dt="2024-10-24T00:53:49.625" v="439" actId="20577"/>
        <pc:sldMkLst>
          <pc:docMk/>
          <pc:sldMk cId="2355471774" sldId="11378"/>
        </pc:sldMkLst>
      </pc:sldChg>
      <pc:sldChg chg="new del">
        <pc:chgData name="Jim McGowan" userId="e2c7446dd3aca506" providerId="LiveId" clId="{266BE064-7E98-4256-A63A-117399AC18B7}" dt="2024-10-23T12:22:01.852" v="215" actId="47"/>
        <pc:sldMkLst>
          <pc:docMk/>
          <pc:sldMk cId="2688266468" sldId="11379"/>
        </pc:sldMkLst>
      </pc:sldChg>
      <pc:sldChg chg="modSp add del mod ord">
        <pc:chgData name="Jim McGowan" userId="e2c7446dd3aca506" providerId="LiveId" clId="{266BE064-7E98-4256-A63A-117399AC18B7}" dt="2024-10-23T13:00:01.390" v="360" actId="47"/>
        <pc:sldMkLst>
          <pc:docMk/>
          <pc:sldMk cId="117572157" sldId="11380"/>
        </pc:sldMkLst>
      </pc:sldChg>
      <pc:sldChg chg="addSp delSp modSp add mod">
        <pc:chgData name="Jim McGowan" userId="e2c7446dd3aca506" providerId="LiveId" clId="{266BE064-7E98-4256-A63A-117399AC18B7}" dt="2024-10-23T12:31:22.320" v="260" actId="12789"/>
        <pc:sldMkLst>
          <pc:docMk/>
          <pc:sldMk cId="128221003" sldId="11381"/>
        </pc:sldMkLst>
      </pc:sldChg>
      <pc:sldChg chg="add">
        <pc:chgData name="Jim McGowan" userId="e2c7446dd3aca506" providerId="LiveId" clId="{266BE064-7E98-4256-A63A-117399AC18B7}" dt="2024-10-23T12:37:39.176" v="289"/>
        <pc:sldMkLst>
          <pc:docMk/>
          <pc:sldMk cId="2994056178" sldId="11382"/>
        </pc:sldMkLst>
      </pc:sldChg>
      <pc:sldChg chg="modSp add mod">
        <pc:chgData name="Jim McGowan" userId="e2c7446dd3aca506" providerId="LiveId" clId="{266BE064-7E98-4256-A63A-117399AC18B7}" dt="2024-10-23T12:39:22.245" v="293" actId="108"/>
        <pc:sldMkLst>
          <pc:docMk/>
          <pc:sldMk cId="3146364120" sldId="11383"/>
        </pc:sldMkLst>
      </pc:sldChg>
      <pc:sldChg chg="add">
        <pc:chgData name="Jim McGowan" userId="e2c7446dd3aca506" providerId="LiveId" clId="{266BE064-7E98-4256-A63A-117399AC18B7}" dt="2024-10-23T12:59:58.462" v="359"/>
        <pc:sldMkLst>
          <pc:docMk/>
          <pc:sldMk cId="178790161" sldId="11384"/>
        </pc:sldMkLst>
      </pc:sldChg>
      <pc:sldChg chg="modSp add mod">
        <pc:chgData name="Jim McGowan" userId="e2c7446dd3aca506" providerId="LiveId" clId="{266BE064-7E98-4256-A63A-117399AC18B7}" dt="2024-10-24T00:53:14.055" v="437"/>
        <pc:sldMkLst>
          <pc:docMk/>
          <pc:sldMk cId="4180223704" sldId="11385"/>
        </pc:sldMkLst>
      </pc:sldChg>
      <pc:sldChg chg="delSp modSp new mod">
        <pc:chgData name="Jim McGowan" userId="e2c7446dd3aca506" providerId="LiveId" clId="{266BE064-7E98-4256-A63A-117399AC18B7}" dt="2024-10-24T01:00:42.258" v="463" actId="12789"/>
        <pc:sldMkLst>
          <pc:docMk/>
          <pc:sldMk cId="3167510486" sldId="11386"/>
        </pc:sldMkLst>
      </pc:sldChg>
    </pc:docChg>
  </pc:docChgLst>
  <pc:docChgLst>
    <pc:chgData name="Jim McGowan" userId="e2c7446dd3aca506" providerId="LiveId" clId="{6EF32AD6-3AA2-4B28-9222-98C903A48379}"/>
    <pc:docChg chg="custSel addSld modSld modHandout">
      <pc:chgData name="Jim McGowan" userId="e2c7446dd3aca506" providerId="LiveId" clId="{6EF32AD6-3AA2-4B28-9222-98C903A48379}" dt="2024-10-10T14:09:58.742" v="31" actId="255"/>
      <pc:docMkLst>
        <pc:docMk/>
      </pc:docMkLst>
      <pc:sldChg chg="modSp">
        <pc:chgData name="Jim McGowan" userId="e2c7446dd3aca506" providerId="LiveId" clId="{6EF32AD6-3AA2-4B28-9222-98C903A48379}" dt="2024-10-09T12:47:30.316" v="4" actId="1036"/>
        <pc:sldMkLst>
          <pc:docMk/>
          <pc:sldMk cId="0" sldId="263"/>
        </pc:sldMkLst>
      </pc:sldChg>
      <pc:sldChg chg="delSp modSp new mod">
        <pc:chgData name="Jim McGowan" userId="e2c7446dd3aca506" providerId="LiveId" clId="{6EF32AD6-3AA2-4B28-9222-98C903A48379}" dt="2024-10-10T14:09:58.742" v="31" actId="255"/>
        <pc:sldMkLst>
          <pc:docMk/>
          <pc:sldMk cId="2766943864" sldId="11305"/>
        </pc:sldMkLst>
      </pc:sldChg>
    </pc:docChg>
  </pc:docChgLst>
  <pc:docChgLst>
    <pc:chgData name="Jim McGowan" userId="e2c7446dd3aca506" providerId="LiveId" clId="{79166217-3895-4B54-BAB6-529CC5325B96}"/>
    <pc:docChg chg="custSel modHandout">
      <pc:chgData name="Jim McGowan" userId="e2c7446dd3aca506" providerId="LiveId" clId="{79166217-3895-4B54-BAB6-529CC5325B96}" dt="2024-09-25T12:58:04.591" v="1" actId="20577"/>
      <pc:docMkLst>
        <pc:docMk/>
      </pc:docMkLst>
    </pc:docChg>
  </pc:docChgLst>
  <pc:docChgLst>
    <pc:chgData name="Jim McGowan" userId="e2c7446dd3aca506" providerId="LiveId" clId="{8821A74F-EC7D-4B5B-9478-E9C5B79157CB}"/>
    <pc:docChg chg="modHandout">
      <pc:chgData name="Jim McGowan" userId="e2c7446dd3aca506" providerId="LiveId" clId="{8821A74F-EC7D-4B5B-9478-E9C5B79157CB}" dt="2024-10-16T13:55:05.349" v="0" actId="6549"/>
      <pc:docMkLst>
        <pc:docMk/>
      </pc:docMkLst>
    </pc:docChg>
  </pc:docChgLst>
  <pc:docChgLst>
    <pc:chgData name="Jim McGowan" userId="e2c7446dd3aca506" providerId="LiveId" clId="{41AA7291-B999-45A9-B5D9-F0A1F81E00EB}"/>
    <pc:docChg chg="undo custSel addSld delSld modSld sldOrd modHandout">
      <pc:chgData name="Jim McGowan" userId="e2c7446dd3aca506" providerId="LiveId" clId="{41AA7291-B999-45A9-B5D9-F0A1F81E00EB}" dt="2024-12-05T01:56:48.868" v="38" actId="47"/>
      <pc:docMkLst>
        <pc:docMk/>
      </pc:docMkLst>
      <pc:sldChg chg="modSp">
        <pc:chgData name="Jim McGowan" userId="e2c7446dd3aca506" providerId="LiveId" clId="{41AA7291-B999-45A9-B5D9-F0A1F81E00EB}" dt="2024-12-03T16:13:20.599" v="10" actId="1440"/>
        <pc:sldMkLst>
          <pc:docMk/>
          <pc:sldMk cId="0" sldId="276"/>
        </pc:sldMkLst>
      </pc:sldChg>
      <pc:sldChg chg="modSp mod">
        <pc:chgData name="Jim McGowan" userId="e2c7446dd3aca506" providerId="LiveId" clId="{41AA7291-B999-45A9-B5D9-F0A1F81E00EB}" dt="2024-12-03T16:10:59.810" v="2" actId="2710"/>
        <pc:sldMkLst>
          <pc:docMk/>
          <pc:sldMk cId="2682147014" sldId="9555"/>
        </pc:sldMkLst>
      </pc:sldChg>
      <pc:sldChg chg="modSp mod">
        <pc:chgData name="Jim McGowan" userId="e2c7446dd3aca506" providerId="LiveId" clId="{41AA7291-B999-45A9-B5D9-F0A1F81E00EB}" dt="2024-12-03T16:11:57.947" v="7"/>
        <pc:sldMkLst>
          <pc:docMk/>
          <pc:sldMk cId="513455590" sldId="9587"/>
        </pc:sldMkLst>
      </pc:sldChg>
      <pc:sldChg chg="modSp mod">
        <pc:chgData name="Jim McGowan" userId="e2c7446dd3aca506" providerId="LiveId" clId="{41AA7291-B999-45A9-B5D9-F0A1F81E00EB}" dt="2024-12-03T16:11:50.519" v="6" actId="1076"/>
        <pc:sldMkLst>
          <pc:docMk/>
          <pc:sldMk cId="24395422" sldId="12230"/>
        </pc:sldMkLst>
      </pc:sldChg>
      <pc:sldChg chg="modSp mod">
        <pc:chgData name="Jim McGowan" userId="e2c7446dd3aca506" providerId="LiveId" clId="{41AA7291-B999-45A9-B5D9-F0A1F81E00EB}" dt="2024-12-03T16:12:10.696" v="8"/>
        <pc:sldMkLst>
          <pc:docMk/>
          <pc:sldMk cId="1158577542" sldId="12231"/>
        </pc:sldMkLst>
      </pc:sldChg>
      <pc:sldChg chg="modSp mod">
        <pc:chgData name="Jim McGowan" userId="e2c7446dd3aca506" providerId="LiveId" clId="{41AA7291-B999-45A9-B5D9-F0A1F81E00EB}" dt="2024-12-03T16:12:22.234" v="9"/>
        <pc:sldMkLst>
          <pc:docMk/>
          <pc:sldMk cId="695895478" sldId="12235"/>
        </pc:sldMkLst>
      </pc:sldChg>
      <pc:sldChg chg="delSp modSp new del mod ord">
        <pc:chgData name="Jim McGowan" userId="e2c7446dd3aca506" providerId="LiveId" clId="{41AA7291-B999-45A9-B5D9-F0A1F81E00EB}" dt="2024-12-05T01:56:48.868" v="38" actId="47"/>
        <pc:sldMkLst>
          <pc:docMk/>
          <pc:sldMk cId="3157724395" sldId="1223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3C7B8-CFA8-7C74-D408-B761A71CF1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z="1400" dirty="0"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C0A85-0045-973A-1372-9B8D07A2C2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9BB543A-226D-4735-B5FB-55EF450615E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1">
            <a:extLst>
              <a:ext uri="{FF2B5EF4-FFF2-40B4-BE49-F238E27FC236}">
                <a16:creationId xmlns:a16="http://schemas.microsoft.com/office/drawing/2014/main" id="{B40553C3-D951-0223-F091-11FC5151E5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720355" y="126427"/>
            <a:ext cx="4362172" cy="833695"/>
          </a:xfrm>
          <a:prstGeom prst="rect">
            <a:avLst/>
          </a:prstGeom>
        </p:spPr>
        <p:txBody>
          <a:bodyPr vert="horz" lIns="124976" tIns="62488" rIns="124976" bIns="62488" rtlCol="0"/>
          <a:lstStyle>
            <a:lvl1pPr algn="ctr">
              <a:defRPr sz="1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400" dirty="0"/>
              <a:t>Dr. Andy Woods</a:t>
            </a:r>
          </a:p>
          <a:p>
            <a:pPr>
              <a:defRPr/>
            </a:pPr>
            <a:r>
              <a:rPr lang="en-US" sz="1400" dirty="0"/>
              <a:t>066 Acts 11v19-30 </a:t>
            </a:r>
          </a:p>
          <a:p>
            <a:pPr>
              <a:defRPr/>
            </a:pPr>
            <a:r>
              <a:rPr lang="en-US" sz="1400" dirty="0"/>
              <a:t>02-12-2025</a:t>
            </a:r>
          </a:p>
        </p:txBody>
      </p:sp>
    </p:spTree>
    <p:extLst>
      <p:ext uri="{BB962C8B-B14F-4D97-AF65-F5344CB8AC3E}">
        <p14:creationId xmlns:p14="http://schemas.microsoft.com/office/powerpoint/2010/main" val="163871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E34231C-5117-451E-899C-BAA7F6E7430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8C071F8-0110-44CB-B1AD-32F308DA7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9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96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08AF6-3B94-A172-2AC1-24A6BD9BB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CF6192-02D9-9485-DA02-75AFE6346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3C723E-FE0C-A72B-7732-C170956129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C98ED-55A2-8E68-B989-13B7FF1163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7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90242-384A-7EF4-4CBF-A3E8D58A4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A99CAA-D527-3F3C-43DA-78AF21357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BC5A40-4855-EF35-424C-0FDC865BF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7CF3D-3538-B41B-2A8E-3FA7C63DD5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5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5E20C-80EA-107F-3C91-6EF54608D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E50C8-9C96-0101-759C-A673BDF17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70E77B-3381-FF9D-15AB-F709A7DCA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E6B07-2EF1-262F-3BD4-36331CCBF4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94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98217-6617-0E55-D1B9-CD74F022A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2443C8-38E5-83D5-631F-5DBF624AA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804BD7-F493-9C5D-396F-F5D3E9871B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FC62C-5531-9B3B-5E2D-21871B8B7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57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0E57B-D9A0-F8FC-2CCD-8E7C47939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8C7DC6-572C-9119-194A-894C5D9590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4F170-8F5D-E48D-150C-ED1F8BA757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3B114-C757-D33F-B4B4-9E8E9F80E1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35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75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4C0F9-3EA3-6893-A915-7F58B923C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FCA662-3721-8B11-C8E8-F5EC817C8D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CBF036-42F7-0316-01B6-4261D57D44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DD7B4-36B4-FD27-AD54-13FDAFEE3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65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75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2EDB2-1A19-0322-62EE-D804670A2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519680-F08A-7720-2D5D-51BC1688EA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0062D3-F53C-08E7-1605-12E1CBEA0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1D420-9564-0993-D0A0-6B7B3EFF6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13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5E20C-80EA-107F-3C91-6EF54608D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E50C8-9C96-0101-759C-A673BDF17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70E77B-3381-FF9D-15AB-F709A7DCA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E6B07-2EF1-262F-3BD4-36331CCBF4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94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55AEB-D884-2BBB-FB7E-14BC44160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5338F1-C95A-D752-A239-B97D9A5BFB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53D2A7-CEBD-0F8A-EE4A-63E62B3B2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B74E3-5C63-B7E8-2BE8-F8578ED5E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9406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529">
              <a:defRPr/>
            </a:pPr>
            <a:fld id="{600E5424-D4B9-4AFD-9B49-AB165923F980}" type="slidenum">
              <a:rPr lang="en-US" altLang="en-US" sz="1900" kern="0">
                <a:solidFill>
                  <a:sysClr val="windowText" lastClr="000000"/>
                </a:solidFill>
              </a:rPr>
              <a:pPr defTabSz="966529">
                <a:defRPr/>
              </a:pPr>
              <a:t>29</a:t>
            </a:fld>
            <a:endParaRPr lang="en-US" altLang="en-US" sz="1900" kern="0">
              <a:solidFill>
                <a:sysClr val="windowText" lastClr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529">
              <a:defRPr/>
            </a:pPr>
            <a:r>
              <a:rPr lang="en-US" sz="1900" kern="0">
                <a:solidFill>
                  <a:sysClr val="windowText" lastClr="000000"/>
                </a:solidFill>
              </a:rPr>
              <a:t>Sugar Land Bible Church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defTabSz="966529">
              <a:defRPr/>
            </a:pPr>
            <a:r>
              <a:rPr lang="en-US" sz="1900" kern="0">
                <a:solidFill>
                  <a:sysClr val="windowText" lastClr="000000"/>
                </a:solidFill>
              </a:rPr>
              <a:t>Dr. Andy Woods - Soteriology</a:t>
            </a:r>
          </a:p>
        </p:txBody>
      </p:sp>
    </p:spTree>
    <p:extLst>
      <p:ext uri="{BB962C8B-B14F-4D97-AF65-F5344CB8AC3E}">
        <p14:creationId xmlns:p14="http://schemas.microsoft.com/office/powerpoint/2010/main" val="520611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Ray Steadman – “1</a:t>
            </a:r>
            <a:r>
              <a:rPr lang="en-US" baseline="30000" dirty="0"/>
              <a:t>st</a:t>
            </a:r>
            <a:r>
              <a:rPr lang="en-US" dirty="0"/>
              <a:t> Californians”</a:t>
            </a:r>
          </a:p>
          <a:p>
            <a:endParaRPr lang="en-US" dirty="0"/>
          </a:p>
          <a:p>
            <a:r>
              <a:rPr lang="en-US" dirty="0"/>
              <a:t>Unbelievers vs Categories of Believers</a:t>
            </a:r>
          </a:p>
          <a:p>
            <a:endParaRPr lang="en-US" dirty="0"/>
          </a:p>
          <a:p>
            <a:r>
              <a:rPr lang="en-US" dirty="0"/>
              <a:t>Unbelievers</a:t>
            </a:r>
            <a:r>
              <a:rPr lang="en-US" baseline="0" dirty="0"/>
              <a:t> – </a:t>
            </a:r>
            <a:r>
              <a:rPr lang="el-GR" sz="1300" b="1" dirty="0"/>
              <a:t>ψυχικός </a:t>
            </a:r>
            <a:r>
              <a:rPr lang="en-US" sz="1300" b="1" dirty="0" err="1"/>
              <a:t>psuchikós</a:t>
            </a:r>
            <a:r>
              <a:rPr lang="en-US" baseline="0" dirty="0"/>
              <a:t>; </a:t>
            </a:r>
            <a:r>
              <a:rPr lang="en-US" sz="1300" dirty="0"/>
              <a:t>Natural, pertaining to the natural as distinguished from the spiritual</a:t>
            </a:r>
            <a:endParaRPr lang="en-US" baseline="0" dirty="0"/>
          </a:p>
          <a:p>
            <a:r>
              <a:rPr lang="en-US" baseline="0" dirty="0"/>
              <a:t>Spiritual Believers – </a:t>
            </a:r>
            <a:r>
              <a:rPr lang="el-GR" b="1" baseline="0" dirty="0"/>
              <a:t>πνευματικός </a:t>
            </a:r>
            <a:r>
              <a:rPr lang="en-US" b="1" baseline="0" dirty="0" err="1"/>
              <a:t>pneumatikós</a:t>
            </a:r>
            <a:r>
              <a:rPr lang="en-US" baseline="0" dirty="0"/>
              <a:t>; of persons who are spiritual, enlightened by the Holy Spirit </a:t>
            </a:r>
          </a:p>
          <a:p>
            <a:r>
              <a:rPr lang="en-US" baseline="0" dirty="0"/>
              <a:t>Infant Believers – </a:t>
            </a:r>
            <a:r>
              <a:rPr lang="el-GR" sz="1300" b="1" dirty="0"/>
              <a:t>σάρκινος</a:t>
            </a:r>
            <a:r>
              <a:rPr lang="en-US" sz="1300" b="1" dirty="0"/>
              <a:t> </a:t>
            </a:r>
            <a:r>
              <a:rPr lang="en-US" sz="1300" b="1" i="1" dirty="0" err="1"/>
              <a:t>sárkinos</a:t>
            </a:r>
            <a:r>
              <a:rPr lang="en-US" sz="1300" b="1" i="1" dirty="0"/>
              <a:t>; </a:t>
            </a:r>
            <a:r>
              <a:rPr lang="en-US" sz="1300" i="1" dirty="0"/>
              <a:t>with propensities of the flesh unto sin; </a:t>
            </a:r>
            <a:r>
              <a:rPr lang="el-GR" sz="1300" b="1" i="1" dirty="0"/>
              <a:t>νήπιος </a:t>
            </a:r>
            <a:r>
              <a:rPr lang="en-US" sz="1300" b="1" i="1" dirty="0" err="1"/>
              <a:t>nḗpios</a:t>
            </a:r>
            <a:r>
              <a:rPr lang="en-US" sz="1300" b="1" i="1" dirty="0"/>
              <a:t>; </a:t>
            </a:r>
            <a:r>
              <a:rPr lang="en-US" sz="1300" dirty="0"/>
              <a:t>an infant, child, baby without any definite limitation of age. (This relates to immaturity and lack of instruction)</a:t>
            </a:r>
            <a:endParaRPr lang="en-US" sz="1300" b="1" i="1" dirty="0"/>
          </a:p>
          <a:p>
            <a:r>
              <a:rPr lang="en-US" dirty="0"/>
              <a:t>Carnal Believers</a:t>
            </a:r>
            <a:r>
              <a:rPr lang="en-US" baseline="0" dirty="0"/>
              <a:t> – </a:t>
            </a:r>
            <a:r>
              <a:rPr lang="el-GR" sz="1300" b="1" dirty="0"/>
              <a:t>σαρκικός</a:t>
            </a:r>
            <a:r>
              <a:rPr lang="en-US" sz="1300" b="1" dirty="0"/>
              <a:t> </a:t>
            </a:r>
            <a:r>
              <a:rPr lang="en-US" sz="1300" b="1" i="1" dirty="0" err="1"/>
              <a:t>sarkikós</a:t>
            </a:r>
            <a:r>
              <a:rPr lang="en-US" sz="1300" b="1" i="1" dirty="0"/>
              <a:t>; </a:t>
            </a:r>
            <a:r>
              <a:rPr lang="en-US" sz="1300" i="1" dirty="0"/>
              <a:t>tendency to satisfy the flesh, implying sinfulness, sinful propensity, carnal</a:t>
            </a:r>
            <a:r>
              <a:rPr lang="en-US" sz="1300" dirty="0"/>
              <a:t> (This relates to disobedience and open rebellion)</a:t>
            </a:r>
          </a:p>
          <a:p>
            <a:endParaRPr lang="en-US" sz="13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529">
              <a:defRPr/>
            </a:pPr>
            <a:fld id="{600E5424-D4B9-4AFD-9B49-AB165923F980}" type="slidenum">
              <a:rPr lang="en-US" altLang="en-US" sz="1900" kern="0">
                <a:solidFill>
                  <a:sysClr val="windowText" lastClr="000000"/>
                </a:solidFill>
              </a:rPr>
              <a:pPr defTabSz="966529">
                <a:defRPr/>
              </a:pPr>
              <a:t>30</a:t>
            </a:fld>
            <a:endParaRPr lang="en-US" altLang="en-US" sz="1900" kern="0">
              <a:solidFill>
                <a:sysClr val="windowText" lastClr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529">
              <a:defRPr/>
            </a:pPr>
            <a:r>
              <a:rPr lang="en-US" sz="1900" kern="0">
                <a:solidFill>
                  <a:sysClr val="windowText" lastClr="000000"/>
                </a:solidFill>
              </a:rPr>
              <a:t>Sugar Land Bible Church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defTabSz="966529">
              <a:defRPr/>
            </a:pPr>
            <a:r>
              <a:rPr lang="en-US" sz="1900" kern="0">
                <a:solidFill>
                  <a:sysClr val="windowText" lastClr="000000"/>
                </a:solidFill>
              </a:rPr>
              <a:t>Dr. Andy Woods - Soteriology</a:t>
            </a:r>
          </a:p>
        </p:txBody>
      </p:sp>
    </p:spTree>
    <p:extLst>
      <p:ext uri="{BB962C8B-B14F-4D97-AF65-F5344CB8AC3E}">
        <p14:creationId xmlns:p14="http://schemas.microsoft.com/office/powerpoint/2010/main" val="274067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41B3E-96BD-1C43-E96E-8F77630D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9B67-4BFC-6568-A611-45FEA46C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65F6-8044-5C51-F87C-FCD9CA1E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94B0C-46FD-48BD-86E1-7E407442E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10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FADBA-CB43-072F-5C60-602458B0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0F473-EDE4-9E83-4080-8BEBDDE1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BC1A0-F2B3-ED74-7067-F72E3FC2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24E1-F073-4587-B725-BB8B4004F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14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8BE40-7EB2-F07E-20D3-D062021D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F6EDD-6C0A-C278-C2C6-0EDB0A15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E3EDA-3923-A261-05F8-E2713A3E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7ECDA-9C3B-4099-8167-C413E88EE1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69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1389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EAC00-4E29-3E16-0E0E-2ECF24690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36E99-AC8E-BC43-6DB2-100B9A44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A8083-236D-7E1B-7FF5-92BA3E099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CBFC0-E162-4884-8955-BCD1CEC2D1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65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C9A63-639B-1EDF-7BBA-03379795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54A37-E8B7-B951-CB58-86CC2899D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D3BCA-7D72-AEC3-1A0B-32B55903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6517E-2914-4F13-A969-DFDB0AEAB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00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44F48-0356-A835-16FE-5AABBA72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0AE19-BEF6-B955-4F7D-7C974B1B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2152F-ABFF-1A2C-42BA-A93A2576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674C-3F21-470C-97D2-7B889E1AFD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49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C4EE3-F952-BF17-8AA1-6EC8397D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14F25-4CC7-A933-CB88-1D065F96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F71F-BFEE-14C5-84D6-3B4E0889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B622-779F-42AB-AEA6-5A6816936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07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DD3F6-1703-589C-3D15-2FEE051F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3A054-08A4-2E66-0257-9A130C9F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664B9-1567-58AD-AB68-F4CC9A4A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148B6-DD57-4E22-8518-DC2FCFE800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42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45A7B-A48F-8408-51A9-3FA2A735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1EC14-C94A-9C72-F342-B8F0A68C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48BCE-82BC-E985-29A0-71C6C849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941E6-6B79-486D-9159-3394E04A3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7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41BEED-F7D9-C03F-077B-A506AC7D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D869A-E201-2E27-755F-70772CA48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0470A-9264-45DB-5BDA-CFF4A3F2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1A3CC-14CF-4D94-8C77-967E77604D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5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AA105-CCD7-68AC-77F0-226F3B80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EF770-1CE5-67AD-DCDB-0EA3D757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D8757-81F5-7E39-405F-F2AEC208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679E8-E004-4965-9EFD-BA2A5F935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67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02B48-40C0-4B35-E209-180FDB8D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7F8BC-4E51-0981-F40D-9CD8D3360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36BBD-BA80-4C52-0E6D-0BC478E2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12D0-3286-40D7-B56A-99802C5275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82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84243B-42A7-6D14-007C-A6DDD7D68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A44FD62-D291-7BF3-DDC4-3CAC8DEAD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89EA-493F-6C44-20FF-B178DF4D9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28E94-0A4D-3902-0E3C-F5D9392CD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6B75-BC41-5C0C-3D4C-A3E753877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122158-50D8-4B77-ADCA-79B530C41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D3C6EE-A469-2D17-2340-D00F22FD23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24" y="5410200"/>
            <a:ext cx="5352752" cy="1374774"/>
          </a:xfrm>
          <a:prstGeom prst="rect">
            <a:avLst/>
          </a:prstGeom>
        </p:spPr>
      </p:pic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DCDF2B8-5470-227C-31DD-24831E249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84" y="609600"/>
            <a:ext cx="6517433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93C91-9558-5150-943C-9D0F6C69A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E181D2D6-A0B3-A68B-B28E-AF51A25E1B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4196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Jewish evangelism in the Diaspora (19)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Gentile evangelism (20) 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Progress report (21)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Barnabas’ ministry (22-24)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 reintroduced (25-26a)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&amp; Saul minister at Antioch (26b-d)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BBD181-C44D-A1DF-5F5B-46547AB27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I. Development of the Church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11:19-26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43FBF-7F34-9C83-9550-7EE9D0756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25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BA60F-258F-6216-0AE5-12406B27A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>
            <a:extLst>
              <a:ext uri="{FF2B5EF4-FFF2-40B4-BE49-F238E27FC236}">
                <a16:creationId xmlns:a16="http://schemas.microsoft.com/office/drawing/2014/main" id="{2E325B86-2738-E32C-0000-0911C1B94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63" y="228600"/>
            <a:ext cx="887847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E0C0BBBE-6179-2198-8BDE-FF342262B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895600"/>
            <a:ext cx="685801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C61CD4EC-CC82-52F3-0788-4A05653A0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3657600"/>
            <a:ext cx="685801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9E430357-C53F-6A26-19EC-FC9DB149A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648200"/>
            <a:ext cx="914400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38064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0B9D4-5860-AC9B-5BAB-856C80477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1234A90-68D8-966C-7E6E-F861C9909C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10:1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‒11:18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Cornelius’ Salvation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2FE5DFF1-9445-D4C4-34F9-7F7B326D6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Cornelius’ Vision (10:1-8)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Peter’s Vision (Acts 10:9-16)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Vision’s Application (10:17-23a)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Caesarean Ministry (10:23b-33)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&amp; The Keys of the Kingdom (10:34-43)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Gentiles’ Salvation (10:44-48)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Peter’s Defense in Jerusalem (11:1-18)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28CAE-2BF9-1FEB-818E-5F50C6300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82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81929-A8ED-D20F-4753-ECBC9F249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1652ED92-4809-5919-8C09-BA7E69CD6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4196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Jewish evangelism in the Diaspora (19)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Gentile evangelism (20) 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Progress report (21)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Barnabas’ ministry (22-24)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 reintroduced (25-26a)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&amp; Saul minister at Antioch (26b-d)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D31A63-A5C0-2E50-86AD-5E15A6E28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I. Development of the Church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11:19-26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BB821-80AE-ADBC-6918-B1993F65C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02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AF80A-8350-20DF-9F9D-18FE35C40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C03A698-5962-64E3-4D03-6F8F4B0156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Purpose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893C81F5-2119-595D-05EA-19DB4F9A11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825625"/>
            <a:ext cx="6641592" cy="1831975"/>
          </a:xfrm>
        </p:spPr>
        <p:txBody>
          <a:bodyPr/>
          <a:lstStyle/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present Theophilus with an orderly account of the birth and growth of the church so as to affirm him in what he has believed.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79115-685D-F2CE-5F18-4578E9889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352" y="2057400"/>
            <a:ext cx="412124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74934D-CA81-3F07-3E45-CD9961DD1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7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2E1B8-23B1-DC25-95C4-80F2CB5FA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14CF63A-FD29-9369-F8A8-3B37EA3954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Message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4D7D42D2-B2DA-29CA-0CCB-C2C06A9D38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825625"/>
            <a:ext cx="10756392" cy="4351338"/>
          </a:xfrm>
        </p:spPr>
        <p:txBody>
          <a:bodyPr/>
          <a:lstStyle/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 and growth of the church numerically, geographically, ethnically.</a:t>
            </a:r>
          </a:p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Numerically (progress reports)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Geographically (From Jerusalem to Rome)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Ethnically (From Judaism to Gentile domination)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221D3A-97CF-232D-4364-22134DA76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742" y="2514600"/>
            <a:ext cx="324485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E654FC-B1DD-C58A-8E28-AF08719CA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21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9E1FD68-333A-64CE-5057-3CC926F38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Progress Reports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3E0859C-126C-265C-FBD7-60E30E7CB5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055813"/>
            <a:ext cx="7543800" cy="2746375"/>
          </a:xfrm>
        </p:spPr>
        <p:txBody>
          <a:bodyPr/>
          <a:lstStyle/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Clearest: Acts 2:47; 6:7; 9:31; 12:24; 16:5; 19:20; 28:30-31</a:t>
            </a:r>
          </a:p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clear: Acts 1:13, 15; 2:41, 47; 4:4, 31; 5:14, 42; 8:25, 40; 11:21; 13:49; 17:6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BDC89-FBF7-B66E-4924-593365D78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255FCD-BF58-047C-646E-F4B5DE94C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742" y="2514600"/>
            <a:ext cx="324485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50AAE-F623-A586-0242-A48A54833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B46789-36AB-3EA9-40BD-31A35C6B2FAB}"/>
              </a:ext>
            </a:extLst>
          </p:cNvPr>
          <p:cNvSpPr txBox="1"/>
          <p:nvPr/>
        </p:nvSpPr>
        <p:spPr bwMode="auto">
          <a:xfrm>
            <a:off x="914400" y="228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A.T. Robertson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 Pictures (</a:t>
            </a:r>
            <a:r>
              <a:rPr lang="en-US" sz="2800" dirty="0">
                <a:ea typeface="Calibri" panose="020F0502020204030204" pitchFamily="34" charset="0"/>
                <a:cs typeface="Calibri" panose="020F0502020204030204" pitchFamily="34" charset="0"/>
              </a:rPr>
              <a:t>Acts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20:21)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DF93E-6AF5-D352-5F11-155E48460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1254125"/>
          </a:xfrm>
        </p:spPr>
        <p:txBody>
          <a:bodyPr wrap="square" anchor="t"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 verse 21, the means of the preaching was that the hand of the Lord was with them. As a result, a great number that believed turned unto the Lord. Robertson notes that the Greek word for ‘to turn,’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epistrephó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was ‘the usual expression for Gentiles turning to the true God (Acts 14:15; Acts 15:3, 19; Acts 26:18, 20; 1 Th. 1:9).’”</a:t>
            </a:r>
          </a:p>
        </p:txBody>
      </p:sp>
      <p:pic>
        <p:nvPicPr>
          <p:cNvPr id="5" name="Picture 4" descr="A close-up of a cd&#10;&#10;Description automatically generated">
            <a:extLst>
              <a:ext uri="{FF2B5EF4-FFF2-40B4-BE49-F238E27FC236}">
                <a16:creationId xmlns:a16="http://schemas.microsoft.com/office/drawing/2014/main" id="{3274C958-0075-843B-6780-059CC83D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25" r="1" b="10676"/>
          <a:stretch/>
        </p:blipFill>
        <p:spPr>
          <a:xfrm>
            <a:off x="4800600" y="4089019"/>
            <a:ext cx="282575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9717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EE2455A0-32D0-0B4A-67C8-BA22E52CF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137160"/>
            <a:ext cx="8778240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14306678-7062-9AA7-7601-5050DFCF8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4572000"/>
            <a:ext cx="914400" cy="3048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E3A25128-0148-13B0-370D-0F4E2AF36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2727960"/>
            <a:ext cx="579120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5C8F325A-D1C7-C848-C4F6-840DBD6AB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438400"/>
            <a:ext cx="914400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id="{09146DF8-856B-27C1-7359-CE9B17817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85800"/>
            <a:ext cx="914400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42280-BC33-9FCA-C326-9184BCFB8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>
            <a:extLst>
              <a:ext uri="{FF2B5EF4-FFF2-40B4-BE49-F238E27FC236}">
                <a16:creationId xmlns:a16="http://schemas.microsoft.com/office/drawing/2014/main" id="{85703277-CCA4-6F29-558D-96EFFEF262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10972800" cy="36576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Quoting the Roman poet and satirist Juvenal, The Bible Knowledge Commentary notes</a:t>
            </a: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“‘The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sewage of the Syrian Orontes has for a long time been discharged into the Tiber.’ By this he meant that Antioch was so corrupt it was impacting Rome, more than 1,300 miles away.”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BB309BF7-4619-CCF7-A2B8-1E78DEE13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219670"/>
            <a:ext cx="54292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kern="0" dirty="0">
                <a:solidFill>
                  <a:srgbClr val="00FFFF"/>
                </a:solidFill>
                <a:ea typeface="+mj-ea"/>
                <a:cs typeface="+mj-cs"/>
              </a:rPr>
              <a:t>Dr. Stanley Toussaint</a:t>
            </a:r>
          </a:p>
          <a:p>
            <a:pPr algn="ctr"/>
            <a:r>
              <a:rPr lang="en-US" alt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The </a:t>
            </a:r>
            <a:r>
              <a:rPr lang="en-US" alt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Bible Knowledge Commentary</a:t>
            </a: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, 383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AC7BCE-7AF4-6BA4-775B-108BB54053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89" r="24916"/>
          <a:stretch/>
        </p:blipFill>
        <p:spPr>
          <a:xfrm>
            <a:off x="609600" y="76200"/>
            <a:ext cx="902208" cy="109728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1650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11:19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The Church at Antioch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153400" cy="228600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the Church (11:19-26)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Benevolence of the Church (Acts 11:27-30)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3B9191-B3B5-0D4C-722A-4F233EEA0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16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29F22-0DFE-B40C-A46A-F738ED763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>
            <a:extLst>
              <a:ext uri="{FF2B5EF4-FFF2-40B4-BE49-F238E27FC236}">
                <a16:creationId xmlns:a16="http://schemas.microsoft.com/office/drawing/2014/main" id="{F6FF7CEB-A3B9-0769-EC57-F657228B6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63" y="228600"/>
            <a:ext cx="887847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E01D3C4F-607A-C7AE-CD38-C6DC52F82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895600"/>
            <a:ext cx="685801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15457662-781E-1C87-ED4D-3CD9943E9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600200"/>
            <a:ext cx="990601" cy="3048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12786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D9A0C2-9272-4AE0-BC79-D7DFAF3433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125" y="228600"/>
            <a:ext cx="8675275" cy="6400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Oval 6">
            <a:extLst>
              <a:ext uri="{FF2B5EF4-FFF2-40B4-BE49-F238E27FC236}">
                <a16:creationId xmlns:a16="http://schemas.microsoft.com/office/drawing/2014/main" id="{7955CE83-2521-4316-966C-93F4B9636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0762" y="2819400"/>
            <a:ext cx="762000" cy="838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indent="45720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22E0F6-2B2A-4916-867B-1292323F6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5962" y="3886200"/>
            <a:ext cx="838200" cy="5334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C87D9BC7-C3BB-4CC0-8D24-AE0DEDE4D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7562" y="5410200"/>
            <a:ext cx="990600" cy="5334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68124-024D-B102-C552-21AB74238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6B2CE09D-B46E-87D7-7387-7DED18539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4196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Jewish evangelism in the Diaspora (19)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Gentile evangelism (20) 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Progress report (21)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Barnabas’ ministry (22-24)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 reintroduced (25-26a)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&amp; Saul minister at Antioch (26b-d)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B1A642-912D-33D8-ED74-68810B11A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I. Development of the Church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11:19-26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414C5-D6AD-DA84-C708-114DDA1AB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67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BC4E5-2200-E15C-2EB8-12FDD1FA8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B7ECCA31-00CF-A389-E937-7D845916FD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11:22-24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Barnabas’ Ministry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186F71BC-6AA1-3BBE-6850-7B6BBAF239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Commission (22)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Activities (23)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Personality (24)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0BCB13-74A6-53AA-4F04-029350136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44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BCB44-4F19-52BD-732D-66D29D055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4A63A529-8099-7484-E987-FEFE8BA95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11:22-24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Barnabas’ Ministry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7F150FBA-8686-8989-D8C7-196844D23C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Commission (22)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Activities (23)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Personality (24)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208712-6E28-C107-4DA7-CCAA6E182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28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64B61-3636-16C1-8EE2-A4D8D4521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>
            <a:extLst>
              <a:ext uri="{FF2B5EF4-FFF2-40B4-BE49-F238E27FC236}">
                <a16:creationId xmlns:a16="http://schemas.microsoft.com/office/drawing/2014/main" id="{630706A3-C867-302F-D747-5D0F71F49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63" y="228600"/>
            <a:ext cx="887847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94C00D1C-2903-E020-F4BC-00B9FB188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895600"/>
            <a:ext cx="685801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50AB88BB-8F27-8178-E3F9-5D7080687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4648200"/>
            <a:ext cx="990601" cy="3048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7713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BA37-6642-971F-2A8F-4C4281A9C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BC08E64-B566-E92D-4F0A-9A01171F22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11:22-24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Barnabas’ Ministry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A8BC429D-D92E-0509-0FFA-4005A7B632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Commission (22)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Activities (23)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Personality (24)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908D8A-130E-EC23-0873-052996F26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19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E371D-A26B-90E8-AEA3-DE0C262B5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F055DDB5-A4C8-439B-4919-BA28540D3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11:22-24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Barnabas’ Ministry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F95ABC15-2D93-ED2A-28E6-573B990E62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Commission (22)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Activities (23)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Personality (24)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D8B6C0-D094-31EC-4368-9D35E385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82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buClr>
                <a:srgbClr val="CC66FF"/>
              </a:buClr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6:3a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Deacon Qualifications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Believers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Males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Reputable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Spiritual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Wise</a:t>
            </a:r>
          </a:p>
          <a:p>
            <a:pPr marL="0" lvl="3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4F632-432F-6E1B-8F87-1229A992E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7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07D980-7ADC-4335-BD81-CAAC59002A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Rectangle 3"/>
          <p:cNvSpPr txBox="1">
            <a:spLocks/>
          </p:cNvSpPr>
          <p:nvPr/>
        </p:nvSpPr>
        <p:spPr bwMode="auto">
          <a:xfrm>
            <a:off x="614916" y="0"/>
            <a:ext cx="10962168" cy="445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buNone/>
              <a:defRPr/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 Corinthians 3:1-3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(NKJV)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And I, brethren, could not speak to you as to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spiritual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people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but as to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carnal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as to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babes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in Christ. 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I fed you with milk and not with solid food; for until now you were not able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 receive it,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and even now you are still not able; 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3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for you are still carnal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 For where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there are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envy, strife, and divisions among you,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are you not carnal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behaving like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mere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?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86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B307-529D-9B97-506E-250ECC8B2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B489D18C-1317-6558-705D-C4739B7D1A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11:19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The Church at Antioch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C9E2C37-0AE8-BCED-F6D6-FA9A145592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153400" cy="228600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the Church (11:19-26)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Benevolence of the Church (Acts 11:27-30)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2A393-F35E-C115-E77F-8E5D8F7F4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07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565D40-E8D5-4352-AC4F-5E97D984F9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395" y="258805"/>
            <a:ext cx="8413209" cy="634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99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CA2DCA-A0C6-7EAF-E3C9-EBEB8F770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8914" name="Rectangle 3">
            <a:extLst>
              <a:ext uri="{FF2B5EF4-FFF2-40B4-BE49-F238E27FC236}">
                <a16:creationId xmlns:a16="http://schemas.microsoft.com/office/drawing/2014/main" id="{72F1D0A4-B466-40F2-9DC5-B2CC8E1FF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"/>
            <a:ext cx="10972800" cy="39395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lnSpc>
                <a:spcPct val="90000"/>
              </a:lnSpc>
              <a:spcAft>
                <a:spcPts val="9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Peter 1:5-7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5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Now for this very reason also, applying all diligence, in your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faith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supply moral excellence, and in </a:t>
            </a:r>
            <a:r>
              <a:rPr lang="en-US" sz="3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your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moral excellence, knowledge, </a:t>
            </a: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6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and in </a:t>
            </a:r>
            <a:r>
              <a:rPr lang="en-US" sz="3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your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knowledge, self-control, and in your self-control, perseverance, and in </a:t>
            </a:r>
            <a:r>
              <a:rPr lang="en-US" sz="3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your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perseverance, godliness, </a:t>
            </a: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7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and in </a:t>
            </a:r>
            <a:r>
              <a:rPr lang="en-US" sz="3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your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godliness, brotherly kindness, and in </a:t>
            </a:r>
            <a:r>
              <a:rPr lang="en-US" sz="3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your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brotherly kindness, love. </a:t>
            </a:r>
          </a:p>
        </p:txBody>
      </p:sp>
    </p:spTree>
    <p:extLst>
      <p:ext uri="{BB962C8B-B14F-4D97-AF65-F5344CB8AC3E}">
        <p14:creationId xmlns:p14="http://schemas.microsoft.com/office/powerpoint/2010/main" val="377250900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ctangle 21">
            <a:extLst>
              <a:ext uri="{FF2B5EF4-FFF2-40B4-BE49-F238E27FC236}">
                <a16:creationId xmlns:a16="http://schemas.microsoft.com/office/drawing/2014/main" id="{F7F091DB-B027-4638-B327-FFDA9CF3359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PORTRAIT OF GROWTH</a:t>
            </a:r>
            <a:b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1:5-7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40861B-CE2D-4FC8-9428-4CE5AD9F3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353" y="1447801"/>
            <a:ext cx="7913294" cy="499305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93E4C-4521-B56C-4A98-0D74D4E57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1C25927F-6AB1-A04E-1F98-9F094E23F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Purpose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7244BF1-661A-F768-BF37-86E62C4F34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825625"/>
            <a:ext cx="6641592" cy="1831975"/>
          </a:xfrm>
        </p:spPr>
        <p:txBody>
          <a:bodyPr/>
          <a:lstStyle/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present Theophilus with an orderly account of the birth and growth of the church so as to affirm him in what he has believed.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812E5-5E5A-96BA-7F3E-41254CFB1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352" y="2057400"/>
            <a:ext cx="412124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8C5C6A-CB32-9B33-C8D0-59344D649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69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7A21D-1DEC-6130-DC2C-4B727D473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8AFACD8-6894-7700-5430-AE87DAEA2F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Message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8DBD3D9-5988-1687-AD2C-CD8EF9917A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825625"/>
            <a:ext cx="10756392" cy="4351338"/>
          </a:xfrm>
        </p:spPr>
        <p:txBody>
          <a:bodyPr/>
          <a:lstStyle/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 and growth of the church numerically, geographically, ethnically.</a:t>
            </a:r>
          </a:p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Numerically (progress reports)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Geographically (From Jerusalem to Rome)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Ethnically (From Judaism to Gentile domination)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1BD30-BE22-F556-E2CC-39CEA22A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742" y="2514600"/>
            <a:ext cx="324485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5C9011-1292-08D6-B53B-02DEB477A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8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C0FAB-073B-989A-4A2E-D1E18B081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A8B73BE-D0F5-0699-69C6-730554E97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Progress Reports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FFA56A9-8674-4A80-12AD-42F7F5F96A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055813"/>
            <a:ext cx="7543800" cy="2746375"/>
          </a:xfrm>
        </p:spPr>
        <p:txBody>
          <a:bodyPr/>
          <a:lstStyle/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Clearest: Acts 2:47; 6:7; 9:31; 12:24; 16:5; 19:20; 28:30-31</a:t>
            </a:r>
          </a:p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clear: Acts 1:13, 15; 2:41, 47; 4:4, 31; 5:14, 42; 8:25, 40; 11:21; 13:49; 17:6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8F17D-6969-AE24-E8D7-DB26F5E05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0E3FB5-0522-99E7-B424-9706E7AE9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742" y="2514600"/>
            <a:ext cx="32448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1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FC85E-0DC1-39D6-6FD3-D75EE6041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82E1DB7E-352B-3DEA-0BBE-4871CA40DE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4196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Jewish evangelism in the Diaspora (19)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Gentile evangelism (20) 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Progress report (21)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Barnabas’ ministry (22-24)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 reintroduced (25-26a)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&amp; Saul minister at Antioch (26b-d)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43DAB9-69EE-6D9C-0DB1-C94B86747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I. Development of the Church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11:19-26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90A3A-1013-2BF8-C117-E253681B3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30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A5DE5-9390-3747-D138-3F89322AF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E5B02A94-967A-0651-17EE-07F283DEE7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7" y="228601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11:25-26a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 Reintroduced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A916783B-2771-588E-F2FD-42DAD320F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5999"/>
            <a:ext cx="6934200" cy="2286001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searches for Saul (25)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brings Saul to Antioch (26a)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95846D-81EB-17FE-3BEB-95A89A9B2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932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4AFA2-73E4-BF8F-7F6E-CCACAE52B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4E66198-3829-C24D-1FEA-BFB3CB7D7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7" y="228601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11:25-26a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 Reintroduced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A6EE2702-73F2-04EB-25E1-90E178E3C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5999"/>
            <a:ext cx="6934200" cy="2286001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searches for Saul (25)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brings Saul to Antioch (26a)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3DCD88-35F9-2BC1-2F4A-651469AB0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76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BA60F-258F-6216-0AE5-12406B27A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>
            <a:extLst>
              <a:ext uri="{FF2B5EF4-FFF2-40B4-BE49-F238E27FC236}">
                <a16:creationId xmlns:a16="http://schemas.microsoft.com/office/drawing/2014/main" id="{2E325B86-2738-E32C-0000-0911C1B94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63" y="228600"/>
            <a:ext cx="887847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E0C0BBBE-6179-2198-8BDE-FF342262B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199" y="2895600"/>
            <a:ext cx="533401" cy="2286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6036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CD2B1-C3D6-A4CF-9DF8-2FABD7F8E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37E22AA9-F744-D193-46CB-A711ADA396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4196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Jewish evangelism in the Diaspora (19)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Gentile evangelism (20) 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Progress report (21)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Barnabas’ ministry (22-24)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 reintroduced (25-26a)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&amp; Saul minister at Antioch (26b-d)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729725-99A1-AEC7-CA76-604222769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I. Development of the Church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11:19-26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9B34EB-947C-5243-36A1-9D1B023CA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16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07FE8-3D02-7D1F-944F-ED803A1EA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0C4F3AE6-AB59-BA29-ED4C-AEBB21092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7" y="228601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11:25-26a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 Reintroduced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D4241E74-155D-6FED-6A94-3A1CEEBB0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5999"/>
            <a:ext cx="6934200" cy="2286001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searches for Saul (25)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brings Saul to Antioch (26a)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65B1BC-968A-2377-6305-F9FDC53BB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49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E65A2-91C8-8135-16DB-4BE0F3008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>
            <a:extLst>
              <a:ext uri="{FF2B5EF4-FFF2-40B4-BE49-F238E27FC236}">
                <a16:creationId xmlns:a16="http://schemas.microsoft.com/office/drawing/2014/main" id="{4DDDC2CC-D6CB-B8A5-1C67-6E7E67D57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63" y="228600"/>
            <a:ext cx="887847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F27ADBA1-7FBB-C7C4-8481-BC1535076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199" y="2895600"/>
            <a:ext cx="533401" cy="2286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754D5177-8E5F-673B-6F7B-6FAB3D252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1017" y="2895600"/>
            <a:ext cx="752183" cy="3429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70097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7E398-9D4B-5DC1-9D70-F23AB098D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F7105E4A-D37F-777E-8B49-6D8AF9DAE1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4196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Jewish evangelism in the Diaspora (19)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Gentile evangelism (20) 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Progress report (21)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Barnabas’ ministry (22-24)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 reintroduced (25-26a)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&amp; Saul minister at Antioch (26b-d)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95C00B-EEFA-6F23-7674-A099FAC8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I. Development of the Church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11:19-26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99F3C-B6ED-5EE4-54E3-79BD9998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63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883C8-6476-648B-E179-B0D459F7B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EA3C6D8-AE0F-D0CE-A4BF-45075938D6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11:26b-d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Barnabas &amp; Saul Minister at Antioch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C4DE9CBA-EE6A-B1D2-F647-CB6565E2E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Duration (26b)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Size (26c)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Name (26d)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7F6C45-D8F0-6734-7597-3F6383F30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537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0E44D-1F3F-31C9-9860-75B534529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D86239FC-A2D1-4491-7291-EC37FB583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11:26b-d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Barnabas &amp; Saul Minister at Antioch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D1E7B464-8540-36BB-2721-20A87FD14F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Duration (26b)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Size (26c)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Name (26d)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F6947F-A5E5-BEE4-A4FD-4D0920BE6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00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1EFB3-D139-1BBA-24EF-0D5286BBC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C2591FA0-4FC9-2174-FCE4-F4F4CA5CE2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11:26b-d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Barnabas &amp; Saul Minister at Antioch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64E018ED-3C33-1E56-3013-5BFD4E830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Duration (26b)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Size (26c)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Name (26d)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7537DB-15A4-E449-B59D-FCCDE5452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251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7D190-1DE7-0929-3259-4B2D84E09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0F33878-7A6F-5F13-9F2D-12EEC76B66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Purpose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37718699-0965-B0F1-5FAF-A51509A941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825625"/>
            <a:ext cx="6641592" cy="1831975"/>
          </a:xfrm>
        </p:spPr>
        <p:txBody>
          <a:bodyPr/>
          <a:lstStyle/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present Theophilus with an orderly account of the birth and growth of the church so as to affirm him in what he has believed.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CCB37-4687-2992-6EB1-F7A7992CA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352" y="2057400"/>
            <a:ext cx="412124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8895CC-DBE9-D34A-248F-D4911CD0D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22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CD96C-A069-7962-C871-C80486161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2EC3E76-EB38-EB87-2012-25F277E9B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Message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5EF7948-5AB4-FC25-7C9B-A42842AEBE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825625"/>
            <a:ext cx="10756392" cy="4351338"/>
          </a:xfrm>
        </p:spPr>
        <p:txBody>
          <a:bodyPr/>
          <a:lstStyle/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 and growth of the church numerically, geographically, ethnically.</a:t>
            </a:r>
          </a:p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Numerically (progress reports)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Geographically (From Jerusalem to Rome)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Ethnically (From Judaism to Gentile domination)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3CDC6-D454-0EE0-E3A4-4EDF0E787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742" y="2514600"/>
            <a:ext cx="324485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E630F-8CD9-95E5-618B-3763B5F5B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49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4001D-63A5-B492-6057-D37D13298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7F255586-7390-E0D9-C605-EF1389F0A7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Progress Reports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FC8CA31-A08D-3336-4A00-4A98916567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055813"/>
            <a:ext cx="7543800" cy="2746375"/>
          </a:xfrm>
        </p:spPr>
        <p:txBody>
          <a:bodyPr/>
          <a:lstStyle/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Clearest: Acts 2:47; 6:7; 9:31; 12:24; 16:5; 19:20; 28:30-31</a:t>
            </a:r>
          </a:p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clear: Acts 1:13, 15; 2:41, 47; 4:4, 31; 5:14, 42; 8:25, 40; 11:21; 13:49; 17:6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15F51-D28E-63D7-D9EF-91AF3DE3E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CC6FC9-E614-7B7A-5200-4601D85F3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742" y="2514600"/>
            <a:ext cx="32448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649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A56F9-24D9-6901-BCC9-521A2DDB0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13A5E3D-487A-923A-4441-121C68E1A9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11:26b-d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Barnabas &amp; Saul Minister at Antioch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CD4E4B8-952F-BDF8-48E1-4F92E22846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Duration (26b)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Size (26c)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Name (26d)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BE0E56-AFA3-D164-E7B9-23B46331F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21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8E01C-AAB1-2E20-C79D-D04B8F138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AA8280FA-C81F-8BD8-6F5A-8D9AFEDD2E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4196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Jewish evangelism in the Diaspora (19)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Gentile evangelism (20) 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Progress report (21)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Barnabas’ ministry (22-24)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 reintroduced (25-26a)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&amp; Saul minister at Antioch (26b-d)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50738B-1FED-A2A7-C50B-3D3D997DE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I. Development of the Church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11:19-26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05F851-0E0F-15FB-5649-89206E125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753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44B05E-A677-B664-A6E8-D438EDB18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19312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spcAft>
                <a:spcPts val="900"/>
              </a:spcAft>
              <a:buClr>
                <a:schemeClr val="tx2"/>
              </a:buClr>
              <a:buSzPct val="75000"/>
              <a:defRPr/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Calibri" panose="020F0502020204030204" pitchFamily="34" charset="0"/>
              </a:rPr>
              <a:t>John 14:6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“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Jesus said to him, ‘I am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the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way, and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the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truth, and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the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life;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no one</a:t>
            </a:r>
            <a:r>
              <a:rPr lang="en-US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comes to the Father but through Me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.’”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3B862-2716-00CE-504C-3E89E31E9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452687"/>
            <a:ext cx="4876800" cy="2347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111923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AF80A-8350-20DF-9F9D-18FE35C40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C03A698-5962-64E3-4D03-6F8F4B0156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Purpose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893C81F5-2119-595D-05EA-19DB4F9A11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825625"/>
            <a:ext cx="6641592" cy="1831975"/>
          </a:xfrm>
        </p:spPr>
        <p:txBody>
          <a:bodyPr/>
          <a:lstStyle/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present Theophilus with an orderly account of the birth and growth of the church so as to affirm him in what he has believed.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79115-685D-F2CE-5F18-4578E9889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352" y="2057400"/>
            <a:ext cx="412124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74934D-CA81-3F07-3E45-CD9961DD1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38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7A21D-1DEC-6130-DC2C-4B727D473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8AFACD8-6894-7700-5430-AE87DAEA2F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Message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8DBD3D9-5988-1687-AD2C-CD8EF9917A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825625"/>
            <a:ext cx="10756392" cy="4351338"/>
          </a:xfrm>
        </p:spPr>
        <p:txBody>
          <a:bodyPr/>
          <a:lstStyle/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 and growth of the church numerically, geographically, ethnically.</a:t>
            </a:r>
          </a:p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Numerically (progress reports)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Geographically (From Jerusalem to Rome)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Ethnically (From Judaism to Gentile domination)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1BD30-BE22-F556-E2CC-39CEA22A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742" y="2514600"/>
            <a:ext cx="324485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5C9011-1292-08D6-B53B-02DEB477A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545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DECDD-DB5B-9245-62D9-330360423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1307E71-64C2-57AA-07C9-D44AF4D5F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11:19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The Church at Antioch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A29EF79D-FF69-4B32-895F-4827743728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153400" cy="228600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the Church (11:19-26)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Benevolence of the Church (Acts 11:27-30)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A3C46-13E7-6789-7252-3274649D0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988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C26E3-57D3-1258-E0BB-ECB8339EC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08C5CE38-EF96-AC46-610C-B5C3FF6456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286000"/>
            <a:ext cx="8458200" cy="17526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Agabus’ prophecy (27-28)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Relief fund (29-30)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E9F487-FF93-7C7C-0B02-3BF57266C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II. Benevolence of the Church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11:27-30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5BDF4-44E1-26CD-51F9-C263E71FA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85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A8A29-D5A7-A3C5-8E0F-94E3F8B7B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71A8C50F-0AD3-591D-E48F-5A1E8429B2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286000"/>
            <a:ext cx="8458200" cy="17526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Agabus’ prophecy (27-28)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Relief fund (29-30)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7562D0-6376-C967-40DC-31C4902AE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II. Benevolence of the Church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11:27-30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5E79A9-3B72-F761-EE1F-7A902DA3B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582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DE90D-E21D-BB3F-6303-D96A90B43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821A243-7B96-C731-5452-2C40FFA1D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11:27-28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Agabus’ Prophecy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6ECB3D32-FA3C-0244-EF86-E4D6B091E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6934200" cy="3200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Occasion (27)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 introduced (28a)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Agabus’ prophecy (28b)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Fulfilment of Agabus’ prophecy (28c)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534DA0-0CD0-CB44-6680-347C4E384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893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07E38-6BCF-F11C-FC3F-C2E511BAD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F43AB3BB-A4C6-4A81-82AF-FDC03EAF49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11:27-28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Agabus’ Prophecy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90CFF35E-6DC1-B948-50C0-AFA3726763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6934200" cy="3200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Occasion (27)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 introduced (28a)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Agabus’ prophecy (28b)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Fulfilment of Agabus’ prophecy (28c)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389605-043B-C1F4-4117-C60FBC61C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177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5682B-47E2-A3AC-ABF1-18218778D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>
            <a:extLst>
              <a:ext uri="{FF2B5EF4-FFF2-40B4-BE49-F238E27FC236}">
                <a16:creationId xmlns:a16="http://schemas.microsoft.com/office/drawing/2014/main" id="{77D1F713-C135-D693-BD58-1E3CCCF2C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63" y="228600"/>
            <a:ext cx="887847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999FB7D1-A5BB-C1F7-CF79-89A7D2850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895600"/>
            <a:ext cx="685801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78887A62-8C20-3858-C270-3475B5271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4648200"/>
            <a:ext cx="990601" cy="3048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08846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5D4678FD-0A07-BA95-F5D1-01F9A42046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609600"/>
          </a:xfrm>
        </p:spPr>
        <p:txBody>
          <a:bodyPr/>
          <a:lstStyle/>
          <a:p>
            <a:r>
              <a:rPr lang="en-US" altLang="en-US" sz="40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Christ’s Five Trips to Jerusalem</a:t>
            </a:r>
          </a:p>
        </p:txBody>
      </p:sp>
      <p:graphicFrame>
        <p:nvGraphicFramePr>
          <p:cNvPr id="19482" name="Group 26">
            <a:extLst>
              <a:ext uri="{FF2B5EF4-FFF2-40B4-BE49-F238E27FC236}">
                <a16:creationId xmlns:a16="http://schemas.microsoft.com/office/drawing/2014/main" id="{43B8D5F8-01AF-EB87-A47D-621216720668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752600" y="1219200"/>
          <a:ext cx="5448300" cy="457200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272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Feast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Verse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Passover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2:23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Unnamed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5:1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Tabernacles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7:2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Dedication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10:22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Passover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13:1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5" name="Picture 3">
            <a:extLst>
              <a:ext uri="{FF2B5EF4-FFF2-40B4-BE49-F238E27FC236}">
                <a16:creationId xmlns:a16="http://schemas.microsoft.com/office/drawing/2014/main" id="{8D1F632F-BE08-6A02-3C0A-87E19AB69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1" y="2114552"/>
            <a:ext cx="3609975" cy="2628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BE68C5-ED1E-F7C1-0F4D-FE08F3DA16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7650" name="Rectangle 3"/>
          <p:cNvSpPr>
            <a:spLocks noGrp="1"/>
          </p:cNvSpPr>
          <p:nvPr>
            <p:ph type="body" idx="4294967295"/>
          </p:nvPr>
        </p:nvSpPr>
        <p:spPr>
          <a:xfrm>
            <a:off x="609600" y="0"/>
            <a:ext cx="10972800" cy="5181600"/>
          </a:xfrm>
        </p:spPr>
        <p:txBody>
          <a:bodyPr/>
          <a:lstStyle/>
          <a:p>
            <a:pPr marL="0" indent="0" algn="ctr" defTabSz="457200" ea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Acts 8:3-4; 11:19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400" baseline="30000" dirty="0">
                <a:effectLst/>
              </a:rPr>
              <a:t>3 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 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began ravaging the church, entering house after house, and dragging off men and women, he would put them in prison. </a:t>
            </a:r>
            <a:r>
              <a:rPr lang="en-US" sz="3400" baseline="30000" dirty="0">
                <a:effectLst/>
              </a:rPr>
              <a:t>4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Therefore, those who had been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scattered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went about preaching the word…</a:t>
            </a:r>
            <a:r>
              <a:rPr lang="en-US" sz="3400" baseline="30000" dirty="0">
                <a:effectLst/>
              </a:rPr>
              <a:t>19 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then those who were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scattered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because of the persecution that occurred in connection with Stephen made their way to Phoenicia and Cyprus and Antioch, speaking the word to no one except to Jews alone.”</a:t>
            </a:r>
          </a:p>
        </p:txBody>
      </p:sp>
    </p:spTree>
    <p:extLst>
      <p:ext uri="{BB962C8B-B14F-4D97-AF65-F5344CB8AC3E}">
        <p14:creationId xmlns:p14="http://schemas.microsoft.com/office/powerpoint/2010/main" val="166758029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0196F-6899-AEC5-BAF6-ED3D60655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0B1EF4A-3A07-8114-1929-53337BD5E7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11:27-28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Agabus’ Prophecy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337CFB58-AFBA-8850-2112-4C26A0E194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6934200" cy="3200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Occasion (27)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 introduced (28a)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Agabus’ prophecy (28b)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Fulfilment of Agabus’ prophecy (28c)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A5DA35-30F8-86A2-EFAB-388C18C9E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851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4754B-16A7-C5A3-372B-BFDF53520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14E7A6A2-B866-322F-2610-6C3053A0B9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11:27-28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Agabus’ Prophecy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72AA308B-E609-6440-3D38-36E5341D4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6934200" cy="3200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Occasion (27)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 introduced (28a)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Agabus’ prophecy (28b)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Fulfilment of Agabus’ prophecy (28c)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D17C9F-3837-C2FE-57DF-DCB282416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84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>
          <a:xfrm>
            <a:off x="1750219" y="152400"/>
            <a:ext cx="8691562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Whole World? </a:t>
            </a:r>
            <a:b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(Revelation 3:10)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515600" cy="4191000"/>
          </a:xfrm>
        </p:spPr>
        <p:txBody>
          <a:bodyPr/>
          <a:lstStyle/>
          <a:p>
            <a:pPr marL="460375" indent="-460375" algn="just">
              <a:spcBef>
                <a:spcPct val="0"/>
              </a:spcBef>
              <a:spcAft>
                <a:spcPts val="2400"/>
              </a:spcAft>
              <a:buClr>
                <a:srgbClr val="66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Oikouménē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known world?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(Luke 2:1; Acts 11:28)</a:t>
            </a:r>
          </a:p>
          <a:p>
            <a:pPr marL="460375" indent="-460375" algn="just">
              <a:spcBef>
                <a:spcPct val="0"/>
              </a:spcBef>
              <a:spcAft>
                <a:spcPts val="2400"/>
              </a:spcAft>
              <a:buClr>
                <a:srgbClr val="66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Oikouménē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entire world (Luke 4:5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Acts 17:31; Rev. 12:9)</a:t>
            </a:r>
          </a:p>
          <a:p>
            <a:pPr marL="460375" indent="-460375" algn="just">
              <a:spcBef>
                <a:spcPct val="0"/>
              </a:spcBef>
              <a:spcAft>
                <a:spcPts val="2400"/>
              </a:spcAft>
              <a:buClr>
                <a:srgbClr val="66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 favors the global definition</a:t>
            </a:r>
          </a:p>
          <a:p>
            <a:pPr marL="914400" lvl="1" indent="-514350" algn="just">
              <a:spcBef>
                <a:spcPct val="0"/>
              </a:spcBef>
              <a:spcAft>
                <a:spcPts val="2400"/>
              </a:spcAft>
              <a:buClr>
                <a:srgbClr val="FF99FF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Adjective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“whole” (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holos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914400" lvl="1" indent="-514350" algn="just">
              <a:spcBef>
                <a:spcPct val="0"/>
              </a:spcBef>
              <a:spcAft>
                <a:spcPts val="2400"/>
              </a:spcAft>
              <a:buClr>
                <a:srgbClr val="FF99FF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Rev. 6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‒18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Image result for revelation 3:10">
            <a:extLst>
              <a:ext uri="{FF2B5EF4-FFF2-40B4-BE49-F238E27FC236}">
                <a16:creationId xmlns:a16="http://schemas.microsoft.com/office/drawing/2014/main" id="{A5FBFDD4-D83D-4826-B84B-89F0BE32F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7790" y="33528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8126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3EE8F-A5F1-A113-932E-17B87D71E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9EFDE1A-CC3C-0795-35F9-A4DA9D0EC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11:27-28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Agabus’ Prophecy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CBF21F7-4F37-F35B-4C8B-1734F4DA5D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6934200" cy="3200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Occasion (27)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 introduced (28a)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Agabus’ prophecy (28b)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Fulfilment of Agabus’ prophecy (28c)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69C1C0-3B22-F750-BB2A-F0934F1EE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455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3D376-BEC2-19E1-5B84-064D0D7E3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74A651A-55F1-BA26-1822-059EBEE167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967" y="137160"/>
            <a:ext cx="8734067" cy="65836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67023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very Prophecy of the Bible: Clear Explanations for ...">
            <a:extLst>
              <a:ext uri="{FF2B5EF4-FFF2-40B4-BE49-F238E27FC236}">
                <a16:creationId xmlns:a16="http://schemas.microsoft.com/office/drawing/2014/main" id="{737C9917-4D80-4259-9070-44DD4B5CC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6213" y="247575"/>
            <a:ext cx="4219575" cy="636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2999952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D1DCD-79A2-A197-FCA8-0658F5D98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BB3BBF49-95A0-7E8C-30D8-D722178C6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286000"/>
            <a:ext cx="8458200" cy="17526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Agabus’ prophecy (27-28)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Relief fund (29-30)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25E48F-9589-32C5-78EC-642323226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II. Benevolence of the Church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11:27-30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3CF41-97FC-1951-3FD1-C775DC631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118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7CD09-2115-07EF-2D3B-086B34250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14ABDE59-3D93-3C9D-AD2E-36AC012CD5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11:29-30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Relief Fund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1B432F6B-56B5-8B5E-07CF-C18AA25F20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Money collected (29)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Money sent (30)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925E55-F55D-2ACE-6A33-57F999452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269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CA2AB-26B6-C21A-A2D5-43DB1F34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699EAF1A-04B9-A890-7CA1-AB2A36D52D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11:29-30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Relief Fund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55E6C641-4ABE-49F4-8D5E-7DA5F7DE2D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Money collected (29)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Money sent (30)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EAEC8D-0FC4-6B5A-92E4-2DED93906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398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Activities of the Local Church </a:t>
            </a:r>
            <a:b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(Acts 2:41-47)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94299" y="1447800"/>
            <a:ext cx="5003403" cy="5029200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2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Doctrine (Acts 2:42)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2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Ordinances (Acts 2:41-42, 46)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2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Prayer (Acts 2:42)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2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Evangelism (Acts 2:47)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2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Worship (Acts 2:47)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2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Benevolence (Acts 2:44-45)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2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Fellowship (Acts 2:42, 46-47)</a:t>
            </a:r>
          </a:p>
        </p:txBody>
      </p:sp>
    </p:spTree>
    <p:extLst>
      <p:ext uri="{BB962C8B-B14F-4D97-AF65-F5344CB8AC3E}">
        <p14:creationId xmlns:p14="http://schemas.microsoft.com/office/powerpoint/2010/main" val="425786064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>
            <a:extLst>
              <a:ext uri="{FF2B5EF4-FFF2-40B4-BE49-F238E27FC236}">
                <a16:creationId xmlns:a16="http://schemas.microsoft.com/office/drawing/2014/main" id="{18C6265D-EB20-461E-AAB3-6BF18CC47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63" y="228600"/>
            <a:ext cx="887847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ECFE538E-3818-BAE5-8D8C-10739C382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895600"/>
            <a:ext cx="685801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F7690A5B-3BD9-E118-B2A3-4EE4886B4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3657600"/>
            <a:ext cx="685801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DB63EB61-227D-8185-537A-41F09F8E1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5253" y="4000500"/>
            <a:ext cx="685801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82422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4A397-106B-2E70-424D-F4622E0E3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9AFF947F-8F5B-1EFD-B5A9-1C439E4E8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137160"/>
            <a:ext cx="8778240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BD13BE38-C964-415B-BB2F-0F54E6FA5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4572000"/>
            <a:ext cx="914400" cy="3048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273D97FC-393B-8767-9C23-B3F71CDFE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2727960"/>
            <a:ext cx="579120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5E0CB99E-89C4-E029-96DD-85671ACBF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438400"/>
            <a:ext cx="914400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id="{75D91503-7A68-7482-3FCE-2949C68BC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85800"/>
            <a:ext cx="914400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6280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D9A0C2-9272-4AE0-BC79-D7DFAF3433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125" y="228600"/>
            <a:ext cx="8675275" cy="6400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Oval 6">
            <a:extLst>
              <a:ext uri="{FF2B5EF4-FFF2-40B4-BE49-F238E27FC236}">
                <a16:creationId xmlns:a16="http://schemas.microsoft.com/office/drawing/2014/main" id="{7955CE83-2521-4316-966C-93F4B9636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0762" y="2819400"/>
            <a:ext cx="762000" cy="838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indent="45720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22E0F6-2B2A-4916-867B-1292323F6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5962" y="3886200"/>
            <a:ext cx="838200" cy="5334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C87D9BC7-C3BB-4CC0-8D24-AE0DEDE4D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7562" y="5410200"/>
            <a:ext cx="990600" cy="5334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8677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80B20-ADB9-17A5-32F2-B907826A0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0967A61A-0111-2206-FD27-E53A97D4EC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11:29-30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Relief Fund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CB319700-A901-4FAD-3B23-20A32C7D8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1"/>
            <a:ext cx="6934200" cy="2286000"/>
          </a:xfrm>
        </p:spPr>
        <p:txBody>
          <a:bodyPr/>
          <a:lstStyle/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Money collected (29)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Money sent (30)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FF5F00-0606-F2E0-771F-54E02DECD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161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361A0-0118-F487-32D3-1AB7B5B2F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B1B7975D-3935-944F-B42F-BA17B5765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Money Sent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12C8EDE8-5569-9814-0AB7-3BAE741374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147130"/>
            <a:ext cx="7391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 (30a)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(30b)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Elders (30c)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30DDF0-37C3-2623-687D-52C3FCEB9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751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84A77-7C95-EB0F-81C3-E54BE6151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D7B396CF-600D-2D07-DCCB-1E1E85B70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Money Sent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9D3EC16-62BE-3EEB-B170-99D9B421C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147130"/>
            <a:ext cx="7391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 (30a)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(30b)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Elders (30c)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9F15B3-6113-FE7B-6196-382E43D2E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794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3CC2-A7BC-1606-4AA5-8D0621BF2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4AAFA67C-0665-EAD4-663F-08F16413E6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Money Sent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67A59550-390B-9C6F-3BDD-D9DD3B9924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147130"/>
            <a:ext cx="7391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 (30a)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(30b)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Elders (30c)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74D89-78B8-02B9-FD12-063859962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119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5CA47-0D77-7B3F-F810-1F2ED2F05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B37A10EF-B14A-E15A-659F-288D78635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11:30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Money Sent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FB80848F-20B7-8B8E-AE5E-350A92009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147130"/>
            <a:ext cx="7391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 (30a)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(30b)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Elders (30c)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3D2AAA-AEFE-FD47-D174-0A92B3D68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703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anose="020F0502020204030204" pitchFamily="34" charset="0"/>
              </a:rPr>
              <a:t>Local Church Government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3960" y="2133601"/>
            <a:ext cx="9784080" cy="2590799"/>
          </a:xfrm>
        </p:spPr>
        <p:txBody>
          <a:bodyPr/>
          <a:lstStyle/>
          <a:p>
            <a:pPr marL="514350" indent="-514350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Font typeface="+mj-lt"/>
              <a:buAutoNum type="arabicPeriod"/>
              <a:defRPr/>
            </a:pPr>
            <a:r>
              <a:rPr lang="en-US" sz="3200" dirty="0"/>
              <a:t>Episcopalian / bishop rule – Acts 15:2, 6</a:t>
            </a:r>
          </a:p>
          <a:p>
            <a:pPr marL="514350" indent="-514350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Font typeface="+mj-lt"/>
              <a:buAutoNum type="arabicPeriod"/>
              <a:defRPr/>
            </a:pPr>
            <a:r>
              <a:rPr lang="en-US" sz="3200" dirty="0"/>
              <a:t>Congregational rule – Acts 6:1-7</a:t>
            </a:r>
          </a:p>
          <a:p>
            <a:pPr marL="514350" indent="-514350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Font typeface="+mj-lt"/>
              <a:buAutoNum type="arabicPeriod"/>
              <a:defRPr/>
            </a:pPr>
            <a:r>
              <a:rPr lang="en-US" sz="3200" dirty="0"/>
              <a:t>Presbyterian / elder rule – Acts 20:28; 1 Tim 5:17; 4:14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B7CC9D-9CE9-44DC-BA01-EF2D6312E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2600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Calibri" panose="020F0502020204030204" pitchFamily="34" charset="0"/>
              </a:rPr>
              <a:t>Ephesians 2:20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“having been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built on the foundation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of the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apostles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and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prophets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, Christ Jesus Himself being the corner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stone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590800"/>
            <a:ext cx="4572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6341528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001356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10:1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‒11:18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Cornelius’ Salvation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Cornelius’ Vision (10:1-8)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Peter’s Vision (Acts 10:9-16)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Vision’s Application (10:17-23a)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Caesarean Ministry (10:23b-33)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&amp; The Keys of the Kingdom (10:34-43)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Gentiles’ Salvation (10:44-48)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Peter’s Defense in Jerusalem (11:1-18)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3B9191-B3B5-0D4C-722A-4F233EEA0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095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E7E28-3D6C-46FF-6CA6-8072E3547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16B641E7-BE13-D72D-7DD5-C818C61BAC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11:19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The Church at Antioch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ED10B022-0A9E-53A8-9CA6-69FB586138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153400" cy="228600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the Church (11:19-26)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Benevolence of the Church (Acts 11:27-30)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B4980E-C5AD-6606-0423-388F9BA1D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31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64CCE3-6DC6-897E-230E-B52DB8089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Rectangle 1">
            <a:extLst>
              <a:ext uri="{FF2B5EF4-FFF2-40B4-BE49-F238E27FC236}">
                <a16:creationId xmlns:a16="http://schemas.microsoft.com/office/drawing/2014/main" id="{A4B84B81-180C-4D43-855E-B136D5FE0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"/>
            <a:ext cx="10972800" cy="252376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</a:rPr>
              <a:t>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John 1:14</a:t>
            </a:r>
          </a:p>
          <a:p>
            <a:pPr algn="just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“And the Word 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3600" b="1" i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logos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became flesh, and dwelt among us, and we saw His glory, glory as of the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only begotten [</a:t>
            </a:r>
            <a:r>
              <a:rPr lang="en-US" sz="3600" b="1" i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monogenēs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from the Father, full of grace and truth.”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695BD3-570E-0BF7-B338-0ECE6B28D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17777" r="24375" b="34444"/>
          <a:stretch/>
        </p:blipFill>
        <p:spPr>
          <a:xfrm>
            <a:off x="3778103" y="2895600"/>
            <a:ext cx="46357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789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25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10111</TotalTime>
  <Words>2245</Words>
  <Application>Microsoft Office PowerPoint</Application>
  <PresentationFormat>Widescreen</PresentationFormat>
  <Paragraphs>301</Paragraphs>
  <Slides>80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7" baseType="lpstr">
      <vt:lpstr>Arial</vt:lpstr>
      <vt:lpstr>Calibri</vt:lpstr>
      <vt:lpstr>Calibri Light</vt:lpstr>
      <vt:lpstr>Corbel</vt:lpstr>
      <vt:lpstr>Symbol</vt:lpstr>
      <vt:lpstr>Wingdings</vt:lpstr>
      <vt:lpstr>Office Theme</vt:lpstr>
      <vt:lpstr>PowerPoint Presentation</vt:lpstr>
      <vt:lpstr>Acts 11:19-30 The Church at Antioch</vt:lpstr>
      <vt:lpstr>Acts 11:19-30 The Church at Antioch</vt:lpstr>
      <vt:lpstr>PowerPoint Presentation</vt:lpstr>
      <vt:lpstr>PowerPoint Presentation</vt:lpstr>
      <vt:lpstr>PowerPoint Presentation</vt:lpstr>
      <vt:lpstr>PowerPoint Presentation</vt:lpstr>
      <vt:lpstr>Acts 10:1‒11:18 Cornelius’ Salvation</vt:lpstr>
      <vt:lpstr>PowerPoint Presentation</vt:lpstr>
      <vt:lpstr>PowerPoint Presentation</vt:lpstr>
      <vt:lpstr>PowerPoint Presentation</vt:lpstr>
      <vt:lpstr>Acts 10:1‒11:18 Cornelius’ Salvation</vt:lpstr>
      <vt:lpstr>PowerPoint Presentation</vt:lpstr>
      <vt:lpstr>Purpose</vt:lpstr>
      <vt:lpstr>Message</vt:lpstr>
      <vt:lpstr>Progress Reports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Acts 11:22-24 Barnabas’ Ministry</vt:lpstr>
      <vt:lpstr>Acts 11:22-24 Barnabas’ Ministry</vt:lpstr>
      <vt:lpstr>PowerPoint Presentation</vt:lpstr>
      <vt:lpstr>Acts 11:22-24 Barnabas’ Ministry</vt:lpstr>
      <vt:lpstr>Acts 11:22-24 Barnabas’ Ministry</vt:lpstr>
      <vt:lpstr>Acts 6:3a Deacon Qualifications</vt:lpstr>
      <vt:lpstr>PowerPoint Presentation</vt:lpstr>
      <vt:lpstr>PowerPoint Presentation</vt:lpstr>
      <vt:lpstr>PowerPoint Presentation</vt:lpstr>
      <vt:lpstr>PORTRAIT OF GROWTH 1:5-7 </vt:lpstr>
      <vt:lpstr>Purpose</vt:lpstr>
      <vt:lpstr>Message</vt:lpstr>
      <vt:lpstr>Progress Reports</vt:lpstr>
      <vt:lpstr>PowerPoint Presentation</vt:lpstr>
      <vt:lpstr>Acts 11:25-26a Saul Reintroduced</vt:lpstr>
      <vt:lpstr>Acts 11:25-26a Saul Reintroduced</vt:lpstr>
      <vt:lpstr>PowerPoint Presentation</vt:lpstr>
      <vt:lpstr>Acts 11:25-26a Saul Reintroduced</vt:lpstr>
      <vt:lpstr>PowerPoint Presentation</vt:lpstr>
      <vt:lpstr>PowerPoint Presentation</vt:lpstr>
      <vt:lpstr>Acts 11:26b-d Barnabas &amp; Saul Minister at Antioch</vt:lpstr>
      <vt:lpstr>Acts 11:26b-d Barnabas &amp; Saul Minister at Antioch</vt:lpstr>
      <vt:lpstr>Acts 11:26b-d Barnabas &amp; Saul Minister at Antioch</vt:lpstr>
      <vt:lpstr>Purpose</vt:lpstr>
      <vt:lpstr>Message</vt:lpstr>
      <vt:lpstr>Progress Reports</vt:lpstr>
      <vt:lpstr>Acts 11:26b-d Barnabas &amp; Saul Minister at Antioch</vt:lpstr>
      <vt:lpstr>PowerPoint Presentation</vt:lpstr>
      <vt:lpstr>Purpose</vt:lpstr>
      <vt:lpstr>Message</vt:lpstr>
      <vt:lpstr>Acts 11:19-30 The Church at Antioch</vt:lpstr>
      <vt:lpstr>PowerPoint Presentation</vt:lpstr>
      <vt:lpstr>PowerPoint Presentation</vt:lpstr>
      <vt:lpstr>Acts 11:27-28 Agabus’ Prophecy</vt:lpstr>
      <vt:lpstr>Acts 11:27-28 Agabus’ Prophecy</vt:lpstr>
      <vt:lpstr>PowerPoint Presentation</vt:lpstr>
      <vt:lpstr>Christ’s Five Trips to Jerusalem</vt:lpstr>
      <vt:lpstr>Acts 11:27-28 Agabus’ Prophecy</vt:lpstr>
      <vt:lpstr>Acts 11:27-28 Agabus’ Prophecy</vt:lpstr>
      <vt:lpstr>The Whole World?  (Revelation 3:10)</vt:lpstr>
      <vt:lpstr>Acts 11:27-28 Agabus’ Prophecy</vt:lpstr>
      <vt:lpstr>PowerPoint Presentation</vt:lpstr>
      <vt:lpstr>PowerPoint Presentation</vt:lpstr>
      <vt:lpstr>PowerPoint Presentation</vt:lpstr>
      <vt:lpstr>Acts 11:29-30 Relief Fund</vt:lpstr>
      <vt:lpstr>Acts 11:29-30 Relief Fund</vt:lpstr>
      <vt:lpstr>Activities of the Local Church  (Acts 2:41-47)</vt:lpstr>
      <vt:lpstr>PowerPoint Presentation</vt:lpstr>
      <vt:lpstr>PowerPoint Presentation</vt:lpstr>
      <vt:lpstr>Acts 11:29-30 Relief Fund</vt:lpstr>
      <vt:lpstr>Acts 11:30 Money Sent</vt:lpstr>
      <vt:lpstr>Acts 11:30 Money Sent</vt:lpstr>
      <vt:lpstr>Acts 11:30 Money Sent</vt:lpstr>
      <vt:lpstr>Acts 11:30 Money Sent</vt:lpstr>
      <vt:lpstr>Local Church Government</vt:lpstr>
      <vt:lpstr>PowerPoint Presentation</vt:lpstr>
      <vt:lpstr>Conclusion</vt:lpstr>
      <vt:lpstr>Acts 11:19-30 The Church at Antioch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066 Acts 11v19-30</dc:title>
  <dc:subject>ACTS</dc:subject>
  <dc:creator>A. Woods</dc:creator>
  <cp:lastModifiedBy>Jim McGowan</cp:lastModifiedBy>
  <cp:revision>1246</cp:revision>
  <cp:lastPrinted>2025-02-04T17:45:57Z</cp:lastPrinted>
  <dcterms:created xsi:type="dcterms:W3CDTF">2009-01-10T23:45:31Z</dcterms:created>
  <dcterms:modified xsi:type="dcterms:W3CDTF">2025-02-11T18:58:27Z</dcterms:modified>
</cp:coreProperties>
</file>