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88"/>
  </p:notesMasterIdLst>
  <p:handoutMasterIdLst>
    <p:handoutMasterId r:id="rId89"/>
  </p:handoutMasterIdLst>
  <p:sldIdLst>
    <p:sldId id="11071" r:id="rId4"/>
    <p:sldId id="11101" r:id="rId5"/>
    <p:sldId id="6211" r:id="rId6"/>
    <p:sldId id="6300" r:id="rId7"/>
    <p:sldId id="11104" r:id="rId8"/>
    <p:sldId id="6302" r:id="rId9"/>
    <p:sldId id="6178" r:id="rId10"/>
    <p:sldId id="11105" r:id="rId11"/>
    <p:sldId id="6304" r:id="rId12"/>
    <p:sldId id="6305" r:id="rId13"/>
    <p:sldId id="6306" r:id="rId14"/>
    <p:sldId id="6307" r:id="rId15"/>
    <p:sldId id="6308" r:id="rId16"/>
    <p:sldId id="6309" r:id="rId17"/>
    <p:sldId id="6310" r:id="rId18"/>
    <p:sldId id="6311" r:id="rId19"/>
    <p:sldId id="11106" r:id="rId20"/>
    <p:sldId id="6313" r:id="rId21"/>
    <p:sldId id="6314" r:id="rId22"/>
    <p:sldId id="6315" r:id="rId23"/>
    <p:sldId id="6316" r:id="rId24"/>
    <p:sldId id="6317" r:id="rId25"/>
    <p:sldId id="6318" r:id="rId26"/>
    <p:sldId id="6319" r:id="rId27"/>
    <p:sldId id="8820" r:id="rId28"/>
    <p:sldId id="6320" r:id="rId29"/>
    <p:sldId id="6321" r:id="rId30"/>
    <p:sldId id="6322" r:id="rId31"/>
    <p:sldId id="6323" r:id="rId32"/>
    <p:sldId id="6324" r:id="rId33"/>
    <p:sldId id="6327" r:id="rId34"/>
    <p:sldId id="6325" r:id="rId35"/>
    <p:sldId id="11107" r:id="rId36"/>
    <p:sldId id="11108" r:id="rId37"/>
    <p:sldId id="6331" r:id="rId38"/>
    <p:sldId id="6330" r:id="rId39"/>
    <p:sldId id="11109" r:id="rId40"/>
    <p:sldId id="6333" r:id="rId41"/>
    <p:sldId id="6334" r:id="rId42"/>
    <p:sldId id="11110" r:id="rId43"/>
    <p:sldId id="11111" r:id="rId44"/>
    <p:sldId id="11112" r:id="rId45"/>
    <p:sldId id="6338" r:id="rId46"/>
    <p:sldId id="6339" r:id="rId47"/>
    <p:sldId id="5978" r:id="rId48"/>
    <p:sldId id="8837" r:id="rId49"/>
    <p:sldId id="6341" r:id="rId50"/>
    <p:sldId id="6342" r:id="rId51"/>
    <p:sldId id="6343" r:id="rId52"/>
    <p:sldId id="6344" r:id="rId53"/>
    <p:sldId id="6345" r:id="rId54"/>
    <p:sldId id="6346" r:id="rId55"/>
    <p:sldId id="6347" r:id="rId56"/>
    <p:sldId id="6348" r:id="rId57"/>
    <p:sldId id="11113" r:id="rId58"/>
    <p:sldId id="6350" r:id="rId59"/>
    <p:sldId id="4427" r:id="rId60"/>
    <p:sldId id="537" r:id="rId61"/>
    <p:sldId id="2231" r:id="rId62"/>
    <p:sldId id="553" r:id="rId63"/>
    <p:sldId id="4429" r:id="rId64"/>
    <p:sldId id="536" r:id="rId65"/>
    <p:sldId id="4430" r:id="rId66"/>
    <p:sldId id="4422" r:id="rId67"/>
    <p:sldId id="4280" r:id="rId68"/>
    <p:sldId id="5540" r:id="rId69"/>
    <p:sldId id="4846" r:id="rId70"/>
    <p:sldId id="3740" r:id="rId71"/>
    <p:sldId id="11114" r:id="rId72"/>
    <p:sldId id="6352" r:id="rId73"/>
    <p:sldId id="6353" r:id="rId74"/>
    <p:sldId id="6354" r:id="rId75"/>
    <p:sldId id="11115" r:id="rId76"/>
    <p:sldId id="6357" r:id="rId77"/>
    <p:sldId id="11116" r:id="rId78"/>
    <p:sldId id="6195" r:id="rId79"/>
    <p:sldId id="6196" r:id="rId80"/>
    <p:sldId id="6201" r:id="rId81"/>
    <p:sldId id="8811" r:id="rId82"/>
    <p:sldId id="8812" r:id="rId83"/>
    <p:sldId id="11117" r:id="rId84"/>
    <p:sldId id="11102" r:id="rId85"/>
    <p:sldId id="11103" r:id="rId86"/>
    <p:sldId id="11118" r:id="rId87"/>
  </p:sldIdLst>
  <p:sldSz cx="12192000" cy="6858000"/>
  <p:notesSz cx="7315200" cy="9601200"/>
  <p:custDataLst>
    <p:tags r:id="rId9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F140E-4B7D-48D3-9238-56227214C084}" v="85" dt="2025-02-08T23:42:22.95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90" d="100"/>
          <a:sy n="90" d="100"/>
        </p:scale>
        <p:origin x="1138" y="55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6B3F4CD-8148-480C-BF0B-3270EB7058EA}"/>
    <pc:docChg chg="undo custSel addSld delSld modSld modHandout">
      <pc:chgData name="Jim McGowan" userId="e2c7446dd3aca506" providerId="LiveId" clId="{56B3F4CD-8148-480C-BF0B-3270EB7058EA}" dt="2025-02-01T22:56:23.827" v="21" actId="20577"/>
      <pc:docMkLst>
        <pc:docMk/>
      </pc:docMkLst>
      <pc:sldChg chg="addSp delSp modSp add del mod">
        <pc:chgData name="Jim McGowan" userId="e2c7446dd3aca506" providerId="LiveId" clId="{56B3F4CD-8148-480C-BF0B-3270EB7058EA}" dt="2025-02-01T22:54:15.983" v="15"/>
        <pc:sldMkLst>
          <pc:docMk/>
          <pc:sldMk cId="22535562" sldId="2873"/>
        </pc:sldMkLst>
      </pc:sldChg>
    </pc:docChg>
  </pc:docChgLst>
  <pc:docChgLst>
    <pc:chgData name="Jim McGowan" userId="e2c7446dd3aca506" providerId="LiveId" clId="{709B2B69-0BA3-44E7-93A9-04ED332FD352}"/>
    <pc:docChg chg="addSld delSld modSld">
      <pc:chgData name="Jim McGowan" userId="e2c7446dd3aca506" providerId="LiveId" clId="{709B2B69-0BA3-44E7-93A9-04ED332FD352}" dt="2025-01-25T15:27:19.182" v="4"/>
      <pc:docMkLst>
        <pc:docMk/>
      </pc:docMkLst>
      <pc:sldChg chg="del">
        <pc:chgData name="Jim McGowan" userId="e2c7446dd3aca506" providerId="LiveId" clId="{709B2B69-0BA3-44E7-93A9-04ED332FD352}" dt="2025-01-25T15:26:52.405" v="3" actId="47"/>
        <pc:sldMkLst>
          <pc:docMk/>
          <pc:sldMk cId="0" sldId="1777"/>
        </pc:sldMkLst>
      </pc:sldChg>
      <pc:sldChg chg="modTransition">
        <pc:chgData name="Jim McGowan" userId="e2c7446dd3aca506" providerId="LiveId" clId="{709B2B69-0BA3-44E7-93A9-04ED332FD352}" dt="2025-01-25T15:27:19.182" v="4"/>
        <pc:sldMkLst>
          <pc:docMk/>
          <pc:sldMk cId="2298169651" sldId="2222"/>
        </pc:sldMkLst>
      </pc:sldChg>
      <pc:sldChg chg="modTransition">
        <pc:chgData name="Jim McGowan" userId="e2c7446dd3aca506" providerId="LiveId" clId="{709B2B69-0BA3-44E7-93A9-04ED332FD352}" dt="2025-01-25T15:27:19.182" v="4"/>
        <pc:sldMkLst>
          <pc:docMk/>
          <pc:sldMk cId="1184645653" sldId="2680"/>
        </pc:sldMkLst>
      </pc:sldChg>
      <pc:sldChg chg="modTransition">
        <pc:chgData name="Jim McGowan" userId="e2c7446dd3aca506" providerId="LiveId" clId="{709B2B69-0BA3-44E7-93A9-04ED332FD352}" dt="2025-01-25T15:27:19.182" v="4"/>
        <pc:sldMkLst>
          <pc:docMk/>
          <pc:sldMk cId="2786705091" sldId="5546"/>
        </pc:sldMkLst>
      </pc:sldChg>
      <pc:sldChg chg="modTransition">
        <pc:chgData name="Jim McGowan" userId="e2c7446dd3aca506" providerId="LiveId" clId="{709B2B69-0BA3-44E7-93A9-04ED332FD352}" dt="2025-01-25T15:27:19.182" v="4"/>
        <pc:sldMkLst>
          <pc:docMk/>
          <pc:sldMk cId="870091991" sldId="5846"/>
        </pc:sldMkLst>
      </pc:sldChg>
      <pc:sldChg chg="modTransition">
        <pc:chgData name="Jim McGowan" userId="e2c7446dd3aca506" providerId="LiveId" clId="{709B2B69-0BA3-44E7-93A9-04ED332FD352}" dt="2025-01-25T15:27:19.182" v="4"/>
        <pc:sldMkLst>
          <pc:docMk/>
          <pc:sldMk cId="122404595" sldId="5867"/>
        </pc:sldMkLst>
      </pc:sldChg>
      <pc:sldChg chg="modTransition">
        <pc:chgData name="Jim McGowan" userId="e2c7446dd3aca506" providerId="LiveId" clId="{709B2B69-0BA3-44E7-93A9-04ED332FD352}" dt="2025-01-25T15:27:19.182" v="4"/>
        <pc:sldMkLst>
          <pc:docMk/>
          <pc:sldMk cId="1121225830" sldId="6211"/>
        </pc:sldMkLst>
      </pc:sldChg>
      <pc:sldChg chg="modTransition">
        <pc:chgData name="Jim McGowan" userId="e2c7446dd3aca506" providerId="LiveId" clId="{709B2B69-0BA3-44E7-93A9-04ED332FD352}" dt="2025-01-25T15:27:19.182" v="4"/>
        <pc:sldMkLst>
          <pc:docMk/>
          <pc:sldMk cId="2853248414" sldId="6279"/>
        </pc:sldMkLst>
      </pc:sldChg>
      <pc:sldChg chg="modTransition">
        <pc:chgData name="Jim McGowan" userId="e2c7446dd3aca506" providerId="LiveId" clId="{709B2B69-0BA3-44E7-93A9-04ED332FD352}" dt="2025-01-25T15:27:19.182" v="4"/>
        <pc:sldMkLst>
          <pc:docMk/>
          <pc:sldMk cId="660763788" sldId="6280"/>
        </pc:sldMkLst>
      </pc:sldChg>
      <pc:sldChg chg="modTransition">
        <pc:chgData name="Jim McGowan" userId="e2c7446dd3aca506" providerId="LiveId" clId="{709B2B69-0BA3-44E7-93A9-04ED332FD352}" dt="2025-01-25T15:27:19.182" v="4"/>
        <pc:sldMkLst>
          <pc:docMk/>
          <pc:sldMk cId="2117395103" sldId="6281"/>
        </pc:sldMkLst>
      </pc:sldChg>
      <pc:sldChg chg="modTransition">
        <pc:chgData name="Jim McGowan" userId="e2c7446dd3aca506" providerId="LiveId" clId="{709B2B69-0BA3-44E7-93A9-04ED332FD352}" dt="2025-01-25T15:27:19.182" v="4"/>
        <pc:sldMkLst>
          <pc:docMk/>
          <pc:sldMk cId="1241119252" sldId="6282"/>
        </pc:sldMkLst>
      </pc:sldChg>
      <pc:sldChg chg="modTransition">
        <pc:chgData name="Jim McGowan" userId="e2c7446dd3aca506" providerId="LiveId" clId="{709B2B69-0BA3-44E7-93A9-04ED332FD352}" dt="2025-01-25T15:27:19.182" v="4"/>
        <pc:sldMkLst>
          <pc:docMk/>
          <pc:sldMk cId="3239561805" sldId="6283"/>
        </pc:sldMkLst>
      </pc:sldChg>
      <pc:sldChg chg="modTransition">
        <pc:chgData name="Jim McGowan" userId="e2c7446dd3aca506" providerId="LiveId" clId="{709B2B69-0BA3-44E7-93A9-04ED332FD352}" dt="2025-01-25T15:27:19.182" v="4"/>
        <pc:sldMkLst>
          <pc:docMk/>
          <pc:sldMk cId="4189582157" sldId="6284"/>
        </pc:sldMkLst>
      </pc:sldChg>
      <pc:sldChg chg="modTransition">
        <pc:chgData name="Jim McGowan" userId="e2c7446dd3aca506" providerId="LiveId" clId="{709B2B69-0BA3-44E7-93A9-04ED332FD352}" dt="2025-01-25T15:27:19.182" v="4"/>
        <pc:sldMkLst>
          <pc:docMk/>
          <pc:sldMk cId="372177281" sldId="6285"/>
        </pc:sldMkLst>
      </pc:sldChg>
      <pc:sldChg chg="modTransition">
        <pc:chgData name="Jim McGowan" userId="e2c7446dd3aca506" providerId="LiveId" clId="{709B2B69-0BA3-44E7-93A9-04ED332FD352}" dt="2025-01-25T15:27:19.182" v="4"/>
        <pc:sldMkLst>
          <pc:docMk/>
          <pc:sldMk cId="1753155363" sldId="6286"/>
        </pc:sldMkLst>
      </pc:sldChg>
      <pc:sldChg chg="modTransition">
        <pc:chgData name="Jim McGowan" userId="e2c7446dd3aca506" providerId="LiveId" clId="{709B2B69-0BA3-44E7-93A9-04ED332FD352}" dt="2025-01-25T15:27:19.182" v="4"/>
        <pc:sldMkLst>
          <pc:docMk/>
          <pc:sldMk cId="3502696320" sldId="6287"/>
        </pc:sldMkLst>
      </pc:sldChg>
      <pc:sldChg chg="modTransition">
        <pc:chgData name="Jim McGowan" userId="e2c7446dd3aca506" providerId="LiveId" clId="{709B2B69-0BA3-44E7-93A9-04ED332FD352}" dt="2025-01-25T15:27:19.182" v="4"/>
        <pc:sldMkLst>
          <pc:docMk/>
          <pc:sldMk cId="3999658506" sldId="6291"/>
        </pc:sldMkLst>
      </pc:sldChg>
      <pc:sldChg chg="modTransition">
        <pc:chgData name="Jim McGowan" userId="e2c7446dd3aca506" providerId="LiveId" clId="{709B2B69-0BA3-44E7-93A9-04ED332FD352}" dt="2025-01-25T15:27:19.182" v="4"/>
        <pc:sldMkLst>
          <pc:docMk/>
          <pc:sldMk cId="1968279408" sldId="6292"/>
        </pc:sldMkLst>
      </pc:sldChg>
      <pc:sldChg chg="modTransition">
        <pc:chgData name="Jim McGowan" userId="e2c7446dd3aca506" providerId="LiveId" clId="{709B2B69-0BA3-44E7-93A9-04ED332FD352}" dt="2025-01-25T15:27:19.182" v="4"/>
        <pc:sldMkLst>
          <pc:docMk/>
          <pc:sldMk cId="3039574534" sldId="6293"/>
        </pc:sldMkLst>
      </pc:sldChg>
      <pc:sldChg chg="modTransition">
        <pc:chgData name="Jim McGowan" userId="e2c7446dd3aca506" providerId="LiveId" clId="{709B2B69-0BA3-44E7-93A9-04ED332FD352}" dt="2025-01-25T15:27:19.182" v="4"/>
        <pc:sldMkLst>
          <pc:docMk/>
          <pc:sldMk cId="1981242591" sldId="6297"/>
        </pc:sldMkLst>
      </pc:sldChg>
      <pc:sldChg chg="modTransition">
        <pc:chgData name="Jim McGowan" userId="e2c7446dd3aca506" providerId="LiveId" clId="{709B2B69-0BA3-44E7-93A9-04ED332FD352}" dt="2025-01-25T15:27:19.182" v="4"/>
        <pc:sldMkLst>
          <pc:docMk/>
          <pc:sldMk cId="3358349220" sldId="6298"/>
        </pc:sldMkLst>
      </pc:sldChg>
      <pc:sldChg chg="modTransition">
        <pc:chgData name="Jim McGowan" userId="e2c7446dd3aca506" providerId="LiveId" clId="{709B2B69-0BA3-44E7-93A9-04ED332FD352}" dt="2025-01-25T15:27:19.182" v="4"/>
        <pc:sldMkLst>
          <pc:docMk/>
          <pc:sldMk cId="1964568789" sldId="6545"/>
        </pc:sldMkLst>
      </pc:sldChg>
      <pc:sldChg chg="modTransition">
        <pc:chgData name="Jim McGowan" userId="e2c7446dd3aca506" providerId="LiveId" clId="{709B2B69-0BA3-44E7-93A9-04ED332FD352}" dt="2025-01-25T15:27:19.182" v="4"/>
        <pc:sldMkLst>
          <pc:docMk/>
          <pc:sldMk cId="4274650686" sldId="11071"/>
        </pc:sldMkLst>
      </pc:sldChg>
      <pc:sldChg chg="modTransition">
        <pc:chgData name="Jim McGowan" userId="e2c7446dd3aca506" providerId="LiveId" clId="{709B2B69-0BA3-44E7-93A9-04ED332FD352}" dt="2025-01-25T15:27:19.182" v="4"/>
        <pc:sldMkLst>
          <pc:docMk/>
          <pc:sldMk cId="1169847031" sldId="11101"/>
        </pc:sldMkLst>
      </pc:sldChg>
      <pc:sldChg chg="modTransition">
        <pc:chgData name="Jim McGowan" userId="e2c7446dd3aca506" providerId="LiveId" clId="{709B2B69-0BA3-44E7-93A9-04ED332FD352}" dt="2025-01-25T15:27:19.182" v="4"/>
        <pc:sldMkLst>
          <pc:docMk/>
          <pc:sldMk cId="1879968428" sldId="11107"/>
        </pc:sldMkLst>
      </pc:sldChg>
      <pc:sldChg chg="modTransition">
        <pc:chgData name="Jim McGowan" userId="e2c7446dd3aca506" providerId="LiveId" clId="{709B2B69-0BA3-44E7-93A9-04ED332FD352}" dt="2025-01-25T15:27:19.182" v="4"/>
        <pc:sldMkLst>
          <pc:docMk/>
          <pc:sldMk cId="1192488472" sldId="11113"/>
        </pc:sldMkLst>
      </pc:sldChg>
      <pc:sldChg chg="modTransition">
        <pc:chgData name="Jim McGowan" userId="e2c7446dd3aca506" providerId="LiveId" clId="{709B2B69-0BA3-44E7-93A9-04ED332FD352}" dt="2025-01-25T15:27:19.182" v="4"/>
        <pc:sldMkLst>
          <pc:docMk/>
          <pc:sldMk cId="3558183607" sldId="11114"/>
        </pc:sldMkLst>
      </pc:sldChg>
      <pc:sldChg chg="modTransition">
        <pc:chgData name="Jim McGowan" userId="e2c7446dd3aca506" providerId="LiveId" clId="{709B2B69-0BA3-44E7-93A9-04ED332FD352}" dt="2025-01-25T15:27:19.182" v="4"/>
        <pc:sldMkLst>
          <pc:docMk/>
          <pc:sldMk cId="1109585900" sldId="11115"/>
        </pc:sldMkLst>
      </pc:sldChg>
      <pc:sldChg chg="modTransition">
        <pc:chgData name="Jim McGowan" userId="e2c7446dd3aca506" providerId="LiveId" clId="{709B2B69-0BA3-44E7-93A9-04ED332FD352}" dt="2025-01-25T15:27:19.182" v="4"/>
        <pc:sldMkLst>
          <pc:docMk/>
          <pc:sldMk cId="3216925846" sldId="11116"/>
        </pc:sldMkLst>
      </pc:sldChg>
      <pc:sldChg chg="modTransition">
        <pc:chgData name="Jim McGowan" userId="e2c7446dd3aca506" providerId="LiveId" clId="{709B2B69-0BA3-44E7-93A9-04ED332FD352}" dt="2025-01-25T15:27:19.182" v="4"/>
        <pc:sldMkLst>
          <pc:docMk/>
          <pc:sldMk cId="1869821126" sldId="11117"/>
        </pc:sldMkLst>
      </pc:sldChg>
      <pc:sldChg chg="modTransition">
        <pc:chgData name="Jim McGowan" userId="e2c7446dd3aca506" providerId="LiveId" clId="{709B2B69-0BA3-44E7-93A9-04ED332FD352}" dt="2025-01-25T15:27:19.182" v="4"/>
        <pc:sldMkLst>
          <pc:docMk/>
          <pc:sldMk cId="3227090577" sldId="11118"/>
        </pc:sldMkLst>
      </pc:sldChg>
      <pc:sldChg chg="modTransition">
        <pc:chgData name="Jim McGowan" userId="e2c7446dd3aca506" providerId="LiveId" clId="{709B2B69-0BA3-44E7-93A9-04ED332FD352}" dt="2025-01-25T15:27:19.182" v="4"/>
        <pc:sldMkLst>
          <pc:docMk/>
          <pc:sldMk cId="1549543303" sldId="11385"/>
        </pc:sldMkLst>
      </pc:sldChg>
      <pc:sldChg chg="modTransition">
        <pc:chgData name="Jim McGowan" userId="e2c7446dd3aca506" providerId="LiveId" clId="{709B2B69-0BA3-44E7-93A9-04ED332FD352}" dt="2025-01-25T15:27:19.182" v="4"/>
        <pc:sldMkLst>
          <pc:docMk/>
          <pc:sldMk cId="1082031602" sldId="11386"/>
        </pc:sldMkLst>
      </pc:sldChg>
      <pc:sldChg chg="modTransition">
        <pc:chgData name="Jim McGowan" userId="e2c7446dd3aca506" providerId="LiveId" clId="{709B2B69-0BA3-44E7-93A9-04ED332FD352}" dt="2025-01-25T15:27:19.182" v="4"/>
        <pc:sldMkLst>
          <pc:docMk/>
          <pc:sldMk cId="215924171" sldId="11387"/>
        </pc:sldMkLst>
      </pc:sldChg>
      <pc:sldChg chg="modTransition">
        <pc:chgData name="Jim McGowan" userId="e2c7446dd3aca506" providerId="LiveId" clId="{709B2B69-0BA3-44E7-93A9-04ED332FD352}" dt="2025-01-25T15:27:19.182" v="4"/>
        <pc:sldMkLst>
          <pc:docMk/>
          <pc:sldMk cId="561632256" sldId="11388"/>
        </pc:sldMkLst>
      </pc:sldChg>
      <pc:sldChg chg="modTransition">
        <pc:chgData name="Jim McGowan" userId="e2c7446dd3aca506" providerId="LiveId" clId="{709B2B69-0BA3-44E7-93A9-04ED332FD352}" dt="2025-01-25T15:27:19.182" v="4"/>
        <pc:sldMkLst>
          <pc:docMk/>
          <pc:sldMk cId="2381209078" sldId="11398"/>
        </pc:sldMkLst>
      </pc:sldChg>
      <pc:sldChg chg="modTransition">
        <pc:chgData name="Jim McGowan" userId="e2c7446dd3aca506" providerId="LiveId" clId="{709B2B69-0BA3-44E7-93A9-04ED332FD352}" dt="2025-01-25T15:27:19.182" v="4"/>
        <pc:sldMkLst>
          <pc:docMk/>
          <pc:sldMk cId="1149262045" sldId="11399"/>
        </pc:sldMkLst>
      </pc:sldChg>
      <pc:sldChg chg="add del modTransition">
        <pc:chgData name="Jim McGowan" userId="e2c7446dd3aca506" providerId="LiveId" clId="{709B2B69-0BA3-44E7-93A9-04ED332FD352}" dt="2025-01-25T15:27:19.182" v="4"/>
        <pc:sldMkLst>
          <pc:docMk/>
          <pc:sldMk cId="0" sldId="11400"/>
        </pc:sldMkLst>
      </pc:sldChg>
    </pc:docChg>
  </pc:docChgLst>
  <pc:docChgLst>
    <pc:chgData name="Jim McGowan" userId="e2c7446dd3aca506" providerId="LiveId" clId="{B47F140E-4B7D-48D3-9238-56227214C084}"/>
    <pc:docChg chg="undo custSel addSld delSld modSld sldOrd modHandout">
      <pc:chgData name="Jim McGowan" userId="e2c7446dd3aca506" providerId="LiveId" clId="{B47F140E-4B7D-48D3-9238-56227214C084}" dt="2025-02-08T23:42:22.957" v="326"/>
      <pc:docMkLst>
        <pc:docMk/>
      </pc:docMkLst>
      <pc:sldChg chg="modSp mod">
        <pc:chgData name="Jim McGowan" userId="e2c7446dd3aca506" providerId="LiveId" clId="{B47F140E-4B7D-48D3-9238-56227214C084}" dt="2025-02-08T23:26:49.541" v="244" actId="14100"/>
        <pc:sldMkLst>
          <pc:docMk/>
          <pc:sldMk cId="0" sldId="536"/>
        </pc:sldMkLst>
        <pc:spChg chg="mod">
          <ac:chgData name="Jim McGowan" userId="e2c7446dd3aca506" providerId="LiveId" clId="{B47F140E-4B7D-48D3-9238-56227214C084}" dt="2025-02-08T23:26:49.541" v="244" actId="14100"/>
          <ac:spMkLst>
            <pc:docMk/>
            <pc:sldMk cId="0" sldId="536"/>
            <ac:spMk id="27651" creationId="{E2976D69-71AB-4771-B110-ABD3E1B2D68C}"/>
          </ac:spMkLst>
        </pc:spChg>
      </pc:sldChg>
      <pc:sldChg chg="modSp mod">
        <pc:chgData name="Jim McGowan" userId="e2c7446dd3aca506" providerId="LiveId" clId="{B47F140E-4B7D-48D3-9238-56227214C084}" dt="2025-02-08T23:34:25.646" v="308" actId="108"/>
        <pc:sldMkLst>
          <pc:docMk/>
          <pc:sldMk cId="0" sldId="537"/>
        </pc:sldMkLst>
        <pc:spChg chg="mod">
          <ac:chgData name="Jim McGowan" userId="e2c7446dd3aca506" providerId="LiveId" clId="{B47F140E-4B7D-48D3-9238-56227214C084}" dt="2025-02-08T23:34:25.646" v="308" actId="108"/>
          <ac:spMkLst>
            <pc:docMk/>
            <pc:sldMk cId="0" sldId="537"/>
            <ac:spMk id="4" creationId="{BD1F2837-2079-FE3D-A4F7-804A360299AA}"/>
          </ac:spMkLst>
        </pc:spChg>
      </pc:sldChg>
      <pc:sldChg chg="modSp mod">
        <pc:chgData name="Jim McGowan" userId="e2c7446dd3aca506" providerId="LiveId" clId="{B47F140E-4B7D-48D3-9238-56227214C084}" dt="2025-02-08T23:42:22.957" v="326"/>
        <pc:sldMkLst>
          <pc:docMk/>
          <pc:sldMk cId="2325606791" sldId="3740"/>
        </pc:sldMkLst>
        <pc:graphicFrameChg chg="mod modGraphic">
          <ac:chgData name="Jim McGowan" userId="e2c7446dd3aca506" providerId="LiveId" clId="{B47F140E-4B7D-48D3-9238-56227214C084}" dt="2025-02-08T23:42:22.957" v="326"/>
          <ac:graphicFrameMkLst>
            <pc:docMk/>
            <pc:sldMk cId="2325606791" sldId="3740"/>
            <ac:graphicFrameMk id="4" creationId="{5740899E-4884-4A6C-8524-BB6960541AA6}"/>
          </ac:graphicFrameMkLst>
        </pc:graphicFrameChg>
      </pc:sldChg>
      <pc:sldChg chg="modSp mod">
        <pc:chgData name="Jim McGowan" userId="e2c7446dd3aca506" providerId="LiveId" clId="{B47F140E-4B7D-48D3-9238-56227214C084}" dt="2025-02-08T23:34:36.783" v="310" actId="108"/>
        <pc:sldMkLst>
          <pc:docMk/>
          <pc:sldMk cId="500564151" sldId="4280"/>
        </pc:sldMkLst>
        <pc:spChg chg="mod">
          <ac:chgData name="Jim McGowan" userId="e2c7446dd3aca506" providerId="LiveId" clId="{B47F140E-4B7D-48D3-9238-56227214C084}" dt="2025-02-08T23:34:36.783" v="310" actId="108"/>
          <ac:spMkLst>
            <pc:docMk/>
            <pc:sldMk cId="500564151" sldId="4280"/>
            <ac:spMk id="6" creationId="{224061E2-42A9-BF47-ED74-C3D93BFE3084}"/>
          </ac:spMkLst>
        </pc:spChg>
      </pc:sldChg>
      <pc:sldChg chg="modSp mod">
        <pc:chgData name="Jim McGowan" userId="e2c7446dd3aca506" providerId="LiveId" clId="{B47F140E-4B7D-48D3-9238-56227214C084}" dt="2025-02-08T23:34:33.050" v="309" actId="108"/>
        <pc:sldMkLst>
          <pc:docMk/>
          <pc:sldMk cId="0" sldId="4422"/>
        </pc:sldMkLst>
        <pc:spChg chg="mod">
          <ac:chgData name="Jim McGowan" userId="e2c7446dd3aca506" providerId="LiveId" clId="{B47F140E-4B7D-48D3-9238-56227214C084}" dt="2025-02-08T23:34:33.050" v="309" actId="108"/>
          <ac:spMkLst>
            <pc:docMk/>
            <pc:sldMk cId="0" sldId="4422"/>
            <ac:spMk id="5" creationId="{8523C394-146A-4C08-9C86-9305D9765107}"/>
          </ac:spMkLst>
        </pc:spChg>
      </pc:sldChg>
      <pc:sldChg chg="modSp mod">
        <pc:chgData name="Jim McGowan" userId="e2c7446dd3aca506" providerId="LiveId" clId="{B47F140E-4B7D-48D3-9238-56227214C084}" dt="2025-02-08T23:34:45.624" v="312" actId="108"/>
        <pc:sldMkLst>
          <pc:docMk/>
          <pc:sldMk cId="4245873033" sldId="4846"/>
        </pc:sldMkLst>
        <pc:spChg chg="mod">
          <ac:chgData name="Jim McGowan" userId="e2c7446dd3aca506" providerId="LiveId" clId="{B47F140E-4B7D-48D3-9238-56227214C084}" dt="2025-02-08T23:34:45.624" v="312" actId="108"/>
          <ac:spMkLst>
            <pc:docMk/>
            <pc:sldMk cId="4245873033" sldId="4846"/>
            <ac:spMk id="134147" creationId="{00000000-0000-0000-0000-000000000000}"/>
          </ac:spMkLst>
        </pc:spChg>
      </pc:sldChg>
      <pc:sldChg chg="modSp mod">
        <pc:chgData name="Jim McGowan" userId="e2c7446dd3aca506" providerId="LiveId" clId="{B47F140E-4B7D-48D3-9238-56227214C084}" dt="2025-02-08T23:34:41.114" v="311" actId="108"/>
        <pc:sldMkLst>
          <pc:docMk/>
          <pc:sldMk cId="2338622838" sldId="5540"/>
        </pc:sldMkLst>
        <pc:spChg chg="mod">
          <ac:chgData name="Jim McGowan" userId="e2c7446dd3aca506" providerId="LiveId" clId="{B47F140E-4B7D-48D3-9238-56227214C084}" dt="2025-02-08T23:34:41.114" v="311" actId="108"/>
          <ac:spMkLst>
            <pc:docMk/>
            <pc:sldMk cId="2338622838" sldId="5540"/>
            <ac:spMk id="64514" creationId="{00000000-0000-0000-0000-000000000000}"/>
          </ac:spMkLst>
        </pc:spChg>
      </pc:sldChg>
      <pc:sldChg chg="modSp mod">
        <pc:chgData name="Jim McGowan" userId="e2c7446dd3aca506" providerId="LiveId" clId="{B47F140E-4B7D-48D3-9238-56227214C084}" dt="2025-02-08T23:33:50.248" v="301" actId="108"/>
        <pc:sldMkLst>
          <pc:docMk/>
          <pc:sldMk cId="2058737347" sldId="5978"/>
        </pc:sldMkLst>
        <pc:spChg chg="mod">
          <ac:chgData name="Jim McGowan" userId="e2c7446dd3aca506" providerId="LiveId" clId="{B47F140E-4B7D-48D3-9238-56227214C084}" dt="2025-02-08T23:33:50.248" v="301" actId="108"/>
          <ac:spMkLst>
            <pc:docMk/>
            <pc:sldMk cId="2058737347" sldId="5978"/>
            <ac:spMk id="5" creationId="{00000000-0000-0000-0000-000000000000}"/>
          </ac:spMkLst>
        </pc:spChg>
      </pc:sldChg>
      <pc:sldChg chg="modSp mod">
        <pc:chgData name="Jim McGowan" userId="e2c7446dd3aca506" providerId="LiveId" clId="{B47F140E-4B7D-48D3-9238-56227214C084}" dt="2025-02-08T23:00:39.133" v="66" actId="948"/>
        <pc:sldMkLst>
          <pc:docMk/>
          <pc:sldMk cId="2416650643" sldId="6178"/>
        </pc:sldMkLst>
        <pc:spChg chg="mod">
          <ac:chgData name="Jim McGowan" userId="e2c7446dd3aca506" providerId="LiveId" clId="{B47F140E-4B7D-48D3-9238-56227214C084}" dt="2025-02-08T23:00:39.133" v="66" actId="948"/>
          <ac:spMkLst>
            <pc:docMk/>
            <pc:sldMk cId="2416650643" sldId="6178"/>
            <ac:spMk id="6" creationId="{EE7029BF-8EAA-4334-9E5B-20D3596C7594}"/>
          </ac:spMkLst>
        </pc:spChg>
        <pc:spChg chg="mod">
          <ac:chgData name="Jim McGowan" userId="e2c7446dd3aca506" providerId="LiveId" clId="{B47F140E-4B7D-48D3-9238-56227214C084}" dt="2025-02-08T23:00:01.270" v="65" actId="1035"/>
          <ac:spMkLst>
            <pc:docMk/>
            <pc:sldMk cId="2416650643" sldId="6178"/>
            <ac:spMk id="16387" creationId="{00000000-0000-0000-0000-000000000000}"/>
          </ac:spMkLst>
        </pc:spChg>
        <pc:picChg chg="mod">
          <ac:chgData name="Jim McGowan" userId="e2c7446dd3aca506" providerId="LiveId" clId="{B47F140E-4B7D-48D3-9238-56227214C084}" dt="2025-02-08T22:59:35.463" v="56" actId="1038"/>
          <ac:picMkLst>
            <pc:docMk/>
            <pc:sldMk cId="2416650643" sldId="6178"/>
            <ac:picMk id="7" creationId="{355291FC-3CE3-43F6-ABE7-72A4E86D1D33}"/>
          </ac:picMkLst>
        </pc:picChg>
      </pc:sldChg>
      <pc:sldChg chg="modSp mod">
        <pc:chgData name="Jim McGowan" userId="e2c7446dd3aca506" providerId="LiveId" clId="{B47F140E-4B7D-48D3-9238-56227214C084}" dt="2025-02-08T23:34:54.778" v="313" actId="108"/>
        <pc:sldMkLst>
          <pc:docMk/>
          <pc:sldMk cId="216552512" sldId="6196"/>
        </pc:sldMkLst>
        <pc:spChg chg="mod">
          <ac:chgData name="Jim McGowan" userId="e2c7446dd3aca506" providerId="LiveId" clId="{B47F140E-4B7D-48D3-9238-56227214C084}" dt="2025-02-08T23:34:54.778" v="313" actId="108"/>
          <ac:spMkLst>
            <pc:docMk/>
            <pc:sldMk cId="216552512" sldId="6196"/>
            <ac:spMk id="134147" creationId="{00000000-0000-0000-0000-000000000000}"/>
          </ac:spMkLst>
        </pc:spChg>
      </pc:sldChg>
      <pc:sldChg chg="modSp mod">
        <pc:chgData name="Jim McGowan" userId="e2c7446dd3aca506" providerId="LiveId" clId="{B47F140E-4B7D-48D3-9238-56227214C084}" dt="2025-02-08T23:34:57.952" v="314" actId="108"/>
        <pc:sldMkLst>
          <pc:docMk/>
          <pc:sldMk cId="2190282136" sldId="6201"/>
        </pc:sldMkLst>
        <pc:spChg chg="mod">
          <ac:chgData name="Jim McGowan" userId="e2c7446dd3aca506" providerId="LiveId" clId="{B47F140E-4B7D-48D3-9238-56227214C084}" dt="2025-02-08T23:34:57.952" v="314" actId="108"/>
          <ac:spMkLst>
            <pc:docMk/>
            <pc:sldMk cId="2190282136" sldId="6201"/>
            <ac:spMk id="5" creationId="{00000000-0000-0000-0000-000000000000}"/>
          </ac:spMkLst>
        </pc:spChg>
      </pc:sldChg>
      <pc:sldChg chg="modSp add mod">
        <pc:chgData name="Jim McGowan" userId="e2c7446dd3aca506" providerId="LiveId" clId="{B47F140E-4B7D-48D3-9238-56227214C084}" dt="2025-02-08T22:51:21.546" v="3" actId="108"/>
        <pc:sldMkLst>
          <pc:docMk/>
          <pc:sldMk cId="1121225830" sldId="6211"/>
        </pc:sldMkLst>
        <pc:spChg chg="mod">
          <ac:chgData name="Jim McGowan" userId="e2c7446dd3aca506" providerId="LiveId" clId="{B47F140E-4B7D-48D3-9238-56227214C084}" dt="2025-02-08T22:51:21.546" v="3" actId="108"/>
          <ac:spMkLst>
            <pc:docMk/>
            <pc:sldMk cId="1121225830" sldId="6211"/>
            <ac:spMk id="3" creationId="{00000000-0000-0000-0000-000000000000}"/>
          </ac:spMkLst>
        </pc:spChg>
      </pc:sldChg>
      <pc:sldChg chg="del">
        <pc:chgData name="Jim McGowan" userId="e2c7446dd3aca506" providerId="LiveId" clId="{B47F140E-4B7D-48D3-9238-56227214C084}" dt="2025-02-08T22:51:32.713" v="4" actId="47"/>
        <pc:sldMkLst>
          <pc:docMk/>
          <pc:sldMk cId="1148278780" sldId="6299"/>
        </pc:sldMkLst>
      </pc:sldChg>
      <pc:sldChg chg="addSp delSp modSp mod">
        <pc:chgData name="Jim McGowan" userId="e2c7446dd3aca506" providerId="LiveId" clId="{B47F140E-4B7D-48D3-9238-56227214C084}" dt="2025-02-08T23:04:10.066" v="84" actId="11"/>
        <pc:sldMkLst>
          <pc:docMk/>
          <pc:sldMk cId="518799954" sldId="6300"/>
        </pc:sldMkLst>
        <pc:spChg chg="mod">
          <ac:chgData name="Jim McGowan" userId="e2c7446dd3aca506" providerId="LiveId" clId="{B47F140E-4B7D-48D3-9238-56227214C084}" dt="2025-02-08T22:53:54.045" v="11" actId="14100"/>
          <ac:spMkLst>
            <pc:docMk/>
            <pc:sldMk cId="518799954" sldId="6300"/>
            <ac:spMk id="3" creationId="{00000000-0000-0000-0000-000000000000}"/>
          </ac:spMkLst>
        </pc:spChg>
        <pc:spChg chg="mod">
          <ac:chgData name="Jim McGowan" userId="e2c7446dd3aca506" providerId="LiveId" clId="{B47F140E-4B7D-48D3-9238-56227214C084}" dt="2025-02-08T23:04:10.066" v="84" actId="11"/>
          <ac:spMkLst>
            <pc:docMk/>
            <pc:sldMk cId="518799954" sldId="6300"/>
            <ac:spMk id="14338" creationId="{00000000-0000-0000-0000-000000000000}"/>
          </ac:spMkLst>
        </pc:spChg>
        <pc:picChg chg="add mod">
          <ac:chgData name="Jim McGowan" userId="e2c7446dd3aca506" providerId="LiveId" clId="{B47F140E-4B7D-48D3-9238-56227214C084}" dt="2025-02-08T22:54:02.417" v="13"/>
          <ac:picMkLst>
            <pc:docMk/>
            <pc:sldMk cId="518799954" sldId="6300"/>
            <ac:picMk id="2" creationId="{1D2D1452-C595-107A-ABFB-84DE02511C00}"/>
          </ac:picMkLst>
        </pc:picChg>
        <pc:picChg chg="add del mod">
          <ac:chgData name="Jim McGowan" userId="e2c7446dd3aca506" providerId="LiveId" clId="{B47F140E-4B7D-48D3-9238-56227214C084}" dt="2025-02-08T22:54:19.339" v="19" actId="1038"/>
          <ac:picMkLst>
            <pc:docMk/>
            <pc:sldMk cId="518799954" sldId="6300"/>
            <ac:picMk id="3074" creationId="{C6918F4F-A2FF-4A55-885A-DFB3DCE6CF03}"/>
          </ac:picMkLst>
        </pc:picChg>
      </pc:sldChg>
      <pc:sldChg chg="del">
        <pc:chgData name="Jim McGowan" userId="e2c7446dd3aca506" providerId="LiveId" clId="{B47F140E-4B7D-48D3-9238-56227214C084}" dt="2025-02-08T22:55:06.607" v="22" actId="47"/>
        <pc:sldMkLst>
          <pc:docMk/>
          <pc:sldMk cId="3897857376" sldId="6301"/>
        </pc:sldMkLst>
      </pc:sldChg>
      <pc:sldChg chg="addSp delSp modSp mod">
        <pc:chgData name="Jim McGowan" userId="e2c7446dd3aca506" providerId="LiveId" clId="{B47F140E-4B7D-48D3-9238-56227214C084}" dt="2025-02-08T22:57:21.713" v="35"/>
        <pc:sldMkLst>
          <pc:docMk/>
          <pc:sldMk cId="1676322735" sldId="6302"/>
        </pc:sldMkLst>
        <pc:spChg chg="mod">
          <ac:chgData name="Jim McGowan" userId="e2c7446dd3aca506" providerId="LiveId" clId="{B47F140E-4B7D-48D3-9238-56227214C084}" dt="2025-02-08T22:57:13.404" v="33" actId="948"/>
          <ac:spMkLst>
            <pc:docMk/>
            <pc:sldMk cId="1676322735" sldId="6302"/>
            <ac:spMk id="3" creationId="{00000000-0000-0000-0000-000000000000}"/>
          </ac:spMkLst>
        </pc:spChg>
        <pc:spChg chg="mod">
          <ac:chgData name="Jim McGowan" userId="e2c7446dd3aca506" providerId="LiveId" clId="{B47F140E-4B7D-48D3-9238-56227214C084}" dt="2025-02-08T22:56:17.249" v="29" actId="12788"/>
          <ac:spMkLst>
            <pc:docMk/>
            <pc:sldMk cId="1676322735" sldId="6302"/>
            <ac:spMk id="14338" creationId="{00000000-0000-0000-0000-000000000000}"/>
          </ac:spMkLst>
        </pc:spChg>
        <pc:picChg chg="add mod">
          <ac:chgData name="Jim McGowan" userId="e2c7446dd3aca506" providerId="LiveId" clId="{B47F140E-4B7D-48D3-9238-56227214C084}" dt="2025-02-08T22:57:21.713" v="35"/>
          <ac:picMkLst>
            <pc:docMk/>
            <pc:sldMk cId="1676322735" sldId="6302"/>
            <ac:picMk id="2" creationId="{E20B6E03-5CCA-536F-BE7F-A8156BFFECF6}"/>
          </ac:picMkLst>
        </pc:picChg>
        <pc:picChg chg="del">
          <ac:chgData name="Jim McGowan" userId="e2c7446dd3aca506" providerId="LiveId" clId="{B47F140E-4B7D-48D3-9238-56227214C084}" dt="2025-02-08T22:57:21.192" v="34" actId="478"/>
          <ac:picMkLst>
            <pc:docMk/>
            <pc:sldMk cId="1676322735" sldId="6302"/>
            <ac:picMk id="5" creationId="{6AB2CDEC-AEEB-4C5C-8AC6-EC4B5FFA7175}"/>
          </ac:picMkLst>
        </pc:picChg>
      </pc:sldChg>
      <pc:sldChg chg="modSp del mod">
        <pc:chgData name="Jim McGowan" userId="e2c7446dd3aca506" providerId="LiveId" clId="{B47F140E-4B7D-48D3-9238-56227214C084}" dt="2025-02-08T23:02:14.957" v="71" actId="47"/>
        <pc:sldMkLst>
          <pc:docMk/>
          <pc:sldMk cId="550741086" sldId="6303"/>
        </pc:sldMkLst>
        <pc:spChg chg="mod">
          <ac:chgData name="Jim McGowan" userId="e2c7446dd3aca506" providerId="LiveId" clId="{B47F140E-4B7D-48D3-9238-56227214C084}" dt="2025-02-08T23:01:43.129" v="67" actId="11"/>
          <ac:spMkLst>
            <pc:docMk/>
            <pc:sldMk cId="550741086" sldId="6303"/>
            <ac:spMk id="14338" creationId="{00000000-0000-0000-0000-000000000000}"/>
          </ac:spMkLst>
        </pc:spChg>
      </pc:sldChg>
      <pc:sldChg chg="modSp">
        <pc:chgData name="Jim McGowan" userId="e2c7446dd3aca506" providerId="LiveId" clId="{B47F140E-4B7D-48D3-9238-56227214C084}" dt="2025-02-08T23:02:28.246" v="72" actId="12788"/>
        <pc:sldMkLst>
          <pc:docMk/>
          <pc:sldMk cId="1966978175" sldId="6305"/>
        </pc:sldMkLst>
        <pc:spChg chg="mod">
          <ac:chgData name="Jim McGowan" userId="e2c7446dd3aca506" providerId="LiveId" clId="{B47F140E-4B7D-48D3-9238-56227214C084}" dt="2025-02-08T23:02:28.246" v="72" actId="12788"/>
          <ac:spMkLst>
            <pc:docMk/>
            <pc:sldMk cId="1966978175" sldId="6305"/>
            <ac:spMk id="39938" creationId="{00000000-0000-0000-0000-000000000000}"/>
          </ac:spMkLst>
        </pc:spChg>
      </pc:sldChg>
      <pc:sldChg chg="modSp">
        <pc:chgData name="Jim McGowan" userId="e2c7446dd3aca506" providerId="LiveId" clId="{B47F140E-4B7D-48D3-9238-56227214C084}" dt="2025-02-08T23:02:42.076" v="75" actId="12788"/>
        <pc:sldMkLst>
          <pc:docMk/>
          <pc:sldMk cId="1880354139" sldId="6306"/>
        </pc:sldMkLst>
        <pc:spChg chg="mod">
          <ac:chgData name="Jim McGowan" userId="e2c7446dd3aca506" providerId="LiveId" clId="{B47F140E-4B7D-48D3-9238-56227214C084}" dt="2025-02-08T23:02:42.076" v="75" actId="12788"/>
          <ac:spMkLst>
            <pc:docMk/>
            <pc:sldMk cId="1880354139" sldId="6306"/>
            <ac:spMk id="39938" creationId="{00000000-0000-0000-0000-000000000000}"/>
          </ac:spMkLst>
        </pc:spChg>
      </pc:sldChg>
      <pc:sldChg chg="modSp">
        <pc:chgData name="Jim McGowan" userId="e2c7446dd3aca506" providerId="LiveId" clId="{B47F140E-4B7D-48D3-9238-56227214C084}" dt="2025-02-08T23:02:55.053" v="77" actId="12788"/>
        <pc:sldMkLst>
          <pc:docMk/>
          <pc:sldMk cId="579334700" sldId="6307"/>
        </pc:sldMkLst>
        <pc:spChg chg="mod">
          <ac:chgData name="Jim McGowan" userId="e2c7446dd3aca506" providerId="LiveId" clId="{B47F140E-4B7D-48D3-9238-56227214C084}" dt="2025-02-08T23:02:55.053" v="77" actId="12788"/>
          <ac:spMkLst>
            <pc:docMk/>
            <pc:sldMk cId="579334700" sldId="6307"/>
            <ac:spMk id="39938" creationId="{00000000-0000-0000-0000-000000000000}"/>
          </ac:spMkLst>
        </pc:spChg>
      </pc:sldChg>
      <pc:sldChg chg="modSp">
        <pc:chgData name="Jim McGowan" userId="e2c7446dd3aca506" providerId="LiveId" clId="{B47F140E-4B7D-48D3-9238-56227214C084}" dt="2025-02-08T23:03:06.601" v="79" actId="12788"/>
        <pc:sldMkLst>
          <pc:docMk/>
          <pc:sldMk cId="2269224117" sldId="6308"/>
        </pc:sldMkLst>
        <pc:spChg chg="mod">
          <ac:chgData name="Jim McGowan" userId="e2c7446dd3aca506" providerId="LiveId" clId="{B47F140E-4B7D-48D3-9238-56227214C084}" dt="2025-02-08T23:03:06.601" v="79" actId="12788"/>
          <ac:spMkLst>
            <pc:docMk/>
            <pc:sldMk cId="2269224117" sldId="6308"/>
            <ac:spMk id="39938" creationId="{00000000-0000-0000-0000-000000000000}"/>
          </ac:spMkLst>
        </pc:spChg>
      </pc:sldChg>
      <pc:sldChg chg="modSp mod">
        <pc:chgData name="Jim McGowan" userId="e2c7446dd3aca506" providerId="LiveId" clId="{B47F140E-4B7D-48D3-9238-56227214C084}" dt="2025-02-08T23:03:14.604" v="80" actId="12788"/>
        <pc:sldMkLst>
          <pc:docMk/>
          <pc:sldMk cId="1662060365" sldId="6309"/>
        </pc:sldMkLst>
        <pc:spChg chg="mod">
          <ac:chgData name="Jim McGowan" userId="e2c7446dd3aca506" providerId="LiveId" clId="{B47F140E-4B7D-48D3-9238-56227214C084}" dt="2025-02-08T23:03:14.604" v="80" actId="12788"/>
          <ac:spMkLst>
            <pc:docMk/>
            <pc:sldMk cId="1662060365" sldId="6309"/>
            <ac:spMk id="106499" creationId="{00000000-0000-0000-0000-000000000000}"/>
          </ac:spMkLst>
        </pc:spChg>
      </pc:sldChg>
      <pc:sldChg chg="modSp mod">
        <pc:chgData name="Jim McGowan" userId="e2c7446dd3aca506" providerId="LiveId" clId="{B47F140E-4B7D-48D3-9238-56227214C084}" dt="2025-02-08T23:03:24.325" v="82" actId="12788"/>
        <pc:sldMkLst>
          <pc:docMk/>
          <pc:sldMk cId="3614608743" sldId="6310"/>
        </pc:sldMkLst>
        <pc:spChg chg="mod">
          <ac:chgData name="Jim McGowan" userId="e2c7446dd3aca506" providerId="LiveId" clId="{B47F140E-4B7D-48D3-9238-56227214C084}" dt="2025-02-08T23:03:24.325" v="82" actId="12788"/>
          <ac:spMkLst>
            <pc:docMk/>
            <pc:sldMk cId="3614608743" sldId="6310"/>
            <ac:spMk id="3" creationId="{C6B44EFD-44EA-418A-8CD4-A78ED7739FE7}"/>
          </ac:spMkLst>
        </pc:spChg>
      </pc:sldChg>
      <pc:sldChg chg="modSp mod">
        <pc:chgData name="Jim McGowan" userId="e2c7446dd3aca506" providerId="LiveId" clId="{B47F140E-4B7D-48D3-9238-56227214C084}" dt="2025-02-08T23:03:34.555" v="83" actId="12788"/>
        <pc:sldMkLst>
          <pc:docMk/>
          <pc:sldMk cId="1071543855" sldId="6311"/>
        </pc:sldMkLst>
        <pc:spChg chg="mod">
          <ac:chgData name="Jim McGowan" userId="e2c7446dd3aca506" providerId="LiveId" clId="{B47F140E-4B7D-48D3-9238-56227214C084}" dt="2025-02-08T23:03:34.555" v="83" actId="12788"/>
          <ac:spMkLst>
            <pc:docMk/>
            <pc:sldMk cId="1071543855" sldId="6311"/>
            <ac:spMk id="3" creationId="{957D0A10-1BC4-4533-A7AA-71FA0527B14F}"/>
          </ac:spMkLst>
        </pc:spChg>
      </pc:sldChg>
      <pc:sldChg chg="modSp del mod">
        <pc:chgData name="Jim McGowan" userId="e2c7446dd3aca506" providerId="LiveId" clId="{B47F140E-4B7D-48D3-9238-56227214C084}" dt="2025-02-08T23:05:30.143" v="96" actId="47"/>
        <pc:sldMkLst>
          <pc:docMk/>
          <pc:sldMk cId="2319208170" sldId="6312"/>
        </pc:sldMkLst>
        <pc:spChg chg="mod">
          <ac:chgData name="Jim McGowan" userId="e2c7446dd3aca506" providerId="LiveId" clId="{B47F140E-4B7D-48D3-9238-56227214C084}" dt="2025-02-08T23:04:51.538" v="90" actId="6549"/>
          <ac:spMkLst>
            <pc:docMk/>
            <pc:sldMk cId="2319208170" sldId="6312"/>
            <ac:spMk id="14338" creationId="{00000000-0000-0000-0000-000000000000}"/>
          </ac:spMkLst>
        </pc:spChg>
      </pc:sldChg>
      <pc:sldChg chg="modSp mod">
        <pc:chgData name="Jim McGowan" userId="e2c7446dd3aca506" providerId="LiveId" clId="{B47F140E-4B7D-48D3-9238-56227214C084}" dt="2025-02-08T23:08:34.786" v="113" actId="108"/>
        <pc:sldMkLst>
          <pc:docMk/>
          <pc:sldMk cId="3545449761" sldId="6313"/>
        </pc:sldMkLst>
        <pc:spChg chg="mod">
          <ac:chgData name="Jim McGowan" userId="e2c7446dd3aca506" providerId="LiveId" clId="{B47F140E-4B7D-48D3-9238-56227214C084}" dt="2025-02-08T23:08:34.786" v="113" actId="108"/>
          <ac:spMkLst>
            <pc:docMk/>
            <pc:sldMk cId="3545449761" sldId="6313"/>
            <ac:spMk id="3" creationId="{00000000-0000-0000-0000-000000000000}"/>
          </ac:spMkLst>
        </pc:spChg>
        <pc:spChg chg="mod">
          <ac:chgData name="Jim McGowan" userId="e2c7446dd3aca506" providerId="LiveId" clId="{B47F140E-4B7D-48D3-9238-56227214C084}" dt="2025-02-08T23:07:17.441" v="108" actId="255"/>
          <ac:spMkLst>
            <pc:docMk/>
            <pc:sldMk cId="3545449761" sldId="6313"/>
            <ac:spMk id="14338" creationId="{00000000-0000-0000-0000-000000000000}"/>
          </ac:spMkLst>
        </pc:spChg>
      </pc:sldChg>
      <pc:sldChg chg="modSp mod">
        <pc:chgData name="Jim McGowan" userId="e2c7446dd3aca506" providerId="LiveId" clId="{B47F140E-4B7D-48D3-9238-56227214C084}" dt="2025-02-08T23:08:58.482" v="117" actId="207"/>
        <pc:sldMkLst>
          <pc:docMk/>
          <pc:sldMk cId="2907147261" sldId="6314"/>
        </pc:sldMkLst>
        <pc:spChg chg="mod">
          <ac:chgData name="Jim McGowan" userId="e2c7446dd3aca506" providerId="LiveId" clId="{B47F140E-4B7D-48D3-9238-56227214C084}" dt="2025-02-08T23:08:58.482" v="117" actId="207"/>
          <ac:spMkLst>
            <pc:docMk/>
            <pc:sldMk cId="2907147261" sldId="6314"/>
            <ac:spMk id="3" creationId="{00000000-0000-0000-0000-000000000000}"/>
          </ac:spMkLst>
        </pc:spChg>
        <pc:spChg chg="mod">
          <ac:chgData name="Jim McGowan" userId="e2c7446dd3aca506" providerId="LiveId" clId="{B47F140E-4B7D-48D3-9238-56227214C084}" dt="2025-02-08T23:07:48.658" v="112" actId="6549"/>
          <ac:spMkLst>
            <pc:docMk/>
            <pc:sldMk cId="2907147261" sldId="6314"/>
            <ac:spMk id="14338" creationId="{00000000-0000-0000-0000-000000000000}"/>
          </ac:spMkLst>
        </pc:spChg>
      </pc:sldChg>
      <pc:sldChg chg="modSp mod">
        <pc:chgData name="Jim McGowan" userId="e2c7446dd3aca506" providerId="LiveId" clId="{B47F140E-4B7D-48D3-9238-56227214C084}" dt="2025-02-08T23:32:38.371" v="288" actId="108"/>
        <pc:sldMkLst>
          <pc:docMk/>
          <pc:sldMk cId="1324224849" sldId="6321"/>
        </pc:sldMkLst>
        <pc:spChg chg="mod">
          <ac:chgData name="Jim McGowan" userId="e2c7446dd3aca506" providerId="LiveId" clId="{B47F140E-4B7D-48D3-9238-56227214C084}" dt="2025-02-08T23:32:38.371" v="288" actId="108"/>
          <ac:spMkLst>
            <pc:docMk/>
            <pc:sldMk cId="1324224849" sldId="6321"/>
            <ac:spMk id="3" creationId="{9F757539-F84C-4C2D-BE22-0C95989E2B4C}"/>
          </ac:spMkLst>
        </pc:spChg>
      </pc:sldChg>
      <pc:sldChg chg="modSp mod">
        <pc:chgData name="Jim McGowan" userId="e2c7446dd3aca506" providerId="LiveId" clId="{B47F140E-4B7D-48D3-9238-56227214C084}" dt="2025-02-08T23:32:58.495" v="292" actId="6549"/>
        <pc:sldMkLst>
          <pc:docMk/>
          <pc:sldMk cId="3122851236" sldId="6322"/>
        </pc:sldMkLst>
        <pc:spChg chg="mod">
          <ac:chgData name="Jim McGowan" userId="e2c7446dd3aca506" providerId="LiveId" clId="{B47F140E-4B7D-48D3-9238-56227214C084}" dt="2025-02-08T23:32:58.495" v="292" actId="6549"/>
          <ac:spMkLst>
            <pc:docMk/>
            <pc:sldMk cId="3122851236" sldId="6322"/>
            <ac:spMk id="134147" creationId="{972624A7-20E3-4DA9-A466-8A9F888B1F46}"/>
          </ac:spMkLst>
        </pc:spChg>
      </pc:sldChg>
      <pc:sldChg chg="modSp mod">
        <pc:chgData name="Jim McGowan" userId="e2c7446dd3aca506" providerId="LiveId" clId="{B47F140E-4B7D-48D3-9238-56227214C084}" dt="2025-02-08T23:33:09.475" v="293" actId="108"/>
        <pc:sldMkLst>
          <pc:docMk/>
          <pc:sldMk cId="3150770009" sldId="6323"/>
        </pc:sldMkLst>
        <pc:spChg chg="mod">
          <ac:chgData name="Jim McGowan" userId="e2c7446dd3aca506" providerId="LiveId" clId="{B47F140E-4B7D-48D3-9238-56227214C084}" dt="2025-02-08T23:33:09.475" v="293" actId="108"/>
          <ac:spMkLst>
            <pc:docMk/>
            <pc:sldMk cId="3150770009" sldId="6323"/>
            <ac:spMk id="134147" creationId="{972624A7-20E3-4DA9-A466-8A9F888B1F46}"/>
          </ac:spMkLst>
        </pc:spChg>
      </pc:sldChg>
      <pc:sldChg chg="modSp mod">
        <pc:chgData name="Jim McGowan" userId="e2c7446dd3aca506" providerId="LiveId" clId="{B47F140E-4B7D-48D3-9238-56227214C084}" dt="2025-02-08T23:33:13.951" v="294" actId="108"/>
        <pc:sldMkLst>
          <pc:docMk/>
          <pc:sldMk cId="879048263" sldId="6324"/>
        </pc:sldMkLst>
        <pc:spChg chg="mod">
          <ac:chgData name="Jim McGowan" userId="e2c7446dd3aca506" providerId="LiveId" clId="{B47F140E-4B7D-48D3-9238-56227214C084}" dt="2025-02-08T23:33:13.951" v="294" actId="108"/>
          <ac:spMkLst>
            <pc:docMk/>
            <pc:sldMk cId="879048263" sldId="6324"/>
            <ac:spMk id="134147" creationId="{972624A7-20E3-4DA9-A466-8A9F888B1F46}"/>
          </ac:spMkLst>
        </pc:spChg>
      </pc:sldChg>
      <pc:sldChg chg="addSp delSp modSp mod">
        <pc:chgData name="Jim McGowan" userId="e2c7446dd3aca506" providerId="LiveId" clId="{B47F140E-4B7D-48D3-9238-56227214C084}" dt="2025-02-08T23:15:23.601" v="171" actId="255"/>
        <pc:sldMkLst>
          <pc:docMk/>
          <pc:sldMk cId="1082128583" sldId="6325"/>
        </pc:sldMkLst>
        <pc:spChg chg="mod">
          <ac:chgData name="Jim McGowan" userId="e2c7446dd3aca506" providerId="LiveId" clId="{B47F140E-4B7D-48D3-9238-56227214C084}" dt="2025-02-08T23:15:23.601" v="171" actId="255"/>
          <ac:spMkLst>
            <pc:docMk/>
            <pc:sldMk cId="1082128583" sldId="6325"/>
            <ac:spMk id="3" creationId="{00000000-0000-0000-0000-000000000000}"/>
          </ac:spMkLst>
        </pc:spChg>
        <pc:spChg chg="mod">
          <ac:chgData name="Jim McGowan" userId="e2c7446dd3aca506" providerId="LiveId" clId="{B47F140E-4B7D-48D3-9238-56227214C084}" dt="2025-02-08T23:13:59.600" v="166" actId="255"/>
          <ac:spMkLst>
            <pc:docMk/>
            <pc:sldMk cId="1082128583" sldId="6325"/>
            <ac:spMk id="14338" creationId="{00000000-0000-0000-0000-000000000000}"/>
          </ac:spMkLst>
        </pc:spChg>
        <pc:picChg chg="add mod">
          <ac:chgData name="Jim McGowan" userId="e2c7446dd3aca506" providerId="LiveId" clId="{B47F140E-4B7D-48D3-9238-56227214C084}" dt="2025-02-08T23:13:42.497" v="165"/>
          <ac:picMkLst>
            <pc:docMk/>
            <pc:sldMk cId="1082128583" sldId="6325"/>
            <ac:picMk id="2" creationId="{B69E6D3E-67C4-84AC-811E-4EB9F89092C1}"/>
          </ac:picMkLst>
        </pc:picChg>
        <pc:picChg chg="del mod">
          <ac:chgData name="Jim McGowan" userId="e2c7446dd3aca506" providerId="LiveId" clId="{B47F140E-4B7D-48D3-9238-56227214C084}" dt="2025-02-08T23:13:41.753" v="164" actId="478"/>
          <ac:picMkLst>
            <pc:docMk/>
            <pc:sldMk cId="1082128583" sldId="6325"/>
            <ac:picMk id="5" creationId="{462BFFAA-C657-4D4E-8BC3-D94DAF987DDC}"/>
          </ac:picMkLst>
        </pc:picChg>
      </pc:sldChg>
      <pc:sldChg chg="modSp mod">
        <pc:chgData name="Jim McGowan" userId="e2c7446dd3aca506" providerId="LiveId" clId="{B47F140E-4B7D-48D3-9238-56227214C084}" dt="2025-02-08T23:12:58.225" v="162" actId="6549"/>
        <pc:sldMkLst>
          <pc:docMk/>
          <pc:sldMk cId="1277942290" sldId="6327"/>
        </pc:sldMkLst>
        <pc:spChg chg="mod">
          <ac:chgData name="Jim McGowan" userId="e2c7446dd3aca506" providerId="LiveId" clId="{B47F140E-4B7D-48D3-9238-56227214C084}" dt="2025-02-08T23:10:04.690" v="120" actId="108"/>
          <ac:spMkLst>
            <pc:docMk/>
            <pc:sldMk cId="1277942290" sldId="6327"/>
            <ac:spMk id="3" creationId="{00000000-0000-0000-0000-000000000000}"/>
          </ac:spMkLst>
        </pc:spChg>
        <pc:spChg chg="mod">
          <ac:chgData name="Jim McGowan" userId="e2c7446dd3aca506" providerId="LiveId" clId="{B47F140E-4B7D-48D3-9238-56227214C084}" dt="2025-02-08T23:12:58.225" v="162" actId="6549"/>
          <ac:spMkLst>
            <pc:docMk/>
            <pc:sldMk cId="1277942290" sldId="6327"/>
            <ac:spMk id="14338" creationId="{00000000-0000-0000-0000-000000000000}"/>
          </ac:spMkLst>
        </pc:spChg>
      </pc:sldChg>
      <pc:sldChg chg="del">
        <pc:chgData name="Jim McGowan" userId="e2c7446dd3aca506" providerId="LiveId" clId="{B47F140E-4B7D-48D3-9238-56227214C084}" dt="2025-02-08T23:15:09.429" v="170" actId="47"/>
        <pc:sldMkLst>
          <pc:docMk/>
          <pc:sldMk cId="1535869203" sldId="6328"/>
        </pc:sldMkLst>
      </pc:sldChg>
      <pc:sldChg chg="del">
        <pc:chgData name="Jim McGowan" userId="e2c7446dd3aca506" providerId="LiveId" clId="{B47F140E-4B7D-48D3-9238-56227214C084}" dt="2025-02-08T23:15:55.876" v="176" actId="47"/>
        <pc:sldMkLst>
          <pc:docMk/>
          <pc:sldMk cId="2496384180" sldId="6329"/>
        </pc:sldMkLst>
      </pc:sldChg>
      <pc:sldChg chg="modSp mod">
        <pc:chgData name="Jim McGowan" userId="e2c7446dd3aca506" providerId="LiveId" clId="{B47F140E-4B7D-48D3-9238-56227214C084}" dt="2025-02-08T23:33:28.585" v="297" actId="108"/>
        <pc:sldMkLst>
          <pc:docMk/>
          <pc:sldMk cId="2892766691" sldId="6330"/>
        </pc:sldMkLst>
        <pc:spChg chg="mod">
          <ac:chgData name="Jim McGowan" userId="e2c7446dd3aca506" providerId="LiveId" clId="{B47F140E-4B7D-48D3-9238-56227214C084}" dt="2025-02-08T23:33:28.585" v="297" actId="108"/>
          <ac:spMkLst>
            <pc:docMk/>
            <pc:sldMk cId="2892766691" sldId="6330"/>
            <ac:spMk id="134147" creationId="{00000000-0000-0000-0000-000000000000}"/>
          </ac:spMkLst>
        </pc:spChg>
      </pc:sldChg>
      <pc:sldChg chg="modSp mod">
        <pc:chgData name="Jim McGowan" userId="e2c7446dd3aca506" providerId="LiveId" clId="{B47F140E-4B7D-48D3-9238-56227214C084}" dt="2025-02-08T23:33:23.078" v="296" actId="6549"/>
        <pc:sldMkLst>
          <pc:docMk/>
          <pc:sldMk cId="64482485" sldId="6331"/>
        </pc:sldMkLst>
        <pc:spChg chg="mod">
          <ac:chgData name="Jim McGowan" userId="e2c7446dd3aca506" providerId="LiveId" clId="{B47F140E-4B7D-48D3-9238-56227214C084}" dt="2025-02-08T23:33:23.078" v="296" actId="6549"/>
          <ac:spMkLst>
            <pc:docMk/>
            <pc:sldMk cId="64482485" sldId="6331"/>
            <ac:spMk id="134147" creationId="{00000000-0000-0000-0000-000000000000}"/>
          </ac:spMkLst>
        </pc:spChg>
      </pc:sldChg>
      <pc:sldChg chg="del">
        <pc:chgData name="Jim McGowan" userId="e2c7446dd3aca506" providerId="LiveId" clId="{B47F140E-4B7D-48D3-9238-56227214C084}" dt="2025-02-08T23:16:24.653" v="182" actId="47"/>
        <pc:sldMkLst>
          <pc:docMk/>
          <pc:sldMk cId="2845213417" sldId="6332"/>
        </pc:sldMkLst>
      </pc:sldChg>
      <pc:sldChg chg="modSp mod">
        <pc:chgData name="Jim McGowan" userId="e2c7446dd3aca506" providerId="LiveId" clId="{B47F140E-4B7D-48D3-9238-56227214C084}" dt="2025-02-08T23:33:34.889" v="298" actId="108"/>
        <pc:sldMkLst>
          <pc:docMk/>
          <pc:sldMk cId="1850429360" sldId="6333"/>
        </pc:sldMkLst>
        <pc:spChg chg="mod">
          <ac:chgData name="Jim McGowan" userId="e2c7446dd3aca506" providerId="LiveId" clId="{B47F140E-4B7D-48D3-9238-56227214C084}" dt="2025-02-08T23:33:34.889" v="298" actId="108"/>
          <ac:spMkLst>
            <pc:docMk/>
            <pc:sldMk cId="1850429360" sldId="6333"/>
            <ac:spMk id="134147" creationId="{00000000-0000-0000-0000-000000000000}"/>
          </ac:spMkLst>
        </pc:spChg>
      </pc:sldChg>
      <pc:sldChg chg="modSp mod">
        <pc:chgData name="Jim McGowan" userId="e2c7446dd3aca506" providerId="LiveId" clId="{B47F140E-4B7D-48D3-9238-56227214C084}" dt="2025-02-08T23:33:40.180" v="299" actId="108"/>
        <pc:sldMkLst>
          <pc:docMk/>
          <pc:sldMk cId="130927914" sldId="6334"/>
        </pc:sldMkLst>
        <pc:spChg chg="mod">
          <ac:chgData name="Jim McGowan" userId="e2c7446dd3aca506" providerId="LiveId" clId="{B47F140E-4B7D-48D3-9238-56227214C084}" dt="2025-02-08T23:33:40.180" v="299" actId="108"/>
          <ac:spMkLst>
            <pc:docMk/>
            <pc:sldMk cId="130927914" sldId="6334"/>
            <ac:spMk id="134147" creationId="{00000000-0000-0000-0000-000000000000}"/>
          </ac:spMkLst>
        </pc:spChg>
      </pc:sldChg>
      <pc:sldChg chg="del">
        <pc:chgData name="Jim McGowan" userId="e2c7446dd3aca506" providerId="LiveId" clId="{B47F140E-4B7D-48D3-9238-56227214C084}" dt="2025-02-08T23:17:03.512" v="188" actId="47"/>
        <pc:sldMkLst>
          <pc:docMk/>
          <pc:sldMk cId="279706481" sldId="6335"/>
        </pc:sldMkLst>
      </pc:sldChg>
      <pc:sldChg chg="del">
        <pc:chgData name="Jim McGowan" userId="e2c7446dd3aca506" providerId="LiveId" clId="{B47F140E-4B7D-48D3-9238-56227214C084}" dt="2025-02-08T23:17:28.349" v="192" actId="47"/>
        <pc:sldMkLst>
          <pc:docMk/>
          <pc:sldMk cId="2081361467" sldId="6336"/>
        </pc:sldMkLst>
      </pc:sldChg>
      <pc:sldChg chg="del">
        <pc:chgData name="Jim McGowan" userId="e2c7446dd3aca506" providerId="LiveId" clId="{B47F140E-4B7D-48D3-9238-56227214C084}" dt="2025-02-08T23:17:50.713" v="196" actId="47"/>
        <pc:sldMkLst>
          <pc:docMk/>
          <pc:sldMk cId="638152211" sldId="6337"/>
        </pc:sldMkLst>
      </pc:sldChg>
      <pc:sldChg chg="modSp mod">
        <pc:chgData name="Jim McGowan" userId="e2c7446dd3aca506" providerId="LiveId" clId="{B47F140E-4B7D-48D3-9238-56227214C084}" dt="2025-02-08T23:22:02.932" v="209" actId="207"/>
        <pc:sldMkLst>
          <pc:docMk/>
          <pc:sldMk cId="3323205261" sldId="6338"/>
        </pc:sldMkLst>
        <pc:spChg chg="mod">
          <ac:chgData name="Jim McGowan" userId="e2c7446dd3aca506" providerId="LiveId" clId="{B47F140E-4B7D-48D3-9238-56227214C084}" dt="2025-02-08T23:22:02.932" v="209" actId="207"/>
          <ac:spMkLst>
            <pc:docMk/>
            <pc:sldMk cId="3323205261" sldId="6338"/>
            <ac:spMk id="3" creationId="{00000000-0000-0000-0000-000000000000}"/>
          </ac:spMkLst>
        </pc:spChg>
        <pc:spChg chg="mod">
          <ac:chgData name="Jim McGowan" userId="e2c7446dd3aca506" providerId="LiveId" clId="{B47F140E-4B7D-48D3-9238-56227214C084}" dt="2025-02-08T23:20:41.344" v="201" actId="6549"/>
          <ac:spMkLst>
            <pc:docMk/>
            <pc:sldMk cId="3323205261" sldId="6338"/>
            <ac:spMk id="14338" creationId="{00000000-0000-0000-0000-000000000000}"/>
          </ac:spMkLst>
        </pc:spChg>
      </pc:sldChg>
      <pc:sldChg chg="modSp mod">
        <pc:chgData name="Jim McGowan" userId="e2c7446dd3aca506" providerId="LiveId" clId="{B47F140E-4B7D-48D3-9238-56227214C084}" dt="2025-02-08T23:33:46.946" v="300" actId="108"/>
        <pc:sldMkLst>
          <pc:docMk/>
          <pc:sldMk cId="1552460448" sldId="6339"/>
        </pc:sldMkLst>
        <pc:spChg chg="mod">
          <ac:chgData name="Jim McGowan" userId="e2c7446dd3aca506" providerId="LiveId" clId="{B47F140E-4B7D-48D3-9238-56227214C084}" dt="2025-02-08T23:33:46.946" v="300" actId="108"/>
          <ac:spMkLst>
            <pc:docMk/>
            <pc:sldMk cId="1552460448" sldId="6339"/>
            <ac:spMk id="5" creationId="{00000000-0000-0000-0000-000000000000}"/>
          </ac:spMkLst>
        </pc:spChg>
      </pc:sldChg>
      <pc:sldChg chg="modSp mod">
        <pc:chgData name="Jim McGowan" userId="e2c7446dd3aca506" providerId="LiveId" clId="{B47F140E-4B7D-48D3-9238-56227214C084}" dt="2025-02-08T23:33:58.864" v="303" actId="108"/>
        <pc:sldMkLst>
          <pc:docMk/>
          <pc:sldMk cId="1649733127" sldId="6341"/>
        </pc:sldMkLst>
        <pc:spChg chg="mod">
          <ac:chgData name="Jim McGowan" userId="e2c7446dd3aca506" providerId="LiveId" clId="{B47F140E-4B7D-48D3-9238-56227214C084}" dt="2025-02-08T23:33:58.864" v="303" actId="108"/>
          <ac:spMkLst>
            <pc:docMk/>
            <pc:sldMk cId="1649733127" sldId="6341"/>
            <ac:spMk id="5" creationId="{00000000-0000-0000-0000-000000000000}"/>
          </ac:spMkLst>
        </pc:spChg>
      </pc:sldChg>
      <pc:sldChg chg="modSp mod">
        <pc:chgData name="Jim McGowan" userId="e2c7446dd3aca506" providerId="LiveId" clId="{B47F140E-4B7D-48D3-9238-56227214C084}" dt="2025-02-08T23:34:02.746" v="304" actId="108"/>
        <pc:sldMkLst>
          <pc:docMk/>
          <pc:sldMk cId="1623844836" sldId="6342"/>
        </pc:sldMkLst>
        <pc:spChg chg="mod">
          <ac:chgData name="Jim McGowan" userId="e2c7446dd3aca506" providerId="LiveId" clId="{B47F140E-4B7D-48D3-9238-56227214C084}" dt="2025-02-08T23:34:02.746" v="304" actId="108"/>
          <ac:spMkLst>
            <pc:docMk/>
            <pc:sldMk cId="1623844836" sldId="6342"/>
            <ac:spMk id="5" creationId="{00000000-0000-0000-0000-000000000000}"/>
          </ac:spMkLst>
        </pc:spChg>
      </pc:sldChg>
      <pc:sldChg chg="modSp mod">
        <pc:chgData name="Jim McGowan" userId="e2c7446dd3aca506" providerId="LiveId" clId="{B47F140E-4B7D-48D3-9238-56227214C084}" dt="2025-02-08T23:34:06.433" v="305" actId="108"/>
        <pc:sldMkLst>
          <pc:docMk/>
          <pc:sldMk cId="491595060" sldId="6343"/>
        </pc:sldMkLst>
        <pc:spChg chg="mod">
          <ac:chgData name="Jim McGowan" userId="e2c7446dd3aca506" providerId="LiveId" clId="{B47F140E-4B7D-48D3-9238-56227214C084}" dt="2025-02-08T23:34:06.433" v="305" actId="108"/>
          <ac:spMkLst>
            <pc:docMk/>
            <pc:sldMk cId="491595060" sldId="6343"/>
            <ac:spMk id="5" creationId="{00000000-0000-0000-0000-000000000000}"/>
          </ac:spMkLst>
        </pc:spChg>
      </pc:sldChg>
      <pc:sldChg chg="modSp mod">
        <pc:chgData name="Jim McGowan" userId="e2c7446dd3aca506" providerId="LiveId" clId="{B47F140E-4B7D-48D3-9238-56227214C084}" dt="2025-02-08T23:22:34.534" v="211" actId="12788"/>
        <pc:sldMkLst>
          <pc:docMk/>
          <pc:sldMk cId="1544024785" sldId="6344"/>
        </pc:sldMkLst>
        <pc:spChg chg="mod">
          <ac:chgData name="Jim McGowan" userId="e2c7446dd3aca506" providerId="LiveId" clId="{B47F140E-4B7D-48D3-9238-56227214C084}" dt="2025-02-08T23:22:34.534" v="211" actId="12788"/>
          <ac:spMkLst>
            <pc:docMk/>
            <pc:sldMk cId="1544024785" sldId="6344"/>
            <ac:spMk id="3" creationId="{BBA35E7F-E4EA-4138-BBBA-E3B8E55A1B96}"/>
          </ac:spMkLst>
        </pc:spChg>
      </pc:sldChg>
      <pc:sldChg chg="modSp mod">
        <pc:chgData name="Jim McGowan" userId="e2c7446dd3aca506" providerId="LiveId" clId="{B47F140E-4B7D-48D3-9238-56227214C084}" dt="2025-02-08T23:34:14.803" v="306" actId="108"/>
        <pc:sldMkLst>
          <pc:docMk/>
          <pc:sldMk cId="2953691401" sldId="6347"/>
        </pc:sldMkLst>
        <pc:spChg chg="mod">
          <ac:chgData name="Jim McGowan" userId="e2c7446dd3aca506" providerId="LiveId" clId="{B47F140E-4B7D-48D3-9238-56227214C084}" dt="2025-02-08T23:34:14.803" v="306" actId="108"/>
          <ac:spMkLst>
            <pc:docMk/>
            <pc:sldMk cId="2953691401" sldId="6347"/>
            <ac:spMk id="3" creationId="{00000000-0000-0000-0000-000000000000}"/>
          </ac:spMkLst>
        </pc:spChg>
      </pc:sldChg>
      <pc:sldChg chg="modSp mod">
        <pc:chgData name="Jim McGowan" userId="e2c7446dd3aca506" providerId="LiveId" clId="{B47F140E-4B7D-48D3-9238-56227214C084}" dt="2025-02-08T23:34:18.567" v="307" actId="108"/>
        <pc:sldMkLst>
          <pc:docMk/>
          <pc:sldMk cId="2501226218" sldId="6348"/>
        </pc:sldMkLst>
        <pc:spChg chg="mod">
          <ac:chgData name="Jim McGowan" userId="e2c7446dd3aca506" providerId="LiveId" clId="{B47F140E-4B7D-48D3-9238-56227214C084}" dt="2025-02-08T23:34:18.567" v="307" actId="108"/>
          <ac:spMkLst>
            <pc:docMk/>
            <pc:sldMk cId="2501226218" sldId="6348"/>
            <ac:spMk id="5" creationId="{00000000-0000-0000-0000-000000000000}"/>
          </ac:spMkLst>
        </pc:spChg>
      </pc:sldChg>
      <pc:sldChg chg="del">
        <pc:chgData name="Jim McGowan" userId="e2c7446dd3aca506" providerId="LiveId" clId="{B47F140E-4B7D-48D3-9238-56227214C084}" dt="2025-02-08T23:23:44.399" v="215" actId="47"/>
        <pc:sldMkLst>
          <pc:docMk/>
          <pc:sldMk cId="2866492160" sldId="6349"/>
        </pc:sldMkLst>
      </pc:sldChg>
      <pc:sldChg chg="del">
        <pc:chgData name="Jim McGowan" userId="e2c7446dd3aca506" providerId="LiveId" clId="{B47F140E-4B7D-48D3-9238-56227214C084}" dt="2025-02-08T23:27:34.190" v="248" actId="47"/>
        <pc:sldMkLst>
          <pc:docMk/>
          <pc:sldMk cId="572582694" sldId="6351"/>
        </pc:sldMkLst>
      </pc:sldChg>
      <pc:sldChg chg="del">
        <pc:chgData name="Jim McGowan" userId="e2c7446dd3aca506" providerId="LiveId" clId="{B47F140E-4B7D-48D3-9238-56227214C084}" dt="2025-02-08T23:28:15.319" v="252" actId="47"/>
        <pc:sldMkLst>
          <pc:docMk/>
          <pc:sldMk cId="590528215" sldId="6355"/>
        </pc:sldMkLst>
      </pc:sldChg>
      <pc:sldChg chg="del">
        <pc:chgData name="Jim McGowan" userId="e2c7446dd3aca506" providerId="LiveId" clId="{B47F140E-4B7D-48D3-9238-56227214C084}" dt="2025-02-08T23:30:52.308" v="283" actId="47"/>
        <pc:sldMkLst>
          <pc:docMk/>
          <pc:sldMk cId="2951603721" sldId="6356"/>
        </pc:sldMkLst>
      </pc:sldChg>
      <pc:sldChg chg="modSp mod">
        <pc:chgData name="Jim McGowan" userId="e2c7446dd3aca506" providerId="LiveId" clId="{B47F140E-4B7D-48D3-9238-56227214C084}" dt="2025-02-08T23:29:57.736" v="277" actId="1036"/>
        <pc:sldMkLst>
          <pc:docMk/>
          <pc:sldMk cId="2978547621" sldId="6357"/>
        </pc:sldMkLst>
        <pc:spChg chg="mod">
          <ac:chgData name="Jim McGowan" userId="e2c7446dd3aca506" providerId="LiveId" clId="{B47F140E-4B7D-48D3-9238-56227214C084}" dt="2025-02-08T23:28:49.191" v="254" actId="255"/>
          <ac:spMkLst>
            <pc:docMk/>
            <pc:sldMk cId="2978547621" sldId="6357"/>
            <ac:spMk id="2" creationId="{216CDCD4-3FAB-41A2-A747-7282BA4069DD}"/>
          </ac:spMkLst>
        </pc:spChg>
        <pc:spChg chg="mod">
          <ac:chgData name="Jim McGowan" userId="e2c7446dd3aca506" providerId="LiveId" clId="{B47F140E-4B7D-48D3-9238-56227214C084}" dt="2025-02-08T23:29:57.736" v="277" actId="1036"/>
          <ac:spMkLst>
            <pc:docMk/>
            <pc:sldMk cId="2978547621" sldId="6357"/>
            <ac:spMk id="3" creationId="{C6B44EFD-44EA-418A-8CD4-A78ED7739FE7}"/>
          </ac:spMkLst>
        </pc:spChg>
      </pc:sldChg>
      <pc:sldChg chg="del">
        <pc:chgData name="Jim McGowan" userId="e2c7446dd3aca506" providerId="LiveId" clId="{B47F140E-4B7D-48D3-9238-56227214C084}" dt="2025-02-08T23:32:08.334" v="287" actId="47"/>
        <pc:sldMkLst>
          <pc:docMk/>
          <pc:sldMk cId="1922951350" sldId="6358"/>
        </pc:sldMkLst>
      </pc:sldChg>
      <pc:sldChg chg="modSp mod">
        <pc:chgData name="Jim McGowan" userId="e2c7446dd3aca506" providerId="LiveId" clId="{B47F140E-4B7D-48D3-9238-56227214C084}" dt="2025-02-08T23:33:53.582" v="302" actId="108"/>
        <pc:sldMkLst>
          <pc:docMk/>
          <pc:sldMk cId="2533486007" sldId="8837"/>
        </pc:sldMkLst>
        <pc:spChg chg="mod">
          <ac:chgData name="Jim McGowan" userId="e2c7446dd3aca506" providerId="LiveId" clId="{B47F140E-4B7D-48D3-9238-56227214C084}" dt="2025-02-08T23:33:53.582" v="302" actId="108"/>
          <ac:spMkLst>
            <pc:docMk/>
            <pc:sldMk cId="2533486007" sldId="8837"/>
            <ac:spMk id="5" creationId="{00000000-0000-0000-0000-000000000000}"/>
          </ac:spMkLst>
        </pc:spChg>
      </pc:sldChg>
      <pc:sldChg chg="modSp mod">
        <pc:chgData name="Jim McGowan" userId="e2c7446dd3aca506" providerId="LiveId" clId="{B47F140E-4B7D-48D3-9238-56227214C084}" dt="2025-02-08T23:35:04.332" v="315" actId="108"/>
        <pc:sldMkLst>
          <pc:docMk/>
          <pc:sldMk cId="2487014975" sldId="11102"/>
        </pc:sldMkLst>
        <pc:spChg chg="mod">
          <ac:chgData name="Jim McGowan" userId="e2c7446dd3aca506" providerId="LiveId" clId="{B47F140E-4B7D-48D3-9238-56227214C084}" dt="2025-02-08T23:35:04.332" v="315" actId="108"/>
          <ac:spMkLst>
            <pc:docMk/>
            <pc:sldMk cId="2487014975" sldId="11102"/>
            <ac:spMk id="134147" creationId="{8BEE63F0-E48A-314B-C6E8-C0C8E7088F4F}"/>
          </ac:spMkLst>
        </pc:spChg>
      </pc:sldChg>
      <pc:sldChg chg="modSp mod">
        <pc:chgData name="Jim McGowan" userId="e2c7446dd3aca506" providerId="LiveId" clId="{B47F140E-4B7D-48D3-9238-56227214C084}" dt="2025-02-08T23:35:08.096" v="316" actId="108"/>
        <pc:sldMkLst>
          <pc:docMk/>
          <pc:sldMk cId="2721409251" sldId="11103"/>
        </pc:sldMkLst>
        <pc:spChg chg="mod">
          <ac:chgData name="Jim McGowan" userId="e2c7446dd3aca506" providerId="LiveId" clId="{B47F140E-4B7D-48D3-9238-56227214C084}" dt="2025-02-08T23:35:08.096" v="316" actId="108"/>
          <ac:spMkLst>
            <pc:docMk/>
            <pc:sldMk cId="2721409251" sldId="11103"/>
            <ac:spMk id="134147" creationId="{04BEBCDC-1F11-E9CC-9BBD-D461BFADA683}"/>
          </ac:spMkLst>
        </pc:spChg>
      </pc:sldChg>
      <pc:sldChg chg="modSp add mod">
        <pc:chgData name="Jim McGowan" userId="e2c7446dd3aca506" providerId="LiveId" clId="{B47F140E-4B7D-48D3-9238-56227214C084}" dt="2025-02-08T23:04:20.198" v="85" actId="11"/>
        <pc:sldMkLst>
          <pc:docMk/>
          <pc:sldMk cId="2600680970" sldId="11104"/>
        </pc:sldMkLst>
        <pc:spChg chg="mod">
          <ac:chgData name="Jim McGowan" userId="e2c7446dd3aca506" providerId="LiveId" clId="{B47F140E-4B7D-48D3-9238-56227214C084}" dt="2025-02-08T22:54:49.678" v="21" actId="108"/>
          <ac:spMkLst>
            <pc:docMk/>
            <pc:sldMk cId="2600680970" sldId="11104"/>
            <ac:spMk id="3" creationId="{46F1D9E6-EC21-1D49-7662-DFBF7D1DB0BB}"/>
          </ac:spMkLst>
        </pc:spChg>
        <pc:spChg chg="mod">
          <ac:chgData name="Jim McGowan" userId="e2c7446dd3aca506" providerId="LiveId" clId="{B47F140E-4B7D-48D3-9238-56227214C084}" dt="2025-02-08T23:04:20.198" v="85" actId="11"/>
          <ac:spMkLst>
            <pc:docMk/>
            <pc:sldMk cId="2600680970" sldId="11104"/>
            <ac:spMk id="14338" creationId="{9F15E479-916E-FFD3-0ED8-367BE3BE8B32}"/>
          </ac:spMkLst>
        </pc:spChg>
      </pc:sldChg>
      <pc:sldChg chg="modSp add mod">
        <pc:chgData name="Jim McGowan" userId="e2c7446dd3aca506" providerId="LiveId" clId="{B47F140E-4B7D-48D3-9238-56227214C084}" dt="2025-02-08T23:04:36.245" v="86" actId="108"/>
        <pc:sldMkLst>
          <pc:docMk/>
          <pc:sldMk cId="2013368560" sldId="11105"/>
        </pc:sldMkLst>
        <pc:spChg chg="mod">
          <ac:chgData name="Jim McGowan" userId="e2c7446dd3aca506" providerId="LiveId" clId="{B47F140E-4B7D-48D3-9238-56227214C084}" dt="2025-02-08T23:02:06.904" v="70" actId="108"/>
          <ac:spMkLst>
            <pc:docMk/>
            <pc:sldMk cId="2013368560" sldId="11105"/>
            <ac:spMk id="3" creationId="{440E26FC-6E08-A06E-A423-217DD62FF0DB}"/>
          </ac:spMkLst>
        </pc:spChg>
        <pc:spChg chg="mod">
          <ac:chgData name="Jim McGowan" userId="e2c7446dd3aca506" providerId="LiveId" clId="{B47F140E-4B7D-48D3-9238-56227214C084}" dt="2025-02-08T23:04:36.245" v="86" actId="108"/>
          <ac:spMkLst>
            <pc:docMk/>
            <pc:sldMk cId="2013368560" sldId="11105"/>
            <ac:spMk id="14338" creationId="{1292D26E-A7AB-870F-35C0-B22F822490AC}"/>
          </ac:spMkLst>
        </pc:spChg>
      </pc:sldChg>
      <pc:sldChg chg="modSp add mod">
        <pc:chgData name="Jim McGowan" userId="e2c7446dd3aca506" providerId="LiveId" clId="{B47F140E-4B7D-48D3-9238-56227214C084}" dt="2025-02-08T23:19:17.551" v="197" actId="108"/>
        <pc:sldMkLst>
          <pc:docMk/>
          <pc:sldMk cId="2401312780" sldId="11106"/>
        </pc:sldMkLst>
        <pc:spChg chg="mod">
          <ac:chgData name="Jim McGowan" userId="e2c7446dd3aca506" providerId="LiveId" clId="{B47F140E-4B7D-48D3-9238-56227214C084}" dt="2025-02-08T23:19:17.551" v="197" actId="108"/>
          <ac:spMkLst>
            <pc:docMk/>
            <pc:sldMk cId="2401312780" sldId="11106"/>
            <ac:spMk id="3" creationId="{5A65245A-0508-5B3C-7755-426ED04BA047}"/>
          </ac:spMkLst>
        </pc:spChg>
      </pc:sldChg>
      <pc:sldChg chg="modSp add mod">
        <pc:chgData name="Jim McGowan" userId="e2c7446dd3aca506" providerId="LiveId" clId="{B47F140E-4B7D-48D3-9238-56227214C084}" dt="2025-02-08T23:15:29.521" v="172" actId="255"/>
        <pc:sldMkLst>
          <pc:docMk/>
          <pc:sldMk cId="384814937" sldId="11107"/>
        </pc:sldMkLst>
        <pc:spChg chg="mod">
          <ac:chgData name="Jim McGowan" userId="e2c7446dd3aca506" providerId="LiveId" clId="{B47F140E-4B7D-48D3-9238-56227214C084}" dt="2025-02-08T23:15:29.521" v="172" actId="255"/>
          <ac:spMkLst>
            <pc:docMk/>
            <pc:sldMk cId="384814937" sldId="11107"/>
            <ac:spMk id="3" creationId="{6A89887D-D6B7-EF59-EB33-7335BF92F75A}"/>
          </ac:spMkLst>
        </pc:spChg>
      </pc:sldChg>
      <pc:sldChg chg="add del">
        <pc:chgData name="Jim McGowan" userId="e2c7446dd3aca506" providerId="LiveId" clId="{B47F140E-4B7D-48D3-9238-56227214C084}" dt="2025-02-08T23:10:22.606" v="121" actId="47"/>
        <pc:sldMkLst>
          <pc:docMk/>
          <pc:sldMk cId="2087662812" sldId="11107"/>
        </pc:sldMkLst>
      </pc:sldChg>
      <pc:sldChg chg="modSp add mod">
        <pc:chgData name="Jim McGowan" userId="e2c7446dd3aca506" providerId="LiveId" clId="{B47F140E-4B7D-48D3-9238-56227214C084}" dt="2025-02-08T23:15:47.093" v="175" actId="108"/>
        <pc:sldMkLst>
          <pc:docMk/>
          <pc:sldMk cId="608898672" sldId="11108"/>
        </pc:sldMkLst>
        <pc:spChg chg="mod">
          <ac:chgData name="Jim McGowan" userId="e2c7446dd3aca506" providerId="LiveId" clId="{B47F140E-4B7D-48D3-9238-56227214C084}" dt="2025-02-08T23:15:47.093" v="175" actId="108"/>
          <ac:spMkLst>
            <pc:docMk/>
            <pc:sldMk cId="608898672" sldId="11108"/>
            <ac:spMk id="3" creationId="{03DAD50B-C78E-9697-B0FB-96908C6639A3}"/>
          </ac:spMkLst>
        </pc:spChg>
      </pc:sldChg>
      <pc:sldChg chg="modSp add mod ord">
        <pc:chgData name="Jim McGowan" userId="e2c7446dd3aca506" providerId="LiveId" clId="{B47F140E-4B7D-48D3-9238-56227214C084}" dt="2025-02-08T23:16:19.717" v="181" actId="108"/>
        <pc:sldMkLst>
          <pc:docMk/>
          <pc:sldMk cId="3156974274" sldId="11109"/>
        </pc:sldMkLst>
        <pc:spChg chg="mod">
          <ac:chgData name="Jim McGowan" userId="e2c7446dd3aca506" providerId="LiveId" clId="{B47F140E-4B7D-48D3-9238-56227214C084}" dt="2025-02-08T23:16:19.717" v="181" actId="108"/>
          <ac:spMkLst>
            <pc:docMk/>
            <pc:sldMk cId="3156974274" sldId="11109"/>
            <ac:spMk id="3" creationId="{4C235154-5398-9DF6-5300-40A794A7150B}"/>
          </ac:spMkLst>
        </pc:spChg>
      </pc:sldChg>
      <pc:sldChg chg="modSp add mod ord">
        <pc:chgData name="Jim McGowan" userId="e2c7446dd3aca506" providerId="LiveId" clId="{B47F140E-4B7D-48D3-9238-56227214C084}" dt="2025-02-08T23:16:55.988" v="187" actId="108"/>
        <pc:sldMkLst>
          <pc:docMk/>
          <pc:sldMk cId="2026824618" sldId="11110"/>
        </pc:sldMkLst>
        <pc:spChg chg="mod">
          <ac:chgData name="Jim McGowan" userId="e2c7446dd3aca506" providerId="LiveId" clId="{B47F140E-4B7D-48D3-9238-56227214C084}" dt="2025-02-08T23:16:55.988" v="187" actId="108"/>
          <ac:spMkLst>
            <pc:docMk/>
            <pc:sldMk cId="2026824618" sldId="11110"/>
            <ac:spMk id="3" creationId="{91045BA9-AA3A-AA9B-DC66-53E005BB10EA}"/>
          </ac:spMkLst>
        </pc:spChg>
      </pc:sldChg>
      <pc:sldChg chg="modSp add mod">
        <pc:chgData name="Jim McGowan" userId="e2c7446dd3aca506" providerId="LiveId" clId="{B47F140E-4B7D-48D3-9238-56227214C084}" dt="2025-02-08T23:17:22.760" v="191" actId="108"/>
        <pc:sldMkLst>
          <pc:docMk/>
          <pc:sldMk cId="3553042281" sldId="11111"/>
        </pc:sldMkLst>
        <pc:spChg chg="mod">
          <ac:chgData name="Jim McGowan" userId="e2c7446dd3aca506" providerId="LiveId" clId="{B47F140E-4B7D-48D3-9238-56227214C084}" dt="2025-02-08T23:17:22.760" v="191" actId="108"/>
          <ac:spMkLst>
            <pc:docMk/>
            <pc:sldMk cId="3553042281" sldId="11111"/>
            <ac:spMk id="3" creationId="{70B85BEC-6CDD-F2B8-CB81-D6EE555DB6DD}"/>
          </ac:spMkLst>
        </pc:spChg>
      </pc:sldChg>
      <pc:sldChg chg="modSp add mod">
        <pc:chgData name="Jim McGowan" userId="e2c7446dd3aca506" providerId="LiveId" clId="{B47F140E-4B7D-48D3-9238-56227214C084}" dt="2025-02-08T23:17:44.750" v="195" actId="108"/>
        <pc:sldMkLst>
          <pc:docMk/>
          <pc:sldMk cId="2166407019" sldId="11112"/>
        </pc:sldMkLst>
        <pc:spChg chg="mod">
          <ac:chgData name="Jim McGowan" userId="e2c7446dd3aca506" providerId="LiveId" clId="{B47F140E-4B7D-48D3-9238-56227214C084}" dt="2025-02-08T23:17:44.750" v="195" actId="108"/>
          <ac:spMkLst>
            <pc:docMk/>
            <pc:sldMk cId="2166407019" sldId="11112"/>
            <ac:spMk id="3" creationId="{C1CD5175-A375-9CF1-BC71-2B7884D210FA}"/>
          </ac:spMkLst>
        </pc:spChg>
      </pc:sldChg>
      <pc:sldChg chg="modSp add mod">
        <pc:chgData name="Jim McGowan" userId="e2c7446dd3aca506" providerId="LiveId" clId="{B47F140E-4B7D-48D3-9238-56227214C084}" dt="2025-02-08T23:23:34.397" v="214" actId="108"/>
        <pc:sldMkLst>
          <pc:docMk/>
          <pc:sldMk cId="488675492" sldId="11113"/>
        </pc:sldMkLst>
        <pc:spChg chg="mod">
          <ac:chgData name="Jim McGowan" userId="e2c7446dd3aca506" providerId="LiveId" clId="{B47F140E-4B7D-48D3-9238-56227214C084}" dt="2025-02-08T23:23:34.397" v="214" actId="108"/>
          <ac:spMkLst>
            <pc:docMk/>
            <pc:sldMk cId="488675492" sldId="11113"/>
            <ac:spMk id="3" creationId="{288A2D5D-59C0-40E2-97B9-7AEFA9D1D8D8}"/>
          </ac:spMkLst>
        </pc:spChg>
      </pc:sldChg>
      <pc:sldChg chg="modSp add mod">
        <pc:chgData name="Jim McGowan" userId="e2c7446dd3aca506" providerId="LiveId" clId="{B47F140E-4B7D-48D3-9238-56227214C084}" dt="2025-02-08T23:27:26.548" v="247" actId="108"/>
        <pc:sldMkLst>
          <pc:docMk/>
          <pc:sldMk cId="2491096261" sldId="11114"/>
        </pc:sldMkLst>
        <pc:spChg chg="mod">
          <ac:chgData name="Jim McGowan" userId="e2c7446dd3aca506" providerId="LiveId" clId="{B47F140E-4B7D-48D3-9238-56227214C084}" dt="2025-02-08T23:27:26.548" v="247" actId="108"/>
          <ac:spMkLst>
            <pc:docMk/>
            <pc:sldMk cId="2491096261" sldId="11114"/>
            <ac:spMk id="3" creationId="{50350177-7E61-1820-33A6-09FBBD4BE9DD}"/>
          </ac:spMkLst>
        </pc:spChg>
      </pc:sldChg>
      <pc:sldChg chg="modSp add mod">
        <pc:chgData name="Jim McGowan" userId="e2c7446dd3aca506" providerId="LiveId" clId="{B47F140E-4B7D-48D3-9238-56227214C084}" dt="2025-02-08T23:28:01.702" v="251" actId="108"/>
        <pc:sldMkLst>
          <pc:docMk/>
          <pc:sldMk cId="3730511221" sldId="11115"/>
        </pc:sldMkLst>
        <pc:spChg chg="mod">
          <ac:chgData name="Jim McGowan" userId="e2c7446dd3aca506" providerId="LiveId" clId="{B47F140E-4B7D-48D3-9238-56227214C084}" dt="2025-02-08T23:28:01.702" v="251" actId="108"/>
          <ac:spMkLst>
            <pc:docMk/>
            <pc:sldMk cId="3730511221" sldId="11115"/>
            <ac:spMk id="3" creationId="{4C86B367-895B-A0DD-6102-878DE978636D}"/>
          </ac:spMkLst>
        </pc:spChg>
      </pc:sldChg>
      <pc:sldChg chg="modSp add mod">
        <pc:chgData name="Jim McGowan" userId="e2c7446dd3aca506" providerId="LiveId" clId="{B47F140E-4B7D-48D3-9238-56227214C084}" dt="2025-02-08T23:30:05.740" v="279" actId="1036"/>
        <pc:sldMkLst>
          <pc:docMk/>
          <pc:sldMk cId="2581681601" sldId="11116"/>
        </pc:sldMkLst>
        <pc:spChg chg="mod">
          <ac:chgData name="Jim McGowan" userId="e2c7446dd3aca506" providerId="LiveId" clId="{B47F140E-4B7D-48D3-9238-56227214C084}" dt="2025-02-08T23:30:05.740" v="279" actId="1036"/>
          <ac:spMkLst>
            <pc:docMk/>
            <pc:sldMk cId="2581681601" sldId="11116"/>
            <ac:spMk id="3" creationId="{DEFB6763-7E24-8D12-5A53-079C3B8ADEF6}"/>
          </ac:spMkLst>
        </pc:spChg>
      </pc:sldChg>
      <pc:sldChg chg="modSp add mod">
        <pc:chgData name="Jim McGowan" userId="e2c7446dd3aca506" providerId="LiveId" clId="{B47F140E-4B7D-48D3-9238-56227214C084}" dt="2025-02-08T23:30:42.520" v="282" actId="108"/>
        <pc:sldMkLst>
          <pc:docMk/>
          <pc:sldMk cId="1917843314" sldId="11117"/>
        </pc:sldMkLst>
        <pc:spChg chg="mod">
          <ac:chgData name="Jim McGowan" userId="e2c7446dd3aca506" providerId="LiveId" clId="{B47F140E-4B7D-48D3-9238-56227214C084}" dt="2025-02-08T23:30:42.520" v="282" actId="108"/>
          <ac:spMkLst>
            <pc:docMk/>
            <pc:sldMk cId="1917843314" sldId="11117"/>
            <ac:spMk id="3" creationId="{C6E2F1EA-0885-DA1D-F6C8-15A91E0E8699}"/>
          </ac:spMkLst>
        </pc:spChg>
      </pc:sldChg>
      <pc:sldChg chg="modSp add mod">
        <pc:chgData name="Jim McGowan" userId="e2c7446dd3aca506" providerId="LiveId" clId="{B47F140E-4B7D-48D3-9238-56227214C084}" dt="2025-02-08T23:32:01.649" v="286" actId="108"/>
        <pc:sldMkLst>
          <pc:docMk/>
          <pc:sldMk cId="3681912821" sldId="11118"/>
        </pc:sldMkLst>
        <pc:spChg chg="mod">
          <ac:chgData name="Jim McGowan" userId="e2c7446dd3aca506" providerId="LiveId" clId="{B47F140E-4B7D-48D3-9238-56227214C084}" dt="2025-02-08T23:32:01.649" v="286" actId="108"/>
          <ac:spMkLst>
            <pc:docMk/>
            <pc:sldMk cId="3681912821" sldId="11118"/>
            <ac:spMk id="3" creationId="{D131DF97-FF4A-FF0D-9046-9209F8F006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- 019</a:t>
            </a:r>
          </a:p>
          <a:p>
            <a:pPr>
              <a:defRPr/>
            </a:pPr>
            <a:r>
              <a:rPr lang="en-US" sz="1500"/>
              <a:t>02-09-2025</a:t>
            </a:r>
            <a:endParaRPr lang="en-US" sz="15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2/8/2025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of reductionism – oversimplification of a complex subject</a:t>
            </a:r>
          </a:p>
        </p:txBody>
      </p:sp>
      <p:sp>
        <p:nvSpPr>
          <p:cNvPr id="4" name="Header Placeholder 3"/>
          <p:cNvSpPr>
            <a:spLocks noGrp="1"/>
          </p:cNvSpPr>
          <p:nvPr>
            <p:ph type="hdr" sz="quarter" idx="10"/>
          </p:nvPr>
        </p:nvSpPr>
        <p:spPr/>
        <p:txBody>
          <a:bodyPr/>
          <a:lstStyle/>
          <a:p>
            <a:pPr>
              <a:defRPr/>
            </a:pPr>
            <a:r>
              <a:rPr lang="en-US"/>
              <a:t>Dr. Andy Woods - The Protestant Reformation</a:t>
            </a:r>
            <a:endParaRPr lang="en-US" dirty="0"/>
          </a:p>
        </p:txBody>
      </p:sp>
      <p:sp>
        <p:nvSpPr>
          <p:cNvPr id="5" name="Date Placeholder 4"/>
          <p:cNvSpPr>
            <a:spLocks noGrp="1"/>
          </p:cNvSpPr>
          <p:nvPr>
            <p:ph type="dt" idx="11"/>
          </p:nvPr>
        </p:nvSpPr>
        <p:spPr/>
        <p:txBody>
          <a:bodyPr/>
          <a:lstStyle/>
          <a:p>
            <a:pPr>
              <a:defRPr/>
            </a:pPr>
            <a:r>
              <a:rPr lang="en-US"/>
              <a:t>9/10/2017</a:t>
            </a:r>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B4BBA7F9-A4F9-41CD-9EEF-64BAB7350056}" type="slidenum">
              <a:rPr lang="en-US" altLang="en-US" smtClean="0"/>
              <a:pPr>
                <a:defRPr/>
              </a:pPr>
              <a:t>16</a:t>
            </a:fld>
            <a:endParaRPr lang="en-US" altLang="en-US" dirty="0"/>
          </a:p>
        </p:txBody>
      </p:sp>
    </p:spTree>
    <p:extLst>
      <p:ext uri="{BB962C8B-B14F-4D97-AF65-F5344CB8AC3E}">
        <p14:creationId xmlns:p14="http://schemas.microsoft.com/office/powerpoint/2010/main" val="303289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2/8/2025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2/8/2025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2/8/2025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4572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“By predestination we mean the eternal decree of God, by which he determined with himself whatever he wished to happen with regard to every man. All are not created on equal terms, but some are preordained to eternal life, others to eternal damnation; and, accordingly, as each has been created for one or other of these ends, we say that he has been predestinated to life or to death.”</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12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(Orlando, Signalman Publishing, from the 4th edition, 2009, Kindle edition), Chapter 21, section 5, Kindle location 17221.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19669781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31242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“We say, then, that Scripture clearly proves this much, that God by his eternal and immutable counsel determined once for all those whom it was his pleasure one day to admit to salvation, and those whom, on the other hand, it was his pleasure to doom to destruction.”</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12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23, section 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EA76E9B-CC7C-40F0-8E6A-50846278F1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18803541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595628"/>
            <a:ext cx="10972800" cy="3666744"/>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“I say with Augustine, that the Lord has created those who, as he certainly foreknow, were to go to destruction, and he did so because he so willed. Why he willed it is not ours to ask, as we cannot comprehend, nor can it become us even to raise a controversy as to the justice of the divine will. Whenever we speak of it, we are speaking of the supreme standard of justice.”</a:t>
            </a:r>
            <a:endParaRPr lang="en-US" altLang="en-US" sz="3200" dirty="0">
              <a:solidFill>
                <a:schemeClr val="tx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2EF07CCE-2FD7-453B-B14C-4A79DC44C6DC}"/>
              </a:ext>
            </a:extLst>
          </p:cNvPr>
          <p:cNvSpPr txBox="1">
            <a:spLocks noChangeArrowheads="1"/>
          </p:cNvSpPr>
          <p:nvPr/>
        </p:nvSpPr>
        <p:spPr bwMode="auto">
          <a:xfrm>
            <a:off x="1943100" y="2286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Font typeface="Wingdings" panose="05000000000000000000" pitchFamily="2" charset="2"/>
              <a:buNone/>
              <a:defRPr/>
            </a:pPr>
            <a:r>
              <a:rPr lang="en-US" sz="40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Font typeface="Wingdings" panose="05000000000000000000" pitchFamily="2" charset="2"/>
              <a:buNone/>
              <a:defRPr/>
            </a:pPr>
            <a:r>
              <a:rPr lang="en-US" sz="1600" kern="0" dirty="0">
                <a:effectLst>
                  <a:outerShdw blurRad="38100" dist="38100" dir="2700000" algn="tl">
                    <a:srgbClr val="000000">
                      <a:alpha val="43137"/>
                    </a:srgbClr>
                  </a:outerShdw>
                </a:effectLst>
              </a:rPr>
              <a:t>John Calvin, </a:t>
            </a:r>
            <a:r>
              <a:rPr lang="en-US" sz="1600" i="1" kern="0" dirty="0">
                <a:effectLst>
                  <a:outerShdw blurRad="38100" dist="38100" dir="2700000" algn="tl">
                    <a:srgbClr val="000000">
                      <a:alpha val="43137"/>
                    </a:srgbClr>
                  </a:outerShdw>
                </a:effectLst>
              </a:rPr>
              <a:t>Institutes of the Christian Religion</a:t>
            </a:r>
            <a:r>
              <a:rPr lang="en-US" sz="1600" kern="0" dirty="0">
                <a:effectLst>
                  <a:outerShdw blurRad="38100" dist="38100" dir="2700000" algn="tl">
                    <a:srgbClr val="000000">
                      <a:alpha val="43137"/>
                    </a:srgbClr>
                  </a:outerShdw>
                </a:effectLst>
              </a:rPr>
              <a:t>, Vol. 3, Chapter 23, section 5.</a:t>
            </a:r>
            <a:br>
              <a:rPr lang="en-US" sz="1600" kern="0" dirty="0">
                <a:effectLst>
                  <a:outerShdw blurRad="38100" dist="38100" dir="2700000" algn="tl">
                    <a:srgbClr val="000000">
                      <a:alpha val="43137"/>
                    </a:srgbClr>
                  </a:outerShdw>
                </a:effectLst>
              </a:rPr>
            </a:br>
            <a:endParaRPr lang="en-US" sz="1600" kern="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8411B3DF-D97D-48DC-BECA-5CFA69292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5793347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2095500"/>
            <a:ext cx="10972800" cy="2667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wrote: “Now, since the arrangement of all things is in the hand of God, since to him belongs the disposal of life and death, he arranges all things by his sovereign counsel, in such a way that individuals are born, who are doomed from the womb to certain death, and are to glorify him by their destruction.”</a:t>
            </a:r>
            <a:endParaRPr lang="en-US" altLang="en-US" sz="3200" dirty="0">
              <a:solidFill>
                <a:schemeClr val="tx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A3FE64BB-3DED-45B6-8757-29A07D76296F}"/>
              </a:ext>
            </a:extLst>
          </p:cNvPr>
          <p:cNvSpPr txBox="1">
            <a:spLocks noChangeArrowheads="1"/>
          </p:cNvSpPr>
          <p:nvPr/>
        </p:nvSpPr>
        <p:spPr bwMode="auto">
          <a:xfrm>
            <a:off x="1943100" y="2286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Font typeface="Wingdings" panose="05000000000000000000" pitchFamily="2" charset="2"/>
              <a:buNone/>
              <a:defRPr/>
            </a:pPr>
            <a:r>
              <a:rPr lang="en-US" sz="40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Font typeface="Wingdings" panose="05000000000000000000" pitchFamily="2" charset="2"/>
              <a:buNone/>
              <a:defRPr/>
            </a:pPr>
            <a:r>
              <a:rPr lang="en-US" sz="1600" kern="0" dirty="0">
                <a:effectLst>
                  <a:outerShdw blurRad="38100" dist="38100" dir="2700000" algn="tl">
                    <a:srgbClr val="000000">
                      <a:alpha val="43137"/>
                    </a:srgbClr>
                  </a:outerShdw>
                </a:effectLst>
              </a:rPr>
              <a:t>John Calvin, </a:t>
            </a:r>
            <a:r>
              <a:rPr lang="en-US" sz="1600" i="1" kern="0" dirty="0">
                <a:effectLst>
                  <a:outerShdw blurRad="38100" dist="38100" dir="2700000" algn="tl">
                    <a:srgbClr val="000000">
                      <a:alpha val="43137"/>
                    </a:srgbClr>
                  </a:outerShdw>
                </a:effectLst>
              </a:rPr>
              <a:t>Institutes of the Christian Religion</a:t>
            </a:r>
            <a:r>
              <a:rPr lang="en-US" sz="1600" kern="0" dirty="0">
                <a:effectLst>
                  <a:outerShdw blurRad="38100" dist="38100" dir="2700000" algn="tl">
                    <a:srgbClr val="000000">
                      <a:alpha val="43137"/>
                    </a:srgbClr>
                  </a:outerShdw>
                </a:effectLst>
              </a:rPr>
              <a:t>, Vol. 3, Chapter 23, section 6.</a:t>
            </a:r>
            <a:br>
              <a:rPr lang="en-US" sz="1600" kern="0" dirty="0">
                <a:effectLst>
                  <a:outerShdw blurRad="38100" dist="38100" dir="2700000" algn="tl">
                    <a:srgbClr val="000000">
                      <a:alpha val="43137"/>
                    </a:srgbClr>
                  </a:outerShdw>
                </a:effectLst>
              </a:rPr>
            </a:br>
            <a:endParaRPr lang="en-US" sz="1600" kern="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043AEE1-A15D-4EA0-A643-F4C89A35F4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22692241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981200" y="274637"/>
            <a:ext cx="8229600" cy="868363"/>
          </a:xfrm>
        </p:spPr>
        <p:txBody>
          <a:bodyPr/>
          <a:lstStyle/>
          <a:p>
            <a:pPr algn="ctr" eaLnBrk="1" hangingPunct="1">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rPr>
              <a:t>Spurgeon</a:t>
            </a:r>
          </a:p>
        </p:txBody>
      </p:sp>
      <p:sp>
        <p:nvSpPr>
          <p:cNvPr id="106499" name="Content Placeholder 2"/>
          <p:cNvSpPr>
            <a:spLocks noGrp="1"/>
          </p:cNvSpPr>
          <p:nvPr>
            <p:ph idx="1"/>
          </p:nvPr>
        </p:nvSpPr>
        <p:spPr>
          <a:xfrm>
            <a:off x="609600" y="1600200"/>
            <a:ext cx="10972800" cy="3581400"/>
          </a:xfrm>
        </p:spPr>
        <p:txBody>
          <a:bodyPr/>
          <a:lstStyle/>
          <a:p>
            <a:pPr marL="0" indent="0" algn="just" eaLnBrk="1" hangingPunct="1">
              <a:spcBef>
                <a:spcPts val="0"/>
              </a:spcBef>
              <a:spcAft>
                <a:spcPts val="0"/>
              </a:spcAft>
              <a:buNone/>
              <a:defRPr/>
            </a:pPr>
            <a:r>
              <a:rPr lang="en-US" dirty="0"/>
              <a:t>"</a:t>
            </a:r>
            <a:r>
              <a:rPr lang="en-US" dirty="0">
                <a:effectLst/>
              </a:rPr>
              <a:t>You have made heaven mourn; you have made earth sad; you have dug hell for yourself! Confess your iniquity with shame and with confusion of face! Bow down before the God of mercy and acknowledge that </a:t>
            </a:r>
            <a:r>
              <a:rPr lang="en-US" i="1" dirty="0">
                <a:effectLst/>
              </a:rPr>
              <a:t>if He spares you</a:t>
            </a:r>
            <a:r>
              <a:rPr lang="en-US" dirty="0">
                <a:effectLst/>
              </a:rPr>
              <a:t>, it will be His free mercy [i.e., election] that shall do it—but if He destroys you, </a:t>
            </a:r>
            <a:r>
              <a:rPr lang="en-US" i="1" dirty="0">
                <a:effectLst/>
              </a:rPr>
              <a:t>you shall not have one word to say</a:t>
            </a:r>
            <a:r>
              <a:rPr lang="en-US" dirty="0">
                <a:effectLst/>
              </a:rPr>
              <a:t> against the justice of the solemn sentence!” (emphasis added)</a:t>
            </a:r>
            <a:r>
              <a:rPr lang="en-US" dirty="0"/>
              <a:t> </a:t>
            </a:r>
          </a:p>
        </p:txBody>
      </p:sp>
      <p:pic>
        <p:nvPicPr>
          <p:cNvPr id="19458" name="Picture 2" descr="https://blog.logoscdn.com/wp-content/uploads/Spurge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147232"/>
            <a:ext cx="695771" cy="914400"/>
          </a:xfrm>
          <a:prstGeom prst="rect">
            <a:avLst/>
          </a:prstGeom>
          <a:noFill/>
          <a:ln>
            <a:solidFill>
              <a:schemeClr val="tx1"/>
            </a:solidFill>
          </a:ln>
        </p:spPr>
      </p:pic>
      <p:sp>
        <p:nvSpPr>
          <p:cNvPr id="2" name="Rectangle 1">
            <a:extLst>
              <a:ext uri="{FF2B5EF4-FFF2-40B4-BE49-F238E27FC236}">
                <a16:creationId xmlns:a16="http://schemas.microsoft.com/office/drawing/2014/main" id="{464BBA84-B1AB-416B-A09B-FD0D385BC9D5}"/>
              </a:ext>
            </a:extLst>
          </p:cNvPr>
          <p:cNvSpPr/>
          <p:nvPr/>
        </p:nvSpPr>
        <p:spPr>
          <a:xfrm>
            <a:off x="609600" y="6019800"/>
            <a:ext cx="10972800" cy="707886"/>
          </a:xfrm>
          <a:prstGeom prst="rect">
            <a:avLst/>
          </a:prstGeom>
        </p:spPr>
        <p:txBody>
          <a:bodyPr wrap="square">
            <a:spAutoFit/>
          </a:bodyPr>
          <a:lstStyle/>
          <a:p>
            <a:pPr marL="0" indent="0" algn="ctr" eaLnBrk="1" hangingPunct="1">
              <a:spcBef>
                <a:spcPts val="600"/>
              </a:spcBef>
              <a:spcAft>
                <a:spcPts val="0"/>
              </a:spcAft>
              <a:buNone/>
              <a:defRPr/>
            </a:pPr>
            <a:r>
              <a:rPr lang="en-US" sz="2000" dirty="0">
                <a:latin typeface="Calibri" panose="020F0502020204030204" pitchFamily="34" charset="0"/>
                <a:cs typeface="Calibri" panose="020F0502020204030204" pitchFamily="34" charset="0"/>
              </a:rPr>
              <a:t>[Charles H. Spurgeon, “Christ’s First and Last Subject” (Sermon #329, https:// www.spurgeon.org/ resource-library/ sermons/ </a:t>
            </a:r>
            <a:r>
              <a:rPr lang="en-US" sz="2000" dirty="0" err="1">
                <a:latin typeface="Calibri" panose="020F0502020204030204" pitchFamily="34" charset="0"/>
                <a:cs typeface="Calibri" panose="020F0502020204030204" pitchFamily="34" charset="0"/>
              </a:rPr>
              <a:t>christs</a:t>
            </a:r>
            <a:r>
              <a:rPr lang="en-US" sz="2000" dirty="0">
                <a:latin typeface="Calibri" panose="020F0502020204030204" pitchFamily="34" charset="0"/>
                <a:cs typeface="Calibri" panose="020F0502020204030204" pitchFamily="34" charset="0"/>
              </a:rPr>
              <a:t>-first-and-last-subject# flipbook)].</a:t>
            </a:r>
            <a:endParaRPr lang="en-US"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20603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600200"/>
            <a:ext cx="10972800" cy="3886200"/>
          </a:xfrm>
        </p:spPr>
        <p:txBody>
          <a:bodyPr/>
          <a:lstStyle/>
          <a:p>
            <a:pPr marL="0" indent="0" algn="just">
              <a:buNone/>
            </a:pPr>
            <a:r>
              <a:rPr lang="en-US" dirty="0">
                <a:effectLst/>
              </a:rPr>
              <a:t>“In other words, you can cry out to the Lord in humility and repentance and ask Him to save your soul, and He may or may not do it, and there is nothing you can do to gain salvation. Yet, the Bible is filled with verses declaring that God is a merciful God to those who call upon Him. God has ordained to show mercy on those who call upon His name.”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rPr>
              <a:t>Bob Kirkland, </a:t>
            </a:r>
            <a:r>
              <a:rPr lang="en-US" i="1" dirty="0">
                <a:latin typeface="Calibri" panose="020F0502020204030204" pitchFamily="34" charset="0"/>
              </a:rPr>
              <a:t>Calvinism: None Dare Call It Heresy; Spotlight on the Life and Teachings of John Calvin</a:t>
            </a:r>
            <a:r>
              <a:rPr lang="en-US" dirty="0">
                <a:latin typeface="Calibri" panose="020F0502020204030204" pitchFamily="34" charset="0"/>
              </a:rPr>
              <a:t> (Eureka, MT: Lighthouse Trails, 2018), 55.</a:t>
            </a:r>
          </a:p>
        </p:txBody>
      </p:sp>
      <p:sp>
        <p:nvSpPr>
          <p:cNvPr id="6" name="Title 1">
            <a:extLst>
              <a:ext uri="{FF2B5EF4-FFF2-40B4-BE49-F238E27FC236}">
                <a16:creationId xmlns:a16="http://schemas.microsoft.com/office/drawing/2014/main" id="{4127587F-43C6-4D4F-A4B5-56ADB89784D1}"/>
              </a:ext>
            </a:extLst>
          </p:cNvPr>
          <p:cNvSpPr>
            <a:spLocks noGrp="1"/>
          </p:cNvSpPr>
          <p:nvPr>
            <p:ph type="title"/>
          </p:nvPr>
        </p:nvSpPr>
        <p:spPr>
          <a:xfrm>
            <a:off x="1981200" y="274637"/>
            <a:ext cx="8229600" cy="868363"/>
          </a:xfrm>
        </p:spPr>
        <p:txBody>
          <a:bodyPr/>
          <a:lstStyle/>
          <a:p>
            <a:pPr algn="ctr" eaLnBrk="1" hangingPunct="1">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rPr>
              <a:t>Spurgeon</a:t>
            </a:r>
          </a:p>
        </p:txBody>
      </p:sp>
      <p:pic>
        <p:nvPicPr>
          <p:cNvPr id="2" name="Picture 2" descr="https://blog.logoscdn.com/wp-content/uploads/Spurgeon.jpg">
            <a:extLst>
              <a:ext uri="{FF2B5EF4-FFF2-40B4-BE49-F238E27FC236}">
                <a16:creationId xmlns:a16="http://schemas.microsoft.com/office/drawing/2014/main" id="{FA159B2E-ED1F-B39E-92FE-120C4C30A1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147232"/>
            <a:ext cx="695771" cy="914400"/>
          </a:xfrm>
          <a:prstGeom prst="rect">
            <a:avLst/>
          </a:prstGeom>
          <a:noFill/>
          <a:ln>
            <a:solidFill>
              <a:schemeClr val="tx1"/>
            </a:solidFill>
          </a:ln>
        </p:spPr>
      </p:pic>
    </p:spTree>
    <p:extLst>
      <p:ext uri="{BB962C8B-B14F-4D97-AF65-F5344CB8AC3E}">
        <p14:creationId xmlns:p14="http://schemas.microsoft.com/office/powerpoint/2010/main" val="36146087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D1E-CCCC-4C79-8161-9DFF71566C4D}"/>
              </a:ext>
            </a:extLst>
          </p:cNvPr>
          <p:cNvSpPr>
            <a:spLocks noGrp="1"/>
          </p:cNvSpPr>
          <p:nvPr>
            <p:ph type="title"/>
          </p:nvPr>
        </p:nvSpPr>
        <p:spPr>
          <a:xfrm>
            <a:off x="2590800" y="228600"/>
            <a:ext cx="7010400" cy="914400"/>
          </a:xfrm>
        </p:spPr>
        <p:txBody>
          <a:bodyPr/>
          <a:lstStyle/>
          <a:p>
            <a:pPr algn="ctr"/>
            <a:r>
              <a:rPr lang="en-US" sz="4000" dirty="0">
                <a:solidFill>
                  <a:srgbClr val="00FFFF"/>
                </a:solidFill>
                <a:effectLst>
                  <a:outerShdw blurRad="38100" dist="38100" dir="2700000" algn="tl">
                    <a:srgbClr val="000000">
                      <a:alpha val="43137"/>
                    </a:srgbClr>
                  </a:outerShdw>
                </a:effectLst>
              </a:rPr>
              <a:t>Westminster Confession III, iii, iv</a:t>
            </a:r>
          </a:p>
        </p:txBody>
      </p:sp>
      <p:sp>
        <p:nvSpPr>
          <p:cNvPr id="3" name="Content Placeholder 2">
            <a:extLst>
              <a:ext uri="{FF2B5EF4-FFF2-40B4-BE49-F238E27FC236}">
                <a16:creationId xmlns:a16="http://schemas.microsoft.com/office/drawing/2014/main" id="{957D0A10-1BC4-4533-A7AA-71FA0527B14F}"/>
              </a:ext>
            </a:extLst>
          </p:cNvPr>
          <p:cNvSpPr>
            <a:spLocks noGrp="1"/>
          </p:cNvSpPr>
          <p:nvPr>
            <p:ph idx="1"/>
          </p:nvPr>
        </p:nvSpPr>
        <p:spPr>
          <a:xfrm>
            <a:off x="609600" y="1371600"/>
            <a:ext cx="10972800" cy="4114800"/>
          </a:xfrm>
        </p:spPr>
        <p:txBody>
          <a:bodyPr/>
          <a:lstStyle/>
          <a:p>
            <a:pPr marL="0" indent="0" algn="just">
              <a:buNone/>
            </a:pPr>
            <a:r>
              <a:rPr lang="en-US" sz="3600" dirty="0"/>
              <a:t>“By the decree of God, for the manifestation of His glory, some men and angels are predestinated unto everlasting life; and </a:t>
            </a:r>
            <a:r>
              <a:rPr lang="en-US" sz="3600" b="1" u="sng" dirty="0">
                <a:solidFill>
                  <a:srgbClr val="FFFFCC"/>
                </a:solidFill>
              </a:rPr>
              <a:t>others foreordained to everlasting death</a:t>
            </a:r>
            <a:r>
              <a:rPr lang="en-US" sz="3600" dirty="0"/>
              <a:t>. These angels and men, thus predestinated, and foreordained, are particularly and unchangeably designed, and their number so certain and definite, that it cannot be either increased or diminished.”</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5438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3B63-477E-512B-9250-1331B262D4F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A5C60C4-08E9-F196-6577-71639BA020EA}"/>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5A65245A-0508-5B3C-7755-426ED04BA047}"/>
              </a:ext>
            </a:extLst>
          </p:cNvPr>
          <p:cNvSpPr>
            <a:spLocks noGrp="1"/>
          </p:cNvSpPr>
          <p:nvPr>
            <p:ph idx="1"/>
          </p:nvPr>
        </p:nvSpPr>
        <p:spPr>
          <a:xfrm>
            <a:off x="609599" y="1600200"/>
            <a:ext cx="886968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8124A1BF-62F8-71FF-D943-781BBC6709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1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600" y="1475014"/>
            <a:ext cx="10608906"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5" name="Picture 2">
            <a:extLst>
              <a:ext uri="{FF2B5EF4-FFF2-40B4-BE49-F238E27FC236}">
                <a16:creationId xmlns:a16="http://schemas.microsoft.com/office/drawing/2014/main" id="{4D7D37E6-1352-44BB-A2ED-4315E4C279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4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600" y="1475014"/>
            <a:ext cx="10608906"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6420CDF-5928-3193-3070-F5F2A2B5E9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14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685800"/>
          </a:xfrm>
        </p:spPr>
        <p:txBody>
          <a:bodyPr/>
          <a:lstStyle/>
          <a:p>
            <a:pPr algn="ctr"/>
            <a:r>
              <a:rPr lang="en-US" altLang="en-US" sz="4000" dirty="0" err="1">
                <a:effectLst>
                  <a:outerShdw blurRad="38100" dist="38100" dir="2700000" algn="tl">
                    <a:srgbClr val="000000">
                      <a:alpha val="43137"/>
                    </a:srgbClr>
                  </a:outerShdw>
                </a:effectLst>
              </a:rPr>
              <a:t>Omnicausality</a:t>
            </a:r>
            <a:r>
              <a:rPr lang="en-US" altLang="en-US" sz="4000" dirty="0">
                <a:effectLst>
                  <a:outerShdw blurRad="38100" dist="38100" dir="2700000" algn="tl">
                    <a:srgbClr val="000000">
                      <a:alpha val="43137"/>
                    </a:srgbClr>
                  </a:outerShdw>
                </a:effectLst>
              </a:rPr>
              <a:t>?</a:t>
            </a:r>
          </a:p>
        </p:txBody>
      </p:sp>
      <p:sp>
        <p:nvSpPr>
          <p:cNvPr id="35843" name="Rectangle 3"/>
          <p:cNvSpPr>
            <a:spLocks noGrp="1" noChangeArrowheads="1"/>
          </p:cNvSpPr>
          <p:nvPr>
            <p:ph type="body" idx="1"/>
          </p:nvPr>
        </p:nvSpPr>
        <p:spPr>
          <a:xfrm>
            <a:off x="3657600" y="1676400"/>
            <a:ext cx="7848600" cy="2362198"/>
          </a:xfrm>
        </p:spPr>
        <p:txBody>
          <a:bodyPr/>
          <a:lstStyle/>
          <a:p>
            <a:pPr marL="0" indent="0" algn="just" eaLnBrk="1" hangingPunct="1">
              <a:buNone/>
              <a:defRPr/>
            </a:pPr>
            <a:r>
              <a:rPr lang="en-US" sz="3600" dirty="0">
                <a:effectLst>
                  <a:outerShdw blurRad="38100" dist="38100" dir="2700000" algn="tl">
                    <a:srgbClr val="000000">
                      <a:alpha val="43137"/>
                    </a:srgbClr>
                  </a:outerShdw>
                </a:effectLst>
              </a:rPr>
              <a:t>"Reformed theology stresses the sovereignty of God in virtue of which He has sovereignly determined from all eternity </a:t>
            </a:r>
            <a:r>
              <a:rPr lang="en-US" sz="3600" b="1" u="sng" dirty="0">
                <a:solidFill>
                  <a:srgbClr val="FFFFCC"/>
                </a:solidFill>
                <a:effectLst>
                  <a:outerShdw blurRad="38100" dist="38100" dir="2700000" algn="tl">
                    <a:srgbClr val="000000">
                      <a:alpha val="43137"/>
                    </a:srgbClr>
                  </a:outerShdw>
                </a:effectLst>
              </a:rPr>
              <a:t>whatsoever will come to pass</a:t>
            </a:r>
            <a:r>
              <a:rPr lang="en-US" sz="3600" dirty="0">
                <a:effectLst>
                  <a:outerShdw blurRad="38100" dist="38100" dir="2700000" algn="tl">
                    <a:srgbClr val="000000">
                      <a:alpha val="43137"/>
                    </a:srgbClr>
                  </a:outerShdw>
                </a:effectLst>
              </a:rPr>
              <a:t>, and works His sovereign will in His entire creation, both natural and spiritual, according to His pre-determined plan.”</a:t>
            </a:r>
          </a:p>
        </p:txBody>
      </p:sp>
      <p:sp>
        <p:nvSpPr>
          <p:cNvPr id="22532" name="Text Box 4"/>
          <p:cNvSpPr txBox="1">
            <a:spLocks noChangeArrowheads="1"/>
          </p:cNvSpPr>
          <p:nvPr/>
        </p:nvSpPr>
        <p:spPr bwMode="auto">
          <a:xfrm>
            <a:off x="2247900" y="6019801"/>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dirty="0">
                <a:effectLst>
                  <a:outerShdw blurRad="38100" dist="38100" dir="2700000" algn="tl">
                    <a:srgbClr val="000000">
                      <a:alpha val="43137"/>
                    </a:srgbClr>
                  </a:outerShdw>
                </a:effectLst>
                <a:latin typeface="Calibri" panose="020F0502020204030204" pitchFamily="34" charset="0"/>
              </a:rPr>
              <a:t>Louis </a:t>
            </a:r>
            <a:r>
              <a:rPr lang="en-US" altLang="en-US" sz="1800" dirty="0" err="1">
                <a:effectLst>
                  <a:outerShdw blurRad="38100" dist="38100" dir="2700000" algn="tl">
                    <a:srgbClr val="000000">
                      <a:alpha val="43137"/>
                    </a:srgbClr>
                  </a:outerShdw>
                </a:effectLst>
                <a:latin typeface="Calibri" panose="020F0502020204030204" pitchFamily="34" charset="0"/>
              </a:rPr>
              <a:t>Berkhof</a:t>
            </a:r>
            <a:r>
              <a:rPr lang="en-US" altLang="en-US" sz="1800" dirty="0">
                <a:effectLst>
                  <a:outerShdw blurRad="38100" dist="38100" dir="2700000" algn="tl">
                    <a:srgbClr val="000000">
                      <a:alpha val="43137"/>
                    </a:srgbClr>
                  </a:outerShdw>
                </a:effectLst>
                <a:latin typeface="Calibri" panose="020F0502020204030204" pitchFamily="34" charset="0"/>
              </a:rPr>
              <a:t>, </a:t>
            </a:r>
            <a:r>
              <a:rPr lang="en-US" altLang="en-US" sz="1800" i="1" dirty="0">
                <a:effectLst>
                  <a:outerShdw blurRad="38100" dist="38100" dir="2700000" algn="tl">
                    <a:srgbClr val="000000">
                      <a:alpha val="43137"/>
                    </a:srgbClr>
                  </a:outerShdw>
                </a:effectLst>
                <a:latin typeface="Calibri" panose="020F0502020204030204" pitchFamily="34" charset="0"/>
              </a:rPr>
              <a:t>Systematic Theology: With a Complete Textual Index</a:t>
            </a:r>
            <a:r>
              <a:rPr lang="en-US" altLang="en-US" sz="1800" dirty="0">
                <a:effectLst>
                  <a:outerShdw blurRad="38100" dist="38100" dir="2700000" algn="tl">
                    <a:srgbClr val="000000">
                      <a:alpha val="43137"/>
                    </a:srgbClr>
                  </a:outerShdw>
                </a:effectLst>
                <a:latin typeface="Calibri" panose="020F0502020204030204" pitchFamily="34" charset="0"/>
              </a:rPr>
              <a:t>, 4th and rev. ed. (Grand Rapids: </a:t>
            </a:r>
            <a:r>
              <a:rPr lang="en-US" altLang="en-US" sz="1800" dirty="0" err="1">
                <a:effectLst>
                  <a:outerShdw blurRad="38100" dist="38100" dir="2700000" algn="tl">
                    <a:srgbClr val="000000">
                      <a:alpha val="43137"/>
                    </a:srgbClr>
                  </a:outerShdw>
                </a:effectLst>
                <a:latin typeface="Calibri" panose="020F0502020204030204" pitchFamily="34" charset="0"/>
              </a:rPr>
              <a:t>Eerdman's</a:t>
            </a:r>
            <a:r>
              <a:rPr lang="en-US" altLang="en-US" sz="1800" dirty="0">
                <a:effectLst>
                  <a:outerShdw blurRad="38100" dist="38100" dir="2700000" algn="tl">
                    <a:srgbClr val="000000">
                      <a:alpha val="43137"/>
                    </a:srgbClr>
                  </a:outerShdw>
                </a:effectLst>
                <a:latin typeface="Calibri" panose="020F0502020204030204" pitchFamily="34" charset="0"/>
              </a:rPr>
              <a:t>, 1932; reprint, Grand Rapids: Baker, 1996), 100. </a:t>
            </a:r>
          </a:p>
        </p:txBody>
      </p:sp>
      <p:pic>
        <p:nvPicPr>
          <p:cNvPr id="2" name="Picture 1">
            <a:extLst>
              <a:ext uri="{FF2B5EF4-FFF2-40B4-BE49-F238E27FC236}">
                <a16:creationId xmlns:a16="http://schemas.microsoft.com/office/drawing/2014/main" id="{9696EDBC-016B-4361-AD25-6D55B871D1C3}"/>
              </a:ext>
            </a:extLst>
          </p:cNvPr>
          <p:cNvPicPr>
            <a:picLocks noChangeAspect="1"/>
          </p:cNvPicPr>
          <p:nvPr/>
        </p:nvPicPr>
        <p:blipFill>
          <a:blip r:embed="rId2"/>
          <a:stretch>
            <a:fillRect/>
          </a:stretch>
        </p:blipFill>
        <p:spPr>
          <a:xfrm>
            <a:off x="685800" y="1828800"/>
            <a:ext cx="248093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03489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194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“Nor ought it to seem absurd when I say, that God not only foresaw the fall of the first man, and in him the ruin of his posterity; but also at his own pleasure arranged it.”</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12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23, section 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35F16E3-8EA0-4995-A013-6FFCA59893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5449760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362200"/>
          </a:xfrm>
          <a:prstGeom prst="rect">
            <a:avLst/>
          </a:prstGeom>
          <a:noFill/>
          <a:ln w="9525">
            <a:noFill/>
            <a:miter lim="800000"/>
            <a:headEnd/>
            <a:tailEnd/>
          </a:ln>
          <a:effectLst/>
        </p:spPr>
        <p:txBody>
          <a:bodyPr/>
          <a:lstStyle/>
          <a:p>
            <a:pPr algn="just"/>
            <a:r>
              <a:rPr lang="en-US" sz="3200" dirty="0">
                <a:latin typeface="Calibri" panose="020F0502020204030204" pitchFamily="34" charset="0"/>
              </a:rPr>
              <a:t>In Edwin Palmer’s book, </a:t>
            </a:r>
            <a:r>
              <a:rPr lang="en-US" sz="3200" i="1" dirty="0">
                <a:latin typeface="Calibri" panose="020F0502020204030204" pitchFamily="34" charset="0"/>
              </a:rPr>
              <a:t>The Five Points of Calvinism</a:t>
            </a:r>
            <a:r>
              <a:rPr lang="en-US" sz="3200" dirty="0">
                <a:latin typeface="Calibri" panose="020F0502020204030204" pitchFamily="34" charset="0"/>
              </a:rPr>
              <a:t>, he states: “God is in back of everything. He decides and causes all things to happen that do happen…even sin…God ordained sin and unbelief.”</a:t>
            </a:r>
          </a:p>
        </p:txBody>
      </p:sp>
      <p:sp>
        <p:nvSpPr>
          <p:cNvPr id="6" name="Rectangle 2"/>
          <p:cNvSpPr>
            <a:spLocks noChangeArrowheads="1"/>
          </p:cNvSpPr>
          <p:nvPr/>
        </p:nvSpPr>
        <p:spPr bwMode="auto">
          <a:xfrm>
            <a:off x="2625013" y="269449"/>
            <a:ext cx="6941975" cy="1025951"/>
          </a:xfrm>
          <a:prstGeom prst="rect">
            <a:avLst/>
          </a:prstGeom>
          <a:noFill/>
          <a:ln w="9525">
            <a:noFill/>
            <a:miter lim="800000"/>
            <a:headEnd/>
            <a:tailEnd/>
          </a:ln>
          <a:effectLst/>
        </p:spPr>
        <p:txBody>
          <a:bodyPr anchor="ct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Edwin Palmer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rPr>
              <a:t>Edwin H. Palmer, </a:t>
            </a:r>
            <a:r>
              <a:rPr lang="en-US" i="1" dirty="0">
                <a:latin typeface="Calibri" panose="020F0502020204030204" pitchFamily="34" charset="0"/>
              </a:rPr>
              <a:t>The Five Points of Calvinism</a:t>
            </a:r>
            <a:r>
              <a:rPr lang="en-US" dirty="0">
                <a:latin typeface="Calibri" panose="020F0502020204030204" pitchFamily="34" charset="0"/>
              </a:rPr>
              <a:t> (Grand Rapids, MI: Baker Books, Enlarged Edition, 1980, 24th printing, 2005), pp. 25, 102.</a:t>
            </a:r>
          </a:p>
        </p:txBody>
      </p:sp>
    </p:spTree>
    <p:extLst>
      <p:ext uri="{BB962C8B-B14F-4D97-AF65-F5344CB8AC3E}">
        <p14:creationId xmlns:p14="http://schemas.microsoft.com/office/powerpoint/2010/main" val="148526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7700" y="2133600"/>
            <a:ext cx="10876601"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rPr>
              <a:t>R. C. Sproul Jr. (R. C. Sproul’s Calvinist son) said that God “desired that man would fall into sin … [God] created sin.”</a:t>
            </a:r>
          </a:p>
        </p:txBody>
      </p:sp>
      <p:sp>
        <p:nvSpPr>
          <p:cNvPr id="6" name="Rectangle 2"/>
          <p:cNvSpPr>
            <a:spLocks noChangeArrowheads="1"/>
          </p:cNvSpPr>
          <p:nvPr/>
        </p:nvSpPr>
        <p:spPr bwMode="auto">
          <a:xfrm>
            <a:off x="2625013" y="269449"/>
            <a:ext cx="6941975" cy="1025951"/>
          </a:xfrm>
          <a:prstGeom prst="rect">
            <a:avLst/>
          </a:prstGeom>
          <a:noFill/>
          <a:ln w="9525">
            <a:noFill/>
            <a:miter lim="800000"/>
            <a:headEnd/>
            <a:tailEnd/>
          </a:ln>
          <a:effectLst/>
        </p:spPr>
        <p:txBody>
          <a:bodyPr anchor="ct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 C. Sproul Jr.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rPr>
              <a:t>R.C. Sproul Jr., </a:t>
            </a:r>
            <a:r>
              <a:rPr lang="en-US" i="1" dirty="0">
                <a:latin typeface="Calibri" panose="020F0502020204030204" pitchFamily="34" charset="0"/>
              </a:rPr>
              <a:t>Almighty Over All</a:t>
            </a:r>
            <a:r>
              <a:rPr lang="en-US" dirty="0">
                <a:latin typeface="Calibri" panose="020F0502020204030204" pitchFamily="34" charset="0"/>
              </a:rPr>
              <a:t> (Grand Rapids, MI: Baker Books, 1999, Second printing, July 1999), pp. 53-54.</a:t>
            </a:r>
          </a:p>
        </p:txBody>
      </p:sp>
    </p:spTree>
    <p:extLst>
      <p:ext uri="{BB962C8B-B14F-4D97-AF65-F5344CB8AC3E}">
        <p14:creationId xmlns:p14="http://schemas.microsoft.com/office/powerpoint/2010/main" val="257390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28800" y="1828801"/>
            <a:ext cx="85344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rPr>
              <a:t>“That God decreed sin should enter this world through the disobedience of our first parents was a secret hid in His own breast.”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 name="Rectangle 2"/>
          <p:cNvSpPr>
            <a:spLocks noChangeArrowheads="1"/>
          </p:cNvSpPr>
          <p:nvPr/>
        </p:nvSpPr>
        <p:spPr bwMode="auto">
          <a:xfrm>
            <a:off x="2625013" y="228600"/>
            <a:ext cx="6941975" cy="1305612"/>
          </a:xfrm>
          <a:prstGeom prst="rect">
            <a:avLst/>
          </a:prstGeom>
          <a:noFill/>
          <a:ln w="9525">
            <a:noFill/>
            <a:miter lim="800000"/>
            <a:headEnd/>
            <a:tailEnd/>
          </a:ln>
          <a:effectLst/>
        </p:spPr>
        <p:txBody>
          <a:bodyPr anchor="ct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rPr>
              <a:t>, p. 201.</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314129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FB4A233-7E5C-4DD2-B6EE-7C6AE5A9824A" descr="Image-1.jpg">
            <a:extLst>
              <a:ext uri="{FF2B5EF4-FFF2-40B4-BE49-F238E27FC236}">
                <a16:creationId xmlns:a16="http://schemas.microsoft.com/office/drawing/2014/main" id="{80594AAE-DB83-C216-2033-C61752CC2F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0944"/>
            <a:ext cx="10972800" cy="60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5917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2971800" y="6096000"/>
            <a:ext cx="6248400" cy="609600"/>
          </a:xfrm>
        </p:spPr>
        <p:txBody>
          <a:bodyP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32.</a:t>
            </a:r>
            <a:endParaRPr lang="en-US" altLang="en-US" sz="2000" dirty="0">
              <a:solidFill>
                <a:schemeClr val="tx1"/>
              </a:solidFill>
            </a:endParaRPr>
          </a:p>
        </p:txBody>
      </p:sp>
      <p:sp>
        <p:nvSpPr>
          <p:cNvPr id="105475" name="Content Placeholder 2"/>
          <p:cNvSpPr>
            <a:spLocks noGrp="1"/>
          </p:cNvSpPr>
          <p:nvPr>
            <p:ph idx="1"/>
          </p:nvPr>
        </p:nvSpPr>
        <p:spPr>
          <a:xfrm>
            <a:off x="1143000" y="1066801"/>
            <a:ext cx="9906000" cy="988367"/>
          </a:xfrm>
        </p:spPr>
        <p:txBody>
          <a:bodyPr anchor="ctr"/>
          <a:lstStyle/>
          <a:p>
            <a:pPr marL="0" indent="0" algn="just" eaLnBrk="1" hangingPunct="1">
              <a:buNone/>
            </a:pPr>
            <a:r>
              <a:rPr lang="en-US" altLang="en-US" dirty="0">
                <a:effectLst/>
              </a:rPr>
              <a:t>God</a:t>
            </a:r>
            <a:r>
              <a:rPr lang="en-US" altLang="en-US" sz="3600" dirty="0"/>
              <a:t> “…</a:t>
            </a:r>
            <a:r>
              <a:rPr lang="en-US" dirty="0">
                <a:effectLst/>
              </a:rPr>
              <a:t>creates the very thoughts and intents of the soul</a:t>
            </a:r>
            <a:r>
              <a:rPr lang="en-US" altLang="en-US" sz="3600" dirty="0"/>
              <a:t>.”</a:t>
            </a:r>
          </a:p>
        </p:txBody>
      </p:sp>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67870" y="2133600"/>
            <a:ext cx="285626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latin typeface="Calibri" panose="020F0502020204030204" pitchFamily="34" charset="0"/>
              </a:rPr>
              <a:t> </a:t>
            </a:r>
            <a:endParaRPr lang="en-US" dirty="0">
              <a:latin typeface="Calibri" panose="020F0502020204030204" pitchFamily="34" charset="0"/>
            </a:endParaRPr>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latin typeface="Calibri" panose="020F0502020204030204" pitchFamily="34" charset="0"/>
              </a:rPr>
              <a:t> </a:t>
            </a:r>
            <a:endParaRPr lang="en-US" dirty="0">
              <a:latin typeface="Calibri" panose="020F0502020204030204" pitchFamily="34" charset="0"/>
            </a:endParaRPr>
          </a:p>
        </p:txBody>
      </p:sp>
    </p:spTree>
    <p:extLst>
      <p:ext uri="{BB962C8B-B14F-4D97-AF65-F5344CB8AC3E}">
        <p14:creationId xmlns:p14="http://schemas.microsoft.com/office/powerpoint/2010/main" val="4215202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FCA17A-FC77-4E5C-848F-80455C6E8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9F757539-F84C-4C2D-BE22-0C95989E2B4C}"/>
              </a:ext>
            </a:extLst>
          </p:cNvPr>
          <p:cNvSpPr/>
          <p:nvPr/>
        </p:nvSpPr>
        <p:spPr>
          <a:xfrm>
            <a:off x="609600" y="0"/>
            <a:ext cx="10972800" cy="4560223"/>
          </a:xfrm>
          <a:prstGeom prst="rect">
            <a:avLst/>
          </a:prstGeom>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7:20–23</a:t>
            </a:r>
          </a:p>
          <a:p>
            <a:pPr marL="0" marR="0" algn="just">
              <a:spcBef>
                <a:spcPts val="0"/>
              </a:spcBef>
              <a:spcAft>
                <a:spcPts val="1000"/>
              </a:spcAft>
            </a:pPr>
            <a:r>
              <a:rPr lang="en-US" sz="3400" baseline="30000" dirty="0">
                <a:latin typeface="Calibri" panose="020F0502020204030204" pitchFamily="34" charset="0"/>
              </a:rPr>
              <a:t>20</a:t>
            </a:r>
            <a:r>
              <a:rPr lang="en-US" sz="3400" dirty="0">
                <a:latin typeface="Calibri" panose="020F0502020204030204" pitchFamily="34" charset="0"/>
              </a:rPr>
              <a:t> And He was saying, “That which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proceeds out of the man</a:t>
            </a:r>
            <a:r>
              <a:rPr lang="en-US" sz="3400" dirty="0">
                <a:latin typeface="Calibri" panose="020F0502020204030204" pitchFamily="34" charset="0"/>
              </a:rPr>
              <a:t>, that is what defiles the man. </a:t>
            </a:r>
            <a:r>
              <a:rPr lang="en-US" sz="3400" baseline="30000" dirty="0">
                <a:latin typeface="Calibri" panose="020F0502020204030204" pitchFamily="34" charset="0"/>
              </a:rPr>
              <a:t>21</a:t>
            </a:r>
            <a:r>
              <a:rPr lang="en-US" sz="3400" dirty="0">
                <a:latin typeface="Calibri" panose="020F0502020204030204" pitchFamily="34" charset="0"/>
              </a:rPr>
              <a:t> “For from within, out of the heart of men, proceed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evil thoughts</a:t>
            </a:r>
            <a:r>
              <a:rPr lang="en-US" sz="3400" dirty="0">
                <a:latin typeface="Calibri" panose="020F0502020204030204" pitchFamily="34" charset="0"/>
              </a:rPr>
              <a:t>, fornications, thefts, murders, adulteries, </a:t>
            </a:r>
            <a:r>
              <a:rPr lang="en-US" sz="3400" baseline="30000" dirty="0">
                <a:latin typeface="Calibri" panose="020F0502020204030204" pitchFamily="34" charset="0"/>
              </a:rPr>
              <a:t>22</a:t>
            </a:r>
            <a:r>
              <a:rPr lang="en-US" sz="3400" dirty="0">
                <a:latin typeface="Calibri" panose="020F0502020204030204" pitchFamily="34" charset="0"/>
              </a:rPr>
              <a:t> deeds of coveting </a:t>
            </a:r>
            <a:r>
              <a:rPr lang="en-US" sz="3400" i="1" dirty="0">
                <a:latin typeface="Calibri" panose="020F0502020204030204" pitchFamily="34" charset="0"/>
              </a:rPr>
              <a:t>and</a:t>
            </a:r>
            <a:r>
              <a:rPr lang="en-US" sz="3400" dirty="0">
                <a:latin typeface="Calibri" panose="020F0502020204030204" pitchFamily="34" charset="0"/>
              </a:rPr>
              <a:t> wickedness, </a:t>
            </a:r>
            <a:r>
              <a:rPr lang="en-US" sz="3400" i="1" dirty="0">
                <a:latin typeface="Calibri" panose="020F0502020204030204" pitchFamily="34" charset="0"/>
              </a:rPr>
              <a:t>as well as</a:t>
            </a:r>
            <a:r>
              <a:rPr lang="en-US" sz="3400" dirty="0">
                <a:latin typeface="Calibri" panose="020F0502020204030204" pitchFamily="34" charset="0"/>
              </a:rPr>
              <a:t> deceit, sensuality, envy, slander, pride </a:t>
            </a:r>
            <a:r>
              <a:rPr lang="en-US" sz="3400" i="1" dirty="0">
                <a:latin typeface="Calibri" panose="020F0502020204030204" pitchFamily="34" charset="0"/>
              </a:rPr>
              <a:t>and</a:t>
            </a:r>
            <a:r>
              <a:rPr lang="en-US" sz="3400" dirty="0">
                <a:latin typeface="Calibri" panose="020F0502020204030204" pitchFamily="34" charset="0"/>
              </a:rPr>
              <a:t> foolishness. </a:t>
            </a:r>
            <a:r>
              <a:rPr lang="en-US" sz="3400" baseline="30000" dirty="0">
                <a:latin typeface="Calibri" panose="020F0502020204030204" pitchFamily="34" charset="0"/>
              </a:rPr>
              <a:t>23</a:t>
            </a:r>
            <a:r>
              <a:rPr lang="en-US" sz="34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400" dirty="0">
                <a:latin typeface="Calibri" panose="020F0502020204030204" pitchFamily="34" charset="0"/>
              </a:rPr>
              <a:t> and defile the man.” </a:t>
            </a:r>
          </a:p>
        </p:txBody>
      </p:sp>
    </p:spTree>
    <p:extLst>
      <p:ext uri="{BB962C8B-B14F-4D97-AF65-F5344CB8AC3E}">
        <p14:creationId xmlns:p14="http://schemas.microsoft.com/office/powerpoint/2010/main" val="132422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6F3CB-C2E9-4DE2-86D0-092B23977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31228512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1:13</a:t>
            </a:r>
          </a:p>
          <a:p>
            <a:pPr algn="just">
              <a:defRPr/>
            </a:pPr>
            <a:r>
              <a:rPr lang="en-US" sz="3600" dirty="0">
                <a:effectLst>
                  <a:outerShdw blurRad="38100" dist="38100" dir="2700000" algn="tl">
                    <a:srgbClr val="000000">
                      <a:alpha val="43137"/>
                    </a:srgbClr>
                  </a:outerShdw>
                </a:effectLst>
                <a:latin typeface="Calibri" panose="020F0502020204030204" pitchFamily="34" charset="0"/>
              </a:rPr>
              <a:t>“Let no one say when he is tempted, ‘I am being tempted by God’; for God cannot be tempted by evil, and He Himself does not tempt anyone.”</a:t>
            </a:r>
          </a:p>
        </p:txBody>
      </p:sp>
      <p:pic>
        <p:nvPicPr>
          <p:cNvPr id="2" name="Picture 1">
            <a:extLst>
              <a:ext uri="{FF2B5EF4-FFF2-40B4-BE49-F238E27FC236}">
                <a16:creationId xmlns:a16="http://schemas.microsoft.com/office/drawing/2014/main" id="{86CAA5AC-24BE-04A6-F915-EB0F7486D8A7}"/>
              </a:ext>
            </a:extLst>
          </p:cNvPr>
          <p:cNvPicPr>
            <a:picLocks noChangeAspect="1"/>
          </p:cNvPicPr>
          <p:nvPr/>
        </p:nvPicPr>
        <p:blipFill>
          <a:blip r:embed="rId3"/>
          <a:srcRect b="38889"/>
          <a:stretch/>
        </p:blipFill>
        <p:spPr>
          <a:xfrm>
            <a:off x="3837989" y="2743200"/>
            <a:ext cx="45160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7700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A9EA4-4F74-42EE-AA31-0252D13F0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1:5</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This is the message we have heard from Him and announce to you, that God is Light,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Him there is no darkness</a:t>
            </a:r>
            <a:r>
              <a:rPr lang="en-US" sz="3600" dirty="0">
                <a:effectLst>
                  <a:outerShdw blurRad="38100" dist="38100" dir="2700000" algn="tl">
                    <a:srgbClr val="000000">
                      <a:alpha val="43137"/>
                    </a:srgbClr>
                  </a:outerShdw>
                </a:effectLst>
                <a:latin typeface="Calibri" panose="020F0502020204030204" pitchFamily="34" charset="0"/>
              </a:rPr>
              <a:t> at all.</a:t>
            </a:r>
          </a:p>
        </p:txBody>
      </p:sp>
      <p:pic>
        <p:nvPicPr>
          <p:cNvPr id="3" name="Picture 2">
            <a:extLst>
              <a:ext uri="{FF2B5EF4-FFF2-40B4-BE49-F238E27FC236}">
                <a16:creationId xmlns:a16="http://schemas.microsoft.com/office/drawing/2014/main" id="{87607B1F-488B-E2E9-6162-BE1C793B581B}"/>
              </a:ext>
            </a:extLst>
          </p:cNvPr>
          <p:cNvPicPr>
            <a:picLocks noChangeAspect="1"/>
          </p:cNvPicPr>
          <p:nvPr/>
        </p:nvPicPr>
        <p:blipFill>
          <a:blip r:embed="rId3"/>
          <a:stretch>
            <a:fillRect/>
          </a:stretch>
        </p:blipFill>
        <p:spPr>
          <a:xfrm>
            <a:off x="4380336" y="2514600"/>
            <a:ext cx="34313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0482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600" y="1475014"/>
            <a:ext cx="10608906"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E079F068-1067-7DF7-AA69-02A1C6CEE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4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B69E6D3E-67C4-84AC-811E-4EB9F89092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2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427CA-110C-41CE-2E2F-45F06D7DFE8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85C624-EBAF-74B1-4384-7E5CB8952CD5}"/>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6A89887D-D6B7-EF59-EB33-7335BF92F75A}"/>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D5F10933-0DD4-468C-E2FA-CB35CD5AAC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1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B203-6FED-A8ED-98E9-B4D1313E101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967E548-5DDD-876C-85E7-865DABE239F4}"/>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03DAD50B-C78E-9697-B0FB-96908C6639A3}"/>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DE661B93-DC2B-0D1E-E359-F15C2BC0B1F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98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B4C4C-55AA-6C39-3270-42A52B5F39D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6CB824-232E-A8E8-6855-5B9E25008D2E}"/>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4C235154-5398-9DF6-5300-40A794A7150B}"/>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9EFA1E47-A776-0EE7-3C5C-EF9625EF59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74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21734-1661-4569-988F-E79931E974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39321"/>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 and the bride say, ‘Come.’ And let the one who hears say, ‘Come.’ And let the one who is thirsty come; let the one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wishes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thelō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take the water of life without cost.”</a:t>
            </a:r>
          </a:p>
        </p:txBody>
      </p:sp>
      <p:pic>
        <p:nvPicPr>
          <p:cNvPr id="3" name="Picture 2">
            <a:extLst>
              <a:ext uri="{FF2B5EF4-FFF2-40B4-BE49-F238E27FC236}">
                <a16:creationId xmlns:a16="http://schemas.microsoft.com/office/drawing/2014/main" id="{6C2F5E29-CBEB-BBD1-CD64-ABA64A7C68EF}"/>
              </a:ext>
            </a:extLst>
          </p:cNvPr>
          <p:cNvPicPr>
            <a:picLocks noChangeAspect="1"/>
          </p:cNvPicPr>
          <p:nvPr/>
        </p:nvPicPr>
        <p:blipFill>
          <a:blip r:embed="rId3"/>
          <a:srcRect t="10622" r="48834" b="35492"/>
          <a:stretch/>
        </p:blipFill>
        <p:spPr>
          <a:xfrm>
            <a:off x="4424363" y="2895600"/>
            <a:ext cx="3343275" cy="1981200"/>
          </a:xfrm>
          <a:prstGeom prst="rect">
            <a:avLst/>
          </a:prstGeom>
        </p:spPr>
      </p:pic>
    </p:spTree>
    <p:extLst>
      <p:ext uri="{BB962C8B-B14F-4D97-AF65-F5344CB8AC3E}">
        <p14:creationId xmlns:p14="http://schemas.microsoft.com/office/powerpoint/2010/main" val="1850429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A4F0F7-5814-4E8A-B367-A391EF477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 Corinthians 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wife is bound as long as her husband lives; but if her husband is dead, she is free to be married to whom she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wishes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thelō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only in the Lord.”</a:t>
            </a:r>
          </a:p>
        </p:txBody>
      </p:sp>
      <p:pic>
        <p:nvPicPr>
          <p:cNvPr id="3" name="Picture 2">
            <a:extLst>
              <a:ext uri="{FF2B5EF4-FFF2-40B4-BE49-F238E27FC236}">
                <a16:creationId xmlns:a16="http://schemas.microsoft.com/office/drawing/2014/main" id="{D6130AFE-7740-1A74-7979-D673D5F5E007}"/>
              </a:ext>
            </a:extLst>
          </p:cNvPr>
          <p:cNvPicPr>
            <a:picLocks noChangeAspect="1"/>
          </p:cNvPicPr>
          <p:nvPr/>
        </p:nvPicPr>
        <p:blipFill>
          <a:blip r:embed="rId3"/>
          <a:srcRect t="10622" r="48834" b="35492"/>
          <a:stretch/>
        </p:blipFill>
        <p:spPr>
          <a:xfrm>
            <a:off x="4424363" y="2895600"/>
            <a:ext cx="3343275" cy="1981200"/>
          </a:xfrm>
          <a:prstGeom prst="rect">
            <a:avLst/>
          </a:prstGeom>
        </p:spPr>
      </p:pic>
    </p:spTree>
    <p:extLst>
      <p:ext uri="{BB962C8B-B14F-4D97-AF65-F5344CB8AC3E}">
        <p14:creationId xmlns:p14="http://schemas.microsoft.com/office/powerpoint/2010/main" val="13092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8686799"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9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A5D49-EECC-9BF1-7466-D90B8166047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26A3C1A-7789-4335-68FD-14B75A380E5D}"/>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91045BA9-AA3A-AA9B-DC66-53E005BB10EA}"/>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897CEB9F-71A2-5712-7830-869F314E9E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24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688C-3FA0-1D5D-C2EF-A3F8A6160A1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5BD410-D112-598F-7A0B-0D52AEF22ED8}"/>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70B85BEC-6CDD-F2B8-CB81-D6EE555DB6DD}"/>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44814482-F893-706C-22B2-B808B6CC2C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4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5A17-0300-104E-AD31-848C33BAB09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69F6005-926A-1228-6774-A5DDF5CF9040}"/>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C1CD5175-A375-9CF1-BC71-2B7884D210FA}"/>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BA65F6E1-4187-8859-A5F3-49FB7626E6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0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DCE609C7-6580-E561-8D71-7FC19D8C4B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0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6:44</a:t>
            </a:r>
          </a:p>
          <a:p>
            <a:pPr marL="0" indent="0" algn="just">
              <a:spcBef>
                <a:spcPts val="0"/>
              </a:spcBef>
              <a:buClr>
                <a:srgbClr val="00FFFF"/>
              </a:buClr>
              <a:buNone/>
              <a:defRPr/>
            </a:pPr>
            <a:r>
              <a:rPr lang="en-US" sz="3700" kern="0" dirty="0">
                <a:solidFill>
                  <a:srgbClr val="FFFFFF"/>
                </a:solidFill>
                <a:effectLst>
                  <a:outerShdw blurRad="38100" dist="38100" dir="2700000" algn="tl">
                    <a:srgbClr val="000000">
                      <a:alpha val="43137"/>
                    </a:srgbClr>
                  </a:outerShdw>
                </a:effectLst>
              </a:rPr>
              <a:t>“</a:t>
            </a:r>
            <a:r>
              <a:rPr lang="en-US" sz="3700" dirty="0">
                <a:effectLst/>
              </a:rPr>
              <a:t>No one can come to Me unless the Father who sent Me </a:t>
            </a:r>
            <a:r>
              <a:rPr lang="en-US" sz="3700" b="1" u="sng" dirty="0">
                <a:solidFill>
                  <a:srgbClr val="FFFFCC"/>
                </a:solidFill>
                <a:effectLst/>
              </a:rPr>
              <a:t>draws (</a:t>
            </a:r>
            <a:r>
              <a:rPr lang="en-US" sz="3700" b="1" i="1" u="sng" dirty="0">
                <a:solidFill>
                  <a:srgbClr val="FFFFCC"/>
                </a:solidFill>
                <a:effectLst/>
              </a:rPr>
              <a:t>helkyō</a:t>
            </a:r>
            <a:r>
              <a:rPr lang="en-US" sz="3700" b="1" u="sng" dirty="0">
                <a:solidFill>
                  <a:srgbClr val="FFFFCC"/>
                </a:solidFill>
                <a:effectLst/>
              </a:rPr>
              <a:t>)</a:t>
            </a:r>
            <a:r>
              <a:rPr lang="en-US" sz="3700" dirty="0">
                <a:effectLst/>
              </a:rPr>
              <a:t> him; and I will raise him up on the last day.</a:t>
            </a:r>
            <a:r>
              <a:rPr lang="en-US" sz="3700" cap="small" dirty="0">
                <a:effectLst/>
              </a:rPr>
              <a:t>”</a:t>
            </a:r>
          </a:p>
        </p:txBody>
      </p:sp>
      <p:pic>
        <p:nvPicPr>
          <p:cNvPr id="4" name="Picture 6" descr="http://www.maggiesnotebook.com/wp-content/uploads/2011/08/Apostle_John_35.jpg">
            <a:extLst>
              <a:ext uri="{FF2B5EF4-FFF2-40B4-BE49-F238E27FC236}">
                <a16:creationId xmlns:a16="http://schemas.microsoft.com/office/drawing/2014/main" id="{A4B92D79-4F03-450A-9A38-B2FEED6449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246044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6:40</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this is the will of My Father, that </a:t>
            </a:r>
            <a:r>
              <a:rPr lang="en-US" sz="3600" b="1" u="sng" dirty="0">
                <a:solidFill>
                  <a:srgbClr val="FFFFCC"/>
                </a:solidFill>
                <a:effectLst/>
              </a:rPr>
              <a:t>everyone</a:t>
            </a:r>
            <a:r>
              <a:rPr lang="en-US" sz="3600" dirty="0">
                <a:effectLst/>
              </a:rPr>
              <a:t> who beholds the Son and believes in Him will have eternal life, and I Myself will raise him up on the last day.</a:t>
            </a:r>
            <a:r>
              <a:rPr lang="en-US" sz="3600" cap="small" dirty="0">
                <a:effectLst/>
              </a:rPr>
              <a:t>”</a:t>
            </a:r>
          </a:p>
        </p:txBody>
      </p:sp>
      <p:pic>
        <p:nvPicPr>
          <p:cNvPr id="2" name="Picture 1">
            <a:extLst>
              <a:ext uri="{FF2B5EF4-FFF2-40B4-BE49-F238E27FC236}">
                <a16:creationId xmlns:a16="http://schemas.microsoft.com/office/drawing/2014/main" id="{9BB745DB-E224-FF2A-071E-A3BC56896DEC}"/>
              </a:ext>
            </a:extLst>
          </p:cNvPr>
          <p:cNvPicPr>
            <a:picLocks noChangeAspect="1"/>
          </p:cNvPicPr>
          <p:nvPr/>
        </p:nvPicPr>
        <p:blipFill>
          <a:blip r:embed="rId3"/>
          <a:srcRect l="11111" t="16667" r="11111" b="18889"/>
          <a:stretch/>
        </p:blipFill>
        <p:spPr>
          <a:xfrm>
            <a:off x="3888828" y="2971800"/>
            <a:ext cx="4414345"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873734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a:t>
            </a:r>
            <a:r>
              <a:rPr lang="en-US" sz="3600" dirty="0">
                <a:effectLst/>
              </a:rPr>
              <a:t> 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48600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John 16:7-11</a:t>
            </a:r>
          </a:p>
          <a:p>
            <a:pPr marL="0" indent="0" algn="just">
              <a:spcBef>
                <a:spcPts val="0"/>
              </a:spcBef>
              <a:spcAft>
                <a:spcPts val="0"/>
              </a:spcAft>
              <a:buNone/>
            </a:pPr>
            <a:r>
              <a:rPr lang="en-US" altLang="en-US" kern="0" dirty="0"/>
              <a:t>“</a:t>
            </a:r>
            <a:r>
              <a:rPr lang="en-US" baseline="30000" dirty="0"/>
              <a:t>7 </a:t>
            </a:r>
            <a:r>
              <a:rPr lang="en-US" dirty="0"/>
              <a:t>But I tell you the truth, it is to your advantage that I go away; for if I do not go away, the </a:t>
            </a:r>
            <a:r>
              <a:rPr lang="en-US" b="1" u="sng" dirty="0">
                <a:solidFill>
                  <a:srgbClr val="FFFFCC"/>
                </a:solidFill>
              </a:rPr>
              <a:t>Helper</a:t>
            </a:r>
            <a:r>
              <a:rPr lang="en-US" dirty="0"/>
              <a:t> will not come to you; but if I go, I will send Him to you. </a:t>
            </a:r>
            <a:r>
              <a:rPr lang="en-US" baseline="30000" dirty="0"/>
              <a:t>8 </a:t>
            </a:r>
            <a:r>
              <a:rPr lang="en-US" dirty="0"/>
              <a:t>And He, when He comes, will </a:t>
            </a:r>
            <a:r>
              <a:rPr lang="en-US" b="1" u="sng" dirty="0">
                <a:solidFill>
                  <a:srgbClr val="FFFFCC"/>
                </a:solidFill>
              </a:rPr>
              <a:t>convict the world</a:t>
            </a:r>
            <a:r>
              <a:rPr lang="en-US" b="1" dirty="0"/>
              <a:t> </a:t>
            </a:r>
            <a:r>
              <a:rPr lang="en-US" dirty="0"/>
              <a:t>concerning </a:t>
            </a:r>
            <a:r>
              <a:rPr lang="en-US" b="1" u="sng" dirty="0">
                <a:solidFill>
                  <a:srgbClr val="FFFFCC"/>
                </a:solidFill>
              </a:rPr>
              <a:t>sin (</a:t>
            </a:r>
            <a:r>
              <a:rPr lang="en-US" b="1" i="1" u="sng" dirty="0">
                <a:solidFill>
                  <a:srgbClr val="FFFFCC"/>
                </a:solidFill>
              </a:rPr>
              <a:t>hamartia</a:t>
            </a:r>
            <a:r>
              <a:rPr lang="en-US" b="1" u="sng" dirty="0">
                <a:solidFill>
                  <a:srgbClr val="FFFFCC"/>
                </a:solidFill>
              </a:rPr>
              <a:t>, singular noun)</a:t>
            </a:r>
            <a:r>
              <a:rPr lang="en-US" b="1" dirty="0">
                <a:solidFill>
                  <a:srgbClr val="FFFFCC"/>
                </a:solidFill>
              </a:rPr>
              <a:t> </a:t>
            </a:r>
            <a:r>
              <a:rPr lang="en-US" dirty="0"/>
              <a:t>and righteousness and judgment; </a:t>
            </a:r>
            <a:r>
              <a:rPr lang="en-US" baseline="30000" dirty="0"/>
              <a:t>9 </a:t>
            </a:r>
            <a:r>
              <a:rPr lang="en-US" dirty="0"/>
              <a:t>concerning sin, </a:t>
            </a:r>
            <a:r>
              <a:rPr lang="en-US" b="1" u="sng" dirty="0">
                <a:solidFill>
                  <a:srgbClr val="FFFFCC"/>
                </a:solidFill>
              </a:rPr>
              <a:t>because they do not believe in Me</a:t>
            </a:r>
            <a:r>
              <a:rPr lang="en-US" dirty="0"/>
              <a:t>; </a:t>
            </a:r>
            <a:r>
              <a:rPr lang="en-US" baseline="30000" dirty="0"/>
              <a:t>10 </a:t>
            </a:r>
            <a:r>
              <a:rPr lang="en-US" dirty="0"/>
              <a:t>and concerning righteousness, because I go to the Father and you no longer see Me; </a:t>
            </a:r>
            <a:r>
              <a:rPr lang="en-US" baseline="30000" dirty="0"/>
              <a:t>11 </a:t>
            </a:r>
            <a:r>
              <a:rPr lang="en-US" dirty="0"/>
              <a:t>and concerning judgment, because the ruler of this world has been judged</a:t>
            </a:r>
            <a:r>
              <a:rPr lang="en-US" altLang="en-US" kern="0" dirty="0"/>
              <a:t>.”</a:t>
            </a:r>
          </a:p>
        </p:txBody>
      </p:sp>
    </p:spTree>
    <p:extLst>
      <p:ext uri="{BB962C8B-B14F-4D97-AF65-F5344CB8AC3E}">
        <p14:creationId xmlns:p14="http://schemas.microsoft.com/office/powerpoint/2010/main" val="164973312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15:16</a:t>
            </a:r>
          </a:p>
          <a:p>
            <a:pPr marL="0" indent="0" algn="just">
              <a:spcBef>
                <a:spcPts val="0"/>
              </a:spcBef>
              <a:buClr>
                <a:srgbClr val="00FFFF"/>
              </a:buClr>
              <a:buNone/>
              <a:defRPr/>
            </a:pPr>
            <a:r>
              <a:rPr lang="en-US" sz="3600" dirty="0">
                <a:effectLst/>
              </a:rPr>
              <a:t>“You did not choose Me but </a:t>
            </a:r>
            <a:r>
              <a:rPr lang="en-US" sz="3600" b="1" u="sng" dirty="0">
                <a:solidFill>
                  <a:srgbClr val="FFFFCC"/>
                </a:solidFill>
                <a:effectLst/>
              </a:rPr>
              <a:t>I chose you</a:t>
            </a:r>
            <a:r>
              <a:rPr lang="en-US" sz="3600" dirty="0">
                <a:effectLst/>
              </a:rPr>
              <a:t>, and appointed you that you would go and </a:t>
            </a:r>
            <a:r>
              <a:rPr lang="en-US" sz="3600" b="1" u="sng" dirty="0">
                <a:solidFill>
                  <a:srgbClr val="FFFFCC"/>
                </a:solidFill>
                <a:effectLst/>
              </a:rPr>
              <a:t>bear fruit</a:t>
            </a:r>
            <a:r>
              <a:rPr lang="en-US" sz="3600" dirty="0">
                <a:effectLst/>
              </a:rPr>
              <a:t>, and that your fruit would remain, so that whatever you ask of the Father in My name He may give to you.</a:t>
            </a:r>
            <a:r>
              <a:rPr lang="en-US" sz="3600" cap="small" dirty="0">
                <a:effectLst/>
              </a:rPr>
              <a:t>”</a:t>
            </a:r>
          </a:p>
        </p:txBody>
      </p:sp>
      <p:pic>
        <p:nvPicPr>
          <p:cNvPr id="2" name="Picture 1">
            <a:extLst>
              <a:ext uri="{FF2B5EF4-FFF2-40B4-BE49-F238E27FC236}">
                <a16:creationId xmlns:a16="http://schemas.microsoft.com/office/drawing/2014/main" id="{0F507F2A-AADC-7613-0CCC-8F5561DFE0A4}"/>
              </a:ext>
            </a:extLst>
          </p:cNvPr>
          <p:cNvPicPr>
            <a:picLocks noChangeAspect="1"/>
          </p:cNvPicPr>
          <p:nvPr/>
        </p:nvPicPr>
        <p:blipFill>
          <a:blip r:embed="rId3"/>
          <a:stretch>
            <a:fillRect/>
          </a:stretch>
        </p:blipFill>
        <p:spPr>
          <a:xfrm>
            <a:off x="4725086" y="3048000"/>
            <a:ext cx="274182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384483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2495-6ADB-A8C4-C87A-EF1557EBA7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F15E479-916E-FFD3-0ED8-367BE3BE8B32}"/>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6F1D9E6-EC21-1D49-7662-DFBF7D1DB0BB}"/>
              </a:ext>
            </a:extLst>
          </p:cNvPr>
          <p:cNvSpPr>
            <a:spLocks noGrp="1"/>
          </p:cNvSpPr>
          <p:nvPr>
            <p:ph idx="1"/>
          </p:nvPr>
        </p:nvSpPr>
        <p:spPr>
          <a:xfrm>
            <a:off x="609600" y="1600200"/>
            <a:ext cx="8686799"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F6CA2BD3-5665-BB16-4A1B-CCB91F481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8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4000" dirty="0"/>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dirty="0">
                <a:effectLst/>
              </a:rPr>
              <a:t>“Every Calvinist, no matter what else he believes, uses this verse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dirty="0">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spcBef>
                <a:spcPts val="0"/>
              </a:spcBef>
              <a:spcAft>
                <a:spcPts val="3000"/>
              </a:spcAft>
              <a:buSzPct val="100000"/>
              <a:buFont typeface="+mj-lt"/>
              <a:buAutoNum type="arabicPeriod" startAt="4"/>
              <a:defRPr/>
            </a:pPr>
            <a:r>
              <a:rPr lang="en-US" dirty="0">
                <a:cs typeface="Calibri" pitchFamily="34" charset="0"/>
              </a:rPr>
              <a:t>The corrupted, Roman Catholic Latin Vulgate mistranslates </a:t>
            </a:r>
            <a:r>
              <a:rPr lang="en-US" i="1" dirty="0">
                <a:cs typeface="Calibri" pitchFamily="34" charset="0"/>
              </a:rPr>
              <a:t>tassō</a:t>
            </a:r>
            <a:r>
              <a:rPr lang="en-US" dirty="0">
                <a:cs typeface="Calibri" pitchFamily="34" charset="0"/>
              </a:rPr>
              <a:t> as “preordained.”</a:t>
            </a:r>
          </a:p>
          <a:p>
            <a:pPr marL="457200" indent="-457200" algn="just">
              <a:spcBef>
                <a:spcPts val="0"/>
              </a:spcBef>
              <a:spcAft>
                <a:spcPts val="3000"/>
              </a:spcAft>
              <a:buSzPct val="100000"/>
              <a:buFont typeface="+mj-lt"/>
              <a:buAutoNum type="arabicPeriod" startAt="4"/>
              <a:defRPr/>
            </a:pPr>
            <a:r>
              <a:rPr lang="en-US" dirty="0">
                <a:cs typeface="Calibri" pitchFamily="34" charset="0"/>
              </a:rPr>
              <a:t>The context of the book of Acts pertains to the predisposition of the Gentiles (rather than the Jews) toward the Gospel (Acts 13:44-47; 28:26-28) </a:t>
            </a:r>
          </a:p>
          <a:p>
            <a:pPr marL="457200" indent="-457200" algn="just">
              <a:spcBef>
                <a:spcPts val="0"/>
              </a:spcBef>
              <a:spcAft>
                <a:spcPts val="3000"/>
              </a:spcAft>
              <a:buSzPct val="100000"/>
              <a:buAutoNum type="arabicPeriod" startAt="4"/>
              <a:defRPr/>
            </a:pPr>
            <a:r>
              <a:rPr lang="en-US" dirty="0">
                <a:cs typeface="Calibri" pitchFamily="34" charset="0"/>
              </a:rPr>
              <a:t>The middle voice of the participle </a:t>
            </a:r>
            <a:r>
              <a:rPr lang="en-US" i="1" dirty="0">
                <a:cs typeface="Calibri" pitchFamily="34" charset="0"/>
              </a:rPr>
              <a:t>tassō </a:t>
            </a:r>
            <a:r>
              <a:rPr lang="en-US" dirty="0">
                <a:cs typeface="Calibri" pitchFamily="34" charset="0"/>
              </a:rPr>
              <a:t>indicates those responding to Paul’s preaching (Acts 14:1) by arranging themselves toward eternal life.</a:t>
            </a:r>
            <a:endParaRPr lang="en-US" sz="3600"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46025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247317"/>
          </a:xfrm>
          <a:prstGeom prst="rect">
            <a:avLst/>
          </a:prstGeom>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835A-ADD9-41A1-7C0E-2F172A71B0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0382B99-3B68-7048-C13A-2D0F8C270B9A}"/>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288A2D5D-59C0-40E2-97B9-7AEFA9D1D8D8}"/>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B93DECDA-F3CB-750F-A85F-6E6A74BFA5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7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9716"/>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6" name="Picture 2" descr="http://t2.gstatic.com/images?q=tbn:ANd9GcS1mVJUm57sMvy7dZGgjXcqGUKMZZ_yuo5EvZm_IHst9scYnWL5tg">
            <a:extLst>
              <a:ext uri="{FF2B5EF4-FFF2-40B4-BE49-F238E27FC236}">
                <a16:creationId xmlns:a16="http://schemas.microsoft.com/office/drawing/2014/main" id="{4CF0F335-7343-40B5-8633-927D144AA102}"/>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1200"/>
              </a:spcBef>
              <a:spcAft>
                <a:spcPts val="12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66290525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4C0B8-6D7E-0C23-935A-A1A9801280B8}"/>
              </a:ext>
            </a:extLst>
          </p:cNvPr>
          <p:cNvPicPr>
            <a:picLocks noChangeAspect="1"/>
          </p:cNvPicPr>
          <p:nvPr/>
        </p:nvPicPr>
        <p:blipFill>
          <a:blip r:embed="rId2"/>
          <a:stretch>
            <a:fillRect/>
          </a:stretch>
        </p:blipFill>
        <p:spPr>
          <a:xfrm>
            <a:off x="0" y="0"/>
            <a:ext cx="12192000" cy="6857999"/>
          </a:xfrm>
          <a:prstGeom prst="rect">
            <a:avLst/>
          </a:prstGeom>
        </p:spPr>
      </p:pic>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sp>
        <p:nvSpPr>
          <p:cNvPr id="4" name="TextBox 3">
            <a:extLst>
              <a:ext uri="{FF2B5EF4-FFF2-40B4-BE49-F238E27FC236}">
                <a16:creationId xmlns:a16="http://schemas.microsoft.com/office/drawing/2014/main" id="{BD1F2837-2079-FE3D-A4F7-804A360299AA}"/>
              </a:ext>
            </a:extLst>
          </p:cNvPr>
          <p:cNvSpPr txBox="1"/>
          <p:nvPr/>
        </p:nvSpPr>
        <p:spPr>
          <a:xfrm>
            <a:off x="609600" y="0"/>
            <a:ext cx="10972800" cy="4929555"/>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whom</a:t>
            </a:r>
            <a:r>
              <a:rPr lang="en-US" sz="3600" dirty="0">
                <a:effectLst>
                  <a:outerShdw blurRad="38100" dist="38100" dir="2700000" algn="tl">
                    <a:srgbClr val="000000">
                      <a:alpha val="43137"/>
                    </a:srgbClr>
                  </a:outerShdw>
                </a:effectLst>
                <a:latin typeface="Calibri" panose="020F0502020204030204" pitchFamily="34" charset="0"/>
              </a:rPr>
              <a:t> He justified, He also glorified. </a:t>
            </a:r>
          </a:p>
          <a:p>
            <a:pPr marL="0" marR="0" algn="ctr">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Where’s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rPr>
              <a:t>sanctification</a:t>
            </a:r>
            <a:r>
              <a:rPr lang="en-US" sz="36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956E15D5-B1BA-4BAF-A64D-804FF4CF6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339" y="166689"/>
            <a:ext cx="83153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1143000"/>
          </a:xfrm>
        </p:spPr>
        <p:txBody>
          <a:bodyPr/>
          <a:lstStyle/>
          <a:p>
            <a:pPr marL="742950" lvl="1" indent="-742950" algn="ctr">
              <a:spcBef>
                <a:spcPts val="0"/>
              </a:spcBef>
              <a:spcAft>
                <a:spcPts val="4200"/>
              </a:spcAft>
              <a:buClr>
                <a:srgbClr val="66FF66"/>
              </a:buClr>
              <a:buSzPct val="100000"/>
              <a:buFont typeface="+mj-lt"/>
              <a:buAutoNum type="arabicPeriod"/>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Divine sovereignty vs. human freewill</a:t>
            </a:r>
            <a:b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b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 a profound mystery</a:t>
            </a:r>
          </a:p>
        </p:txBody>
      </p:sp>
      <p:sp>
        <p:nvSpPr>
          <p:cNvPr id="3" name="Content Placeholder 2"/>
          <p:cNvSpPr>
            <a:spLocks noGrp="1"/>
          </p:cNvSpPr>
          <p:nvPr>
            <p:ph idx="1"/>
          </p:nvPr>
        </p:nvSpPr>
        <p:spPr>
          <a:xfrm>
            <a:off x="609600" y="1475014"/>
            <a:ext cx="8686800" cy="5486400"/>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Some passages indicate God chooses us</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Other passages indicate that we choose God</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Miscellaneous approaches: foreknowledge, group election, </a:t>
            </a:r>
            <a:r>
              <a:rPr lang="en-US" dirty="0" err="1">
                <a:cs typeface="Calibri" pitchFamily="34" charset="0"/>
              </a:rPr>
              <a:t>etc</a:t>
            </a:r>
            <a:r>
              <a:rPr lang="en-US" dirty="0">
                <a:cs typeface="Calibri" pitchFamily="34" charset="0"/>
              </a:rPr>
              <a:t>…</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Live with the tension (Isa. 55:8-9)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Husband‒wife analogy (Eph. 5:22-33)</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The common mistake</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God’s business vs. man’s business</a:t>
            </a:r>
          </a:p>
          <a:p>
            <a:pPr marL="0" indent="0">
              <a:spcBef>
                <a:spcPts val="0"/>
              </a:spcBef>
              <a:spcAft>
                <a:spcPts val="600"/>
              </a:spcAft>
              <a:buSzPct val="100000"/>
              <a:buNone/>
              <a:defRPr/>
            </a:pPr>
            <a:endParaRPr lang="en-US" sz="3600" dirty="0">
              <a:cs typeface="Calibri" pitchFamily="34" charset="0"/>
            </a:endParaRPr>
          </a:p>
        </p:txBody>
      </p:sp>
      <p:pic>
        <p:nvPicPr>
          <p:cNvPr id="2" name="Picture 2">
            <a:extLst>
              <a:ext uri="{FF2B5EF4-FFF2-40B4-BE49-F238E27FC236}">
                <a16:creationId xmlns:a16="http://schemas.microsoft.com/office/drawing/2014/main" id="{E20B6E03-5CCA-536F-BE7F-A8156BFFEC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322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299" y="990388"/>
            <a:ext cx="8425402" cy="4877223"/>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1200"/>
              </a:spcBef>
              <a:spcAft>
                <a:spcPts val="12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2940126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600199"/>
            <a:ext cx="7680960" cy="4460875"/>
          </a:xfrm>
          <a:extLst>
            <a:ext uri="{909E8E84-426E-40DD-AFC4-6F175D3DCCD1}">
              <a14:hiddenFill xmlns:a14="http://schemas.microsoft.com/office/drawing/2010/main">
                <a:solidFill>
                  <a:srgbClr val="FFFFFF"/>
                </a:solidFill>
              </a14:hiddenFill>
            </a:ext>
          </a:extLst>
        </p:spPr>
        <p:txBody>
          <a:bodyPr/>
          <a:lstStyle/>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past: elected (Rom 9)</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present: rejected (Rom 10)</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0" y="1419447"/>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1200"/>
              </a:spcBef>
              <a:spcAft>
                <a:spcPts val="12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255912495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8523C394-146A-4C08-9C86-9305D9765107}"/>
              </a:ext>
            </a:extLst>
          </p:cNvPr>
          <p:cNvSpPr txBox="1">
            <a:spLocks/>
          </p:cNvSpPr>
          <p:nvPr/>
        </p:nvSpPr>
        <p:spPr bwMode="auto">
          <a:xfrm>
            <a:off x="609600" y="0"/>
            <a:ext cx="10972800" cy="3429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Romans 12:1</a:t>
            </a:r>
          </a:p>
          <a:p>
            <a:pPr marL="0" indent="0" algn="just" eaLnBrk="1" hangingPunct="1">
              <a:spcBef>
                <a:spcPct val="0"/>
              </a:spcBef>
              <a:spcAft>
                <a:spcPts val="0"/>
              </a:spcAft>
              <a:buClrTx/>
              <a:buSzTx/>
              <a:buNone/>
              <a:defRPr/>
            </a:pPr>
            <a:r>
              <a:rPr lang="en-US" sz="3400" dirty="0">
                <a:effectLst>
                  <a:outerShdw blurRad="38100" dist="38100" dir="2700000" algn="tl">
                    <a:srgbClr val="000000">
                      <a:alpha val="43137"/>
                    </a:srgbClr>
                  </a:outerShdw>
                </a:effectLst>
              </a:rPr>
              <a:t>“</a:t>
            </a:r>
            <a:r>
              <a:rPr lang="en-US" sz="3400" b="1" u="sng" dirty="0">
                <a:solidFill>
                  <a:srgbClr val="FFFFCC"/>
                </a:solidFill>
                <a:effectLst>
                  <a:outerShdw blurRad="38100" dist="38100" dir="2700000" algn="tl">
                    <a:srgbClr val="000000">
                      <a:alpha val="43137"/>
                    </a:srgbClr>
                  </a:outerShdw>
                </a:effectLst>
              </a:rPr>
              <a:t>Therefore</a:t>
            </a:r>
            <a:r>
              <a:rPr lang="en-US" sz="3400" dirty="0">
                <a:effectLst>
                  <a:outerShdw blurRad="38100" dist="38100" dir="2700000" algn="tl">
                    <a:srgbClr val="000000">
                      <a:alpha val="43137"/>
                    </a:srgbClr>
                  </a:outerShdw>
                </a:effectLst>
              </a:rPr>
              <a:t> I urge you, </a:t>
            </a:r>
            <a:r>
              <a:rPr lang="en-US" sz="3400" b="1" u="sng" dirty="0">
                <a:solidFill>
                  <a:srgbClr val="FFFFCC"/>
                </a:solidFill>
                <a:effectLst>
                  <a:outerShdw blurRad="38100" dist="38100" dir="2700000" algn="tl">
                    <a:srgbClr val="000000">
                      <a:alpha val="43137"/>
                    </a:srgbClr>
                  </a:outerShdw>
                </a:effectLst>
              </a:rPr>
              <a:t>brethren</a:t>
            </a:r>
            <a:r>
              <a:rPr lang="en-US" sz="3400" dirty="0">
                <a:effectLst>
                  <a:outerShdw blurRad="38100" dist="38100" dir="2700000" algn="tl">
                    <a:srgbClr val="000000">
                      <a:alpha val="43137"/>
                    </a:srgbClr>
                  </a:outerShdw>
                </a:effectLst>
              </a:rPr>
              <a:t>, by </a:t>
            </a:r>
            <a:r>
              <a:rPr lang="en-US" sz="3400" b="1" u="sng" dirty="0">
                <a:solidFill>
                  <a:srgbClr val="FFFFCC"/>
                </a:solidFill>
                <a:effectLst>
                  <a:outerShdw blurRad="38100" dist="38100" dir="2700000" algn="tl">
                    <a:srgbClr val="000000">
                      <a:alpha val="43137"/>
                    </a:srgbClr>
                  </a:outerShdw>
                </a:effectLst>
              </a:rPr>
              <a:t>the mercies </a:t>
            </a:r>
            <a:r>
              <a:rPr lang="en-US" sz="3400" dirty="0">
                <a:effectLst>
                  <a:outerShdw blurRad="38100" dist="38100" dir="2700000" algn="tl">
                    <a:srgbClr val="000000">
                      <a:alpha val="43137"/>
                    </a:srgbClr>
                  </a:outerShdw>
                </a:effectLst>
              </a:rPr>
              <a:t>of God, to </a:t>
            </a:r>
            <a:r>
              <a:rPr lang="en-US" sz="3400" b="1" u="sng" dirty="0">
                <a:solidFill>
                  <a:srgbClr val="FFFFCC"/>
                </a:solidFill>
                <a:effectLst>
                  <a:outerShdw blurRad="38100" dist="38100" dir="2700000" algn="tl">
                    <a:srgbClr val="000000">
                      <a:alpha val="43137"/>
                    </a:srgbClr>
                  </a:outerShdw>
                </a:effectLst>
              </a:rPr>
              <a:t>present your bodies </a:t>
            </a:r>
            <a:r>
              <a:rPr lang="en-US" sz="3400" dirty="0">
                <a:effectLst>
                  <a:outerShdw blurRad="38100" dist="38100" dir="2700000" algn="tl">
                    <a:srgbClr val="000000">
                      <a:alpha val="43137"/>
                    </a:srgbClr>
                  </a:outerShdw>
                </a:effectLst>
              </a:rPr>
              <a:t>a living and holy sacrifice, acceptable </a:t>
            </a:r>
            <a:r>
              <a:rPr lang="en-US" sz="3400" b="1" u="sng" dirty="0">
                <a:solidFill>
                  <a:srgbClr val="FFFFCC"/>
                </a:solidFill>
                <a:effectLst>
                  <a:outerShdw blurRad="38100" dist="38100" dir="2700000" algn="tl">
                    <a:srgbClr val="000000">
                      <a:alpha val="43137"/>
                    </a:srgbClr>
                  </a:outerShdw>
                </a:effectLst>
              </a:rPr>
              <a:t>to God</a:t>
            </a:r>
            <a:r>
              <a:rPr lang="en-US" sz="3400" dirty="0">
                <a:effectLst>
                  <a:outerShdw blurRad="38100" dist="38100" dir="2700000" algn="tl">
                    <a:srgbClr val="000000">
                      <a:alpha val="43137"/>
                    </a:srgbClr>
                  </a:outerShdw>
                </a:effectLst>
              </a:rPr>
              <a:t>, which is your spiritual service of worship.</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2" name="Picture 1">
            <a:extLst>
              <a:ext uri="{FF2B5EF4-FFF2-40B4-BE49-F238E27FC236}">
                <a16:creationId xmlns:a16="http://schemas.microsoft.com/office/drawing/2014/main" id="{6B72D42F-7687-5A99-B66B-669B056F11D8}"/>
              </a:ext>
            </a:extLst>
          </p:cNvPr>
          <p:cNvPicPr>
            <a:picLocks noChangeAspect="1"/>
          </p:cNvPicPr>
          <p:nvPr/>
        </p:nvPicPr>
        <p:blipFill>
          <a:blip r:embed="rId3"/>
          <a:srcRect b="16667"/>
          <a:stretch/>
        </p:blipFill>
        <p:spPr>
          <a:xfrm>
            <a:off x="4267200" y="2590800"/>
            <a:ext cx="36576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a:t>
            </a:r>
            <a:r>
              <a:rPr lang="en-US" sz="3600" b="1" u="sng" dirty="0">
                <a:solidFill>
                  <a:srgbClr val="FFFFCC"/>
                </a:solidFill>
                <a:effectLst/>
                <a:latin typeface="Calibri" panose="020F0502020204030204" pitchFamily="34" charset="0"/>
              </a:rPr>
              <a:t>My chosen ones</a:t>
            </a:r>
            <a:r>
              <a:rPr lang="en-US" sz="3600" dirty="0">
                <a:effectLst/>
                <a:latin typeface="Calibri" panose="020F0502020204030204" pitchFamily="34" charset="0"/>
              </a:rPr>
              <a:t>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458730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33481091"/>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D2FC-3223-0FF4-C33C-08B62F3164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8C0D4A0-44E0-B3DF-2295-2408A6A6E12F}"/>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50350177-7E61-1820-33A6-09FBBD4BE9D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8B879846-09D7-4E8B-65A8-AB8AF3E2CD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9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331676"/>
          </a:xfrm>
        </p:spPr>
        <p:txBody>
          <a:bodyPr/>
          <a:lstStyle/>
          <a:p>
            <a:pPr marL="0" indent="0" algn="just">
              <a:buNone/>
              <a:defRPr/>
            </a:pPr>
            <a:r>
              <a:rPr lang="en-US" dirty="0">
                <a:effectLst>
                  <a:outerShdw blurRad="38100" dist="38100" dir="2700000" algn="tl">
                    <a:srgbClr val="000000">
                      <a:alpha val="43137"/>
                    </a:srgbClr>
                  </a:outerShdw>
                </a:effectLst>
              </a:rPr>
              <a:t>"We believe Scripture reveals two clear and indisputable lines of evidence. One line shows God sovereignly choosing His own in Christ; the other shows man possessing the function of volition, able to receive or reject God's uniquely born Son (regarding sovereignty, see Job 42:2; Psalm 135:6; Isaiah 46:9–10; Jeremiah 1:5; Matthew 24:22, 24, 31; Luke 18:7; Romans 8:29–33; Galatians 1:15; 2 Timothy 2:10; 1 Peter 1:1–2; regarding human volition, see John 1:9–13; 3:16, 36; 6:47; 20:30–31; Acts 16:30–31; Romans 10:11–13; 1 John 5:9–13, as well as every command in the epistles).”</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261884"/>
          </a:xfrm>
          <a:prstGeom prst="rect">
            <a:avLst/>
          </a:prstGeom>
        </p:spPr>
        <p:txBody>
          <a:bodyPr wrap="square">
            <a:spAutoFit/>
          </a:bodyPr>
          <a:lstStyle/>
          <a:p>
            <a:pPr algn="ctr">
              <a:spcAft>
                <a:spcPts val="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latin typeface="Calibri" panose="020F0502020204030204" pitchFamily="34" charset="0"/>
                <a:cs typeface="Calibri" panose="020F0502020204030204" pitchFamily="34" charset="0"/>
              </a:rPr>
              <a:t>election</a:t>
            </a:r>
          </a:p>
        </p:txBody>
      </p:sp>
      <p:sp>
        <p:nvSpPr>
          <p:cNvPr id="2" name="Rectangle 1">
            <a:extLst>
              <a:ext uri="{FF2B5EF4-FFF2-40B4-BE49-F238E27FC236}">
                <a16:creationId xmlns:a16="http://schemas.microsoft.com/office/drawing/2014/main" id="{4103A637-2730-434B-8674-4535AFFEF14D}"/>
              </a:ext>
            </a:extLst>
          </p:cNvPr>
          <p:cNvSpPr/>
          <p:nvPr/>
        </p:nvSpPr>
        <p:spPr>
          <a:xfrm>
            <a:off x="609600" y="6320135"/>
            <a:ext cx="10972801" cy="461665"/>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https://www.chafer.edu/soteriology</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371600" cy="1371600"/>
          </a:xfrm>
          <a:prstGeom prst="rect">
            <a:avLst/>
          </a:prstGeom>
          <a:noFill/>
          <a:ln w="9525">
            <a:noFill/>
            <a:miter lim="800000"/>
            <a:headEnd/>
            <a:tailEnd/>
          </a:ln>
        </p:spPr>
      </p:pic>
    </p:spTree>
    <p:extLst>
      <p:ext uri="{BB962C8B-B14F-4D97-AF65-F5344CB8AC3E}">
        <p14:creationId xmlns:p14="http://schemas.microsoft.com/office/powerpoint/2010/main" val="241665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0"/>
            <a:ext cx="3352800" cy="1142999"/>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John Winthrop </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(A.D. 1630)</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600200"/>
            <a:ext cx="10972800" cy="38862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337375" y="6248400"/>
            <a:ext cx="9517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83421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7031B7F7-76AC-49C4-8FF7-BFC9E701B6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295400"/>
            <a:ext cx="10058400" cy="537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3676650" y="228600"/>
            <a:ext cx="4838700" cy="685800"/>
          </a:xfrm>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01" y="1524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a:extLst>
              <a:ext uri="{FF2B5EF4-FFF2-40B4-BE49-F238E27FC236}">
                <a16:creationId xmlns:a16="http://schemas.microsoft.com/office/drawing/2014/main" id="{C55127C5-D947-4052-88D9-2107E7EE5ED7}"/>
              </a:ext>
            </a:extLst>
          </p:cNvPr>
          <p:cNvSpPr>
            <a:spLocks noGrp="1" noChangeArrowheads="1"/>
          </p:cNvSpPr>
          <p:nvPr>
            <p:ph type="body" idx="4294967295"/>
          </p:nvPr>
        </p:nvSpPr>
        <p:spPr>
          <a:xfrm>
            <a:off x="1034256" y="1365248"/>
            <a:ext cx="10123488" cy="5340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a:p>
            <a:pPr marL="0" indent="0" algn="ctr" eaLnBrk="1" hangingPunct="1">
              <a:spcBef>
                <a:spcPts val="0"/>
              </a:spcBef>
              <a:spcAft>
                <a:spcPts val="0"/>
              </a:spcAft>
              <a:buNone/>
            </a:pPr>
            <a:r>
              <a:rPr lang="en-US" altLang="en-US" sz="1800" b="1" dirty="0">
                <a:solidFill>
                  <a:schemeClr val="bg2"/>
                </a:solidFill>
                <a:effectLst/>
                <a:latin typeface="Calibri" panose="020F0502020204030204" pitchFamily="34" charset="0"/>
              </a:rPr>
              <a:t>Rules of Harvard in 1636; quoted in David Barton, </a:t>
            </a:r>
            <a:r>
              <a:rPr lang="en-US" altLang="en-US" sz="1800" b="1" i="1" dirty="0">
                <a:solidFill>
                  <a:schemeClr val="bg2"/>
                </a:solidFill>
                <a:effectLst/>
                <a:latin typeface="Calibri" panose="020F0502020204030204" pitchFamily="34" charset="0"/>
              </a:rPr>
              <a:t>Original Intent</a:t>
            </a:r>
            <a:r>
              <a:rPr lang="en-US" altLang="en-US" sz="1800" b="1" dirty="0">
                <a:solidFill>
                  <a:schemeClr val="bg2"/>
                </a:solidFill>
                <a:effectLst/>
                <a:latin typeface="Calibri" panose="020F0502020204030204" pitchFamily="34" charset="0"/>
              </a:rPr>
              <a:t>, 81</a:t>
            </a:r>
          </a:p>
        </p:txBody>
      </p:sp>
    </p:spTree>
    <p:extLst>
      <p:ext uri="{BB962C8B-B14F-4D97-AF65-F5344CB8AC3E}">
        <p14:creationId xmlns:p14="http://schemas.microsoft.com/office/powerpoint/2010/main" val="395405818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914400" y="228600"/>
            <a:ext cx="10363200" cy="914400"/>
          </a:xfrm>
        </p:spPr>
        <p:txBody>
          <a:bodyPr/>
          <a:lstStyle/>
          <a:p>
            <a:pPr algn="ctr"/>
            <a:r>
              <a:rPr lang="en-US" sz="3600" dirty="0">
                <a:cs typeface="Calibri" panose="020F0502020204030204" pitchFamily="34" charset="0"/>
              </a:rPr>
              <a:t>J.C. Rylands to William Carey</a:t>
            </a:r>
          </a:p>
        </p:txBody>
      </p:sp>
      <p:sp>
        <p:nvSpPr>
          <p:cNvPr id="4" name="TextBox 3">
            <a:extLst>
              <a:ext uri="{FF2B5EF4-FFF2-40B4-BE49-F238E27FC236}">
                <a16:creationId xmlns:a16="http://schemas.microsoft.com/office/drawing/2014/main" id="{548FFAEE-50F7-4A26-9B56-105FDF18C817}"/>
              </a:ext>
            </a:extLst>
          </p:cNvPr>
          <p:cNvSpPr txBox="1"/>
          <p:nvPr/>
        </p:nvSpPr>
        <p:spPr>
          <a:xfrm>
            <a:off x="952500" y="6019800"/>
            <a:ext cx="10287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24; Kenneth H. Good, </a:t>
            </a:r>
            <a:r>
              <a:rPr lang="en-US" sz="1800" i="1" dirty="0">
                <a:latin typeface="Calibri" panose="020F0502020204030204" pitchFamily="34" charset="0"/>
                <a:cs typeface="Calibri" panose="020F0502020204030204" pitchFamily="34" charset="0"/>
              </a:rPr>
              <a:t>Are Baptists Calvinists?</a:t>
            </a:r>
            <a:r>
              <a:rPr lang="en-US" sz="1800" dirty="0">
                <a:latin typeface="Calibri" panose="020F0502020204030204" pitchFamily="34" charset="0"/>
                <a:cs typeface="Calibri" panose="020F0502020204030204" pitchFamily="34" charset="0"/>
              </a:rPr>
              <a:t>, rev. ed. (Rochester, NY: Backus Book Publishers, 1988), 73.</a:t>
            </a:r>
          </a:p>
        </p:txBody>
      </p:sp>
      <p:sp>
        <p:nvSpPr>
          <p:cNvPr id="7" name="Rectangle 6">
            <a:extLst>
              <a:ext uri="{FF2B5EF4-FFF2-40B4-BE49-F238E27FC236}">
                <a16:creationId xmlns:a16="http://schemas.microsoft.com/office/drawing/2014/main" id="{C89F2FF2-43EA-4B25-A063-43AABC96A3DC}"/>
              </a:ext>
            </a:extLst>
          </p:cNvPr>
          <p:cNvSpPr/>
          <p:nvPr/>
        </p:nvSpPr>
        <p:spPr>
          <a:xfrm>
            <a:off x="609600" y="1143000"/>
            <a:ext cx="10972800" cy="4862870"/>
          </a:xfrm>
          <a:prstGeom prst="rect">
            <a:avLst/>
          </a:prstGeom>
        </p:spPr>
        <p:txBody>
          <a:bodyPr wrap="square">
            <a:spAutoFit/>
          </a:bodyPr>
          <a:lstStyle/>
          <a:p>
            <a:pPr algn="just">
              <a:spcAft>
                <a:spcPts val="1200"/>
              </a:spcAft>
            </a:pPr>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William Carey</a:t>
            </a:r>
            <a:r>
              <a:rPr lang="en-US" sz="3000" b="1" dirty="0">
                <a:solidFill>
                  <a:srgbClr val="FFFFCC"/>
                </a:solidFill>
                <a:effectLst>
                  <a:outerShdw blurRad="38100" dist="38100" dir="2700000" algn="tl">
                    <a:srgbClr val="000000"/>
                  </a:outerShdw>
                </a:effectLst>
                <a:latin typeface="Calibri" panose="020F0502020204030204" pitchFamily="34" charset="0"/>
                <a:cs typeface="Calibri" pitchFamily="34" charset="0"/>
              </a:rPr>
              <a:t>:</a:t>
            </a:r>
            <a:r>
              <a:rPr lang="en-US" sz="3000" dirty="0">
                <a:effectLst>
                  <a:outerShdw blurRad="38100" dist="38100" dir="2700000" algn="tl">
                    <a:srgbClr val="000000"/>
                  </a:outerShdw>
                </a:effectLst>
                <a:latin typeface="Calibri" panose="020F0502020204030204" pitchFamily="34" charset="0"/>
                <a:cs typeface="Calibri" pitchFamily="34" charset="0"/>
              </a:rPr>
              <a:t> (1761‒1834): "My question to you is whether the command given to the apostles to ‘teach all nations,' was not obligatory on all succeeding ministers to the end of the world, seeing that the accompanying promise was of equal extent? Is it not the duty of Christians to attempt the spread of the Gospel amongst heathen nations."</a:t>
            </a:r>
          </a:p>
          <a:p>
            <a:pPr algn="just"/>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J.C. Rylands</a:t>
            </a:r>
            <a:r>
              <a:rPr lang="en-US" sz="3000" dirty="0">
                <a:effectLst>
                  <a:outerShdw blurRad="38100" dist="38100" dir="2700000" algn="tl">
                    <a:srgbClr val="000000"/>
                  </a:outerShdw>
                </a:effectLst>
                <a:latin typeface="Calibri" panose="020F0502020204030204" pitchFamily="34" charset="0"/>
                <a:cs typeface="Calibri" pitchFamily="34" charset="0"/>
              </a:rPr>
              <a:t>: (1753–1825) "Young man, sit down; when God is pleased to convert the heathen world, He will do it without your help or mine...you are a most miserable enthusiast...nothing like that could ever be done before another Pentecost!"</a:t>
            </a:r>
          </a:p>
        </p:txBody>
      </p:sp>
    </p:spTree>
    <p:extLst>
      <p:ext uri="{BB962C8B-B14F-4D97-AF65-F5344CB8AC3E}">
        <p14:creationId xmlns:p14="http://schemas.microsoft.com/office/powerpoint/2010/main" val="13491173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4894-8954-9A40-064A-2D2F07E8182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1AD598C-112F-051F-B433-FA057591970C}"/>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4C86B367-895B-A0DD-6102-878DE978636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3D32C28-B0D3-936E-87B6-3FE7A24E77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1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990600"/>
            <a:ext cx="10972800" cy="5486400"/>
          </a:xfrm>
        </p:spPr>
        <p:txBody>
          <a:bodyPr/>
          <a:lstStyle/>
          <a:p>
            <a:pPr marL="0" indent="0" algn="just">
              <a:buNone/>
            </a:pPr>
            <a:r>
              <a:rPr lang="en-US" dirty="0">
                <a:effectLst/>
              </a:rPr>
              <a:t>“The primary teaching in Calvinism is the teaching on ‘election’ in that the majority of people God created, He did not elect to save nor did He love them. In fact, He hated them from before they were even born. Under the Calvinist view of election, wherein God does not love every human being or desires that each one come to faith and be saved, it makes sense that John Calvin did not have God’s love toward those he saw as his unsaved fellow man. After all, if God does not even love them, why should he? It is this reasoning that would have made it easy for Calvin to justify the torture and murder of people whom he believed, in his own estimation, to be heretics. But the Bible . . .</a:t>
            </a:r>
          </a:p>
        </p:txBody>
      </p:sp>
      <p:sp>
        <p:nvSpPr>
          <p:cNvPr id="4" name="TextBox 3">
            <a:extLst>
              <a:ext uri="{FF2B5EF4-FFF2-40B4-BE49-F238E27FC236}">
                <a16:creationId xmlns:a16="http://schemas.microsoft.com/office/drawing/2014/main" id="{7DAA45AA-E297-4E3F-AA25-FDEFDE9A0D88}"/>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97854762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291A-134B-0C25-00A5-60D3F43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66BD0-5976-F416-370F-28E210914334}"/>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DEFB6763-7E24-8D12-5A53-079C3B8ADEF6}"/>
              </a:ext>
            </a:extLst>
          </p:cNvPr>
          <p:cNvSpPr>
            <a:spLocks noGrp="1"/>
          </p:cNvSpPr>
          <p:nvPr>
            <p:ph idx="1"/>
          </p:nvPr>
        </p:nvSpPr>
        <p:spPr>
          <a:xfrm>
            <a:off x="609600" y="990600"/>
            <a:ext cx="10972800" cy="5486400"/>
          </a:xfrm>
        </p:spPr>
        <p:txBody>
          <a:bodyPr/>
          <a:lstStyle/>
          <a:p>
            <a:pPr marL="0" indent="0" algn="just">
              <a:buNone/>
            </a:pPr>
            <a:r>
              <a:rPr lang="en-US" dirty="0">
                <a:effectLst/>
              </a:rPr>
              <a:t>. . . says that God is love. And He is righteous, true, faithful, and just. Such are fruits of the Spirit as described in Galatians 5:22, and love is the first one mentioned. It is hard not to believe that John Calvin was under the influence of some other spirit than the Holy Spirit. You will have to look long and hard to find anything in Calvin’s writings about love. It is certainly not obvious in his manner of life.” </a:t>
            </a:r>
          </a:p>
        </p:txBody>
      </p:sp>
      <p:sp>
        <p:nvSpPr>
          <p:cNvPr id="4" name="TextBox 3">
            <a:extLst>
              <a:ext uri="{FF2B5EF4-FFF2-40B4-BE49-F238E27FC236}">
                <a16:creationId xmlns:a16="http://schemas.microsoft.com/office/drawing/2014/main" id="{92D1E8AB-5109-E8F5-22D2-80EE6C46149B}"/>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5816816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565583" y="2628900"/>
            <a:ext cx="11016817" cy="1600200"/>
          </a:xfrm>
        </p:spPr>
        <p:txBody>
          <a:bodyPr anchor="t"/>
          <a:lstStyle/>
          <a:p>
            <a:pPr algn="just"/>
            <a:r>
              <a:rPr lang="en-US" sz="4000" dirty="0">
                <a:solidFill>
                  <a:schemeClr val="tx1"/>
                </a:solidFill>
                <a:effectLst>
                  <a:outerShdw blurRad="38100" dist="38100" dir="2700000" algn="tl">
                    <a:srgbClr val="000000">
                      <a:alpha val="43137"/>
                    </a:srgbClr>
                  </a:outerShdw>
                </a:effectLst>
              </a:rPr>
              <a:t>Calvin said of God, “for, (as he hates sin) he can only love those whom he justifies [i.e., the elect].”</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xi, section 11.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C2581AF-49A8-4E33-A1F3-4845168BE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583" y="152400"/>
            <a:ext cx="766734" cy="1097280"/>
          </a:xfrm>
          <a:prstGeom prst="rect">
            <a:avLst/>
          </a:prstGeom>
          <a:ln>
            <a:solidFill>
              <a:schemeClr val="tx1"/>
            </a:solidFill>
          </a:ln>
        </p:spPr>
      </p:pic>
    </p:spTree>
    <p:extLst>
      <p:ext uri="{BB962C8B-B14F-4D97-AF65-F5344CB8AC3E}">
        <p14:creationId xmlns:p14="http://schemas.microsoft.com/office/powerpoint/2010/main" val="241797189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God so loved the world</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that He gave His only begotten Son, that whoever 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982818" y="2895600"/>
            <a:ext cx="2226365" cy="182880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14600" y="0"/>
            <a:ext cx="7162800" cy="251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1 John 4:8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The one who does not love does not know God, for </a:t>
            </a:r>
            <a:r>
              <a:rPr lang="en-US" sz="3600" b="1" u="sng" dirty="0">
                <a:solidFill>
                  <a:srgbClr val="FFFFCC"/>
                </a:solidFill>
                <a:effectLst/>
              </a:rPr>
              <a:t>God is love</a:t>
            </a:r>
            <a:r>
              <a:rPr lang="en-US" sz="3600" cap="small" dirty="0">
                <a:effectLst/>
              </a:rPr>
              <a:t>.”</a:t>
            </a:r>
          </a:p>
        </p:txBody>
      </p:sp>
      <p:pic>
        <p:nvPicPr>
          <p:cNvPr id="2" name="Picture 1">
            <a:extLst>
              <a:ext uri="{FF2B5EF4-FFF2-40B4-BE49-F238E27FC236}">
                <a16:creationId xmlns:a16="http://schemas.microsoft.com/office/drawing/2014/main" id="{EB6683DB-B810-436D-805C-27F436203D7A}"/>
              </a:ext>
            </a:extLst>
          </p:cNvPr>
          <p:cNvPicPr>
            <a:picLocks noChangeAspect="1"/>
          </p:cNvPicPr>
          <p:nvPr/>
        </p:nvPicPr>
        <p:blipFill>
          <a:blip r:embed="rId3"/>
          <a:stretch>
            <a:fillRect/>
          </a:stretch>
        </p:blipFill>
        <p:spPr>
          <a:xfrm>
            <a:off x="4665345" y="2209800"/>
            <a:ext cx="2861310" cy="2743200"/>
          </a:xfrm>
          <a:prstGeom prst="rect">
            <a:avLst/>
          </a:prstGeom>
        </p:spPr>
      </p:pic>
    </p:spTree>
    <p:extLst>
      <p:ext uri="{BB962C8B-B14F-4D97-AF65-F5344CB8AC3E}">
        <p14:creationId xmlns:p14="http://schemas.microsoft.com/office/powerpoint/2010/main" val="219028213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031873"/>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"I can never join Calvin in addressing his god. He was indeed an Atheist, which I can never be; or rather his religion was </a:t>
            </a:r>
            <a:r>
              <a:rPr lang="en-US" sz="3200" dirty="0" err="1">
                <a:latin typeface="Calibri" panose="020F0502020204030204" pitchFamily="34" charset="0"/>
                <a:cs typeface="Calibri" panose="020F0502020204030204" pitchFamily="34" charset="0"/>
              </a:rPr>
              <a:t>Daemonism</a:t>
            </a:r>
            <a:r>
              <a:rPr lang="en-US" sz="3200" dirty="0">
                <a:latin typeface="Calibri" panose="020F0502020204030204" pitchFamily="34" charset="0"/>
                <a:cs typeface="Calibri" panose="020F0502020204030204" pitchFamily="34" charset="0"/>
              </a:rPr>
              <a:t>. If ever man worshipped a false god, he did. The being described in his 5 points is not the god whom you and I acknowledge and adore, the Creator and benevolent and governor of the world, but a daemon of malignant spirit. It would be more pardonable to believe in no god at all, than to blaspheme him by the atrocious attributes of Calvin.”</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John Adams, April 11, 1823</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75097-0EDE-4408-8BC0-1FA82EE5E5A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292D26E-A7AB-870F-35C0-B22F822490AC}"/>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440E26FC-6E08-A06E-A423-217DD62FF0DB}"/>
              </a:ext>
            </a:extLst>
          </p:cNvPr>
          <p:cNvSpPr>
            <a:spLocks noGrp="1"/>
          </p:cNvSpPr>
          <p:nvPr>
            <p:ph idx="1"/>
          </p:nvPr>
        </p:nvSpPr>
        <p:spPr>
          <a:xfrm>
            <a:off x="609600" y="1600200"/>
            <a:ext cx="8686799"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01EA43D6-B214-C4B9-FA88-3EFAC41045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524315"/>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"The Presbyterian clergy are loudest, the most intolerant of all sects, the most tyrannical, and ambitious; ready at the word of the lawgiver, if such a word could be now obtained, to put the torch to the pile, and to rekindle in this virgin hemisphere, the flames in which their oracle Calvin consumed the poor Servetus, because he could not find in his Euclid the proposition which has demonstrated that three are one, and one is three, nor subscribe to that of Calvin that magistrates have a right to exterminate all heretics to Calvinistic creed.”</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William Short, April 13, 1820.</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86205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AE20-FDD6-780E-902B-480762DB7CA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9B3A440-4BF6-6885-F3BF-9087BC5EB285}"/>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C6E2F1EA-0885-DA1D-F6C8-15A91E0E8699}"/>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Babies in hell? (2 Sam. 12:19-24)</a:t>
            </a:r>
          </a:p>
        </p:txBody>
      </p:sp>
      <p:pic>
        <p:nvPicPr>
          <p:cNvPr id="2" name="Picture 2">
            <a:extLst>
              <a:ext uri="{FF2B5EF4-FFF2-40B4-BE49-F238E27FC236}">
                <a16:creationId xmlns:a16="http://schemas.microsoft.com/office/drawing/2014/main" id="{A807D1BD-7B72-D4B2-E1EE-613C453868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4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C6B0-4825-3044-0226-256A08BE8B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41765F-1FBE-4422-3FEE-EFC9E79AC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8BEE63F0-E48A-314B-C6E8-C0C8E7088F4F}"/>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AA15E655-4BBD-72D7-6300-6C4328D7CEE3}"/>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01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D9BA-6EC2-F1D6-C30E-DA0CBAA456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21FB0-64B4-C587-ACE5-E79BBCFD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04BEBCDC-1F11-E9CC-9BBD-D461BFADA683}"/>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5EA273C5-60CB-095A-41CF-B4338C5A687A}"/>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40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cs typeface="Calibri" pitchFamily="34" charset="0"/>
              </a:rPr>
              <a:t>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1104900" y="228600"/>
            <a:ext cx="9982200" cy="914400"/>
          </a:xfrm>
        </p:spPr>
        <p:txBody>
          <a:bodyPr/>
          <a:lstStyle/>
          <a:p>
            <a:pPr algn="ctr"/>
            <a:r>
              <a:rPr lang="en-US" sz="4000" dirty="0"/>
              <a:t>Unconditional Election = Double Predestination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53143" y="1600200"/>
            <a:ext cx="10885714" cy="30480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“U”</a:t>
            </a:r>
            <a:r>
              <a:rPr lang="en-US" sz="3600" dirty="0">
                <a:effectLst/>
              </a:rPr>
              <a:t> stands for “Unconditional Election.” God determined before the foundation of the world whom He would save and whom He would send to Hell. Man would have no choice or free will to either accept or reject Christ as Savior.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242025066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3740"/>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15318</TotalTime>
  <Words>5514</Words>
  <Application>Microsoft Office PowerPoint</Application>
  <PresentationFormat>Widescreen</PresentationFormat>
  <Paragraphs>377</Paragraphs>
  <Slides>84</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84</vt:i4>
      </vt:variant>
    </vt:vector>
  </HeadingPairs>
  <TitlesOfParts>
    <vt:vector size="92"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Unconditional Election</vt:lpstr>
      <vt:lpstr>Unconditional Election</vt:lpstr>
      <vt:lpstr>Divine sovereignty vs. human freewill = a profound mystery</vt:lpstr>
      <vt:lpstr>PowerPoint Presentation</vt:lpstr>
      <vt:lpstr>Unconditional Election</vt:lpstr>
      <vt:lpstr>Unconditional Election = Double Predestination</vt:lpstr>
      <vt:lpstr>Calvin said: “By predestination we mean the eternal decree of God, by which he determined with himself whatever he wished to happen with regard to every man. All are not created on equal terms, but some are preordained to eternal life, others to eternal damnation; and, accordingly, as each has been created for one or other of these ends, we say that he has been predestinated to life or to death.”</vt:lpstr>
      <vt:lpstr>Calvin said: “We say, then, that Scripture clearly proves this much, that God by his eternal and immutable counsel determined once for all those whom it was his pleasure one day to admit to salvation, and those whom, on the other hand, it was his pleasure to doom to destruction.”</vt:lpstr>
      <vt:lpstr>Calvin said: “I say with Augustine, that the Lord has created those who, as he certainly foreknow, were to go to destruction, and he did so because he so willed. Why he willed it is not ours to ask, as we cannot comprehend, nor can it become us even to raise a controversy as to the justice of the divine will. Whenever we speak of it, we are speaking of the supreme standard of justice.”</vt:lpstr>
      <vt:lpstr>Calvin wrote: “Now, since the arrangement of all things is in the hand of God, since to him belongs the disposal of life and death, he arranges all things by his sovereign counsel, in such a way that individuals are born, who are doomed from the womb to certain death, and are to glorify him by their destruction.”</vt:lpstr>
      <vt:lpstr>Spurgeon</vt:lpstr>
      <vt:lpstr>Spurgeon</vt:lpstr>
      <vt:lpstr>Westminster Confession III, iii, iv</vt:lpstr>
      <vt:lpstr>Unconditional Election</vt:lpstr>
      <vt:lpstr>Calvinism’s overstatement of Divine Sovereignty</vt:lpstr>
      <vt:lpstr>Calvinism’s overstatement of Divine Sovereignty</vt:lpstr>
      <vt:lpstr>Omnicausality?</vt:lpstr>
      <vt:lpstr>Calvin said: “Nor ought it to seem absurd when I say, that God not only foresaw the fall of the first man, and in him the ruin of his posterity; but also at his own pleasure arranged it.”</vt:lpstr>
      <vt:lpstr>PowerPoint Presentation</vt:lpstr>
      <vt:lpstr>PowerPoint Presentation</vt:lpstr>
      <vt:lpstr>PowerPoint Presentation</vt:lpstr>
      <vt:lpstr>PowerPoint Presentation</vt:lpstr>
      <vt:lpstr>Loraine Boettner, The Reformed Doctrine of Predestination (Philipsburg, NJ: Presbyterian and Reformed, 1932), 32.</vt:lpstr>
      <vt:lpstr>PowerPoint Presentation</vt:lpstr>
      <vt:lpstr>PowerPoint Presentation</vt:lpstr>
      <vt:lpstr>PowerPoint Presentation</vt:lpstr>
      <vt:lpstr>PowerPoint Presentation</vt:lpstr>
      <vt:lpstr>Calvinism’s overstatement of Divine Sovereignty</vt:lpstr>
      <vt:lpstr>Salvation is Available to All</vt:lpstr>
      <vt:lpstr>Salvation is Available to All</vt:lpstr>
      <vt:lpstr>Salvation is Available to All</vt:lpstr>
      <vt:lpstr>PowerPoint Presentation</vt:lpstr>
      <vt:lpstr>PowerPoint Presentation</vt:lpstr>
      <vt:lpstr>Salvation is Available to All</vt:lpstr>
      <vt:lpstr>PowerPoint Presentation</vt:lpstr>
      <vt:lpstr>PowerPoint Presentation</vt:lpstr>
      <vt:lpstr>Salvation is Available to All</vt:lpstr>
      <vt:lpstr>Salvation is Available to All</vt:lpstr>
      <vt:lpstr>Salvation is Available to All</vt:lpstr>
      <vt:lpstr>Calvinism’s overstatement of Divine Sovereignty</vt:lpstr>
      <vt:lpstr>PowerPoint Presentation</vt:lpstr>
      <vt:lpstr>PowerPoint Presentation</vt:lpstr>
      <vt:lpstr>PowerPoint Presentation</vt:lpstr>
      <vt:lpstr>PowerPoint Presentation</vt:lpstr>
      <vt:lpstr>PowerPoint Presentation</vt:lpstr>
      <vt:lpstr>PowerPoint Presentation</vt:lpstr>
      <vt:lpstr>Laurence M. Vance</vt:lpstr>
      <vt:lpstr>Acts 13:48?</vt:lpstr>
      <vt:lpstr>Acts 13:48?</vt:lpstr>
      <vt:lpstr>PowerPoint Presentation</vt:lpstr>
      <vt:lpstr>PowerPoint Presentation</vt:lpstr>
      <vt:lpstr>Calvinism’s overstatement of Divine Sovereignty</vt:lpstr>
      <vt:lpstr>Romans Outline</vt:lpstr>
      <vt:lpstr>Romans Outline</vt:lpstr>
      <vt:lpstr>PowerPoint Presentation</vt:lpstr>
      <vt:lpstr>PowerPoint Presentation</vt:lpstr>
      <vt:lpstr>PowerPoint Presentation</vt:lpstr>
      <vt:lpstr>Romans Outline</vt:lpstr>
      <vt:lpstr>V. Sovereignty (Rom 9–11)</vt:lpstr>
      <vt:lpstr>Romans Outline</vt:lpstr>
      <vt:lpstr>PowerPoint Presentation</vt:lpstr>
      <vt:lpstr>PowerPoint Presentation</vt:lpstr>
      <vt:lpstr>PowerPoint Presentation</vt:lpstr>
      <vt:lpstr>PowerPoint Presentation</vt:lpstr>
      <vt:lpstr>PowerPoint Presentation</vt:lpstr>
      <vt:lpstr>Calvinism’s overstatement of Divine Sovereignty</vt:lpstr>
      <vt:lpstr>John Winthrop (A.D. 1630)</vt:lpstr>
      <vt:lpstr>Harvard University</vt:lpstr>
      <vt:lpstr>J.C. Rylands to William Carey</vt:lpstr>
      <vt:lpstr>Calvinism’s overstatement of Divine Sovereignty</vt:lpstr>
      <vt:lpstr>Calvin’s Lack of Love for Unelected Lost</vt:lpstr>
      <vt:lpstr>Calvin’s Lack of Love for Unelected Lost</vt:lpstr>
      <vt:lpstr>Calvin said of God, “for, (as he hates sin) he can only love those whom he justifies [i.e., the elect].”</vt:lpstr>
      <vt:lpstr>PowerPoint Presentation</vt:lpstr>
      <vt:lpstr>PowerPoint Presentation</vt:lpstr>
      <vt:lpstr>Thomas Jefferson</vt:lpstr>
      <vt:lpstr>Thomas Jefferson</vt:lpstr>
      <vt:lpstr>Calvinism’s overstatement of Divine Sovereignty</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- 019</dc:title>
  <dc:subject>Neo Calvinism vs the Bible</dc:subject>
  <dc:creator>A. Woods</dc:creator>
  <dc:description>Modified by Jim McGowan</dc:description>
  <cp:lastModifiedBy>Jim McGowan</cp:lastModifiedBy>
  <cp:revision>1796</cp:revision>
  <cp:lastPrinted>2025-02-01T23:00:00Z</cp:lastPrinted>
  <dcterms:created xsi:type="dcterms:W3CDTF">2009-03-17T12:21:13Z</dcterms:created>
  <dcterms:modified xsi:type="dcterms:W3CDTF">2025-02-08T23:42:24Z</dcterms:modified>
</cp:coreProperties>
</file>