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9"/>
  </p:notesMasterIdLst>
  <p:handoutMasterIdLst>
    <p:handoutMasterId r:id="rId60"/>
  </p:handoutMasterIdLst>
  <p:sldIdLst>
    <p:sldId id="2094" r:id="rId2"/>
    <p:sldId id="9505" r:id="rId3"/>
    <p:sldId id="12193" r:id="rId4"/>
    <p:sldId id="12293" r:id="rId5"/>
    <p:sldId id="12452" r:id="rId6"/>
    <p:sldId id="12403" r:id="rId7"/>
    <p:sldId id="12456" r:id="rId8"/>
    <p:sldId id="12409" r:id="rId9"/>
    <p:sldId id="12410" r:id="rId10"/>
    <p:sldId id="12411" r:id="rId11"/>
    <p:sldId id="12412" r:id="rId12"/>
    <p:sldId id="12482" r:id="rId13"/>
    <p:sldId id="12457" r:id="rId14"/>
    <p:sldId id="12413" r:id="rId15"/>
    <p:sldId id="12414" r:id="rId16"/>
    <p:sldId id="12415" r:id="rId17"/>
    <p:sldId id="12416" r:id="rId18"/>
    <p:sldId id="12458" r:id="rId19"/>
    <p:sldId id="12417" r:id="rId20"/>
    <p:sldId id="12418" r:id="rId21"/>
    <p:sldId id="12419" r:id="rId22"/>
    <p:sldId id="12420" r:id="rId23"/>
    <p:sldId id="12421" r:id="rId24"/>
    <p:sldId id="943" r:id="rId25"/>
    <p:sldId id="497" r:id="rId26"/>
    <p:sldId id="27456" r:id="rId27"/>
    <p:sldId id="27574" r:id="rId28"/>
    <p:sldId id="27567" r:id="rId29"/>
    <p:sldId id="944" r:id="rId30"/>
    <p:sldId id="12459" r:id="rId31"/>
    <p:sldId id="12422" r:id="rId32"/>
    <p:sldId id="12423" r:id="rId33"/>
    <p:sldId id="12425" r:id="rId34"/>
    <p:sldId id="12426" r:id="rId35"/>
    <p:sldId id="2661" r:id="rId36"/>
    <p:sldId id="12427" r:id="rId37"/>
    <p:sldId id="3919" r:id="rId38"/>
    <p:sldId id="12424" r:id="rId39"/>
    <p:sldId id="12428" r:id="rId40"/>
    <p:sldId id="12429" r:id="rId41"/>
    <p:sldId id="12453" r:id="rId42"/>
    <p:sldId id="27583" r:id="rId43"/>
    <p:sldId id="12454" r:id="rId44"/>
    <p:sldId id="12460" r:id="rId45"/>
    <p:sldId id="12136" r:id="rId46"/>
    <p:sldId id="3538" r:id="rId47"/>
    <p:sldId id="4163" r:id="rId48"/>
    <p:sldId id="813" r:id="rId49"/>
    <p:sldId id="27575" r:id="rId50"/>
    <p:sldId id="12492" r:id="rId51"/>
    <p:sldId id="27577" r:id="rId52"/>
    <p:sldId id="8995" r:id="rId53"/>
    <p:sldId id="27578" r:id="rId54"/>
    <p:sldId id="27579" r:id="rId55"/>
    <p:sldId id="27580" r:id="rId56"/>
    <p:sldId id="27581" r:id="rId57"/>
    <p:sldId id="27582" r:id="rId58"/>
  </p:sldIdLst>
  <p:sldSz cx="12192000" cy="6858000"/>
  <p:notesSz cx="7315200" cy="9601200"/>
  <p:custDataLst>
    <p:tags r:id="rId6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8000"/>
    <a:srgbClr val="CC66FF"/>
    <a:srgbClr val="00FF00"/>
    <a:srgbClr val="99FFCC"/>
    <a:srgbClr val="FF99FF"/>
    <a:srgbClr val="FF00FF"/>
    <a:srgbClr val="00CC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0" autoAdjust="0"/>
    <p:restoredTop sz="96191" autoAdjust="0"/>
  </p:normalViewPr>
  <p:slideViewPr>
    <p:cSldViewPr>
      <p:cViewPr varScale="1">
        <p:scale>
          <a:sx n="99" d="100"/>
          <a:sy n="99" d="100"/>
        </p:scale>
        <p:origin x="858" y="30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44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86C20C59-3D97-49A6-BC2D-077D229DBBA7}"/>
    <pc:docChg chg="custSel modSld modHandout">
      <pc:chgData name="Jim McGowan" userId="e2c7446dd3aca506" providerId="LiveId" clId="{86C20C59-3D97-49A6-BC2D-077D229DBBA7}" dt="2025-01-18T14:53:30.840" v="11" actId="6549"/>
      <pc:docMkLst>
        <pc:docMk/>
      </pc:docMkLst>
      <pc:sldChg chg="modSp mod">
        <pc:chgData name="Jim McGowan" userId="e2c7446dd3aca506" providerId="LiveId" clId="{86C20C59-3D97-49A6-BC2D-077D229DBBA7}" dt="2025-01-18T14:50:02.089" v="1" actId="12788"/>
        <pc:sldMkLst>
          <pc:docMk/>
          <pc:sldMk cId="3545366537" sldId="5942"/>
        </pc:sldMkLst>
      </pc:sldChg>
    </pc:docChg>
  </pc:docChgLst>
  <pc:docChgLst>
    <pc:chgData name="Jim McGowan" userId="e2c7446dd3aca506" providerId="LiveId" clId="{F6CA955C-A2CA-4B8E-8990-E2F017606D2D}"/>
    <pc:docChg chg="addSld delSld modSld sldOrd">
      <pc:chgData name="Jim McGowan" userId="e2c7446dd3aca506" providerId="LiveId" clId="{F6CA955C-A2CA-4B8E-8990-E2F017606D2D}" dt="2025-01-05T00:54:52.151" v="42" actId="47"/>
      <pc:docMkLst>
        <pc:docMk/>
      </pc:docMkLst>
      <pc:sldChg chg="add">
        <pc:chgData name="Jim McGowan" userId="e2c7446dd3aca506" providerId="LiveId" clId="{F6CA955C-A2CA-4B8E-8990-E2F017606D2D}" dt="2025-01-05T00:43:19.488" v="14"/>
        <pc:sldMkLst>
          <pc:docMk/>
          <pc:sldMk cId="0" sldId="282"/>
        </pc:sldMkLst>
      </pc:sldChg>
      <pc:sldChg chg="del">
        <pc:chgData name="Jim McGowan" userId="e2c7446dd3aca506" providerId="LiveId" clId="{F6CA955C-A2CA-4B8E-8990-E2F017606D2D}" dt="2025-01-05T00:54:52.151" v="42" actId="47"/>
        <pc:sldMkLst>
          <pc:docMk/>
          <pc:sldMk cId="1106824290" sldId="2055"/>
        </pc:sldMkLst>
      </pc:sldChg>
      <pc:sldChg chg="del">
        <pc:chgData name="Jim McGowan" userId="e2c7446dd3aca506" providerId="LiveId" clId="{F6CA955C-A2CA-4B8E-8990-E2F017606D2D}" dt="2025-01-05T00:54:52.151" v="42" actId="47"/>
        <pc:sldMkLst>
          <pc:docMk/>
          <pc:sldMk cId="373029981" sldId="2058"/>
        </pc:sldMkLst>
      </pc:sldChg>
      <pc:sldChg chg="del">
        <pc:chgData name="Jim McGowan" userId="e2c7446dd3aca506" providerId="LiveId" clId="{F6CA955C-A2CA-4B8E-8990-E2F017606D2D}" dt="2025-01-05T00:54:52.151" v="42" actId="47"/>
        <pc:sldMkLst>
          <pc:docMk/>
          <pc:sldMk cId="864361146" sldId="2630"/>
        </pc:sldMkLst>
      </pc:sldChg>
      <pc:sldChg chg="add">
        <pc:chgData name="Jim McGowan" userId="e2c7446dd3aca506" providerId="LiveId" clId="{F6CA955C-A2CA-4B8E-8990-E2F017606D2D}" dt="2025-01-05T00:43:19.488" v="14"/>
        <pc:sldMkLst>
          <pc:docMk/>
          <pc:sldMk cId="2555013254" sldId="3229"/>
        </pc:sldMkLst>
      </pc:sldChg>
      <pc:sldChg chg="modSp add mod">
        <pc:chgData name="Jim McGowan" userId="e2c7446dd3aca506" providerId="LiveId" clId="{F6CA955C-A2CA-4B8E-8990-E2F017606D2D}" dt="2025-01-05T00:41:48.563" v="12" actId="948"/>
        <pc:sldMkLst>
          <pc:docMk/>
          <pc:sldMk cId="94617962" sldId="3694"/>
        </pc:sldMkLst>
      </pc:sldChg>
      <pc:sldChg chg="del">
        <pc:chgData name="Jim McGowan" userId="e2c7446dd3aca506" providerId="LiveId" clId="{F6CA955C-A2CA-4B8E-8990-E2F017606D2D}" dt="2025-01-05T00:54:52.151" v="42" actId="47"/>
        <pc:sldMkLst>
          <pc:docMk/>
          <pc:sldMk cId="3758541741" sldId="3867"/>
        </pc:sldMkLst>
      </pc:sldChg>
      <pc:sldChg chg="modSp add mod">
        <pc:chgData name="Jim McGowan" userId="e2c7446dd3aca506" providerId="LiveId" clId="{F6CA955C-A2CA-4B8E-8990-E2F017606D2D}" dt="2025-01-05T00:41:22.293" v="9" actId="948"/>
        <pc:sldMkLst>
          <pc:docMk/>
          <pc:sldMk cId="1730042090" sldId="4192"/>
        </pc:sldMkLst>
      </pc:sldChg>
      <pc:sldChg chg="modSp add mod">
        <pc:chgData name="Jim McGowan" userId="e2c7446dd3aca506" providerId="LiveId" clId="{F6CA955C-A2CA-4B8E-8990-E2F017606D2D}" dt="2025-01-05T00:44:31.094" v="16" actId="108"/>
        <pc:sldMkLst>
          <pc:docMk/>
          <pc:sldMk cId="1720216743" sldId="4281"/>
        </pc:sldMkLst>
      </pc:sldChg>
      <pc:sldChg chg="modSp add mod">
        <pc:chgData name="Jim McGowan" userId="e2c7446dd3aca506" providerId="LiveId" clId="{F6CA955C-A2CA-4B8E-8990-E2F017606D2D}" dt="2025-01-05T00:49:38.959" v="33" actId="948"/>
        <pc:sldMkLst>
          <pc:docMk/>
          <pc:sldMk cId="698696942" sldId="5255"/>
        </pc:sldMkLst>
      </pc:sldChg>
      <pc:sldChg chg="modSp add mod">
        <pc:chgData name="Jim McGowan" userId="e2c7446dd3aca506" providerId="LiveId" clId="{F6CA955C-A2CA-4B8E-8990-E2F017606D2D}" dt="2025-01-05T00:44:37.064" v="17" actId="108"/>
        <pc:sldMkLst>
          <pc:docMk/>
          <pc:sldMk cId="3772509008" sldId="5687"/>
        </pc:sldMkLst>
      </pc:sldChg>
      <pc:sldChg chg="modSp add mod">
        <pc:chgData name="Jim McGowan" userId="e2c7446dd3aca506" providerId="LiveId" clId="{F6CA955C-A2CA-4B8E-8990-E2F017606D2D}" dt="2025-01-05T00:48:38.584" v="30" actId="948"/>
        <pc:sldMkLst>
          <pc:docMk/>
          <pc:sldMk cId="344650109" sldId="7796"/>
        </pc:sldMkLst>
      </pc:sldChg>
      <pc:sldChg chg="del">
        <pc:chgData name="Jim McGowan" userId="e2c7446dd3aca506" providerId="LiveId" clId="{F6CA955C-A2CA-4B8E-8990-E2F017606D2D}" dt="2025-01-05T00:54:52.151" v="42" actId="47"/>
        <pc:sldMkLst>
          <pc:docMk/>
          <pc:sldMk cId="3376145389" sldId="10569"/>
        </pc:sldMkLst>
      </pc:sldChg>
      <pc:sldChg chg="add">
        <pc:chgData name="Jim McGowan" userId="e2c7446dd3aca506" providerId="LiveId" clId="{F6CA955C-A2CA-4B8E-8990-E2F017606D2D}" dt="2025-01-05T00:40:20.911" v="3"/>
        <pc:sldMkLst>
          <pc:docMk/>
          <pc:sldMk cId="2492324470" sldId="12136"/>
        </pc:sldMkLst>
      </pc:sldChg>
      <pc:sldChg chg="del">
        <pc:chgData name="Jim McGowan" userId="e2c7446dd3aca506" providerId="LiveId" clId="{F6CA955C-A2CA-4B8E-8990-E2F017606D2D}" dt="2025-01-05T00:54:52.151" v="42" actId="47"/>
        <pc:sldMkLst>
          <pc:docMk/>
          <pc:sldMk cId="1660746930" sldId="12152"/>
        </pc:sldMkLst>
      </pc:sldChg>
      <pc:sldChg chg="del">
        <pc:chgData name="Jim McGowan" userId="e2c7446dd3aca506" providerId="LiveId" clId="{F6CA955C-A2CA-4B8E-8990-E2F017606D2D}" dt="2025-01-05T00:54:52.151" v="42" actId="47"/>
        <pc:sldMkLst>
          <pc:docMk/>
          <pc:sldMk cId="2200420190" sldId="12154"/>
        </pc:sldMkLst>
      </pc:sldChg>
      <pc:sldChg chg="del">
        <pc:chgData name="Jim McGowan" userId="e2c7446dd3aca506" providerId="LiveId" clId="{F6CA955C-A2CA-4B8E-8990-E2F017606D2D}" dt="2025-01-05T00:54:52.151" v="42" actId="47"/>
        <pc:sldMkLst>
          <pc:docMk/>
          <pc:sldMk cId="108679736" sldId="12217"/>
        </pc:sldMkLst>
      </pc:sldChg>
      <pc:sldChg chg="ord">
        <pc:chgData name="Jim McGowan" userId="e2c7446dd3aca506" providerId="LiveId" clId="{F6CA955C-A2CA-4B8E-8990-E2F017606D2D}" dt="2025-01-05T00:40:58.858" v="8"/>
        <pc:sldMkLst>
          <pc:docMk/>
          <pc:sldMk cId="3109386130" sldId="12293"/>
        </pc:sldMkLst>
      </pc:sldChg>
      <pc:sldChg chg="del ord">
        <pc:chgData name="Jim McGowan" userId="e2c7446dd3aca506" providerId="LiveId" clId="{F6CA955C-A2CA-4B8E-8990-E2F017606D2D}" dt="2025-01-05T00:45:49.900" v="22" actId="47"/>
        <pc:sldMkLst>
          <pc:docMk/>
          <pc:sldMk cId="115732394" sldId="12323"/>
        </pc:sldMkLst>
      </pc:sldChg>
      <pc:sldChg chg="modSp add">
        <pc:chgData name="Jim McGowan" userId="e2c7446dd3aca506" providerId="LiveId" clId="{F6CA955C-A2CA-4B8E-8990-E2F017606D2D}" dt="2025-01-05T00:39:20.222" v="1"/>
        <pc:sldMkLst>
          <pc:docMk/>
          <pc:sldMk cId="1756206351" sldId="12456"/>
        </pc:sldMkLst>
      </pc:sldChg>
      <pc:sldChg chg="add">
        <pc:chgData name="Jim McGowan" userId="e2c7446dd3aca506" providerId="LiveId" clId="{F6CA955C-A2CA-4B8E-8990-E2F017606D2D}" dt="2025-01-05T00:40:20.911" v="3"/>
        <pc:sldMkLst>
          <pc:docMk/>
          <pc:sldMk cId="2552327793" sldId="12457"/>
        </pc:sldMkLst>
      </pc:sldChg>
      <pc:sldChg chg="add">
        <pc:chgData name="Jim McGowan" userId="e2c7446dd3aca506" providerId="LiveId" clId="{F6CA955C-A2CA-4B8E-8990-E2F017606D2D}" dt="2025-01-05T00:42:36.930" v="13"/>
        <pc:sldMkLst>
          <pc:docMk/>
          <pc:sldMk cId="1522597274" sldId="12458"/>
        </pc:sldMkLst>
      </pc:sldChg>
      <pc:sldChg chg="add">
        <pc:chgData name="Jim McGowan" userId="e2c7446dd3aca506" providerId="LiveId" clId="{F6CA955C-A2CA-4B8E-8990-E2F017606D2D}" dt="2025-01-05T00:42:36.930" v="13"/>
        <pc:sldMkLst>
          <pc:docMk/>
          <pc:sldMk cId="601111306" sldId="12459"/>
        </pc:sldMkLst>
      </pc:sldChg>
      <pc:sldChg chg="add">
        <pc:chgData name="Jim McGowan" userId="e2c7446dd3aca506" providerId="LiveId" clId="{F6CA955C-A2CA-4B8E-8990-E2F017606D2D}" dt="2025-01-05T00:43:19.488" v="14"/>
        <pc:sldMkLst>
          <pc:docMk/>
          <pc:sldMk cId="2857814467" sldId="12460"/>
        </pc:sldMkLst>
      </pc:sldChg>
      <pc:sldChg chg="add">
        <pc:chgData name="Jim McGowan" userId="e2c7446dd3aca506" providerId="LiveId" clId="{F6CA955C-A2CA-4B8E-8990-E2F017606D2D}" dt="2025-01-05T00:43:19.488" v="14"/>
        <pc:sldMkLst>
          <pc:docMk/>
          <pc:sldMk cId="325371117" sldId="12461"/>
        </pc:sldMkLst>
      </pc:sldChg>
      <pc:sldChg chg="modSp add mod">
        <pc:chgData name="Jim McGowan" userId="e2c7446dd3aca506" providerId="LiveId" clId="{F6CA955C-A2CA-4B8E-8990-E2F017606D2D}" dt="2025-01-05T00:46:41.168" v="26"/>
        <pc:sldMkLst>
          <pc:docMk/>
          <pc:sldMk cId="655538495" sldId="12462"/>
        </pc:sldMkLst>
      </pc:sldChg>
      <pc:sldChg chg="add">
        <pc:chgData name="Jim McGowan" userId="e2c7446dd3aca506" providerId="LiveId" clId="{F6CA955C-A2CA-4B8E-8990-E2F017606D2D}" dt="2025-01-05T00:47:10.055" v="27"/>
        <pc:sldMkLst>
          <pc:docMk/>
          <pc:sldMk cId="298822387" sldId="12463"/>
        </pc:sldMkLst>
      </pc:sldChg>
      <pc:sldChg chg="add">
        <pc:chgData name="Jim McGowan" userId="e2c7446dd3aca506" providerId="LiveId" clId="{F6CA955C-A2CA-4B8E-8990-E2F017606D2D}" dt="2025-01-05T00:47:10.055" v="27"/>
        <pc:sldMkLst>
          <pc:docMk/>
          <pc:sldMk cId="727132476" sldId="12464"/>
        </pc:sldMkLst>
      </pc:sldChg>
      <pc:sldChg chg="add">
        <pc:chgData name="Jim McGowan" userId="e2c7446dd3aca506" providerId="LiveId" clId="{F6CA955C-A2CA-4B8E-8990-E2F017606D2D}" dt="2025-01-05T00:48:15.348" v="29"/>
        <pc:sldMkLst>
          <pc:docMk/>
          <pc:sldMk cId="3131506164" sldId="12465"/>
        </pc:sldMkLst>
      </pc:sldChg>
      <pc:sldChg chg="add">
        <pc:chgData name="Jim McGowan" userId="e2c7446dd3aca506" providerId="LiveId" clId="{F6CA955C-A2CA-4B8E-8990-E2F017606D2D}" dt="2025-01-05T00:48:15.348" v="29"/>
        <pc:sldMkLst>
          <pc:docMk/>
          <pc:sldMk cId="3790544569" sldId="12466"/>
        </pc:sldMkLst>
      </pc:sldChg>
      <pc:sldChg chg="add">
        <pc:chgData name="Jim McGowan" userId="e2c7446dd3aca506" providerId="LiveId" clId="{F6CA955C-A2CA-4B8E-8990-E2F017606D2D}" dt="2025-01-05T00:49:02.525" v="31"/>
        <pc:sldMkLst>
          <pc:docMk/>
          <pc:sldMk cId="3280339612" sldId="12467"/>
        </pc:sldMkLst>
      </pc:sldChg>
      <pc:sldChg chg="add">
        <pc:chgData name="Jim McGowan" userId="e2c7446dd3aca506" providerId="LiveId" clId="{F6CA955C-A2CA-4B8E-8990-E2F017606D2D}" dt="2025-01-05T00:49:02.525" v="31"/>
        <pc:sldMkLst>
          <pc:docMk/>
          <pc:sldMk cId="4223060822" sldId="12468"/>
        </pc:sldMkLst>
      </pc:sldChg>
      <pc:sldChg chg="modSp add mod">
        <pc:chgData name="Jim McGowan" userId="e2c7446dd3aca506" providerId="LiveId" clId="{F6CA955C-A2CA-4B8E-8990-E2F017606D2D}" dt="2025-01-05T00:51:20.784" v="37" actId="1035"/>
        <pc:sldMkLst>
          <pc:docMk/>
          <pc:sldMk cId="3013564131" sldId="12469"/>
        </pc:sldMkLst>
      </pc:sldChg>
      <pc:sldChg chg="modSp add mod">
        <pc:chgData name="Jim McGowan" userId="e2c7446dd3aca506" providerId="LiveId" clId="{F6CA955C-A2CA-4B8E-8990-E2F017606D2D}" dt="2025-01-05T00:51:29.531" v="40" actId="1035"/>
        <pc:sldMkLst>
          <pc:docMk/>
          <pc:sldMk cId="3118601913" sldId="12470"/>
        </pc:sldMkLst>
      </pc:sldChg>
      <pc:sldChg chg="add">
        <pc:chgData name="Jim McGowan" userId="e2c7446dd3aca506" providerId="LiveId" clId="{F6CA955C-A2CA-4B8E-8990-E2F017606D2D}" dt="2025-01-05T00:50:55.321" v="34"/>
        <pc:sldMkLst>
          <pc:docMk/>
          <pc:sldMk cId="2251948972" sldId="12471"/>
        </pc:sldMkLst>
      </pc:sldChg>
      <pc:sldChg chg="add">
        <pc:chgData name="Jim McGowan" userId="e2c7446dd3aca506" providerId="LiveId" clId="{F6CA955C-A2CA-4B8E-8990-E2F017606D2D}" dt="2025-01-05T00:52:52.813" v="41"/>
        <pc:sldMkLst>
          <pc:docMk/>
          <pc:sldMk cId="350127101" sldId="12472"/>
        </pc:sldMkLst>
      </pc:sldChg>
      <pc:sldChg chg="add">
        <pc:chgData name="Jim McGowan" userId="e2c7446dd3aca506" providerId="LiveId" clId="{F6CA955C-A2CA-4B8E-8990-E2F017606D2D}" dt="2025-01-05T00:38:53.109" v="0"/>
        <pc:sldMkLst>
          <pc:docMk/>
          <pc:sldMk cId="1935046112" sldId="12473"/>
        </pc:sldMkLst>
      </pc:sldChg>
      <pc:sldChg chg="add">
        <pc:chgData name="Jim McGowan" userId="e2c7446dd3aca506" providerId="LiveId" clId="{F6CA955C-A2CA-4B8E-8990-E2F017606D2D}" dt="2025-01-05T00:38:53.109" v="0"/>
        <pc:sldMkLst>
          <pc:docMk/>
          <pc:sldMk cId="1286092774" sldId="12474"/>
        </pc:sldMkLst>
      </pc:sldChg>
      <pc:sldChg chg="new del">
        <pc:chgData name="Jim McGowan" userId="e2c7446dd3aca506" providerId="LiveId" clId="{F6CA955C-A2CA-4B8E-8990-E2F017606D2D}" dt="2025-01-05T00:40:24.770" v="4" actId="47"/>
        <pc:sldMkLst>
          <pc:docMk/>
          <pc:sldMk cId="3284213343" sldId="12475"/>
        </pc:sldMkLst>
      </pc:sldChg>
      <pc:sldChg chg="add">
        <pc:chgData name="Jim McGowan" userId="e2c7446dd3aca506" providerId="LiveId" clId="{F6CA955C-A2CA-4B8E-8990-E2F017606D2D}" dt="2025-01-05T00:40:20.911" v="3"/>
        <pc:sldMkLst>
          <pc:docMk/>
          <pc:sldMk cId="891104899" sldId="12476"/>
        </pc:sldMkLst>
      </pc:sldChg>
      <pc:sldChg chg="add">
        <pc:chgData name="Jim McGowan" userId="e2c7446dd3aca506" providerId="LiveId" clId="{F6CA955C-A2CA-4B8E-8990-E2F017606D2D}" dt="2025-01-05T00:40:20.911" v="3"/>
        <pc:sldMkLst>
          <pc:docMk/>
          <pc:sldMk cId="2782376392" sldId="12477"/>
        </pc:sldMkLst>
      </pc:sldChg>
      <pc:sldChg chg="add">
        <pc:chgData name="Jim McGowan" userId="e2c7446dd3aca506" providerId="LiveId" clId="{F6CA955C-A2CA-4B8E-8990-E2F017606D2D}" dt="2025-01-05T00:40:20.911" v="3"/>
        <pc:sldMkLst>
          <pc:docMk/>
          <pc:sldMk cId="1508835018" sldId="12478"/>
        </pc:sldMkLst>
      </pc:sldChg>
      <pc:sldChg chg="add">
        <pc:chgData name="Jim McGowan" userId="e2c7446dd3aca506" providerId="LiveId" clId="{F6CA955C-A2CA-4B8E-8990-E2F017606D2D}" dt="2025-01-05T00:43:19.488" v="14"/>
        <pc:sldMkLst>
          <pc:docMk/>
          <pc:sldMk cId="3267836324" sldId="12479"/>
        </pc:sldMkLst>
      </pc:sldChg>
      <pc:sldChg chg="add">
        <pc:chgData name="Jim McGowan" userId="e2c7446dd3aca506" providerId="LiveId" clId="{F6CA955C-A2CA-4B8E-8990-E2F017606D2D}" dt="2025-01-05T00:43:19.488" v="14"/>
        <pc:sldMkLst>
          <pc:docMk/>
          <pc:sldMk cId="1836744601" sldId="12480"/>
        </pc:sldMkLst>
      </pc:sldChg>
      <pc:sldChg chg="add">
        <pc:chgData name="Jim McGowan" userId="e2c7446dd3aca506" providerId="LiveId" clId="{F6CA955C-A2CA-4B8E-8990-E2F017606D2D}" dt="2025-01-05T00:47:44.846" v="28"/>
        <pc:sldMkLst>
          <pc:docMk/>
          <pc:sldMk cId="3444409878" sldId="12481"/>
        </pc:sldMkLst>
      </pc:sldChg>
      <pc:sldChg chg="add">
        <pc:chgData name="Jim McGowan" userId="e2c7446dd3aca506" providerId="LiveId" clId="{F6CA955C-A2CA-4B8E-8990-E2F017606D2D}" dt="2025-01-05T00:47:44.846" v="28"/>
        <pc:sldMkLst>
          <pc:docMk/>
          <pc:sldMk cId="4236702371" sldId="12482"/>
        </pc:sldMkLst>
      </pc:sldChg>
      <pc:sldChg chg="add">
        <pc:chgData name="Jim McGowan" userId="e2c7446dd3aca506" providerId="LiveId" clId="{F6CA955C-A2CA-4B8E-8990-E2F017606D2D}" dt="2025-01-05T00:52:52.813" v="41"/>
        <pc:sldMkLst>
          <pc:docMk/>
          <pc:sldMk cId="1270953273" sldId="12483"/>
        </pc:sldMkLst>
      </pc:sldChg>
      <pc:sldChg chg="add">
        <pc:chgData name="Jim McGowan" userId="e2c7446dd3aca506" providerId="LiveId" clId="{F6CA955C-A2CA-4B8E-8990-E2F017606D2D}" dt="2025-01-05T00:52:52.813" v="41"/>
        <pc:sldMkLst>
          <pc:docMk/>
          <pc:sldMk cId="1486494089" sldId="12484"/>
        </pc:sldMkLst>
      </pc:sldChg>
    </pc:docChg>
  </pc:docChgLst>
  <pc:docChgLst>
    <pc:chgData name="Jim McGowan" userId="e2c7446dd3aca506" providerId="LiveId" clId="{4FF48E15-DBD3-4133-A0B4-13EB771E87CD}"/>
    <pc:docChg chg="undo redo custSel addSld delSld modSld modHandout">
      <pc:chgData name="Jim McGowan" userId="e2c7446dd3aca506" providerId="LiveId" clId="{4FF48E15-DBD3-4133-A0B4-13EB771E87CD}" dt="2024-12-28T22:20:05.583" v="95" actId="6549"/>
      <pc:docMkLst>
        <pc:docMk/>
      </pc:docMkLst>
      <pc:sldChg chg="modSp mod">
        <pc:chgData name="Jim McGowan" userId="e2c7446dd3aca506" providerId="LiveId" clId="{4FF48E15-DBD3-4133-A0B4-13EB771E87CD}" dt="2024-12-28T22:06:27.469" v="15" actId="1035"/>
        <pc:sldMkLst>
          <pc:docMk/>
          <pc:sldMk cId="859556536" sldId="630"/>
        </pc:sldMkLst>
        <pc:picChg chg="mod">
          <ac:chgData name="Jim McGowan" userId="e2c7446dd3aca506" providerId="LiveId" clId="{4FF48E15-DBD3-4133-A0B4-13EB771E87CD}" dt="2024-12-28T22:06:27.469" v="15" actId="1035"/>
          <ac:picMkLst>
            <pc:docMk/>
            <pc:sldMk cId="859556536" sldId="630"/>
            <ac:picMk id="3" creationId="{8EA25A2E-5CBD-4BD6-B8D1-1237D222E37E}"/>
          </ac:picMkLst>
        </pc:picChg>
      </pc:sldChg>
      <pc:sldChg chg="modSp mod">
        <pc:chgData name="Jim McGowan" userId="e2c7446dd3aca506" providerId="LiveId" clId="{4FF48E15-DBD3-4133-A0B4-13EB771E87CD}" dt="2024-12-28T22:19:01.181" v="86" actId="6549"/>
        <pc:sldMkLst>
          <pc:docMk/>
          <pc:sldMk cId="3758541741" sldId="3867"/>
        </pc:sldMkLst>
      </pc:sldChg>
      <pc:sldChg chg="addSp modSp">
        <pc:chgData name="Jim McGowan" userId="e2c7446dd3aca506" providerId="LiveId" clId="{4FF48E15-DBD3-4133-A0B4-13EB771E87CD}" dt="2024-12-28T22:04:56.582" v="8"/>
        <pc:sldMkLst>
          <pc:docMk/>
          <pc:sldMk cId="0" sldId="5550"/>
        </pc:sldMkLst>
      </pc:sldChg>
      <pc:sldChg chg="addSp delSp modSp">
        <pc:chgData name="Jim McGowan" userId="e2c7446dd3aca506" providerId="LiveId" clId="{4FF48E15-DBD3-4133-A0B4-13EB771E87CD}" dt="2024-12-28T22:06:01.033" v="10"/>
        <pc:sldMkLst>
          <pc:docMk/>
          <pc:sldMk cId="0" sldId="5551"/>
        </pc:sldMkLst>
        <pc:picChg chg="add mod">
          <ac:chgData name="Jim McGowan" userId="e2c7446dd3aca506" providerId="LiveId" clId="{4FF48E15-DBD3-4133-A0B4-13EB771E87CD}" dt="2024-12-28T22:06:01.033" v="10"/>
          <ac:picMkLst>
            <pc:docMk/>
            <pc:sldMk cId="0" sldId="5551"/>
            <ac:picMk id="2" creationId="{E44B35CB-E2AF-2F15-BC63-0FCBD1A5384C}"/>
          </ac:picMkLst>
        </pc:picChg>
      </pc:sldChg>
      <pc:sldChg chg="modSp">
        <pc:chgData name="Jim McGowan" userId="e2c7446dd3aca506" providerId="LiveId" clId="{4FF48E15-DBD3-4133-A0B4-13EB771E87CD}" dt="2024-12-28T22:04:46.263" v="7" actId="1035"/>
        <pc:sldMkLst>
          <pc:docMk/>
          <pc:sldMk cId="0" sldId="6669"/>
        </pc:sldMkLst>
        <pc:picChg chg="mod">
          <ac:chgData name="Jim McGowan" userId="e2c7446dd3aca506" providerId="LiveId" clId="{4FF48E15-DBD3-4133-A0B4-13EB771E87CD}" dt="2024-12-28T22:04:46.263" v="7" actId="1035"/>
          <ac:picMkLst>
            <pc:docMk/>
            <pc:sldMk cId="0" sldId="6669"/>
            <ac:picMk id="55300" creationId="{87A7463F-1356-F356-8EFF-F88A59AC47C5}"/>
          </ac:picMkLst>
        </pc:picChg>
      </pc:sldChg>
      <pc:sldChg chg="modSp del mod">
        <pc:chgData name="Jim McGowan" userId="e2c7446dd3aca506" providerId="LiveId" clId="{4FF48E15-DBD3-4133-A0B4-13EB771E87CD}" dt="2024-12-28T22:14:16.294" v="63" actId="47"/>
        <pc:sldMkLst>
          <pc:docMk/>
          <pc:sldMk cId="2876249296" sldId="7327"/>
        </pc:sldMkLst>
      </pc:sldChg>
      <pc:sldChg chg="modSp mod">
        <pc:chgData name="Jim McGowan" userId="e2c7446dd3aca506" providerId="LiveId" clId="{4FF48E15-DBD3-4133-A0B4-13EB771E87CD}" dt="2024-12-28T22:14:55.038" v="65" actId="14100"/>
        <pc:sldMkLst>
          <pc:docMk/>
          <pc:sldMk cId="108679736" sldId="12217"/>
        </pc:sldMkLst>
      </pc:sldChg>
      <pc:sldChg chg="modSp del mod">
        <pc:chgData name="Jim McGowan" userId="e2c7446dd3aca506" providerId="LiveId" clId="{4FF48E15-DBD3-4133-A0B4-13EB771E87CD}" dt="2024-12-28T22:18:16.846" v="84" actId="47"/>
        <pc:sldMkLst>
          <pc:docMk/>
          <pc:sldMk cId="2698716736" sldId="12285"/>
        </pc:sldMkLst>
      </pc:sldChg>
      <pc:sldChg chg="addSp delSp modSp add mod">
        <pc:chgData name="Jim McGowan" userId="e2c7446dd3aca506" providerId="LiveId" clId="{4FF48E15-DBD3-4133-A0B4-13EB771E87CD}" dt="2024-12-28T22:13:59.635" v="62" actId="108"/>
        <pc:sldMkLst>
          <pc:docMk/>
          <pc:sldMk cId="4030594696" sldId="12287"/>
        </pc:sldMkLst>
      </pc:sldChg>
      <pc:sldChg chg="addSp delSp modSp add mod">
        <pc:chgData name="Jim McGowan" userId="e2c7446dd3aca506" providerId="LiveId" clId="{4FF48E15-DBD3-4133-A0B4-13EB771E87CD}" dt="2024-12-28T22:18:11.186" v="83" actId="255"/>
        <pc:sldMkLst>
          <pc:docMk/>
          <pc:sldMk cId="3282056981" sldId="12288"/>
        </pc:sldMkLst>
      </pc:sldChg>
    </pc:docChg>
  </pc:docChgLst>
  <pc:docChgLst>
    <pc:chgData name="Jim McGowan" userId="e2c7446dd3aca506" providerId="LiveId" clId="{CC6F6DC9-0F8C-4D92-A65B-CE9A4022B103}"/>
    <pc:docChg chg="custSel modHandout">
      <pc:chgData name="Jim McGowan" userId="e2c7446dd3aca506" providerId="LiveId" clId="{CC6F6DC9-0F8C-4D92-A65B-CE9A4022B103}" dt="2025-02-01T23:05:34.782" v="3" actId="6549"/>
      <pc:docMkLst>
        <pc:docMk/>
      </pc:docMkLst>
    </pc:docChg>
  </pc:docChgLst>
  <pc:docChgLst>
    <pc:chgData name="Jim McGowan" userId="e2c7446dd3aca506" providerId="LiveId" clId="{BFDF5E1F-44D8-4CDA-AA48-4289B607B490}"/>
    <pc:docChg chg="custSel addSld delSld modSld sldOrd modHandout">
      <pc:chgData name="Jim McGowan" userId="e2c7446dd3aca506" providerId="LiveId" clId="{BFDF5E1F-44D8-4CDA-AA48-4289B607B490}" dt="2025-01-12T03:38:05.378" v="93" actId="6549"/>
      <pc:docMkLst>
        <pc:docMk/>
      </pc:docMkLst>
      <pc:sldChg chg="add">
        <pc:chgData name="Jim McGowan" userId="e2c7446dd3aca506" providerId="LiveId" clId="{BFDF5E1F-44D8-4CDA-AA48-4289B607B490}" dt="2025-01-12T03:10:36.488" v="45"/>
        <pc:sldMkLst>
          <pc:docMk/>
          <pc:sldMk cId="0" sldId="271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0" sldId="282"/>
        </pc:sldMkLst>
      </pc:sldChg>
      <pc:sldChg chg="add">
        <pc:chgData name="Jim McGowan" userId="e2c7446dd3aca506" providerId="LiveId" clId="{BFDF5E1F-44D8-4CDA-AA48-4289B607B490}" dt="2025-01-12T03:13:22.307" v="54"/>
        <pc:sldMkLst>
          <pc:docMk/>
          <pc:sldMk cId="0" sldId="322"/>
        </pc:sldMkLst>
      </pc:sldChg>
      <pc:sldChg chg="add">
        <pc:chgData name="Jim McGowan" userId="e2c7446dd3aca506" providerId="LiveId" clId="{BFDF5E1F-44D8-4CDA-AA48-4289B607B490}" dt="2025-01-12T03:04:56.877" v="32"/>
        <pc:sldMkLst>
          <pc:docMk/>
          <pc:sldMk cId="1484724949" sldId="492"/>
        </pc:sldMkLst>
      </pc:sldChg>
      <pc:sldChg chg="add">
        <pc:chgData name="Jim McGowan" userId="e2c7446dd3aca506" providerId="LiveId" clId="{BFDF5E1F-44D8-4CDA-AA48-4289B607B490}" dt="2025-01-12T03:09:59.554" v="44"/>
        <pc:sldMkLst>
          <pc:docMk/>
          <pc:sldMk cId="168956058" sldId="580"/>
        </pc:sldMkLst>
      </pc:sldChg>
      <pc:sldChg chg="modSp mod">
        <pc:chgData name="Jim McGowan" userId="e2c7446dd3aca506" providerId="LiveId" clId="{BFDF5E1F-44D8-4CDA-AA48-4289B607B490}" dt="2025-01-12T03:16:19.654" v="62" actId="108"/>
        <pc:sldMkLst>
          <pc:docMk/>
          <pc:sldMk cId="859556536" sldId="630"/>
        </pc:sldMkLst>
        <pc:spChg chg="mod">
          <ac:chgData name="Jim McGowan" userId="e2c7446dd3aca506" providerId="LiveId" clId="{BFDF5E1F-44D8-4CDA-AA48-4289B607B490}" dt="2025-01-12T03:16:19.654" v="62" actId="108"/>
          <ac:spMkLst>
            <pc:docMk/>
            <pc:sldMk cId="859556536" sldId="630"/>
            <ac:spMk id="134147" creationId="{00000000-0000-0000-0000-000000000000}"/>
          </ac:spMkLst>
        </pc:spChg>
      </pc:sldChg>
      <pc:sldChg chg="add">
        <pc:chgData name="Jim McGowan" userId="e2c7446dd3aca506" providerId="LiveId" clId="{BFDF5E1F-44D8-4CDA-AA48-4289B607B490}" dt="2025-01-12T03:08:40.056" v="40"/>
        <pc:sldMkLst>
          <pc:docMk/>
          <pc:sldMk cId="1956605698" sldId="1263"/>
        </pc:sldMkLst>
      </pc:sldChg>
      <pc:sldChg chg="add">
        <pc:chgData name="Jim McGowan" userId="e2c7446dd3aca506" providerId="LiveId" clId="{BFDF5E1F-44D8-4CDA-AA48-4289B607B490}" dt="2025-01-12T03:08:40.056" v="40"/>
        <pc:sldMkLst>
          <pc:docMk/>
          <pc:sldMk cId="0" sldId="2012"/>
        </pc:sldMkLst>
      </pc:sldChg>
      <pc:sldChg chg="add ord">
        <pc:chgData name="Jim McGowan" userId="e2c7446dd3aca506" providerId="LiveId" clId="{BFDF5E1F-44D8-4CDA-AA48-4289B607B490}" dt="2025-01-12T03:07:06.614" v="38"/>
        <pc:sldMkLst>
          <pc:docMk/>
          <pc:sldMk cId="3708132565" sldId="2606"/>
        </pc:sldMkLst>
      </pc:sldChg>
      <pc:sldChg chg="modSp mod ord">
        <pc:chgData name="Jim McGowan" userId="e2c7446dd3aca506" providerId="LiveId" clId="{BFDF5E1F-44D8-4CDA-AA48-4289B607B490}" dt="2025-01-12T03:12:31.896" v="49" actId="108"/>
        <pc:sldMkLst>
          <pc:docMk/>
          <pc:sldMk cId="1061935869" sldId="2905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2555013254" sldId="3229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94617962" sldId="3694"/>
        </pc:sldMkLst>
      </pc:sldChg>
      <pc:sldChg chg="add">
        <pc:chgData name="Jim McGowan" userId="e2c7446dd3aca506" providerId="LiveId" clId="{BFDF5E1F-44D8-4CDA-AA48-4289B607B490}" dt="2025-01-12T03:25:23.262" v="84"/>
        <pc:sldMkLst>
          <pc:docMk/>
          <pc:sldMk cId="3852651751" sldId="3977"/>
        </pc:sldMkLst>
      </pc:sldChg>
      <pc:sldChg chg="modSp add">
        <pc:chgData name="Jim McGowan" userId="e2c7446dd3aca506" providerId="LiveId" clId="{BFDF5E1F-44D8-4CDA-AA48-4289B607B490}" dt="2025-01-12T03:25:26.698" v="85" actId="1440"/>
        <pc:sldMkLst>
          <pc:docMk/>
          <pc:sldMk cId="695117765" sldId="4152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1730042090" sldId="4192"/>
        </pc:sldMkLst>
      </pc:sldChg>
      <pc:sldChg chg="modSp add mod">
        <pc:chgData name="Jim McGowan" userId="e2c7446dd3aca506" providerId="LiveId" clId="{BFDF5E1F-44D8-4CDA-AA48-4289B607B490}" dt="2025-01-12T03:12:45.085" v="52" actId="108"/>
        <pc:sldMkLst>
          <pc:docMk/>
          <pc:sldMk cId="69781740" sldId="4279"/>
        </pc:sldMkLst>
      </pc:sldChg>
      <pc:sldChg chg="modSp add mod">
        <pc:chgData name="Jim McGowan" userId="e2c7446dd3aca506" providerId="LiveId" clId="{BFDF5E1F-44D8-4CDA-AA48-4289B607B490}" dt="2025-01-12T03:12:41.367" v="51" actId="108"/>
        <pc:sldMkLst>
          <pc:docMk/>
          <pc:sldMk cId="500564151" sldId="4280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1720216743" sldId="4281"/>
        </pc:sldMkLst>
      </pc:sldChg>
      <pc:sldChg chg="addSp modSp add mod">
        <pc:chgData name="Jim McGowan" userId="e2c7446dd3aca506" providerId="LiveId" clId="{BFDF5E1F-44D8-4CDA-AA48-4289B607B490}" dt="2025-01-12T03:24:40.234" v="83" actId="1035"/>
        <pc:sldMkLst>
          <pc:docMk/>
          <pc:sldMk cId="2807105656" sldId="4288"/>
        </pc:sldMkLst>
      </pc:sldChg>
      <pc:sldChg chg="modSp mod">
        <pc:chgData name="Jim McGowan" userId="e2c7446dd3aca506" providerId="LiveId" clId="{BFDF5E1F-44D8-4CDA-AA48-4289B607B490}" dt="2025-01-12T03:16:03.859" v="58" actId="108"/>
        <pc:sldMkLst>
          <pc:docMk/>
          <pc:sldMk cId="0" sldId="5550"/>
        </pc:sldMkLst>
        <pc:spChg chg="mod">
          <ac:chgData name="Jim McGowan" userId="e2c7446dd3aca506" providerId="LiveId" clId="{BFDF5E1F-44D8-4CDA-AA48-4289B607B490}" dt="2025-01-12T03:16:03.859" v="58" actId="108"/>
          <ac:spMkLst>
            <pc:docMk/>
            <pc:sldMk cId="0" sldId="5550"/>
            <ac:spMk id="38914" creationId="{E3E7116D-C1BA-0562-827F-B206A78FA0D9}"/>
          </ac:spMkLst>
        </pc:spChg>
      </pc:sldChg>
      <pc:sldChg chg="modSp mod">
        <pc:chgData name="Jim McGowan" userId="e2c7446dd3aca506" providerId="LiveId" clId="{BFDF5E1F-44D8-4CDA-AA48-4289B607B490}" dt="2025-01-12T03:16:07.264" v="59" actId="108"/>
        <pc:sldMkLst>
          <pc:docMk/>
          <pc:sldMk cId="0" sldId="5551"/>
        </pc:sldMkLst>
        <pc:spChg chg="mod">
          <ac:chgData name="Jim McGowan" userId="e2c7446dd3aca506" providerId="LiveId" clId="{BFDF5E1F-44D8-4CDA-AA48-4289B607B490}" dt="2025-01-12T03:16:07.264" v="59" actId="108"/>
          <ac:spMkLst>
            <pc:docMk/>
            <pc:sldMk cId="0" sldId="5551"/>
            <ac:spMk id="38914" creationId="{E9864499-6DE8-FD1F-8A25-A4B5A2492956}"/>
          </ac:spMkLst>
        </pc:spChg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3772509008" sldId="5687"/>
        </pc:sldMkLst>
      </pc:sldChg>
      <pc:sldChg chg="modSp add mod">
        <pc:chgData name="Jim McGowan" userId="e2c7446dd3aca506" providerId="LiveId" clId="{BFDF5E1F-44D8-4CDA-AA48-4289B607B490}" dt="2025-01-12T03:12:28.029" v="48" actId="108"/>
        <pc:sldMkLst>
          <pc:docMk/>
          <pc:sldMk cId="3545366537" sldId="5942"/>
        </pc:sldMkLst>
      </pc:sldChg>
      <pc:sldChg chg="modSp add mod">
        <pc:chgData name="Jim McGowan" userId="e2c7446dd3aca506" providerId="LiveId" clId="{BFDF5E1F-44D8-4CDA-AA48-4289B607B490}" dt="2025-01-12T03:21:07.237" v="64" actId="108"/>
        <pc:sldMkLst>
          <pc:docMk/>
          <pc:sldMk cId="2329081386" sldId="6236"/>
        </pc:sldMkLst>
      </pc:sldChg>
      <pc:sldChg chg="modSp add mod">
        <pc:chgData name="Jim McGowan" userId="e2c7446dd3aca506" providerId="LiveId" clId="{BFDF5E1F-44D8-4CDA-AA48-4289B607B490}" dt="2025-01-12T03:21:10.991" v="65" actId="108"/>
        <pc:sldMkLst>
          <pc:docMk/>
          <pc:sldMk cId="545232372" sldId="6257"/>
        </pc:sldMkLst>
      </pc:sldChg>
      <pc:sldChg chg="modSp mod">
        <pc:chgData name="Jim McGowan" userId="e2c7446dd3aca506" providerId="LiveId" clId="{BFDF5E1F-44D8-4CDA-AA48-4289B607B490}" dt="2025-01-12T03:15:59.631" v="57" actId="108"/>
        <pc:sldMkLst>
          <pc:docMk/>
          <pc:sldMk cId="0" sldId="6553"/>
        </pc:sldMkLst>
        <pc:spChg chg="mod">
          <ac:chgData name="Jim McGowan" userId="e2c7446dd3aca506" providerId="LiveId" clId="{BFDF5E1F-44D8-4CDA-AA48-4289B607B490}" dt="2025-01-12T03:15:59.631" v="57" actId="108"/>
          <ac:spMkLst>
            <pc:docMk/>
            <pc:sldMk cId="0" sldId="6553"/>
            <ac:spMk id="38914" creationId="{E4F01BD6-B067-0BFB-44E6-EDAD5152F02D}"/>
          </ac:spMkLst>
        </pc:spChg>
      </pc:sldChg>
      <pc:sldChg chg="modSp mod">
        <pc:chgData name="Jim McGowan" userId="e2c7446dd3aca506" providerId="LiveId" clId="{BFDF5E1F-44D8-4CDA-AA48-4289B607B490}" dt="2025-01-12T03:15:55.679" v="56" actId="108"/>
        <pc:sldMkLst>
          <pc:docMk/>
          <pc:sldMk cId="0" sldId="6669"/>
        </pc:sldMkLst>
        <pc:spChg chg="mod">
          <ac:chgData name="Jim McGowan" userId="e2c7446dd3aca506" providerId="LiveId" clId="{BFDF5E1F-44D8-4CDA-AA48-4289B607B490}" dt="2025-01-12T03:15:55.679" v="56" actId="108"/>
          <ac:spMkLst>
            <pc:docMk/>
            <pc:sldMk cId="0" sldId="6669"/>
            <ac:spMk id="38914" creationId="{67FC5A31-6311-2A35-9BBB-94170DB23EBC}"/>
          </ac:spMkLst>
        </pc:spChg>
      </pc:sldChg>
      <pc:sldChg chg="modSp add mod">
        <pc:chgData name="Jim McGowan" userId="e2c7446dd3aca506" providerId="LiveId" clId="{BFDF5E1F-44D8-4CDA-AA48-4289B607B490}" dt="2025-01-12T03:13:31.426" v="55" actId="108"/>
        <pc:sldMkLst>
          <pc:docMk/>
          <pc:sldMk cId="1952629248" sldId="6926"/>
        </pc:sldMkLst>
      </pc:sldChg>
      <pc:sldChg chg="modSp mod">
        <pc:chgData name="Jim McGowan" userId="e2c7446dd3aca506" providerId="LiveId" clId="{BFDF5E1F-44D8-4CDA-AA48-4289B607B490}" dt="2025-01-12T03:16:11.191" v="60" actId="108"/>
        <pc:sldMkLst>
          <pc:docMk/>
          <pc:sldMk cId="161120731" sldId="7853"/>
        </pc:sldMkLst>
        <pc:spChg chg="mod">
          <ac:chgData name="Jim McGowan" userId="e2c7446dd3aca506" providerId="LiveId" clId="{BFDF5E1F-44D8-4CDA-AA48-4289B607B490}" dt="2025-01-12T03:16:11.191" v="60" actId="108"/>
          <ac:spMkLst>
            <pc:docMk/>
            <pc:sldMk cId="161120731" sldId="7853"/>
            <ac:spMk id="38914" creationId="{00000000-0000-0000-0000-000000000000}"/>
          </ac:spMkLst>
        </pc:spChg>
      </pc:sldChg>
      <pc:sldChg chg="add">
        <pc:chgData name="Jim McGowan" userId="e2c7446dd3aca506" providerId="LiveId" clId="{BFDF5E1F-44D8-4CDA-AA48-4289B607B490}" dt="2025-01-12T03:04:27.644" v="31"/>
        <pc:sldMkLst>
          <pc:docMk/>
          <pc:sldMk cId="1762999952" sldId="9259"/>
        </pc:sldMkLst>
      </pc:sldChg>
      <pc:sldChg chg="modSp mod">
        <pc:chgData name="Jim McGowan" userId="e2c7446dd3aca506" providerId="LiveId" clId="{BFDF5E1F-44D8-4CDA-AA48-4289B607B490}" dt="2025-01-12T03:12:35.248" v="50" actId="108"/>
        <pc:sldMkLst>
          <pc:docMk/>
          <pc:sldMk cId="3358238098" sldId="9622"/>
        </pc:sldMkLst>
      </pc:sldChg>
      <pc:sldChg chg="add">
        <pc:chgData name="Jim McGowan" userId="e2c7446dd3aca506" providerId="LiveId" clId="{BFDF5E1F-44D8-4CDA-AA48-4289B607B490}" dt="2025-01-12T03:07:45.821" v="39"/>
        <pc:sldMkLst>
          <pc:docMk/>
          <pc:sldMk cId="473836914" sldId="11828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2492324470" sldId="12136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3396706873" sldId="12246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875991456" sldId="12273"/>
        </pc:sldMkLst>
      </pc:sldChg>
      <pc:sldChg chg="modSp mod">
        <pc:chgData name="Jim McGowan" userId="e2c7446dd3aca506" providerId="LiveId" clId="{BFDF5E1F-44D8-4CDA-AA48-4289B607B490}" dt="2025-01-12T03:16:15.200" v="61" actId="108"/>
        <pc:sldMkLst>
          <pc:docMk/>
          <pc:sldMk cId="2932465732" sldId="12286"/>
        </pc:sldMkLst>
        <pc:spChg chg="mod">
          <ac:chgData name="Jim McGowan" userId="e2c7446dd3aca506" providerId="LiveId" clId="{BFDF5E1F-44D8-4CDA-AA48-4289B607B490}" dt="2025-01-12T03:16:15.200" v="61" actId="108"/>
          <ac:spMkLst>
            <pc:docMk/>
            <pc:sldMk cId="2932465732" sldId="12286"/>
            <ac:spMk id="38914" creationId="{00000000-0000-0000-0000-000000000000}"/>
          </ac:spMkLst>
        </pc:spChg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2037040847" sldId="12291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3417401795" sldId="12292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1157989450" sldId="12296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2807396587" sldId="12297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161277105" sldId="12298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1661954792" sldId="12299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2189839608" sldId="12300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168338217" sldId="12301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1871606802" sldId="12302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4000699497" sldId="12314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4018579325" sldId="12315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2678963360" sldId="12316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1764710735" sldId="12317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1523998656" sldId="12318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2064376743" sldId="12319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1805741133" sldId="12320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1267855249" sldId="12321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2806255192" sldId="12322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3427918670" sldId="12324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3265705606" sldId="12443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3387262824" sldId="12444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1756206351" sldId="12456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2552327793" sldId="12457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1522597274" sldId="12458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601111306" sldId="12459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2857814467" sldId="12460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325371117" sldId="12461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655538495" sldId="12462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1935046112" sldId="12473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1286092774" sldId="12474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891104899" sldId="12476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2782376392" sldId="12477"/>
        </pc:sldMkLst>
      </pc:sldChg>
      <pc:sldChg chg="del">
        <pc:chgData name="Jim McGowan" userId="e2c7446dd3aca506" providerId="LiveId" clId="{BFDF5E1F-44D8-4CDA-AA48-4289B607B490}" dt="2025-01-12T02:59:07.120" v="0" actId="47"/>
        <pc:sldMkLst>
          <pc:docMk/>
          <pc:sldMk cId="1508835018" sldId="12478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3267836324" sldId="12479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1836744601" sldId="12480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3434823576" sldId="12485"/>
        </pc:sldMkLst>
      </pc:sldChg>
      <pc:sldChg chg="del">
        <pc:chgData name="Jim McGowan" userId="e2c7446dd3aca506" providerId="LiveId" clId="{BFDF5E1F-44D8-4CDA-AA48-4289B607B490}" dt="2025-01-12T02:59:53.847" v="1" actId="47"/>
        <pc:sldMkLst>
          <pc:docMk/>
          <pc:sldMk cId="4045994963" sldId="12486"/>
        </pc:sldMkLst>
      </pc:sldChg>
      <pc:sldChg chg="add">
        <pc:chgData name="Jim McGowan" userId="e2c7446dd3aca506" providerId="LiveId" clId="{BFDF5E1F-44D8-4CDA-AA48-4289B607B490}" dt="2025-01-12T03:04:56.877" v="32"/>
        <pc:sldMkLst>
          <pc:docMk/>
          <pc:sldMk cId="2759032704" sldId="12488"/>
        </pc:sldMkLst>
      </pc:sldChg>
      <pc:sldChg chg="add">
        <pc:chgData name="Jim McGowan" userId="e2c7446dd3aca506" providerId="LiveId" clId="{BFDF5E1F-44D8-4CDA-AA48-4289B607B490}" dt="2025-01-12T03:04:56.877" v="32"/>
        <pc:sldMkLst>
          <pc:docMk/>
          <pc:sldMk cId="1894514679" sldId="12489"/>
        </pc:sldMkLst>
      </pc:sldChg>
      <pc:sldChg chg="add">
        <pc:chgData name="Jim McGowan" userId="e2c7446dd3aca506" providerId="LiveId" clId="{BFDF5E1F-44D8-4CDA-AA48-4289B607B490}" dt="2025-01-12T03:04:56.877" v="32"/>
        <pc:sldMkLst>
          <pc:docMk/>
          <pc:sldMk cId="284269363" sldId="12490"/>
        </pc:sldMkLst>
      </pc:sldChg>
      <pc:sldChg chg="add">
        <pc:chgData name="Jim McGowan" userId="e2c7446dd3aca506" providerId="LiveId" clId="{BFDF5E1F-44D8-4CDA-AA48-4289B607B490}" dt="2025-01-12T03:05:43.966" v="33"/>
        <pc:sldMkLst>
          <pc:docMk/>
          <pc:sldMk cId="580817603" sldId="12491"/>
        </pc:sldMkLst>
      </pc:sldChg>
      <pc:sldChg chg="add ord">
        <pc:chgData name="Jim McGowan" userId="e2c7446dd3aca506" providerId="LiveId" clId="{BFDF5E1F-44D8-4CDA-AA48-4289B607B490}" dt="2025-01-12T03:07:04.791" v="36"/>
        <pc:sldMkLst>
          <pc:docMk/>
          <pc:sldMk cId="507678839" sldId="12492"/>
        </pc:sldMkLst>
      </pc:sldChg>
      <pc:sldChg chg="delSp add mod">
        <pc:chgData name="Jim McGowan" userId="e2c7446dd3aca506" providerId="LiveId" clId="{BFDF5E1F-44D8-4CDA-AA48-4289B607B490}" dt="2025-01-12T03:00:42.991" v="3" actId="478"/>
        <pc:sldMkLst>
          <pc:docMk/>
          <pc:sldMk cId="550632242" sldId="27613"/>
        </pc:sldMkLst>
      </pc:sldChg>
      <pc:sldChg chg="addSp delSp modSp add mod">
        <pc:chgData name="Jim McGowan" userId="e2c7446dd3aca506" providerId="LiveId" clId="{BFDF5E1F-44D8-4CDA-AA48-4289B607B490}" dt="2025-01-12T03:04:10.192" v="30" actId="478"/>
        <pc:sldMkLst>
          <pc:docMk/>
          <pc:sldMk cId="2575459820" sldId="27614"/>
        </pc:sldMkLst>
      </pc:sldChg>
      <pc:sldChg chg="add">
        <pc:chgData name="Jim McGowan" userId="e2c7446dd3aca506" providerId="LiveId" clId="{BFDF5E1F-44D8-4CDA-AA48-4289B607B490}" dt="2025-01-12T03:04:56.877" v="32"/>
        <pc:sldMkLst>
          <pc:docMk/>
          <pc:sldMk cId="3683289523" sldId="27615"/>
        </pc:sldMkLst>
      </pc:sldChg>
    </pc:docChg>
  </pc:docChgLst>
  <pc:docChgLst>
    <pc:chgData name="Jim McGowan" userId="e2c7446dd3aca506" providerId="LiveId" clId="{D2E4B626-DC84-4792-9899-4E800F513F94}"/>
    <pc:docChg chg="addSld modSld sldOrd">
      <pc:chgData name="Jim McGowan" userId="e2c7446dd3aca506" providerId="LiveId" clId="{D2E4B626-DC84-4792-9899-4E800F513F94}" dt="2025-01-26T12:30:00.494" v="39"/>
      <pc:docMkLst>
        <pc:docMk/>
      </pc:docMkLst>
      <pc:sldChg chg="add">
        <pc:chgData name="Jim McGowan" userId="e2c7446dd3aca506" providerId="LiveId" clId="{D2E4B626-DC84-4792-9899-4E800F513F94}" dt="2025-01-26T12:27:18.241" v="35"/>
        <pc:sldMkLst>
          <pc:docMk/>
          <pc:sldMk cId="168956058" sldId="580"/>
        </pc:sldMkLst>
      </pc:sldChg>
      <pc:sldChg chg="add">
        <pc:chgData name="Jim McGowan" userId="e2c7446dd3aca506" providerId="LiveId" clId="{D2E4B626-DC84-4792-9899-4E800F513F94}" dt="2025-01-26T12:30:00.494" v="39"/>
        <pc:sldMkLst>
          <pc:docMk/>
          <pc:sldMk cId="0" sldId="1588"/>
        </pc:sldMkLst>
      </pc:sldChg>
      <pc:sldChg chg="add">
        <pc:chgData name="Jim McGowan" userId="e2c7446dd3aca506" providerId="LiveId" clId="{D2E4B626-DC84-4792-9899-4E800F513F94}" dt="2025-01-26T12:20:23.620" v="0"/>
        <pc:sldMkLst>
          <pc:docMk/>
          <pc:sldMk cId="3024345277" sldId="2654"/>
        </pc:sldMkLst>
      </pc:sldChg>
      <pc:sldChg chg="add">
        <pc:chgData name="Jim McGowan" userId="e2c7446dd3aca506" providerId="LiveId" clId="{D2E4B626-DC84-4792-9899-4E800F513F94}" dt="2025-01-26T12:30:00.494" v="39"/>
        <pc:sldMkLst>
          <pc:docMk/>
          <pc:sldMk cId="1147615270" sldId="2843"/>
        </pc:sldMkLst>
      </pc:sldChg>
      <pc:sldChg chg="modSp add mod">
        <pc:chgData name="Jim McGowan" userId="e2c7446dd3aca506" providerId="LiveId" clId="{D2E4B626-DC84-4792-9899-4E800F513F94}" dt="2025-01-26T12:26:45.762" v="34" actId="1037"/>
        <pc:sldMkLst>
          <pc:docMk/>
          <pc:sldMk cId="2555013254" sldId="3229"/>
        </pc:sldMkLst>
      </pc:sldChg>
      <pc:sldChg chg="add">
        <pc:chgData name="Jim McGowan" userId="e2c7446dd3aca506" providerId="LiveId" clId="{D2E4B626-DC84-4792-9899-4E800F513F94}" dt="2025-01-26T12:26:21.405" v="27"/>
        <pc:sldMkLst>
          <pc:docMk/>
          <pc:sldMk cId="3505065542" sldId="4907"/>
        </pc:sldMkLst>
      </pc:sldChg>
      <pc:sldChg chg="add">
        <pc:chgData name="Jim McGowan" userId="e2c7446dd3aca506" providerId="LiveId" clId="{D2E4B626-DC84-4792-9899-4E800F513F94}" dt="2025-01-26T12:30:00.494" v="39"/>
        <pc:sldMkLst>
          <pc:docMk/>
          <pc:sldMk cId="1501586742" sldId="7452"/>
        </pc:sldMkLst>
      </pc:sldChg>
      <pc:sldChg chg="add">
        <pc:chgData name="Jim McGowan" userId="e2c7446dd3aca506" providerId="LiveId" clId="{D2E4B626-DC84-4792-9899-4E800F513F94}" dt="2025-01-26T12:20:51.808" v="1"/>
        <pc:sldMkLst>
          <pc:docMk/>
          <pc:sldMk cId="1594523363" sldId="12485"/>
        </pc:sldMkLst>
      </pc:sldChg>
      <pc:sldChg chg="add">
        <pc:chgData name="Jim McGowan" userId="e2c7446dd3aca506" providerId="LiveId" clId="{D2E4B626-DC84-4792-9899-4E800F513F94}" dt="2025-01-26T12:21:34.139" v="2"/>
        <pc:sldMkLst>
          <pc:docMk/>
          <pc:sldMk cId="507678839" sldId="12492"/>
        </pc:sldMkLst>
      </pc:sldChg>
      <pc:sldChg chg="add">
        <pc:chgData name="Jim McGowan" userId="e2c7446dd3aca506" providerId="LiveId" clId="{D2E4B626-DC84-4792-9899-4E800F513F94}" dt="2025-01-26T12:21:34.139" v="2"/>
        <pc:sldMkLst>
          <pc:docMk/>
          <pc:sldMk cId="2141010450" sldId="12493"/>
        </pc:sldMkLst>
      </pc:sldChg>
      <pc:sldChg chg="modSp add mod">
        <pc:chgData name="Jim McGowan" userId="e2c7446dd3aca506" providerId="LiveId" clId="{D2E4B626-DC84-4792-9899-4E800F513F94}" dt="2025-01-26T12:23:33.790" v="7" actId="12789"/>
        <pc:sldMkLst>
          <pc:docMk/>
          <pc:sldMk cId="825057500" sldId="12494"/>
        </pc:sldMkLst>
      </pc:sldChg>
      <pc:sldChg chg="modSp add mod">
        <pc:chgData name="Jim McGowan" userId="e2c7446dd3aca506" providerId="LiveId" clId="{D2E4B626-DC84-4792-9899-4E800F513F94}" dt="2025-01-26T12:25:08.885" v="24" actId="1038"/>
        <pc:sldMkLst>
          <pc:docMk/>
          <pc:sldMk cId="3391245755" sldId="12495"/>
        </pc:sldMkLst>
      </pc:sldChg>
      <pc:sldChg chg="add">
        <pc:chgData name="Jim McGowan" userId="e2c7446dd3aca506" providerId="LiveId" clId="{D2E4B626-DC84-4792-9899-4E800F513F94}" dt="2025-01-26T12:21:57.567" v="3"/>
        <pc:sldMkLst>
          <pc:docMk/>
          <pc:sldMk cId="583704769" sldId="12497"/>
        </pc:sldMkLst>
      </pc:sldChg>
      <pc:sldChg chg="modSp add mod">
        <pc:chgData name="Jim McGowan" userId="e2c7446dd3aca506" providerId="LiveId" clId="{D2E4B626-DC84-4792-9899-4E800F513F94}" dt="2025-01-26T12:24:34.658" v="16" actId="1440"/>
        <pc:sldMkLst>
          <pc:docMk/>
          <pc:sldMk cId="4262565786" sldId="12498"/>
        </pc:sldMkLst>
      </pc:sldChg>
      <pc:sldChg chg="add">
        <pc:chgData name="Jim McGowan" userId="e2c7446dd3aca506" providerId="LiveId" clId="{D2E4B626-DC84-4792-9899-4E800F513F94}" dt="2025-01-26T12:25:27.497" v="25"/>
        <pc:sldMkLst>
          <pc:docMk/>
          <pc:sldMk cId="358006846" sldId="12499"/>
        </pc:sldMkLst>
      </pc:sldChg>
      <pc:sldChg chg="add">
        <pc:chgData name="Jim McGowan" userId="e2c7446dd3aca506" providerId="LiveId" clId="{D2E4B626-DC84-4792-9899-4E800F513F94}" dt="2025-01-26T12:25:53.915" v="26"/>
        <pc:sldMkLst>
          <pc:docMk/>
          <pc:sldMk cId="507427935" sldId="12500"/>
        </pc:sldMkLst>
      </pc:sldChg>
      <pc:sldChg chg="add">
        <pc:chgData name="Jim McGowan" userId="e2c7446dd3aca506" providerId="LiveId" clId="{D2E4B626-DC84-4792-9899-4E800F513F94}" dt="2025-01-26T12:27:18.241" v="35"/>
        <pc:sldMkLst>
          <pc:docMk/>
          <pc:sldMk cId="382432827" sldId="12501"/>
        </pc:sldMkLst>
      </pc:sldChg>
      <pc:sldChg chg="add">
        <pc:chgData name="Jim McGowan" userId="e2c7446dd3aca506" providerId="LiveId" clId="{D2E4B626-DC84-4792-9899-4E800F513F94}" dt="2025-01-26T12:27:18.241" v="35"/>
        <pc:sldMkLst>
          <pc:docMk/>
          <pc:sldMk cId="198708212" sldId="12502"/>
        </pc:sldMkLst>
      </pc:sldChg>
      <pc:sldChg chg="add ord">
        <pc:chgData name="Jim McGowan" userId="e2c7446dd3aca506" providerId="LiveId" clId="{D2E4B626-DC84-4792-9899-4E800F513F94}" dt="2025-01-26T12:28:47.976" v="38"/>
        <pc:sldMkLst>
          <pc:docMk/>
          <pc:sldMk cId="3541798712" sldId="12503"/>
        </pc:sldMkLst>
      </pc:sldChg>
      <pc:sldChg chg="add">
        <pc:chgData name="Jim McGowan" userId="e2c7446dd3aca506" providerId="LiveId" clId="{D2E4B626-DC84-4792-9899-4E800F513F94}" dt="2025-01-26T12:30:00.494" v="39"/>
        <pc:sldMkLst>
          <pc:docMk/>
          <pc:sldMk cId="3111018262" sldId="27390"/>
        </pc:sldMkLst>
      </pc:sldChg>
      <pc:sldChg chg="add">
        <pc:chgData name="Jim McGowan" userId="e2c7446dd3aca506" providerId="LiveId" clId="{D2E4B626-DC84-4792-9899-4E800F513F94}" dt="2025-01-26T12:30:00.494" v="39"/>
        <pc:sldMkLst>
          <pc:docMk/>
          <pc:sldMk cId="644804753" sldId="27391"/>
        </pc:sldMkLst>
      </pc:sldChg>
      <pc:sldChg chg="add ord">
        <pc:chgData name="Jim McGowan" userId="e2c7446dd3aca506" providerId="LiveId" clId="{D2E4B626-DC84-4792-9899-4E800F513F94}" dt="2025-01-26T12:28:47.976" v="38"/>
        <pc:sldMkLst>
          <pc:docMk/>
          <pc:sldMk cId="3683289523" sldId="27615"/>
        </pc:sldMkLst>
      </pc:sldChg>
      <pc:sldChg chg="add">
        <pc:chgData name="Jim McGowan" userId="e2c7446dd3aca506" providerId="LiveId" clId="{D2E4B626-DC84-4792-9899-4E800F513F94}" dt="2025-01-26T12:30:00.494" v="39"/>
        <pc:sldMkLst>
          <pc:docMk/>
          <pc:sldMk cId="1132811974" sldId="27616"/>
        </pc:sldMkLst>
      </pc:sldChg>
      <pc:sldChg chg="add">
        <pc:chgData name="Jim McGowan" userId="e2c7446dd3aca506" providerId="LiveId" clId="{D2E4B626-DC84-4792-9899-4E800F513F94}" dt="2025-01-26T12:30:00.494" v="39"/>
        <pc:sldMkLst>
          <pc:docMk/>
          <pc:sldMk cId="398948951" sldId="2761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8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790" tIns="53897" rIns="107790" bIns="53897" numCol="1" anchor="b" anchorCtr="0" compatLnSpc="1">
            <a:prstTxWarp prst="textNoShape">
              <a:avLst/>
            </a:prstTxWarp>
          </a:bodyPr>
          <a:lstStyle>
            <a:lvl1pPr defTabSz="1019295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400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4" y="120406"/>
            <a:ext cx="4089536" cy="793995"/>
          </a:xfrm>
          <a:prstGeom prst="rect">
            <a:avLst/>
          </a:prstGeom>
        </p:spPr>
        <p:txBody>
          <a:bodyPr vert="horz" lIns="118230" tIns="59114" rIns="118230" bIns="59114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Genesis 192 - 49v22-26</a:t>
            </a:r>
          </a:p>
          <a:p>
            <a:pPr>
              <a:defRPr/>
            </a:pPr>
            <a:r>
              <a:rPr lang="en-US" sz="1400" dirty="0"/>
              <a:t>02-09-2025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algn="r"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2/8/2025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27" tIns="50513" rIns="101027" bIns="505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7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120814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4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6">
            <a:extLst>
              <a:ext uri="{FF2B5EF4-FFF2-40B4-BE49-F238E27FC236}">
                <a16:creationId xmlns:a16="http://schemas.microsoft.com/office/drawing/2014/main" id="{F0C2D506-0E92-AB59-DD32-27107344098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000250" indent="-17145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457450" indent="-17145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2914650" indent="-17145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371850" indent="-171450" defTabSz="3429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A785E3B3-34F9-4C79-AEE4-B735178D68DF}" type="slidenum">
              <a:rPr lang="en-US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26</a:t>
            </a:fld>
            <a:endParaRPr lang="en-US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3059" name="Rectangle 1">
            <a:extLst>
              <a:ext uri="{FF2B5EF4-FFF2-40B4-BE49-F238E27FC236}">
                <a16:creationId xmlns:a16="http://schemas.microsoft.com/office/drawing/2014/main" id="{9C599853-180A-0B3A-6505-1C0B672384D1}"/>
              </a:ext>
            </a:extLst>
          </p:cNvPr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0EDBF2A9-B51F-7468-3540-5A30869C1E3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6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EB3CA8-0999-F812-B189-24FE6046A2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61EA55-2426-1054-49A5-9A1357FB66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234F6F-75F5-F667-AACB-1E8563CCF8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B5F952-ADBC-9A26-7AA0-33C8B14B8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084339-C7C3-4022-975D-A91B6BCBB8E5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4852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57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545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DBDCB8BE-5B3F-440A-9569-8D8DF6F965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CF113993-BF59-45AE-991F-820066FBB6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>
            <a:extLst>
              <a:ext uri="{FF2B5EF4-FFF2-40B4-BE49-F238E27FC236}">
                <a16:creationId xmlns:a16="http://schemas.microsoft.com/office/drawing/2014/main" id="{8F78E552-B260-4929-9ED6-A3DA2E2A56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9A41-4403-4A21-A81D-34D8EA14E4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6590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6E6A-BCE4-464E-8D4D-9BA37D43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60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02DA0A38-BD1E-08DE-53B8-505C2FFF9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5D91E4B9-C9B8-CBEF-104D-852F2DE89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E0B24A6-F134-4631-8B4B-22322644E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7437-63FC-43C1-B162-5622CAB82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6572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094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23" r:id="rId12"/>
    <p:sldLayoutId id="2147488924" r:id="rId13"/>
    <p:sldLayoutId id="2147488925" r:id="rId14"/>
    <p:sldLayoutId id="2147488927" r:id="rId15"/>
    <p:sldLayoutId id="2147488928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66815-6D14-DA1A-626B-C4F9F4A8A9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6601FA1C-B3A5-E959-550B-7A9367B82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Progeny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E9745E2-0A21-3AD3-F7B7-04E7E52AA0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Fruitful (22a)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supply (22b)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out (22c)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826D32-80C3-DCA9-2EDB-06E9F3AB8F1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55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FD68FD-92AB-9EFC-D9DD-E10C82ADF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B30B09D-C833-83B2-6C1B-E568F4010B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Progeny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89EBAAA-B198-CAD9-2E94-73A53B1906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Fruitful (22a)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supply (22b)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out (22c)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F75C1B-63C7-453A-F590-D6B818C557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61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D3D376-BEC2-19E1-5B84-064D0D7E3D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74A651A-55F1-BA26-1822-059EBEE1672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670237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10EEF-07A4-C99B-F3CE-7CE9EAC64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5562DB1-2A6C-26D2-2F34-0576F77413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74CAFEC-65B2-CF20-5614-B0A30854A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38300"/>
            <a:ext cx="7705725" cy="35814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Progeny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(24)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blessings (25)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to receive blessings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A42A22-0184-FAC4-89CC-5659A3D66B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7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FDF07D-0001-CE3F-9739-FCC092E861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932E79A-2006-31F2-B745-E50D099E4E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Persecution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B34DBD1-041D-9FEB-8AA8-DEA14B3F2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Grieved (23a)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(23b)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Persecuted (23c)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D3EBD-3F54-D13F-F93B-6288A5BD07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65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06A7C-265F-9F1A-C616-EE302CAE49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A730BE9-AC7B-E5E6-6BF1-4AA87AD5AD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Persecution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07ED08D-AEBC-9C08-A18A-E4BE19C27C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Grieved (23a)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(23b)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Persecuted (23c)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BA81AB-B2F0-175A-67D7-0F6B69BDEE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8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994434-44F3-E04C-17C8-30B81E25A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F673924-96D3-9771-B409-F98C527CB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Persecution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5E2800D-BAE4-E588-54C1-22ABD4B8F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Grieved (23a)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(23b)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Persecuted (23c)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B7B8B8-CDE6-2A12-AC56-206F3205A3A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3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EDA6D4-6104-11D5-8A65-D1DF843259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9038537D-00BB-2FDB-68B5-845B137E97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Persecution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8D7511E-70A2-712F-81EF-04CAA1EBF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Grieved (23a)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Shot (23b)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Persecuted (23c)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0DDFF-3E13-3E54-BE95-BD7B12AD3A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1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C3B949-A60B-8B86-BC02-E5A9667335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00CC249-6A25-6DDE-388B-56D6555DC5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265EB3E-60CA-AF76-1104-8BD4B0F8A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38300"/>
            <a:ext cx="7705725" cy="35814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Progeny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(24)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blessings (25)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to receive blessings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95EAA6B-1EFF-5E68-ED83-727979DB83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60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21E45-2593-9BF7-B3F8-E2121A0937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E34B0F5-F06C-C878-123D-93B0422458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Survival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4AC4F5C-21DF-580E-556B-612DD75F7C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(24a)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growth (24b)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Prevailed through God (24c)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to bring Messiah (24d)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9A116B-8A35-66CB-6CFD-30087A5D4A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0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(12:1–25:11)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 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7550D-B0E0-9EDD-397E-C6CB7C130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1AEE1D4-9851-A945-4DDC-CF1A4086D1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Survival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B573170-6E1F-A03C-B14C-D5C75E188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(24a)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growth (24b)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Prevailed through God (24c)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to bring Messiah (24d)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A6C6C8-585E-9144-B977-A3098F939F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56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4DF711-CD05-CCF5-1A21-A9C4A20E27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83F1384-8BCA-5FD8-4224-5C34629DD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Survival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AD3EBB2-54BC-18F8-FC35-10F49465B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(24a)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growth (24b)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Prevailed through God (24c)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to bring Messiah (24d)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F44892-73A6-76F3-3D21-1193999EC0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81FC80-2776-837A-599D-7317440C8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FAB4740-5EAF-F223-143E-C1B3AE1952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Survival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3E4BFFF-455F-870A-FFF1-9F5BCA8DFE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(24a)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growth (24b)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Prevailed through God (24c)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to bring Messiah (24d)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3905FE-7576-0FCC-9B8E-38BD99FFB8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383E4C-8822-69BC-E01E-57C3B89EC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9265AE8-97DE-F7A6-D7A3-95C5501CB3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49:24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Survival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3EEE9491-F19D-9BA0-9C6D-A5DEC005E2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(24a)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Tested growth (24b)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Prevailed through God (24c)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to bring Messiah (24d)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DC76B-AC11-C953-E0E6-C9D2713E76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>
            <a:extLst>
              <a:ext uri="{FF2B5EF4-FFF2-40B4-BE49-F238E27FC236}">
                <a16:creationId xmlns:a16="http://schemas.microsoft.com/office/drawing/2014/main" id="{A55E5D9E-23DB-D83B-0BD1-1E083BF94B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62300" y="228600"/>
            <a:ext cx="5867400" cy="609600"/>
          </a:xfrm>
        </p:spPr>
        <p:txBody>
          <a:bodyPr/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 “I AM” statements in John</a:t>
            </a:r>
          </a:p>
        </p:txBody>
      </p:sp>
      <p:graphicFrame>
        <p:nvGraphicFramePr>
          <p:cNvPr id="16416" name="Group 32">
            <a:extLst>
              <a:ext uri="{FF2B5EF4-FFF2-40B4-BE49-F238E27FC236}">
                <a16:creationId xmlns:a16="http://schemas.microsoft.com/office/drawing/2014/main" id="{852B2351-A514-9F4A-3B5E-C05F61A3C15F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990601"/>
          <a:ext cx="9144000" cy="5476877"/>
        </p:xfrm>
        <a:graphic>
          <a:graphicData uri="http://schemas.openxmlformats.org/drawingml/2006/table">
            <a:tbl>
              <a:tblPr/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8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am the Bread of Life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6:35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6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am the Light of the world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8:12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am the Gate for the sheep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10:7; cf. v.9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am the Good Shepherd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10:11,14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am the Resurrection and the Life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11:25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am the Way and the Truth and the Life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14:6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71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 am the true Vine</a:t>
                      </a: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15:1; cf. v.5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4062" name="Picture 2">
            <a:extLst>
              <a:ext uri="{FF2B5EF4-FFF2-40B4-BE49-F238E27FC236}">
                <a16:creationId xmlns:a16="http://schemas.microsoft.com/office/drawing/2014/main" id="{3837D020-ED0C-0182-3C05-C5821ED0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1447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B7CC9D-9CE9-44DC-BA01-EF2D6312E9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196977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685800" eaLnBrk="0" hangingPunct="0"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2:20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“having been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built on the foundation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apostles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prophets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Christ Jesus Himself being the corner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stone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590800"/>
            <a:ext cx="4572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5634152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1">
            <a:extLst>
              <a:ext uri="{FF2B5EF4-FFF2-40B4-BE49-F238E27FC236}">
                <a16:creationId xmlns:a16="http://schemas.microsoft.com/office/drawing/2014/main" id="{0C3ADF5F-0263-9B44-2B47-1769AA65B5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" r="63265"/>
          <a:stretch/>
        </p:blipFill>
        <p:spPr bwMode="auto">
          <a:xfrm>
            <a:off x="4357607" y="152400"/>
            <a:ext cx="3476786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26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217E65-F62B-6CCE-0B89-1A5EDF719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45BB6-2147-F0E3-2AEB-5318A922A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4000" dirty="0"/>
              <a:t>Messiah Must 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7638-3739-F8E3-F2F7-2C407A0941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5575" y="1295400"/>
            <a:ext cx="6800850" cy="4267200"/>
          </a:xfrm>
        </p:spPr>
        <p:txBody>
          <a:bodyPr/>
          <a:lstStyle/>
          <a:p>
            <a:pPr marL="685800" lvl="1" indent="-685800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dirty="0"/>
              <a:t>A man (Gen 3:15)</a:t>
            </a:r>
          </a:p>
          <a:p>
            <a:pPr marL="685800" lvl="1" indent="-685800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dirty="0"/>
              <a:t>Semitic (Gen 9:26)</a:t>
            </a:r>
          </a:p>
          <a:p>
            <a:pPr marL="685800" lvl="1" indent="-685800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dirty="0"/>
              <a:t>From Abraham’s line (Gen 12:3)</a:t>
            </a:r>
          </a:p>
          <a:p>
            <a:pPr marL="685800" lvl="1" indent="-685800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dirty="0"/>
              <a:t>From Isaac’s line (Gen 17:18-19)</a:t>
            </a:r>
          </a:p>
          <a:p>
            <a:pPr marL="685800" lvl="1" indent="-685800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dirty="0"/>
              <a:t>From Jacob’s line (Gen 28:14)</a:t>
            </a:r>
          </a:p>
          <a:p>
            <a:pPr marL="685800" lvl="1" indent="-685800">
              <a:spcBef>
                <a:spcPts val="0"/>
              </a:spcBef>
              <a:spcAft>
                <a:spcPts val="1800"/>
              </a:spcAft>
              <a:buClr>
                <a:srgbClr val="FF66FF"/>
              </a:buClr>
              <a:defRPr/>
            </a:pPr>
            <a:r>
              <a:rPr lang="en-US" dirty="0"/>
              <a:t>From the tribe of Judah (Gen 49:10)</a:t>
            </a:r>
          </a:p>
        </p:txBody>
      </p:sp>
    </p:spTree>
    <p:extLst>
      <p:ext uri="{BB962C8B-B14F-4D97-AF65-F5344CB8AC3E}">
        <p14:creationId xmlns:p14="http://schemas.microsoft.com/office/powerpoint/2010/main" val="37050806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09073-38EC-3543-952F-3CCB2BED5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F79C0F-37E8-2BA7-CDE2-7665D45D7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34" y="228600"/>
            <a:ext cx="8341133" cy="640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05046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5D4678FD-0A07-BA95-F5D1-01F9A4204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r>
              <a:rPr lang="en-US" altLang="en-US" sz="4000" dirty="0">
                <a:solidFill>
                  <a:srgbClr val="00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Christ’s Five Trips to Jerusalem</a:t>
            </a:r>
          </a:p>
        </p:txBody>
      </p:sp>
      <p:graphicFrame>
        <p:nvGraphicFramePr>
          <p:cNvPr id="19482" name="Group 26">
            <a:extLst>
              <a:ext uri="{FF2B5EF4-FFF2-40B4-BE49-F238E27FC236}">
                <a16:creationId xmlns:a16="http://schemas.microsoft.com/office/drawing/2014/main" id="{43B8D5F8-01AF-EB87-A47D-621216720668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1752600" y="1219200"/>
          <a:ext cx="5448300" cy="4572000"/>
        </p:xfrm>
        <a:graphic>
          <a:graphicData uri="http://schemas.openxmlformats.org/drawingml/2006/table">
            <a:tbl>
              <a:tblPr>
                <a:tableStyleId>{AF606853-7671-496A-8E4F-DF71F8EC918B}</a:tableStyleId>
              </a:tblPr>
              <a:tblGrid>
                <a:gridCol w="272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4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Feast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Verse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Passover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2:23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Unnamed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5:1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Tabernacles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7:2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Dedication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10:22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Passover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sz="3200" dirty="0">
                          <a:latin typeface="Arial" pitchFamily="34" charset="0"/>
                          <a:cs typeface="Arial" pitchFamily="34" charset="0"/>
                        </a:rPr>
                        <a:t>13:1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5" name="Picture 3">
            <a:extLst>
              <a:ext uri="{FF2B5EF4-FFF2-40B4-BE49-F238E27FC236}">
                <a16:creationId xmlns:a16="http://schemas.microsoft.com/office/drawing/2014/main" id="{8D1F632F-BE08-6A02-3C0A-87E19AB6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1" y="2114552"/>
            <a:ext cx="3609975" cy="2628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F79FE2-18AA-1D4C-6CDE-9FC07B145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A398AFE0-ACD8-A125-C155-5DA6FCFBDE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056" y="1447800"/>
            <a:ext cx="60849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7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second reunion with his brothers (43‒45)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second reunion with his brothers (43‒45)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Sojourn to Egypt (46:1‒47:12)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Famine’s course (47:13-26)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in Egypt (47:27-31)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blesses Joseph’s sons (48)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AutoNum type="romanUcPeriod" startAt="7"/>
              <a:defRPr/>
            </a:pPr>
            <a:r>
              <a:rPr lang="en-US" sz="28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blesses his sons (49)</a:t>
            </a:r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FD748456-2684-2E30-F23B-1FCB93F608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37‒50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70A8C0D-9237-FBB5-E05F-92E52A908F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5475344" cy="4953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sold unto Egypt (37)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Canaan’s corruption (38)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falsely accused (39)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short-term predictions (40)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elevation (41)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first reunion with his brothers (42)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3776AE-C862-9205-A7FB-F3C824E2EC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578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B1CB8-9587-C713-C054-9F419117D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3593C30-C478-63D2-4EE8-513E96F1E8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551F547-9F7C-96F0-00CD-02060126E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38300"/>
            <a:ext cx="7705725" cy="35814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Progeny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(24)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blessings (25)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to receive blessings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F3D0EF-C29F-B48F-0FB9-A704DD5A5D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54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1EDAC-94D7-D720-FEC0-77329909B8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E8DC162F-8431-72E1-86B8-93D85AE764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 Blessings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C9E2A13-6CFC-FC18-D86A-BF4584DF27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as source (25a-b)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sources (25c-e)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3C08D8-C286-8C33-D586-2F82AD144F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7EB827-BD79-8019-F599-1C0E11953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74815EE-856E-91F5-74B3-1B25AC509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 Blessings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B05643E-D0AB-3431-B656-963F1F9AD0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as source (25a-b)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sources (25c-e)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84E7AB-ABE8-8F9B-F8BA-B5CD51033F5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C8824-E0DA-CB88-1A26-5C486DBE1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8DFD813-A9A4-2F95-136F-16C805CBA1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49:25a-b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 as Source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457E255-6A1F-EBFF-48B9-7F079207EC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(25a)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Almighty (25b)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0685AD-0013-A2CE-295C-1C15A7DB694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1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0768B-A328-8604-28D5-DAE188080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F9DDEF97-9501-C8AC-BF23-0AB958A1FE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49:25a-b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 as Source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1C3D166-79B7-0E16-52CE-71C6FC9CE6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(25a)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Almighty (25b)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027F6A-0868-AA87-D501-EBEBD62857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46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329064-0A11-4186-A2B5-6AD0823CA49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609600" y="0"/>
            <a:ext cx="10972798" cy="3625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0" hangingPunct="0">
              <a:lnSpc>
                <a:spcPct val="90000"/>
              </a:lnSpc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John 14:16-17</a:t>
            </a:r>
          </a:p>
          <a:p>
            <a:pPr algn="just">
              <a:spcAft>
                <a:spcPts val="1000"/>
              </a:spcAft>
            </a:pP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16 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will ask the Father, and He will give you another Helper, that He may be with you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forever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17 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that is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Spirit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of truth, whom the world cannot receive, because it does not see Him or know Him,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know Him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because He abides with you and will be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 you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E5962-EB9E-40BC-A5D8-EB4A986B325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5037" y="3733800"/>
            <a:ext cx="1261927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33658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9B447-9871-2352-F4BD-D1F525BDD7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8105B18B-9248-4891-D10E-2E5F8618AA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49:25a-b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 as Source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292C3A4-99DD-BB85-0B3B-8F8D62881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Father (25a)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Almighty (25b)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ED95D6-B874-0D89-AF2C-897BA670CB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96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7CD98B6-830E-58CE-D2BE-BF38C851D4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1"/>
            <a:ext cx="109728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1:3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 [</a:t>
            </a:r>
            <a:r>
              <a:rPr lang="en-US" sz="3600" b="1" i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makarios</a:t>
            </a:r>
            <a:r>
              <a:rPr lang="en-US" sz="3600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is he who reads and those who hear the words of the prophecy, and heed the things which are written in it; for the time is near.”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B7573A-0221-4FA4-9CE7-24EA8F01DD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05" y="2971800"/>
            <a:ext cx="246119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3622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F472A3-2183-64BA-8E5B-2B317840EC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16DB6E7-8491-C376-16D4-575A20643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Future Blessings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DD5BB4F-3271-CE9B-FD48-DF009747D7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as source (25a-b)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sources (25c-e)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C4FB27-4413-178C-DD6B-65CC5FBEB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9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2EFD8E-D85E-AE54-6C2B-016F0C3D8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265950A-79B8-E388-3802-DCFB5DDD38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49:25c-e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Other Sources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BA57C0EA-85B3-725B-3C5E-8EC78F2385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Dews (25c)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 &amp; fountains (25d)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Breasts &amp; womb (25e)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005318-6134-2BE2-8B11-CB51F6E7640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709131-461A-018A-DEBD-C4410DDC95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9E01A4F-7677-C657-CA97-B0CF33B41F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49:1-33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 Blesses His Sons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6B9CBF20-48A4-4F67-EA47-90409E207E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2296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 (49:1)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(49:2)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blessings on his sons (49:3-27)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Concluding summary (49:28)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death (49:29-33)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6BDC17-55CF-CDE4-FAC9-B51CB76DC1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38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B6CEBD-025C-99DB-A383-CA75226C9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3DCD8FBC-828D-1915-576C-343A6FD48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Dews (25c)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 &amp; fountains (25d)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Breasts &amp; womb (25e)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FD8A77-88E2-4B40-49FB-ED6B07FD3EB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003E8B8-DBCD-D35A-1147-DE39A6450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49:25c-e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Other Sources</a:t>
            </a:r>
          </a:p>
        </p:txBody>
      </p:sp>
    </p:spTree>
    <p:extLst>
      <p:ext uri="{BB962C8B-B14F-4D97-AF65-F5344CB8AC3E}">
        <p14:creationId xmlns:p14="http://schemas.microsoft.com/office/powerpoint/2010/main" val="20608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77584-C685-380C-910C-D9E2AEC6B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823D6C54-156A-F296-A86C-116E5FE95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Dews (25c)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 &amp; fountains (25d)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Breasts &amp; womb (25e)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7F0DED-F5D2-13DB-6A19-85ECB51435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842F119-3B52-7A0E-2644-9223EF103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49:25c-e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Other Sources</a:t>
            </a:r>
          </a:p>
        </p:txBody>
      </p:sp>
    </p:spTree>
    <p:extLst>
      <p:ext uri="{BB962C8B-B14F-4D97-AF65-F5344CB8AC3E}">
        <p14:creationId xmlns:p14="http://schemas.microsoft.com/office/powerpoint/2010/main" val="170126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78130-0507-B8CB-A6E9-66ABF43B6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1306F7F-43F7-6319-6F24-46B6058244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8967" y="137160"/>
            <a:ext cx="8734067" cy="658368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442893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5ECC-5FB5-02C8-A6DF-86F3876FE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7110E30A-48DE-B09E-74E7-AF8127BCD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Dews (25c)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Springs &amp; fountains (25d)</a:t>
            </a:r>
          </a:p>
          <a:p>
            <a:pPr marL="571500" lvl="3" indent="-5715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Font typeface="+mj-lt"/>
              <a:buAutoNum type="romanLcPeriod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Breasts &amp; womb (25e)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50F7AA-6C7C-E1A8-E074-A1C46B7DEF1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36A60EA-40D0-1B37-5798-89809BBC60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FFC000"/>
              </a:buClr>
              <a:buFont typeface="+mj-lt"/>
              <a:buAutoNum type="alphaLcParenR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49:25c-e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Other Sources</a:t>
            </a:r>
          </a:p>
        </p:txBody>
      </p:sp>
    </p:spTree>
    <p:extLst>
      <p:ext uri="{BB962C8B-B14F-4D97-AF65-F5344CB8AC3E}">
        <p14:creationId xmlns:p14="http://schemas.microsoft.com/office/powerpoint/2010/main" val="32425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C11D1-599D-2333-80AE-0F2E12459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B0CD6AAC-2267-BE25-CDEF-59B9124BA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A92BA3FD-D4A4-8C8C-73B4-E735D67E4E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38300"/>
            <a:ext cx="7705725" cy="35814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Progeny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(24)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blessings (25)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to receive blessings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B43BA0-8B78-B676-7646-495159E031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6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497DD-C40D-D0EF-81C8-E8BBFB9C4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D7BD55-7E47-643E-A094-710B2E1D5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55447"/>
            <a:ext cx="10972800" cy="49471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232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0075" y="0"/>
            <a:ext cx="10982325" cy="24852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0" hangingPunct="0"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Ephesians 1:3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 God and Father of our Lord Jesus Christ, who has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blessed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us with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every spiritual blessing in the heavenly places in Christ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85468C-6D5A-447D-8588-AC1E379437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344" y="2971800"/>
            <a:ext cx="274531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2737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262D227C-7ABB-4FAE-81CF-0276FD57AB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1" y="1143001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1D34D6F6-82FD-481C-8B43-412F426B3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C8996D7-A86C-4331-AE72-DE6BCD508F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2400" y="3581400"/>
            <a:ext cx="1632744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950701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D3EE0A-9A95-4956-A923-AA1FC9C014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25622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 eaLnBrk="0" hangingPunct="0">
              <a:spcAft>
                <a:spcPts val="9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2:9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 know your tribulation and your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poverty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(but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are rich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), and the blasphemy by those who say they are Jews and are not, but are a synagogue of Satan.”</a:t>
            </a:r>
            <a:endParaRPr lang="en-US" alt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011197-2529-438F-AF71-1C226654E60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5211" y="3200400"/>
            <a:ext cx="2821578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16863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55D8AD-361E-254E-C1C5-6DFE2C93BF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BulloKr\AppData\Local\Microsoft\Windows\Temporary Internet Files\Content.IE5\PONOXAD0\MP900382922[1].jpg">
            <a:extLst>
              <a:ext uri="{FF2B5EF4-FFF2-40B4-BE49-F238E27FC236}">
                <a16:creationId xmlns:a16="http://schemas.microsoft.com/office/drawing/2014/main" id="{029B590B-31F8-5C5A-D2E7-D97DEC38FF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24201" y="1143001"/>
            <a:ext cx="6335713" cy="4525963"/>
          </a:xfrm>
        </p:spPr>
      </p:pic>
      <p:pic>
        <p:nvPicPr>
          <p:cNvPr id="26627" name="Picture 2" descr="C:\Users\BulloKr\AppData\Local\Microsoft\Windows\Temporary Internet Files\Content.Outlook\N34490JH\image (2).jpg">
            <a:extLst>
              <a:ext uri="{FF2B5EF4-FFF2-40B4-BE49-F238E27FC236}">
                <a16:creationId xmlns:a16="http://schemas.microsoft.com/office/drawing/2014/main" id="{91BE4991-5CC7-4022-05D4-F02848E7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190500"/>
            <a:ext cx="838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7">
            <a:extLst>
              <a:ext uri="{FF2B5EF4-FFF2-40B4-BE49-F238E27FC236}">
                <a16:creationId xmlns:a16="http://schemas.microsoft.com/office/drawing/2014/main" id="{D7ECBFDF-D348-FDAB-3495-DC725060E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581400"/>
            <a:ext cx="1447800" cy="685800"/>
          </a:xfrm>
          <a:prstGeom prst="ellipse">
            <a:avLst/>
          </a:prstGeom>
          <a:noFill/>
          <a:ln w="762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8810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5934D-D45A-CE24-81BF-B2B4B3CF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91608B4B-EBB6-7DC8-7378-16B0B383A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962400" cy="46482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Reuben (3-4)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Simeon &amp; Levi (5-7)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 (8-12)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Zebulun (13)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Issachar (14-15)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(16-18)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72E7420-1B88-68F6-53AB-F8C774D4F0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49:3-27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Jacob’s Blessings on His Sons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AC68DFB-67D7-1792-7F91-7A4674AE9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1371193"/>
            <a:ext cx="3505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14350" lvl="2" indent="-51435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Gad (19)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Asher (20)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Naphtali (21)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(22-26)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400"/>
              </a:spcAft>
              <a:buClr>
                <a:srgbClr val="CC66FF"/>
              </a:buClr>
              <a:buSzPct val="100000"/>
              <a:buFont typeface="+mj-lt"/>
              <a:buAutoNum type="alphaUcPeriod" startAt="7"/>
              <a:defRPr/>
            </a:pP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Benjamin (27)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0262DF-5305-2087-C476-3109403A5AC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2341" y="2286000"/>
            <a:ext cx="2687319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9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6B37B-E1F3-151F-D10A-37C5B0607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>
            <a:extLst>
              <a:ext uri="{FF2B5EF4-FFF2-40B4-BE49-F238E27FC236}">
                <a16:creationId xmlns:a16="http://schemas.microsoft.com/office/drawing/2014/main" id="{306C6540-0865-D043-9788-FDE66177F4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10972800" cy="1905000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>
                <a:effectLst/>
                <a:cs typeface="Calibri" panose="020F0502020204030204" pitchFamily="34" charset="0"/>
              </a:rPr>
              <a:t>“In the blessing of Joseph, five different titles of God were used: Mighty One of Jacob, Shepherd, Stone of Israel; Your Father’s God; and the Almighty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EB61D7B0-0078-18BC-7256-6ABA4C2A8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75" y="219670"/>
            <a:ext cx="542925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Dr. Arnold G. Fruchtenbaum</a:t>
            </a:r>
          </a:p>
          <a:p>
            <a:pPr algn="ctr"/>
            <a:r>
              <a:rPr lang="en-US" altLang="en-US" sz="18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The Book of Genesis, </a:t>
            </a:r>
            <a:r>
              <a:rPr lang="en-US" altLang="en-US" sz="1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651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55FC7E-014D-CB4A-0AD0-06FB41C5E0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76200"/>
            <a:ext cx="684944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8EB9AD-3960-CAB7-E556-B7BD445277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50147" y="76200"/>
            <a:ext cx="732253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076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908C8-9ECA-0F66-6947-A0840ACF9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7003"/>
          <a:stretch/>
        </p:blipFill>
        <p:spPr>
          <a:xfrm>
            <a:off x="4019512" y="914400"/>
            <a:ext cx="4152976" cy="50292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BBCE684-E08D-021D-1A2A-C029311D0D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2163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908C8-9ECA-0F66-6947-A0840ACF91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705"/>
          <a:stretch/>
        </p:blipFill>
        <p:spPr>
          <a:xfrm>
            <a:off x="2303284" y="1143000"/>
            <a:ext cx="7585433" cy="4572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2EAFE5-7848-F2C6-0C29-38733677FE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26979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315BFF-0EE5-5E7C-8301-208DEF74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2" y="1371600"/>
            <a:ext cx="9258297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254000" cap="sq">
            <a:solidFill>
              <a:srgbClr val="CC66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362046-CA15-B5D3-5D02-463AF85C47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17876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4100" y="228600"/>
            <a:ext cx="7543800" cy="70485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Names for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Genesis</a:t>
            </a:r>
            <a:endParaRPr lang="en-US" altLang="en-US" sz="36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2247900" y="990600"/>
            <a:ext cx="7696200" cy="48768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Elohim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(1:1) - Power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Yahweh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(2:4) - Relational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 Roi (Gen. 16:13) – Aware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 Olam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21:33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– Eternal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Jehovah Jireh (22:14) - Provision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 Isaac Feared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(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31:42, 53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) - Reverenced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buClr>
                <a:srgbClr val="00FFFF"/>
              </a:buClr>
              <a:buSzPct val="100000"/>
              <a:buFont typeface="+mj-lt"/>
              <a:buAutoNum type="arabicPeriod"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God, the God of Israel (33:20) - National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DA53B86-3BEA-CD86-6FC9-C282C9973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06776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3702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A8A81-AD76-FE55-FEB6-754C917C4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4CBD0360-77DD-0411-93D5-1A920CBA6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99FB7B3-8337-750C-2258-2B5492EC0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705725" cy="32004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Progeny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(24)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blessings (25)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to receive blessings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62716-2308-4A31-380A-10232E92FA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4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6443A-D497-B857-F038-DE2E4F784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17EE619A-1406-AC06-2FB2-1C26138E0C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88F28D25-6150-66CB-1D6B-CDBFB79FD8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38300"/>
            <a:ext cx="7705725" cy="35814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Progeny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(24)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blessings (25)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to receive blessings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4AC035-DD32-0201-CE36-68A93DAF10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224835-C46F-A3A3-47BC-B565FE179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DE44BBC5-0166-42AF-E725-61A54AAEA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10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4E406EB9-5210-8DE8-6058-A85812C4C4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638300"/>
            <a:ext cx="7705725" cy="3581400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Progeny (22)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Persecution (23)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Survival (24)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blessings (25)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to receive blessings (26)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9E7A29-A5B1-CD06-0A21-8BE930FE40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1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478D-C523-19E6-00C6-FD1F1E2A7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040CFC99-F0A4-0BB4-B3D3-9B16C21374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Progeny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784C947-0348-8942-DEC9-20E6D1518B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Fruitful (22a)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supply (22b)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out (22c)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0CC0D7-B5F8-C7D5-6C3B-45A0F5A955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0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A557C5-BC49-C046-2A49-D07D0CC8A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C81D7DCD-B765-356E-BCD7-E4FF51DCF2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49:22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Progeny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2B81367E-3F4D-01A2-9DF5-093BC2A557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Fruitful (22a)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Water supply (22b)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Spread out (22c)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D95EF6-D887-6B06-74FB-CBD8F54E1F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9704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1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2094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43508</TotalTime>
  <Words>1342</Words>
  <Application>Microsoft Office PowerPoint</Application>
  <PresentationFormat>Widescreen</PresentationFormat>
  <Paragraphs>238</Paragraphs>
  <Slides>57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Symbol</vt:lpstr>
      <vt:lpstr>Times New Roman</vt:lpstr>
      <vt:lpstr>Wingdings</vt:lpstr>
      <vt:lpstr>Azure</vt:lpstr>
      <vt:lpstr>PowerPoint Presentation</vt:lpstr>
      <vt:lpstr>GENESIS STRUCTURE</vt:lpstr>
      <vt:lpstr>Genesis 37‒50 Joseph</vt:lpstr>
      <vt:lpstr>Genesis 49:1-33 Jacob Blesses His Sons</vt:lpstr>
      <vt:lpstr>III. Genesis 49:3-27 Jacob’s Blessings on His Sons</vt:lpstr>
      <vt:lpstr>Genesis 49:22-26 Joseph</vt:lpstr>
      <vt:lpstr>Genesis 49:22-26 Joseph</vt:lpstr>
      <vt:lpstr>Genesis 49:22 Progeny</vt:lpstr>
      <vt:lpstr>Genesis 49:22 Progeny</vt:lpstr>
      <vt:lpstr>Genesis 49:22 Progeny</vt:lpstr>
      <vt:lpstr>Genesis 49:22 Progeny</vt:lpstr>
      <vt:lpstr>PowerPoint Presentation</vt:lpstr>
      <vt:lpstr>Genesis 49:22-26 Joseph</vt:lpstr>
      <vt:lpstr>Genesis 49:23 Persecution</vt:lpstr>
      <vt:lpstr>Genesis 49:23 Persecution</vt:lpstr>
      <vt:lpstr>Genesis 49:23 Persecution</vt:lpstr>
      <vt:lpstr>Genesis 49:23 Persecution</vt:lpstr>
      <vt:lpstr>Genesis 49:22-26 Joseph</vt:lpstr>
      <vt:lpstr>Genesis 49:24 Survival</vt:lpstr>
      <vt:lpstr>Genesis 49:24 Survival</vt:lpstr>
      <vt:lpstr>Genesis 49:24 Survival</vt:lpstr>
      <vt:lpstr>Genesis 49:24 Survival</vt:lpstr>
      <vt:lpstr>Genesis 49:24 Survival</vt:lpstr>
      <vt:lpstr>7 “I AM” statements in John</vt:lpstr>
      <vt:lpstr>PowerPoint Presentation</vt:lpstr>
      <vt:lpstr>PowerPoint Presentation</vt:lpstr>
      <vt:lpstr>Messiah Must Be:</vt:lpstr>
      <vt:lpstr>PowerPoint Presentation</vt:lpstr>
      <vt:lpstr>Christ’s Five Trips to Jerusalem</vt:lpstr>
      <vt:lpstr>Genesis 49:22-26 Joseph</vt:lpstr>
      <vt:lpstr>Genesis 49:25 Future Blessings</vt:lpstr>
      <vt:lpstr>Genesis 49:25 Future Blessings</vt:lpstr>
      <vt:lpstr>Genesis 49:25a-b God as Source</vt:lpstr>
      <vt:lpstr>Genesis 49:25a-b God as Source</vt:lpstr>
      <vt:lpstr>PowerPoint Presentation</vt:lpstr>
      <vt:lpstr>Genesis 49:25a-b God as Source</vt:lpstr>
      <vt:lpstr>PowerPoint Presentation</vt:lpstr>
      <vt:lpstr>Genesis 49:25 Future Blessings</vt:lpstr>
      <vt:lpstr>Genesis 49:25c-e Other Sources</vt:lpstr>
      <vt:lpstr>Genesis 49:25c-e Other Sources</vt:lpstr>
      <vt:lpstr>Genesis 49:25c-e Other Sources</vt:lpstr>
      <vt:lpstr>PowerPoint Presentation</vt:lpstr>
      <vt:lpstr>Genesis 49:25c-e Other Sources</vt:lpstr>
      <vt:lpstr>Genesis 49:22-26 Joseph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Names for God in Genesis</vt:lpstr>
      <vt:lpstr>Conclusion</vt:lpstr>
      <vt:lpstr>Genesis 49:22-26 Joseph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192 - 49v22-26</dc:title>
  <dc:subject>Genesis 49</dc:subject>
  <dc:creator>A. Woods</dc:creator>
  <dc:description>Modified by Jim McGowan</dc:description>
  <cp:lastModifiedBy>anne woods</cp:lastModifiedBy>
  <cp:revision>4614</cp:revision>
  <cp:lastPrinted>2025-02-07T16:54:57Z</cp:lastPrinted>
  <dcterms:created xsi:type="dcterms:W3CDTF">2009-03-17T12:21:13Z</dcterms:created>
  <dcterms:modified xsi:type="dcterms:W3CDTF">2025-02-08T20:09:34Z</dcterms:modified>
</cp:coreProperties>
</file>