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4"/>
  </p:notesMasterIdLst>
  <p:handoutMasterIdLst>
    <p:handoutMasterId r:id="rId105"/>
  </p:handoutMasterIdLst>
  <p:sldIdLst>
    <p:sldId id="256" r:id="rId2"/>
    <p:sldId id="11013" r:id="rId3"/>
    <p:sldId id="12488" r:id="rId4"/>
    <p:sldId id="12489" r:id="rId5"/>
    <p:sldId id="914" r:id="rId6"/>
    <p:sldId id="915" r:id="rId7"/>
    <p:sldId id="810" r:id="rId8"/>
    <p:sldId id="12286" r:id="rId9"/>
    <p:sldId id="12287" r:id="rId10"/>
    <p:sldId id="12303" r:id="rId11"/>
    <p:sldId id="12256" r:id="rId12"/>
    <p:sldId id="12304" r:id="rId13"/>
    <p:sldId id="12305" r:id="rId14"/>
    <p:sldId id="7490" r:id="rId15"/>
    <p:sldId id="7491" r:id="rId16"/>
    <p:sldId id="7492" r:id="rId17"/>
    <p:sldId id="12306" r:id="rId18"/>
    <p:sldId id="12319" r:id="rId19"/>
    <p:sldId id="263" r:id="rId20"/>
    <p:sldId id="6430" r:id="rId21"/>
    <p:sldId id="8695" r:id="rId22"/>
    <p:sldId id="12307" r:id="rId23"/>
    <p:sldId id="12308" r:id="rId24"/>
    <p:sldId id="11372" r:id="rId25"/>
    <p:sldId id="12323" r:id="rId26"/>
    <p:sldId id="12500" r:id="rId27"/>
    <p:sldId id="12501" r:id="rId28"/>
    <p:sldId id="6501" r:id="rId29"/>
    <p:sldId id="10329" r:id="rId30"/>
    <p:sldId id="12360" r:id="rId31"/>
    <p:sldId id="6579" r:id="rId32"/>
    <p:sldId id="12502" r:id="rId33"/>
    <p:sldId id="12361" r:id="rId34"/>
    <p:sldId id="12362" r:id="rId35"/>
    <p:sldId id="12503" r:id="rId36"/>
    <p:sldId id="12358" r:id="rId37"/>
    <p:sldId id="12359" r:id="rId38"/>
    <p:sldId id="264" r:id="rId39"/>
    <p:sldId id="12152" r:id="rId40"/>
    <p:sldId id="276" r:id="rId41"/>
    <p:sldId id="12228" r:id="rId42"/>
    <p:sldId id="12492" r:id="rId43"/>
    <p:sldId id="1161" r:id="rId44"/>
    <p:sldId id="12504" r:id="rId45"/>
    <p:sldId id="12331" r:id="rId46"/>
    <p:sldId id="12494" r:id="rId47"/>
    <p:sldId id="12363" r:id="rId48"/>
    <p:sldId id="12495" r:id="rId49"/>
    <p:sldId id="12496" r:id="rId50"/>
    <p:sldId id="10306" r:id="rId51"/>
    <p:sldId id="305" r:id="rId52"/>
    <p:sldId id="304" r:id="rId53"/>
    <p:sldId id="5687" r:id="rId54"/>
    <p:sldId id="282" r:id="rId55"/>
    <p:sldId id="12364" r:id="rId56"/>
    <p:sldId id="12365" r:id="rId57"/>
    <p:sldId id="12370" r:id="rId58"/>
    <p:sldId id="12329" r:id="rId59"/>
    <p:sldId id="12335" r:id="rId60"/>
    <p:sldId id="12497" r:id="rId61"/>
    <p:sldId id="12483" r:id="rId62"/>
    <p:sldId id="12498" r:id="rId63"/>
    <p:sldId id="12491" r:id="rId64"/>
    <p:sldId id="12499" r:id="rId65"/>
    <p:sldId id="12338" r:id="rId66"/>
    <p:sldId id="12505" r:id="rId67"/>
    <p:sldId id="12506" r:id="rId68"/>
    <p:sldId id="12366" r:id="rId69"/>
    <p:sldId id="12367" r:id="rId70"/>
    <p:sldId id="12371" r:id="rId71"/>
    <p:sldId id="12507" r:id="rId72"/>
    <p:sldId id="1489" r:id="rId73"/>
    <p:sldId id="12372" r:id="rId74"/>
    <p:sldId id="12373" r:id="rId75"/>
    <p:sldId id="12508" r:id="rId76"/>
    <p:sldId id="12342" r:id="rId77"/>
    <p:sldId id="12343" r:id="rId78"/>
    <p:sldId id="12345" r:id="rId79"/>
    <p:sldId id="12509" r:id="rId80"/>
    <p:sldId id="12368" r:id="rId81"/>
    <p:sldId id="944" r:id="rId82"/>
    <p:sldId id="12510" r:id="rId83"/>
    <p:sldId id="12511" r:id="rId84"/>
    <p:sldId id="4592" r:id="rId85"/>
    <p:sldId id="12512" r:id="rId86"/>
    <p:sldId id="12482" r:id="rId87"/>
    <p:sldId id="9259" r:id="rId88"/>
    <p:sldId id="12513" r:id="rId89"/>
    <p:sldId id="12350" r:id="rId90"/>
    <p:sldId id="12514" r:id="rId91"/>
    <p:sldId id="4566" r:id="rId92"/>
    <p:sldId id="12369" r:id="rId93"/>
    <p:sldId id="12485" r:id="rId94"/>
    <p:sldId id="12515" r:id="rId95"/>
    <p:sldId id="12353" r:id="rId96"/>
    <p:sldId id="12354" r:id="rId97"/>
    <p:sldId id="12355" r:id="rId98"/>
    <p:sldId id="12356" r:id="rId99"/>
    <p:sldId id="269" r:id="rId100"/>
    <p:sldId id="497" r:id="rId101"/>
    <p:sldId id="12493" r:id="rId102"/>
    <p:sldId id="12516" r:id="rId103"/>
  </p:sldIdLst>
  <p:sldSz cx="12192000" cy="6858000"/>
  <p:notesSz cx="7315200" cy="9601200"/>
  <p:custDataLst>
    <p:tags r:id="rId106"/>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CC"/>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4453" autoAdjust="0"/>
  </p:normalViewPr>
  <p:slideViewPr>
    <p:cSldViewPr>
      <p:cViewPr varScale="1">
        <p:scale>
          <a:sx n="140" d="100"/>
          <a:sy n="140" d="100"/>
        </p:scale>
        <p:origin x="396" y="3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4T01:00:42.258" v="463" actId="12789"/>
      <pc:docMkLst>
        <pc:docMk/>
      </pc:docMkLst>
      <pc:sldChg chg="add">
        <pc:chgData name="Jim McGowan" userId="e2c7446dd3aca506" providerId="LiveId" clId="{266BE064-7E98-4256-A63A-117399AC18B7}" dt="2024-10-23T12:17:01.514" v="194"/>
        <pc:sldMkLst>
          <pc:docMk/>
          <pc:sldMk cId="1587503958" sldId="762"/>
        </pc:sldMkLst>
      </pc:sldChg>
      <pc:sldChg chg="modSp mod">
        <pc:chgData name="Jim McGowan" userId="e2c7446dd3aca506" providerId="LiveId" clId="{266BE064-7E98-4256-A63A-117399AC18B7}" dt="2024-10-24T00:42:14.632" v="431"/>
        <pc:sldMkLst>
          <pc:docMk/>
          <pc:sldMk cId="3095363765" sldId="1476"/>
        </pc:sldMkLst>
      </pc:sldChg>
      <pc:sldChg chg="addSp modSp mod">
        <pc:chgData name="Jim McGowan" userId="e2c7446dd3aca506" providerId="LiveId" clId="{266BE064-7E98-4256-A63A-117399AC18B7}" dt="2024-10-23T13:03:28.079" v="369"/>
        <pc:sldMkLst>
          <pc:docMk/>
          <pc:sldMk cId="3221172962" sldId="1488"/>
        </pc:sldMkLst>
      </pc:sldChg>
      <pc:sldChg chg="addSp delSp modSp mod">
        <pc:chgData name="Jim McGowan" userId="e2c7446dd3aca506" providerId="LiveId" clId="{266BE064-7E98-4256-A63A-117399AC18B7}" dt="2024-10-23T13:02:54.635" v="368" actId="14100"/>
        <pc:sldMkLst>
          <pc:docMk/>
          <pc:sldMk cId="2601119236" sldId="1489"/>
        </pc:sldMkLst>
      </pc:sldChg>
      <pc:sldChg chg="modSp mod">
        <pc:chgData name="Jim McGowan" userId="e2c7446dd3aca506" providerId="LiveId" clId="{266BE064-7E98-4256-A63A-117399AC18B7}" dt="2024-10-23T12:23:28.775" v="227" actId="108"/>
        <pc:sldMkLst>
          <pc:docMk/>
          <pc:sldMk cId="2754065568" sldId="1490"/>
        </pc:sldMkLst>
      </pc:sldChg>
      <pc:sldChg chg="addSp delSp modSp mod">
        <pc:chgData name="Jim McGowan" userId="e2c7446dd3aca506" providerId="LiveId" clId="{266BE064-7E98-4256-A63A-117399AC18B7}" dt="2024-10-23T13:07:54.791" v="404" actId="1036"/>
        <pc:sldMkLst>
          <pc:docMk/>
          <pc:sldMk cId="2682822667" sldId="1491"/>
        </pc:sldMkLst>
      </pc:sldChg>
      <pc:sldChg chg="addSp modSp mod">
        <pc:chgData name="Jim McGowan" userId="e2c7446dd3aca506" providerId="LiveId" clId="{266BE064-7E98-4256-A63A-117399AC18B7}" dt="2024-10-23T13:10:57.278" v="422" actId="1036"/>
        <pc:sldMkLst>
          <pc:docMk/>
          <pc:sldMk cId="2717255924" sldId="1492"/>
        </pc:sldMkLst>
      </pc:sldChg>
      <pc:sldChg chg="modSp mod">
        <pc:chgData name="Jim McGowan" userId="e2c7446dd3aca506" providerId="LiveId" clId="{266BE064-7E98-4256-A63A-117399AC18B7}" dt="2024-10-23T12:23:36.286" v="229" actId="108"/>
        <pc:sldMkLst>
          <pc:docMk/>
          <pc:sldMk cId="3786100284" sldId="1503"/>
        </pc:sldMkLst>
      </pc:sldChg>
      <pc:sldChg chg="modSp mod">
        <pc:chgData name="Jim McGowan" userId="e2c7446dd3aca506" providerId="LiveId" clId="{266BE064-7E98-4256-A63A-117399AC18B7}" dt="2024-10-23T12:23:32.692" v="228" actId="108"/>
        <pc:sldMkLst>
          <pc:docMk/>
          <pc:sldMk cId="1187574552" sldId="1504"/>
        </pc:sldMkLst>
      </pc:sldChg>
      <pc:sldChg chg="modSp add mod">
        <pc:chgData name="Jim McGowan" userId="e2c7446dd3aca506" providerId="LiveId" clId="{266BE064-7E98-4256-A63A-117399AC18B7}" dt="2024-10-24T00:59:28.432" v="442"/>
        <pc:sldMkLst>
          <pc:docMk/>
          <pc:sldMk cId="0" sldId="1777"/>
        </pc:sldMkLst>
      </pc:sldChg>
      <pc:sldChg chg="addSp modSp mod">
        <pc:chgData name="Jim McGowan" userId="e2c7446dd3aca506" providerId="LiveId" clId="{266BE064-7E98-4256-A63A-117399AC18B7}" dt="2024-10-23T12:55:00.901" v="350" actId="1582"/>
        <pc:sldMkLst>
          <pc:docMk/>
          <pc:sldMk cId="3607889425" sldId="4840"/>
        </pc:sldMkLst>
      </pc:sldChg>
      <pc:sldChg chg="modSp add mod">
        <pc:chgData name="Jim McGowan" userId="e2c7446dd3aca506" providerId="LiveId" clId="{266BE064-7E98-4256-A63A-117399AC18B7}" dt="2024-10-23T12:29:11.298" v="245" actId="255"/>
        <pc:sldMkLst>
          <pc:docMk/>
          <pc:sldMk cId="870091991" sldId="5846"/>
        </pc:sldMkLst>
      </pc:sldChg>
      <pc:sldChg chg="addSp delSp modSp add mod">
        <pc:chgData name="Jim McGowan" userId="e2c7446dd3aca506" providerId="LiveId" clId="{266BE064-7E98-4256-A63A-117399AC18B7}" dt="2024-10-23T12:59:04.414" v="358" actId="1076"/>
        <pc:sldMkLst>
          <pc:docMk/>
          <pc:sldMk cId="3917193545" sldId="6222"/>
        </pc:sldMkLst>
      </pc:sldChg>
      <pc:sldChg chg="modSp add">
        <pc:chgData name="Jim McGowan" userId="e2c7446dd3aca506" providerId="LiveId" clId="{266BE064-7E98-4256-A63A-117399AC18B7}" dt="2024-10-23T13:12:01.504" v="428" actId="12789"/>
        <pc:sldMkLst>
          <pc:docMk/>
          <pc:sldMk cId="3850752555" sldId="7212"/>
        </pc:sldMkLst>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ldChg>
      <pc:sldChg chg="modSp mod">
        <pc:chgData name="Jim McGowan" userId="e2c7446dd3aca506" providerId="LiveId" clId="{266BE064-7E98-4256-A63A-117399AC18B7}" dt="2024-10-24T00:42:27.211" v="433" actId="122"/>
        <pc:sldMkLst>
          <pc:docMk/>
          <pc:sldMk cId="2354358386" sldId="9474"/>
        </pc:sldMkLst>
      </pc:sldChg>
      <pc:sldChg chg="addSp delSp modSp mod">
        <pc:chgData name="Jim McGowan" userId="e2c7446dd3aca506" providerId="LiveId" clId="{266BE064-7E98-4256-A63A-117399AC18B7}" dt="2024-10-23T12:07:15.819" v="62" actId="113"/>
        <pc:sldMkLst>
          <pc:docMk/>
          <pc:sldMk cId="4016949180" sldId="11181"/>
        </pc:sldMkLst>
      </pc:sldChg>
      <pc:sldChg chg="addSp delSp modSp add mod">
        <pc:chgData name="Jim McGowan" userId="e2c7446dd3aca506" providerId="LiveId" clId="{266BE064-7E98-4256-A63A-117399AC18B7}" dt="2024-10-23T12:52:22.915" v="330" actId="1036"/>
        <pc:sldMkLst>
          <pc:docMk/>
          <pc:sldMk cId="4223166979" sldId="11308"/>
        </pc:sldMkLst>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ldChg>
      <pc:sldChg chg="addSp delSp modSp mod">
        <pc:chgData name="Jim McGowan" userId="e2c7446dd3aca506" providerId="LiveId" clId="{266BE064-7E98-4256-A63A-117399AC18B7}" dt="2024-10-23T12:13:47.481" v="184" actId="6549"/>
        <pc:sldMkLst>
          <pc:docMk/>
          <pc:sldMk cId="862449577" sldId="11318"/>
        </pc:sldMkLst>
      </pc:sldChg>
      <pc:sldChg chg="addSp delSp modSp mod">
        <pc:chgData name="Jim McGowan" userId="e2c7446dd3aca506" providerId="LiveId" clId="{266BE064-7E98-4256-A63A-117399AC18B7}" dt="2024-10-23T12:14:19.372" v="186" actId="6549"/>
        <pc:sldMkLst>
          <pc:docMk/>
          <pc:sldMk cId="337681168" sldId="11319"/>
        </pc:sldMkLst>
      </pc:sldChg>
      <pc:sldChg chg="addSp delSp modSp mod">
        <pc:chgData name="Jim McGowan" userId="e2c7446dd3aca506" providerId="LiveId" clId="{266BE064-7E98-4256-A63A-117399AC18B7}" dt="2024-10-23T12:08:36.421" v="87"/>
        <pc:sldMkLst>
          <pc:docMk/>
          <pc:sldMk cId="3276150207" sldId="11320"/>
        </pc:sldMkLst>
      </pc:sldChg>
      <pc:sldChg chg="addSp delSp modSp mod">
        <pc:chgData name="Jim McGowan" userId="e2c7446dd3aca506" providerId="LiveId" clId="{266BE064-7E98-4256-A63A-117399AC18B7}" dt="2024-10-23T12:09:01.218" v="107"/>
        <pc:sldMkLst>
          <pc:docMk/>
          <pc:sldMk cId="330083741" sldId="11321"/>
        </pc:sldMkLst>
      </pc:sldChg>
      <pc:sldChg chg="addSp delSp modSp mod">
        <pc:chgData name="Jim McGowan" userId="e2c7446dd3aca506" providerId="LiveId" clId="{266BE064-7E98-4256-A63A-117399AC18B7}" dt="2024-10-23T12:07:50.439" v="69"/>
        <pc:sldMkLst>
          <pc:docMk/>
          <pc:sldMk cId="1262382100" sldId="11322"/>
        </pc:sldMkLst>
      </pc:sldChg>
      <pc:sldChg chg="addSp delSp modSp mod">
        <pc:chgData name="Jim McGowan" userId="e2c7446dd3aca506" providerId="LiveId" clId="{266BE064-7E98-4256-A63A-117399AC18B7}" dt="2024-10-23T12:07:53.650" v="71"/>
        <pc:sldMkLst>
          <pc:docMk/>
          <pc:sldMk cId="3893787289" sldId="11323"/>
        </pc:sldMkLst>
      </pc:sldChg>
      <pc:sldChg chg="addSp delSp modSp mod">
        <pc:chgData name="Jim McGowan" userId="e2c7446dd3aca506" providerId="LiveId" clId="{266BE064-7E98-4256-A63A-117399AC18B7}" dt="2024-10-23T12:07:57.149" v="73"/>
        <pc:sldMkLst>
          <pc:docMk/>
          <pc:sldMk cId="1344682153" sldId="11324"/>
        </pc:sldMkLst>
      </pc:sldChg>
      <pc:sldChg chg="addSp delSp modSp mod">
        <pc:chgData name="Jim McGowan" userId="e2c7446dd3aca506" providerId="LiveId" clId="{266BE064-7E98-4256-A63A-117399AC18B7}" dt="2024-10-23T12:08:04.681" v="77"/>
        <pc:sldMkLst>
          <pc:docMk/>
          <pc:sldMk cId="3945181163" sldId="11325"/>
        </pc:sldMkLst>
      </pc:sldChg>
      <pc:sldChg chg="addSp delSp modSp mod">
        <pc:chgData name="Jim McGowan" userId="e2c7446dd3aca506" providerId="LiveId" clId="{266BE064-7E98-4256-A63A-117399AC18B7}" dt="2024-10-23T12:08:07.551" v="79"/>
        <pc:sldMkLst>
          <pc:docMk/>
          <pc:sldMk cId="3319344531" sldId="11326"/>
        </pc:sldMkLst>
      </pc:sldChg>
      <pc:sldChg chg="addSp delSp modSp mod">
        <pc:chgData name="Jim McGowan" userId="e2c7446dd3aca506" providerId="LiveId" clId="{266BE064-7E98-4256-A63A-117399AC18B7}" dt="2024-10-23T12:08:10.066" v="81"/>
        <pc:sldMkLst>
          <pc:docMk/>
          <pc:sldMk cId="3254263774" sldId="11327"/>
        </pc:sldMkLst>
      </pc:sldChg>
      <pc:sldChg chg="addSp delSp modSp mod">
        <pc:chgData name="Jim McGowan" userId="e2c7446dd3aca506" providerId="LiveId" clId="{266BE064-7E98-4256-A63A-117399AC18B7}" dt="2024-10-23T12:08:13.530" v="83"/>
        <pc:sldMkLst>
          <pc:docMk/>
          <pc:sldMk cId="4147417226" sldId="11328"/>
        </pc:sldMkLst>
      </pc:sldChg>
      <pc:sldChg chg="addSp delSp modSp mod">
        <pc:chgData name="Jim McGowan" userId="e2c7446dd3aca506" providerId="LiveId" clId="{266BE064-7E98-4256-A63A-117399AC18B7}" dt="2024-10-23T12:08:16.194" v="85"/>
        <pc:sldMkLst>
          <pc:docMk/>
          <pc:sldMk cId="3054777581" sldId="11329"/>
        </pc:sldMkLst>
      </pc:sldChg>
      <pc:sldChg chg="addSp delSp modSp mod">
        <pc:chgData name="Jim McGowan" userId="e2c7446dd3aca506" providerId="LiveId" clId="{266BE064-7E98-4256-A63A-117399AC18B7}" dt="2024-10-23T12:08:38.896" v="89"/>
        <pc:sldMkLst>
          <pc:docMk/>
          <pc:sldMk cId="312707359" sldId="11330"/>
        </pc:sldMkLst>
      </pc:sldChg>
      <pc:sldChg chg="addSp delSp modSp mod">
        <pc:chgData name="Jim McGowan" userId="e2c7446dd3aca506" providerId="LiveId" clId="{266BE064-7E98-4256-A63A-117399AC18B7}" dt="2024-10-23T12:08:41.228" v="91"/>
        <pc:sldMkLst>
          <pc:docMk/>
          <pc:sldMk cId="4207887969" sldId="11331"/>
        </pc:sldMkLst>
      </pc:sldChg>
      <pc:sldChg chg="addSp delSp modSp mod">
        <pc:chgData name="Jim McGowan" userId="e2c7446dd3aca506" providerId="LiveId" clId="{266BE064-7E98-4256-A63A-117399AC18B7}" dt="2024-10-23T12:08:50.773" v="99"/>
        <pc:sldMkLst>
          <pc:docMk/>
          <pc:sldMk cId="1583967404" sldId="11332"/>
        </pc:sldMkLst>
      </pc:sldChg>
      <pc:sldChg chg="addSp delSp modSp mod">
        <pc:chgData name="Jim McGowan" userId="e2c7446dd3aca506" providerId="LiveId" clId="{266BE064-7E98-4256-A63A-117399AC18B7}" dt="2024-10-23T12:09:04.521" v="109"/>
        <pc:sldMkLst>
          <pc:docMk/>
          <pc:sldMk cId="88213651" sldId="11333"/>
        </pc:sldMkLst>
      </pc:sldChg>
      <pc:sldChg chg="addSp delSp modSp mod">
        <pc:chgData name="Jim McGowan" userId="e2c7446dd3aca506" providerId="LiveId" clId="{266BE064-7E98-4256-A63A-117399AC18B7}" dt="2024-10-23T12:09:06.929" v="111"/>
        <pc:sldMkLst>
          <pc:docMk/>
          <pc:sldMk cId="1286566110" sldId="11334"/>
        </pc:sldMkLst>
      </pc:sldChg>
      <pc:sldChg chg="addSp delSp modSp mod">
        <pc:chgData name="Jim McGowan" userId="e2c7446dd3aca506" providerId="LiveId" clId="{266BE064-7E98-4256-A63A-117399AC18B7}" dt="2024-10-23T12:09:09.131" v="113"/>
        <pc:sldMkLst>
          <pc:docMk/>
          <pc:sldMk cId="3079446216" sldId="11335"/>
        </pc:sldMkLst>
      </pc:sldChg>
      <pc:sldChg chg="addSp delSp modSp mod">
        <pc:chgData name="Jim McGowan" userId="e2c7446dd3aca506" providerId="LiveId" clId="{266BE064-7E98-4256-A63A-117399AC18B7}" dt="2024-10-23T12:08:43.676" v="93"/>
        <pc:sldMkLst>
          <pc:docMk/>
          <pc:sldMk cId="3549625344" sldId="11336"/>
        </pc:sldMkLst>
      </pc:sldChg>
      <pc:sldChg chg="addSp delSp modSp mod">
        <pc:chgData name="Jim McGowan" userId="e2c7446dd3aca506" providerId="LiveId" clId="{266BE064-7E98-4256-A63A-117399AC18B7}" dt="2024-10-23T12:08:45.895" v="95"/>
        <pc:sldMkLst>
          <pc:docMk/>
          <pc:sldMk cId="3978523630" sldId="11337"/>
        </pc:sldMkLst>
      </pc:sldChg>
      <pc:sldChg chg="addSp delSp modSp mod">
        <pc:chgData name="Jim McGowan" userId="e2c7446dd3aca506" providerId="LiveId" clId="{266BE064-7E98-4256-A63A-117399AC18B7}" dt="2024-10-23T12:08:48.359" v="97"/>
        <pc:sldMkLst>
          <pc:docMk/>
          <pc:sldMk cId="2420352133" sldId="11338"/>
        </pc:sldMkLst>
      </pc:sldChg>
      <pc:sldChg chg="addSp delSp modSp mod">
        <pc:chgData name="Jim McGowan" userId="e2c7446dd3aca506" providerId="LiveId" clId="{266BE064-7E98-4256-A63A-117399AC18B7}" dt="2024-10-23T12:08:53.019" v="101"/>
        <pc:sldMkLst>
          <pc:docMk/>
          <pc:sldMk cId="3838791640" sldId="11339"/>
        </pc:sldMkLst>
      </pc:sldChg>
      <pc:sldChg chg="addSp delSp modSp mod">
        <pc:chgData name="Jim McGowan" userId="e2c7446dd3aca506" providerId="LiveId" clId="{266BE064-7E98-4256-A63A-117399AC18B7}" dt="2024-10-23T12:08:55.522" v="103"/>
        <pc:sldMkLst>
          <pc:docMk/>
          <pc:sldMk cId="43367509" sldId="11340"/>
        </pc:sldMkLst>
      </pc:sldChg>
      <pc:sldChg chg="addSp delSp modSp mod">
        <pc:chgData name="Jim McGowan" userId="e2c7446dd3aca506" providerId="LiveId" clId="{266BE064-7E98-4256-A63A-117399AC18B7}" dt="2024-10-23T12:08:57.855" v="105"/>
        <pc:sldMkLst>
          <pc:docMk/>
          <pc:sldMk cId="2371652071" sldId="11341"/>
        </pc:sldMkLst>
      </pc:sldChg>
      <pc:sldChg chg="addSp delSp modSp mod">
        <pc:chgData name="Jim McGowan" userId="e2c7446dd3aca506" providerId="LiveId" clId="{266BE064-7E98-4256-A63A-117399AC18B7}" dt="2024-10-23T12:09:33.791" v="120" actId="14100"/>
        <pc:sldMkLst>
          <pc:docMk/>
          <pc:sldMk cId="2166445408" sldId="11342"/>
        </pc:sldMkLst>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ldChg>
      <pc:sldChg chg="addSp delSp modSp mod">
        <pc:chgData name="Jim McGowan" userId="e2c7446dd3aca506" providerId="LiveId" clId="{266BE064-7E98-4256-A63A-117399AC18B7}" dt="2024-10-23T12:11:10.817" v="155" actId="14100"/>
        <pc:sldMkLst>
          <pc:docMk/>
          <pc:sldMk cId="3646795509" sldId="11345"/>
        </pc:sldMkLst>
      </pc:sldChg>
      <pc:sldChg chg="addSp delSp modSp del mod">
        <pc:chgData name="Jim McGowan" userId="e2c7446dd3aca506" providerId="LiveId" clId="{266BE064-7E98-4256-A63A-117399AC18B7}" dt="2024-10-23T12:11:38.322" v="160" actId="47"/>
        <pc:sldMkLst>
          <pc:docMk/>
          <pc:sldMk cId="4036976184" sldId="11346"/>
        </pc:sldMkLst>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sldChg>
      <pc:sldChg chg="addSp delSp modSp mod">
        <pc:chgData name="Jim McGowan" userId="e2c7446dd3aca506" providerId="LiveId" clId="{266BE064-7E98-4256-A63A-117399AC18B7}" dt="2024-10-23T12:10:04.944" v="129"/>
        <pc:sldMkLst>
          <pc:docMk/>
          <pc:sldMk cId="314443125" sldId="11351"/>
        </pc:sldMkLst>
      </pc:sldChg>
      <pc:sldChg chg="addSp delSp modSp mod">
        <pc:chgData name="Jim McGowan" userId="e2c7446dd3aca506" providerId="LiveId" clId="{266BE064-7E98-4256-A63A-117399AC18B7}" dt="2024-10-23T12:10:07.241" v="131"/>
        <pc:sldMkLst>
          <pc:docMk/>
          <pc:sldMk cId="1557011122" sldId="11352"/>
        </pc:sldMkLst>
      </pc:sldChg>
      <pc:sldChg chg="addSp delSp modSp mod">
        <pc:chgData name="Jim McGowan" userId="e2c7446dd3aca506" providerId="LiveId" clId="{266BE064-7E98-4256-A63A-117399AC18B7}" dt="2024-10-23T12:10:09.518" v="133"/>
        <pc:sldMkLst>
          <pc:docMk/>
          <pc:sldMk cId="918059387" sldId="11353"/>
        </pc:sldMkLst>
      </pc:sldChg>
      <pc:sldChg chg="addSp delSp modSp mod">
        <pc:chgData name="Jim McGowan" userId="e2c7446dd3aca506" providerId="LiveId" clId="{266BE064-7E98-4256-A63A-117399AC18B7}" dt="2024-10-23T12:10:38.535" v="140"/>
        <pc:sldMkLst>
          <pc:docMk/>
          <pc:sldMk cId="282222478" sldId="11354"/>
        </pc:sldMkLst>
      </pc:sldChg>
      <pc:sldChg chg="addSp delSp modSp mod">
        <pc:chgData name="Jim McGowan" userId="e2c7446dd3aca506" providerId="LiveId" clId="{266BE064-7E98-4256-A63A-117399AC18B7}" dt="2024-10-23T12:45:42.876" v="318" actId="12789"/>
        <pc:sldMkLst>
          <pc:docMk/>
          <pc:sldMk cId="2569060336" sldId="11359"/>
        </pc:sldMkLst>
      </pc:sldChg>
      <pc:sldChg chg="addSp delSp modSp del mod">
        <pc:chgData name="Jim McGowan" userId="e2c7446dd3aca506" providerId="LiveId" clId="{266BE064-7E98-4256-A63A-117399AC18B7}" dt="2024-10-23T12:37:17.718" v="288" actId="47"/>
        <pc:sldMkLst>
          <pc:docMk/>
          <pc:sldMk cId="4063811744" sldId="11360"/>
        </pc:sldMkLst>
      </pc:sldChg>
      <pc:sldChg chg="modSp del mod">
        <pc:chgData name="Jim McGowan" userId="e2c7446dd3aca506" providerId="LiveId" clId="{266BE064-7E98-4256-A63A-117399AC18B7}" dt="2024-10-23T13:00:46.206" v="362" actId="47"/>
        <pc:sldMkLst>
          <pc:docMk/>
          <pc:sldMk cId="741776154" sldId="11361"/>
        </pc:sldMkLst>
      </pc:sldChg>
      <pc:sldChg chg="addSp delSp modSp mod">
        <pc:chgData name="Jim McGowan" userId="e2c7446dd3aca506" providerId="LiveId" clId="{266BE064-7E98-4256-A63A-117399AC18B7}" dt="2024-10-23T12:10:40.859" v="142"/>
        <pc:sldMkLst>
          <pc:docMk/>
          <pc:sldMk cId="2404740071" sldId="11362"/>
        </pc:sldMkLst>
      </pc:sldChg>
      <pc:sldChg chg="addSp delSp modSp mod">
        <pc:chgData name="Jim McGowan" userId="e2c7446dd3aca506" providerId="LiveId" clId="{266BE064-7E98-4256-A63A-117399AC18B7}" dt="2024-10-23T12:10:43.233" v="144"/>
        <pc:sldMkLst>
          <pc:docMk/>
          <pc:sldMk cId="1181771622" sldId="11363"/>
        </pc:sldMkLst>
      </pc:sldChg>
      <pc:sldChg chg="addSp delSp modSp mod">
        <pc:chgData name="Jim McGowan" userId="e2c7446dd3aca506" providerId="LiveId" clId="{266BE064-7E98-4256-A63A-117399AC18B7}" dt="2024-10-23T12:10:45.568" v="146"/>
        <pc:sldMkLst>
          <pc:docMk/>
          <pc:sldMk cId="779581444" sldId="11364"/>
        </pc:sldMkLst>
      </pc:sldChg>
      <pc:sldChg chg="addSp delSp modSp mod">
        <pc:chgData name="Jim McGowan" userId="e2c7446dd3aca506" providerId="LiveId" clId="{266BE064-7E98-4256-A63A-117399AC18B7}" dt="2024-10-23T12:10:47.944" v="148"/>
        <pc:sldMkLst>
          <pc:docMk/>
          <pc:sldMk cId="1632300608" sldId="11365"/>
        </pc:sldMkLst>
      </pc:sldChg>
      <pc:sldChg chg="addSp delSp modSp add mod">
        <pc:chgData name="Jim McGowan" userId="e2c7446dd3aca506" providerId="LiveId" clId="{266BE064-7E98-4256-A63A-117399AC18B7}" dt="2024-10-23T12:06:29.672" v="57" actId="108"/>
        <pc:sldMkLst>
          <pc:docMk/>
          <pc:sldMk cId="430948168" sldId="11366"/>
        </pc:sldMkLst>
      </pc:sldChg>
      <pc:sldChg chg="addSp delSp modSp add mod">
        <pc:chgData name="Jim McGowan" userId="e2c7446dd3aca506" providerId="LiveId" clId="{266BE064-7E98-4256-A63A-117399AC18B7}" dt="2024-10-23T12:09:12.114" v="115"/>
        <pc:sldMkLst>
          <pc:docMk/>
          <pc:sldMk cId="3077398691" sldId="11367"/>
        </pc:sldMkLst>
      </pc:sldChg>
      <pc:sldChg chg="addSp delSp modSp add mod">
        <pc:chgData name="Jim McGowan" userId="e2c7446dd3aca506" providerId="LiveId" clId="{266BE064-7E98-4256-A63A-117399AC18B7}" dt="2024-10-23T12:12:27.119" v="170"/>
        <pc:sldMkLst>
          <pc:docMk/>
          <pc:sldMk cId="2690204952" sldId="11368"/>
        </pc:sldMkLst>
      </pc:sldChg>
      <pc:sldChg chg="addSp delSp modSp add mod">
        <pc:chgData name="Jim McGowan" userId="e2c7446dd3aca506" providerId="LiveId" clId="{266BE064-7E98-4256-A63A-117399AC18B7}" dt="2024-10-23T12:12:30.093" v="172"/>
        <pc:sldMkLst>
          <pc:docMk/>
          <pc:sldMk cId="4170021853" sldId="11369"/>
        </pc:sldMkLst>
      </pc:sldChg>
      <pc:sldChg chg="addSp delSp modSp add mod">
        <pc:chgData name="Jim McGowan" userId="e2c7446dd3aca506" providerId="LiveId" clId="{266BE064-7E98-4256-A63A-117399AC18B7}" dt="2024-10-23T12:12:32.548" v="174"/>
        <pc:sldMkLst>
          <pc:docMk/>
          <pc:sldMk cId="190264848" sldId="11370"/>
        </pc:sldMkLst>
      </pc:sldChg>
      <pc:sldChg chg="addSp delSp modSp add mod">
        <pc:chgData name="Jim McGowan" userId="e2c7446dd3aca506" providerId="LiveId" clId="{266BE064-7E98-4256-A63A-117399AC18B7}" dt="2024-10-23T12:12:35.787" v="176"/>
        <pc:sldMkLst>
          <pc:docMk/>
          <pc:sldMk cId="3763483381" sldId="11371"/>
        </pc:sldMkLst>
      </pc:sldChg>
      <pc:sldChg chg="addSp delSp modSp add mod">
        <pc:chgData name="Jim McGowan" userId="e2c7446dd3aca506" providerId="LiveId" clId="{266BE064-7E98-4256-A63A-117399AC18B7}" dt="2024-10-23T12:12:39.374" v="178"/>
        <pc:sldMkLst>
          <pc:docMk/>
          <pc:sldMk cId="586616730" sldId="11372"/>
        </pc:sldMkLst>
      </pc:sldChg>
      <pc:sldChg chg="addSp delSp modSp add mod">
        <pc:chgData name="Jim McGowan" userId="e2c7446dd3aca506" providerId="LiveId" clId="{266BE064-7E98-4256-A63A-117399AC18B7}" dt="2024-10-23T12:12:43.430" v="180"/>
        <pc:sldMkLst>
          <pc:docMk/>
          <pc:sldMk cId="3375148907" sldId="11373"/>
        </pc:sldMkLst>
      </pc:sldChg>
      <pc:sldChg chg="modSp add mod">
        <pc:chgData name="Jim McGowan" userId="e2c7446dd3aca506" providerId="LiveId" clId="{266BE064-7E98-4256-A63A-117399AC18B7}" dt="2024-10-23T12:09:50.349" v="124" actId="207"/>
        <pc:sldMkLst>
          <pc:docMk/>
          <pc:sldMk cId="2440383038" sldId="11374"/>
        </pc:sldMkLst>
      </pc:sldChg>
      <pc:sldChg chg="modSp add mod">
        <pc:chgData name="Jim McGowan" userId="e2c7446dd3aca506" providerId="LiveId" clId="{266BE064-7E98-4256-A63A-117399AC18B7}" dt="2024-10-23T12:11:33.747" v="159" actId="108"/>
        <pc:sldMkLst>
          <pc:docMk/>
          <pc:sldMk cId="703844560" sldId="11375"/>
        </pc:sldMkLst>
      </pc:sldChg>
      <pc:sldChg chg="modSp add mod">
        <pc:chgData name="Jim McGowan" userId="e2c7446dd3aca506" providerId="LiveId" clId="{266BE064-7E98-4256-A63A-117399AC18B7}" dt="2024-10-23T12:11:50.434" v="163" actId="108"/>
        <pc:sldMkLst>
          <pc:docMk/>
          <pc:sldMk cId="930924741" sldId="11376"/>
        </pc:sldMkLst>
      </pc:sldChg>
      <pc:sldChg chg="modSp add del mod">
        <pc:chgData name="Jim McGowan" userId="e2c7446dd3aca506" providerId="LiveId" clId="{266BE064-7E98-4256-A63A-117399AC18B7}" dt="2024-10-23T12:40:36.574" v="294" actId="47"/>
        <pc:sldMkLst>
          <pc:docMk/>
          <pc:sldMk cId="3940141657" sldId="11377"/>
        </pc:sldMkLst>
      </pc:sldChg>
      <pc:sldChg chg="addSp modSp add mod">
        <pc:chgData name="Jim McGowan" userId="e2c7446dd3aca506" providerId="LiveId" clId="{266BE064-7E98-4256-A63A-117399AC18B7}" dt="2024-10-24T00:53:49.625" v="439" actId="20577"/>
        <pc:sldMkLst>
          <pc:docMk/>
          <pc:sldMk cId="2355471774" sldId="11378"/>
        </pc:sldMkLst>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ldChg>
      <pc:sldChg chg="addSp delSp modSp add mod">
        <pc:chgData name="Jim McGowan" userId="e2c7446dd3aca506" providerId="LiveId" clId="{266BE064-7E98-4256-A63A-117399AC18B7}" dt="2024-10-23T12:31:22.320" v="260" actId="12789"/>
        <pc:sldMkLst>
          <pc:docMk/>
          <pc:sldMk cId="128221003" sldId="11381"/>
        </pc:sldMkLst>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ldChg>
      <pc:sldChg chg="add">
        <pc:chgData name="Jim McGowan" userId="e2c7446dd3aca506" providerId="LiveId" clId="{266BE064-7E98-4256-A63A-117399AC18B7}" dt="2024-10-23T12:59:58.462" v="359"/>
        <pc:sldMkLst>
          <pc:docMk/>
          <pc:sldMk cId="178790161" sldId="11384"/>
        </pc:sldMkLst>
      </pc:sldChg>
      <pc:sldChg chg="modSp add mod">
        <pc:chgData name="Jim McGowan" userId="e2c7446dd3aca506" providerId="LiveId" clId="{266BE064-7E98-4256-A63A-117399AC18B7}" dt="2024-10-24T00:53:14.055" v="437"/>
        <pc:sldMkLst>
          <pc:docMk/>
          <pc:sldMk cId="4180223704" sldId="11385"/>
        </pc:sldMkLst>
      </pc:sldChg>
      <pc:sldChg chg="delSp modSp new mod">
        <pc:chgData name="Jim McGowan" userId="e2c7446dd3aca506" providerId="LiveId" clId="{266BE064-7E98-4256-A63A-117399AC18B7}" dt="2024-10-24T01:00:42.258" v="463" actId="12789"/>
        <pc:sldMkLst>
          <pc:docMk/>
          <pc:sldMk cId="3167510486" sldId="11386"/>
        </pc:sldMkLst>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ldChg>
      <pc:sldChg chg="delSp modSp new mod">
        <pc:chgData name="Jim McGowan" userId="e2c7446dd3aca506" providerId="LiveId" clId="{6EF32AD6-3AA2-4B28-9222-98C903A48379}" dt="2024-10-10T14:09:58.742" v="31" actId="255"/>
        <pc:sldMkLst>
          <pc:docMk/>
          <pc:sldMk cId="2766943864" sldId="11305"/>
        </pc:sldMkLst>
      </pc:sldChg>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ldChg>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ldChg>
      <pc:sldChg chg="modSp">
        <pc:chgData name="Jim McGowan" userId="e2c7446dd3aca506" providerId="LiveId" clId="{3F327CD0-2741-422A-B297-B6984CD4B653}" dt="2024-05-21T18:35:16.817" v="15" actId="1035"/>
        <pc:sldMkLst>
          <pc:docMk/>
          <pc:sldMk cId="1471942714" sldId="4783"/>
        </pc:sldMkLst>
      </pc:sldChg>
      <pc:sldChg chg="modSp">
        <pc:chgData name="Jim McGowan" userId="e2c7446dd3aca506" providerId="LiveId" clId="{3F327CD0-2741-422A-B297-B6984CD4B653}" dt="2024-05-21T18:35:02.485" v="10" actId="1035"/>
        <pc:sldMkLst>
          <pc:docMk/>
          <pc:sldMk cId="1811360300" sldId="11024"/>
        </pc:sldMkLst>
      </pc:sldChg>
      <pc:sldChg chg="modSp">
        <pc:chgData name="Jim McGowan" userId="e2c7446dd3aca506" providerId="LiveId" clId="{3F327CD0-2741-422A-B297-B6984CD4B653}" dt="2024-05-21T18:35:07.539" v="11" actId="1035"/>
        <pc:sldMkLst>
          <pc:docMk/>
          <pc:sldMk cId="1146464078" sldId="11036"/>
        </pc:sldMkLst>
      </pc:sldChg>
      <pc:sldChg chg="modSp">
        <pc:chgData name="Jim McGowan" userId="e2c7446dd3aca506" providerId="LiveId" clId="{3F327CD0-2741-422A-B297-B6984CD4B653}" dt="2024-05-21T18:35:27.089" v="19" actId="1035"/>
        <pc:sldMkLst>
          <pc:docMk/>
          <pc:sldMk cId="4164209111" sldId="11037"/>
        </pc:sldMkLst>
      </pc:sldChg>
      <pc:sldChg chg="modSp">
        <pc:chgData name="Jim McGowan" userId="e2c7446dd3aca506" providerId="LiveId" clId="{3F327CD0-2741-422A-B297-B6984CD4B653}" dt="2024-05-21T18:35:39.226" v="25" actId="1035"/>
        <pc:sldMkLst>
          <pc:docMk/>
          <pc:sldMk cId="2726324271" sldId="11174"/>
        </pc:sldMkLst>
      </pc:sldChg>
      <pc:sldChg chg="modSp">
        <pc:chgData name="Jim McGowan" userId="e2c7446dd3aca506" providerId="LiveId" clId="{3F327CD0-2741-422A-B297-B6984CD4B653}" dt="2024-05-21T18:35:35.441" v="22" actId="1035"/>
        <pc:sldMkLst>
          <pc:docMk/>
          <pc:sldMk cId="2738862095" sldId="11178"/>
        </pc:sldMkLst>
      </pc:sldChg>
      <pc:sldChg chg="modSp">
        <pc:chgData name="Jim McGowan" userId="e2c7446dd3aca506" providerId="LiveId" clId="{3F327CD0-2741-422A-B297-B6984CD4B653}" dt="2024-05-21T18:35:13.162" v="14" actId="1035"/>
        <pc:sldMkLst>
          <pc:docMk/>
          <pc:sldMk cId="2515209662" sldId="11179"/>
        </pc:sldMkLst>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docChgLst>
    <pc:chgData name="Jim McGowan" userId="e2c7446dd3aca506" providerId="LiveId" clId="{41AA7291-B999-45A9-B5D9-F0A1F81E00EB}"/>
    <pc:docChg chg="undo custSel addSld delSld modSld sldOrd modHandout">
      <pc:chgData name="Jim McGowan" userId="e2c7446dd3aca506" providerId="LiveId" clId="{41AA7291-B999-45A9-B5D9-F0A1F81E00EB}" dt="2024-12-05T01:56:48.868" v="38" actId="47"/>
      <pc:docMkLst>
        <pc:docMk/>
      </pc:docMkLst>
      <pc:sldChg chg="modSp">
        <pc:chgData name="Jim McGowan" userId="e2c7446dd3aca506" providerId="LiveId" clId="{41AA7291-B999-45A9-B5D9-F0A1F81E00EB}" dt="2024-12-03T16:13:20.599" v="10" actId="1440"/>
        <pc:sldMkLst>
          <pc:docMk/>
          <pc:sldMk cId="0" sldId="276"/>
        </pc:sldMkLst>
      </pc:sldChg>
      <pc:sldChg chg="modSp mod">
        <pc:chgData name="Jim McGowan" userId="e2c7446dd3aca506" providerId="LiveId" clId="{41AA7291-B999-45A9-B5D9-F0A1F81E00EB}" dt="2024-12-03T16:10:59.810" v="2" actId="2710"/>
        <pc:sldMkLst>
          <pc:docMk/>
          <pc:sldMk cId="2682147014" sldId="9555"/>
        </pc:sldMkLst>
      </pc:sldChg>
      <pc:sldChg chg="modSp mod">
        <pc:chgData name="Jim McGowan" userId="e2c7446dd3aca506" providerId="LiveId" clId="{41AA7291-B999-45A9-B5D9-F0A1F81E00EB}" dt="2024-12-03T16:11:57.947" v="7"/>
        <pc:sldMkLst>
          <pc:docMk/>
          <pc:sldMk cId="513455590" sldId="9587"/>
        </pc:sldMkLst>
      </pc:sldChg>
      <pc:sldChg chg="modSp mod">
        <pc:chgData name="Jim McGowan" userId="e2c7446dd3aca506" providerId="LiveId" clId="{41AA7291-B999-45A9-B5D9-F0A1F81E00EB}" dt="2024-12-03T16:11:50.519" v="6" actId="1076"/>
        <pc:sldMkLst>
          <pc:docMk/>
          <pc:sldMk cId="24395422" sldId="12230"/>
        </pc:sldMkLst>
      </pc:sldChg>
      <pc:sldChg chg="modSp mod">
        <pc:chgData name="Jim McGowan" userId="e2c7446dd3aca506" providerId="LiveId" clId="{41AA7291-B999-45A9-B5D9-F0A1F81E00EB}" dt="2024-12-03T16:12:10.696" v="8"/>
        <pc:sldMkLst>
          <pc:docMk/>
          <pc:sldMk cId="1158577542" sldId="12231"/>
        </pc:sldMkLst>
      </pc:sldChg>
      <pc:sldChg chg="modSp mod">
        <pc:chgData name="Jim McGowan" userId="e2c7446dd3aca506" providerId="LiveId" clId="{41AA7291-B999-45A9-B5D9-F0A1F81E00EB}" dt="2024-12-03T16:12:22.234" v="9"/>
        <pc:sldMkLst>
          <pc:docMk/>
          <pc:sldMk cId="695895478" sldId="12235"/>
        </pc:sldMkLst>
      </pc:sldChg>
      <pc:sldChg chg="delSp modSp new del mod ord">
        <pc:chgData name="Jim McGowan" userId="e2c7446dd3aca506" providerId="LiveId" clId="{41AA7291-B999-45A9-B5D9-F0A1F81E00EB}" dt="2024-12-05T01:56:48.868" v="38" actId="47"/>
        <pc:sldMkLst>
          <pc:docMk/>
          <pc:sldMk cId="3157724395" sldId="122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065 Acts 11v17-30 </a:t>
            </a:r>
          </a:p>
          <a:p>
            <a:pPr>
              <a:defRPr/>
            </a:pPr>
            <a:r>
              <a:rPr lang="en-US" sz="1400" dirty="0"/>
              <a:t>02-05-2025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2/5/25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08AF6-3B94-A172-2AC1-24A6BD9BB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F6192-02D9-9485-DA02-75AFE6346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C723E-FE0C-A72B-7732-C17095612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CC98ED-55A2-8E68-B989-13B7FF116369}"/>
              </a:ext>
            </a:extLst>
          </p:cNvPr>
          <p:cNvSpPr>
            <a:spLocks noGrp="1"/>
          </p:cNvSpPr>
          <p:nvPr>
            <p:ph type="sldNum" sz="quarter" idx="5"/>
          </p:nvPr>
        </p:nvSpPr>
        <p:spPr/>
        <p:txBody>
          <a:bodyPr/>
          <a:lstStyle/>
          <a:p>
            <a:fld id="{F8C071F8-0110-44CB-B1AD-32F308DA789F}" type="slidenum">
              <a:rPr lang="en-US" smtClean="0"/>
              <a:t>55</a:t>
            </a:fld>
            <a:endParaRPr lang="en-US"/>
          </a:p>
        </p:txBody>
      </p:sp>
    </p:spTree>
    <p:extLst>
      <p:ext uri="{BB962C8B-B14F-4D97-AF65-F5344CB8AC3E}">
        <p14:creationId xmlns:p14="http://schemas.microsoft.com/office/powerpoint/2010/main" val="30098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68</a:t>
            </a:fld>
            <a:endParaRPr lang="en-US"/>
          </a:p>
        </p:txBody>
      </p:sp>
    </p:spTree>
    <p:extLst>
      <p:ext uri="{BB962C8B-B14F-4D97-AF65-F5344CB8AC3E}">
        <p14:creationId xmlns:p14="http://schemas.microsoft.com/office/powerpoint/2010/main" val="14104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E20C-80EA-107F-3C91-6EF54608D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E50C8-9C96-0101-759C-A673BDF17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0E77B-3381-FF9D-15AB-F709A7DCA8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EE6B07-2EF1-262F-3BD4-36331CCBF417}"/>
              </a:ext>
            </a:extLst>
          </p:cNvPr>
          <p:cNvSpPr>
            <a:spLocks noGrp="1"/>
          </p:cNvSpPr>
          <p:nvPr>
            <p:ph type="sldNum" sz="quarter" idx="5"/>
          </p:nvPr>
        </p:nvSpPr>
        <p:spPr/>
        <p:txBody>
          <a:bodyPr/>
          <a:lstStyle/>
          <a:p>
            <a:fld id="{F8C071F8-0110-44CB-B1AD-32F308DA789F}" type="slidenum">
              <a:rPr lang="en-US" smtClean="0"/>
              <a:t>73</a:t>
            </a:fld>
            <a:endParaRPr lang="en-US"/>
          </a:p>
        </p:txBody>
      </p:sp>
    </p:spTree>
    <p:extLst>
      <p:ext uri="{BB962C8B-B14F-4D97-AF65-F5344CB8AC3E}">
        <p14:creationId xmlns:p14="http://schemas.microsoft.com/office/powerpoint/2010/main" val="1102594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98217-6617-0E55-D1B9-CD74F022A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443C8-38E5-83D5-631F-5DBF624AA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BD7-F493-9C5D-396F-F5D3E9871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FC62C-5531-9B3B-5E2D-21871B8B7A6F}"/>
              </a:ext>
            </a:extLst>
          </p:cNvPr>
          <p:cNvSpPr>
            <a:spLocks noGrp="1"/>
          </p:cNvSpPr>
          <p:nvPr>
            <p:ph type="sldNum" sz="quarter" idx="5"/>
          </p:nvPr>
        </p:nvSpPr>
        <p:spPr/>
        <p:txBody>
          <a:bodyPr/>
          <a:lstStyle/>
          <a:p>
            <a:fld id="{F8C071F8-0110-44CB-B1AD-32F308DA789F}" type="slidenum">
              <a:rPr lang="en-US" smtClean="0"/>
              <a:t>75</a:t>
            </a:fld>
            <a:endParaRPr lang="en-US"/>
          </a:p>
        </p:txBody>
      </p:sp>
    </p:spTree>
    <p:extLst>
      <p:ext uri="{BB962C8B-B14F-4D97-AF65-F5344CB8AC3E}">
        <p14:creationId xmlns:p14="http://schemas.microsoft.com/office/powerpoint/2010/main" val="100265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0E57B-D9A0-F8FC-2CCD-8E7C47939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C7DC6-572C-9119-194A-894C5D959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4F170-8F5D-E48D-150C-ED1F8BA757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F3B114-C757-D33F-B4B4-9E8E9F80E101}"/>
              </a:ext>
            </a:extLst>
          </p:cNvPr>
          <p:cNvSpPr>
            <a:spLocks noGrp="1"/>
          </p:cNvSpPr>
          <p:nvPr>
            <p:ph type="sldNum" sz="quarter" idx="5"/>
          </p:nvPr>
        </p:nvSpPr>
        <p:spPr/>
        <p:txBody>
          <a:bodyPr/>
          <a:lstStyle/>
          <a:p>
            <a:fld id="{F8C071F8-0110-44CB-B1AD-32F308DA789F}" type="slidenum">
              <a:rPr lang="en-US" smtClean="0"/>
              <a:t>102</a:t>
            </a:fld>
            <a:endParaRPr lang="en-US"/>
          </a:p>
        </p:txBody>
      </p:sp>
    </p:spTree>
    <p:extLst>
      <p:ext uri="{BB962C8B-B14F-4D97-AF65-F5344CB8AC3E}">
        <p14:creationId xmlns:p14="http://schemas.microsoft.com/office/powerpoint/2010/main" val="403973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18</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6955-2C5A-4EB4-44D7-332DE8B17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2E490-89CD-E152-F602-F47C978A6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8AE38-745F-F777-219E-DDC41D957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607F7-1485-08C8-41F8-7D25D67AAB24}"/>
              </a:ext>
            </a:extLst>
          </p:cNvPr>
          <p:cNvSpPr>
            <a:spLocks noGrp="1"/>
          </p:cNvSpPr>
          <p:nvPr>
            <p:ph type="sldNum" sz="quarter" idx="5"/>
          </p:nvPr>
        </p:nvSpPr>
        <p:spPr/>
        <p:txBody>
          <a:bodyPr/>
          <a:lstStyle/>
          <a:p>
            <a:fld id="{F8C071F8-0110-44CB-B1AD-32F308DA789F}" type="slidenum">
              <a:rPr lang="en-US" smtClean="0"/>
              <a:t>22</a:t>
            </a:fld>
            <a:endParaRPr lang="en-US"/>
          </a:p>
        </p:txBody>
      </p:sp>
    </p:spTree>
    <p:extLst>
      <p:ext uri="{BB962C8B-B14F-4D97-AF65-F5344CB8AC3E}">
        <p14:creationId xmlns:p14="http://schemas.microsoft.com/office/powerpoint/2010/main" val="1700929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24</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C0F9-3EA3-6893-A915-7F58B923C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CA662-3721-8B11-C8E8-F5EC817C8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BF036-42F7-0316-01B6-4261D57D44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4DD7B4-36B4-FD27-AD54-13FDAFEE3526}"/>
              </a:ext>
            </a:extLst>
          </p:cNvPr>
          <p:cNvSpPr>
            <a:spLocks noGrp="1"/>
          </p:cNvSpPr>
          <p:nvPr>
            <p:ph type="sldNum" sz="quarter" idx="5"/>
          </p:nvPr>
        </p:nvSpPr>
        <p:spPr/>
        <p:txBody>
          <a:bodyPr/>
          <a:lstStyle/>
          <a:p>
            <a:fld id="{F8C071F8-0110-44CB-B1AD-32F308DA789F}" type="slidenum">
              <a:rPr lang="en-US" smtClean="0"/>
              <a:t>25</a:t>
            </a:fld>
            <a:endParaRPr lang="en-US"/>
          </a:p>
        </p:txBody>
      </p:sp>
    </p:spTree>
    <p:extLst>
      <p:ext uri="{BB962C8B-B14F-4D97-AF65-F5344CB8AC3E}">
        <p14:creationId xmlns:p14="http://schemas.microsoft.com/office/powerpoint/2010/main" val="131686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30</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EDB2-1A19-0322-62EE-D804670A2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19680-F08A-7720-2D5D-51BC1688E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062D3-F53C-08E7-1605-12E1CBEA09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21D420-9564-0993-D0A0-6B7B3EFF638A}"/>
              </a:ext>
            </a:extLst>
          </p:cNvPr>
          <p:cNvSpPr>
            <a:spLocks noGrp="1"/>
          </p:cNvSpPr>
          <p:nvPr>
            <p:ph type="sldNum" sz="quarter" idx="5"/>
          </p:nvPr>
        </p:nvSpPr>
        <p:spPr/>
        <p:txBody>
          <a:bodyPr/>
          <a:lstStyle/>
          <a:p>
            <a:fld id="{F8C071F8-0110-44CB-B1AD-32F308DA789F}" type="slidenum">
              <a:rPr lang="en-US" smtClean="0"/>
              <a:t>34</a:t>
            </a:fld>
            <a:endParaRPr lang="en-US"/>
          </a:p>
        </p:txBody>
      </p:sp>
    </p:spTree>
    <p:extLst>
      <p:ext uri="{BB962C8B-B14F-4D97-AF65-F5344CB8AC3E}">
        <p14:creationId xmlns:p14="http://schemas.microsoft.com/office/powerpoint/2010/main" val="338601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E20C-80EA-107F-3C91-6EF54608D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E50C8-9C96-0101-759C-A673BDF17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0E77B-3381-FF9D-15AB-F709A7DCA8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EE6B07-2EF1-262F-3BD4-36331CCBF417}"/>
              </a:ext>
            </a:extLst>
          </p:cNvPr>
          <p:cNvSpPr>
            <a:spLocks noGrp="1"/>
          </p:cNvSpPr>
          <p:nvPr>
            <p:ph type="sldNum" sz="quarter" idx="5"/>
          </p:nvPr>
        </p:nvSpPr>
        <p:spPr/>
        <p:txBody>
          <a:bodyPr/>
          <a:lstStyle/>
          <a:p>
            <a:fld id="{F8C071F8-0110-44CB-B1AD-32F308DA789F}" type="slidenum">
              <a:rPr lang="en-US" smtClean="0"/>
              <a:t>36</a:t>
            </a:fld>
            <a:endParaRPr lang="en-US"/>
          </a:p>
        </p:txBody>
      </p:sp>
    </p:spTree>
    <p:extLst>
      <p:ext uri="{BB962C8B-B14F-4D97-AF65-F5344CB8AC3E}">
        <p14:creationId xmlns:p14="http://schemas.microsoft.com/office/powerpoint/2010/main" val="110259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5AEB-D884-2BBB-FB7E-14BC44160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338F1-C95A-D752-A239-B97D9A5BFBE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153D2A7-CEBD-0F8A-EE4A-63E62B3B20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BB74E3-5C63-B7E8-2BE8-F8578ED5E68D}"/>
              </a:ext>
            </a:extLst>
          </p:cNvPr>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347940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9F7E-5F9F-AFDB-E71D-0AA82DA17DB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DBA4665-FCD9-A1F6-73DA-E3FC7FAFF71A}"/>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C6735F9-4BB4-28A9-309A-534CC11996F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B9EB7E8F-332E-F97D-E783-CB12C10CBA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617487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908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7E28-3D6C-46FF-6CA6-8072E3547E5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6B641E7-BE13-D72D-7DD5-C818C61BACE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11:19</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Church at Antioch</a:t>
            </a:r>
          </a:p>
        </p:txBody>
      </p:sp>
      <p:sp>
        <p:nvSpPr>
          <p:cNvPr id="161795" name="Rectangle 3">
            <a:extLst>
              <a:ext uri="{FF2B5EF4-FFF2-40B4-BE49-F238E27FC236}">
                <a16:creationId xmlns:a16="http://schemas.microsoft.com/office/drawing/2014/main" id="{ED10B022-0A9E-53A8-9CA6-69FB5861381E}"/>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Development of the Church (11:19-26)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Benevolence of the Church (Acts 11:27-30)</a:t>
            </a:r>
          </a:p>
        </p:txBody>
      </p:sp>
      <p:pic>
        <p:nvPicPr>
          <p:cNvPr id="3" name="Picture 2">
            <a:extLst>
              <a:ext uri="{FF2B5EF4-FFF2-40B4-BE49-F238E27FC236}">
                <a16:creationId xmlns:a16="http://schemas.microsoft.com/office/drawing/2014/main" id="{CCB4980E-C5AD-6606-0423-388F9BA1D4F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6333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328F-EBA5-C981-E62F-6A3C615643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1D25FF-BB92-4C15-7829-F4D118CEB001}"/>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5DC01894-F68A-C462-7CCF-ACFFAEAD149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73DA34CB-CA36-CA4B-7A27-F9122018128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31983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66BB8-570B-D563-6B5C-4B11A5A9CA9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7CAFF-E99B-E11D-3616-DD85D68A6DAC}"/>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2F64E955-CDD6-41AF-0CC5-6C3D98C6DC5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37CAEB90-9D54-B841-45C9-F4D575425E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92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4AF2-707A-2166-6135-3C8F53B5F0C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0E2970-73E6-9221-DA12-D3304355A9F2}"/>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00FB13E5-F320-EFC6-1BFB-C1CC5196E6A8}"/>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E90AF117-6555-6029-62D4-90E5F7EC8BF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852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228600"/>
            <a:ext cx="109728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00"/>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00"/>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00"/>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308929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581400" y="228600"/>
            <a:ext cx="5029200"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lvl="1" indent="-457200" eaLnBrk="1" hangingPunct="1">
              <a:spcBef>
                <a:spcPts val="0"/>
              </a:spcBef>
              <a:spcAft>
                <a:spcPts val="2400"/>
              </a:spcAft>
              <a:buClr>
                <a:srgbClr val="CC66FF"/>
              </a:buClr>
              <a:buSzPct val="100000"/>
              <a:buFont typeface="+mj-lt"/>
              <a:buAutoNum type="alphaUcPeriod"/>
              <a:defRPr/>
            </a:pPr>
            <a:r>
              <a:rPr lang="en-US" altLang="en-US" sz="3200" dirty="0">
                <a:effectLst>
                  <a:outerShdw blurRad="38100" dist="38100" dir="2700000" algn="tl">
                    <a:srgbClr val="000000">
                      <a:alpha val="43137"/>
                    </a:srgbClr>
                  </a:outerShdw>
                </a:effectLst>
                <a:latin typeface="Calibri" panose="020F0502020204030204" pitchFamily="34" charset="0"/>
                <a:cs typeface="+mn-cs"/>
              </a:rPr>
              <a:t>God’s ultimate purpose for the ages is to glorify Himself.  Scripture is not human-centered, as though salvation were the principle point, but God-centered, because His glory is at the center.</a:t>
            </a:r>
          </a:p>
          <a:p>
            <a:pPr marL="457200" lvl="1" indent="-457200" eaLnBrk="1" hangingPunct="1">
              <a:spcBef>
                <a:spcPts val="0"/>
              </a:spcBef>
              <a:spcAft>
                <a:spcPts val="2400"/>
              </a:spcAft>
              <a:buClr>
                <a:srgbClr val="CC66FF"/>
              </a:buClr>
              <a:buSzPct val="100000"/>
              <a:buFont typeface="+mj-lt"/>
              <a:buAutoNum type="alphaUcPeriod"/>
              <a:defRPr/>
            </a:pPr>
            <a:r>
              <a:rPr lang="en-US" altLang="en-US" sz="3200" dirty="0">
                <a:effectLst>
                  <a:outerShdw blurRad="38100" dist="38100" dir="2700000" algn="tl">
                    <a:srgbClr val="000000">
                      <a:alpha val="43137"/>
                    </a:srgbClr>
                  </a:outerShdw>
                </a:effectLst>
                <a:latin typeface="Calibri" panose="020F0502020204030204" pitchFamily="34" charset="0"/>
                <a:cs typeface="+mn-cs"/>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175163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00296"/>
            <a:ext cx="7797460" cy="6657409"/>
          </a:xfrm>
          <a:prstGeom prst="rect">
            <a:avLst/>
          </a:prstGeom>
        </p:spPr>
      </p:pic>
    </p:spTree>
    <p:extLst>
      <p:ext uri="{BB962C8B-B14F-4D97-AF65-F5344CB8AC3E}">
        <p14:creationId xmlns:p14="http://schemas.microsoft.com/office/powerpoint/2010/main" val="388917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6CEB-9545-C0A5-303E-0FDBDC2B9D0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279367-483A-2DC0-3FB4-50317A0F1F36}"/>
              </a:ext>
            </a:extLst>
          </p:cNvPr>
          <p:cNvSpPr>
            <a:spLocks noGrp="1" noChangeArrowheads="1"/>
          </p:cNvSpPr>
          <p:nvPr>
            <p:ph type="title"/>
          </p:nvPr>
        </p:nvSpPr>
        <p:spPr>
          <a:xfrm>
            <a:off x="2738438" y="228600"/>
            <a:ext cx="6715125" cy="914400"/>
          </a:xfrm>
        </p:spPr>
        <p:txBody>
          <a:bodyPr/>
          <a:lstStyle/>
          <a:p>
            <a:pPr marL="460375" indent="-460375"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Verdict</a:t>
            </a:r>
          </a:p>
        </p:txBody>
      </p:sp>
      <p:sp>
        <p:nvSpPr>
          <p:cNvPr id="161795" name="Rectangle 3">
            <a:extLst>
              <a:ext uri="{FF2B5EF4-FFF2-40B4-BE49-F238E27FC236}">
                <a16:creationId xmlns:a16="http://schemas.microsoft.com/office/drawing/2014/main" id="{BD099B08-42D4-A051-3641-8D0D657D515A}"/>
              </a:ext>
            </a:extLst>
          </p:cNvPr>
          <p:cNvSpPr>
            <a:spLocks noGrp="1" noChangeArrowheads="1"/>
          </p:cNvSpPr>
          <p:nvPr>
            <p:ph type="body" idx="1"/>
          </p:nvPr>
        </p:nvSpPr>
        <p:spPr>
          <a:xfrm>
            <a:off x="609600" y="2286000"/>
            <a:ext cx="7315200" cy="2895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Stopped wrangling (18a)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Glorified God (18b)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Concluded: Gospel to the Gentiles (18c)</a:t>
            </a:r>
          </a:p>
        </p:txBody>
      </p:sp>
      <p:pic>
        <p:nvPicPr>
          <p:cNvPr id="2" name="Picture 1">
            <a:extLst>
              <a:ext uri="{FF2B5EF4-FFF2-40B4-BE49-F238E27FC236}">
                <a16:creationId xmlns:a16="http://schemas.microsoft.com/office/drawing/2014/main" id="{0E7302CE-48FB-45BA-1396-532E25EC55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3022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51229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410201" y="457200"/>
            <a:ext cx="914400" cy="4572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162800" y="4459181"/>
            <a:ext cx="1408298" cy="8352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John 16:7-11</a:t>
            </a:r>
          </a:p>
          <a:p>
            <a:pPr algn="just">
              <a:spcAft>
                <a:spcPts val="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4997-B06B-8A0C-0A4B-1C0316AE5F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DBC8462-2FA7-F858-5338-B0F20673F54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12755EE9-A705-FA30-48E3-EB75B8FC82E5}"/>
              </a:ext>
            </a:extLst>
          </p:cNvPr>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AAE8B791-9970-ADEF-E727-133C0532922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01097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2F86-D676-FF51-F2A9-705C560C17C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A53D1EC-DD44-2D75-2971-D1AF8301FF39}"/>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7E86263-C00B-5427-BFCE-7C338BEFED9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701F683-0E9C-1E50-7FB8-C1C10F1319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885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11:19</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Church at Antioch</a:t>
            </a:r>
          </a:p>
        </p:txBody>
      </p:sp>
      <p:sp>
        <p:nvSpPr>
          <p:cNvPr id="161795" name="Rectangle 3"/>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Development of the Church (11:19-26)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Benevolence of the Church (Acts 11:27-30)</a:t>
            </a:r>
          </a:p>
        </p:txBody>
      </p:sp>
      <p:pic>
        <p:nvPicPr>
          <p:cNvPr id="3" name="Picture 2">
            <a:extLst>
              <a:ext uri="{FF2B5EF4-FFF2-40B4-BE49-F238E27FC236}">
                <a16:creationId xmlns:a16="http://schemas.microsoft.com/office/drawing/2014/main" id="{123B9191-B3B5-0D4C-722A-4F233EEA0A8A}"/>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6B307-529D-9B97-506E-250ECC8B2C3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489D18C-1317-6558-705D-C4739B7D1A9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11:19</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Church at Antioch</a:t>
            </a:r>
          </a:p>
        </p:txBody>
      </p:sp>
      <p:sp>
        <p:nvSpPr>
          <p:cNvPr id="161795" name="Rectangle 3">
            <a:extLst>
              <a:ext uri="{FF2B5EF4-FFF2-40B4-BE49-F238E27FC236}">
                <a16:creationId xmlns:a16="http://schemas.microsoft.com/office/drawing/2014/main" id="{BC9E2C37-0AE8-BCED-F6D6-FA9A145592DC}"/>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Development of the Church (11:19-26)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Benevolence of the Church (Acts 11:27-30)</a:t>
            </a:r>
          </a:p>
        </p:txBody>
      </p:sp>
      <p:pic>
        <p:nvPicPr>
          <p:cNvPr id="3" name="Picture 2">
            <a:extLst>
              <a:ext uri="{FF2B5EF4-FFF2-40B4-BE49-F238E27FC236}">
                <a16:creationId xmlns:a16="http://schemas.microsoft.com/office/drawing/2014/main" id="{0F32A393-F35E-C115-E77F-8E5D8F7F437E}"/>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150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CD2B1-C3D6-A4CF-9DF8-2FABD7F8E0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7E22AA9-F744-D193-46CB-A711ADA39623}"/>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B9729725-99A1-AEC7-CA76-6042227691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FE9B34EB-947C-5243-36A1-9D1B023CAD9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25016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E01C-AAB1-2E20-C79D-D04B8F138FF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A8280FA-C81F-8BD8-6F5A-8D9AFEDD2E59}"/>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AA50738B-1FED-A2A7-C50B-3D3D997DE64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3605F851-0E0F-15FB-5649-89206E1254C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82775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F7690A5B-3BD9-E118-B2A3-4EE4886B4533}"/>
              </a:ext>
            </a:extLst>
          </p:cNvPr>
          <p:cNvSpPr>
            <a:spLocks noChangeArrowheads="1"/>
          </p:cNvSpPr>
          <p:nvPr/>
        </p:nvSpPr>
        <p:spPr bwMode="auto">
          <a:xfrm>
            <a:off x="8610600" y="3657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DB63EB61-227D-8185-537A-41F09F8E1802}"/>
              </a:ext>
            </a:extLst>
          </p:cNvPr>
          <p:cNvSpPr>
            <a:spLocks noChangeArrowheads="1"/>
          </p:cNvSpPr>
          <p:nvPr/>
        </p:nvSpPr>
        <p:spPr bwMode="auto">
          <a:xfrm>
            <a:off x="9255253" y="40005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098242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51C7-CB2B-5050-ED3F-74A932FB5C3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096ED44-DD31-66A6-E405-6465FC2C9A2B}"/>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Charge against Peter (1-3)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defense (4-17)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The verdict (18)</a:t>
            </a:r>
          </a:p>
        </p:txBody>
      </p:sp>
      <p:sp>
        <p:nvSpPr>
          <p:cNvPr id="3" name="Rectangle 2">
            <a:extLst>
              <a:ext uri="{FF2B5EF4-FFF2-40B4-BE49-F238E27FC236}">
                <a16:creationId xmlns:a16="http://schemas.microsoft.com/office/drawing/2014/main" id="{5578166E-06F6-49F1-3E4A-8FA8DAA6B4E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Peter’s Defense in Jerusalem </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11:1-18</a:t>
            </a:r>
          </a:p>
        </p:txBody>
      </p:sp>
      <p:pic>
        <p:nvPicPr>
          <p:cNvPr id="5" name="Picture 4">
            <a:extLst>
              <a:ext uri="{FF2B5EF4-FFF2-40B4-BE49-F238E27FC236}">
                <a16:creationId xmlns:a16="http://schemas.microsoft.com/office/drawing/2014/main" id="{C90438BF-99B6-5716-93FB-C9978BCF784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96046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123B9191-B3B5-0D4C-722A-4F233EEA0A8A}"/>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3050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64CCE3-6DC6-897E-230E-B52DB80897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12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C8695BD3-570E-0BF7-B338-0ECE6B28DC6E}"/>
              </a:ext>
            </a:extLst>
          </p:cNvPr>
          <p:cNvPicPr>
            <a:picLocks noChangeAspect="1"/>
          </p:cNvPicPr>
          <p:nvPr/>
        </p:nvPicPr>
        <p:blipFill rotWithShape="1">
          <a:blip r:embed="rId3"/>
          <a:srcRect l="7500" t="17777" r="24375" b="34444"/>
          <a:stretch/>
        </p:blipFill>
        <p:spPr>
          <a:xfrm>
            <a:off x="3778103" y="2895600"/>
            <a:ext cx="4635795" cy="1828800"/>
          </a:xfrm>
          <a:prstGeom prst="rect">
            <a:avLst/>
          </a:prstGeom>
        </p:spPr>
      </p:pic>
    </p:spTree>
    <p:extLst>
      <p:ext uri="{BB962C8B-B14F-4D97-AF65-F5344CB8AC3E}">
        <p14:creationId xmlns:p14="http://schemas.microsoft.com/office/powerpoint/2010/main" val="519478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3C91-9558-5150-943C-9D0F6C69AA9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81D2D6-A0B3-A68B-B28E-AF51A25E1B4C}"/>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45BBD181-C44D-A1DF-5F5B-46547AB2790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8C543FBF-7F34-9C83-9550-7EE9D075639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3752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A60F-258F-6216-0AE5-12406B27AAF4}"/>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2E325B86-2738-E32C-0000-0911C1B94A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0C0BBBE-6179-2198-8BDE-FF342262B7E2}"/>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C61CD4EC-CC82-52F3-0788-4A05653A0DF6}"/>
              </a:ext>
            </a:extLst>
          </p:cNvPr>
          <p:cNvSpPr>
            <a:spLocks noChangeArrowheads="1"/>
          </p:cNvSpPr>
          <p:nvPr/>
        </p:nvSpPr>
        <p:spPr bwMode="auto">
          <a:xfrm>
            <a:off x="8610600" y="3657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9E430357-C53F-6A26-19EC-FC9DB149A748}"/>
              </a:ext>
            </a:extLst>
          </p:cNvPr>
          <p:cNvSpPr>
            <a:spLocks noChangeArrowheads="1"/>
          </p:cNvSpPr>
          <p:nvPr/>
        </p:nvSpPr>
        <p:spPr bwMode="auto">
          <a:xfrm>
            <a:off x="58674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9263806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B9D4-5860-AC9B-5BAB-856C8047750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1234A90-68D8-966C-7E6E-F861C9909C3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a:extLst>
              <a:ext uri="{FF2B5EF4-FFF2-40B4-BE49-F238E27FC236}">
                <a16:creationId xmlns:a16="http://schemas.microsoft.com/office/drawing/2014/main" id="{2FE5DFF1-9445-D4C4-34F9-7F7B326D6E19}"/>
              </a:ext>
            </a:extLst>
          </p:cNvPr>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Defense in Jerusalem (11:1-18)</a:t>
            </a:r>
          </a:p>
        </p:txBody>
      </p:sp>
      <p:pic>
        <p:nvPicPr>
          <p:cNvPr id="3" name="Picture 2">
            <a:extLst>
              <a:ext uri="{FF2B5EF4-FFF2-40B4-BE49-F238E27FC236}">
                <a16:creationId xmlns:a16="http://schemas.microsoft.com/office/drawing/2014/main" id="{9C628CAE-2BF9-1FEB-818E-5F50C630094E}"/>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7482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1929-A8ED-D20F-4753-ECBC9F249E7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652ED92-4809-5919-8C09-BA7E69CD6FD8}"/>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C7D31A63-A5C0-2E50-86AD-5E15A6E288F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43FBB821-80AE-ADBC-6918-B1993F65C1D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40902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F80A-8350-20DF-9F9D-18FE35C40EF7}"/>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FC03A698-5962-64E3-4D03-6F8F4B0156E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893C81F5-2119-595D-05EA-19DB4F9A118E}"/>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7779115-685D-F2CE-5F18-4578E9889BD8}"/>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7274934D-CA81-3F07-3E45-CD9961DD1BE9}"/>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1207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E1B8-23B1-DC25-95C4-80F2CB5FA453}"/>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C14CF63A-FD29-9369-F8A8-3B37EA395482}"/>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4D7D42D2-B2DA-29CA-0CCB-C2C06A9D3861}"/>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01221D3A-97CF-232D-4364-22134DA763E6}"/>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6E654FC-B1DD-C58A-8E28-AF08719CA2D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054921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514600"/>
            <a:ext cx="3244850" cy="1828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0AAE-F623-A586-0242-A48A548335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B46789-36AB-3EA9-40BD-31A35C6B2FAB}"/>
              </a:ext>
            </a:extLst>
          </p:cNvPr>
          <p:cNvSpPr txBox="1"/>
          <p:nvPr/>
        </p:nvSpPr>
        <p:spPr bwMode="auto">
          <a:xfrm>
            <a:off x="914400" y="228600"/>
            <a:ext cx="10363200" cy="1143000"/>
          </a:xfrm>
          <a:prstGeom prst="rect">
            <a:avLst/>
          </a:prstGeom>
          <a:noFill/>
          <a:ln>
            <a:noFill/>
          </a:ln>
        </p:spPr>
        <p:txBody>
          <a:bodyPr vert="horz" wrap="square" lIns="92075" tIns="46038" rIns="92075" bIns="46038" numCol="1" rtlCol="0" anchor="ctr" anchorCtr="0" compatLnSpc="1">
            <a:prstTxWarp prst="textNoShape">
              <a:avLst/>
            </a:prstTxWarp>
            <a:noAutofit/>
          </a:bodyPr>
          <a:lstStyle/>
          <a:p>
            <a:pPr algn="ctr">
              <a:lnSpc>
                <a:spcPct val="90000"/>
              </a:lnSpc>
              <a:spcAft>
                <a:spcPts val="600"/>
              </a:spcAft>
            </a:pPr>
            <a:r>
              <a:rPr lang="en-US" sz="3600" dirty="0">
                <a:solidFill>
                  <a:srgbClr val="00FFFF"/>
                </a:solidFill>
                <a:effectLst>
                  <a:outerShdw blurRad="38100" dist="38100" dir="2700000" algn="tl">
                    <a:srgbClr val="000000">
                      <a:alpha val="43137"/>
                    </a:srgbClr>
                  </a:outerShdw>
                </a:effectLst>
                <a:ea typeface="+mj-ea"/>
                <a:cs typeface="+mj-cs"/>
              </a:rPr>
              <a:t>A.T. Robertson</a:t>
            </a:r>
          </a:p>
          <a:p>
            <a:pPr algn="ctr">
              <a:lnSpc>
                <a:spcPct val="90000"/>
              </a:lnSpc>
              <a:spcAft>
                <a:spcPts val="600"/>
              </a:spcAft>
            </a:pPr>
            <a:r>
              <a:rPr lang="en-US" sz="2800" dirty="0">
                <a:latin typeface="Calibri" panose="020F0502020204030204" pitchFamily="34" charset="0"/>
                <a:ea typeface="Calibri" panose="020F0502020204030204" pitchFamily="34" charset="0"/>
                <a:cs typeface="Calibri" panose="020F0502020204030204" pitchFamily="34" charset="0"/>
              </a:rPr>
              <a:t>Word Pictures (</a:t>
            </a:r>
            <a:r>
              <a:rPr lang="en-US" sz="2800" dirty="0">
                <a:ea typeface="Calibri" panose="020F0502020204030204" pitchFamily="34" charset="0"/>
                <a:cs typeface="Calibri" panose="020F0502020204030204" pitchFamily="34" charset="0"/>
              </a:rPr>
              <a:t>Acts</a:t>
            </a:r>
            <a:r>
              <a:rPr lang="en-US" sz="2800" dirty="0">
                <a:latin typeface="Calibri" panose="020F0502020204030204" pitchFamily="34" charset="0"/>
                <a:ea typeface="Calibri" panose="020F0502020204030204" pitchFamily="34" charset="0"/>
                <a:cs typeface="Calibri" panose="020F0502020204030204" pitchFamily="34" charset="0"/>
              </a:rPr>
              <a:t> 20:21)</a:t>
            </a:r>
          </a:p>
        </p:txBody>
      </p:sp>
      <p:sp>
        <p:nvSpPr>
          <p:cNvPr id="3" name="Content Placeholder 2">
            <a:extLst>
              <a:ext uri="{FF2B5EF4-FFF2-40B4-BE49-F238E27FC236}">
                <a16:creationId xmlns:a16="http://schemas.microsoft.com/office/drawing/2014/main" id="{922DF93E-6AF5-D352-5F11-155E48460009}"/>
              </a:ext>
            </a:extLst>
          </p:cNvPr>
          <p:cNvSpPr>
            <a:spLocks noGrp="1"/>
          </p:cNvSpPr>
          <p:nvPr>
            <p:ph idx="1"/>
          </p:nvPr>
        </p:nvSpPr>
        <p:spPr>
          <a:xfrm>
            <a:off x="609600" y="1600200"/>
            <a:ext cx="10972800" cy="1254125"/>
          </a:xfrm>
        </p:spPr>
        <p:txBody>
          <a:bodyPr wrap="square" anchor="t">
            <a:noAutofit/>
          </a:bodyPr>
          <a:lstStyle/>
          <a:p>
            <a:pPr marL="0" indent="0" algn="just">
              <a:buNone/>
            </a:pPr>
            <a:r>
              <a:rPr lang="en-US" sz="3200" dirty="0">
                <a:effectLst>
                  <a:outerShdw blurRad="38100" dist="38100" dir="2700000" algn="tl">
                    <a:srgbClr val="000000">
                      <a:alpha val="43137"/>
                    </a:srgbClr>
                  </a:outerShdw>
                </a:effectLst>
              </a:rPr>
              <a:t>“In verse 21, the means of the preaching was that the hand of the Lord was with them. As a result, a great number that believed turned unto the Lord. Robertson notes that the Greek word for ‘to turn,’ </a:t>
            </a:r>
            <a:r>
              <a:rPr lang="en-US" sz="3200" i="1" dirty="0" err="1">
                <a:effectLst>
                  <a:outerShdw blurRad="38100" dist="38100" dir="2700000" algn="tl">
                    <a:srgbClr val="000000">
                      <a:alpha val="43137"/>
                    </a:srgbClr>
                  </a:outerShdw>
                </a:effectLst>
              </a:rPr>
              <a:t>epistrephó</a:t>
            </a:r>
            <a:r>
              <a:rPr lang="en-US" sz="3200" dirty="0">
                <a:effectLst>
                  <a:outerShdw blurRad="38100" dist="38100" dir="2700000" algn="tl">
                    <a:srgbClr val="000000">
                      <a:alpha val="43137"/>
                    </a:srgbClr>
                  </a:outerShdw>
                </a:effectLst>
              </a:rPr>
              <a:t>, was ‘the usual expression for Gentiles turning to the true God (Acts 14:15; Acts 15:3, 19; Acts 26:18, 20; 1 Th. 1:9).’”</a:t>
            </a:r>
          </a:p>
        </p:txBody>
      </p:sp>
      <p:pic>
        <p:nvPicPr>
          <p:cNvPr id="5" name="Picture 4" descr="A close-up of a cd&#10;&#10;Description automatically generated">
            <a:extLst>
              <a:ext uri="{FF2B5EF4-FFF2-40B4-BE49-F238E27FC236}">
                <a16:creationId xmlns:a16="http://schemas.microsoft.com/office/drawing/2014/main" id="{3274C958-0075-843B-6780-059CC83D8FF7}"/>
              </a:ext>
            </a:extLst>
          </p:cNvPr>
          <p:cNvPicPr>
            <a:picLocks noChangeAspect="1"/>
          </p:cNvPicPr>
          <p:nvPr/>
        </p:nvPicPr>
        <p:blipFill>
          <a:blip r:embed="rId2"/>
          <a:srcRect t="8425" r="1" b="10676"/>
          <a:stretch/>
        </p:blipFill>
        <p:spPr>
          <a:xfrm>
            <a:off x="4800600" y="4089019"/>
            <a:ext cx="282575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971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B5B8-13A2-B9B9-336C-59A059BE638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609178-B026-8596-5A73-D8C0C35A94C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Defense</a:t>
            </a:r>
          </a:p>
        </p:txBody>
      </p:sp>
      <p:sp>
        <p:nvSpPr>
          <p:cNvPr id="161795" name="Rectangle 3">
            <a:extLst>
              <a:ext uri="{FF2B5EF4-FFF2-40B4-BE49-F238E27FC236}">
                <a16:creationId xmlns:a16="http://schemas.microsoft.com/office/drawing/2014/main" id="{51821EE5-600A-0C10-ED64-89E0F2E256A8}"/>
              </a:ext>
            </a:extLst>
          </p:cNvPr>
          <p:cNvSpPr>
            <a:spLocks noGrp="1" noChangeArrowheads="1"/>
          </p:cNvSpPr>
          <p:nvPr>
            <p:ph type="body" idx="1"/>
          </p:nvPr>
        </p:nvSpPr>
        <p:spPr>
          <a:xfrm>
            <a:off x="609600" y="1371600"/>
            <a:ext cx="6934200" cy="5257799"/>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exposition (4)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Vision (5-6)</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Command (7-10)</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Gentiles arrive (11-12a)</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Journey to Caesarea (12b)</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Entrance into the house (12c)</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Cornelius’s salvation (13-14)</a:t>
            </a:r>
          </a:p>
          <a:p>
            <a:pPr marL="457200" lvl="3" indent="-457200">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Evidence (15-16)</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(17)</a:t>
            </a:r>
          </a:p>
        </p:txBody>
      </p:sp>
      <p:pic>
        <p:nvPicPr>
          <p:cNvPr id="2" name="Picture 1">
            <a:extLst>
              <a:ext uri="{FF2B5EF4-FFF2-40B4-BE49-F238E27FC236}">
                <a16:creationId xmlns:a16="http://schemas.microsoft.com/office/drawing/2014/main" id="{CBB9183A-D998-0FDB-9EC5-AA14B00E5F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1774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14306678-7062-9AA7-7601-5050DFCF8B64}"/>
              </a:ext>
            </a:extLst>
          </p:cNvPr>
          <p:cNvSpPr>
            <a:spLocks noChangeArrowheads="1"/>
          </p:cNvSpPr>
          <p:nvPr/>
        </p:nvSpPr>
        <p:spPr bwMode="auto">
          <a:xfrm>
            <a:off x="9372600" y="4572000"/>
            <a:ext cx="914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E3A25128-0148-13B0-370D-0F4E2AF36362}"/>
              </a:ext>
            </a:extLst>
          </p:cNvPr>
          <p:cNvSpPr>
            <a:spLocks noChangeArrowheads="1"/>
          </p:cNvSpPr>
          <p:nvPr/>
        </p:nvSpPr>
        <p:spPr bwMode="auto">
          <a:xfrm>
            <a:off x="9906000" y="2727960"/>
            <a:ext cx="57912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C8F325A-D1C7-C848-C4F6-840DBD6AB627}"/>
              </a:ext>
            </a:extLst>
          </p:cNvPr>
          <p:cNvSpPr>
            <a:spLocks noChangeArrowheads="1"/>
          </p:cNvSpPr>
          <p:nvPr/>
        </p:nvSpPr>
        <p:spPr bwMode="auto">
          <a:xfrm>
            <a:off x="6934200" y="24384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09146DF8-856B-27C1-7359-CE9B17817866}"/>
              </a:ext>
            </a:extLst>
          </p:cNvPr>
          <p:cNvSpPr>
            <a:spLocks noChangeArrowheads="1"/>
          </p:cNvSpPr>
          <p:nvPr/>
        </p:nvSpPr>
        <p:spPr bwMode="auto">
          <a:xfrm>
            <a:off x="2133600" y="6858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2280-BC33-9FCA-C326-9184BCFB81D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703277-CCA4-6F29-558D-96EFFEF262B9}"/>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Quoting the Roman poet and satirist Juvenal, The Bible Knowledge Commentary notes: “The sewage of the Syrian Orontes has for a long time been discharged into the Tiber.’ By this he meant that Antioch was so corrupt it was impacting Rome, more than 1,300 miles away.”</a:t>
            </a:r>
          </a:p>
        </p:txBody>
      </p:sp>
      <p:sp>
        <p:nvSpPr>
          <p:cNvPr id="4" name="Text Box 5">
            <a:extLst>
              <a:ext uri="{FF2B5EF4-FFF2-40B4-BE49-F238E27FC236}">
                <a16:creationId xmlns:a16="http://schemas.microsoft.com/office/drawing/2014/main" id="{BB309BF7-4619-CCF7-A2B8-1E78DEE137F0}"/>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a:t>
            </a:r>
            <a:r>
              <a:rPr lang="en-US" altLang="en-US" i="1" dirty="0">
                <a:effectLst>
                  <a:outerShdw blurRad="38100" dist="38100" dir="2700000" algn="tl">
                    <a:srgbClr val="000000"/>
                  </a:outerShdw>
                </a:effectLst>
              </a:rPr>
              <a:t>Bible Knowledge Commentary</a:t>
            </a:r>
            <a:r>
              <a:rPr lang="en-US" altLang="en-US" sz="1800" dirty="0">
                <a:effectLst>
                  <a:outerShdw blurRad="38100" dist="38100" dir="2700000" algn="tl">
                    <a:srgbClr val="000000"/>
                  </a:outerShdw>
                </a:effectLst>
                <a:latin typeface="Calibri" panose="020F0502020204030204" pitchFamily="34" charset="0"/>
                <a:cs typeface="+mn-cs"/>
              </a:rPr>
              <a:t>, 383</a:t>
            </a:r>
          </a:p>
        </p:txBody>
      </p:sp>
      <p:pic>
        <p:nvPicPr>
          <p:cNvPr id="2" name="Picture 1">
            <a:extLst>
              <a:ext uri="{FF2B5EF4-FFF2-40B4-BE49-F238E27FC236}">
                <a16:creationId xmlns:a16="http://schemas.microsoft.com/office/drawing/2014/main" id="{B0AC7BCE-7AF4-6BA4-775B-108BB54053B0}"/>
              </a:ext>
            </a:extLst>
          </p:cNvPr>
          <p:cNvPicPr>
            <a:picLocks noChangeAspect="1"/>
          </p:cNvPicPr>
          <p:nvPr/>
        </p:nvPicPr>
        <p:blipFill>
          <a:blip r:embed="rId3"/>
          <a:srcRect l="20489" r="24916"/>
          <a:stretch/>
        </p:blipFill>
        <p:spPr>
          <a:xfrm>
            <a:off x="609600" y="76200"/>
            <a:ext cx="902208" cy="109728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650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9F22-0DFE-B40C-A46A-F738ED763D3F}"/>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F6FF7CEB-A3B9-0769-EC57-F657228B6C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01D3C4F-607A-C7AE-CD38-C6DC52F828ED}"/>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15457662-781E-1C87-ED4D-3CD9943E9CEF}"/>
              </a:ext>
            </a:extLst>
          </p:cNvPr>
          <p:cNvSpPr>
            <a:spLocks noChangeArrowheads="1"/>
          </p:cNvSpPr>
          <p:nvPr/>
        </p:nvSpPr>
        <p:spPr bwMode="auto">
          <a:xfrm>
            <a:off x="2590800" y="1600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931278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9A0C2-9272-4AE0-BC79-D7DFAF3433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125" y="228600"/>
            <a:ext cx="8675275" cy="6400800"/>
          </a:xfrm>
          <a:prstGeom prst="rect">
            <a:avLst/>
          </a:prstGeom>
          <a:ln w="57150">
            <a:solidFill>
              <a:schemeClr val="tx1"/>
            </a:solidFill>
          </a:ln>
        </p:spPr>
      </p:pic>
      <p:sp>
        <p:nvSpPr>
          <p:cNvPr id="6" name="Oval 6">
            <a:extLst>
              <a:ext uri="{FF2B5EF4-FFF2-40B4-BE49-F238E27FC236}">
                <a16:creationId xmlns:a16="http://schemas.microsoft.com/office/drawing/2014/main" id="{7955CE83-2521-4316-966C-93F4B9636816}"/>
              </a:ext>
            </a:extLst>
          </p:cNvPr>
          <p:cNvSpPr>
            <a:spLocks noChangeArrowheads="1"/>
          </p:cNvSpPr>
          <p:nvPr/>
        </p:nvSpPr>
        <p:spPr bwMode="auto">
          <a:xfrm>
            <a:off x="9530762" y="2819400"/>
            <a:ext cx="762000" cy="8382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8" name="Oval 7">
            <a:extLst>
              <a:ext uri="{FF2B5EF4-FFF2-40B4-BE49-F238E27FC236}">
                <a16:creationId xmlns:a16="http://schemas.microsoft.com/office/drawing/2014/main" id="{C722E0F6-2B2A-4916-867B-1292323F6558}"/>
              </a:ext>
            </a:extLst>
          </p:cNvPr>
          <p:cNvSpPr>
            <a:spLocks noChangeArrowheads="1"/>
          </p:cNvSpPr>
          <p:nvPr/>
        </p:nvSpPr>
        <p:spPr bwMode="auto">
          <a:xfrm>
            <a:off x="9225962" y="3886200"/>
            <a:ext cx="8382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
        <p:nvSpPr>
          <p:cNvPr id="9" name="Oval 7">
            <a:extLst>
              <a:ext uri="{FF2B5EF4-FFF2-40B4-BE49-F238E27FC236}">
                <a16:creationId xmlns:a16="http://schemas.microsoft.com/office/drawing/2014/main" id="{C87D9BC7-C3BB-4CC0-8D24-AE0DEDE4D4AF}"/>
              </a:ext>
            </a:extLst>
          </p:cNvPr>
          <p:cNvSpPr>
            <a:spLocks noChangeArrowheads="1"/>
          </p:cNvSpPr>
          <p:nvPr/>
        </p:nvSpPr>
        <p:spPr bwMode="auto">
          <a:xfrm>
            <a:off x="6787562" y="5410200"/>
            <a:ext cx="9906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8124-024D-B102-C552-21AB74238D4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B2CE09D-B46E-87D7-7387-7DED18539B3E}"/>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89B1A642-912D-33D8-ED74-68810B11A21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806414C5-D6AD-DA84-C708-114DDA1ABE8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52267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BC4E5-2200-E15C-2EB8-12FDD1FA80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7ECCA31-00CF-A389-E937-7D845916FDAE}"/>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11:22-24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Ministry</a:t>
            </a:r>
          </a:p>
        </p:txBody>
      </p:sp>
      <p:sp>
        <p:nvSpPr>
          <p:cNvPr id="161795" name="Rectangle 3">
            <a:extLst>
              <a:ext uri="{FF2B5EF4-FFF2-40B4-BE49-F238E27FC236}">
                <a16:creationId xmlns:a16="http://schemas.microsoft.com/office/drawing/2014/main" id="{186F71BC-6AA1-3BBE-6850-7B6BBAF23957}"/>
              </a:ext>
            </a:extLst>
          </p:cNvPr>
          <p:cNvSpPr>
            <a:spLocks noGrp="1" noChangeArrowheads="1"/>
          </p:cNvSpPr>
          <p:nvPr>
            <p:ph type="body" idx="1"/>
          </p:nvPr>
        </p:nvSpPr>
        <p:spPr>
          <a:xfrm>
            <a:off x="609600" y="2286001"/>
            <a:ext cx="69342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Commission (22)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Activities (23)</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Personality (24)</a:t>
            </a:r>
          </a:p>
        </p:txBody>
      </p:sp>
      <p:pic>
        <p:nvPicPr>
          <p:cNvPr id="2" name="Picture 1">
            <a:extLst>
              <a:ext uri="{FF2B5EF4-FFF2-40B4-BE49-F238E27FC236}">
                <a16:creationId xmlns:a16="http://schemas.microsoft.com/office/drawing/2014/main" id="{460BCB13-74A6-53AA-4F04-02935013607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27344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BCB44-4F19-52BD-732D-66D29D05546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63A529-8099-7484-E987-FEFE8BA95B99}"/>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11:22-24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Ministry</a:t>
            </a:r>
          </a:p>
        </p:txBody>
      </p:sp>
      <p:sp>
        <p:nvSpPr>
          <p:cNvPr id="161795" name="Rectangle 3">
            <a:extLst>
              <a:ext uri="{FF2B5EF4-FFF2-40B4-BE49-F238E27FC236}">
                <a16:creationId xmlns:a16="http://schemas.microsoft.com/office/drawing/2014/main" id="{7F150FBA-8686-8989-D8C7-196844D23C29}"/>
              </a:ext>
            </a:extLst>
          </p:cNvPr>
          <p:cNvSpPr>
            <a:spLocks noGrp="1" noChangeArrowheads="1"/>
          </p:cNvSpPr>
          <p:nvPr>
            <p:ph type="body" idx="1"/>
          </p:nvPr>
        </p:nvSpPr>
        <p:spPr>
          <a:xfrm>
            <a:off x="609600" y="2286001"/>
            <a:ext cx="69342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Commission (22)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Activities (23)</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Personality (24)</a:t>
            </a:r>
          </a:p>
        </p:txBody>
      </p:sp>
      <p:pic>
        <p:nvPicPr>
          <p:cNvPr id="2" name="Picture 1">
            <a:extLst>
              <a:ext uri="{FF2B5EF4-FFF2-40B4-BE49-F238E27FC236}">
                <a16:creationId xmlns:a16="http://schemas.microsoft.com/office/drawing/2014/main" id="{80208712-6E28-C107-4DA7-CCAA6E18231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32228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64B61-3636-16C1-8EE2-A4D8D45216BB}"/>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630706A3-C867-302F-D747-5D0F71F499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4C00D1C-2903-E020-F4BC-00B9FB188AE3}"/>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0AB88BB-8F27-8178-E3F9-5D7080687ABF}"/>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1091771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BA37-6642-971F-2A8F-4C4281A9C1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08E64-B566-E92D-4F0A-9A01171F22D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11:22-24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Ministry</a:t>
            </a:r>
          </a:p>
        </p:txBody>
      </p:sp>
      <p:sp>
        <p:nvSpPr>
          <p:cNvPr id="161795" name="Rectangle 3">
            <a:extLst>
              <a:ext uri="{FF2B5EF4-FFF2-40B4-BE49-F238E27FC236}">
                <a16:creationId xmlns:a16="http://schemas.microsoft.com/office/drawing/2014/main" id="{A8BC429D-D92E-0509-0FFA-4005A7B632A0}"/>
              </a:ext>
            </a:extLst>
          </p:cNvPr>
          <p:cNvSpPr>
            <a:spLocks noGrp="1" noChangeArrowheads="1"/>
          </p:cNvSpPr>
          <p:nvPr>
            <p:ph type="body" idx="1"/>
          </p:nvPr>
        </p:nvSpPr>
        <p:spPr>
          <a:xfrm>
            <a:off x="609600" y="2286001"/>
            <a:ext cx="69342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Commission (22)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Activities (23)</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Personality (24)</a:t>
            </a:r>
          </a:p>
        </p:txBody>
      </p:sp>
      <p:pic>
        <p:nvPicPr>
          <p:cNvPr id="2" name="Picture 1">
            <a:extLst>
              <a:ext uri="{FF2B5EF4-FFF2-40B4-BE49-F238E27FC236}">
                <a16:creationId xmlns:a16="http://schemas.microsoft.com/office/drawing/2014/main" id="{24908D8A-130E-EC23-0873-052996F26AE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74519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371D-A26B-90E8-AEA3-DE0C262B52D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055DDB5-A4C8-439B-4919-BA28540D3B6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11:22-24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Ministry</a:t>
            </a:r>
          </a:p>
        </p:txBody>
      </p:sp>
      <p:sp>
        <p:nvSpPr>
          <p:cNvPr id="161795" name="Rectangle 3">
            <a:extLst>
              <a:ext uri="{FF2B5EF4-FFF2-40B4-BE49-F238E27FC236}">
                <a16:creationId xmlns:a16="http://schemas.microsoft.com/office/drawing/2014/main" id="{F95ABC15-2D93-ED2A-28E6-573B990E6254}"/>
              </a:ext>
            </a:extLst>
          </p:cNvPr>
          <p:cNvSpPr>
            <a:spLocks noGrp="1" noChangeArrowheads="1"/>
          </p:cNvSpPr>
          <p:nvPr>
            <p:ph type="body" idx="1"/>
          </p:nvPr>
        </p:nvSpPr>
        <p:spPr>
          <a:xfrm>
            <a:off x="609600" y="2286001"/>
            <a:ext cx="69342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Commission (22)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Activities (23)</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Personality (24)</a:t>
            </a:r>
          </a:p>
        </p:txBody>
      </p:sp>
      <p:pic>
        <p:nvPicPr>
          <p:cNvPr id="2" name="Picture 1">
            <a:extLst>
              <a:ext uri="{FF2B5EF4-FFF2-40B4-BE49-F238E27FC236}">
                <a16:creationId xmlns:a16="http://schemas.microsoft.com/office/drawing/2014/main" id="{40D8B6C0-D094-31EC-4368-9D35E3851D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2282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FFC000"/>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Deacon Qualifications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Believers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Males</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Reputable</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Spiritual</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Wise</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48C4F632-432F-6E1B-8F87-1229A992E4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4097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are you 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faith</a:t>
            </a:r>
            <a:r>
              <a:rPr lang="en-US" sz="3400" dirty="0">
                <a:effectLst>
                  <a:outerShdw blurRad="38100" dist="38100" dir="2700000" algn="tl">
                    <a:srgbClr val="000000">
                      <a:alpha val="43137"/>
                    </a:srgbClr>
                  </a:outerShdw>
                </a:effectLst>
                <a:latin typeface="Calibri" panose="020F0502020204030204" pitchFamily="34" charset="0"/>
              </a:rPr>
              <a:t>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your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latin typeface="+mn-l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3E4C-4521-B56C-4A98-0D74D4E57DB4}"/>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1C25927F-6AB1-A04E-1F98-9F094E23F4B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E7244BF1-661A-F768-BF37-86E62C4F34E2}"/>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EE9812E5-5E5A-96BA-7F3E-41254CFB1152}"/>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28C5C6A-CB32-9B33-C8D0-59344D6498CE}"/>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742369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A21D-1DEC-6130-DC2C-4B727D473954}"/>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88AFACD8-6894-7700-5430-AE87DAEA2F36}"/>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58DBD3D9-5988-1687-AD2C-CD8EF9917A25}"/>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2BB1BD30-BE22-F556-E2CC-39CEA22A6555}"/>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65C9011-1292-08D6-B53B-02DEB477AD0C}"/>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24438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C0FAB-073B-989A-4A2E-D1E18B081EE4}"/>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2A8B73BE-D0F5-0699-69C6-730554E977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2FFA56A9-8674-4A80-12AD-42F7F5F96A9C}"/>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6F58F17D-6969-AE24-E8D7-DB26F5E05C3B}"/>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7B0E3FB5-0522-99E7-B424-9706E7AE9124}"/>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04061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FC85E-0DC1-39D6-6FD3-D75EE6041C3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2E1DB7E-352B-3DEA-0BBE-4871CA40DE3E}"/>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A843DAB9-69EE-6D9C-0DB1-C94B8674749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E7D90A3A-1013-2BF8-C117-E253681B347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68530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A5DE5-9390-3747-D138-3F89322AF36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5B02A94-967A-0651-17EE-07F283DEE72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11:25-26a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 Reintroduced</a:t>
            </a:r>
          </a:p>
        </p:txBody>
      </p:sp>
      <p:sp>
        <p:nvSpPr>
          <p:cNvPr id="161795" name="Rectangle 3">
            <a:extLst>
              <a:ext uri="{FF2B5EF4-FFF2-40B4-BE49-F238E27FC236}">
                <a16:creationId xmlns:a16="http://schemas.microsoft.com/office/drawing/2014/main" id="{A916783B-2771-588E-F2FD-42DAD320F1B2}"/>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Barnabas searches for Saul (25)</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Barnabas brings Saul to Antioch (26a)</a:t>
            </a:r>
          </a:p>
        </p:txBody>
      </p:sp>
      <p:pic>
        <p:nvPicPr>
          <p:cNvPr id="2" name="Picture 1">
            <a:extLst>
              <a:ext uri="{FF2B5EF4-FFF2-40B4-BE49-F238E27FC236}">
                <a16:creationId xmlns:a16="http://schemas.microsoft.com/office/drawing/2014/main" id="{4495846D-81EB-17FE-3BEB-95A89A9B2C9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3819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152400"/>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4AFA2-73E4-BF8F-7F6E-CCACAE52B6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E66198-3829-C24D-1FEA-BFB3CB7D7E4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11:25-26a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 Reintroduced</a:t>
            </a:r>
          </a:p>
        </p:txBody>
      </p:sp>
      <p:sp>
        <p:nvSpPr>
          <p:cNvPr id="161795" name="Rectangle 3">
            <a:extLst>
              <a:ext uri="{FF2B5EF4-FFF2-40B4-BE49-F238E27FC236}">
                <a16:creationId xmlns:a16="http://schemas.microsoft.com/office/drawing/2014/main" id="{A6EE2702-73F2-04EB-25E1-90E178E3C68F}"/>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searches for Saul (25)</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Barnabas brings Saul to Antioch (26a)</a:t>
            </a:r>
          </a:p>
        </p:txBody>
      </p:sp>
      <p:pic>
        <p:nvPicPr>
          <p:cNvPr id="2" name="Picture 1">
            <a:extLst>
              <a:ext uri="{FF2B5EF4-FFF2-40B4-BE49-F238E27FC236}">
                <a16:creationId xmlns:a16="http://schemas.microsoft.com/office/drawing/2014/main" id="{673DCD88-35F9-2BC1-2F4A-651469AB0F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16176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A60F-258F-6216-0AE5-12406B27AAF4}"/>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2E325B86-2738-E32C-0000-0911C1B94A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0C0BBBE-6179-2198-8BDE-FF342262B7E2}"/>
              </a:ext>
            </a:extLst>
          </p:cNvPr>
          <p:cNvSpPr>
            <a:spLocks noChangeArrowheads="1"/>
          </p:cNvSpPr>
          <p:nvPr/>
        </p:nvSpPr>
        <p:spPr bwMode="auto">
          <a:xfrm>
            <a:off x="9220199" y="2895600"/>
            <a:ext cx="533401" cy="228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283603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07FE8-3D02-7D1F-944F-ED803A1EABE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4F3AE6-AB59-BA29-ED4C-AEBB210924A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11:25-26a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 Reintroduced</a:t>
            </a:r>
          </a:p>
        </p:txBody>
      </p:sp>
      <p:sp>
        <p:nvSpPr>
          <p:cNvPr id="161795" name="Rectangle 3">
            <a:extLst>
              <a:ext uri="{FF2B5EF4-FFF2-40B4-BE49-F238E27FC236}">
                <a16:creationId xmlns:a16="http://schemas.microsoft.com/office/drawing/2014/main" id="{D4241E74-155D-6FED-6A94-3A1CEEBB0D45}"/>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Barnabas searches for Saul (25)</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brings Saul to Antioch (26a)</a:t>
            </a:r>
          </a:p>
        </p:txBody>
      </p:sp>
      <p:pic>
        <p:nvPicPr>
          <p:cNvPr id="2" name="Picture 1">
            <a:extLst>
              <a:ext uri="{FF2B5EF4-FFF2-40B4-BE49-F238E27FC236}">
                <a16:creationId xmlns:a16="http://schemas.microsoft.com/office/drawing/2014/main" id="{C465B1BC-968A-2377-6305-F9FDC53BB7D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76549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65A2-91C8-8135-16DB-4BE0F30085AB}"/>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4DDDC2CC-D6CB-B8A5-1C67-6E7E67D57E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F27ADBA1-7FBB-C7C4-8481-BC153507678C}"/>
              </a:ext>
            </a:extLst>
          </p:cNvPr>
          <p:cNvSpPr>
            <a:spLocks noChangeArrowheads="1"/>
          </p:cNvSpPr>
          <p:nvPr/>
        </p:nvSpPr>
        <p:spPr bwMode="auto">
          <a:xfrm>
            <a:off x="9220199" y="2895600"/>
            <a:ext cx="533401" cy="228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754D5177-8E5F-673B-6F7B-6FAB3D252326}"/>
              </a:ext>
            </a:extLst>
          </p:cNvPr>
          <p:cNvSpPr>
            <a:spLocks noChangeArrowheads="1"/>
          </p:cNvSpPr>
          <p:nvPr/>
        </p:nvSpPr>
        <p:spPr bwMode="auto">
          <a:xfrm>
            <a:off x="9611017" y="2895600"/>
            <a:ext cx="752183" cy="3429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0657009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E398-9D4B-5DC1-9D70-F23AB098DAD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7105E4A-D37F-777E-8B49-6D8AF9DAE1E4}"/>
              </a:ext>
            </a:extLst>
          </p:cNvPr>
          <p:cNvSpPr>
            <a:spLocks noGrp="1" noChangeArrowheads="1"/>
          </p:cNvSpPr>
          <p:nvPr>
            <p:ph type="body" idx="1"/>
          </p:nvPr>
        </p:nvSpPr>
        <p:spPr>
          <a:xfrm>
            <a:off x="609600" y="1371600"/>
            <a:ext cx="8458200" cy="4419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Jewish evangelism in the Diaspora (19)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Gentile evangelism (20)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Progress report (21)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Barnabas’ ministry (22-24)</a:t>
            </a:r>
          </a:p>
          <a:p>
            <a:pPr marL="457200" lvl="1" indent="-457200">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Saul reintroduced (25-26a)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&amp; Saul minister at Antioch (26b-d)</a:t>
            </a:r>
          </a:p>
        </p:txBody>
      </p:sp>
      <p:sp>
        <p:nvSpPr>
          <p:cNvPr id="3" name="Rectangle 2">
            <a:extLst>
              <a:ext uri="{FF2B5EF4-FFF2-40B4-BE49-F238E27FC236}">
                <a16:creationId xmlns:a16="http://schemas.microsoft.com/office/drawing/2014/main" id="{6595C00B-EEFA-6F23-7674-A099FAC8D58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Development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11:19-26</a:t>
            </a:r>
          </a:p>
        </p:txBody>
      </p:sp>
      <p:pic>
        <p:nvPicPr>
          <p:cNvPr id="5" name="Picture 4">
            <a:extLst>
              <a:ext uri="{FF2B5EF4-FFF2-40B4-BE49-F238E27FC236}">
                <a16:creationId xmlns:a16="http://schemas.microsoft.com/office/drawing/2014/main" id="{4BE99F3C-B6ED-5EE4-54E3-79BD999844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69363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883C8-6476-648B-E179-B0D459F7BD9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EA3C6D8-AE0F-D0CE-A4BF-45075938D60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11:26b-d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&amp; Saul Minister at Antioch</a:t>
            </a:r>
          </a:p>
        </p:txBody>
      </p:sp>
      <p:sp>
        <p:nvSpPr>
          <p:cNvPr id="161795" name="Rectangle 3">
            <a:extLst>
              <a:ext uri="{FF2B5EF4-FFF2-40B4-BE49-F238E27FC236}">
                <a16:creationId xmlns:a16="http://schemas.microsoft.com/office/drawing/2014/main" id="{C4DE9CBA-EE6A-B1D2-F647-CB6565E2EC7B}"/>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Duration (26b)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Size (26c)</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Name (26d)</a:t>
            </a:r>
          </a:p>
        </p:txBody>
      </p:sp>
      <p:pic>
        <p:nvPicPr>
          <p:cNvPr id="2" name="Picture 1">
            <a:extLst>
              <a:ext uri="{FF2B5EF4-FFF2-40B4-BE49-F238E27FC236}">
                <a16:creationId xmlns:a16="http://schemas.microsoft.com/office/drawing/2014/main" id="{377F6C45-D8F0-6734-7597-3F6383F30D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64853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0E44D-1F3F-31C9-9860-75B534529C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86239FC-A2D1-4491-7291-EC37FB58377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11:26b-d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&amp; Saul Minister at Antioch</a:t>
            </a:r>
          </a:p>
        </p:txBody>
      </p:sp>
      <p:sp>
        <p:nvSpPr>
          <p:cNvPr id="161795" name="Rectangle 3">
            <a:extLst>
              <a:ext uri="{FF2B5EF4-FFF2-40B4-BE49-F238E27FC236}">
                <a16:creationId xmlns:a16="http://schemas.microsoft.com/office/drawing/2014/main" id="{D1E7B464-8540-36BB-2721-20A87FD14F44}"/>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Duration (26b)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Size (26c)</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Name (26d)</a:t>
            </a:r>
          </a:p>
        </p:txBody>
      </p:sp>
      <p:pic>
        <p:nvPicPr>
          <p:cNvPr id="2" name="Picture 1">
            <a:extLst>
              <a:ext uri="{FF2B5EF4-FFF2-40B4-BE49-F238E27FC236}">
                <a16:creationId xmlns:a16="http://schemas.microsoft.com/office/drawing/2014/main" id="{F5F6947F-A5E5-BEE4-A4FD-4D0920BE637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99700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EFB3-D139-1BBA-24EF-0D5286BBC57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2591FA0-4FC9-2174-FCE4-F4F4CA5CE228}"/>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11:26b-d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&amp; Saul Minister at Antioch</a:t>
            </a:r>
          </a:p>
        </p:txBody>
      </p:sp>
      <p:sp>
        <p:nvSpPr>
          <p:cNvPr id="161795" name="Rectangle 3">
            <a:extLst>
              <a:ext uri="{FF2B5EF4-FFF2-40B4-BE49-F238E27FC236}">
                <a16:creationId xmlns:a16="http://schemas.microsoft.com/office/drawing/2014/main" id="{64E018ED-3C33-1E56-3013-5BFD4E830225}"/>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Duration (26b)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Size (26c)</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Name (26d)</a:t>
            </a:r>
          </a:p>
        </p:txBody>
      </p:sp>
      <p:pic>
        <p:nvPicPr>
          <p:cNvPr id="2" name="Picture 1">
            <a:extLst>
              <a:ext uri="{FF2B5EF4-FFF2-40B4-BE49-F238E27FC236}">
                <a16:creationId xmlns:a16="http://schemas.microsoft.com/office/drawing/2014/main" id="{957537DB-15A4-E449-B59D-FCCDE54526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32325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351522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68544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609600" y="152400"/>
            <a:ext cx="109728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2048064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56F9-24D9-6901-BCC9-521A2DDB06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13A5E3D-487A-923A-4441-121C68E1A99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11:26b-d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&amp; Saul Minister at Antioch</a:t>
            </a:r>
          </a:p>
        </p:txBody>
      </p:sp>
      <p:sp>
        <p:nvSpPr>
          <p:cNvPr id="161795" name="Rectangle 3">
            <a:extLst>
              <a:ext uri="{FF2B5EF4-FFF2-40B4-BE49-F238E27FC236}">
                <a16:creationId xmlns:a16="http://schemas.microsoft.com/office/drawing/2014/main" id="{8CD4E4B8-952F-BDF8-48E1-4F92E22846BC}"/>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Duration (26b)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Size (26c)</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Name (26d)</a:t>
            </a:r>
          </a:p>
        </p:txBody>
      </p:sp>
      <p:pic>
        <p:nvPicPr>
          <p:cNvPr id="2" name="Picture 1">
            <a:extLst>
              <a:ext uri="{FF2B5EF4-FFF2-40B4-BE49-F238E27FC236}">
                <a16:creationId xmlns:a16="http://schemas.microsoft.com/office/drawing/2014/main" id="{B6BE0E56-AFA3-D164-E7B9-23B46331F15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77921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4B05E-A677-B664-A6E8-D438EDB1849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14:6</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rPr>
              <a:t>Jesus said to him, ‘I am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way,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truth,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the</a:t>
            </a:r>
            <a:r>
              <a:rPr lang="en-US" sz="3600" dirty="0">
                <a:effectLst>
                  <a:outerShdw blurRad="38100" dist="38100" dir="2700000" algn="tl">
                    <a:srgbClr val="000000">
                      <a:alpha val="43137"/>
                    </a:srgbClr>
                  </a:outerShdw>
                </a:effectLst>
                <a:latin typeface="+mn-lt"/>
              </a:rPr>
              <a:t> life;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no one</a:t>
            </a:r>
            <a:r>
              <a:rPr lang="en-US" sz="3600" b="1"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 </a:t>
            </a:r>
            <a:r>
              <a:rPr lang="en-US" sz="3600" dirty="0">
                <a:effectLst>
                  <a:outerShdw blurRad="38100" dist="38100" dir="2700000" algn="tl">
                    <a:srgbClr val="000000">
                      <a:alpha val="43137"/>
                    </a:srgbClr>
                  </a:outerShdw>
                </a:effectLst>
                <a:latin typeface="+mn-lt"/>
              </a:rPr>
              <a:t>comes to the Father but through Me</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9CD3B862-2716-00CE-504C-3E89E31E933F}"/>
              </a:ext>
            </a:extLst>
          </p:cNvPr>
          <p:cNvPicPr>
            <a:picLocks noChangeAspect="1"/>
          </p:cNvPicPr>
          <p:nvPr/>
        </p:nvPicPr>
        <p:blipFill>
          <a:blip r:embed="rId3"/>
          <a:stretch>
            <a:fillRect/>
          </a:stretch>
        </p:blipFill>
        <p:spPr>
          <a:xfrm>
            <a:off x="3657600" y="2452687"/>
            <a:ext cx="4876800" cy="234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111923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F80A-8350-20DF-9F9D-18FE35C40EF7}"/>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FC03A698-5962-64E3-4D03-6F8F4B0156E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893C81F5-2119-595D-05EA-19DB4F9A118E}"/>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7779115-685D-F2CE-5F18-4578E9889BD8}"/>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7274934D-CA81-3F07-3E45-CD9961DD1BE9}"/>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95938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A21D-1DEC-6130-DC2C-4B727D473954}"/>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88AFACD8-6894-7700-5430-AE87DAEA2F36}"/>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58DBD3D9-5988-1687-AD2C-CD8EF9917A25}"/>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2BB1BD30-BE22-F556-E2CC-39CEA22A6555}"/>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65C9011-1292-08D6-B53B-02DEB477AD0C}"/>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7554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DECDD-DB5B-9245-62D9-3303604235D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307E71-64C2-57AA-07C9-D44AF4D5F835}"/>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11:19</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Church at Antioch</a:t>
            </a:r>
          </a:p>
        </p:txBody>
      </p:sp>
      <p:sp>
        <p:nvSpPr>
          <p:cNvPr id="161795" name="Rectangle 3">
            <a:extLst>
              <a:ext uri="{FF2B5EF4-FFF2-40B4-BE49-F238E27FC236}">
                <a16:creationId xmlns:a16="http://schemas.microsoft.com/office/drawing/2014/main" id="{A29EF79D-FF69-4B32-895F-48277437284F}"/>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Development of the Church (11:19-26)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Benevolence of the Church (Acts 11:27-30)</a:t>
            </a:r>
          </a:p>
        </p:txBody>
      </p:sp>
      <p:pic>
        <p:nvPicPr>
          <p:cNvPr id="3" name="Picture 2">
            <a:extLst>
              <a:ext uri="{FF2B5EF4-FFF2-40B4-BE49-F238E27FC236}">
                <a16:creationId xmlns:a16="http://schemas.microsoft.com/office/drawing/2014/main" id="{7A7A3C46-13E7-6789-7252-3274649D031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62798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C26E3-57D3-1258-E0BB-ECB8339ECE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8C5CE38-EF96-AC46-610C-B5C3FF6456BB}"/>
              </a:ext>
            </a:extLst>
          </p:cNvPr>
          <p:cNvSpPr>
            <a:spLocks noGrp="1" noChangeArrowheads="1"/>
          </p:cNvSpPr>
          <p:nvPr>
            <p:ph type="body" idx="1"/>
          </p:nvPr>
        </p:nvSpPr>
        <p:spPr>
          <a:xfrm>
            <a:off x="838200" y="2286000"/>
            <a:ext cx="8458200" cy="1752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Agabus’ prophecy (27-28)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Relief fund (29-30) </a:t>
            </a:r>
          </a:p>
        </p:txBody>
      </p:sp>
      <p:sp>
        <p:nvSpPr>
          <p:cNvPr id="3" name="Rectangle 2">
            <a:extLst>
              <a:ext uri="{FF2B5EF4-FFF2-40B4-BE49-F238E27FC236}">
                <a16:creationId xmlns:a16="http://schemas.microsoft.com/office/drawing/2014/main" id="{D2E9F487-FF93-7C7C-0B02-3BF57266CD3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Benevolence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11:27-30</a:t>
            </a:r>
          </a:p>
        </p:txBody>
      </p:sp>
      <p:pic>
        <p:nvPicPr>
          <p:cNvPr id="5" name="Picture 4">
            <a:extLst>
              <a:ext uri="{FF2B5EF4-FFF2-40B4-BE49-F238E27FC236}">
                <a16:creationId xmlns:a16="http://schemas.microsoft.com/office/drawing/2014/main" id="{4EB5BDF4-44E1-26CD-51F9-C263E71FA06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2785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8A29-D5A7-A3C5-8E0F-94E3F8B7B14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A8C50F-0AD3-591D-E48F-5A1E8429B2B0}"/>
              </a:ext>
            </a:extLst>
          </p:cNvPr>
          <p:cNvSpPr>
            <a:spLocks noGrp="1" noChangeArrowheads="1"/>
          </p:cNvSpPr>
          <p:nvPr>
            <p:ph type="body" idx="1"/>
          </p:nvPr>
        </p:nvSpPr>
        <p:spPr>
          <a:xfrm>
            <a:off x="838200" y="2286000"/>
            <a:ext cx="8458200" cy="1752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Agabus’ prophecy (27-28)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Relief fund (29-30) </a:t>
            </a:r>
          </a:p>
        </p:txBody>
      </p:sp>
      <p:sp>
        <p:nvSpPr>
          <p:cNvPr id="3" name="Rectangle 2">
            <a:extLst>
              <a:ext uri="{FF2B5EF4-FFF2-40B4-BE49-F238E27FC236}">
                <a16:creationId xmlns:a16="http://schemas.microsoft.com/office/drawing/2014/main" id="{547562D0-6376-C967-40DC-31C4902AE25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Benevolence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11:27-30</a:t>
            </a:r>
          </a:p>
        </p:txBody>
      </p:sp>
      <p:pic>
        <p:nvPicPr>
          <p:cNvPr id="5" name="Picture 4">
            <a:extLst>
              <a:ext uri="{FF2B5EF4-FFF2-40B4-BE49-F238E27FC236}">
                <a16:creationId xmlns:a16="http://schemas.microsoft.com/office/drawing/2014/main" id="{EB5E79A9-3B72-F761-EE1F-7A902DA3BA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895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E90D-E21D-BB3F-6303-D96A90B435D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821A243-7B96-C731-5452-2C40FFA1D5B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Agabus’ Prophecy</a:t>
            </a:r>
          </a:p>
        </p:txBody>
      </p:sp>
      <p:sp>
        <p:nvSpPr>
          <p:cNvPr id="161795" name="Rectangle 3">
            <a:extLst>
              <a:ext uri="{FF2B5EF4-FFF2-40B4-BE49-F238E27FC236}">
                <a16:creationId xmlns:a16="http://schemas.microsoft.com/office/drawing/2014/main" id="{6ECB3D32-FA3C-0244-EF86-E4D6B091EF48}"/>
              </a:ext>
            </a:extLst>
          </p:cNvPr>
          <p:cNvSpPr>
            <a:spLocks noGrp="1" noChangeArrowheads="1"/>
          </p:cNvSpPr>
          <p:nvPr>
            <p:ph type="body" idx="1"/>
          </p:nvPr>
        </p:nvSpPr>
        <p:spPr>
          <a:xfrm>
            <a:off x="609600" y="1828800"/>
            <a:ext cx="6934200" cy="3200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(27)</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introduced (28a)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prophecy (28b)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Fulfilment of Agabus’ prophecy (28c)</a:t>
            </a:r>
          </a:p>
        </p:txBody>
      </p:sp>
      <p:pic>
        <p:nvPicPr>
          <p:cNvPr id="2" name="Picture 1">
            <a:extLst>
              <a:ext uri="{FF2B5EF4-FFF2-40B4-BE49-F238E27FC236}">
                <a16:creationId xmlns:a16="http://schemas.microsoft.com/office/drawing/2014/main" id="{3F534DA0-0CD0-CB44-6680-347C4E384F6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58389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7E38-6BCF-F11C-FC3F-C2E511BAD1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3AB3BB-A4C6-4A81-82AF-FDC03EAF498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Agabus’ Prophecy</a:t>
            </a:r>
          </a:p>
        </p:txBody>
      </p:sp>
      <p:sp>
        <p:nvSpPr>
          <p:cNvPr id="161795" name="Rectangle 3">
            <a:extLst>
              <a:ext uri="{FF2B5EF4-FFF2-40B4-BE49-F238E27FC236}">
                <a16:creationId xmlns:a16="http://schemas.microsoft.com/office/drawing/2014/main" id="{90CFF35E-6DC1-B948-50C0-AFA3726763C3}"/>
              </a:ext>
            </a:extLst>
          </p:cNvPr>
          <p:cNvSpPr>
            <a:spLocks noGrp="1" noChangeArrowheads="1"/>
          </p:cNvSpPr>
          <p:nvPr>
            <p:ph type="body" idx="1"/>
          </p:nvPr>
        </p:nvSpPr>
        <p:spPr>
          <a:xfrm>
            <a:off x="609600" y="1828800"/>
            <a:ext cx="6934200" cy="3200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Occasion (27)</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introduced (28a)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prophecy (28b)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Fulfilment of Agabus’ prophecy (28c)</a:t>
            </a:r>
          </a:p>
        </p:txBody>
      </p:sp>
      <p:pic>
        <p:nvPicPr>
          <p:cNvPr id="2" name="Picture 1">
            <a:extLst>
              <a:ext uri="{FF2B5EF4-FFF2-40B4-BE49-F238E27FC236}">
                <a16:creationId xmlns:a16="http://schemas.microsoft.com/office/drawing/2014/main" id="{85389605-043B-C1F4-4117-C60FBC61C8D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2931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A7A74-AA36-0520-CE2E-AFD2934858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2E0731-7C6A-C874-7809-2F8D548B580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E169A10F-2269-31FC-BBB4-94EF7C51088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for (</a:t>
            </a:r>
            <a:r>
              <a:rPr lang="en-US" sz="3600"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636BE063-333D-D460-E481-8E04CF28F177}"/>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155434668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78887A62-8C20-3858-C270-3475B5271739}"/>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2908846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304800"/>
            <a:ext cx="7772400" cy="609600"/>
          </a:xfrm>
        </p:spPr>
        <p:txBody>
          <a:bodyPr/>
          <a:lstStyle/>
          <a:p>
            <a:r>
              <a:rPr lang="en-US" altLang="en-US" sz="4000" dirty="0">
                <a:solidFill>
                  <a:srgbClr val="00FFFF"/>
                </a:solidFill>
                <a:latin typeface="Arial" panose="020B0604020202020204" pitchFamily="34" charset="0"/>
                <a:cs typeface="Arial" panose="020B060402020202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1752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tx1"/>
                          </a:solidFill>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010401" y="2114552"/>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196F-6899-AEC5-BAF6-ED3D606553B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0B1EF4A-3A07-8114-1929-53337BD5E72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Agabus’ Prophecy</a:t>
            </a:r>
          </a:p>
        </p:txBody>
      </p:sp>
      <p:sp>
        <p:nvSpPr>
          <p:cNvPr id="161795" name="Rectangle 3">
            <a:extLst>
              <a:ext uri="{FF2B5EF4-FFF2-40B4-BE49-F238E27FC236}">
                <a16:creationId xmlns:a16="http://schemas.microsoft.com/office/drawing/2014/main" id="{337CFB58-AFBA-8850-2112-4C26A0E19476}"/>
              </a:ext>
            </a:extLst>
          </p:cNvPr>
          <p:cNvSpPr>
            <a:spLocks noGrp="1" noChangeArrowheads="1"/>
          </p:cNvSpPr>
          <p:nvPr>
            <p:ph type="body" idx="1"/>
          </p:nvPr>
        </p:nvSpPr>
        <p:spPr>
          <a:xfrm>
            <a:off x="609600" y="1828800"/>
            <a:ext cx="6934200" cy="3200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(27)</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Agabus introduced (28a)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prophecy (28b)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Fulfilment of Agabus’ prophecy (28c)</a:t>
            </a:r>
          </a:p>
        </p:txBody>
      </p:sp>
      <p:pic>
        <p:nvPicPr>
          <p:cNvPr id="2" name="Picture 1">
            <a:extLst>
              <a:ext uri="{FF2B5EF4-FFF2-40B4-BE49-F238E27FC236}">
                <a16:creationId xmlns:a16="http://schemas.microsoft.com/office/drawing/2014/main" id="{04A5DA35-30F8-86A2-EFAB-388C18C9E2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39085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4754B-16A7-C5A3-372B-BFDF53520E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E7A6A2-B866-322F-2610-6C3053A0B9B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Agabus’ Prophecy</a:t>
            </a:r>
          </a:p>
        </p:txBody>
      </p:sp>
      <p:sp>
        <p:nvSpPr>
          <p:cNvPr id="161795" name="Rectangle 3">
            <a:extLst>
              <a:ext uri="{FF2B5EF4-FFF2-40B4-BE49-F238E27FC236}">
                <a16:creationId xmlns:a16="http://schemas.microsoft.com/office/drawing/2014/main" id="{72AA308B-E609-6440-3D38-36E5341D441D}"/>
              </a:ext>
            </a:extLst>
          </p:cNvPr>
          <p:cNvSpPr>
            <a:spLocks noGrp="1" noChangeArrowheads="1"/>
          </p:cNvSpPr>
          <p:nvPr>
            <p:ph type="body" idx="1"/>
          </p:nvPr>
        </p:nvSpPr>
        <p:spPr>
          <a:xfrm>
            <a:off x="609600" y="1828800"/>
            <a:ext cx="6934200" cy="3200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(27)</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introduced (28a)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Agabus’ prophecy (28b)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Fulfilment of Agabus’ prophecy (28c)</a:t>
            </a:r>
          </a:p>
        </p:txBody>
      </p:sp>
      <p:pic>
        <p:nvPicPr>
          <p:cNvPr id="2" name="Picture 1">
            <a:extLst>
              <a:ext uri="{FF2B5EF4-FFF2-40B4-BE49-F238E27FC236}">
                <a16:creationId xmlns:a16="http://schemas.microsoft.com/office/drawing/2014/main" id="{6FD17C9F-3837-C2FE-57DF-DCB2824160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388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750219" y="228600"/>
            <a:ext cx="8691562" cy="11430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World?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rPr>
              <a:t>(Revelation 3:10)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609600" y="1600200"/>
            <a:ext cx="9753600" cy="4191000"/>
          </a:xfrm>
        </p:spPr>
        <p:txBody>
          <a:bodyPr/>
          <a:lstStyle/>
          <a:p>
            <a:pPr marL="514350" indent="-514350" algn="just">
              <a:spcBef>
                <a:spcPct val="0"/>
              </a:spcBef>
              <a:spcAft>
                <a:spcPts val="2400"/>
              </a:spcAft>
              <a:buClr>
                <a:srgbClr val="66FFFF"/>
              </a:buClr>
              <a:buSzPct val="100000"/>
              <a:buFont typeface="+mj-lt"/>
              <a:buAutoNum type="arabicParenR"/>
            </a:pPr>
            <a:r>
              <a:rPr lang="en-US" sz="3000" dirty="0" err="1">
                <a:effectLst>
                  <a:outerShdw blurRad="38100" dist="38100" dir="2700000" algn="tl">
                    <a:srgbClr val="000000">
                      <a:alpha val="43137"/>
                    </a:srgbClr>
                  </a:outerShdw>
                </a:effectLst>
              </a:rPr>
              <a:t>Oikouménē</a:t>
            </a:r>
            <a:r>
              <a:rPr lang="en-US" sz="3000" dirty="0">
                <a:effectLst>
                  <a:outerShdw blurRad="38100" dist="38100" dir="2700000" algn="tl">
                    <a:srgbClr val="000000">
                      <a:alpha val="43137"/>
                    </a:srgbClr>
                  </a:outerShdw>
                </a:effectLst>
              </a:rPr>
              <a:t> – known world?</a:t>
            </a:r>
            <a:r>
              <a:rPr lang="en-US" altLang="en-US" sz="3000" dirty="0">
                <a:effectLst>
                  <a:outerShdw blurRad="38100" dist="38100" dir="2700000" algn="tl">
                    <a:srgbClr val="000000">
                      <a:alpha val="43137"/>
                    </a:srgbClr>
                  </a:outerShdw>
                </a:effectLst>
              </a:rPr>
              <a:t> (Luke 2:1; Acts 11:28)</a:t>
            </a:r>
          </a:p>
          <a:p>
            <a:pPr marL="514350" indent="-514350" algn="just">
              <a:spcBef>
                <a:spcPct val="0"/>
              </a:spcBef>
              <a:spcAft>
                <a:spcPts val="2400"/>
              </a:spcAft>
              <a:buClr>
                <a:srgbClr val="66FFFF"/>
              </a:buClr>
              <a:buSzPct val="100000"/>
              <a:buFont typeface="+mj-lt"/>
              <a:buAutoNum type="arabicParenR"/>
            </a:pPr>
            <a:r>
              <a:rPr lang="en-US" sz="3000" dirty="0" err="1">
                <a:effectLst>
                  <a:outerShdw blurRad="38100" dist="38100" dir="2700000" algn="tl">
                    <a:srgbClr val="000000">
                      <a:alpha val="43137"/>
                    </a:srgbClr>
                  </a:outerShdw>
                </a:effectLst>
              </a:rPr>
              <a:t>Oikouménē</a:t>
            </a:r>
            <a:r>
              <a:rPr lang="en-US" sz="3000" dirty="0">
                <a:effectLst>
                  <a:outerShdw blurRad="38100" dist="38100" dir="2700000" algn="tl">
                    <a:srgbClr val="000000">
                      <a:alpha val="43137"/>
                    </a:srgbClr>
                  </a:outerShdw>
                </a:effectLst>
              </a:rPr>
              <a:t> – entire world (Luke 4:5</a:t>
            </a:r>
            <a:r>
              <a:rPr lang="en-US" altLang="en-US" sz="3000" dirty="0">
                <a:effectLst>
                  <a:outerShdw blurRad="38100" dist="38100" dir="2700000" algn="tl">
                    <a:srgbClr val="000000">
                      <a:alpha val="43137"/>
                    </a:srgbClr>
                  </a:outerShdw>
                </a:effectLst>
              </a:rPr>
              <a:t>; Acts 17:31; Rev. 12:9)</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sz="3000" dirty="0">
                <a:effectLst>
                  <a:outerShdw blurRad="38100" dist="38100" dir="2700000" algn="tl">
                    <a:srgbClr val="000000">
                      <a:alpha val="43137"/>
                    </a:srgbClr>
                  </a:outerShdw>
                </a:effectLst>
              </a:rPr>
              <a:t>Context favors the global definition</a:t>
            </a:r>
          </a:p>
          <a:p>
            <a:pPr marL="914400" lvl="1" indent="-514350" algn="just">
              <a:spcBef>
                <a:spcPct val="0"/>
              </a:spcBef>
              <a:spcAft>
                <a:spcPts val="2400"/>
              </a:spcAft>
              <a:buClr>
                <a:srgbClr val="FF99FF"/>
              </a:buClr>
              <a:buSzPct val="100000"/>
              <a:buAutoNum type="alphaLcPeriod"/>
            </a:pPr>
            <a:r>
              <a:rPr lang="en-US" altLang="en-US" sz="3000" dirty="0">
                <a:effectLst>
                  <a:outerShdw blurRad="38100" dist="38100" dir="2700000" algn="tl">
                    <a:srgbClr val="000000">
                      <a:alpha val="43137"/>
                    </a:srgbClr>
                  </a:outerShdw>
                </a:effectLst>
              </a:rPr>
              <a:t>Adjective</a:t>
            </a:r>
            <a:r>
              <a:rPr lang="en-US" sz="3000" dirty="0">
                <a:effectLst>
                  <a:outerShdw blurRad="38100" dist="38100" dir="2700000" algn="tl">
                    <a:srgbClr val="000000">
                      <a:alpha val="43137"/>
                    </a:srgbClr>
                  </a:outerShdw>
                </a:effectLst>
              </a:rPr>
              <a:t> “whole” (</a:t>
            </a:r>
            <a:r>
              <a:rPr lang="en-US" sz="3000" i="1" dirty="0">
                <a:effectLst>
                  <a:outerShdw blurRad="38100" dist="38100" dir="2700000" algn="tl">
                    <a:srgbClr val="000000">
                      <a:alpha val="43137"/>
                    </a:srgbClr>
                  </a:outerShdw>
                </a:effectLst>
              </a:rPr>
              <a:t>holos</a:t>
            </a:r>
            <a:r>
              <a:rPr lang="en-US" sz="3000" dirty="0">
                <a:effectLst>
                  <a:outerShdw blurRad="38100" dist="38100" dir="2700000" algn="tl">
                    <a:srgbClr val="000000">
                      <a:alpha val="43137"/>
                    </a:srgbClr>
                  </a:outerShdw>
                </a:effectLst>
              </a:rPr>
              <a:t>)</a:t>
            </a:r>
            <a:r>
              <a:rPr lang="en-US" altLang="en-US" sz="3000" dirty="0">
                <a:effectLst>
                  <a:outerShdw blurRad="38100" dist="38100" dir="2700000" algn="tl">
                    <a:srgbClr val="000000">
                      <a:alpha val="43137"/>
                    </a:srgbClr>
                  </a:outerShdw>
                </a:effectLst>
              </a:rPr>
              <a:t> </a:t>
            </a:r>
          </a:p>
          <a:p>
            <a:pPr marL="914400" lvl="1" indent="-514350" algn="just">
              <a:spcBef>
                <a:spcPct val="0"/>
              </a:spcBef>
              <a:spcAft>
                <a:spcPts val="2400"/>
              </a:spcAft>
              <a:buClr>
                <a:srgbClr val="FF99FF"/>
              </a:buClr>
              <a:buSzPct val="100000"/>
              <a:buAutoNum type="alphaLcPeriod"/>
            </a:pPr>
            <a:r>
              <a:rPr lang="en-US" altLang="en-US" sz="3000" dirty="0">
                <a:effectLst>
                  <a:outerShdw blurRad="38100" dist="38100" dir="2700000" algn="tl">
                    <a:srgbClr val="000000">
                      <a:alpha val="43137"/>
                    </a:srgbClr>
                  </a:outerShdw>
                </a:effectLst>
              </a:rPr>
              <a:t>Rev. 6</a:t>
            </a:r>
            <a:r>
              <a:rPr lang="en-US" altLang="en-US" sz="3000" dirty="0">
                <a:effectLst>
                  <a:outerShdw blurRad="38100" dist="38100" dir="2700000" algn="tl">
                    <a:srgbClr val="000000">
                      <a:alpha val="43137"/>
                    </a:srgbClr>
                  </a:outerShdw>
                </a:effectLst>
                <a:cs typeface="Calibri" panose="020F0502020204030204" pitchFamily="34" charset="0"/>
              </a:rPr>
              <a:t>‒18</a:t>
            </a:r>
            <a:endParaRPr lang="en-US" altLang="en-US" sz="3000" dirty="0">
              <a:effectLst>
                <a:outerShdw blurRad="38100" dist="38100" dir="2700000" algn="tl">
                  <a:srgbClr val="000000">
                    <a:alpha val="43137"/>
                  </a:srgbClr>
                </a:outerShdw>
              </a:effectLst>
            </a:endParaRP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7790" y="33528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8126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EE8F-A5F1-A113-932E-17B87D71E12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9EFDE1A-CC3C-0795-35F9-A4DA9D0EC05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Agabus’ Prophecy</a:t>
            </a:r>
          </a:p>
        </p:txBody>
      </p:sp>
      <p:sp>
        <p:nvSpPr>
          <p:cNvPr id="161795" name="Rectangle 3">
            <a:extLst>
              <a:ext uri="{FF2B5EF4-FFF2-40B4-BE49-F238E27FC236}">
                <a16:creationId xmlns:a16="http://schemas.microsoft.com/office/drawing/2014/main" id="{8CBF21F7-4F37-F35B-4C8B-1734F4DA5D70}"/>
              </a:ext>
            </a:extLst>
          </p:cNvPr>
          <p:cNvSpPr>
            <a:spLocks noGrp="1" noChangeArrowheads="1"/>
          </p:cNvSpPr>
          <p:nvPr>
            <p:ph type="body" idx="1"/>
          </p:nvPr>
        </p:nvSpPr>
        <p:spPr>
          <a:xfrm>
            <a:off x="609600" y="1828800"/>
            <a:ext cx="6934200" cy="3200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Occasion (27)</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introduced (28a)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Agabus’ prophecy (28b)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Fulfilment of Agabus’ prophecy (28c)</a:t>
            </a:r>
          </a:p>
        </p:txBody>
      </p:sp>
      <p:pic>
        <p:nvPicPr>
          <p:cNvPr id="2" name="Picture 1">
            <a:extLst>
              <a:ext uri="{FF2B5EF4-FFF2-40B4-BE49-F238E27FC236}">
                <a16:creationId xmlns:a16="http://schemas.microsoft.com/office/drawing/2014/main" id="{8C69C1C0-3B22-F750-BB2A-F0934F1EE71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05045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236702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299995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1DCD-79A2-A197-FCA8-0658F5D982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3BBF49-95A0-7E8C-30D8-D722178C662D}"/>
              </a:ext>
            </a:extLst>
          </p:cNvPr>
          <p:cNvSpPr>
            <a:spLocks noGrp="1" noChangeArrowheads="1"/>
          </p:cNvSpPr>
          <p:nvPr>
            <p:ph type="body" idx="1"/>
          </p:nvPr>
        </p:nvSpPr>
        <p:spPr>
          <a:xfrm>
            <a:off x="838200" y="2286000"/>
            <a:ext cx="8458200" cy="1752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Agabus’ prophecy (27-28)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Relief fund (29-30) </a:t>
            </a:r>
          </a:p>
        </p:txBody>
      </p:sp>
      <p:sp>
        <p:nvSpPr>
          <p:cNvPr id="3" name="Rectangle 2">
            <a:extLst>
              <a:ext uri="{FF2B5EF4-FFF2-40B4-BE49-F238E27FC236}">
                <a16:creationId xmlns:a16="http://schemas.microsoft.com/office/drawing/2014/main" id="{6F25E48F-9589-32C5-78EC-6423232260F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Benevolence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11:27-30</a:t>
            </a:r>
          </a:p>
        </p:txBody>
      </p:sp>
      <p:pic>
        <p:nvPicPr>
          <p:cNvPr id="5" name="Picture 4">
            <a:extLst>
              <a:ext uri="{FF2B5EF4-FFF2-40B4-BE49-F238E27FC236}">
                <a16:creationId xmlns:a16="http://schemas.microsoft.com/office/drawing/2014/main" id="{3443CF41-97FC-1951-3FD1-C775DC6310C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09511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7CD09-2115-07EF-2D3B-086B3425000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ABDE59-3D93-3C9D-AD2E-36AC012CD54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Relief Fund</a:t>
            </a:r>
          </a:p>
        </p:txBody>
      </p:sp>
      <p:sp>
        <p:nvSpPr>
          <p:cNvPr id="161795" name="Rectangle 3">
            <a:extLst>
              <a:ext uri="{FF2B5EF4-FFF2-40B4-BE49-F238E27FC236}">
                <a16:creationId xmlns:a16="http://schemas.microsoft.com/office/drawing/2014/main" id="{1B432F6B-56B5-8B5E-07CF-C18AA25F20D4}"/>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Money collected (29)</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Money sent (30)</a:t>
            </a:r>
          </a:p>
        </p:txBody>
      </p:sp>
      <p:pic>
        <p:nvPicPr>
          <p:cNvPr id="2" name="Picture 1">
            <a:extLst>
              <a:ext uri="{FF2B5EF4-FFF2-40B4-BE49-F238E27FC236}">
                <a16:creationId xmlns:a16="http://schemas.microsoft.com/office/drawing/2014/main" id="{B3925E55-F55D-2ACE-6A33-57F99945251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5012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96E9-C0B1-AFCC-3C49-CDD0D7D1C3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6A8325-E113-BD63-4642-3E9F9092B3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736DA6FB-8241-BB4F-4D65-E21C7BBA06ED}"/>
              </a:ext>
            </a:extLst>
          </p:cNvPr>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 [in the face of/because of]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9141595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A2AB-26B6-C21A-A2D5-43DB1F342E9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9EAF1A-04B9-A890-7CA1-AB2A36D52DD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Relief Fund</a:t>
            </a:r>
          </a:p>
        </p:txBody>
      </p:sp>
      <p:sp>
        <p:nvSpPr>
          <p:cNvPr id="161795" name="Rectangle 3">
            <a:extLst>
              <a:ext uri="{FF2B5EF4-FFF2-40B4-BE49-F238E27FC236}">
                <a16:creationId xmlns:a16="http://schemas.microsoft.com/office/drawing/2014/main" id="{55E6C641-4ABE-49F4-8D5E-7DA5F7DE2D95}"/>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Money collected (29)</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Money sent (30)</a:t>
            </a:r>
          </a:p>
        </p:txBody>
      </p:sp>
      <p:pic>
        <p:nvPicPr>
          <p:cNvPr id="2" name="Picture 1">
            <a:extLst>
              <a:ext uri="{FF2B5EF4-FFF2-40B4-BE49-F238E27FC236}">
                <a16:creationId xmlns:a16="http://schemas.microsoft.com/office/drawing/2014/main" id="{1AEAEC8D-0FC4-6B5A-92E4-2DED9390623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2239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4A397-106B-2E70-424D-F4622E0E3AD8}"/>
            </a:ext>
          </a:extLst>
        </p:cNvPr>
        <p:cNvGrpSpPr/>
        <p:nvPr/>
      </p:nvGrpSpPr>
      <p:grpSpPr>
        <a:xfrm>
          <a:off x="0" y="0"/>
          <a:ext cx="0" cy="0"/>
          <a:chOff x="0" y="0"/>
          <a:chExt cx="0" cy="0"/>
        </a:xfrm>
      </p:grpSpPr>
      <p:pic>
        <p:nvPicPr>
          <p:cNvPr id="22530" name="Picture 2">
            <a:extLst>
              <a:ext uri="{FF2B5EF4-FFF2-40B4-BE49-F238E27FC236}">
                <a16:creationId xmlns:a16="http://schemas.microsoft.com/office/drawing/2014/main" id="{9AFF947F-8F5B-1EFD-B5A9-1C439E4E8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D13BE38-C964-415B-BB2F-0F54E6FA5A38}"/>
              </a:ext>
            </a:extLst>
          </p:cNvPr>
          <p:cNvSpPr>
            <a:spLocks noChangeArrowheads="1"/>
          </p:cNvSpPr>
          <p:nvPr/>
        </p:nvSpPr>
        <p:spPr bwMode="auto">
          <a:xfrm>
            <a:off x="9372600" y="4572000"/>
            <a:ext cx="914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3D97FC-393B-8767-9C23-B3F71CDFE702}"/>
              </a:ext>
            </a:extLst>
          </p:cNvPr>
          <p:cNvSpPr>
            <a:spLocks noChangeArrowheads="1"/>
          </p:cNvSpPr>
          <p:nvPr/>
        </p:nvSpPr>
        <p:spPr bwMode="auto">
          <a:xfrm>
            <a:off x="9906000" y="2727960"/>
            <a:ext cx="57912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E0CB99E-89C4-E029-96DD-85671ACBFCD1}"/>
              </a:ext>
            </a:extLst>
          </p:cNvPr>
          <p:cNvSpPr>
            <a:spLocks noChangeArrowheads="1"/>
          </p:cNvSpPr>
          <p:nvPr/>
        </p:nvSpPr>
        <p:spPr bwMode="auto">
          <a:xfrm>
            <a:off x="6934200" y="24384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75D91503-7A68-7482-3FCE-2949C68BC4DE}"/>
              </a:ext>
            </a:extLst>
          </p:cNvPr>
          <p:cNvSpPr>
            <a:spLocks noChangeArrowheads="1"/>
          </p:cNvSpPr>
          <p:nvPr/>
        </p:nvSpPr>
        <p:spPr bwMode="auto">
          <a:xfrm>
            <a:off x="2133600" y="6858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050628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9A0C2-9272-4AE0-BC79-D7DFAF3433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125" y="228600"/>
            <a:ext cx="8675275" cy="6400800"/>
          </a:xfrm>
          <a:prstGeom prst="rect">
            <a:avLst/>
          </a:prstGeom>
          <a:ln w="57150">
            <a:solidFill>
              <a:schemeClr val="tx1"/>
            </a:solidFill>
          </a:ln>
        </p:spPr>
      </p:pic>
      <p:sp>
        <p:nvSpPr>
          <p:cNvPr id="6" name="Oval 6">
            <a:extLst>
              <a:ext uri="{FF2B5EF4-FFF2-40B4-BE49-F238E27FC236}">
                <a16:creationId xmlns:a16="http://schemas.microsoft.com/office/drawing/2014/main" id="{7955CE83-2521-4316-966C-93F4B9636816}"/>
              </a:ext>
            </a:extLst>
          </p:cNvPr>
          <p:cNvSpPr>
            <a:spLocks noChangeArrowheads="1"/>
          </p:cNvSpPr>
          <p:nvPr/>
        </p:nvSpPr>
        <p:spPr bwMode="auto">
          <a:xfrm>
            <a:off x="9530762" y="2819400"/>
            <a:ext cx="762000" cy="8382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8" name="Oval 7">
            <a:extLst>
              <a:ext uri="{FF2B5EF4-FFF2-40B4-BE49-F238E27FC236}">
                <a16:creationId xmlns:a16="http://schemas.microsoft.com/office/drawing/2014/main" id="{C722E0F6-2B2A-4916-867B-1292323F6558}"/>
              </a:ext>
            </a:extLst>
          </p:cNvPr>
          <p:cNvSpPr>
            <a:spLocks noChangeArrowheads="1"/>
          </p:cNvSpPr>
          <p:nvPr/>
        </p:nvSpPr>
        <p:spPr bwMode="auto">
          <a:xfrm>
            <a:off x="9225962" y="3886200"/>
            <a:ext cx="8382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
        <p:nvSpPr>
          <p:cNvPr id="9" name="Oval 7">
            <a:extLst>
              <a:ext uri="{FF2B5EF4-FFF2-40B4-BE49-F238E27FC236}">
                <a16:creationId xmlns:a16="http://schemas.microsoft.com/office/drawing/2014/main" id="{C87D9BC7-C3BB-4CC0-8D24-AE0DEDE4D4AF}"/>
              </a:ext>
            </a:extLst>
          </p:cNvPr>
          <p:cNvSpPr>
            <a:spLocks noChangeArrowheads="1"/>
          </p:cNvSpPr>
          <p:nvPr/>
        </p:nvSpPr>
        <p:spPr bwMode="auto">
          <a:xfrm>
            <a:off x="6787562" y="5410200"/>
            <a:ext cx="9906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extLst>
      <p:ext uri="{BB962C8B-B14F-4D97-AF65-F5344CB8AC3E}">
        <p14:creationId xmlns:p14="http://schemas.microsoft.com/office/powerpoint/2010/main" val="18318677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0B20-ADB9-17A5-32F2-B907826A03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967A61A-0111-2206-FD27-E53A97D4ECE8}"/>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Relief Fund</a:t>
            </a:r>
          </a:p>
        </p:txBody>
      </p:sp>
      <p:sp>
        <p:nvSpPr>
          <p:cNvPr id="161795" name="Rectangle 3">
            <a:extLst>
              <a:ext uri="{FF2B5EF4-FFF2-40B4-BE49-F238E27FC236}">
                <a16:creationId xmlns:a16="http://schemas.microsoft.com/office/drawing/2014/main" id="{CB319700-A901-4FAD-3B23-20A32C7D8DB4}"/>
              </a:ext>
            </a:extLst>
          </p:cNvPr>
          <p:cNvSpPr>
            <a:spLocks noGrp="1" noChangeArrowheads="1"/>
          </p:cNvSpPr>
          <p:nvPr>
            <p:ph type="body" idx="1"/>
          </p:nvPr>
        </p:nvSpPr>
        <p:spPr>
          <a:xfrm>
            <a:off x="609600" y="2286001"/>
            <a:ext cx="69342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Money collected (29)</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Money sent (30)</a:t>
            </a:r>
          </a:p>
        </p:txBody>
      </p:sp>
      <p:pic>
        <p:nvPicPr>
          <p:cNvPr id="2" name="Picture 1">
            <a:extLst>
              <a:ext uri="{FF2B5EF4-FFF2-40B4-BE49-F238E27FC236}">
                <a16:creationId xmlns:a16="http://schemas.microsoft.com/office/drawing/2014/main" id="{60FF5F00-0606-F2E0-771F-54E02DECD04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832161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361A0-0118-F487-32D3-1AB7B5B2F5D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1B7975D-3935-944F-B42F-BA17B5765243}"/>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12C8EDE8-5569-9814-0AB7-3BAE74137483}"/>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3D30DDF0-37C3-2623-687D-52C3FCEB946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471751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4A77-7C95-EB0F-81C3-E54BE6151D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7B396CF-600D-2D07-DCCB-1E1E85B703F1}"/>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89D3EC16-62BE-3EEB-B170-99D9B421CD61}"/>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EE9F15B3-6113-FE7B-6196-382E43D2E31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872794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3CC2-A7BC-1606-4AA5-8D0621BF2F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AFA67C-0665-EAD4-663F-08F16413E6AC}"/>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67A59550-390B-9C6F-3BDD-D9DD3B9924C6}"/>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13374D89-78B8-02B9-FD12-06385996253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5511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CA47-0D77-7B3F-F810-1F2ED2F0594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7A10EF-B14A-E15A-659F-288D786353A4}"/>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FB80848F-20B7-8B8E-AE5E-350A92009E1D}"/>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Elders (30c)</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A3D2AAA-AEFE-FD47-D174-0A92B3D68F7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18770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3048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2133601"/>
            <a:ext cx="9784080" cy="2590799"/>
          </a:xfrm>
        </p:spPr>
        <p:txBody>
          <a:bodyPr/>
          <a:lstStyle/>
          <a:p>
            <a:pPr marL="514350" indent="-514350">
              <a:spcBef>
                <a:spcPts val="0"/>
              </a:spcBef>
              <a:spcAft>
                <a:spcPts val="3600"/>
              </a:spcAft>
              <a:buClr>
                <a:srgbClr val="00FFFF"/>
              </a:buClr>
              <a:buFont typeface="+mj-lt"/>
              <a:buAutoNum type="arabicPeriod"/>
              <a:defRPr/>
            </a:pPr>
            <a:r>
              <a:rPr lang="en-US" sz="3200" dirty="0"/>
              <a:t>Episcopalian / bishop rule – Acts 15:2, 6</a:t>
            </a:r>
          </a:p>
          <a:p>
            <a:pPr marL="514350" indent="-514350">
              <a:spcBef>
                <a:spcPts val="0"/>
              </a:spcBef>
              <a:spcAft>
                <a:spcPts val="3600"/>
              </a:spcAft>
              <a:buClr>
                <a:srgbClr val="00FFFF"/>
              </a:buClr>
              <a:buFont typeface="+mj-lt"/>
              <a:buAutoNum type="arabicPeriod"/>
              <a:defRPr/>
            </a:pPr>
            <a:r>
              <a:rPr lang="en-US" sz="3200" dirty="0"/>
              <a:t>Congregational rule – Acts 6:1-7</a:t>
            </a:r>
          </a:p>
          <a:p>
            <a:pPr marL="514350" indent="-514350">
              <a:spcBef>
                <a:spcPts val="0"/>
              </a:spcBef>
              <a:spcAft>
                <a:spcPts val="3600"/>
              </a:spcAft>
              <a:buClr>
                <a:srgbClr val="00FFFF"/>
              </a:buClr>
              <a:buFont typeface="+mj-lt"/>
              <a:buAutoNum type="arabicPeriod"/>
              <a:defRPr/>
            </a:pPr>
            <a:r>
              <a:rPr lang="en-US" sz="3200" dirty="0"/>
              <a:t>Presbyterian / elder rule – Acts 20:28; 1 Tim 5:17; 4:14</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9986</TotalTime>
  <Words>3209</Words>
  <Application>Microsoft Office PowerPoint</Application>
  <PresentationFormat>Widescreen</PresentationFormat>
  <Paragraphs>400</Paragraphs>
  <Slides>102</Slides>
  <Notes>16</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PowerPoint Presentation</vt:lpstr>
      <vt:lpstr>PowerPoint Presentation</vt:lpstr>
      <vt:lpstr>PowerPoint Presentation</vt:lpstr>
      <vt:lpstr>Acts 11:4-17 Peter’s Defense</vt:lpstr>
      <vt:lpstr>Passage Conditioning Salvation  on Faith Alone (Sola Fide)</vt:lpstr>
      <vt:lpstr>PowerPoint Presentation</vt:lpstr>
      <vt:lpstr>Lewis Sperry Chafer, vol. 7, Systematic Theology  (Grand Rapids, MI: Kregel Publications, 1993), 265-66.</vt:lpstr>
      <vt:lpstr>PowerPoint Presentation</vt:lpstr>
      <vt:lpstr>PowerPoint Presentation</vt:lpstr>
      <vt:lpstr>PowerPoint Presentation</vt:lpstr>
      <vt:lpstr>Acts 11:18 The Verdict</vt:lpstr>
      <vt:lpstr>Acts 11:18 The Verdict</vt:lpstr>
      <vt:lpstr>Acts 11:18 The Verdict</vt:lpstr>
      <vt:lpstr>DISPENSATIONAL THEOLOGY IS A SYSTEM OF THEOLOGY</vt:lpstr>
      <vt:lpstr>DOXOLOGICAL PURPOSE</vt:lpstr>
      <vt:lpstr>PowerPoint Presentation</vt:lpstr>
      <vt:lpstr>Acts 11:18 The Verdict</vt:lpstr>
      <vt:lpstr>Purpose</vt:lpstr>
      <vt:lpstr>Message</vt:lpstr>
      <vt:lpstr>PowerPoint Presentation</vt:lpstr>
      <vt:lpstr>Conclusion</vt:lpstr>
      <vt:lpstr>Acts 10:1‒11:18 Cornelius’ Salvation</vt:lpstr>
      <vt:lpstr>PowerPoint Presentation</vt:lpstr>
      <vt:lpstr>Acts 11:19-30 The Church at Antioch</vt:lpstr>
      <vt:lpstr>Acts 11:19-30 The Church at Antioch</vt:lpstr>
      <vt:lpstr>PowerPoint Presentation</vt:lpstr>
      <vt:lpstr>PowerPoint Presentation</vt:lpstr>
      <vt:lpstr>PowerPoint Presentation</vt:lpstr>
      <vt:lpstr>PowerPoint Presentation</vt:lpstr>
      <vt:lpstr>Acts 10:1‒11:18 Cornelius’ Salvation</vt:lpstr>
      <vt:lpstr>PowerPoint Presentation</vt:lpstr>
      <vt:lpstr>PowerPoint Presentation</vt:lpstr>
      <vt:lpstr>PowerPoint Presentation</vt:lpstr>
      <vt:lpstr>Acts 10:1‒11:18 Cornelius’ Salvation</vt:lpstr>
      <vt:lpstr>PowerPoint Presentation</vt:lpstr>
      <vt:lpstr>Purpose</vt:lpstr>
      <vt:lpstr>Message</vt:lpstr>
      <vt:lpstr>Progress Reports</vt:lpstr>
      <vt:lpstr>PowerPoint Presentation</vt:lpstr>
      <vt:lpstr>PowerPoint Presentation</vt:lpstr>
      <vt:lpstr>PowerPoint Presentation</vt:lpstr>
      <vt:lpstr>PowerPoint Presentation</vt:lpstr>
      <vt:lpstr>PowerPoint Presentation</vt:lpstr>
      <vt:lpstr>PowerPoint Presentation</vt:lpstr>
      <vt:lpstr>Acts 11:22-24 Barnabas’ Ministry</vt:lpstr>
      <vt:lpstr>Acts 11:22-24 Barnabas’ Ministry</vt:lpstr>
      <vt:lpstr>PowerPoint Presentation</vt:lpstr>
      <vt:lpstr>Acts 11:22-24 Barnabas’ Ministry</vt:lpstr>
      <vt:lpstr>Acts 11:22-24 Barnabas’ Ministry</vt:lpstr>
      <vt:lpstr>Acts 6:3a Deacon Qualifications</vt:lpstr>
      <vt:lpstr>PowerPoint Presentation</vt:lpstr>
      <vt:lpstr>PowerPoint Presentation</vt:lpstr>
      <vt:lpstr>PowerPoint Presentation</vt:lpstr>
      <vt:lpstr>PORTRAIT OF GROWTH 1:5-7 </vt:lpstr>
      <vt:lpstr>Purpose</vt:lpstr>
      <vt:lpstr>Message</vt:lpstr>
      <vt:lpstr>Progress Reports</vt:lpstr>
      <vt:lpstr>PowerPoint Presentation</vt:lpstr>
      <vt:lpstr>Acts 11:25-26a Saul Reintroduced</vt:lpstr>
      <vt:lpstr>Acts 11:25-26a Saul Reintroduced</vt:lpstr>
      <vt:lpstr>PowerPoint Presentation</vt:lpstr>
      <vt:lpstr>Acts 11:25-26a Saul Reintroduced</vt:lpstr>
      <vt:lpstr>PowerPoint Presentation</vt:lpstr>
      <vt:lpstr>PowerPoint Presentation</vt:lpstr>
      <vt:lpstr>Acts 11:26b-d Barnabas &amp; Saul Minister at Antioch</vt:lpstr>
      <vt:lpstr>Acts 11:26b-d Barnabas &amp; Saul Minister at Antioch</vt:lpstr>
      <vt:lpstr>Acts 11:26b-d Barnabas &amp; Saul Minister at Antioch</vt:lpstr>
      <vt:lpstr>Purpose</vt:lpstr>
      <vt:lpstr>Message</vt:lpstr>
      <vt:lpstr>Progress Reports</vt:lpstr>
      <vt:lpstr>Acts 11:26b-d Barnabas &amp; Saul Minister at Antioch</vt:lpstr>
      <vt:lpstr>PowerPoint Presentation</vt:lpstr>
      <vt:lpstr>Purpose</vt:lpstr>
      <vt:lpstr>Message</vt:lpstr>
      <vt:lpstr>Acts 11:19-30 The Church at Antioch</vt:lpstr>
      <vt:lpstr>PowerPoint Presentation</vt:lpstr>
      <vt:lpstr>PowerPoint Presentation</vt:lpstr>
      <vt:lpstr>Acts 11:27-28 Agabus’ Prophecy</vt:lpstr>
      <vt:lpstr>Acts 11:27-28 Agabus’ Prophecy</vt:lpstr>
      <vt:lpstr>PowerPoint Presentation</vt:lpstr>
      <vt:lpstr>Christ’s Five Trips to Jerusalem</vt:lpstr>
      <vt:lpstr>Acts 11:27-28 Agabus’ Prophecy</vt:lpstr>
      <vt:lpstr>Acts 11:27-28 Agabus’ Prophecy</vt:lpstr>
      <vt:lpstr>The Whole World?  (Revelation 3:10)</vt:lpstr>
      <vt:lpstr>Acts 11:27-28 Agabus’ Prophecy</vt:lpstr>
      <vt:lpstr>PowerPoint Presentation</vt:lpstr>
      <vt:lpstr>PowerPoint Presentation</vt:lpstr>
      <vt:lpstr>PowerPoint Presentation</vt:lpstr>
      <vt:lpstr>Acts 11:29-30 Relief Fund</vt:lpstr>
      <vt:lpstr>Acts 11:29-30 Relief Fund</vt:lpstr>
      <vt:lpstr>Activities of the Local Church  (Acts 2:41-47)</vt:lpstr>
      <vt:lpstr>PowerPoint Presentation</vt:lpstr>
      <vt:lpstr>PowerPoint Presentation</vt:lpstr>
      <vt:lpstr>Acts 11:29-30 Relief Fund</vt:lpstr>
      <vt:lpstr>Acts 11:30 Money Sent</vt:lpstr>
      <vt:lpstr>Acts 11:30 Money Sent</vt:lpstr>
      <vt:lpstr>Acts 11:30 Money Sent</vt:lpstr>
      <vt:lpstr>Acts 11:30 Money Sent</vt:lpstr>
      <vt:lpstr>Local Church Government</vt:lpstr>
      <vt:lpstr>PowerPoint Presentation</vt:lpstr>
      <vt:lpstr>Conclusion</vt:lpstr>
      <vt:lpstr>Acts 11:19-30 The Church at Antioch</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065 Acts 11v17-30</dc:title>
  <dc:subject>ACTS</dc:subject>
  <dc:creator>A. Woods</dc:creator>
  <cp:lastModifiedBy>anne woods</cp:lastModifiedBy>
  <cp:revision>1233</cp:revision>
  <cp:lastPrinted>2025-02-04T17:45:57Z</cp:lastPrinted>
  <dcterms:created xsi:type="dcterms:W3CDTF">2009-01-10T23:45:31Z</dcterms:created>
  <dcterms:modified xsi:type="dcterms:W3CDTF">2025-02-05T12:19:30Z</dcterms:modified>
</cp:coreProperties>
</file>