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1"/>
  </p:notesMasterIdLst>
  <p:handoutMasterIdLst>
    <p:handoutMasterId r:id="rId92"/>
  </p:handoutMasterIdLst>
  <p:sldIdLst>
    <p:sldId id="2094" r:id="rId2"/>
    <p:sldId id="9505" r:id="rId3"/>
    <p:sldId id="12193" r:id="rId4"/>
    <p:sldId id="12293" r:id="rId5"/>
    <p:sldId id="12449" r:id="rId6"/>
    <p:sldId id="12390" r:id="rId7"/>
    <p:sldId id="12391" r:id="rId8"/>
    <p:sldId id="12503" r:id="rId9"/>
    <p:sldId id="27615" r:id="rId10"/>
    <p:sldId id="12392" r:id="rId11"/>
    <p:sldId id="12450" r:id="rId12"/>
    <p:sldId id="12393" r:id="rId13"/>
    <p:sldId id="12394" r:id="rId14"/>
    <p:sldId id="27616" r:id="rId15"/>
    <p:sldId id="7452" r:id="rId16"/>
    <p:sldId id="2843" r:id="rId17"/>
    <p:sldId id="1588" r:id="rId18"/>
    <p:sldId id="27390" r:id="rId19"/>
    <p:sldId id="27391" r:id="rId20"/>
    <p:sldId id="27617" r:id="rId21"/>
    <p:sldId id="2839" r:id="rId22"/>
    <p:sldId id="8002" r:id="rId23"/>
    <p:sldId id="12395" r:id="rId24"/>
    <p:sldId id="3538" r:id="rId25"/>
    <p:sldId id="4163" r:id="rId26"/>
    <p:sldId id="813" r:id="rId27"/>
    <p:sldId id="12451" r:id="rId28"/>
    <p:sldId id="12396" r:id="rId29"/>
    <p:sldId id="12397" r:id="rId30"/>
    <p:sldId id="12398" r:id="rId31"/>
    <p:sldId id="12452" r:id="rId32"/>
    <p:sldId id="12403" r:id="rId33"/>
    <p:sldId id="12404" r:id="rId34"/>
    <p:sldId id="12409" r:id="rId35"/>
    <p:sldId id="12410" r:id="rId36"/>
    <p:sldId id="12411" r:id="rId37"/>
    <p:sldId id="12412" r:id="rId38"/>
    <p:sldId id="12405" r:id="rId39"/>
    <p:sldId id="12413" r:id="rId40"/>
    <p:sldId id="12414" r:id="rId41"/>
    <p:sldId id="12415" r:id="rId42"/>
    <p:sldId id="12416" r:id="rId43"/>
    <p:sldId id="12406" r:id="rId44"/>
    <p:sldId id="12417" r:id="rId45"/>
    <p:sldId id="12418" r:id="rId46"/>
    <p:sldId id="12419" r:id="rId47"/>
    <p:sldId id="12420" r:id="rId48"/>
    <p:sldId id="12421" r:id="rId49"/>
    <p:sldId id="12407" r:id="rId50"/>
    <p:sldId id="12422" r:id="rId51"/>
    <p:sldId id="12423" r:id="rId52"/>
    <p:sldId id="12425" r:id="rId53"/>
    <p:sldId id="12426" r:id="rId54"/>
    <p:sldId id="12427" r:id="rId55"/>
    <p:sldId id="12424" r:id="rId56"/>
    <p:sldId id="12428" r:id="rId57"/>
    <p:sldId id="12429" r:id="rId58"/>
    <p:sldId id="12453" r:id="rId59"/>
    <p:sldId id="12454" r:id="rId60"/>
    <p:sldId id="12408" r:id="rId61"/>
    <p:sldId id="12455" r:id="rId62"/>
    <p:sldId id="12399" r:id="rId63"/>
    <p:sldId id="12400" r:id="rId64"/>
    <p:sldId id="12401" r:id="rId65"/>
    <p:sldId id="12402" r:id="rId66"/>
    <p:sldId id="12294" r:id="rId67"/>
    <p:sldId id="12432" r:id="rId68"/>
    <p:sldId id="12433" r:id="rId69"/>
    <p:sldId id="12434" r:id="rId70"/>
    <p:sldId id="12295" r:id="rId71"/>
    <p:sldId id="12435" r:id="rId72"/>
    <p:sldId id="12436" r:id="rId73"/>
    <p:sldId id="12437" r:id="rId74"/>
    <p:sldId id="12438" r:id="rId75"/>
    <p:sldId id="12439" r:id="rId76"/>
    <p:sldId id="12440" r:id="rId77"/>
    <p:sldId id="12441" r:id="rId78"/>
    <p:sldId id="12442" r:id="rId79"/>
    <p:sldId id="6669" r:id="rId80"/>
    <p:sldId id="6553" r:id="rId81"/>
    <p:sldId id="5550" r:id="rId82"/>
    <p:sldId id="5551" r:id="rId83"/>
    <p:sldId id="7853" r:id="rId84"/>
    <p:sldId id="12286" r:id="rId85"/>
    <p:sldId id="630" r:id="rId86"/>
    <p:sldId id="8191" r:id="rId87"/>
    <p:sldId id="12139" r:id="rId88"/>
    <p:sldId id="12290" r:id="rId89"/>
    <p:sldId id="12140" r:id="rId90"/>
  </p:sldIdLst>
  <p:sldSz cx="12192000" cy="6858000"/>
  <p:notesSz cx="7315200" cy="9601200"/>
  <p:custDataLst>
    <p:tags r:id="rId9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7960" autoAdjust="0"/>
    <p:restoredTop sz="96191" autoAdjust="0"/>
  </p:normalViewPr>
  <p:slideViewPr>
    <p:cSldViewPr>
      <p:cViewPr>
        <p:scale>
          <a:sx n="90" d="100"/>
          <a:sy n="90" d="100"/>
        </p:scale>
        <p:origin x="1450" y="58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4061"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ags" Target="tags/tag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CC6F6DC9-0F8C-4D92-A65B-CE9A4022B103}"/>
    <pc:docChg chg="custSel modHandout">
      <pc:chgData name="Jim McGowan" userId="e2c7446dd3aca506" providerId="LiveId" clId="{CC6F6DC9-0F8C-4D92-A65B-CE9A4022B103}" dt="2025-02-01T23:05:34.782" v="3" actId="6549"/>
      <pc:docMkLst>
        <pc:docMk/>
      </pc:docMkLst>
    </pc:docChg>
  </pc:docChgLst>
  <pc:docChgLst>
    <pc:chgData name="Jim McGowan" userId="e2c7446dd3aca506" providerId="LiveId" clId="{4FF48E15-DBD3-4133-A0B4-13EB771E87CD}"/>
    <pc:docChg chg="undo redo custSel addSld delSld modSld modHandout">
      <pc:chgData name="Jim McGowan" userId="e2c7446dd3aca506" providerId="LiveId" clId="{4FF48E15-DBD3-4133-A0B4-13EB771E87CD}" dt="2024-12-28T22:20:05.583" v="95" actId="6549"/>
      <pc:docMkLst>
        <pc:docMk/>
      </pc:docMkLst>
      <pc:sldChg chg="modSp mod">
        <pc:chgData name="Jim McGowan" userId="e2c7446dd3aca506" providerId="LiveId" clId="{4FF48E15-DBD3-4133-A0B4-13EB771E87CD}" dt="2024-12-28T22:06:27.469" v="15" actId="1035"/>
        <pc:sldMkLst>
          <pc:docMk/>
          <pc:sldMk cId="859556536" sldId="630"/>
        </pc:sldMkLst>
        <pc:picChg chg="mod">
          <ac:chgData name="Jim McGowan" userId="e2c7446dd3aca506" providerId="LiveId" clId="{4FF48E15-DBD3-4133-A0B4-13EB771E87CD}" dt="2024-12-28T22:06:27.469" v="15" actId="1035"/>
          <ac:picMkLst>
            <pc:docMk/>
            <pc:sldMk cId="859556536" sldId="630"/>
            <ac:picMk id="3" creationId="{8EA25A2E-5CBD-4BD6-B8D1-1237D222E37E}"/>
          </ac:picMkLst>
        </pc:picChg>
      </pc:sldChg>
      <pc:sldChg chg="modSp mod">
        <pc:chgData name="Jim McGowan" userId="e2c7446dd3aca506" providerId="LiveId" clId="{4FF48E15-DBD3-4133-A0B4-13EB771E87CD}" dt="2024-12-28T22:19:01.181" v="86" actId="6549"/>
        <pc:sldMkLst>
          <pc:docMk/>
          <pc:sldMk cId="3758541741" sldId="3867"/>
        </pc:sldMkLst>
      </pc:sldChg>
      <pc:sldChg chg="addSp modSp">
        <pc:chgData name="Jim McGowan" userId="e2c7446dd3aca506" providerId="LiveId" clId="{4FF48E15-DBD3-4133-A0B4-13EB771E87CD}" dt="2024-12-28T22:04:56.582" v="8"/>
        <pc:sldMkLst>
          <pc:docMk/>
          <pc:sldMk cId="0" sldId="5550"/>
        </pc:sldMkLst>
      </pc:sldChg>
      <pc:sldChg chg="addSp delSp modSp">
        <pc:chgData name="Jim McGowan" userId="e2c7446dd3aca506" providerId="LiveId" clId="{4FF48E15-DBD3-4133-A0B4-13EB771E87CD}" dt="2024-12-28T22:06:01.033" v="10"/>
        <pc:sldMkLst>
          <pc:docMk/>
          <pc:sldMk cId="0" sldId="5551"/>
        </pc:sldMkLst>
        <pc:picChg chg="add mod">
          <ac:chgData name="Jim McGowan" userId="e2c7446dd3aca506" providerId="LiveId" clId="{4FF48E15-DBD3-4133-A0B4-13EB771E87CD}" dt="2024-12-28T22:06:01.033" v="10"/>
          <ac:picMkLst>
            <pc:docMk/>
            <pc:sldMk cId="0" sldId="5551"/>
            <ac:picMk id="2" creationId="{E44B35CB-E2AF-2F15-BC63-0FCBD1A5384C}"/>
          </ac:picMkLst>
        </pc:picChg>
      </pc:sldChg>
      <pc:sldChg chg="modSp">
        <pc:chgData name="Jim McGowan" userId="e2c7446dd3aca506" providerId="LiveId" clId="{4FF48E15-DBD3-4133-A0B4-13EB771E87CD}" dt="2024-12-28T22:04:46.263" v="7" actId="1035"/>
        <pc:sldMkLst>
          <pc:docMk/>
          <pc:sldMk cId="0" sldId="6669"/>
        </pc:sldMkLst>
        <pc:picChg chg="mod">
          <ac:chgData name="Jim McGowan" userId="e2c7446dd3aca506" providerId="LiveId" clId="{4FF48E15-DBD3-4133-A0B4-13EB771E87CD}" dt="2024-12-28T22:04:46.263" v="7" actId="1035"/>
          <ac:picMkLst>
            <pc:docMk/>
            <pc:sldMk cId="0" sldId="6669"/>
            <ac:picMk id="55300" creationId="{87A7463F-1356-F356-8EFF-F88A59AC47C5}"/>
          </ac:picMkLst>
        </pc:picChg>
      </pc:sldChg>
      <pc:sldChg chg="modSp del mod">
        <pc:chgData name="Jim McGowan" userId="e2c7446dd3aca506" providerId="LiveId" clId="{4FF48E15-DBD3-4133-A0B4-13EB771E87CD}" dt="2024-12-28T22:14:16.294" v="63" actId="47"/>
        <pc:sldMkLst>
          <pc:docMk/>
          <pc:sldMk cId="2876249296" sldId="7327"/>
        </pc:sldMkLst>
      </pc:sldChg>
      <pc:sldChg chg="modSp mod">
        <pc:chgData name="Jim McGowan" userId="e2c7446dd3aca506" providerId="LiveId" clId="{4FF48E15-DBD3-4133-A0B4-13EB771E87CD}" dt="2024-12-28T22:14:55.038" v="65" actId="14100"/>
        <pc:sldMkLst>
          <pc:docMk/>
          <pc:sldMk cId="108679736" sldId="12217"/>
        </pc:sldMkLst>
      </pc:sldChg>
      <pc:sldChg chg="modSp del mod">
        <pc:chgData name="Jim McGowan" userId="e2c7446dd3aca506" providerId="LiveId" clId="{4FF48E15-DBD3-4133-A0B4-13EB771E87CD}" dt="2024-12-28T22:18:16.846" v="84" actId="47"/>
        <pc:sldMkLst>
          <pc:docMk/>
          <pc:sldMk cId="2698716736" sldId="12285"/>
        </pc:sldMkLst>
      </pc:sldChg>
      <pc:sldChg chg="addSp delSp modSp add mod">
        <pc:chgData name="Jim McGowan" userId="e2c7446dd3aca506" providerId="LiveId" clId="{4FF48E15-DBD3-4133-A0B4-13EB771E87CD}" dt="2024-12-28T22:13:59.635" v="62" actId="108"/>
        <pc:sldMkLst>
          <pc:docMk/>
          <pc:sldMk cId="4030594696" sldId="12287"/>
        </pc:sldMkLst>
      </pc:sldChg>
      <pc:sldChg chg="addSp delSp modSp add mod">
        <pc:chgData name="Jim McGowan" userId="e2c7446dd3aca506" providerId="LiveId" clId="{4FF48E15-DBD3-4133-A0B4-13EB771E87CD}" dt="2024-12-28T22:18:11.186" v="83" actId="255"/>
        <pc:sldMkLst>
          <pc:docMk/>
          <pc:sldMk cId="3282056981" sldId="12288"/>
        </pc:sldMkLst>
      </pc:sldChg>
    </pc:docChg>
  </pc:docChgLst>
  <pc:docChgLst>
    <pc:chgData name="Jim McGowan" userId="e2c7446dd3aca506" providerId="LiveId" clId="{F6CA955C-A2CA-4B8E-8990-E2F017606D2D}"/>
    <pc:docChg chg="addSld delSld modSld sldOrd">
      <pc:chgData name="Jim McGowan" userId="e2c7446dd3aca506" providerId="LiveId" clId="{F6CA955C-A2CA-4B8E-8990-E2F017606D2D}" dt="2025-01-05T00:54:52.151" v="42" actId="47"/>
      <pc:docMkLst>
        <pc:docMk/>
      </pc:docMkLst>
      <pc:sldChg chg="add">
        <pc:chgData name="Jim McGowan" userId="e2c7446dd3aca506" providerId="LiveId" clId="{F6CA955C-A2CA-4B8E-8990-E2F017606D2D}" dt="2025-01-05T00:43:19.488" v="14"/>
        <pc:sldMkLst>
          <pc:docMk/>
          <pc:sldMk cId="0" sldId="282"/>
        </pc:sldMkLst>
      </pc:sldChg>
      <pc:sldChg chg="del">
        <pc:chgData name="Jim McGowan" userId="e2c7446dd3aca506" providerId="LiveId" clId="{F6CA955C-A2CA-4B8E-8990-E2F017606D2D}" dt="2025-01-05T00:54:52.151" v="42" actId="47"/>
        <pc:sldMkLst>
          <pc:docMk/>
          <pc:sldMk cId="1106824290" sldId="2055"/>
        </pc:sldMkLst>
      </pc:sldChg>
      <pc:sldChg chg="del">
        <pc:chgData name="Jim McGowan" userId="e2c7446dd3aca506" providerId="LiveId" clId="{F6CA955C-A2CA-4B8E-8990-E2F017606D2D}" dt="2025-01-05T00:54:52.151" v="42" actId="47"/>
        <pc:sldMkLst>
          <pc:docMk/>
          <pc:sldMk cId="373029981" sldId="2058"/>
        </pc:sldMkLst>
      </pc:sldChg>
      <pc:sldChg chg="del">
        <pc:chgData name="Jim McGowan" userId="e2c7446dd3aca506" providerId="LiveId" clId="{F6CA955C-A2CA-4B8E-8990-E2F017606D2D}" dt="2025-01-05T00:54:52.151" v="42" actId="47"/>
        <pc:sldMkLst>
          <pc:docMk/>
          <pc:sldMk cId="864361146" sldId="2630"/>
        </pc:sldMkLst>
      </pc:sldChg>
      <pc:sldChg chg="add">
        <pc:chgData name="Jim McGowan" userId="e2c7446dd3aca506" providerId="LiveId" clId="{F6CA955C-A2CA-4B8E-8990-E2F017606D2D}" dt="2025-01-05T00:43:19.488" v="14"/>
        <pc:sldMkLst>
          <pc:docMk/>
          <pc:sldMk cId="2555013254" sldId="3229"/>
        </pc:sldMkLst>
      </pc:sldChg>
      <pc:sldChg chg="modSp add mod">
        <pc:chgData name="Jim McGowan" userId="e2c7446dd3aca506" providerId="LiveId" clId="{F6CA955C-A2CA-4B8E-8990-E2F017606D2D}" dt="2025-01-05T00:41:48.563" v="12" actId="948"/>
        <pc:sldMkLst>
          <pc:docMk/>
          <pc:sldMk cId="94617962" sldId="3694"/>
        </pc:sldMkLst>
      </pc:sldChg>
      <pc:sldChg chg="del">
        <pc:chgData name="Jim McGowan" userId="e2c7446dd3aca506" providerId="LiveId" clId="{F6CA955C-A2CA-4B8E-8990-E2F017606D2D}" dt="2025-01-05T00:54:52.151" v="42" actId="47"/>
        <pc:sldMkLst>
          <pc:docMk/>
          <pc:sldMk cId="3758541741" sldId="3867"/>
        </pc:sldMkLst>
      </pc:sldChg>
      <pc:sldChg chg="modSp add mod">
        <pc:chgData name="Jim McGowan" userId="e2c7446dd3aca506" providerId="LiveId" clId="{F6CA955C-A2CA-4B8E-8990-E2F017606D2D}" dt="2025-01-05T00:41:22.293" v="9" actId="948"/>
        <pc:sldMkLst>
          <pc:docMk/>
          <pc:sldMk cId="1730042090" sldId="4192"/>
        </pc:sldMkLst>
      </pc:sldChg>
      <pc:sldChg chg="modSp add mod">
        <pc:chgData name="Jim McGowan" userId="e2c7446dd3aca506" providerId="LiveId" clId="{F6CA955C-A2CA-4B8E-8990-E2F017606D2D}" dt="2025-01-05T00:44:31.094" v="16" actId="108"/>
        <pc:sldMkLst>
          <pc:docMk/>
          <pc:sldMk cId="1720216743" sldId="4281"/>
        </pc:sldMkLst>
      </pc:sldChg>
      <pc:sldChg chg="modSp add mod">
        <pc:chgData name="Jim McGowan" userId="e2c7446dd3aca506" providerId="LiveId" clId="{F6CA955C-A2CA-4B8E-8990-E2F017606D2D}" dt="2025-01-05T00:49:38.959" v="33" actId="948"/>
        <pc:sldMkLst>
          <pc:docMk/>
          <pc:sldMk cId="698696942" sldId="5255"/>
        </pc:sldMkLst>
      </pc:sldChg>
      <pc:sldChg chg="modSp add mod">
        <pc:chgData name="Jim McGowan" userId="e2c7446dd3aca506" providerId="LiveId" clId="{F6CA955C-A2CA-4B8E-8990-E2F017606D2D}" dt="2025-01-05T00:44:37.064" v="17" actId="108"/>
        <pc:sldMkLst>
          <pc:docMk/>
          <pc:sldMk cId="3772509008" sldId="5687"/>
        </pc:sldMkLst>
      </pc:sldChg>
      <pc:sldChg chg="modSp add mod">
        <pc:chgData name="Jim McGowan" userId="e2c7446dd3aca506" providerId="LiveId" clId="{F6CA955C-A2CA-4B8E-8990-E2F017606D2D}" dt="2025-01-05T00:48:38.584" v="30" actId="948"/>
        <pc:sldMkLst>
          <pc:docMk/>
          <pc:sldMk cId="344650109" sldId="7796"/>
        </pc:sldMkLst>
      </pc:sldChg>
      <pc:sldChg chg="del">
        <pc:chgData name="Jim McGowan" userId="e2c7446dd3aca506" providerId="LiveId" clId="{F6CA955C-A2CA-4B8E-8990-E2F017606D2D}" dt="2025-01-05T00:54:52.151" v="42" actId="47"/>
        <pc:sldMkLst>
          <pc:docMk/>
          <pc:sldMk cId="3376145389" sldId="10569"/>
        </pc:sldMkLst>
      </pc:sldChg>
      <pc:sldChg chg="add">
        <pc:chgData name="Jim McGowan" userId="e2c7446dd3aca506" providerId="LiveId" clId="{F6CA955C-A2CA-4B8E-8990-E2F017606D2D}" dt="2025-01-05T00:40:20.911" v="3"/>
        <pc:sldMkLst>
          <pc:docMk/>
          <pc:sldMk cId="2492324470" sldId="12136"/>
        </pc:sldMkLst>
      </pc:sldChg>
      <pc:sldChg chg="del">
        <pc:chgData name="Jim McGowan" userId="e2c7446dd3aca506" providerId="LiveId" clId="{F6CA955C-A2CA-4B8E-8990-E2F017606D2D}" dt="2025-01-05T00:54:52.151" v="42" actId="47"/>
        <pc:sldMkLst>
          <pc:docMk/>
          <pc:sldMk cId="1660746930" sldId="12152"/>
        </pc:sldMkLst>
      </pc:sldChg>
      <pc:sldChg chg="del">
        <pc:chgData name="Jim McGowan" userId="e2c7446dd3aca506" providerId="LiveId" clId="{F6CA955C-A2CA-4B8E-8990-E2F017606D2D}" dt="2025-01-05T00:54:52.151" v="42" actId="47"/>
        <pc:sldMkLst>
          <pc:docMk/>
          <pc:sldMk cId="2200420190" sldId="12154"/>
        </pc:sldMkLst>
      </pc:sldChg>
      <pc:sldChg chg="del">
        <pc:chgData name="Jim McGowan" userId="e2c7446dd3aca506" providerId="LiveId" clId="{F6CA955C-A2CA-4B8E-8990-E2F017606D2D}" dt="2025-01-05T00:54:52.151" v="42" actId="47"/>
        <pc:sldMkLst>
          <pc:docMk/>
          <pc:sldMk cId="108679736" sldId="12217"/>
        </pc:sldMkLst>
      </pc:sldChg>
      <pc:sldChg chg="ord">
        <pc:chgData name="Jim McGowan" userId="e2c7446dd3aca506" providerId="LiveId" clId="{F6CA955C-A2CA-4B8E-8990-E2F017606D2D}" dt="2025-01-05T00:40:58.858" v="8"/>
        <pc:sldMkLst>
          <pc:docMk/>
          <pc:sldMk cId="3109386130" sldId="12293"/>
        </pc:sldMkLst>
      </pc:sldChg>
      <pc:sldChg chg="del ord">
        <pc:chgData name="Jim McGowan" userId="e2c7446dd3aca506" providerId="LiveId" clId="{F6CA955C-A2CA-4B8E-8990-E2F017606D2D}" dt="2025-01-05T00:45:49.900" v="22" actId="47"/>
        <pc:sldMkLst>
          <pc:docMk/>
          <pc:sldMk cId="115732394" sldId="12323"/>
        </pc:sldMkLst>
      </pc:sldChg>
      <pc:sldChg chg="modSp add">
        <pc:chgData name="Jim McGowan" userId="e2c7446dd3aca506" providerId="LiveId" clId="{F6CA955C-A2CA-4B8E-8990-E2F017606D2D}" dt="2025-01-05T00:39:20.222" v="1"/>
        <pc:sldMkLst>
          <pc:docMk/>
          <pc:sldMk cId="1756206351" sldId="12456"/>
        </pc:sldMkLst>
      </pc:sldChg>
      <pc:sldChg chg="add">
        <pc:chgData name="Jim McGowan" userId="e2c7446dd3aca506" providerId="LiveId" clId="{F6CA955C-A2CA-4B8E-8990-E2F017606D2D}" dt="2025-01-05T00:40:20.911" v="3"/>
        <pc:sldMkLst>
          <pc:docMk/>
          <pc:sldMk cId="2552327793" sldId="12457"/>
        </pc:sldMkLst>
      </pc:sldChg>
      <pc:sldChg chg="add">
        <pc:chgData name="Jim McGowan" userId="e2c7446dd3aca506" providerId="LiveId" clId="{F6CA955C-A2CA-4B8E-8990-E2F017606D2D}" dt="2025-01-05T00:42:36.930" v="13"/>
        <pc:sldMkLst>
          <pc:docMk/>
          <pc:sldMk cId="1522597274" sldId="12458"/>
        </pc:sldMkLst>
      </pc:sldChg>
      <pc:sldChg chg="add">
        <pc:chgData name="Jim McGowan" userId="e2c7446dd3aca506" providerId="LiveId" clId="{F6CA955C-A2CA-4B8E-8990-E2F017606D2D}" dt="2025-01-05T00:42:36.930" v="13"/>
        <pc:sldMkLst>
          <pc:docMk/>
          <pc:sldMk cId="601111306" sldId="12459"/>
        </pc:sldMkLst>
      </pc:sldChg>
      <pc:sldChg chg="add">
        <pc:chgData name="Jim McGowan" userId="e2c7446dd3aca506" providerId="LiveId" clId="{F6CA955C-A2CA-4B8E-8990-E2F017606D2D}" dt="2025-01-05T00:43:19.488" v="14"/>
        <pc:sldMkLst>
          <pc:docMk/>
          <pc:sldMk cId="2857814467" sldId="12460"/>
        </pc:sldMkLst>
      </pc:sldChg>
      <pc:sldChg chg="add">
        <pc:chgData name="Jim McGowan" userId="e2c7446dd3aca506" providerId="LiveId" clId="{F6CA955C-A2CA-4B8E-8990-E2F017606D2D}" dt="2025-01-05T00:43:19.488" v="14"/>
        <pc:sldMkLst>
          <pc:docMk/>
          <pc:sldMk cId="325371117" sldId="12461"/>
        </pc:sldMkLst>
      </pc:sldChg>
      <pc:sldChg chg="modSp add mod">
        <pc:chgData name="Jim McGowan" userId="e2c7446dd3aca506" providerId="LiveId" clId="{F6CA955C-A2CA-4B8E-8990-E2F017606D2D}" dt="2025-01-05T00:46:41.168" v="26"/>
        <pc:sldMkLst>
          <pc:docMk/>
          <pc:sldMk cId="655538495" sldId="12462"/>
        </pc:sldMkLst>
      </pc:sldChg>
      <pc:sldChg chg="add">
        <pc:chgData name="Jim McGowan" userId="e2c7446dd3aca506" providerId="LiveId" clId="{F6CA955C-A2CA-4B8E-8990-E2F017606D2D}" dt="2025-01-05T00:47:10.055" v="27"/>
        <pc:sldMkLst>
          <pc:docMk/>
          <pc:sldMk cId="298822387" sldId="12463"/>
        </pc:sldMkLst>
      </pc:sldChg>
      <pc:sldChg chg="add">
        <pc:chgData name="Jim McGowan" userId="e2c7446dd3aca506" providerId="LiveId" clId="{F6CA955C-A2CA-4B8E-8990-E2F017606D2D}" dt="2025-01-05T00:47:10.055" v="27"/>
        <pc:sldMkLst>
          <pc:docMk/>
          <pc:sldMk cId="727132476" sldId="12464"/>
        </pc:sldMkLst>
      </pc:sldChg>
      <pc:sldChg chg="add">
        <pc:chgData name="Jim McGowan" userId="e2c7446dd3aca506" providerId="LiveId" clId="{F6CA955C-A2CA-4B8E-8990-E2F017606D2D}" dt="2025-01-05T00:48:15.348" v="29"/>
        <pc:sldMkLst>
          <pc:docMk/>
          <pc:sldMk cId="3131506164" sldId="12465"/>
        </pc:sldMkLst>
      </pc:sldChg>
      <pc:sldChg chg="add">
        <pc:chgData name="Jim McGowan" userId="e2c7446dd3aca506" providerId="LiveId" clId="{F6CA955C-A2CA-4B8E-8990-E2F017606D2D}" dt="2025-01-05T00:48:15.348" v="29"/>
        <pc:sldMkLst>
          <pc:docMk/>
          <pc:sldMk cId="3790544569" sldId="12466"/>
        </pc:sldMkLst>
      </pc:sldChg>
      <pc:sldChg chg="add">
        <pc:chgData name="Jim McGowan" userId="e2c7446dd3aca506" providerId="LiveId" clId="{F6CA955C-A2CA-4B8E-8990-E2F017606D2D}" dt="2025-01-05T00:49:02.525" v="31"/>
        <pc:sldMkLst>
          <pc:docMk/>
          <pc:sldMk cId="3280339612" sldId="12467"/>
        </pc:sldMkLst>
      </pc:sldChg>
      <pc:sldChg chg="add">
        <pc:chgData name="Jim McGowan" userId="e2c7446dd3aca506" providerId="LiveId" clId="{F6CA955C-A2CA-4B8E-8990-E2F017606D2D}" dt="2025-01-05T00:49:02.525" v="31"/>
        <pc:sldMkLst>
          <pc:docMk/>
          <pc:sldMk cId="4223060822" sldId="12468"/>
        </pc:sldMkLst>
      </pc:sldChg>
      <pc:sldChg chg="modSp add mod">
        <pc:chgData name="Jim McGowan" userId="e2c7446dd3aca506" providerId="LiveId" clId="{F6CA955C-A2CA-4B8E-8990-E2F017606D2D}" dt="2025-01-05T00:51:20.784" v="37" actId="1035"/>
        <pc:sldMkLst>
          <pc:docMk/>
          <pc:sldMk cId="3013564131" sldId="12469"/>
        </pc:sldMkLst>
      </pc:sldChg>
      <pc:sldChg chg="modSp add mod">
        <pc:chgData name="Jim McGowan" userId="e2c7446dd3aca506" providerId="LiveId" clId="{F6CA955C-A2CA-4B8E-8990-E2F017606D2D}" dt="2025-01-05T00:51:29.531" v="40" actId="1035"/>
        <pc:sldMkLst>
          <pc:docMk/>
          <pc:sldMk cId="3118601913" sldId="12470"/>
        </pc:sldMkLst>
      </pc:sldChg>
      <pc:sldChg chg="add">
        <pc:chgData name="Jim McGowan" userId="e2c7446dd3aca506" providerId="LiveId" clId="{F6CA955C-A2CA-4B8E-8990-E2F017606D2D}" dt="2025-01-05T00:50:55.321" v="34"/>
        <pc:sldMkLst>
          <pc:docMk/>
          <pc:sldMk cId="2251948972" sldId="12471"/>
        </pc:sldMkLst>
      </pc:sldChg>
      <pc:sldChg chg="add">
        <pc:chgData name="Jim McGowan" userId="e2c7446dd3aca506" providerId="LiveId" clId="{F6CA955C-A2CA-4B8E-8990-E2F017606D2D}" dt="2025-01-05T00:52:52.813" v="41"/>
        <pc:sldMkLst>
          <pc:docMk/>
          <pc:sldMk cId="350127101" sldId="12472"/>
        </pc:sldMkLst>
      </pc:sldChg>
      <pc:sldChg chg="add">
        <pc:chgData name="Jim McGowan" userId="e2c7446dd3aca506" providerId="LiveId" clId="{F6CA955C-A2CA-4B8E-8990-E2F017606D2D}" dt="2025-01-05T00:38:53.109" v="0"/>
        <pc:sldMkLst>
          <pc:docMk/>
          <pc:sldMk cId="1935046112" sldId="12473"/>
        </pc:sldMkLst>
      </pc:sldChg>
      <pc:sldChg chg="add">
        <pc:chgData name="Jim McGowan" userId="e2c7446dd3aca506" providerId="LiveId" clId="{F6CA955C-A2CA-4B8E-8990-E2F017606D2D}" dt="2025-01-05T00:38:53.109" v="0"/>
        <pc:sldMkLst>
          <pc:docMk/>
          <pc:sldMk cId="1286092774" sldId="12474"/>
        </pc:sldMkLst>
      </pc:sldChg>
      <pc:sldChg chg="new del">
        <pc:chgData name="Jim McGowan" userId="e2c7446dd3aca506" providerId="LiveId" clId="{F6CA955C-A2CA-4B8E-8990-E2F017606D2D}" dt="2025-01-05T00:40:24.770" v="4" actId="47"/>
        <pc:sldMkLst>
          <pc:docMk/>
          <pc:sldMk cId="3284213343" sldId="12475"/>
        </pc:sldMkLst>
      </pc:sldChg>
      <pc:sldChg chg="add">
        <pc:chgData name="Jim McGowan" userId="e2c7446dd3aca506" providerId="LiveId" clId="{F6CA955C-A2CA-4B8E-8990-E2F017606D2D}" dt="2025-01-05T00:40:20.911" v="3"/>
        <pc:sldMkLst>
          <pc:docMk/>
          <pc:sldMk cId="891104899" sldId="12476"/>
        </pc:sldMkLst>
      </pc:sldChg>
      <pc:sldChg chg="add">
        <pc:chgData name="Jim McGowan" userId="e2c7446dd3aca506" providerId="LiveId" clId="{F6CA955C-A2CA-4B8E-8990-E2F017606D2D}" dt="2025-01-05T00:40:20.911" v="3"/>
        <pc:sldMkLst>
          <pc:docMk/>
          <pc:sldMk cId="2782376392" sldId="12477"/>
        </pc:sldMkLst>
      </pc:sldChg>
      <pc:sldChg chg="add">
        <pc:chgData name="Jim McGowan" userId="e2c7446dd3aca506" providerId="LiveId" clId="{F6CA955C-A2CA-4B8E-8990-E2F017606D2D}" dt="2025-01-05T00:40:20.911" v="3"/>
        <pc:sldMkLst>
          <pc:docMk/>
          <pc:sldMk cId="1508835018" sldId="12478"/>
        </pc:sldMkLst>
      </pc:sldChg>
      <pc:sldChg chg="add">
        <pc:chgData name="Jim McGowan" userId="e2c7446dd3aca506" providerId="LiveId" clId="{F6CA955C-A2CA-4B8E-8990-E2F017606D2D}" dt="2025-01-05T00:43:19.488" v="14"/>
        <pc:sldMkLst>
          <pc:docMk/>
          <pc:sldMk cId="3267836324" sldId="12479"/>
        </pc:sldMkLst>
      </pc:sldChg>
      <pc:sldChg chg="add">
        <pc:chgData name="Jim McGowan" userId="e2c7446dd3aca506" providerId="LiveId" clId="{F6CA955C-A2CA-4B8E-8990-E2F017606D2D}" dt="2025-01-05T00:43:19.488" v="14"/>
        <pc:sldMkLst>
          <pc:docMk/>
          <pc:sldMk cId="1836744601" sldId="12480"/>
        </pc:sldMkLst>
      </pc:sldChg>
      <pc:sldChg chg="add">
        <pc:chgData name="Jim McGowan" userId="e2c7446dd3aca506" providerId="LiveId" clId="{F6CA955C-A2CA-4B8E-8990-E2F017606D2D}" dt="2025-01-05T00:47:44.846" v="28"/>
        <pc:sldMkLst>
          <pc:docMk/>
          <pc:sldMk cId="3444409878" sldId="12481"/>
        </pc:sldMkLst>
      </pc:sldChg>
      <pc:sldChg chg="add">
        <pc:chgData name="Jim McGowan" userId="e2c7446dd3aca506" providerId="LiveId" clId="{F6CA955C-A2CA-4B8E-8990-E2F017606D2D}" dt="2025-01-05T00:47:44.846" v="28"/>
        <pc:sldMkLst>
          <pc:docMk/>
          <pc:sldMk cId="4236702371" sldId="12482"/>
        </pc:sldMkLst>
      </pc:sldChg>
      <pc:sldChg chg="add">
        <pc:chgData name="Jim McGowan" userId="e2c7446dd3aca506" providerId="LiveId" clId="{F6CA955C-A2CA-4B8E-8990-E2F017606D2D}" dt="2025-01-05T00:52:52.813" v="41"/>
        <pc:sldMkLst>
          <pc:docMk/>
          <pc:sldMk cId="1270953273" sldId="12483"/>
        </pc:sldMkLst>
      </pc:sldChg>
      <pc:sldChg chg="add">
        <pc:chgData name="Jim McGowan" userId="e2c7446dd3aca506" providerId="LiveId" clId="{F6CA955C-A2CA-4B8E-8990-E2F017606D2D}" dt="2025-01-05T00:52:52.813" v="41"/>
        <pc:sldMkLst>
          <pc:docMk/>
          <pc:sldMk cId="1486494089" sldId="12484"/>
        </pc:sldMkLst>
      </pc:sldChg>
    </pc:docChg>
  </pc:docChgLst>
  <pc:docChgLst>
    <pc:chgData name="Jim McGowan" userId="e2c7446dd3aca506" providerId="LiveId" clId="{BFDF5E1F-44D8-4CDA-AA48-4289B607B490}"/>
    <pc:docChg chg="custSel addSld delSld modSld sldOrd modHandout">
      <pc:chgData name="Jim McGowan" userId="e2c7446dd3aca506" providerId="LiveId" clId="{BFDF5E1F-44D8-4CDA-AA48-4289B607B490}" dt="2025-01-12T03:38:05.378" v="93" actId="6549"/>
      <pc:docMkLst>
        <pc:docMk/>
      </pc:docMkLst>
      <pc:sldChg chg="add">
        <pc:chgData name="Jim McGowan" userId="e2c7446dd3aca506" providerId="LiveId" clId="{BFDF5E1F-44D8-4CDA-AA48-4289B607B490}" dt="2025-01-12T03:10:36.488" v="45"/>
        <pc:sldMkLst>
          <pc:docMk/>
          <pc:sldMk cId="0" sldId="271"/>
        </pc:sldMkLst>
      </pc:sldChg>
      <pc:sldChg chg="del">
        <pc:chgData name="Jim McGowan" userId="e2c7446dd3aca506" providerId="LiveId" clId="{BFDF5E1F-44D8-4CDA-AA48-4289B607B490}" dt="2025-01-12T02:59:53.847" v="1" actId="47"/>
        <pc:sldMkLst>
          <pc:docMk/>
          <pc:sldMk cId="0" sldId="282"/>
        </pc:sldMkLst>
      </pc:sldChg>
      <pc:sldChg chg="add">
        <pc:chgData name="Jim McGowan" userId="e2c7446dd3aca506" providerId="LiveId" clId="{BFDF5E1F-44D8-4CDA-AA48-4289B607B490}" dt="2025-01-12T03:13:22.307" v="54"/>
        <pc:sldMkLst>
          <pc:docMk/>
          <pc:sldMk cId="0" sldId="322"/>
        </pc:sldMkLst>
      </pc:sldChg>
      <pc:sldChg chg="add">
        <pc:chgData name="Jim McGowan" userId="e2c7446dd3aca506" providerId="LiveId" clId="{BFDF5E1F-44D8-4CDA-AA48-4289B607B490}" dt="2025-01-12T03:04:56.877" v="32"/>
        <pc:sldMkLst>
          <pc:docMk/>
          <pc:sldMk cId="1484724949" sldId="492"/>
        </pc:sldMkLst>
      </pc:sldChg>
      <pc:sldChg chg="add">
        <pc:chgData name="Jim McGowan" userId="e2c7446dd3aca506" providerId="LiveId" clId="{BFDF5E1F-44D8-4CDA-AA48-4289B607B490}" dt="2025-01-12T03:09:59.554" v="44"/>
        <pc:sldMkLst>
          <pc:docMk/>
          <pc:sldMk cId="168956058" sldId="580"/>
        </pc:sldMkLst>
      </pc:sldChg>
      <pc:sldChg chg="modSp mod">
        <pc:chgData name="Jim McGowan" userId="e2c7446dd3aca506" providerId="LiveId" clId="{BFDF5E1F-44D8-4CDA-AA48-4289B607B490}" dt="2025-01-12T03:16:19.654" v="62" actId="108"/>
        <pc:sldMkLst>
          <pc:docMk/>
          <pc:sldMk cId="859556536" sldId="630"/>
        </pc:sldMkLst>
        <pc:spChg chg="mod">
          <ac:chgData name="Jim McGowan" userId="e2c7446dd3aca506" providerId="LiveId" clId="{BFDF5E1F-44D8-4CDA-AA48-4289B607B490}" dt="2025-01-12T03:16:19.654" v="62" actId="108"/>
          <ac:spMkLst>
            <pc:docMk/>
            <pc:sldMk cId="859556536" sldId="630"/>
            <ac:spMk id="134147" creationId="{00000000-0000-0000-0000-000000000000}"/>
          </ac:spMkLst>
        </pc:spChg>
      </pc:sldChg>
      <pc:sldChg chg="add">
        <pc:chgData name="Jim McGowan" userId="e2c7446dd3aca506" providerId="LiveId" clId="{BFDF5E1F-44D8-4CDA-AA48-4289B607B490}" dt="2025-01-12T03:08:40.056" v="40"/>
        <pc:sldMkLst>
          <pc:docMk/>
          <pc:sldMk cId="1956605698" sldId="1263"/>
        </pc:sldMkLst>
      </pc:sldChg>
      <pc:sldChg chg="add">
        <pc:chgData name="Jim McGowan" userId="e2c7446dd3aca506" providerId="LiveId" clId="{BFDF5E1F-44D8-4CDA-AA48-4289B607B490}" dt="2025-01-12T03:08:40.056" v="40"/>
        <pc:sldMkLst>
          <pc:docMk/>
          <pc:sldMk cId="0" sldId="2012"/>
        </pc:sldMkLst>
      </pc:sldChg>
      <pc:sldChg chg="add ord">
        <pc:chgData name="Jim McGowan" userId="e2c7446dd3aca506" providerId="LiveId" clId="{BFDF5E1F-44D8-4CDA-AA48-4289B607B490}" dt="2025-01-12T03:07:06.614" v="38"/>
        <pc:sldMkLst>
          <pc:docMk/>
          <pc:sldMk cId="3708132565" sldId="2606"/>
        </pc:sldMkLst>
      </pc:sldChg>
      <pc:sldChg chg="modSp mod ord">
        <pc:chgData name="Jim McGowan" userId="e2c7446dd3aca506" providerId="LiveId" clId="{BFDF5E1F-44D8-4CDA-AA48-4289B607B490}" dt="2025-01-12T03:12:31.896" v="49" actId="108"/>
        <pc:sldMkLst>
          <pc:docMk/>
          <pc:sldMk cId="1061935869" sldId="2905"/>
        </pc:sldMkLst>
      </pc:sldChg>
      <pc:sldChg chg="del">
        <pc:chgData name="Jim McGowan" userId="e2c7446dd3aca506" providerId="LiveId" clId="{BFDF5E1F-44D8-4CDA-AA48-4289B607B490}" dt="2025-01-12T02:59:53.847" v="1" actId="47"/>
        <pc:sldMkLst>
          <pc:docMk/>
          <pc:sldMk cId="2555013254" sldId="3229"/>
        </pc:sldMkLst>
      </pc:sldChg>
      <pc:sldChg chg="del">
        <pc:chgData name="Jim McGowan" userId="e2c7446dd3aca506" providerId="LiveId" clId="{BFDF5E1F-44D8-4CDA-AA48-4289B607B490}" dt="2025-01-12T02:59:07.120" v="0" actId="47"/>
        <pc:sldMkLst>
          <pc:docMk/>
          <pc:sldMk cId="94617962" sldId="3694"/>
        </pc:sldMkLst>
      </pc:sldChg>
      <pc:sldChg chg="add">
        <pc:chgData name="Jim McGowan" userId="e2c7446dd3aca506" providerId="LiveId" clId="{BFDF5E1F-44D8-4CDA-AA48-4289B607B490}" dt="2025-01-12T03:25:23.262" v="84"/>
        <pc:sldMkLst>
          <pc:docMk/>
          <pc:sldMk cId="3852651751" sldId="3977"/>
        </pc:sldMkLst>
      </pc:sldChg>
      <pc:sldChg chg="modSp add">
        <pc:chgData name="Jim McGowan" userId="e2c7446dd3aca506" providerId="LiveId" clId="{BFDF5E1F-44D8-4CDA-AA48-4289B607B490}" dt="2025-01-12T03:25:26.698" v="85" actId="1440"/>
        <pc:sldMkLst>
          <pc:docMk/>
          <pc:sldMk cId="695117765" sldId="4152"/>
        </pc:sldMkLst>
      </pc:sldChg>
      <pc:sldChg chg="del">
        <pc:chgData name="Jim McGowan" userId="e2c7446dd3aca506" providerId="LiveId" clId="{BFDF5E1F-44D8-4CDA-AA48-4289B607B490}" dt="2025-01-12T02:59:07.120" v="0" actId="47"/>
        <pc:sldMkLst>
          <pc:docMk/>
          <pc:sldMk cId="1730042090" sldId="4192"/>
        </pc:sldMkLst>
      </pc:sldChg>
      <pc:sldChg chg="modSp add mod">
        <pc:chgData name="Jim McGowan" userId="e2c7446dd3aca506" providerId="LiveId" clId="{BFDF5E1F-44D8-4CDA-AA48-4289B607B490}" dt="2025-01-12T03:12:45.085" v="52" actId="108"/>
        <pc:sldMkLst>
          <pc:docMk/>
          <pc:sldMk cId="69781740" sldId="4279"/>
        </pc:sldMkLst>
      </pc:sldChg>
      <pc:sldChg chg="modSp add mod">
        <pc:chgData name="Jim McGowan" userId="e2c7446dd3aca506" providerId="LiveId" clId="{BFDF5E1F-44D8-4CDA-AA48-4289B607B490}" dt="2025-01-12T03:12:41.367" v="51" actId="108"/>
        <pc:sldMkLst>
          <pc:docMk/>
          <pc:sldMk cId="500564151" sldId="4280"/>
        </pc:sldMkLst>
      </pc:sldChg>
      <pc:sldChg chg="del">
        <pc:chgData name="Jim McGowan" userId="e2c7446dd3aca506" providerId="LiveId" clId="{BFDF5E1F-44D8-4CDA-AA48-4289B607B490}" dt="2025-01-12T02:59:53.847" v="1" actId="47"/>
        <pc:sldMkLst>
          <pc:docMk/>
          <pc:sldMk cId="1720216743" sldId="4281"/>
        </pc:sldMkLst>
      </pc:sldChg>
      <pc:sldChg chg="addSp modSp add mod">
        <pc:chgData name="Jim McGowan" userId="e2c7446dd3aca506" providerId="LiveId" clId="{BFDF5E1F-44D8-4CDA-AA48-4289B607B490}" dt="2025-01-12T03:24:40.234" v="83" actId="1035"/>
        <pc:sldMkLst>
          <pc:docMk/>
          <pc:sldMk cId="2807105656" sldId="4288"/>
        </pc:sldMkLst>
      </pc:sldChg>
      <pc:sldChg chg="modSp mod">
        <pc:chgData name="Jim McGowan" userId="e2c7446dd3aca506" providerId="LiveId" clId="{BFDF5E1F-44D8-4CDA-AA48-4289B607B490}" dt="2025-01-12T03:16:03.859" v="58" actId="108"/>
        <pc:sldMkLst>
          <pc:docMk/>
          <pc:sldMk cId="0" sldId="5550"/>
        </pc:sldMkLst>
        <pc:spChg chg="mod">
          <ac:chgData name="Jim McGowan" userId="e2c7446dd3aca506" providerId="LiveId" clId="{BFDF5E1F-44D8-4CDA-AA48-4289B607B490}" dt="2025-01-12T03:16:03.859" v="58" actId="108"/>
          <ac:spMkLst>
            <pc:docMk/>
            <pc:sldMk cId="0" sldId="5550"/>
            <ac:spMk id="38914" creationId="{E3E7116D-C1BA-0562-827F-B206A78FA0D9}"/>
          </ac:spMkLst>
        </pc:spChg>
      </pc:sldChg>
      <pc:sldChg chg="modSp mod">
        <pc:chgData name="Jim McGowan" userId="e2c7446dd3aca506" providerId="LiveId" clId="{BFDF5E1F-44D8-4CDA-AA48-4289B607B490}" dt="2025-01-12T03:16:07.264" v="59" actId="108"/>
        <pc:sldMkLst>
          <pc:docMk/>
          <pc:sldMk cId="0" sldId="5551"/>
        </pc:sldMkLst>
        <pc:spChg chg="mod">
          <ac:chgData name="Jim McGowan" userId="e2c7446dd3aca506" providerId="LiveId" clId="{BFDF5E1F-44D8-4CDA-AA48-4289B607B490}" dt="2025-01-12T03:16:07.264" v="59" actId="108"/>
          <ac:spMkLst>
            <pc:docMk/>
            <pc:sldMk cId="0" sldId="5551"/>
            <ac:spMk id="38914" creationId="{E9864499-6DE8-FD1F-8A25-A4B5A2492956}"/>
          </ac:spMkLst>
        </pc:spChg>
      </pc:sldChg>
      <pc:sldChg chg="del">
        <pc:chgData name="Jim McGowan" userId="e2c7446dd3aca506" providerId="LiveId" clId="{BFDF5E1F-44D8-4CDA-AA48-4289B607B490}" dt="2025-01-12T02:59:53.847" v="1" actId="47"/>
        <pc:sldMkLst>
          <pc:docMk/>
          <pc:sldMk cId="3772509008" sldId="5687"/>
        </pc:sldMkLst>
      </pc:sldChg>
      <pc:sldChg chg="modSp add mod">
        <pc:chgData name="Jim McGowan" userId="e2c7446dd3aca506" providerId="LiveId" clId="{BFDF5E1F-44D8-4CDA-AA48-4289B607B490}" dt="2025-01-12T03:12:28.029" v="48" actId="108"/>
        <pc:sldMkLst>
          <pc:docMk/>
          <pc:sldMk cId="3545366537" sldId="5942"/>
        </pc:sldMkLst>
      </pc:sldChg>
      <pc:sldChg chg="modSp add mod">
        <pc:chgData name="Jim McGowan" userId="e2c7446dd3aca506" providerId="LiveId" clId="{BFDF5E1F-44D8-4CDA-AA48-4289B607B490}" dt="2025-01-12T03:21:07.237" v="64" actId="108"/>
        <pc:sldMkLst>
          <pc:docMk/>
          <pc:sldMk cId="2329081386" sldId="6236"/>
        </pc:sldMkLst>
      </pc:sldChg>
      <pc:sldChg chg="modSp add mod">
        <pc:chgData name="Jim McGowan" userId="e2c7446dd3aca506" providerId="LiveId" clId="{BFDF5E1F-44D8-4CDA-AA48-4289B607B490}" dt="2025-01-12T03:21:10.991" v="65" actId="108"/>
        <pc:sldMkLst>
          <pc:docMk/>
          <pc:sldMk cId="545232372" sldId="6257"/>
        </pc:sldMkLst>
      </pc:sldChg>
      <pc:sldChg chg="modSp mod">
        <pc:chgData name="Jim McGowan" userId="e2c7446dd3aca506" providerId="LiveId" clId="{BFDF5E1F-44D8-4CDA-AA48-4289B607B490}" dt="2025-01-12T03:15:59.631" v="57" actId="108"/>
        <pc:sldMkLst>
          <pc:docMk/>
          <pc:sldMk cId="0" sldId="6553"/>
        </pc:sldMkLst>
        <pc:spChg chg="mod">
          <ac:chgData name="Jim McGowan" userId="e2c7446dd3aca506" providerId="LiveId" clId="{BFDF5E1F-44D8-4CDA-AA48-4289B607B490}" dt="2025-01-12T03:15:59.631" v="57" actId="108"/>
          <ac:spMkLst>
            <pc:docMk/>
            <pc:sldMk cId="0" sldId="6553"/>
            <ac:spMk id="38914" creationId="{E4F01BD6-B067-0BFB-44E6-EDAD5152F02D}"/>
          </ac:spMkLst>
        </pc:spChg>
      </pc:sldChg>
      <pc:sldChg chg="modSp mod">
        <pc:chgData name="Jim McGowan" userId="e2c7446dd3aca506" providerId="LiveId" clId="{BFDF5E1F-44D8-4CDA-AA48-4289B607B490}" dt="2025-01-12T03:15:55.679" v="56" actId="108"/>
        <pc:sldMkLst>
          <pc:docMk/>
          <pc:sldMk cId="0" sldId="6669"/>
        </pc:sldMkLst>
        <pc:spChg chg="mod">
          <ac:chgData name="Jim McGowan" userId="e2c7446dd3aca506" providerId="LiveId" clId="{BFDF5E1F-44D8-4CDA-AA48-4289B607B490}" dt="2025-01-12T03:15:55.679" v="56" actId="108"/>
          <ac:spMkLst>
            <pc:docMk/>
            <pc:sldMk cId="0" sldId="6669"/>
            <ac:spMk id="38914" creationId="{67FC5A31-6311-2A35-9BBB-94170DB23EBC}"/>
          </ac:spMkLst>
        </pc:spChg>
      </pc:sldChg>
      <pc:sldChg chg="modSp add mod">
        <pc:chgData name="Jim McGowan" userId="e2c7446dd3aca506" providerId="LiveId" clId="{BFDF5E1F-44D8-4CDA-AA48-4289B607B490}" dt="2025-01-12T03:13:31.426" v="55" actId="108"/>
        <pc:sldMkLst>
          <pc:docMk/>
          <pc:sldMk cId="1952629248" sldId="6926"/>
        </pc:sldMkLst>
      </pc:sldChg>
      <pc:sldChg chg="modSp mod">
        <pc:chgData name="Jim McGowan" userId="e2c7446dd3aca506" providerId="LiveId" clId="{BFDF5E1F-44D8-4CDA-AA48-4289B607B490}" dt="2025-01-12T03:16:11.191" v="60" actId="108"/>
        <pc:sldMkLst>
          <pc:docMk/>
          <pc:sldMk cId="161120731" sldId="7853"/>
        </pc:sldMkLst>
        <pc:spChg chg="mod">
          <ac:chgData name="Jim McGowan" userId="e2c7446dd3aca506" providerId="LiveId" clId="{BFDF5E1F-44D8-4CDA-AA48-4289B607B490}" dt="2025-01-12T03:16:11.191" v="60" actId="108"/>
          <ac:spMkLst>
            <pc:docMk/>
            <pc:sldMk cId="161120731" sldId="7853"/>
            <ac:spMk id="38914" creationId="{00000000-0000-0000-0000-000000000000}"/>
          </ac:spMkLst>
        </pc:spChg>
      </pc:sldChg>
      <pc:sldChg chg="add">
        <pc:chgData name="Jim McGowan" userId="e2c7446dd3aca506" providerId="LiveId" clId="{BFDF5E1F-44D8-4CDA-AA48-4289B607B490}" dt="2025-01-12T03:04:27.644" v="31"/>
        <pc:sldMkLst>
          <pc:docMk/>
          <pc:sldMk cId="1762999952" sldId="9259"/>
        </pc:sldMkLst>
      </pc:sldChg>
      <pc:sldChg chg="modSp mod">
        <pc:chgData name="Jim McGowan" userId="e2c7446dd3aca506" providerId="LiveId" clId="{BFDF5E1F-44D8-4CDA-AA48-4289B607B490}" dt="2025-01-12T03:12:35.248" v="50" actId="108"/>
        <pc:sldMkLst>
          <pc:docMk/>
          <pc:sldMk cId="3358238098" sldId="9622"/>
        </pc:sldMkLst>
      </pc:sldChg>
      <pc:sldChg chg="add">
        <pc:chgData name="Jim McGowan" userId="e2c7446dd3aca506" providerId="LiveId" clId="{BFDF5E1F-44D8-4CDA-AA48-4289B607B490}" dt="2025-01-12T03:07:45.821" v="39"/>
        <pc:sldMkLst>
          <pc:docMk/>
          <pc:sldMk cId="473836914" sldId="11828"/>
        </pc:sldMkLst>
      </pc:sldChg>
      <pc:sldChg chg="del">
        <pc:chgData name="Jim McGowan" userId="e2c7446dd3aca506" providerId="LiveId" clId="{BFDF5E1F-44D8-4CDA-AA48-4289B607B490}" dt="2025-01-12T02:59:07.120" v="0" actId="47"/>
        <pc:sldMkLst>
          <pc:docMk/>
          <pc:sldMk cId="2492324470" sldId="12136"/>
        </pc:sldMkLst>
      </pc:sldChg>
      <pc:sldChg chg="del">
        <pc:chgData name="Jim McGowan" userId="e2c7446dd3aca506" providerId="LiveId" clId="{BFDF5E1F-44D8-4CDA-AA48-4289B607B490}" dt="2025-01-12T02:59:53.847" v="1" actId="47"/>
        <pc:sldMkLst>
          <pc:docMk/>
          <pc:sldMk cId="3396706873" sldId="12246"/>
        </pc:sldMkLst>
      </pc:sldChg>
      <pc:sldChg chg="del">
        <pc:chgData name="Jim McGowan" userId="e2c7446dd3aca506" providerId="LiveId" clId="{BFDF5E1F-44D8-4CDA-AA48-4289B607B490}" dt="2025-01-12T02:59:07.120" v="0" actId="47"/>
        <pc:sldMkLst>
          <pc:docMk/>
          <pc:sldMk cId="875991456" sldId="12273"/>
        </pc:sldMkLst>
      </pc:sldChg>
      <pc:sldChg chg="modSp mod">
        <pc:chgData name="Jim McGowan" userId="e2c7446dd3aca506" providerId="LiveId" clId="{BFDF5E1F-44D8-4CDA-AA48-4289B607B490}" dt="2025-01-12T03:16:15.200" v="61" actId="108"/>
        <pc:sldMkLst>
          <pc:docMk/>
          <pc:sldMk cId="2932465732" sldId="12286"/>
        </pc:sldMkLst>
        <pc:spChg chg="mod">
          <ac:chgData name="Jim McGowan" userId="e2c7446dd3aca506" providerId="LiveId" clId="{BFDF5E1F-44D8-4CDA-AA48-4289B607B490}" dt="2025-01-12T03:16:15.200" v="61" actId="108"/>
          <ac:spMkLst>
            <pc:docMk/>
            <pc:sldMk cId="2932465732" sldId="12286"/>
            <ac:spMk id="38914" creationId="{00000000-0000-0000-0000-000000000000}"/>
          </ac:spMkLst>
        </pc:spChg>
      </pc:sldChg>
      <pc:sldChg chg="del">
        <pc:chgData name="Jim McGowan" userId="e2c7446dd3aca506" providerId="LiveId" clId="{BFDF5E1F-44D8-4CDA-AA48-4289B607B490}" dt="2025-01-12T02:59:07.120" v="0" actId="47"/>
        <pc:sldMkLst>
          <pc:docMk/>
          <pc:sldMk cId="2037040847" sldId="12291"/>
        </pc:sldMkLst>
      </pc:sldChg>
      <pc:sldChg chg="del">
        <pc:chgData name="Jim McGowan" userId="e2c7446dd3aca506" providerId="LiveId" clId="{BFDF5E1F-44D8-4CDA-AA48-4289B607B490}" dt="2025-01-12T02:59:07.120" v="0" actId="47"/>
        <pc:sldMkLst>
          <pc:docMk/>
          <pc:sldMk cId="3417401795" sldId="12292"/>
        </pc:sldMkLst>
      </pc:sldChg>
      <pc:sldChg chg="del">
        <pc:chgData name="Jim McGowan" userId="e2c7446dd3aca506" providerId="LiveId" clId="{BFDF5E1F-44D8-4CDA-AA48-4289B607B490}" dt="2025-01-12T02:59:07.120" v="0" actId="47"/>
        <pc:sldMkLst>
          <pc:docMk/>
          <pc:sldMk cId="1157989450" sldId="12296"/>
        </pc:sldMkLst>
      </pc:sldChg>
      <pc:sldChg chg="del">
        <pc:chgData name="Jim McGowan" userId="e2c7446dd3aca506" providerId="LiveId" clId="{BFDF5E1F-44D8-4CDA-AA48-4289B607B490}" dt="2025-01-12T02:59:07.120" v="0" actId="47"/>
        <pc:sldMkLst>
          <pc:docMk/>
          <pc:sldMk cId="2807396587" sldId="12297"/>
        </pc:sldMkLst>
      </pc:sldChg>
      <pc:sldChg chg="del">
        <pc:chgData name="Jim McGowan" userId="e2c7446dd3aca506" providerId="LiveId" clId="{BFDF5E1F-44D8-4CDA-AA48-4289B607B490}" dt="2025-01-12T02:59:07.120" v="0" actId="47"/>
        <pc:sldMkLst>
          <pc:docMk/>
          <pc:sldMk cId="161277105" sldId="12298"/>
        </pc:sldMkLst>
      </pc:sldChg>
      <pc:sldChg chg="del">
        <pc:chgData name="Jim McGowan" userId="e2c7446dd3aca506" providerId="LiveId" clId="{BFDF5E1F-44D8-4CDA-AA48-4289B607B490}" dt="2025-01-12T02:59:07.120" v="0" actId="47"/>
        <pc:sldMkLst>
          <pc:docMk/>
          <pc:sldMk cId="1661954792" sldId="12299"/>
        </pc:sldMkLst>
      </pc:sldChg>
      <pc:sldChg chg="del">
        <pc:chgData name="Jim McGowan" userId="e2c7446dd3aca506" providerId="LiveId" clId="{BFDF5E1F-44D8-4CDA-AA48-4289B607B490}" dt="2025-01-12T02:59:07.120" v="0" actId="47"/>
        <pc:sldMkLst>
          <pc:docMk/>
          <pc:sldMk cId="2189839608" sldId="12300"/>
        </pc:sldMkLst>
      </pc:sldChg>
      <pc:sldChg chg="del">
        <pc:chgData name="Jim McGowan" userId="e2c7446dd3aca506" providerId="LiveId" clId="{BFDF5E1F-44D8-4CDA-AA48-4289B607B490}" dt="2025-01-12T02:59:07.120" v="0" actId="47"/>
        <pc:sldMkLst>
          <pc:docMk/>
          <pc:sldMk cId="168338217" sldId="12301"/>
        </pc:sldMkLst>
      </pc:sldChg>
      <pc:sldChg chg="del">
        <pc:chgData name="Jim McGowan" userId="e2c7446dd3aca506" providerId="LiveId" clId="{BFDF5E1F-44D8-4CDA-AA48-4289B607B490}" dt="2025-01-12T02:59:53.847" v="1" actId="47"/>
        <pc:sldMkLst>
          <pc:docMk/>
          <pc:sldMk cId="1871606802" sldId="12302"/>
        </pc:sldMkLst>
      </pc:sldChg>
      <pc:sldChg chg="del">
        <pc:chgData name="Jim McGowan" userId="e2c7446dd3aca506" providerId="LiveId" clId="{BFDF5E1F-44D8-4CDA-AA48-4289B607B490}" dt="2025-01-12T02:59:53.847" v="1" actId="47"/>
        <pc:sldMkLst>
          <pc:docMk/>
          <pc:sldMk cId="4000699497" sldId="12314"/>
        </pc:sldMkLst>
      </pc:sldChg>
      <pc:sldChg chg="del">
        <pc:chgData name="Jim McGowan" userId="e2c7446dd3aca506" providerId="LiveId" clId="{BFDF5E1F-44D8-4CDA-AA48-4289B607B490}" dt="2025-01-12T02:59:53.847" v="1" actId="47"/>
        <pc:sldMkLst>
          <pc:docMk/>
          <pc:sldMk cId="4018579325" sldId="12315"/>
        </pc:sldMkLst>
      </pc:sldChg>
      <pc:sldChg chg="del">
        <pc:chgData name="Jim McGowan" userId="e2c7446dd3aca506" providerId="LiveId" clId="{BFDF5E1F-44D8-4CDA-AA48-4289B607B490}" dt="2025-01-12T02:59:53.847" v="1" actId="47"/>
        <pc:sldMkLst>
          <pc:docMk/>
          <pc:sldMk cId="2678963360" sldId="12316"/>
        </pc:sldMkLst>
      </pc:sldChg>
      <pc:sldChg chg="del">
        <pc:chgData name="Jim McGowan" userId="e2c7446dd3aca506" providerId="LiveId" clId="{BFDF5E1F-44D8-4CDA-AA48-4289B607B490}" dt="2025-01-12T02:59:53.847" v="1" actId="47"/>
        <pc:sldMkLst>
          <pc:docMk/>
          <pc:sldMk cId="1764710735" sldId="12317"/>
        </pc:sldMkLst>
      </pc:sldChg>
      <pc:sldChg chg="del">
        <pc:chgData name="Jim McGowan" userId="e2c7446dd3aca506" providerId="LiveId" clId="{BFDF5E1F-44D8-4CDA-AA48-4289B607B490}" dt="2025-01-12T02:59:53.847" v="1" actId="47"/>
        <pc:sldMkLst>
          <pc:docMk/>
          <pc:sldMk cId="1523998656" sldId="12318"/>
        </pc:sldMkLst>
      </pc:sldChg>
      <pc:sldChg chg="del">
        <pc:chgData name="Jim McGowan" userId="e2c7446dd3aca506" providerId="LiveId" clId="{BFDF5E1F-44D8-4CDA-AA48-4289B607B490}" dt="2025-01-12T02:59:53.847" v="1" actId="47"/>
        <pc:sldMkLst>
          <pc:docMk/>
          <pc:sldMk cId="2064376743" sldId="12319"/>
        </pc:sldMkLst>
      </pc:sldChg>
      <pc:sldChg chg="del">
        <pc:chgData name="Jim McGowan" userId="e2c7446dd3aca506" providerId="LiveId" clId="{BFDF5E1F-44D8-4CDA-AA48-4289B607B490}" dt="2025-01-12T02:59:53.847" v="1" actId="47"/>
        <pc:sldMkLst>
          <pc:docMk/>
          <pc:sldMk cId="1805741133" sldId="12320"/>
        </pc:sldMkLst>
      </pc:sldChg>
      <pc:sldChg chg="del">
        <pc:chgData name="Jim McGowan" userId="e2c7446dd3aca506" providerId="LiveId" clId="{BFDF5E1F-44D8-4CDA-AA48-4289B607B490}" dt="2025-01-12T02:59:53.847" v="1" actId="47"/>
        <pc:sldMkLst>
          <pc:docMk/>
          <pc:sldMk cId="1267855249" sldId="12321"/>
        </pc:sldMkLst>
      </pc:sldChg>
      <pc:sldChg chg="del">
        <pc:chgData name="Jim McGowan" userId="e2c7446dd3aca506" providerId="LiveId" clId="{BFDF5E1F-44D8-4CDA-AA48-4289B607B490}" dt="2025-01-12T02:59:53.847" v="1" actId="47"/>
        <pc:sldMkLst>
          <pc:docMk/>
          <pc:sldMk cId="2806255192" sldId="12322"/>
        </pc:sldMkLst>
      </pc:sldChg>
      <pc:sldChg chg="del">
        <pc:chgData name="Jim McGowan" userId="e2c7446dd3aca506" providerId="LiveId" clId="{BFDF5E1F-44D8-4CDA-AA48-4289B607B490}" dt="2025-01-12T02:59:53.847" v="1" actId="47"/>
        <pc:sldMkLst>
          <pc:docMk/>
          <pc:sldMk cId="3427918670" sldId="12324"/>
        </pc:sldMkLst>
      </pc:sldChg>
      <pc:sldChg chg="del">
        <pc:chgData name="Jim McGowan" userId="e2c7446dd3aca506" providerId="LiveId" clId="{BFDF5E1F-44D8-4CDA-AA48-4289B607B490}" dt="2025-01-12T02:59:53.847" v="1" actId="47"/>
        <pc:sldMkLst>
          <pc:docMk/>
          <pc:sldMk cId="3265705606" sldId="12443"/>
        </pc:sldMkLst>
      </pc:sldChg>
      <pc:sldChg chg="del">
        <pc:chgData name="Jim McGowan" userId="e2c7446dd3aca506" providerId="LiveId" clId="{BFDF5E1F-44D8-4CDA-AA48-4289B607B490}" dt="2025-01-12T02:59:53.847" v="1" actId="47"/>
        <pc:sldMkLst>
          <pc:docMk/>
          <pc:sldMk cId="3387262824" sldId="12444"/>
        </pc:sldMkLst>
      </pc:sldChg>
      <pc:sldChg chg="del">
        <pc:chgData name="Jim McGowan" userId="e2c7446dd3aca506" providerId="LiveId" clId="{BFDF5E1F-44D8-4CDA-AA48-4289B607B490}" dt="2025-01-12T02:59:07.120" v="0" actId="47"/>
        <pc:sldMkLst>
          <pc:docMk/>
          <pc:sldMk cId="1756206351" sldId="12456"/>
        </pc:sldMkLst>
      </pc:sldChg>
      <pc:sldChg chg="del">
        <pc:chgData name="Jim McGowan" userId="e2c7446dd3aca506" providerId="LiveId" clId="{BFDF5E1F-44D8-4CDA-AA48-4289B607B490}" dt="2025-01-12T02:59:07.120" v="0" actId="47"/>
        <pc:sldMkLst>
          <pc:docMk/>
          <pc:sldMk cId="2552327793" sldId="12457"/>
        </pc:sldMkLst>
      </pc:sldChg>
      <pc:sldChg chg="del">
        <pc:chgData name="Jim McGowan" userId="e2c7446dd3aca506" providerId="LiveId" clId="{BFDF5E1F-44D8-4CDA-AA48-4289B607B490}" dt="2025-01-12T02:59:53.847" v="1" actId="47"/>
        <pc:sldMkLst>
          <pc:docMk/>
          <pc:sldMk cId="1522597274" sldId="12458"/>
        </pc:sldMkLst>
      </pc:sldChg>
      <pc:sldChg chg="del">
        <pc:chgData name="Jim McGowan" userId="e2c7446dd3aca506" providerId="LiveId" clId="{BFDF5E1F-44D8-4CDA-AA48-4289B607B490}" dt="2025-01-12T02:59:53.847" v="1" actId="47"/>
        <pc:sldMkLst>
          <pc:docMk/>
          <pc:sldMk cId="601111306" sldId="12459"/>
        </pc:sldMkLst>
      </pc:sldChg>
      <pc:sldChg chg="del">
        <pc:chgData name="Jim McGowan" userId="e2c7446dd3aca506" providerId="LiveId" clId="{BFDF5E1F-44D8-4CDA-AA48-4289B607B490}" dt="2025-01-12T02:59:53.847" v="1" actId="47"/>
        <pc:sldMkLst>
          <pc:docMk/>
          <pc:sldMk cId="2857814467" sldId="12460"/>
        </pc:sldMkLst>
      </pc:sldChg>
      <pc:sldChg chg="del">
        <pc:chgData name="Jim McGowan" userId="e2c7446dd3aca506" providerId="LiveId" clId="{BFDF5E1F-44D8-4CDA-AA48-4289B607B490}" dt="2025-01-12T02:59:53.847" v="1" actId="47"/>
        <pc:sldMkLst>
          <pc:docMk/>
          <pc:sldMk cId="325371117" sldId="12461"/>
        </pc:sldMkLst>
      </pc:sldChg>
      <pc:sldChg chg="del">
        <pc:chgData name="Jim McGowan" userId="e2c7446dd3aca506" providerId="LiveId" clId="{BFDF5E1F-44D8-4CDA-AA48-4289B607B490}" dt="2025-01-12T02:59:53.847" v="1" actId="47"/>
        <pc:sldMkLst>
          <pc:docMk/>
          <pc:sldMk cId="655538495" sldId="12462"/>
        </pc:sldMkLst>
      </pc:sldChg>
      <pc:sldChg chg="del">
        <pc:chgData name="Jim McGowan" userId="e2c7446dd3aca506" providerId="LiveId" clId="{BFDF5E1F-44D8-4CDA-AA48-4289B607B490}" dt="2025-01-12T02:59:07.120" v="0" actId="47"/>
        <pc:sldMkLst>
          <pc:docMk/>
          <pc:sldMk cId="1935046112" sldId="12473"/>
        </pc:sldMkLst>
      </pc:sldChg>
      <pc:sldChg chg="del">
        <pc:chgData name="Jim McGowan" userId="e2c7446dd3aca506" providerId="LiveId" clId="{BFDF5E1F-44D8-4CDA-AA48-4289B607B490}" dt="2025-01-12T02:59:07.120" v="0" actId="47"/>
        <pc:sldMkLst>
          <pc:docMk/>
          <pc:sldMk cId="1286092774" sldId="12474"/>
        </pc:sldMkLst>
      </pc:sldChg>
      <pc:sldChg chg="del">
        <pc:chgData name="Jim McGowan" userId="e2c7446dd3aca506" providerId="LiveId" clId="{BFDF5E1F-44D8-4CDA-AA48-4289B607B490}" dt="2025-01-12T02:59:07.120" v="0" actId="47"/>
        <pc:sldMkLst>
          <pc:docMk/>
          <pc:sldMk cId="891104899" sldId="12476"/>
        </pc:sldMkLst>
      </pc:sldChg>
      <pc:sldChg chg="del">
        <pc:chgData name="Jim McGowan" userId="e2c7446dd3aca506" providerId="LiveId" clId="{BFDF5E1F-44D8-4CDA-AA48-4289B607B490}" dt="2025-01-12T02:59:07.120" v="0" actId="47"/>
        <pc:sldMkLst>
          <pc:docMk/>
          <pc:sldMk cId="2782376392" sldId="12477"/>
        </pc:sldMkLst>
      </pc:sldChg>
      <pc:sldChg chg="del">
        <pc:chgData name="Jim McGowan" userId="e2c7446dd3aca506" providerId="LiveId" clId="{BFDF5E1F-44D8-4CDA-AA48-4289B607B490}" dt="2025-01-12T02:59:07.120" v="0" actId="47"/>
        <pc:sldMkLst>
          <pc:docMk/>
          <pc:sldMk cId="1508835018" sldId="12478"/>
        </pc:sldMkLst>
      </pc:sldChg>
      <pc:sldChg chg="del">
        <pc:chgData name="Jim McGowan" userId="e2c7446dd3aca506" providerId="LiveId" clId="{BFDF5E1F-44D8-4CDA-AA48-4289B607B490}" dt="2025-01-12T02:59:53.847" v="1" actId="47"/>
        <pc:sldMkLst>
          <pc:docMk/>
          <pc:sldMk cId="3267836324" sldId="12479"/>
        </pc:sldMkLst>
      </pc:sldChg>
      <pc:sldChg chg="del">
        <pc:chgData name="Jim McGowan" userId="e2c7446dd3aca506" providerId="LiveId" clId="{BFDF5E1F-44D8-4CDA-AA48-4289B607B490}" dt="2025-01-12T02:59:53.847" v="1" actId="47"/>
        <pc:sldMkLst>
          <pc:docMk/>
          <pc:sldMk cId="1836744601" sldId="12480"/>
        </pc:sldMkLst>
      </pc:sldChg>
      <pc:sldChg chg="del">
        <pc:chgData name="Jim McGowan" userId="e2c7446dd3aca506" providerId="LiveId" clId="{BFDF5E1F-44D8-4CDA-AA48-4289B607B490}" dt="2025-01-12T02:59:53.847" v="1" actId="47"/>
        <pc:sldMkLst>
          <pc:docMk/>
          <pc:sldMk cId="3434823576" sldId="12485"/>
        </pc:sldMkLst>
      </pc:sldChg>
      <pc:sldChg chg="del">
        <pc:chgData name="Jim McGowan" userId="e2c7446dd3aca506" providerId="LiveId" clId="{BFDF5E1F-44D8-4CDA-AA48-4289B607B490}" dt="2025-01-12T02:59:53.847" v="1" actId="47"/>
        <pc:sldMkLst>
          <pc:docMk/>
          <pc:sldMk cId="4045994963" sldId="12486"/>
        </pc:sldMkLst>
      </pc:sldChg>
      <pc:sldChg chg="add">
        <pc:chgData name="Jim McGowan" userId="e2c7446dd3aca506" providerId="LiveId" clId="{BFDF5E1F-44D8-4CDA-AA48-4289B607B490}" dt="2025-01-12T03:04:56.877" v="32"/>
        <pc:sldMkLst>
          <pc:docMk/>
          <pc:sldMk cId="2759032704" sldId="12488"/>
        </pc:sldMkLst>
      </pc:sldChg>
      <pc:sldChg chg="add">
        <pc:chgData name="Jim McGowan" userId="e2c7446dd3aca506" providerId="LiveId" clId="{BFDF5E1F-44D8-4CDA-AA48-4289B607B490}" dt="2025-01-12T03:04:56.877" v="32"/>
        <pc:sldMkLst>
          <pc:docMk/>
          <pc:sldMk cId="1894514679" sldId="12489"/>
        </pc:sldMkLst>
      </pc:sldChg>
      <pc:sldChg chg="add">
        <pc:chgData name="Jim McGowan" userId="e2c7446dd3aca506" providerId="LiveId" clId="{BFDF5E1F-44D8-4CDA-AA48-4289B607B490}" dt="2025-01-12T03:04:56.877" v="32"/>
        <pc:sldMkLst>
          <pc:docMk/>
          <pc:sldMk cId="284269363" sldId="12490"/>
        </pc:sldMkLst>
      </pc:sldChg>
      <pc:sldChg chg="add">
        <pc:chgData name="Jim McGowan" userId="e2c7446dd3aca506" providerId="LiveId" clId="{BFDF5E1F-44D8-4CDA-AA48-4289B607B490}" dt="2025-01-12T03:05:43.966" v="33"/>
        <pc:sldMkLst>
          <pc:docMk/>
          <pc:sldMk cId="580817603" sldId="12491"/>
        </pc:sldMkLst>
      </pc:sldChg>
      <pc:sldChg chg="add ord">
        <pc:chgData name="Jim McGowan" userId="e2c7446dd3aca506" providerId="LiveId" clId="{BFDF5E1F-44D8-4CDA-AA48-4289B607B490}" dt="2025-01-12T03:07:04.791" v="36"/>
        <pc:sldMkLst>
          <pc:docMk/>
          <pc:sldMk cId="507678839" sldId="12492"/>
        </pc:sldMkLst>
      </pc:sldChg>
      <pc:sldChg chg="delSp add mod">
        <pc:chgData name="Jim McGowan" userId="e2c7446dd3aca506" providerId="LiveId" clId="{BFDF5E1F-44D8-4CDA-AA48-4289B607B490}" dt="2025-01-12T03:00:42.991" v="3" actId="478"/>
        <pc:sldMkLst>
          <pc:docMk/>
          <pc:sldMk cId="550632242" sldId="27613"/>
        </pc:sldMkLst>
      </pc:sldChg>
      <pc:sldChg chg="addSp delSp modSp add mod">
        <pc:chgData name="Jim McGowan" userId="e2c7446dd3aca506" providerId="LiveId" clId="{BFDF5E1F-44D8-4CDA-AA48-4289B607B490}" dt="2025-01-12T03:04:10.192" v="30" actId="478"/>
        <pc:sldMkLst>
          <pc:docMk/>
          <pc:sldMk cId="2575459820" sldId="27614"/>
        </pc:sldMkLst>
      </pc:sldChg>
      <pc:sldChg chg="add">
        <pc:chgData name="Jim McGowan" userId="e2c7446dd3aca506" providerId="LiveId" clId="{BFDF5E1F-44D8-4CDA-AA48-4289B607B490}" dt="2025-01-12T03:04:56.877" v="32"/>
        <pc:sldMkLst>
          <pc:docMk/>
          <pc:sldMk cId="3683289523" sldId="27615"/>
        </pc:sldMkLst>
      </pc:sldChg>
    </pc:docChg>
  </pc:docChgLst>
  <pc:docChgLst>
    <pc:chgData name="Jim McGowan" userId="e2c7446dd3aca506" providerId="LiveId" clId="{86C20C59-3D97-49A6-BC2D-077D229DBBA7}"/>
    <pc:docChg chg="custSel modSld modHandout">
      <pc:chgData name="Jim McGowan" userId="e2c7446dd3aca506" providerId="LiveId" clId="{86C20C59-3D97-49A6-BC2D-077D229DBBA7}" dt="2025-01-18T14:53:30.840" v="11" actId="6549"/>
      <pc:docMkLst>
        <pc:docMk/>
      </pc:docMkLst>
      <pc:sldChg chg="modSp mod">
        <pc:chgData name="Jim McGowan" userId="e2c7446dd3aca506" providerId="LiveId" clId="{86C20C59-3D97-49A6-BC2D-077D229DBBA7}" dt="2025-01-18T14:50:02.089" v="1" actId="12788"/>
        <pc:sldMkLst>
          <pc:docMk/>
          <pc:sldMk cId="3545366537" sldId="5942"/>
        </pc:sldMkLst>
      </pc:sldChg>
    </pc:docChg>
  </pc:docChgLst>
  <pc:docChgLst>
    <pc:chgData name="Jim McGowan" userId="e2c7446dd3aca506" providerId="LiveId" clId="{D2E4B626-DC84-4792-9899-4E800F513F94}"/>
    <pc:docChg chg="addSld modSld sldOrd">
      <pc:chgData name="Jim McGowan" userId="e2c7446dd3aca506" providerId="LiveId" clId="{D2E4B626-DC84-4792-9899-4E800F513F94}" dt="2025-01-26T12:30:00.494" v="39"/>
      <pc:docMkLst>
        <pc:docMk/>
      </pc:docMkLst>
      <pc:sldChg chg="add">
        <pc:chgData name="Jim McGowan" userId="e2c7446dd3aca506" providerId="LiveId" clId="{D2E4B626-DC84-4792-9899-4E800F513F94}" dt="2025-01-26T12:27:18.241" v="35"/>
        <pc:sldMkLst>
          <pc:docMk/>
          <pc:sldMk cId="168956058" sldId="580"/>
        </pc:sldMkLst>
      </pc:sldChg>
      <pc:sldChg chg="add">
        <pc:chgData name="Jim McGowan" userId="e2c7446dd3aca506" providerId="LiveId" clId="{D2E4B626-DC84-4792-9899-4E800F513F94}" dt="2025-01-26T12:30:00.494" v="39"/>
        <pc:sldMkLst>
          <pc:docMk/>
          <pc:sldMk cId="0" sldId="1588"/>
        </pc:sldMkLst>
      </pc:sldChg>
      <pc:sldChg chg="add">
        <pc:chgData name="Jim McGowan" userId="e2c7446dd3aca506" providerId="LiveId" clId="{D2E4B626-DC84-4792-9899-4E800F513F94}" dt="2025-01-26T12:20:23.620" v="0"/>
        <pc:sldMkLst>
          <pc:docMk/>
          <pc:sldMk cId="3024345277" sldId="2654"/>
        </pc:sldMkLst>
      </pc:sldChg>
      <pc:sldChg chg="add">
        <pc:chgData name="Jim McGowan" userId="e2c7446dd3aca506" providerId="LiveId" clId="{D2E4B626-DC84-4792-9899-4E800F513F94}" dt="2025-01-26T12:30:00.494" v="39"/>
        <pc:sldMkLst>
          <pc:docMk/>
          <pc:sldMk cId="1147615270" sldId="2843"/>
        </pc:sldMkLst>
      </pc:sldChg>
      <pc:sldChg chg="modSp add mod">
        <pc:chgData name="Jim McGowan" userId="e2c7446dd3aca506" providerId="LiveId" clId="{D2E4B626-DC84-4792-9899-4E800F513F94}" dt="2025-01-26T12:26:45.762" v="34" actId="1037"/>
        <pc:sldMkLst>
          <pc:docMk/>
          <pc:sldMk cId="2555013254" sldId="3229"/>
        </pc:sldMkLst>
      </pc:sldChg>
      <pc:sldChg chg="add">
        <pc:chgData name="Jim McGowan" userId="e2c7446dd3aca506" providerId="LiveId" clId="{D2E4B626-DC84-4792-9899-4E800F513F94}" dt="2025-01-26T12:26:21.405" v="27"/>
        <pc:sldMkLst>
          <pc:docMk/>
          <pc:sldMk cId="3505065542" sldId="4907"/>
        </pc:sldMkLst>
      </pc:sldChg>
      <pc:sldChg chg="add">
        <pc:chgData name="Jim McGowan" userId="e2c7446dd3aca506" providerId="LiveId" clId="{D2E4B626-DC84-4792-9899-4E800F513F94}" dt="2025-01-26T12:30:00.494" v="39"/>
        <pc:sldMkLst>
          <pc:docMk/>
          <pc:sldMk cId="1501586742" sldId="7452"/>
        </pc:sldMkLst>
      </pc:sldChg>
      <pc:sldChg chg="add">
        <pc:chgData name="Jim McGowan" userId="e2c7446dd3aca506" providerId="LiveId" clId="{D2E4B626-DC84-4792-9899-4E800F513F94}" dt="2025-01-26T12:20:51.808" v="1"/>
        <pc:sldMkLst>
          <pc:docMk/>
          <pc:sldMk cId="1594523363" sldId="12485"/>
        </pc:sldMkLst>
      </pc:sldChg>
      <pc:sldChg chg="add">
        <pc:chgData name="Jim McGowan" userId="e2c7446dd3aca506" providerId="LiveId" clId="{D2E4B626-DC84-4792-9899-4E800F513F94}" dt="2025-01-26T12:21:34.139" v="2"/>
        <pc:sldMkLst>
          <pc:docMk/>
          <pc:sldMk cId="507678839" sldId="12492"/>
        </pc:sldMkLst>
      </pc:sldChg>
      <pc:sldChg chg="add">
        <pc:chgData name="Jim McGowan" userId="e2c7446dd3aca506" providerId="LiveId" clId="{D2E4B626-DC84-4792-9899-4E800F513F94}" dt="2025-01-26T12:21:34.139" v="2"/>
        <pc:sldMkLst>
          <pc:docMk/>
          <pc:sldMk cId="2141010450" sldId="12493"/>
        </pc:sldMkLst>
      </pc:sldChg>
      <pc:sldChg chg="modSp add mod">
        <pc:chgData name="Jim McGowan" userId="e2c7446dd3aca506" providerId="LiveId" clId="{D2E4B626-DC84-4792-9899-4E800F513F94}" dt="2025-01-26T12:23:33.790" v="7" actId="12789"/>
        <pc:sldMkLst>
          <pc:docMk/>
          <pc:sldMk cId="825057500" sldId="12494"/>
        </pc:sldMkLst>
      </pc:sldChg>
      <pc:sldChg chg="modSp add mod">
        <pc:chgData name="Jim McGowan" userId="e2c7446dd3aca506" providerId="LiveId" clId="{D2E4B626-DC84-4792-9899-4E800F513F94}" dt="2025-01-26T12:25:08.885" v="24" actId="1038"/>
        <pc:sldMkLst>
          <pc:docMk/>
          <pc:sldMk cId="3391245755" sldId="12495"/>
        </pc:sldMkLst>
      </pc:sldChg>
      <pc:sldChg chg="add">
        <pc:chgData name="Jim McGowan" userId="e2c7446dd3aca506" providerId="LiveId" clId="{D2E4B626-DC84-4792-9899-4E800F513F94}" dt="2025-01-26T12:21:57.567" v="3"/>
        <pc:sldMkLst>
          <pc:docMk/>
          <pc:sldMk cId="583704769" sldId="12497"/>
        </pc:sldMkLst>
      </pc:sldChg>
      <pc:sldChg chg="modSp add mod">
        <pc:chgData name="Jim McGowan" userId="e2c7446dd3aca506" providerId="LiveId" clId="{D2E4B626-DC84-4792-9899-4E800F513F94}" dt="2025-01-26T12:24:34.658" v="16" actId="1440"/>
        <pc:sldMkLst>
          <pc:docMk/>
          <pc:sldMk cId="4262565786" sldId="12498"/>
        </pc:sldMkLst>
      </pc:sldChg>
      <pc:sldChg chg="add">
        <pc:chgData name="Jim McGowan" userId="e2c7446dd3aca506" providerId="LiveId" clId="{D2E4B626-DC84-4792-9899-4E800F513F94}" dt="2025-01-26T12:25:27.497" v="25"/>
        <pc:sldMkLst>
          <pc:docMk/>
          <pc:sldMk cId="358006846" sldId="12499"/>
        </pc:sldMkLst>
      </pc:sldChg>
      <pc:sldChg chg="add">
        <pc:chgData name="Jim McGowan" userId="e2c7446dd3aca506" providerId="LiveId" clId="{D2E4B626-DC84-4792-9899-4E800F513F94}" dt="2025-01-26T12:25:53.915" v="26"/>
        <pc:sldMkLst>
          <pc:docMk/>
          <pc:sldMk cId="507427935" sldId="12500"/>
        </pc:sldMkLst>
      </pc:sldChg>
      <pc:sldChg chg="add">
        <pc:chgData name="Jim McGowan" userId="e2c7446dd3aca506" providerId="LiveId" clId="{D2E4B626-DC84-4792-9899-4E800F513F94}" dt="2025-01-26T12:27:18.241" v="35"/>
        <pc:sldMkLst>
          <pc:docMk/>
          <pc:sldMk cId="382432827" sldId="12501"/>
        </pc:sldMkLst>
      </pc:sldChg>
      <pc:sldChg chg="add">
        <pc:chgData name="Jim McGowan" userId="e2c7446dd3aca506" providerId="LiveId" clId="{D2E4B626-DC84-4792-9899-4E800F513F94}" dt="2025-01-26T12:27:18.241" v="35"/>
        <pc:sldMkLst>
          <pc:docMk/>
          <pc:sldMk cId="198708212" sldId="12502"/>
        </pc:sldMkLst>
      </pc:sldChg>
      <pc:sldChg chg="add ord">
        <pc:chgData name="Jim McGowan" userId="e2c7446dd3aca506" providerId="LiveId" clId="{D2E4B626-DC84-4792-9899-4E800F513F94}" dt="2025-01-26T12:28:47.976" v="38"/>
        <pc:sldMkLst>
          <pc:docMk/>
          <pc:sldMk cId="3541798712" sldId="12503"/>
        </pc:sldMkLst>
      </pc:sldChg>
      <pc:sldChg chg="add">
        <pc:chgData name="Jim McGowan" userId="e2c7446dd3aca506" providerId="LiveId" clId="{D2E4B626-DC84-4792-9899-4E800F513F94}" dt="2025-01-26T12:30:00.494" v="39"/>
        <pc:sldMkLst>
          <pc:docMk/>
          <pc:sldMk cId="3111018262" sldId="27390"/>
        </pc:sldMkLst>
      </pc:sldChg>
      <pc:sldChg chg="add">
        <pc:chgData name="Jim McGowan" userId="e2c7446dd3aca506" providerId="LiveId" clId="{D2E4B626-DC84-4792-9899-4E800F513F94}" dt="2025-01-26T12:30:00.494" v="39"/>
        <pc:sldMkLst>
          <pc:docMk/>
          <pc:sldMk cId="644804753" sldId="27391"/>
        </pc:sldMkLst>
      </pc:sldChg>
      <pc:sldChg chg="add ord">
        <pc:chgData name="Jim McGowan" userId="e2c7446dd3aca506" providerId="LiveId" clId="{D2E4B626-DC84-4792-9899-4E800F513F94}" dt="2025-01-26T12:28:47.976" v="38"/>
        <pc:sldMkLst>
          <pc:docMk/>
          <pc:sldMk cId="3683289523" sldId="27615"/>
        </pc:sldMkLst>
      </pc:sldChg>
      <pc:sldChg chg="add">
        <pc:chgData name="Jim McGowan" userId="e2c7446dd3aca506" providerId="LiveId" clId="{D2E4B626-DC84-4792-9899-4E800F513F94}" dt="2025-01-26T12:30:00.494" v="39"/>
        <pc:sldMkLst>
          <pc:docMk/>
          <pc:sldMk cId="1132811974" sldId="27616"/>
        </pc:sldMkLst>
      </pc:sldChg>
      <pc:sldChg chg="add">
        <pc:chgData name="Jim McGowan" userId="e2c7446dd3aca506" providerId="LiveId" clId="{D2E4B626-DC84-4792-9899-4E800F513F94}" dt="2025-01-26T12:30:00.494" v="39"/>
        <pc:sldMkLst>
          <pc:docMk/>
          <pc:sldMk cId="398948951" sldId="276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8" y="9122452"/>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90" tIns="53897" rIns="107790" bIns="53897" numCol="1" anchor="b" anchorCtr="0" compatLnSpc="1">
            <a:prstTxWarp prst="textNoShape">
              <a:avLst/>
            </a:prstTxWarp>
          </a:bodyPr>
          <a:lstStyle>
            <a:lvl1pPr defTabSz="1019295"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4" y="120406"/>
            <a:ext cx="4089536" cy="793995"/>
          </a:xfrm>
          <a:prstGeom prst="rect">
            <a:avLst/>
          </a:prstGeom>
        </p:spPr>
        <p:txBody>
          <a:bodyPr vert="horz" lIns="118230" tIns="59114" rIns="118230" bIns="59114"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191 - 49v19-21</a:t>
            </a:r>
          </a:p>
          <a:p>
            <a:pPr>
              <a:defRPr/>
            </a:pPr>
            <a:r>
              <a:rPr lang="en-US" sz="1400" dirty="0"/>
              <a:t>02-02-2025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lvl1pPr algn="r" defTabSz="920864"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2/1/2025</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101027" tIns="50513" rIns="101027" bIns="50513" rtlCol="0" anchor="ctr"/>
          <a:lstStyle/>
          <a:p>
            <a:pPr lvl="0"/>
            <a:endParaRPr lang="en-US" noProof="0" dirty="0"/>
          </a:p>
        </p:txBody>
      </p:sp>
      <p:sp>
        <p:nvSpPr>
          <p:cNvPr id="5" name="Notes Placeholder 4"/>
          <p:cNvSpPr>
            <a:spLocks noGrp="1"/>
          </p:cNvSpPr>
          <p:nvPr>
            <p:ph type="body" sz="quarter" idx="3"/>
          </p:nvPr>
        </p:nvSpPr>
        <p:spPr bwMode="auto">
          <a:xfrm>
            <a:off x="732364" y="4561227"/>
            <a:ext cx="5850473" cy="4318573"/>
          </a:xfrm>
          <a:prstGeom prst="rect">
            <a:avLst/>
          </a:prstGeom>
          <a:noFill/>
          <a:ln w="9525">
            <a:noFill/>
            <a:miter lim="800000"/>
            <a:headEnd/>
            <a:tailEnd/>
          </a:ln>
        </p:spPr>
        <p:txBody>
          <a:bodyPr vert="horz" wrap="square" lIns="97381" tIns="48692" rIns="97381" bIns="4869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4"/>
            <a:ext cx="3170764"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defTabSz="920864"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4"/>
            <a:ext cx="3170763" cy="478748"/>
          </a:xfrm>
          <a:prstGeom prst="rect">
            <a:avLst/>
          </a:prstGeom>
          <a:noFill/>
          <a:ln w="9525">
            <a:noFill/>
            <a:miter lim="800000"/>
            <a:headEnd/>
            <a:tailEnd/>
          </a:ln>
        </p:spPr>
        <p:txBody>
          <a:bodyPr vert="horz" wrap="square" lIns="97381" tIns="48692" rIns="97381" bIns="48692" numCol="1" anchor="b" anchorCtr="0" compatLnSpc="1">
            <a:prstTxWarp prst="textNoShape">
              <a:avLst/>
            </a:prstTxWarp>
          </a:bodyPr>
          <a:lstStyle>
            <a:lvl1pPr algn="r" defTabSz="919473">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15</a:t>
            </a:fld>
            <a:endParaRPr lang="en-US" altLang="en-US" dirty="0"/>
          </a:p>
        </p:txBody>
      </p:sp>
    </p:spTree>
    <p:extLst>
      <p:ext uri="{BB962C8B-B14F-4D97-AF65-F5344CB8AC3E}">
        <p14:creationId xmlns:p14="http://schemas.microsoft.com/office/powerpoint/2010/main" val="275961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4557D-3384-0F46-46FE-DE307368A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D2046-D0CE-8817-DDB3-1F313B5F3137}"/>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2A8F654A-8193-4694-755F-F285FD0F67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09728C-7ED2-FC04-15AD-0FECFA1AA191}"/>
              </a:ext>
            </a:extLst>
          </p:cNvPr>
          <p:cNvSpPr>
            <a:spLocks noGrp="1"/>
          </p:cNvSpPr>
          <p:nvPr>
            <p:ph type="sldNum" sz="quarter" idx="5"/>
          </p:nvPr>
        </p:nvSpPr>
        <p:spPr/>
        <p:txBody>
          <a:bodyPr/>
          <a:lstStyle/>
          <a:p>
            <a:fld id="{3D084339-C7C3-4022-975D-A91B6BCBB8E5}" type="slidenum">
              <a:rPr lang="en-US" altLang="en-US" smtClean="0"/>
              <a:pPr/>
              <a:t>20</a:t>
            </a:fld>
            <a:endParaRPr lang="en-US" altLang="en-US" dirty="0"/>
          </a:p>
        </p:txBody>
      </p:sp>
    </p:spTree>
    <p:extLst>
      <p:ext uri="{BB962C8B-B14F-4D97-AF65-F5344CB8AC3E}">
        <p14:creationId xmlns:p14="http://schemas.microsoft.com/office/powerpoint/2010/main" val="417827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89</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367566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2/1/2025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35476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3" r:id="rId12"/>
    <p:sldLayoutId id="2147488924" r:id="rId13"/>
    <p:sldLayoutId id="2147488925" r:id="rId14"/>
    <p:sldLayoutId id="214748892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rPr>
              <a:t>Genesis 12</a:t>
            </a:r>
            <a:r>
              <a:rPr lang="en-US" sz="3600" kern="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403AF-5B7C-9EB2-9F46-295245C41AB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12A09D7-92B3-DE36-068F-A062E6667EB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49:19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Gad</a:t>
            </a:r>
          </a:p>
        </p:txBody>
      </p:sp>
      <p:sp>
        <p:nvSpPr>
          <p:cNvPr id="161795" name="Rectangle 3">
            <a:extLst>
              <a:ext uri="{FF2B5EF4-FFF2-40B4-BE49-F238E27FC236}">
                <a16:creationId xmlns:a16="http://schemas.microsoft.com/office/drawing/2014/main" id="{B3305B2E-76A2-6376-6947-6F02EB16D7AF}"/>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Will be pressed upon (19a)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Will overcome (19b)</a:t>
            </a:r>
          </a:p>
        </p:txBody>
      </p:sp>
      <p:pic>
        <p:nvPicPr>
          <p:cNvPr id="2" name="Picture 1">
            <a:extLst>
              <a:ext uri="{FF2B5EF4-FFF2-40B4-BE49-F238E27FC236}">
                <a16:creationId xmlns:a16="http://schemas.microsoft.com/office/drawing/2014/main" id="{0E34053E-F895-13B3-FAE5-E7CB37CE2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6673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C1A4-DBB2-0839-0E8C-8717E220EF78}"/>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054EA8A9-877D-3080-E2D0-F15C8EF1FF36}"/>
              </a:ext>
            </a:extLst>
          </p:cNvPr>
          <p:cNvSpPr>
            <a:spLocks noGrp="1" noChangeArrowheads="1"/>
          </p:cNvSpPr>
          <p:nvPr>
            <p:ph type="body" idx="1"/>
          </p:nvPr>
        </p:nvSpPr>
        <p:spPr>
          <a:xfrm>
            <a:off x="685800" y="1371600"/>
            <a:ext cx="39624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Simeon &amp; Levi (5-7)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 (8-12)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Zebulun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Issachar (14-15)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Dan (16-18)</a:t>
            </a:r>
          </a:p>
        </p:txBody>
      </p:sp>
      <p:sp>
        <p:nvSpPr>
          <p:cNvPr id="4" name="Rectangle 2">
            <a:extLst>
              <a:ext uri="{FF2B5EF4-FFF2-40B4-BE49-F238E27FC236}">
                <a16:creationId xmlns:a16="http://schemas.microsoft.com/office/drawing/2014/main" id="{F663D25F-9949-443E-45F1-632CD7395DEB}"/>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49:3-27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Blessings on His Sons</a:t>
            </a:r>
          </a:p>
        </p:txBody>
      </p:sp>
      <p:sp>
        <p:nvSpPr>
          <p:cNvPr id="3" name="Rectangle 3">
            <a:extLst>
              <a:ext uri="{FF2B5EF4-FFF2-40B4-BE49-F238E27FC236}">
                <a16:creationId xmlns:a16="http://schemas.microsoft.com/office/drawing/2014/main" id="{7D068297-12D2-A492-4277-5111B81E4E60}"/>
              </a:ext>
            </a:extLst>
          </p:cNvPr>
          <p:cNvSpPr txBox="1">
            <a:spLocks noChangeArrowheads="1"/>
          </p:cNvSpPr>
          <p:nvPr/>
        </p:nvSpPr>
        <p:spPr bwMode="auto">
          <a:xfrm>
            <a:off x="8153400" y="1371193"/>
            <a:ext cx="3505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Gad (19)</a:t>
            </a:r>
          </a:p>
          <a:p>
            <a:pPr marL="457200" lvl="2" indent="-457200" eaLnBrk="1" hangingPunct="1">
              <a:spcBef>
                <a:spcPts val="0"/>
              </a:spcBef>
              <a:spcAft>
                <a:spcPts val="2400"/>
              </a:spcAft>
              <a:buClr>
                <a:srgbClr val="CC66FF"/>
              </a:buClr>
              <a:buSzPct val="100000"/>
              <a:buFont typeface="+mj-lt"/>
              <a:buAutoNum type="alphaUcPeriod" startAt="7"/>
              <a:defRPr/>
            </a:pPr>
            <a:r>
              <a:rPr lang="en-US" b="1" u="sng" dirty="0">
                <a:solidFill>
                  <a:srgbClr val="FFFFCC"/>
                </a:solidFill>
                <a:effectLst>
                  <a:outerShdw blurRad="38100" dist="38100" dir="2700000" algn="tl">
                    <a:srgbClr val="000000">
                      <a:alpha val="43137"/>
                    </a:srgbClr>
                  </a:outerShdw>
                </a:effectLst>
              </a:rPr>
              <a:t>Asher (20)</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Naphtali (21)</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Joseph (22-26)</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Benjamin (27)</a:t>
            </a:r>
          </a:p>
        </p:txBody>
      </p:sp>
      <p:pic>
        <p:nvPicPr>
          <p:cNvPr id="5" name="Picture 4">
            <a:extLst>
              <a:ext uri="{FF2B5EF4-FFF2-40B4-BE49-F238E27FC236}">
                <a16:creationId xmlns:a16="http://schemas.microsoft.com/office/drawing/2014/main" id="{CAC6273B-2842-4B24-A82B-8B79B3A21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2341" y="2286000"/>
            <a:ext cx="2687319" cy="2286000"/>
          </a:xfrm>
          <a:prstGeom prst="rect">
            <a:avLst/>
          </a:prstGeom>
        </p:spPr>
      </p:pic>
    </p:spTree>
    <p:extLst>
      <p:ext uri="{BB962C8B-B14F-4D97-AF65-F5344CB8AC3E}">
        <p14:creationId xmlns:p14="http://schemas.microsoft.com/office/powerpoint/2010/main" val="542028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03E96-6DBD-18DA-5F5E-47D185B25AC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8685AC0-A77D-A300-28C4-B35B00AEBADF}"/>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8"/>
            </a:pPr>
            <a:r>
              <a:rPr lang="en-US" sz="3600" dirty="0">
                <a:effectLst>
                  <a:outerShdw blurRad="38100" dist="38100" dir="2700000" algn="tl">
                    <a:srgbClr val="000000">
                      <a:alpha val="43137"/>
                    </a:srgbClr>
                  </a:outerShdw>
                </a:effectLst>
              </a:rPr>
              <a:t>Genesis 49:20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Asher</a:t>
            </a:r>
          </a:p>
        </p:txBody>
      </p:sp>
      <p:sp>
        <p:nvSpPr>
          <p:cNvPr id="161795" name="Rectangle 3">
            <a:extLst>
              <a:ext uri="{FF2B5EF4-FFF2-40B4-BE49-F238E27FC236}">
                <a16:creationId xmlns:a16="http://schemas.microsoft.com/office/drawing/2014/main" id="{4710C5F4-CA09-E956-2E94-DF9D9204CF64}"/>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Wealth (20a)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Produce delicacies (20b)</a:t>
            </a:r>
          </a:p>
        </p:txBody>
      </p:sp>
      <p:pic>
        <p:nvPicPr>
          <p:cNvPr id="2" name="Picture 1">
            <a:extLst>
              <a:ext uri="{FF2B5EF4-FFF2-40B4-BE49-F238E27FC236}">
                <a16:creationId xmlns:a16="http://schemas.microsoft.com/office/drawing/2014/main" id="{D0E2D513-CC94-1A8D-EA02-699AE92CF5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76579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91E8-0B44-1D66-66C1-B2C3CB50C84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B113B5E-2CB4-4FF9-350B-8AD1D305FEAA}"/>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8"/>
            </a:pPr>
            <a:r>
              <a:rPr lang="en-US" sz="3600" dirty="0">
                <a:effectLst>
                  <a:outerShdw blurRad="38100" dist="38100" dir="2700000" algn="tl">
                    <a:srgbClr val="000000">
                      <a:alpha val="43137"/>
                    </a:srgbClr>
                  </a:outerShdw>
                </a:effectLst>
              </a:rPr>
              <a:t>Genesis 49:20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Asher</a:t>
            </a:r>
          </a:p>
        </p:txBody>
      </p:sp>
      <p:sp>
        <p:nvSpPr>
          <p:cNvPr id="161795" name="Rectangle 3">
            <a:extLst>
              <a:ext uri="{FF2B5EF4-FFF2-40B4-BE49-F238E27FC236}">
                <a16:creationId xmlns:a16="http://schemas.microsoft.com/office/drawing/2014/main" id="{62616776-113D-A001-8C2A-D8E442AD5CC6}"/>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Wealth (20a)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Produce delicacies (20b)</a:t>
            </a:r>
          </a:p>
        </p:txBody>
      </p:sp>
      <p:pic>
        <p:nvPicPr>
          <p:cNvPr id="2" name="Picture 1">
            <a:extLst>
              <a:ext uri="{FF2B5EF4-FFF2-40B4-BE49-F238E27FC236}">
                <a16:creationId xmlns:a16="http://schemas.microsoft.com/office/drawing/2014/main" id="{14A02081-A23E-850F-25EC-F2B86EBB74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91252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A9260-0BE6-8110-1FA0-F90706DAF1A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48B536-04F1-FB53-F989-B28A4AB5F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8419" y="228600"/>
            <a:ext cx="421516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a:extLst>
              <a:ext uri="{FF2B5EF4-FFF2-40B4-BE49-F238E27FC236}">
                <a16:creationId xmlns:a16="http://schemas.microsoft.com/office/drawing/2014/main" id="{6EBBD998-EB24-3611-1AEB-3F2F955F65BF}"/>
              </a:ext>
            </a:extLst>
          </p:cNvPr>
          <p:cNvSpPr/>
          <p:nvPr/>
        </p:nvSpPr>
        <p:spPr bwMode="auto">
          <a:xfrm>
            <a:off x="5867400" y="990600"/>
            <a:ext cx="533400" cy="533400"/>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imes New Roman" pitchFamily="18" charset="0"/>
            </a:endParaRPr>
          </a:p>
        </p:txBody>
      </p:sp>
    </p:spTree>
    <p:extLst>
      <p:ext uri="{BB962C8B-B14F-4D97-AF65-F5344CB8AC3E}">
        <p14:creationId xmlns:p14="http://schemas.microsoft.com/office/powerpoint/2010/main" val="11328119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CA68B2-4EA0-4560-9ABF-4017920125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762000" y="0"/>
            <a:ext cx="10668000" cy="2590800"/>
          </a:xfrm>
        </p:spPr>
        <p:txBody>
          <a:bodyPr/>
          <a:lstStyle/>
          <a:p>
            <a:pPr algn="ctr">
              <a:spcBef>
                <a:spcPts val="0"/>
              </a:spcBef>
              <a:spcAft>
                <a:spcPts val="1200"/>
              </a:spcAft>
              <a:buNone/>
              <a:defRPr/>
            </a:pPr>
            <a:r>
              <a:rPr lang="en-US" sz="3600" dirty="0"/>
              <a:t>	</a:t>
            </a:r>
            <a:r>
              <a:rPr lang="en-US" sz="4000" kern="1200" dirty="0">
                <a:solidFill>
                  <a:schemeClr val="tx2"/>
                </a:solidFill>
                <a:ea typeface="+mj-ea"/>
                <a:cs typeface="Calibri" panose="020F0502020204030204" pitchFamily="34" charset="0"/>
              </a:rPr>
              <a:t>Deuteronomy 33:24</a:t>
            </a:r>
          </a:p>
          <a:p>
            <a:pPr marL="0" indent="0" algn="just">
              <a:spcBef>
                <a:spcPts val="0"/>
              </a:spcBef>
              <a:buNone/>
              <a:defRPr/>
            </a:pPr>
            <a:r>
              <a:rPr lang="en-US" sz="3600" dirty="0"/>
              <a:t>“Of Asher he said, ‘More blessed than sons is Asher; May he be favored by his brothers, And </a:t>
            </a:r>
            <a:r>
              <a:rPr lang="en-US" sz="3600" b="1" u="sng" dirty="0">
                <a:solidFill>
                  <a:srgbClr val="FFFFCC"/>
                </a:solidFill>
              </a:rPr>
              <a:t>may he dip his foot in oil</a:t>
            </a:r>
            <a:r>
              <a:rPr lang="en-US" sz="3600" dirty="0"/>
              <a:t>.’”</a:t>
            </a:r>
          </a:p>
        </p:txBody>
      </p:sp>
      <p:pic>
        <p:nvPicPr>
          <p:cNvPr id="2" name="Picture 1">
            <a:extLst>
              <a:ext uri="{FF2B5EF4-FFF2-40B4-BE49-F238E27FC236}">
                <a16:creationId xmlns:a16="http://schemas.microsoft.com/office/drawing/2014/main" id="{338805FD-7F1F-45B9-B599-1180668DD3E6}"/>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tretch>
            <a:fillRect/>
          </a:stretch>
        </p:blipFill>
        <p:spPr>
          <a:xfrm>
            <a:off x="4413914" y="2514600"/>
            <a:ext cx="3364173"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15867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609600" y="1219200"/>
            <a:ext cx="10972800" cy="559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eaLnBrk="1" hangingPunct="1">
              <a:spcBef>
                <a:spcPct val="0"/>
              </a:spcBef>
              <a:buClrTx/>
              <a:buSzTx/>
              <a:buFontTx/>
              <a:buNone/>
            </a:pPr>
            <a:r>
              <a:rPr lang="en-US" altLang="en-US" sz="2750" b="1" u="sng" dirty="0">
                <a:solidFill>
                  <a:srgbClr val="FFFFCC"/>
                </a:solidFill>
                <a:effectLst>
                  <a:outerShdw blurRad="38100" dist="38100" dir="2700000" algn="tl">
                    <a:srgbClr val="000000">
                      <a:alpha val="43137"/>
                    </a:srgbClr>
                  </a:outerShdw>
                </a:effectLst>
              </a:rPr>
              <a:t>In the summer of 2010, "...huge deposits of natural gas were found along Israel's northern coastline…Israel is actually sitting on top of a vast amount of oil</a:t>
            </a:r>
            <a:r>
              <a:rPr lang="en-US" altLang="en-US" sz="2750" dirty="0">
                <a:effectLst>
                  <a:outerShdw blurRad="38100" dist="38100" dir="2700000" algn="tl">
                    <a:srgbClr val="000000">
                      <a:alpha val="43137"/>
                    </a:srgbClr>
                  </a:outerShdw>
                </a:effectLst>
              </a:rPr>
              <a:t>. According to Harold Vinegar, the former chief scientist of Royal Dutch Shell, the </a:t>
            </a:r>
            <a:r>
              <a:rPr lang="en-US" altLang="en-US" sz="2750" dirty="0" err="1">
                <a:effectLst>
                  <a:outerShdw blurRad="38100" dist="38100" dir="2700000" algn="tl">
                    <a:srgbClr val="000000">
                      <a:alpha val="43137"/>
                    </a:srgbClr>
                  </a:outerShdw>
                </a:effectLst>
              </a:rPr>
              <a:t>Shefla</a:t>
            </a:r>
            <a:r>
              <a:rPr lang="en-US" altLang="en-US" sz="2750" dirty="0">
                <a:effectLst>
                  <a:outerShdw blurRad="38100" dist="38100" dir="2700000" algn="tl">
                    <a:srgbClr val="000000">
                      <a:alpha val="43137"/>
                    </a:srgbClr>
                  </a:outerShdw>
                </a:effectLst>
              </a:rPr>
              <a:t> Basin holds the world’s second-largest shale deposits outside the United States, from which around 250 billion barrels of oil–about the same as Saudi Arabia’s proven reserves...Estimates of global deposits range from 2.8 trillion to 3.3 trillion barrels of recoverable oil...The technology curb has now reached the point where shale is becoming an exploitable resource...the </a:t>
            </a:r>
            <a:r>
              <a:rPr lang="en-US" altLang="en-US" sz="2750" dirty="0" err="1">
                <a:effectLst>
                  <a:outerShdw blurRad="38100" dist="38100" dir="2700000" algn="tl">
                    <a:srgbClr val="000000">
                      <a:alpha val="43137"/>
                    </a:srgbClr>
                  </a:outerShdw>
                </a:effectLst>
              </a:rPr>
              <a:t>Shefla</a:t>
            </a:r>
            <a:r>
              <a:rPr lang="en-US" altLang="en-US" sz="2750" dirty="0">
                <a:effectLst>
                  <a:outerShdw blurRad="38100" dist="38100" dir="2700000" algn="tl">
                    <a:srgbClr val="000000">
                      <a:alpha val="43137"/>
                    </a:srgbClr>
                  </a:outerShdw>
                </a:effectLst>
              </a:rPr>
              <a:t> shale is in a hospitable location. It also contains oil of the light, sweet variety that is easy to refine into gasoline or other common end products. Most of all, the Jews have proven themselves to be very talented at exploiting resources. If they can't make shale oil work, I doubt any nation can.”</a:t>
            </a:r>
          </a:p>
        </p:txBody>
      </p:sp>
      <p:sp>
        <p:nvSpPr>
          <p:cNvPr id="65539" name="TextBox 2"/>
          <p:cNvSpPr txBox="1">
            <a:spLocks noChangeArrowheads="1"/>
          </p:cNvSpPr>
          <p:nvPr/>
        </p:nvSpPr>
        <p:spPr bwMode="auto">
          <a:xfrm>
            <a:off x="1809750" y="228600"/>
            <a:ext cx="85725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Todd </a:t>
            </a:r>
            <a:r>
              <a:rPr lang="en-US" altLang="en-US" sz="3600" dirty="0" err="1">
                <a:solidFill>
                  <a:schemeClr val="tx2"/>
                </a:solidFill>
                <a:effectLst>
                  <a:outerShdw blurRad="38100" dist="38100" dir="2700000" algn="tl">
                    <a:srgbClr val="000000">
                      <a:alpha val="43137"/>
                    </a:srgbClr>
                  </a:outerShdw>
                </a:effectLst>
                <a:ea typeface="+mj-ea"/>
                <a:cs typeface="+mj-cs"/>
              </a:rPr>
              <a:t>Strandberg</a:t>
            </a:r>
            <a:endParaRPr lang="en-US" altLang="en-US" sz="3600" dirty="0">
              <a:solidFill>
                <a:schemeClr val="tx2"/>
              </a:solidFill>
              <a:effectLst>
                <a:outerShdw blurRad="38100" dist="38100" dir="2700000" algn="tl">
                  <a:srgbClr val="000000">
                    <a:alpha val="43137"/>
                  </a:srgbClr>
                </a:outerShdw>
              </a:effectLst>
              <a:ea typeface="+mj-ea"/>
              <a:cs typeface="+mj-cs"/>
            </a:endParaRPr>
          </a:p>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cs typeface="Calibri" panose="020F0502020204030204" pitchFamily="34" charset="0"/>
              </a:rPr>
              <a:t>“Could Israel Become a Major Oil Exporter,” online: www.bibleprophecy.com, accessed 26 May 2015.</a:t>
            </a:r>
          </a:p>
        </p:txBody>
      </p:sp>
    </p:spTree>
    <p:extLst>
      <p:ext uri="{BB962C8B-B14F-4D97-AF65-F5344CB8AC3E}">
        <p14:creationId xmlns:p14="http://schemas.microsoft.com/office/powerpoint/2010/main" val="11476152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HP Desktop\Pictures\Gog-Magog-Map-Final.png"/>
          <p:cNvPicPr>
            <a:picLocks noChangeAspect="1" noChangeArrowheads="1"/>
          </p:cNvPicPr>
          <p:nvPr/>
        </p:nvPicPr>
        <p:blipFill>
          <a:blip r:embed="rId2" cstate="print"/>
          <a:srcRect/>
          <a:stretch>
            <a:fillRect/>
          </a:stretch>
        </p:blipFill>
        <p:spPr bwMode="auto">
          <a:xfrm>
            <a:off x="1681546" y="228600"/>
            <a:ext cx="882890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3FE97-86F7-723B-5C6A-7C8646A9AAE7}"/>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566160"/>
          </a:xfrm>
        </p:spPr>
        <p:txBody>
          <a:bodyPr/>
          <a:lstStyle/>
          <a:p>
            <a:pPr algn="ctr">
              <a:spcBef>
                <a:spcPts val="0"/>
              </a:spcBef>
              <a:spcAft>
                <a:spcPts val="900"/>
              </a:spcAft>
              <a:buNone/>
              <a:defRPr/>
            </a:pPr>
            <a:r>
              <a:rPr lang="en-US" sz="3600" dirty="0"/>
              <a:t>	</a:t>
            </a:r>
            <a:r>
              <a:rPr lang="en-US" sz="4000" kern="1200" dirty="0">
                <a:solidFill>
                  <a:schemeClr val="tx2"/>
                </a:solidFill>
                <a:ea typeface="+mj-ea"/>
                <a:cs typeface="Calibri" panose="020F0502020204030204" pitchFamily="34" charset="0"/>
              </a:rPr>
              <a:t>Ezekiel</a:t>
            </a:r>
            <a:r>
              <a:rPr lang="en-US" altLang="en-US" sz="4000" kern="1200" dirty="0">
                <a:solidFill>
                  <a:schemeClr val="tx2"/>
                </a:solidFill>
                <a:ea typeface="+mj-ea"/>
                <a:cs typeface="Calibri" panose="020F0502020204030204" pitchFamily="34" charset="0"/>
              </a:rPr>
              <a:t> 38:12</a:t>
            </a:r>
            <a:endParaRPr lang="en-US" sz="4400" kern="1200" dirty="0">
              <a:solidFill>
                <a:schemeClr val="tx2"/>
              </a:solidFill>
              <a:ea typeface="+mj-ea"/>
              <a:cs typeface="Calibri" panose="020F0502020204030204" pitchFamily="34" charset="0"/>
            </a:endParaRPr>
          </a:p>
          <a:p>
            <a:pPr marL="0" indent="0" algn="just">
              <a:spcBef>
                <a:spcPts val="0"/>
              </a:spcBef>
              <a:buNone/>
              <a:defRPr/>
            </a:pPr>
            <a:r>
              <a:rPr lang="en-US" sz="3600" dirty="0"/>
              <a:t>“to capture </a:t>
            </a:r>
            <a:r>
              <a:rPr lang="en-US" sz="3600" b="1" u="sng" dirty="0">
                <a:solidFill>
                  <a:srgbClr val="FFFFCC"/>
                </a:solidFill>
              </a:rPr>
              <a:t>spoil</a:t>
            </a:r>
            <a:r>
              <a:rPr lang="en-US" sz="3600" dirty="0"/>
              <a:t> and to seize </a:t>
            </a:r>
            <a:r>
              <a:rPr lang="en-US" sz="3600" b="1" u="sng" dirty="0">
                <a:solidFill>
                  <a:srgbClr val="FFFFCC"/>
                </a:solidFill>
              </a:rPr>
              <a:t>plunder</a:t>
            </a:r>
            <a:r>
              <a:rPr lang="en-US" sz="3600" dirty="0"/>
              <a:t>, to turn your hand against the waste places which are </a:t>
            </a:r>
            <a:r>
              <a:rPr lang="en-US" sz="3600" i="1" dirty="0"/>
              <a:t>now</a:t>
            </a:r>
            <a:r>
              <a:rPr lang="en-US" sz="3600" dirty="0"/>
              <a:t> inhabited, and against the people who are gathered from the nations, who have acquired </a:t>
            </a:r>
            <a:r>
              <a:rPr lang="en-US" sz="3600" b="1" u="sng" dirty="0">
                <a:solidFill>
                  <a:srgbClr val="FFFFCC"/>
                </a:solidFill>
              </a:rPr>
              <a:t>cattle and goods</a:t>
            </a:r>
            <a:r>
              <a:rPr lang="en-US" sz="3600" dirty="0"/>
              <a:t>, who live at the center of the world.”</a:t>
            </a:r>
          </a:p>
        </p:txBody>
      </p:sp>
      <p:pic>
        <p:nvPicPr>
          <p:cNvPr id="5" name="Picture 4">
            <a:extLst>
              <a:ext uri="{FF2B5EF4-FFF2-40B4-BE49-F238E27FC236}">
                <a16:creationId xmlns:a16="http://schemas.microsoft.com/office/drawing/2014/main" id="{A7250BEC-7EC0-BB5A-628F-31D1D95B8322}"/>
              </a:ext>
            </a:extLst>
          </p:cNvPr>
          <p:cNvPicPr>
            <a:picLocks noChangeAspect="1"/>
          </p:cNvPicPr>
          <p:nvPr/>
        </p:nvPicPr>
        <p:blipFill>
          <a:blip r:embed="rId3"/>
          <a:stretch>
            <a:fillRect/>
          </a:stretch>
        </p:blipFill>
        <p:spPr>
          <a:xfrm>
            <a:off x="3975975" y="3596640"/>
            <a:ext cx="4240050" cy="1280160"/>
          </a:xfrm>
          <a:prstGeom prst="rect">
            <a:avLst/>
          </a:prstGeom>
          <a:ln w="28575">
            <a:solidFill>
              <a:schemeClr val="tx1"/>
            </a:solidFill>
          </a:ln>
        </p:spPr>
      </p:pic>
    </p:spTree>
    <p:extLst>
      <p:ext uri="{BB962C8B-B14F-4D97-AF65-F5344CB8AC3E}">
        <p14:creationId xmlns:p14="http://schemas.microsoft.com/office/powerpoint/2010/main" val="31110182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3FE97-86F7-723B-5C6A-7C8646A9AAE7}"/>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566160"/>
          </a:xfrm>
        </p:spPr>
        <p:txBody>
          <a:bodyPr/>
          <a:lstStyle/>
          <a:p>
            <a:pPr algn="ctr">
              <a:spcBef>
                <a:spcPts val="0"/>
              </a:spcBef>
              <a:spcAft>
                <a:spcPts val="900"/>
              </a:spcAft>
              <a:buNone/>
              <a:defRPr/>
            </a:pPr>
            <a:r>
              <a:rPr lang="en-US" sz="3600" dirty="0"/>
              <a:t>	</a:t>
            </a:r>
            <a:r>
              <a:rPr lang="en-US" sz="4000" kern="1200" dirty="0">
                <a:solidFill>
                  <a:schemeClr val="tx2"/>
                </a:solidFill>
                <a:ea typeface="+mj-ea"/>
                <a:cs typeface="Calibri" panose="020F0502020204030204" pitchFamily="34" charset="0"/>
              </a:rPr>
              <a:t>Ezekiel</a:t>
            </a:r>
            <a:r>
              <a:rPr lang="en-US" altLang="en-US" sz="4000" kern="1200" dirty="0">
                <a:solidFill>
                  <a:schemeClr val="tx2"/>
                </a:solidFill>
                <a:ea typeface="+mj-ea"/>
                <a:cs typeface="Calibri" panose="020F0502020204030204" pitchFamily="34" charset="0"/>
              </a:rPr>
              <a:t> 38:13</a:t>
            </a:r>
            <a:endParaRPr lang="en-US" sz="4400" kern="1200" dirty="0">
              <a:solidFill>
                <a:schemeClr val="tx2"/>
              </a:solidFill>
              <a:ea typeface="+mj-ea"/>
              <a:cs typeface="Calibri" panose="020F0502020204030204" pitchFamily="34" charset="0"/>
            </a:endParaRPr>
          </a:p>
          <a:p>
            <a:pPr marL="0" indent="0" algn="just">
              <a:spcBef>
                <a:spcPts val="0"/>
              </a:spcBef>
              <a:buNone/>
              <a:defRPr/>
            </a:pPr>
            <a:r>
              <a:rPr lang="en-US" sz="3600" dirty="0">
                <a:cs typeface="Calibri" panose="020F0502020204030204" pitchFamily="34" charset="0"/>
              </a:rPr>
              <a:t>“Sheba and </a:t>
            </a:r>
            <a:r>
              <a:rPr lang="en-US" sz="3600" dirty="0" err="1">
                <a:cs typeface="Calibri" panose="020F0502020204030204" pitchFamily="34" charset="0"/>
              </a:rPr>
              <a:t>Dedan</a:t>
            </a:r>
            <a:r>
              <a:rPr lang="en-US" sz="3600" dirty="0">
                <a:cs typeface="Calibri" panose="020F0502020204030204" pitchFamily="34" charset="0"/>
              </a:rPr>
              <a:t> and the merchants of Tarshish with all its villages will say to you, ‘Have you come to capture spoil? Have you assembled your company to seize plunder, to carry away </a:t>
            </a:r>
            <a:r>
              <a:rPr lang="en-US" sz="3600" b="1" u="sng" dirty="0">
                <a:solidFill>
                  <a:srgbClr val="FFFFCC"/>
                </a:solidFill>
                <a:cs typeface="Calibri" panose="020F0502020204030204" pitchFamily="34" charset="0"/>
              </a:rPr>
              <a:t>silver and gold</a:t>
            </a:r>
            <a:r>
              <a:rPr lang="en-US" sz="3600" dirty="0">
                <a:cs typeface="Calibri" panose="020F0502020204030204" pitchFamily="34" charset="0"/>
              </a:rPr>
              <a:t>, to take away cattle and goods, to capture </a:t>
            </a:r>
            <a:r>
              <a:rPr lang="en-US" sz="3600" b="1" u="sng" dirty="0">
                <a:solidFill>
                  <a:srgbClr val="FFFFCC"/>
                </a:solidFill>
                <a:cs typeface="Calibri" panose="020F0502020204030204" pitchFamily="34" charset="0"/>
              </a:rPr>
              <a:t>great spoil</a:t>
            </a:r>
            <a:r>
              <a:rPr lang="en-US" sz="3600" dirty="0">
                <a:cs typeface="Calibri" panose="020F0502020204030204" pitchFamily="34" charset="0"/>
              </a:rPr>
              <a:t>?’</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448047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31DF5-9847-570A-3A20-3B6DDFC0C53B}"/>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EC69180B-A3EE-21CA-90AB-00BAA1173337}"/>
              </a:ext>
            </a:extLst>
          </p:cNvPr>
          <p:cNvSpPr>
            <a:spLocks noGrp="1" noChangeArrowheads="1"/>
          </p:cNvSpPr>
          <p:nvPr>
            <p:ph type="body" idx="1"/>
          </p:nvPr>
        </p:nvSpPr>
        <p:spPr>
          <a:xfrm>
            <a:off x="609600" y="1295400"/>
            <a:ext cx="10972800" cy="4978400"/>
          </a:xfrm>
        </p:spPr>
        <p:txBody>
          <a:bodyPr/>
          <a:lstStyle/>
          <a:p>
            <a:pPr marL="0" indent="0" algn="just">
              <a:buNone/>
            </a:pPr>
            <a:r>
              <a:rPr lang="en-US" dirty="0">
                <a:effectLst/>
                <a:cs typeface="Calibri" panose="020F0502020204030204" pitchFamily="34" charset="0"/>
              </a:rPr>
              <a:t>“In fact, he was assigned land along the Mediterranean Coast, which is very suitable for growing many things; and to this day, it is rich in olive trees producing olive oil</a:t>
            </a:r>
            <a:r>
              <a:rPr lang="en-US"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D7D4D011-B1DA-6497-BE12-5997715181B3}"/>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648</a:t>
            </a:r>
          </a:p>
        </p:txBody>
      </p:sp>
      <p:pic>
        <p:nvPicPr>
          <p:cNvPr id="5" name="Picture 4">
            <a:extLst>
              <a:ext uri="{FF2B5EF4-FFF2-40B4-BE49-F238E27FC236}">
                <a16:creationId xmlns:a16="http://schemas.microsoft.com/office/drawing/2014/main" id="{6896B49B-585F-42ED-E3D0-7E59FE8733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B3A772AE-64ED-4979-5C52-4F65972803A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257E2A48-0F89-530C-2518-9DAF0E97041D}"/>
              </a:ext>
            </a:extLst>
          </p:cNvPr>
          <p:cNvPicPr>
            <a:picLocks noChangeAspect="1"/>
          </p:cNvPicPr>
          <p:nvPr/>
        </p:nvPicPr>
        <p:blipFill>
          <a:blip r:embed="rId6"/>
          <a:stretch>
            <a:fillRect/>
          </a:stretch>
        </p:blipFill>
        <p:spPr>
          <a:xfrm>
            <a:off x="3952875" y="3657600"/>
            <a:ext cx="4286250" cy="2819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948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752600"/>
            <a:ext cx="10972800" cy="4191000"/>
          </a:xfrm>
        </p:spPr>
        <p:txBody>
          <a:bodyPr/>
          <a:lstStyle/>
          <a:p>
            <a:pPr marL="0" indent="0" algn="just">
              <a:buNone/>
              <a:defRPr/>
            </a:pPr>
            <a:r>
              <a:rPr lang="en-US" dirty="0">
                <a:effectLst>
                  <a:outerShdw blurRad="38100" dist="38100" dir="2700000" algn="tl">
                    <a:srgbClr val="000000">
                      <a:alpha val="43137"/>
                    </a:srgbClr>
                  </a:outerShdw>
                </a:effectLst>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61443" name="TextBox 3"/>
          <p:cNvSpPr txBox="1">
            <a:spLocks noChangeArrowheads="1"/>
          </p:cNvSpPr>
          <p:nvPr/>
        </p:nvSpPr>
        <p:spPr bwMode="auto">
          <a:xfrm>
            <a:off x="3009900" y="152400"/>
            <a:ext cx="6172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ea typeface="+mj-ea"/>
                <a:cs typeface="+mj-cs"/>
              </a:rPr>
              <a:t>Mark Twain</a:t>
            </a:r>
          </a:p>
          <a:p>
            <a:pPr algn="ctr" eaLnBrk="1" hangingPunct="1">
              <a:spcBef>
                <a:spcPct val="0"/>
              </a:spcBef>
              <a:buClrTx/>
              <a:buSzTx/>
              <a:buFontTx/>
              <a:buNone/>
            </a:pPr>
            <a:r>
              <a:rPr lang="en-US" altLang="en-US" sz="1600" i="1" dirty="0">
                <a:effectLst>
                  <a:outerShdw blurRad="38100" dist="38100" dir="2700000" algn="tl">
                    <a:srgbClr val="000000">
                      <a:alpha val="43137"/>
                    </a:srgbClr>
                  </a:outerShdw>
                </a:effectLst>
                <a:cs typeface="Calibri" panose="020F0502020204030204" pitchFamily="34" charset="0"/>
              </a:rPr>
              <a:t>The Innocents Abroad, Complete</a:t>
            </a:r>
            <a:r>
              <a:rPr lang="en-US" altLang="en-US" sz="1600" dirty="0">
                <a:effectLst>
                  <a:outerShdw blurRad="38100" dist="38100" dir="2700000" algn="tl">
                    <a:srgbClr val="000000">
                      <a:alpha val="43137"/>
                    </a:srgbClr>
                  </a:outerShdw>
                </a:effectLst>
                <a:cs typeface="Calibri" panose="020F0502020204030204" pitchFamily="34" charset="0"/>
              </a:rPr>
              <a:t>, 1st ed. (A Public Domain Book, 1869), 267, 285, 302. These quotes can be found in chapters 47, 49, 52.</a:t>
            </a:r>
          </a:p>
        </p:txBody>
      </p:sp>
      <p:pic>
        <p:nvPicPr>
          <p:cNvPr id="1026" name="Picture 2" descr="Collecting Books Of Legendary Authors: Mark Twain">
            <a:extLst>
              <a:ext uri="{FF2B5EF4-FFF2-40B4-BE49-F238E27FC236}">
                <a16:creationId xmlns:a16="http://schemas.microsoft.com/office/drawing/2014/main" id="{4D707BA0-CAFF-79B7-8273-F2350F30D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1097280"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48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B943641-EE04-41F9-B89F-F842D0662505}"/>
              </a:ext>
            </a:extLst>
          </p:cNvPr>
          <p:cNvGraphicFramePr>
            <a:graphicFrameLocks noGrp="1"/>
          </p:cNvGraphicFramePr>
          <p:nvPr/>
        </p:nvGraphicFramePr>
        <p:xfrm>
          <a:off x="609600" y="247424"/>
          <a:ext cx="10942320" cy="6363152"/>
        </p:xfrm>
        <a:graphic>
          <a:graphicData uri="http://schemas.openxmlformats.org/drawingml/2006/table">
            <a:tbl>
              <a:tblPr firstRow="1" bandRow="1">
                <a:tableStyleId>{073A0DAA-6AF3-43AB-8588-CEC1D06C72B9}</a:tableStyleId>
              </a:tblPr>
              <a:tblGrid>
                <a:gridCol w="3474720">
                  <a:extLst>
                    <a:ext uri="{9D8B030D-6E8A-4147-A177-3AD203B41FA5}">
                      <a16:colId xmlns:a16="http://schemas.microsoft.com/office/drawing/2014/main" val="362686256"/>
                    </a:ext>
                  </a:extLst>
                </a:gridCol>
                <a:gridCol w="7467600">
                  <a:extLst>
                    <a:ext uri="{9D8B030D-6E8A-4147-A177-3AD203B41FA5}">
                      <a16:colId xmlns:a16="http://schemas.microsoft.com/office/drawing/2014/main" val="2253723059"/>
                    </a:ext>
                  </a:extLst>
                </a:gridCol>
              </a:tblGrid>
              <a:tr h="91440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4000" b="0" i="0" u="none" strike="noStrike" kern="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Why?</a:t>
                      </a:r>
                      <a:endParaRPr kumimoji="0" lang="en-US" sz="4000" b="0" i="0" u="none" strike="noStrike" kern="0" cap="none" spc="0" normalizeH="0" baseline="0" dirty="0">
                        <a:ln>
                          <a:noFill/>
                        </a:ln>
                        <a:solidFill>
                          <a:srgbClr val="00FFFF"/>
                        </a:solidFill>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63653040"/>
                  </a:ext>
                </a:extLst>
              </a:tr>
              <a:tr h="7040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1" i="0" u="none" strike="noStrike" kern="0" cap="none" spc="0" normalizeH="0" baseline="0" dirty="0">
                          <a:ln>
                            <a:noFill/>
                          </a:ln>
                          <a:solidFill>
                            <a:srgbClr val="990000"/>
                          </a:solidFill>
                          <a:effectLst/>
                          <a:uLnTx/>
                          <a:uFillTx/>
                          <a:latin typeface="Calibri" panose="020F0502020204030204" pitchFamily="34" charset="0"/>
                          <a:ea typeface="+mj-ea"/>
                          <a:cs typeface="Calibri" panose="020F0502020204030204" pitchFamily="34" charset="0"/>
                        </a:rPr>
                        <a:t>COUNTRY</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36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GROSS DOMESTIC PRODUCT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4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(in U.S. $)</a:t>
                      </a:r>
                    </a:p>
                  </a:txBody>
                  <a:tcPr anchor="ctr" horzOverflow="overflow"/>
                </a:tc>
                <a:extLst>
                  <a:ext uri="{0D108BD9-81ED-4DB2-BD59-A6C34878D82A}">
                    <a16:rowId xmlns:a16="http://schemas.microsoft.com/office/drawing/2014/main" val="434935637"/>
                  </a:ext>
                </a:extLst>
              </a:tr>
              <a:tr h="704088">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ISRAEL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rPr>
                        <a:t>$467 BILLION</a:t>
                      </a:r>
                    </a:p>
                  </a:txBody>
                  <a:tcPr anchor="ctr" horzOverflow="overflow">
                    <a:solidFill>
                      <a:srgbClr val="FFFFCC"/>
                    </a:solidFill>
                  </a:tcPr>
                </a:tc>
                <a:extLst>
                  <a:ext uri="{0D108BD9-81ED-4DB2-BD59-A6C34878D82A}">
                    <a16:rowId xmlns:a16="http://schemas.microsoft.com/office/drawing/2014/main" val="2723549850"/>
                  </a:ext>
                </a:extLst>
              </a:tr>
              <a:tr h="704088">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Egypt</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$396 billion</a:t>
                      </a:r>
                    </a:p>
                  </a:txBody>
                  <a:tcPr anchor="ctr" horzOverflow="overflow"/>
                </a:tc>
                <a:extLst>
                  <a:ext uri="{0D108BD9-81ED-4DB2-BD59-A6C34878D82A}">
                    <a16:rowId xmlns:a16="http://schemas.microsoft.com/office/drawing/2014/main" val="1242291419"/>
                  </a:ext>
                </a:extLst>
              </a:tr>
              <a:tr h="704088">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Jordan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$45 billion</a:t>
                      </a:r>
                    </a:p>
                  </a:txBody>
                  <a:tcPr anchor="ctr" horzOverflow="overflow"/>
                </a:tc>
                <a:extLst>
                  <a:ext uri="{0D108BD9-81ED-4DB2-BD59-A6C34878D82A}">
                    <a16:rowId xmlns:a16="http://schemas.microsoft.com/office/drawing/2014/main" val="548977369"/>
                  </a:ext>
                </a:extLst>
              </a:tr>
              <a:tr h="704088">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Lebanon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$19 billion</a:t>
                      </a:r>
                    </a:p>
                  </a:txBody>
                  <a:tcPr anchor="ctr" horzOverflow="overflow"/>
                </a:tc>
                <a:extLst>
                  <a:ext uri="{0D108BD9-81ED-4DB2-BD59-A6C34878D82A}">
                    <a16:rowId xmlns:a16="http://schemas.microsoft.com/office/drawing/2014/main" val="83959817"/>
                  </a:ext>
                </a:extLst>
              </a:tr>
              <a:tr h="704088">
                <a:tc>
                  <a:txBody>
                    <a:bodyPr/>
                    <a:lstStyle/>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Syria</a:t>
                      </a:r>
                    </a:p>
                    <a:p>
                      <a:pPr marL="457200" marR="0" lvl="1"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1"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(no data </a:t>
                      </a:r>
                      <a:r>
                        <a:rPr kumimoji="0" lang="en-US" sz="2400" b="0" i="1" u="sng"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after</a:t>
                      </a:r>
                      <a:r>
                        <a:rPr kumimoji="0" lang="en-US" sz="2400" b="0" i="1"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 2010)</a:t>
                      </a:r>
                      <a:endParaRPr kumimoji="0" lang="en-US" sz="3200" b="0" i="1"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1"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$60 billion (est. 2010)</a:t>
                      </a:r>
                    </a:p>
                  </a:txBody>
                  <a:tcPr anchor="ctr" horzOverflow="overflow"/>
                </a:tc>
                <a:extLst>
                  <a:ext uri="{0D108BD9-81ED-4DB2-BD59-A6C34878D82A}">
                    <a16:rowId xmlns:a16="http://schemas.microsoft.com/office/drawing/2014/main" val="2120563316"/>
                  </a:ext>
                </a:extLst>
              </a:tr>
              <a:tr h="608528">
                <a:tc gridSpan="2">
                  <a:txBody>
                    <a:bodyPr/>
                    <a:lstStyle/>
                    <a:p>
                      <a:pPr marL="457200" marR="0" lvl="1"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j-ea"/>
                          <a:cs typeface="Calibri" panose="020F0502020204030204" pitchFamily="34" charset="0"/>
                        </a:rPr>
                        <a:t>Source: I.M.F., 2021</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kern="0" cap="none" spc="0" normalizeH="0" baseline="0" dirty="0">
                        <a:ln>
                          <a:noFill/>
                        </a:ln>
                        <a:solidFill>
                          <a:srgbClr val="0000CC"/>
                        </a:solidFill>
                        <a:effectLst/>
                        <a:uLnTx/>
                        <a:uFillTx/>
                        <a:latin typeface="Calibri" panose="020F0502020204030204" pitchFamily="34" charset="0"/>
                        <a:ea typeface="+mj-ea"/>
                        <a:cs typeface="Calibri" panose="020F0502020204030204" pitchFamily="34" charset="0"/>
                      </a:endParaRPr>
                    </a:p>
                  </a:txBody>
                  <a:tcPr anchor="ctr" horzOverflow="overflow"/>
                </a:tc>
                <a:extLst>
                  <a:ext uri="{0D108BD9-81ED-4DB2-BD59-A6C34878D82A}">
                    <a16:rowId xmlns:a16="http://schemas.microsoft.com/office/drawing/2014/main" val="2969579988"/>
                  </a:ext>
                </a:extLst>
              </a:tr>
            </a:tbl>
          </a:graphicData>
        </a:graphic>
      </p:graphicFrame>
    </p:spTree>
    <p:extLst>
      <p:ext uri="{BB962C8B-B14F-4D97-AF65-F5344CB8AC3E}">
        <p14:creationId xmlns:p14="http://schemas.microsoft.com/office/powerpoint/2010/main" val="360431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02FC-E236-8B23-C886-601E8170F6E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86054F1-45A4-8E1F-31F7-3437E358EA6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8"/>
            </a:pPr>
            <a:r>
              <a:rPr lang="en-US" sz="3600" dirty="0">
                <a:effectLst>
                  <a:outerShdw blurRad="38100" dist="38100" dir="2700000" algn="tl">
                    <a:srgbClr val="000000">
                      <a:alpha val="43137"/>
                    </a:srgbClr>
                  </a:outerShdw>
                </a:effectLst>
              </a:rPr>
              <a:t>Genesis 49:20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Asher</a:t>
            </a:r>
          </a:p>
        </p:txBody>
      </p:sp>
      <p:sp>
        <p:nvSpPr>
          <p:cNvPr id="161795" name="Rectangle 3">
            <a:extLst>
              <a:ext uri="{FF2B5EF4-FFF2-40B4-BE49-F238E27FC236}">
                <a16:creationId xmlns:a16="http://schemas.microsoft.com/office/drawing/2014/main" id="{1A5563AB-4BC7-72D6-4270-13AF0D0FC1BD}"/>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Wealth (20a)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Produce delicacies (20b)</a:t>
            </a:r>
          </a:p>
        </p:txBody>
      </p:sp>
      <p:pic>
        <p:nvPicPr>
          <p:cNvPr id="2" name="Picture 1">
            <a:extLst>
              <a:ext uri="{FF2B5EF4-FFF2-40B4-BE49-F238E27FC236}">
                <a16:creationId xmlns:a16="http://schemas.microsoft.com/office/drawing/2014/main" id="{988452DB-BB89-B5CE-F007-016547A35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36405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1999" cy="6858000"/>
          </a:xfrm>
          <a:prstGeom prst="rect">
            <a:avLst/>
          </a:prstGeom>
        </p:spPr>
      </p:pic>
      <p:sp>
        <p:nvSpPr>
          <p:cNvPr id="134147" name="Rectangle 1"/>
          <p:cNvSpPr>
            <a:spLocks noChangeArrowheads="1"/>
          </p:cNvSpPr>
          <p:nvPr/>
        </p:nvSpPr>
        <p:spPr bwMode="auto">
          <a:xfrm>
            <a:off x="600075" y="0"/>
            <a:ext cx="10982325" cy="2485296"/>
          </a:xfrm>
          <a:prstGeom prst="rect">
            <a:avLst/>
          </a:prstGeom>
          <a:noFill/>
          <a:ln w="28575">
            <a:noFill/>
            <a:miter lim="800000"/>
            <a:headEnd/>
            <a:tailEnd/>
          </a:ln>
        </p:spPr>
        <p:txBody>
          <a:bodyPr wrap="square">
            <a:spAutoFit/>
          </a:bodyPr>
          <a:lstStyle/>
          <a:p>
            <a:pPr algn="ctr" defTabSz="685800" eaLnBrk="0" hangingPunct="0">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344" y="2971800"/>
            <a:ext cx="2745312" cy="1828800"/>
          </a:xfrm>
          <a:prstGeom prst="rect">
            <a:avLst/>
          </a:prstGeom>
        </p:spPr>
      </p:pic>
    </p:spTree>
    <p:extLst>
      <p:ext uri="{BB962C8B-B14F-4D97-AF65-F5344CB8AC3E}">
        <p14:creationId xmlns:p14="http://schemas.microsoft.com/office/powerpoint/2010/main" val="3799273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3962400" y="3581400"/>
            <a:ext cx="1632744" cy="685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9507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D3EE0A-9A95-4956-A923-AA1FC9C0148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562240"/>
          </a:xfrm>
          <a:prstGeom prst="rect">
            <a:avLst/>
          </a:prstGeom>
          <a:noFill/>
          <a:ln w="28575">
            <a:noFill/>
            <a:miter lim="800000"/>
            <a:headEnd/>
            <a:tailEnd/>
          </a:ln>
        </p:spPr>
        <p:txBody>
          <a:bodyPr wrap="square">
            <a:spAutoFit/>
          </a:bodyPr>
          <a:lstStyle/>
          <a:p>
            <a:pPr algn="ctr" defTabSz="685800" eaLnBrk="0" hangingPunct="0">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2:9</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5211" y="3200400"/>
            <a:ext cx="2821578" cy="1645920"/>
          </a:xfrm>
          <a:prstGeom prst="rect">
            <a:avLst/>
          </a:prstGeom>
        </p:spPr>
      </p:pic>
    </p:spTree>
    <p:extLst>
      <p:ext uri="{BB962C8B-B14F-4D97-AF65-F5344CB8AC3E}">
        <p14:creationId xmlns:p14="http://schemas.microsoft.com/office/powerpoint/2010/main" val="34786168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0A867-CB91-E8A2-83C2-11523A48768C}"/>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04CE247B-EAF3-1027-5DA9-579544FE3B40}"/>
              </a:ext>
            </a:extLst>
          </p:cNvPr>
          <p:cNvSpPr>
            <a:spLocks noGrp="1" noChangeArrowheads="1"/>
          </p:cNvSpPr>
          <p:nvPr>
            <p:ph type="body" idx="1"/>
          </p:nvPr>
        </p:nvSpPr>
        <p:spPr>
          <a:xfrm>
            <a:off x="685800" y="1371600"/>
            <a:ext cx="39624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Simeon &amp; Levi (5-7)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 (8-12)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Zebulun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Issachar (14-15)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Dan (16-18)</a:t>
            </a:r>
          </a:p>
        </p:txBody>
      </p:sp>
      <p:sp>
        <p:nvSpPr>
          <p:cNvPr id="4" name="Rectangle 2">
            <a:extLst>
              <a:ext uri="{FF2B5EF4-FFF2-40B4-BE49-F238E27FC236}">
                <a16:creationId xmlns:a16="http://schemas.microsoft.com/office/drawing/2014/main" id="{BBEF103C-A186-1298-A2D1-75439A64BE9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49:3-27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Blessings on His Sons</a:t>
            </a:r>
          </a:p>
        </p:txBody>
      </p:sp>
      <p:sp>
        <p:nvSpPr>
          <p:cNvPr id="3" name="Rectangle 3">
            <a:extLst>
              <a:ext uri="{FF2B5EF4-FFF2-40B4-BE49-F238E27FC236}">
                <a16:creationId xmlns:a16="http://schemas.microsoft.com/office/drawing/2014/main" id="{8C773847-ED6F-88CF-26F2-F7D21205FE35}"/>
              </a:ext>
            </a:extLst>
          </p:cNvPr>
          <p:cNvSpPr txBox="1">
            <a:spLocks noChangeArrowheads="1"/>
          </p:cNvSpPr>
          <p:nvPr/>
        </p:nvSpPr>
        <p:spPr bwMode="auto">
          <a:xfrm>
            <a:off x="8153400" y="1371193"/>
            <a:ext cx="3505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Gad (19)</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Asher (20)</a:t>
            </a:r>
          </a:p>
          <a:p>
            <a:pPr marL="457200" lvl="2" indent="-457200" eaLnBrk="1" hangingPunct="1">
              <a:spcBef>
                <a:spcPts val="0"/>
              </a:spcBef>
              <a:spcAft>
                <a:spcPts val="2400"/>
              </a:spcAft>
              <a:buClr>
                <a:srgbClr val="CC66FF"/>
              </a:buClr>
              <a:buSzPct val="100000"/>
              <a:buFont typeface="+mj-lt"/>
              <a:buAutoNum type="alphaUcPeriod" startAt="7"/>
              <a:defRPr/>
            </a:pPr>
            <a:r>
              <a:rPr lang="en-US" b="1" u="sng" dirty="0">
                <a:solidFill>
                  <a:srgbClr val="FFFFCC"/>
                </a:solidFill>
                <a:effectLst>
                  <a:outerShdw blurRad="38100" dist="38100" dir="2700000" algn="tl">
                    <a:srgbClr val="000000">
                      <a:alpha val="43137"/>
                    </a:srgbClr>
                  </a:outerShdw>
                </a:effectLst>
              </a:rPr>
              <a:t>Naphtali (21)</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Joseph (22-26)</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Benjamin (27)</a:t>
            </a:r>
          </a:p>
        </p:txBody>
      </p:sp>
      <p:pic>
        <p:nvPicPr>
          <p:cNvPr id="5" name="Picture 4">
            <a:extLst>
              <a:ext uri="{FF2B5EF4-FFF2-40B4-BE49-F238E27FC236}">
                <a16:creationId xmlns:a16="http://schemas.microsoft.com/office/drawing/2014/main" id="{3E1B7203-B05A-2F3C-F158-FB98417C4E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2341" y="2286000"/>
            <a:ext cx="2687319" cy="2286000"/>
          </a:xfrm>
          <a:prstGeom prst="rect">
            <a:avLst/>
          </a:prstGeom>
        </p:spPr>
      </p:pic>
    </p:spTree>
    <p:extLst>
      <p:ext uri="{BB962C8B-B14F-4D97-AF65-F5344CB8AC3E}">
        <p14:creationId xmlns:p14="http://schemas.microsoft.com/office/powerpoint/2010/main" val="182510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19428-E43F-9AEF-58E6-D80920CFFD9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0EE9701-9B28-95B9-AF2D-AF6785D2BAC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9"/>
            </a:pPr>
            <a:r>
              <a:rPr lang="en-US" sz="3600" dirty="0">
                <a:effectLst>
                  <a:outerShdw blurRad="38100" dist="38100" dir="2700000" algn="tl">
                    <a:srgbClr val="000000">
                      <a:alpha val="43137"/>
                    </a:srgbClr>
                  </a:outerShdw>
                </a:effectLst>
              </a:rPr>
              <a:t>Genesis 49:21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Naphtali</a:t>
            </a:r>
          </a:p>
        </p:txBody>
      </p:sp>
      <p:sp>
        <p:nvSpPr>
          <p:cNvPr id="161795" name="Rectangle 3">
            <a:extLst>
              <a:ext uri="{FF2B5EF4-FFF2-40B4-BE49-F238E27FC236}">
                <a16:creationId xmlns:a16="http://schemas.microsoft.com/office/drawing/2014/main" id="{FFECCDA1-916F-5793-2770-E591E5522BD9}"/>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Unrestrained movement (21a)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Speech sophistication (21b)</a:t>
            </a:r>
          </a:p>
        </p:txBody>
      </p:sp>
      <p:pic>
        <p:nvPicPr>
          <p:cNvPr id="2" name="Picture 1">
            <a:extLst>
              <a:ext uri="{FF2B5EF4-FFF2-40B4-BE49-F238E27FC236}">
                <a16:creationId xmlns:a16="http://schemas.microsoft.com/office/drawing/2014/main" id="{05F7CE1A-A493-89FE-EF6E-B3270C2D8C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0066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D64C-06BD-4F83-0511-D8B68736A9D9}"/>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FF6A58-82B9-7730-D577-B1C18A3463D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9"/>
            </a:pPr>
            <a:r>
              <a:rPr lang="en-US" sz="3600" dirty="0">
                <a:effectLst>
                  <a:outerShdw blurRad="38100" dist="38100" dir="2700000" algn="tl">
                    <a:srgbClr val="000000">
                      <a:alpha val="43137"/>
                    </a:srgbClr>
                  </a:outerShdw>
                </a:effectLst>
              </a:rPr>
              <a:t>Genesis 49:21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Naphtali</a:t>
            </a:r>
          </a:p>
        </p:txBody>
      </p:sp>
      <p:sp>
        <p:nvSpPr>
          <p:cNvPr id="161795" name="Rectangle 3">
            <a:extLst>
              <a:ext uri="{FF2B5EF4-FFF2-40B4-BE49-F238E27FC236}">
                <a16:creationId xmlns:a16="http://schemas.microsoft.com/office/drawing/2014/main" id="{7A53A8ED-CB14-1B05-30A5-E04EB411461C}"/>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Unrestrained movement (21a)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Speech sophistication (21b)</a:t>
            </a:r>
          </a:p>
        </p:txBody>
      </p:sp>
      <p:pic>
        <p:nvPicPr>
          <p:cNvPr id="2" name="Picture 1">
            <a:extLst>
              <a:ext uri="{FF2B5EF4-FFF2-40B4-BE49-F238E27FC236}">
                <a16:creationId xmlns:a16="http://schemas.microsoft.com/office/drawing/2014/main" id="{072FFAF2-8D36-4CE9-04A9-2DF5DB419B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7381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9FE2-18AA-1D4C-6CDE-9FC07B145110}"/>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A398AFE0-ACD8-A125-C155-5DA6FCFBDEF9}"/>
              </a:ext>
            </a:extLst>
          </p:cNvPr>
          <p:cNvSpPr txBox="1">
            <a:spLocks noChangeArrowheads="1"/>
          </p:cNvSpPr>
          <p:nvPr/>
        </p:nvSpPr>
        <p:spPr bwMode="auto">
          <a:xfrm>
            <a:off x="6107056" y="1447800"/>
            <a:ext cx="6084943"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71500" lvl="1" indent="-571500" eaLnBrk="1" hangingPunct="1">
              <a:spcBef>
                <a:spcPts val="0"/>
              </a:spcBef>
              <a:spcAft>
                <a:spcPts val="1800"/>
              </a:spcAft>
              <a:buClr>
                <a:schemeClr val="tx2"/>
              </a:buClr>
              <a:buSzPct val="100000"/>
              <a:buFont typeface="+mj-lt"/>
              <a:buAutoNum type="romanUcPeriod" startAt="7"/>
              <a:defRPr/>
            </a:pPr>
            <a:r>
              <a:rPr lang="en-US" sz="280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Joseph’s second reunion with his brothers (43‒45)</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Sojourn to Egypt (46:1‒47:12)</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Famine’s course (47:13-26)</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Jacob in Egypt (47:27-31)</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kern="0" dirty="0">
                <a:effectLst>
                  <a:outerShdw blurRad="38100" dist="38100" dir="2700000" algn="tl">
                    <a:srgbClr val="000000">
                      <a:alpha val="43137"/>
                    </a:srgbClr>
                  </a:outerShdw>
                </a:effectLst>
              </a:rPr>
              <a:t>Jacob blesses Joseph’s sons (48)</a:t>
            </a:r>
          </a:p>
          <a:p>
            <a:pPr marL="571500" lvl="1" indent="-571500" eaLnBrk="1" hangingPunct="1">
              <a:spcBef>
                <a:spcPts val="0"/>
              </a:spcBef>
              <a:spcAft>
                <a:spcPts val="1800"/>
              </a:spcAft>
              <a:buClr>
                <a:schemeClr val="tx2"/>
              </a:buClr>
              <a:buSzPct val="100000"/>
              <a:buFont typeface="Wingdings" panose="05000000000000000000" pitchFamily="2" charset="2"/>
              <a:buAutoNum type="romanUcPeriod" startAt="7"/>
              <a:defRPr/>
            </a:pPr>
            <a:r>
              <a:rPr lang="en-US" sz="2800" b="1" u="sng" kern="0" dirty="0">
                <a:solidFill>
                  <a:srgbClr val="FFFFCC"/>
                </a:solidFill>
                <a:effectLst>
                  <a:outerShdw blurRad="38100" dist="38100" dir="2700000" algn="tl">
                    <a:srgbClr val="000000">
                      <a:alpha val="43137"/>
                    </a:srgbClr>
                  </a:outerShdw>
                </a:effectLst>
              </a:rPr>
              <a:t>Jacob blesses his sons (49)</a:t>
            </a:r>
          </a:p>
        </p:txBody>
      </p:sp>
      <p:sp>
        <p:nvSpPr>
          <p:cNvPr id="180226" name="Rectangle 2">
            <a:extLst>
              <a:ext uri="{FF2B5EF4-FFF2-40B4-BE49-F238E27FC236}">
                <a16:creationId xmlns:a16="http://schemas.microsoft.com/office/drawing/2014/main" id="{FD748456-2684-2E30-F23B-1FCB93F6085D}"/>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670A8C0D-9237-FBB5-E05F-92E52A908FDF}"/>
              </a:ext>
            </a:extLst>
          </p:cNvPr>
          <p:cNvSpPr>
            <a:spLocks noGrp="1" noChangeArrowheads="1"/>
          </p:cNvSpPr>
          <p:nvPr>
            <p:ph type="body" idx="1"/>
          </p:nvPr>
        </p:nvSpPr>
        <p:spPr>
          <a:xfrm>
            <a:off x="609600" y="1447800"/>
            <a:ext cx="5475344" cy="4953000"/>
          </a:xfrm>
        </p:spPr>
        <p:txBody>
          <a:bodyPr/>
          <a:lstStyle/>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1800"/>
              </a:spcAft>
              <a:buClr>
                <a:schemeClr val="tx2"/>
              </a:buClr>
              <a:buSzPct val="100000"/>
              <a:buFont typeface="Wingdings" pitchFamily="2" charset="2"/>
              <a:buAutoNum type="romanUcPeriod"/>
              <a:defRPr/>
            </a:pPr>
            <a:r>
              <a:rPr lang="en-US" sz="2800" dirty="0">
                <a:effectLst>
                  <a:outerShdw blurRad="38100" dist="38100" dir="2700000" algn="tl">
                    <a:srgbClr val="000000">
                      <a:alpha val="43137"/>
                    </a:srgbClr>
                  </a:outerShdw>
                </a:effectLst>
              </a:rPr>
              <a:t>Joseph’s first reunion with his brothers (42)</a:t>
            </a:r>
          </a:p>
        </p:txBody>
      </p:sp>
      <p:pic>
        <p:nvPicPr>
          <p:cNvPr id="2" name="Picture 1">
            <a:extLst>
              <a:ext uri="{FF2B5EF4-FFF2-40B4-BE49-F238E27FC236}">
                <a16:creationId xmlns:a16="http://schemas.microsoft.com/office/drawing/2014/main" id="{803776AE-C862-9205-A7FB-F3C824E2EC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4928" cy="914400"/>
          </a:xfrm>
          <a:prstGeom prst="rect">
            <a:avLst/>
          </a:prstGeom>
          <a:ln>
            <a:solidFill>
              <a:schemeClr val="tx1"/>
            </a:solidFill>
          </a:ln>
        </p:spPr>
      </p:pic>
    </p:spTree>
    <p:extLst>
      <p:ext uri="{BB962C8B-B14F-4D97-AF65-F5344CB8AC3E}">
        <p14:creationId xmlns:p14="http://schemas.microsoft.com/office/powerpoint/2010/main" val="166578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5EE61-F2D8-AFAD-BE8E-EB3C8DF47E1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E667C60-9876-23F0-072B-F2407C0F83D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9"/>
            </a:pPr>
            <a:r>
              <a:rPr lang="en-US" sz="3600" dirty="0">
                <a:effectLst>
                  <a:outerShdw blurRad="38100" dist="38100" dir="2700000" algn="tl">
                    <a:srgbClr val="000000">
                      <a:alpha val="43137"/>
                    </a:srgbClr>
                  </a:outerShdw>
                </a:effectLst>
              </a:rPr>
              <a:t>Genesis 49:21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Naphtali</a:t>
            </a:r>
          </a:p>
        </p:txBody>
      </p:sp>
      <p:sp>
        <p:nvSpPr>
          <p:cNvPr id="161795" name="Rectangle 3">
            <a:extLst>
              <a:ext uri="{FF2B5EF4-FFF2-40B4-BE49-F238E27FC236}">
                <a16:creationId xmlns:a16="http://schemas.microsoft.com/office/drawing/2014/main" id="{B12BF9AF-EBC9-855B-2D9B-1A892535B540}"/>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Unrestrained movement (21a)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Speech sophistication (21b)</a:t>
            </a:r>
          </a:p>
        </p:txBody>
      </p:sp>
      <p:pic>
        <p:nvPicPr>
          <p:cNvPr id="2" name="Picture 1">
            <a:extLst>
              <a:ext uri="{FF2B5EF4-FFF2-40B4-BE49-F238E27FC236}">
                <a16:creationId xmlns:a16="http://schemas.microsoft.com/office/drawing/2014/main" id="{2EAE5675-A528-0EF8-8638-5DA33DBDEB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4373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5934D-D45A-CE24-81BF-B2B4B3CF5666}"/>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91608B4B-EBB6-7DC8-7378-16B0B383A732}"/>
              </a:ext>
            </a:extLst>
          </p:cNvPr>
          <p:cNvSpPr>
            <a:spLocks noGrp="1" noChangeArrowheads="1"/>
          </p:cNvSpPr>
          <p:nvPr>
            <p:ph type="body" idx="1"/>
          </p:nvPr>
        </p:nvSpPr>
        <p:spPr>
          <a:xfrm>
            <a:off x="685800" y="1371600"/>
            <a:ext cx="39624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Simeon &amp; Levi (5-7)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 (8-12)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Zebulun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Issachar (14-15)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Dan (16-18)</a:t>
            </a:r>
          </a:p>
        </p:txBody>
      </p:sp>
      <p:sp>
        <p:nvSpPr>
          <p:cNvPr id="4" name="Rectangle 2">
            <a:extLst>
              <a:ext uri="{FF2B5EF4-FFF2-40B4-BE49-F238E27FC236}">
                <a16:creationId xmlns:a16="http://schemas.microsoft.com/office/drawing/2014/main" id="{D72E7420-1B88-68F6-53AB-F8C774D4F0B3}"/>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49:3-27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Blessings on His Sons</a:t>
            </a:r>
          </a:p>
        </p:txBody>
      </p:sp>
      <p:sp>
        <p:nvSpPr>
          <p:cNvPr id="3" name="Rectangle 3">
            <a:extLst>
              <a:ext uri="{FF2B5EF4-FFF2-40B4-BE49-F238E27FC236}">
                <a16:creationId xmlns:a16="http://schemas.microsoft.com/office/drawing/2014/main" id="{8AC68DFB-67D7-1792-7F91-7A4674AE9F6C}"/>
              </a:ext>
            </a:extLst>
          </p:cNvPr>
          <p:cNvSpPr txBox="1">
            <a:spLocks noChangeArrowheads="1"/>
          </p:cNvSpPr>
          <p:nvPr/>
        </p:nvSpPr>
        <p:spPr bwMode="auto">
          <a:xfrm>
            <a:off x="8153400" y="1371193"/>
            <a:ext cx="3505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Gad (19)</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Asher (20)</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Naphtali (21)</a:t>
            </a:r>
          </a:p>
          <a:p>
            <a:pPr marL="457200" lvl="2" indent="-457200" eaLnBrk="1" hangingPunct="1">
              <a:spcBef>
                <a:spcPts val="0"/>
              </a:spcBef>
              <a:spcAft>
                <a:spcPts val="2400"/>
              </a:spcAft>
              <a:buClr>
                <a:srgbClr val="CC66FF"/>
              </a:buClr>
              <a:buSzPct val="100000"/>
              <a:buFont typeface="+mj-lt"/>
              <a:buAutoNum type="alphaUcPeriod" startAt="7"/>
              <a:defRPr/>
            </a:pPr>
            <a:r>
              <a:rPr lang="en-US" b="1" u="sng" dirty="0">
                <a:solidFill>
                  <a:srgbClr val="FFFFCC"/>
                </a:solidFill>
                <a:effectLst>
                  <a:outerShdw blurRad="38100" dist="38100" dir="2700000" algn="tl">
                    <a:srgbClr val="000000">
                      <a:alpha val="43137"/>
                    </a:srgbClr>
                  </a:outerShdw>
                </a:effectLst>
              </a:rPr>
              <a:t>Joseph (22-26)</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Benjamin (27)</a:t>
            </a:r>
          </a:p>
        </p:txBody>
      </p:sp>
      <p:pic>
        <p:nvPicPr>
          <p:cNvPr id="5" name="Picture 4">
            <a:extLst>
              <a:ext uri="{FF2B5EF4-FFF2-40B4-BE49-F238E27FC236}">
                <a16:creationId xmlns:a16="http://schemas.microsoft.com/office/drawing/2014/main" id="{7B0262DF-5305-2087-C476-3109403A5A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2341" y="2286000"/>
            <a:ext cx="2687319" cy="2286000"/>
          </a:xfrm>
          <a:prstGeom prst="rect">
            <a:avLst/>
          </a:prstGeom>
        </p:spPr>
      </p:pic>
    </p:spTree>
    <p:extLst>
      <p:ext uri="{BB962C8B-B14F-4D97-AF65-F5344CB8AC3E}">
        <p14:creationId xmlns:p14="http://schemas.microsoft.com/office/powerpoint/2010/main" val="1654092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6443A-D497-B857-F038-DE2E4F7845B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7EE619A-1406-AC06-2FB2-1C26138E0C1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0"/>
            </a:pPr>
            <a:r>
              <a:rPr lang="en-US" sz="3600" dirty="0">
                <a:effectLst>
                  <a:outerShdw blurRad="38100" dist="38100" dir="2700000" algn="tl">
                    <a:srgbClr val="000000">
                      <a:alpha val="43137"/>
                    </a:srgbClr>
                  </a:outerShdw>
                </a:effectLst>
              </a:rPr>
              <a:t>Genesis 49:22-26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88F28D25-6150-66CB-1D6B-CDBFB79FD8D8}"/>
              </a:ext>
            </a:extLst>
          </p:cNvPr>
          <p:cNvSpPr>
            <a:spLocks noGrp="1" noChangeArrowheads="1"/>
          </p:cNvSpPr>
          <p:nvPr>
            <p:ph type="body" idx="1"/>
          </p:nvPr>
        </p:nvSpPr>
        <p:spPr>
          <a:xfrm>
            <a:off x="1066800" y="2057400"/>
            <a:ext cx="7705725" cy="3200400"/>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Progeny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Persecution (23)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Survival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Future blessings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to receive blessings (26)</a:t>
            </a:r>
          </a:p>
        </p:txBody>
      </p:sp>
      <p:pic>
        <p:nvPicPr>
          <p:cNvPr id="2" name="Picture 1">
            <a:extLst>
              <a:ext uri="{FF2B5EF4-FFF2-40B4-BE49-F238E27FC236}">
                <a16:creationId xmlns:a16="http://schemas.microsoft.com/office/drawing/2014/main" id="{EE4AC035-DD32-0201-CE36-68A93DAF10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01619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36C1C-A107-F4E6-AE83-F1230D7FD78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054EE0C-B8F4-808B-117E-973B84CCE73C}"/>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0"/>
            </a:pPr>
            <a:r>
              <a:rPr lang="en-US" sz="3600" dirty="0">
                <a:effectLst>
                  <a:outerShdw blurRad="38100" dist="38100" dir="2700000" algn="tl">
                    <a:srgbClr val="000000">
                      <a:alpha val="43137"/>
                    </a:srgbClr>
                  </a:outerShdw>
                </a:effectLst>
              </a:rPr>
              <a:t>Genesis 49:22-26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5365E984-52F3-1A45-39CB-E71682FB7226}"/>
              </a:ext>
            </a:extLst>
          </p:cNvPr>
          <p:cNvSpPr>
            <a:spLocks noGrp="1" noChangeArrowheads="1"/>
          </p:cNvSpPr>
          <p:nvPr>
            <p:ph type="body" idx="1"/>
          </p:nvPr>
        </p:nvSpPr>
        <p:spPr>
          <a:xfrm>
            <a:off x="1066800" y="2057400"/>
            <a:ext cx="7705725" cy="3200400"/>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Progeny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Persecution (23)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Survival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Future blessings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to receive blessings (26)</a:t>
            </a:r>
          </a:p>
        </p:txBody>
      </p:sp>
      <p:pic>
        <p:nvPicPr>
          <p:cNvPr id="2" name="Picture 1">
            <a:extLst>
              <a:ext uri="{FF2B5EF4-FFF2-40B4-BE49-F238E27FC236}">
                <a16:creationId xmlns:a16="http://schemas.microsoft.com/office/drawing/2014/main" id="{9C676DCD-005A-2CA3-7F9F-0F5CEFCB68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53215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9478D-C523-19E6-00C6-FD1F1E2A70A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40CFC99-F0A4-0BB4-B3D3-9B16C2137446}"/>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49:22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Progeny</a:t>
            </a:r>
          </a:p>
        </p:txBody>
      </p:sp>
      <p:sp>
        <p:nvSpPr>
          <p:cNvPr id="161795" name="Rectangle 3">
            <a:extLst>
              <a:ext uri="{FF2B5EF4-FFF2-40B4-BE49-F238E27FC236}">
                <a16:creationId xmlns:a16="http://schemas.microsoft.com/office/drawing/2014/main" id="{2784C947-0348-8942-DEC9-20E6D1518B54}"/>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Fruitful (22a)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Water supply (22b)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Spread out (22c)</a:t>
            </a:r>
          </a:p>
        </p:txBody>
      </p:sp>
      <p:pic>
        <p:nvPicPr>
          <p:cNvPr id="3" name="Picture 2">
            <a:extLst>
              <a:ext uri="{FF2B5EF4-FFF2-40B4-BE49-F238E27FC236}">
                <a16:creationId xmlns:a16="http://schemas.microsoft.com/office/drawing/2014/main" id="{460CC0D7-B5F8-C7D5-6C3B-45A0F5A955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7130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557C5-BC49-C046-2A49-D07D0CC8A77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C81D7DCD-B765-356E-BCD7-E4FF51DCF22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49:22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Progeny</a:t>
            </a:r>
          </a:p>
        </p:txBody>
      </p:sp>
      <p:sp>
        <p:nvSpPr>
          <p:cNvPr id="161795" name="Rectangle 3">
            <a:extLst>
              <a:ext uri="{FF2B5EF4-FFF2-40B4-BE49-F238E27FC236}">
                <a16:creationId xmlns:a16="http://schemas.microsoft.com/office/drawing/2014/main" id="{2B81367E-3F4D-01A2-9DF5-093BC2A5570D}"/>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Fruitful (22a)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Water supply (22b)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Spread out (22c)</a:t>
            </a:r>
          </a:p>
        </p:txBody>
      </p:sp>
      <p:pic>
        <p:nvPicPr>
          <p:cNvPr id="3" name="Picture 2">
            <a:extLst>
              <a:ext uri="{FF2B5EF4-FFF2-40B4-BE49-F238E27FC236}">
                <a16:creationId xmlns:a16="http://schemas.microsoft.com/office/drawing/2014/main" id="{A3D95EF6-D887-6B06-74FB-CBD8F54E1F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83311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6815-6D14-DA1A-626B-C4F9F4A8A9B2}"/>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601FA1C-B3A5-E959-550B-7A9367B82DD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49:22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Progeny</a:t>
            </a:r>
          </a:p>
        </p:txBody>
      </p:sp>
      <p:sp>
        <p:nvSpPr>
          <p:cNvPr id="161795" name="Rectangle 3">
            <a:extLst>
              <a:ext uri="{FF2B5EF4-FFF2-40B4-BE49-F238E27FC236}">
                <a16:creationId xmlns:a16="http://schemas.microsoft.com/office/drawing/2014/main" id="{8E9745E2-0A21-3AD3-F7B7-04E7E52AA0E0}"/>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Fruitful (22a)</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Water supply (22b)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Spread out (22c)</a:t>
            </a:r>
          </a:p>
        </p:txBody>
      </p:sp>
      <p:pic>
        <p:nvPicPr>
          <p:cNvPr id="3" name="Picture 2">
            <a:extLst>
              <a:ext uri="{FF2B5EF4-FFF2-40B4-BE49-F238E27FC236}">
                <a16:creationId xmlns:a16="http://schemas.microsoft.com/office/drawing/2014/main" id="{38826D32-80C3-DCA9-2EDB-06E9F3AB8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96655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D68FD-92AB-9EFC-D9DD-E10C82ADFEB9}"/>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B30B09D-C833-83B2-6C1B-E568F4010BE2}"/>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49:22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Progeny</a:t>
            </a:r>
          </a:p>
        </p:txBody>
      </p:sp>
      <p:sp>
        <p:nvSpPr>
          <p:cNvPr id="161795" name="Rectangle 3">
            <a:extLst>
              <a:ext uri="{FF2B5EF4-FFF2-40B4-BE49-F238E27FC236}">
                <a16:creationId xmlns:a16="http://schemas.microsoft.com/office/drawing/2014/main" id="{889EBAAA-B198-CAD9-2E94-73A53B1906DB}"/>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Fruitful (22a)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Water supply (22b)</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Spread out (22c)</a:t>
            </a:r>
          </a:p>
        </p:txBody>
      </p:sp>
      <p:pic>
        <p:nvPicPr>
          <p:cNvPr id="3" name="Picture 2">
            <a:extLst>
              <a:ext uri="{FF2B5EF4-FFF2-40B4-BE49-F238E27FC236}">
                <a16:creationId xmlns:a16="http://schemas.microsoft.com/office/drawing/2014/main" id="{02F75C1B-63C7-453A-F590-D6B818C557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8161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85CF-8D07-F61E-55CD-1C058CE56EA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74AA49E-BC0C-505F-0DA3-22D4E2668F54}"/>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0"/>
            </a:pPr>
            <a:r>
              <a:rPr lang="en-US" sz="3600" dirty="0">
                <a:effectLst>
                  <a:outerShdw blurRad="38100" dist="38100" dir="2700000" algn="tl">
                    <a:srgbClr val="000000">
                      <a:alpha val="43137"/>
                    </a:srgbClr>
                  </a:outerShdw>
                </a:effectLst>
              </a:rPr>
              <a:t>Genesis 49:22-26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1BF69B51-081D-C2F9-8BA9-0F7465A349E2}"/>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Progeny (22)</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Persecution (23)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Survival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Future blessings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to receive blessings (26)</a:t>
            </a:r>
          </a:p>
        </p:txBody>
      </p:sp>
      <p:pic>
        <p:nvPicPr>
          <p:cNvPr id="2" name="Picture 1">
            <a:extLst>
              <a:ext uri="{FF2B5EF4-FFF2-40B4-BE49-F238E27FC236}">
                <a16:creationId xmlns:a16="http://schemas.microsoft.com/office/drawing/2014/main" id="{A561D8D2-49A8-6645-CA04-73A534B8F3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9066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DF07D-0001-CE3F-9739-FCC092E861D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9932E79A-2006-31F2-B745-E50D099E4E9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49:23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Persecution</a:t>
            </a:r>
          </a:p>
        </p:txBody>
      </p:sp>
      <p:sp>
        <p:nvSpPr>
          <p:cNvPr id="161795" name="Rectangle 3">
            <a:extLst>
              <a:ext uri="{FF2B5EF4-FFF2-40B4-BE49-F238E27FC236}">
                <a16:creationId xmlns:a16="http://schemas.microsoft.com/office/drawing/2014/main" id="{2B34DBD1-041D-9FEB-8AA8-DEA14B3F2A85}"/>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Grieved (23a)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Shot (23b)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Persecuted (23c)</a:t>
            </a:r>
          </a:p>
        </p:txBody>
      </p:sp>
      <p:pic>
        <p:nvPicPr>
          <p:cNvPr id="3" name="Picture 2">
            <a:extLst>
              <a:ext uri="{FF2B5EF4-FFF2-40B4-BE49-F238E27FC236}">
                <a16:creationId xmlns:a16="http://schemas.microsoft.com/office/drawing/2014/main" id="{DF6D3EBD-3F54-D13F-F93B-6288A5BD07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43655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09131-461A-018A-DEBD-C4410DDC952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9E01A4F-7677-C657-CA97-B0CF33B41FDE}"/>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49:1-33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His Sons</a:t>
            </a:r>
          </a:p>
        </p:txBody>
      </p:sp>
      <p:sp>
        <p:nvSpPr>
          <p:cNvPr id="161795" name="Rectangle 3">
            <a:extLst>
              <a:ext uri="{FF2B5EF4-FFF2-40B4-BE49-F238E27FC236}">
                <a16:creationId xmlns:a16="http://schemas.microsoft.com/office/drawing/2014/main" id="{6B9CBF20-48A4-4F67-EA47-90409E207E3D}"/>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Call (49:1)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(49:2)</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blessings on his sons (49:3-27)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Concluding summary (49:28)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death (49:29-33)</a:t>
            </a:r>
          </a:p>
        </p:txBody>
      </p:sp>
      <p:pic>
        <p:nvPicPr>
          <p:cNvPr id="3" name="Picture 2">
            <a:extLst>
              <a:ext uri="{FF2B5EF4-FFF2-40B4-BE49-F238E27FC236}">
                <a16:creationId xmlns:a16="http://schemas.microsoft.com/office/drawing/2014/main" id="{786BDC17-55CF-CDE4-FAC9-B51CB76DC1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0938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06A7C-265F-9F1A-C616-EE302CAE49E9}"/>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A730BE9-AC7B-E5E6-6BF1-4AA87AD5AD0F}"/>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49:23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Persecution</a:t>
            </a:r>
          </a:p>
        </p:txBody>
      </p:sp>
      <p:sp>
        <p:nvSpPr>
          <p:cNvPr id="161795" name="Rectangle 3">
            <a:extLst>
              <a:ext uri="{FF2B5EF4-FFF2-40B4-BE49-F238E27FC236}">
                <a16:creationId xmlns:a16="http://schemas.microsoft.com/office/drawing/2014/main" id="{107ED08D-AEBC-9C08-A18A-E4BE19C27CD4}"/>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Grieved (23a)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Shot (23b)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Persecuted (23c)</a:t>
            </a:r>
          </a:p>
        </p:txBody>
      </p:sp>
      <p:pic>
        <p:nvPicPr>
          <p:cNvPr id="3" name="Picture 2">
            <a:extLst>
              <a:ext uri="{FF2B5EF4-FFF2-40B4-BE49-F238E27FC236}">
                <a16:creationId xmlns:a16="http://schemas.microsoft.com/office/drawing/2014/main" id="{1ABA81AB-B2F0-175A-67D7-0F6B69BDEE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7158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4434-44F3-E04C-17C8-30B81E25A0BE}"/>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F673924-96D3-9771-B409-F98C527CB024}"/>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49:23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Persecution</a:t>
            </a:r>
          </a:p>
        </p:txBody>
      </p:sp>
      <p:sp>
        <p:nvSpPr>
          <p:cNvPr id="161795" name="Rectangle 3">
            <a:extLst>
              <a:ext uri="{FF2B5EF4-FFF2-40B4-BE49-F238E27FC236}">
                <a16:creationId xmlns:a16="http://schemas.microsoft.com/office/drawing/2014/main" id="{35E2800D-BAE4-E588-54C1-22ABD4B8FCFC}"/>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Grieved (23a)</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Shot (23b)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Persecuted (23c)</a:t>
            </a:r>
          </a:p>
        </p:txBody>
      </p:sp>
      <p:pic>
        <p:nvPicPr>
          <p:cNvPr id="3" name="Picture 2">
            <a:extLst>
              <a:ext uri="{FF2B5EF4-FFF2-40B4-BE49-F238E27FC236}">
                <a16:creationId xmlns:a16="http://schemas.microsoft.com/office/drawing/2014/main" id="{95B7B8B8-CDE6-2A12-AC56-206F3205A3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75636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DA6D4-6104-11D5-8A65-D1DF8432591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9038537D-00BB-2FDB-68B5-845B137E9717}"/>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49:23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Persecution</a:t>
            </a:r>
          </a:p>
        </p:txBody>
      </p:sp>
      <p:sp>
        <p:nvSpPr>
          <p:cNvPr id="161795" name="Rectangle 3">
            <a:extLst>
              <a:ext uri="{FF2B5EF4-FFF2-40B4-BE49-F238E27FC236}">
                <a16:creationId xmlns:a16="http://schemas.microsoft.com/office/drawing/2014/main" id="{F8D7511E-70A2-712F-81EF-04CAA1EBF5AD}"/>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Grieved (23a)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Shot (23b)</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Persecuted (23c)</a:t>
            </a:r>
          </a:p>
        </p:txBody>
      </p:sp>
      <p:pic>
        <p:nvPicPr>
          <p:cNvPr id="3" name="Picture 2">
            <a:extLst>
              <a:ext uri="{FF2B5EF4-FFF2-40B4-BE49-F238E27FC236}">
                <a16:creationId xmlns:a16="http://schemas.microsoft.com/office/drawing/2014/main" id="{89E0DDFF-3E13-3E54-BE95-BD7B12AD3A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5411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8B7F-7886-9555-0F31-1372ED1A083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382B5A7-5620-FA83-D49B-466CA9A232A3}"/>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0"/>
            </a:pPr>
            <a:r>
              <a:rPr lang="en-US" sz="3600" dirty="0">
                <a:effectLst>
                  <a:outerShdw blurRad="38100" dist="38100" dir="2700000" algn="tl">
                    <a:srgbClr val="000000">
                      <a:alpha val="43137"/>
                    </a:srgbClr>
                  </a:outerShdw>
                </a:effectLst>
              </a:rPr>
              <a:t>Genesis 49:22-26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9E96F108-F83D-F260-77FF-084B03D9FA4E}"/>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Progeny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Persecution (23)</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Survival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Future blessings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to receive blessings (26)</a:t>
            </a:r>
          </a:p>
        </p:txBody>
      </p:sp>
      <p:pic>
        <p:nvPicPr>
          <p:cNvPr id="2" name="Picture 1">
            <a:extLst>
              <a:ext uri="{FF2B5EF4-FFF2-40B4-BE49-F238E27FC236}">
                <a16:creationId xmlns:a16="http://schemas.microsoft.com/office/drawing/2014/main" id="{B006F602-0EAF-1052-44E7-02AF621CDE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92581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21E45-2593-9BF7-B3F8-E2121A09378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E34B0F5-F06C-C878-123D-93B04224585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49:24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Survival</a:t>
            </a:r>
          </a:p>
        </p:txBody>
      </p:sp>
      <p:sp>
        <p:nvSpPr>
          <p:cNvPr id="161795" name="Rectangle 3">
            <a:extLst>
              <a:ext uri="{FF2B5EF4-FFF2-40B4-BE49-F238E27FC236}">
                <a16:creationId xmlns:a16="http://schemas.microsoft.com/office/drawing/2014/main" id="{C4AC4F5C-21DF-580E-556B-612DD75F7CFC}"/>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Strength (24a)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Tested growth (24b)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Prevailed through God (24c)</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God to bring Messiah (24d)</a:t>
            </a:r>
          </a:p>
        </p:txBody>
      </p:sp>
      <p:pic>
        <p:nvPicPr>
          <p:cNvPr id="3" name="Picture 2">
            <a:extLst>
              <a:ext uri="{FF2B5EF4-FFF2-40B4-BE49-F238E27FC236}">
                <a16:creationId xmlns:a16="http://schemas.microsoft.com/office/drawing/2014/main" id="{2A9A116B-8A35-66CB-6CFD-30087A5D4A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62505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7550D-B0E0-9EDD-397E-C6CB7C130852}"/>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1AEE1D4-9851-A945-4DDC-CF1A4086D14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49:24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Survival</a:t>
            </a:r>
          </a:p>
        </p:txBody>
      </p:sp>
      <p:sp>
        <p:nvSpPr>
          <p:cNvPr id="161795" name="Rectangle 3">
            <a:extLst>
              <a:ext uri="{FF2B5EF4-FFF2-40B4-BE49-F238E27FC236}">
                <a16:creationId xmlns:a16="http://schemas.microsoft.com/office/drawing/2014/main" id="{9B573170-6E1F-A03C-B14C-D5C75E18810F}"/>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Strength (24a)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Tested growth (24b)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Prevailed through God (24c)</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God to bring Messiah (24d)</a:t>
            </a:r>
          </a:p>
        </p:txBody>
      </p:sp>
      <p:pic>
        <p:nvPicPr>
          <p:cNvPr id="3" name="Picture 2">
            <a:extLst>
              <a:ext uri="{FF2B5EF4-FFF2-40B4-BE49-F238E27FC236}">
                <a16:creationId xmlns:a16="http://schemas.microsoft.com/office/drawing/2014/main" id="{30A6C6C8-585E-9144-B977-A3098F939F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3356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DF711-CD05-CCF5-1A21-A9C4A20E27F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83F1384-8BCA-5FD8-4224-5C34629DDE1A}"/>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49:24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Survival</a:t>
            </a:r>
          </a:p>
        </p:txBody>
      </p:sp>
      <p:sp>
        <p:nvSpPr>
          <p:cNvPr id="161795" name="Rectangle 3">
            <a:extLst>
              <a:ext uri="{FF2B5EF4-FFF2-40B4-BE49-F238E27FC236}">
                <a16:creationId xmlns:a16="http://schemas.microsoft.com/office/drawing/2014/main" id="{DAD3EBB2-54BC-18F8-FC35-10F49465B513}"/>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Strength (24a)</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Tested growth (24b)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Prevailed through God (24c)</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God to bring Messiah (24d)</a:t>
            </a:r>
          </a:p>
        </p:txBody>
      </p:sp>
      <p:pic>
        <p:nvPicPr>
          <p:cNvPr id="3" name="Picture 2">
            <a:extLst>
              <a:ext uri="{FF2B5EF4-FFF2-40B4-BE49-F238E27FC236}">
                <a16:creationId xmlns:a16="http://schemas.microsoft.com/office/drawing/2014/main" id="{54F44892-73A6-76F3-3D21-1193999EC0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34180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1FC80-2776-837A-599D-7317440C886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2FAB4740-5EAF-F223-143E-C1B3AE19528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49:24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Survival</a:t>
            </a:r>
          </a:p>
        </p:txBody>
      </p:sp>
      <p:sp>
        <p:nvSpPr>
          <p:cNvPr id="161795" name="Rectangle 3">
            <a:extLst>
              <a:ext uri="{FF2B5EF4-FFF2-40B4-BE49-F238E27FC236}">
                <a16:creationId xmlns:a16="http://schemas.microsoft.com/office/drawing/2014/main" id="{A3E4BFFF-455F-870A-FFF1-9F5BCA8DFE27}"/>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Strength (24a)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Tested growth (24b)</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Prevailed through God (24c)</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God to bring Messiah (24d)</a:t>
            </a:r>
          </a:p>
        </p:txBody>
      </p:sp>
      <p:pic>
        <p:nvPicPr>
          <p:cNvPr id="3" name="Picture 2">
            <a:extLst>
              <a:ext uri="{FF2B5EF4-FFF2-40B4-BE49-F238E27FC236}">
                <a16:creationId xmlns:a16="http://schemas.microsoft.com/office/drawing/2014/main" id="{823905FE-7576-0FCC-9B8E-38BD99FFB8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7431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E4C-8822-69BC-E01E-57C3B89EC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9265AE8-97DE-F7A6-D7A3-95C5501CB3E6}"/>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49:24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Survival</a:t>
            </a:r>
          </a:p>
        </p:txBody>
      </p:sp>
      <p:sp>
        <p:nvSpPr>
          <p:cNvPr id="161795" name="Rectangle 3">
            <a:extLst>
              <a:ext uri="{FF2B5EF4-FFF2-40B4-BE49-F238E27FC236}">
                <a16:creationId xmlns:a16="http://schemas.microsoft.com/office/drawing/2014/main" id="{3EEE9491-F19D-9BA0-9C6D-A5DEC005E24A}"/>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Strength (24a)</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Tested growth (24b)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Prevailed through God (24c)</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God to bring Messiah (24d)</a:t>
            </a:r>
          </a:p>
        </p:txBody>
      </p:sp>
      <p:pic>
        <p:nvPicPr>
          <p:cNvPr id="3" name="Picture 2">
            <a:extLst>
              <a:ext uri="{FF2B5EF4-FFF2-40B4-BE49-F238E27FC236}">
                <a16:creationId xmlns:a16="http://schemas.microsoft.com/office/drawing/2014/main" id="{10FDC76B-AC11-C953-E0E6-C9D2713E76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743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F7199-CE16-8223-2F1E-E78F9EF5A78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2855953-D410-305C-AF60-B592B43BE2B7}"/>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0"/>
            </a:pPr>
            <a:r>
              <a:rPr lang="en-US" sz="3600" dirty="0">
                <a:effectLst>
                  <a:outerShdw blurRad="38100" dist="38100" dir="2700000" algn="tl">
                    <a:srgbClr val="000000">
                      <a:alpha val="43137"/>
                    </a:srgbClr>
                  </a:outerShdw>
                </a:effectLst>
              </a:rPr>
              <a:t>Genesis 49:22-26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03EAB357-3A51-5161-01A8-09CE046D7BB1}"/>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Progeny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Persecution (23)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Survival (24)</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Future blessings (25)</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Joseph to receive blessings (26)</a:t>
            </a:r>
          </a:p>
        </p:txBody>
      </p:sp>
      <p:pic>
        <p:nvPicPr>
          <p:cNvPr id="2" name="Picture 1">
            <a:extLst>
              <a:ext uri="{FF2B5EF4-FFF2-40B4-BE49-F238E27FC236}">
                <a16:creationId xmlns:a16="http://schemas.microsoft.com/office/drawing/2014/main" id="{BF95EDB5-C65B-A6A1-7EF7-35C286A377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37890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AD2F-D100-25A7-49DE-0444742A5B55}"/>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FFBA84D-EDAD-6610-A43D-C17AA3DB8688}"/>
              </a:ext>
            </a:extLst>
          </p:cNvPr>
          <p:cNvSpPr>
            <a:spLocks noGrp="1" noChangeArrowheads="1"/>
          </p:cNvSpPr>
          <p:nvPr>
            <p:ph type="body" idx="1"/>
          </p:nvPr>
        </p:nvSpPr>
        <p:spPr>
          <a:xfrm>
            <a:off x="685800" y="1371600"/>
            <a:ext cx="39624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Simeon &amp; Levi (5-7)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 (8-12)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Zebulun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Issachar (14-15)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Dan (16-18)</a:t>
            </a:r>
          </a:p>
        </p:txBody>
      </p:sp>
      <p:sp>
        <p:nvSpPr>
          <p:cNvPr id="4" name="Rectangle 2">
            <a:extLst>
              <a:ext uri="{FF2B5EF4-FFF2-40B4-BE49-F238E27FC236}">
                <a16:creationId xmlns:a16="http://schemas.microsoft.com/office/drawing/2014/main" id="{E8E9144B-E8A5-1492-BEED-C18A6AA1B808}"/>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49:3-27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Blessings on His Sons</a:t>
            </a:r>
          </a:p>
        </p:txBody>
      </p:sp>
      <p:sp>
        <p:nvSpPr>
          <p:cNvPr id="3" name="Rectangle 3">
            <a:extLst>
              <a:ext uri="{FF2B5EF4-FFF2-40B4-BE49-F238E27FC236}">
                <a16:creationId xmlns:a16="http://schemas.microsoft.com/office/drawing/2014/main" id="{8C1814FE-D271-B4BA-F3F9-17AE8D6CE0F2}"/>
              </a:ext>
            </a:extLst>
          </p:cNvPr>
          <p:cNvSpPr txBox="1">
            <a:spLocks noChangeArrowheads="1"/>
          </p:cNvSpPr>
          <p:nvPr/>
        </p:nvSpPr>
        <p:spPr bwMode="auto">
          <a:xfrm>
            <a:off x="8153400" y="1371193"/>
            <a:ext cx="3505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2400"/>
              </a:spcAft>
              <a:buClr>
                <a:srgbClr val="CC66FF"/>
              </a:buClr>
              <a:buSzPct val="100000"/>
              <a:buFont typeface="+mj-lt"/>
              <a:buAutoNum type="alphaUcPeriod" startAt="7"/>
              <a:defRPr/>
            </a:pPr>
            <a:r>
              <a:rPr lang="en-US" b="1" u="sng" dirty="0">
                <a:solidFill>
                  <a:srgbClr val="FFFFCC"/>
                </a:solidFill>
                <a:effectLst>
                  <a:outerShdw blurRad="38100" dist="38100" dir="2700000" algn="tl">
                    <a:srgbClr val="000000">
                      <a:alpha val="43137"/>
                    </a:srgbClr>
                  </a:outerShdw>
                </a:effectLst>
              </a:rPr>
              <a:t>Gad (19)</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Asher (20)</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Naphtali (21)</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Joseph (22-26)</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Benjamin (27)</a:t>
            </a:r>
          </a:p>
        </p:txBody>
      </p:sp>
      <p:pic>
        <p:nvPicPr>
          <p:cNvPr id="5" name="Picture 4">
            <a:extLst>
              <a:ext uri="{FF2B5EF4-FFF2-40B4-BE49-F238E27FC236}">
                <a16:creationId xmlns:a16="http://schemas.microsoft.com/office/drawing/2014/main" id="{EED1026C-A9B2-EDBB-B378-7AB55D8E1E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2341" y="2286000"/>
            <a:ext cx="2687319" cy="2286000"/>
          </a:xfrm>
          <a:prstGeom prst="rect">
            <a:avLst/>
          </a:prstGeom>
        </p:spPr>
      </p:pic>
    </p:spTree>
    <p:extLst>
      <p:ext uri="{BB962C8B-B14F-4D97-AF65-F5344CB8AC3E}">
        <p14:creationId xmlns:p14="http://schemas.microsoft.com/office/powerpoint/2010/main" val="139196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1EDAC-94D7-D720-FEC0-77329909B8B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E8DC162F-8431-72E1-86B8-93D85AE76423}"/>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49:25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Future Blessings</a:t>
            </a:r>
          </a:p>
        </p:txBody>
      </p:sp>
      <p:sp>
        <p:nvSpPr>
          <p:cNvPr id="161795" name="Rectangle 3">
            <a:extLst>
              <a:ext uri="{FF2B5EF4-FFF2-40B4-BE49-F238E27FC236}">
                <a16:creationId xmlns:a16="http://schemas.microsoft.com/office/drawing/2014/main" id="{8C9E2A13-6CFC-FC18-D86A-BF4584DF2725}"/>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God as source (25a-b)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Other sources (25c-e)</a:t>
            </a:r>
          </a:p>
        </p:txBody>
      </p:sp>
      <p:pic>
        <p:nvPicPr>
          <p:cNvPr id="3" name="Picture 2">
            <a:extLst>
              <a:ext uri="{FF2B5EF4-FFF2-40B4-BE49-F238E27FC236}">
                <a16:creationId xmlns:a16="http://schemas.microsoft.com/office/drawing/2014/main" id="{963C08D8-C286-8C33-D586-2F82AD144F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72625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EB827-BD79-8019-F599-1C0E119532E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74815EE-856E-91F5-74B3-1B25AC509BA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49:25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Future Blessings</a:t>
            </a:r>
          </a:p>
        </p:txBody>
      </p:sp>
      <p:sp>
        <p:nvSpPr>
          <p:cNvPr id="161795" name="Rectangle 3">
            <a:extLst>
              <a:ext uri="{FF2B5EF4-FFF2-40B4-BE49-F238E27FC236}">
                <a16:creationId xmlns:a16="http://schemas.microsoft.com/office/drawing/2014/main" id="{5B05643E-D0AB-3431-B656-963F1F9AD01B}"/>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God as source (25a-b)</a:t>
            </a:r>
          </a:p>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Other sources (25c-e)</a:t>
            </a:r>
          </a:p>
        </p:txBody>
      </p:sp>
      <p:pic>
        <p:nvPicPr>
          <p:cNvPr id="3" name="Picture 2">
            <a:extLst>
              <a:ext uri="{FF2B5EF4-FFF2-40B4-BE49-F238E27FC236}">
                <a16:creationId xmlns:a16="http://schemas.microsoft.com/office/drawing/2014/main" id="{A484E7AB-ABE8-8F9B-F8BA-B5CD51033F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9263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C8824-E0DA-CB88-1A26-5C486DBE1A8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B8DFD813-A9A4-2F95-136F-16C805CBA1C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49:25a-b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God as Source</a:t>
            </a:r>
          </a:p>
        </p:txBody>
      </p:sp>
      <p:sp>
        <p:nvSpPr>
          <p:cNvPr id="161795" name="Rectangle 3">
            <a:extLst>
              <a:ext uri="{FF2B5EF4-FFF2-40B4-BE49-F238E27FC236}">
                <a16:creationId xmlns:a16="http://schemas.microsoft.com/office/drawing/2014/main" id="{F457E255-6A1F-EBFF-48B9-7F079207EC60}"/>
              </a:ext>
            </a:extLst>
          </p:cNvPr>
          <p:cNvSpPr>
            <a:spLocks noGrp="1" noChangeArrowheads="1"/>
          </p:cNvSpPr>
          <p:nvPr>
            <p:ph type="body" idx="1"/>
          </p:nvPr>
        </p:nvSpPr>
        <p:spPr>
          <a:xfrm>
            <a:off x="1066800" y="2057400"/>
            <a:ext cx="7272904"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Your Father (25a)</a:t>
            </a:r>
          </a:p>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Almighty (25b)</a:t>
            </a:r>
          </a:p>
        </p:txBody>
      </p:sp>
      <p:pic>
        <p:nvPicPr>
          <p:cNvPr id="3" name="Picture 2">
            <a:extLst>
              <a:ext uri="{FF2B5EF4-FFF2-40B4-BE49-F238E27FC236}">
                <a16:creationId xmlns:a16="http://schemas.microsoft.com/office/drawing/2014/main" id="{E00685AD-0013-A2CE-295C-1C15A7DB69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71611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0768B-A328-8604-28D5-DAE188080913}"/>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F9DDEF97-9501-C8AC-BF23-0AB958A1FEA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49:25a-b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God as Source</a:t>
            </a:r>
          </a:p>
        </p:txBody>
      </p:sp>
      <p:sp>
        <p:nvSpPr>
          <p:cNvPr id="161795" name="Rectangle 3">
            <a:extLst>
              <a:ext uri="{FF2B5EF4-FFF2-40B4-BE49-F238E27FC236}">
                <a16:creationId xmlns:a16="http://schemas.microsoft.com/office/drawing/2014/main" id="{A1C3D166-79B7-0E16-52CE-71C6FC9CE69F}"/>
              </a:ext>
            </a:extLst>
          </p:cNvPr>
          <p:cNvSpPr>
            <a:spLocks noGrp="1" noChangeArrowheads="1"/>
          </p:cNvSpPr>
          <p:nvPr>
            <p:ph type="body" idx="1"/>
          </p:nvPr>
        </p:nvSpPr>
        <p:spPr>
          <a:xfrm>
            <a:off x="1066800" y="2057400"/>
            <a:ext cx="7272904"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sz="3100" b="1" u="sng" dirty="0">
                <a:solidFill>
                  <a:srgbClr val="FFFFCC"/>
                </a:solidFill>
                <a:effectLst>
                  <a:outerShdw blurRad="38100" dist="38100" dir="2700000" algn="tl">
                    <a:srgbClr val="000000">
                      <a:alpha val="43137"/>
                    </a:srgbClr>
                  </a:outerShdw>
                </a:effectLst>
              </a:rPr>
              <a:t>Your Father (25a)</a:t>
            </a:r>
          </a:p>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Almighty (25b)</a:t>
            </a:r>
          </a:p>
        </p:txBody>
      </p:sp>
      <p:pic>
        <p:nvPicPr>
          <p:cNvPr id="3" name="Picture 2">
            <a:extLst>
              <a:ext uri="{FF2B5EF4-FFF2-40B4-BE49-F238E27FC236}">
                <a16:creationId xmlns:a16="http://schemas.microsoft.com/office/drawing/2014/main" id="{28027F6A-0868-AA87-D501-EBEBD6285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0446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9B447-9871-2352-F4BD-D1F525BDD70D}"/>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105B18B-9248-4891-D10E-2E5F8618AA4C}"/>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a:pPr>
            <a:r>
              <a:rPr lang="en-US" sz="3600" dirty="0">
                <a:effectLst>
                  <a:outerShdw blurRad="38100" dist="38100" dir="2700000" algn="tl">
                    <a:srgbClr val="000000">
                      <a:alpha val="43137"/>
                    </a:srgbClr>
                  </a:outerShdw>
                </a:effectLst>
              </a:rPr>
              <a:t>Genesis 49:25a-b</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God as Source</a:t>
            </a:r>
          </a:p>
        </p:txBody>
      </p:sp>
      <p:sp>
        <p:nvSpPr>
          <p:cNvPr id="161795" name="Rectangle 3">
            <a:extLst>
              <a:ext uri="{FF2B5EF4-FFF2-40B4-BE49-F238E27FC236}">
                <a16:creationId xmlns:a16="http://schemas.microsoft.com/office/drawing/2014/main" id="{2292C3A4-99DD-BB85-0B3B-8F8D628814E7}"/>
              </a:ext>
            </a:extLst>
          </p:cNvPr>
          <p:cNvSpPr>
            <a:spLocks noGrp="1" noChangeArrowheads="1"/>
          </p:cNvSpPr>
          <p:nvPr>
            <p:ph type="body" idx="1"/>
          </p:nvPr>
        </p:nvSpPr>
        <p:spPr>
          <a:xfrm>
            <a:off x="1066800" y="2057400"/>
            <a:ext cx="7272904"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Your Father (25a)</a:t>
            </a:r>
          </a:p>
          <a:p>
            <a:pPr marL="571500" lvl="3" indent="-571500" eaLnBrk="1" hangingPunct="1">
              <a:spcBef>
                <a:spcPts val="0"/>
              </a:spcBef>
              <a:spcAft>
                <a:spcPts val="3000"/>
              </a:spcAft>
              <a:buClr>
                <a:schemeClr val="tx2"/>
              </a:buClr>
              <a:buFont typeface="+mj-lt"/>
              <a:buAutoNum type="romanLcPeriod"/>
              <a:defRPr/>
            </a:pPr>
            <a:r>
              <a:rPr lang="en-US" sz="3100" b="1" u="sng" dirty="0">
                <a:solidFill>
                  <a:srgbClr val="FFFFCC"/>
                </a:solidFill>
                <a:effectLst>
                  <a:outerShdw blurRad="38100" dist="38100" dir="2700000" algn="tl">
                    <a:srgbClr val="000000">
                      <a:alpha val="43137"/>
                    </a:srgbClr>
                  </a:outerShdw>
                </a:effectLst>
              </a:rPr>
              <a:t>Almighty (25b)</a:t>
            </a:r>
          </a:p>
        </p:txBody>
      </p:sp>
      <p:pic>
        <p:nvPicPr>
          <p:cNvPr id="3" name="Picture 2">
            <a:extLst>
              <a:ext uri="{FF2B5EF4-FFF2-40B4-BE49-F238E27FC236}">
                <a16:creationId xmlns:a16="http://schemas.microsoft.com/office/drawing/2014/main" id="{F8ED95D6-B874-0D89-AF2C-897BA670CB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28968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472A3-2183-64BA-8E5B-2B317840EC8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16DB6E7-8491-C376-16D4-575A20643B3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49:25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Future Blessings</a:t>
            </a:r>
          </a:p>
        </p:txBody>
      </p:sp>
      <p:sp>
        <p:nvSpPr>
          <p:cNvPr id="161795" name="Rectangle 3">
            <a:extLst>
              <a:ext uri="{FF2B5EF4-FFF2-40B4-BE49-F238E27FC236}">
                <a16:creationId xmlns:a16="http://schemas.microsoft.com/office/drawing/2014/main" id="{EDD5BB4F-3271-CE9B-FD48-DF009747D708}"/>
              </a:ext>
            </a:extLst>
          </p:cNvPr>
          <p:cNvSpPr>
            <a:spLocks noGrp="1" noChangeArrowheads="1"/>
          </p:cNvSpPr>
          <p:nvPr>
            <p:ph type="body" idx="1"/>
          </p:nvPr>
        </p:nvSpPr>
        <p:spPr>
          <a:xfrm>
            <a:off x="1066800" y="2057400"/>
            <a:ext cx="7272904"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sz="3100" dirty="0">
                <a:effectLst>
                  <a:outerShdw blurRad="38100" dist="38100" dir="2700000" algn="tl">
                    <a:srgbClr val="000000">
                      <a:alpha val="43137"/>
                    </a:srgbClr>
                  </a:outerShdw>
                </a:effectLst>
              </a:rPr>
              <a:t>God as source (25a-b)</a:t>
            </a:r>
          </a:p>
          <a:p>
            <a:pPr marL="514350" lvl="3" indent="-514350" eaLnBrk="1" hangingPunct="1">
              <a:spcBef>
                <a:spcPts val="0"/>
              </a:spcBef>
              <a:spcAft>
                <a:spcPts val="3000"/>
              </a:spcAft>
              <a:buClr>
                <a:srgbClr val="FFC000"/>
              </a:buClr>
              <a:buFont typeface="+mj-lt"/>
              <a:buAutoNum type="alphaLcParenR"/>
              <a:defRPr/>
            </a:pPr>
            <a:r>
              <a:rPr lang="en-US" sz="3100" b="1" u="sng" dirty="0">
                <a:solidFill>
                  <a:srgbClr val="FFFFCC"/>
                </a:solidFill>
                <a:effectLst>
                  <a:outerShdw blurRad="38100" dist="38100" dir="2700000" algn="tl">
                    <a:srgbClr val="000000">
                      <a:alpha val="43137"/>
                    </a:srgbClr>
                  </a:outerShdw>
                </a:effectLst>
              </a:rPr>
              <a:t>Other sources (25c-e)</a:t>
            </a:r>
          </a:p>
        </p:txBody>
      </p:sp>
      <p:pic>
        <p:nvPicPr>
          <p:cNvPr id="3" name="Picture 2">
            <a:extLst>
              <a:ext uri="{FF2B5EF4-FFF2-40B4-BE49-F238E27FC236}">
                <a16:creationId xmlns:a16="http://schemas.microsoft.com/office/drawing/2014/main" id="{7FC4FB27-4413-178C-DD6B-65CC5FBEB3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1091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EFD8E-D85E-AE54-6C2B-016F0C3D817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265950A-79B8-E388-3802-DCFB5DDD383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49:25c-e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Other Sources</a:t>
            </a:r>
          </a:p>
        </p:txBody>
      </p:sp>
      <p:sp>
        <p:nvSpPr>
          <p:cNvPr id="161795" name="Rectangle 3">
            <a:extLst>
              <a:ext uri="{FF2B5EF4-FFF2-40B4-BE49-F238E27FC236}">
                <a16:creationId xmlns:a16="http://schemas.microsoft.com/office/drawing/2014/main" id="{BA57C0EA-85B3-725B-3C5E-8EC78F238527}"/>
              </a:ext>
            </a:extLst>
          </p:cNvPr>
          <p:cNvSpPr>
            <a:spLocks noGrp="1" noChangeArrowheads="1"/>
          </p:cNvSpPr>
          <p:nvPr>
            <p:ph type="body" idx="1"/>
          </p:nvPr>
        </p:nvSpPr>
        <p:spPr>
          <a:xfrm>
            <a:off x="1066800" y="2057400"/>
            <a:ext cx="7272904"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Dews (25c)</a:t>
            </a:r>
          </a:p>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Springs &amp; fountains (25d)</a:t>
            </a:r>
          </a:p>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Breasts &amp; womb (25e)</a:t>
            </a:r>
          </a:p>
        </p:txBody>
      </p:sp>
      <p:pic>
        <p:nvPicPr>
          <p:cNvPr id="3" name="Picture 2">
            <a:extLst>
              <a:ext uri="{FF2B5EF4-FFF2-40B4-BE49-F238E27FC236}">
                <a16:creationId xmlns:a16="http://schemas.microsoft.com/office/drawing/2014/main" id="{DA005318-6134-2BE2-8B11-CB51F6E76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7611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6CEBD-025C-99DB-A383-CA75226C9B8C}"/>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3DCD8FBC-828D-1915-576C-343A6FD489C3}"/>
              </a:ext>
            </a:extLst>
          </p:cNvPr>
          <p:cNvSpPr>
            <a:spLocks noGrp="1" noChangeArrowheads="1"/>
          </p:cNvSpPr>
          <p:nvPr>
            <p:ph type="body" idx="1"/>
          </p:nvPr>
        </p:nvSpPr>
        <p:spPr>
          <a:xfrm>
            <a:off x="1066800" y="2057400"/>
            <a:ext cx="7272904"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sz="3100" b="1" u="sng" dirty="0">
                <a:solidFill>
                  <a:srgbClr val="FFFFCC"/>
                </a:solidFill>
                <a:effectLst>
                  <a:outerShdw blurRad="38100" dist="38100" dir="2700000" algn="tl">
                    <a:srgbClr val="000000">
                      <a:alpha val="43137"/>
                    </a:srgbClr>
                  </a:outerShdw>
                </a:effectLst>
              </a:rPr>
              <a:t>Dews (25c)</a:t>
            </a:r>
          </a:p>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Springs &amp; fountains (25d)</a:t>
            </a:r>
          </a:p>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Breasts &amp; womb (25e)</a:t>
            </a:r>
          </a:p>
        </p:txBody>
      </p:sp>
      <p:pic>
        <p:nvPicPr>
          <p:cNvPr id="3" name="Picture 2">
            <a:extLst>
              <a:ext uri="{FF2B5EF4-FFF2-40B4-BE49-F238E27FC236}">
                <a16:creationId xmlns:a16="http://schemas.microsoft.com/office/drawing/2014/main" id="{29FD8A77-88E2-4B40-49FB-ED6B07FD3E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F003E8B8-DBCD-D35A-1147-DE39A6450E3D}"/>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49:25c-e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Other Sources</a:t>
            </a:r>
          </a:p>
        </p:txBody>
      </p:sp>
    </p:spTree>
    <p:extLst>
      <p:ext uri="{BB962C8B-B14F-4D97-AF65-F5344CB8AC3E}">
        <p14:creationId xmlns:p14="http://schemas.microsoft.com/office/powerpoint/2010/main" val="2060845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77584-C685-380C-910C-D9E2AEC6BD37}"/>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823D6C54-156A-F296-A86C-116E5FE95A22}"/>
              </a:ext>
            </a:extLst>
          </p:cNvPr>
          <p:cNvSpPr>
            <a:spLocks noGrp="1" noChangeArrowheads="1"/>
          </p:cNvSpPr>
          <p:nvPr>
            <p:ph type="body" idx="1"/>
          </p:nvPr>
        </p:nvSpPr>
        <p:spPr>
          <a:xfrm>
            <a:off x="1066800" y="2057400"/>
            <a:ext cx="7272904"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Dews (25c)</a:t>
            </a:r>
          </a:p>
          <a:p>
            <a:pPr marL="571500" lvl="3" indent="-571500" eaLnBrk="1" hangingPunct="1">
              <a:spcBef>
                <a:spcPts val="0"/>
              </a:spcBef>
              <a:spcAft>
                <a:spcPts val="3000"/>
              </a:spcAft>
              <a:buClr>
                <a:schemeClr val="tx2"/>
              </a:buClr>
              <a:buFont typeface="+mj-lt"/>
              <a:buAutoNum type="romanLcPeriod"/>
              <a:defRPr/>
            </a:pPr>
            <a:r>
              <a:rPr lang="en-US" sz="3100" b="1" u="sng" dirty="0">
                <a:solidFill>
                  <a:srgbClr val="FFFFCC"/>
                </a:solidFill>
                <a:effectLst>
                  <a:outerShdw blurRad="38100" dist="38100" dir="2700000" algn="tl">
                    <a:srgbClr val="000000">
                      <a:alpha val="43137"/>
                    </a:srgbClr>
                  </a:outerShdw>
                </a:effectLst>
              </a:rPr>
              <a:t>Springs &amp; fountains (25d)</a:t>
            </a:r>
          </a:p>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Breasts &amp; womb (25e)</a:t>
            </a:r>
          </a:p>
        </p:txBody>
      </p:sp>
      <p:pic>
        <p:nvPicPr>
          <p:cNvPr id="3" name="Picture 2">
            <a:extLst>
              <a:ext uri="{FF2B5EF4-FFF2-40B4-BE49-F238E27FC236}">
                <a16:creationId xmlns:a16="http://schemas.microsoft.com/office/drawing/2014/main" id="{267F0DED-F5D2-13DB-6A19-85ECB51435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842F119-3B52-7A0E-2644-9223EF10357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49:25c-e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Other Sources</a:t>
            </a:r>
          </a:p>
        </p:txBody>
      </p:sp>
    </p:spTree>
    <p:extLst>
      <p:ext uri="{BB962C8B-B14F-4D97-AF65-F5344CB8AC3E}">
        <p14:creationId xmlns:p14="http://schemas.microsoft.com/office/powerpoint/2010/main" val="1701266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75ECC-5FB5-02C8-A6DF-86F3876FEDA0}"/>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7110E30A-48DE-B09E-74E7-AF8127BCD0BD}"/>
              </a:ext>
            </a:extLst>
          </p:cNvPr>
          <p:cNvSpPr>
            <a:spLocks noGrp="1" noChangeArrowheads="1"/>
          </p:cNvSpPr>
          <p:nvPr>
            <p:ph type="body" idx="1"/>
          </p:nvPr>
        </p:nvSpPr>
        <p:spPr>
          <a:xfrm>
            <a:off x="1066800" y="2057400"/>
            <a:ext cx="7272904"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Dews (25c)</a:t>
            </a:r>
          </a:p>
          <a:p>
            <a:pPr marL="571500" lvl="3" indent="-571500" eaLnBrk="1" hangingPunct="1">
              <a:spcBef>
                <a:spcPts val="0"/>
              </a:spcBef>
              <a:spcAft>
                <a:spcPts val="3000"/>
              </a:spcAft>
              <a:buClr>
                <a:schemeClr val="tx2"/>
              </a:buClr>
              <a:buFont typeface="+mj-lt"/>
              <a:buAutoNum type="romanLcPeriod"/>
              <a:defRPr/>
            </a:pPr>
            <a:r>
              <a:rPr lang="en-US" sz="3100" dirty="0">
                <a:effectLst>
                  <a:outerShdw blurRad="38100" dist="38100" dir="2700000" algn="tl">
                    <a:srgbClr val="000000">
                      <a:alpha val="43137"/>
                    </a:srgbClr>
                  </a:outerShdw>
                </a:effectLst>
              </a:rPr>
              <a:t>Springs &amp; fountains (25d)</a:t>
            </a:r>
          </a:p>
          <a:p>
            <a:pPr marL="571500" lvl="3" indent="-571500" eaLnBrk="1" hangingPunct="1">
              <a:spcBef>
                <a:spcPts val="0"/>
              </a:spcBef>
              <a:spcAft>
                <a:spcPts val="3000"/>
              </a:spcAft>
              <a:buClr>
                <a:schemeClr val="tx2"/>
              </a:buClr>
              <a:buFont typeface="+mj-lt"/>
              <a:buAutoNum type="romanLcPeriod"/>
              <a:defRPr/>
            </a:pPr>
            <a:r>
              <a:rPr lang="en-US" sz="3100" b="1" u="sng" dirty="0">
                <a:solidFill>
                  <a:srgbClr val="FFFFCC"/>
                </a:solidFill>
                <a:effectLst>
                  <a:outerShdw blurRad="38100" dist="38100" dir="2700000" algn="tl">
                    <a:srgbClr val="000000">
                      <a:alpha val="43137"/>
                    </a:srgbClr>
                  </a:outerShdw>
                </a:effectLst>
              </a:rPr>
              <a:t>Breasts &amp; womb (25e)</a:t>
            </a:r>
          </a:p>
        </p:txBody>
      </p:sp>
      <p:pic>
        <p:nvPicPr>
          <p:cNvPr id="3" name="Picture 2">
            <a:extLst>
              <a:ext uri="{FF2B5EF4-FFF2-40B4-BE49-F238E27FC236}">
                <a16:creationId xmlns:a16="http://schemas.microsoft.com/office/drawing/2014/main" id="{5050F7AA-6C7C-E1A8-E074-A1C46B7DEF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36A60EA-40D0-1B37-5798-89809BBC60D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49:25c-e</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Other Sources</a:t>
            </a:r>
          </a:p>
        </p:txBody>
      </p:sp>
    </p:spTree>
    <p:extLst>
      <p:ext uri="{BB962C8B-B14F-4D97-AF65-F5344CB8AC3E}">
        <p14:creationId xmlns:p14="http://schemas.microsoft.com/office/powerpoint/2010/main" val="3242537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E0125-A6A1-9AA5-D888-34A45869D6F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77ABF6E2-E404-4A86-86F7-E7DC15136581}"/>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49:19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Gad</a:t>
            </a:r>
          </a:p>
        </p:txBody>
      </p:sp>
      <p:sp>
        <p:nvSpPr>
          <p:cNvPr id="161795" name="Rectangle 3">
            <a:extLst>
              <a:ext uri="{FF2B5EF4-FFF2-40B4-BE49-F238E27FC236}">
                <a16:creationId xmlns:a16="http://schemas.microsoft.com/office/drawing/2014/main" id="{BD10728C-3BA3-2F37-2766-1F275FD824C9}"/>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Will be pressed upon (19a)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Will overcome (19b)</a:t>
            </a:r>
          </a:p>
        </p:txBody>
      </p:sp>
      <p:pic>
        <p:nvPicPr>
          <p:cNvPr id="2" name="Picture 1">
            <a:extLst>
              <a:ext uri="{FF2B5EF4-FFF2-40B4-BE49-F238E27FC236}">
                <a16:creationId xmlns:a16="http://schemas.microsoft.com/office/drawing/2014/main" id="{33E69D7B-85D4-F581-B05D-7F3731E59E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13395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022AA-367F-2F63-28F1-8153BD53A22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0FD93613-C90C-AFBD-73C1-FB511CF2EDDB}"/>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0"/>
            </a:pPr>
            <a:r>
              <a:rPr lang="en-US" sz="3600" dirty="0">
                <a:effectLst>
                  <a:outerShdw blurRad="38100" dist="38100" dir="2700000" algn="tl">
                    <a:srgbClr val="000000">
                      <a:alpha val="43137"/>
                    </a:srgbClr>
                  </a:outerShdw>
                </a:effectLst>
              </a:rPr>
              <a:t>Genesis 49:22-26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a:extLst>
              <a:ext uri="{FF2B5EF4-FFF2-40B4-BE49-F238E27FC236}">
                <a16:creationId xmlns:a16="http://schemas.microsoft.com/office/drawing/2014/main" id="{DF10487C-5BE2-A327-2648-440237460E61}"/>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Progeny (22)</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Persecution (23)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Survival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Future blessings (25)</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Joseph to receive blessings (26)</a:t>
            </a:r>
          </a:p>
        </p:txBody>
      </p:sp>
      <p:pic>
        <p:nvPicPr>
          <p:cNvPr id="2" name="Picture 1">
            <a:extLst>
              <a:ext uri="{FF2B5EF4-FFF2-40B4-BE49-F238E27FC236}">
                <a16:creationId xmlns:a16="http://schemas.microsoft.com/office/drawing/2014/main" id="{99F05B08-F57A-2A39-58FF-740D4C762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64360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40EF-FE10-2813-86F8-0B879D523907}"/>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719301CB-5F28-F096-EE56-F3AEF3901680}"/>
              </a:ext>
            </a:extLst>
          </p:cNvPr>
          <p:cNvSpPr>
            <a:spLocks noGrp="1" noChangeArrowheads="1"/>
          </p:cNvSpPr>
          <p:nvPr>
            <p:ph type="body" idx="1"/>
          </p:nvPr>
        </p:nvSpPr>
        <p:spPr>
          <a:xfrm>
            <a:off x="685800" y="1371600"/>
            <a:ext cx="39624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 (3-4)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Simeon &amp; Levi (5-7)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Judah (8-12)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Zebulun (13)</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Issachar (14-15)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Dan (16-18)</a:t>
            </a:r>
          </a:p>
        </p:txBody>
      </p:sp>
      <p:sp>
        <p:nvSpPr>
          <p:cNvPr id="4" name="Rectangle 2">
            <a:extLst>
              <a:ext uri="{FF2B5EF4-FFF2-40B4-BE49-F238E27FC236}">
                <a16:creationId xmlns:a16="http://schemas.microsoft.com/office/drawing/2014/main" id="{900A046F-95F3-7B6F-7C67-C587DABA6CD5}"/>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49:3-27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Blessings on His Sons</a:t>
            </a:r>
          </a:p>
        </p:txBody>
      </p:sp>
      <p:sp>
        <p:nvSpPr>
          <p:cNvPr id="3" name="Rectangle 3">
            <a:extLst>
              <a:ext uri="{FF2B5EF4-FFF2-40B4-BE49-F238E27FC236}">
                <a16:creationId xmlns:a16="http://schemas.microsoft.com/office/drawing/2014/main" id="{E05F72F0-786A-C1D3-F852-38CBA5368611}"/>
              </a:ext>
            </a:extLst>
          </p:cNvPr>
          <p:cNvSpPr txBox="1">
            <a:spLocks noChangeArrowheads="1"/>
          </p:cNvSpPr>
          <p:nvPr/>
        </p:nvSpPr>
        <p:spPr bwMode="auto">
          <a:xfrm>
            <a:off x="8153400" y="1371193"/>
            <a:ext cx="3505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lvl="2" indent="-51435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Gad (19)</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Asher (20)</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Naphtali (21)</a:t>
            </a:r>
          </a:p>
          <a:p>
            <a:pPr marL="457200" lvl="2" indent="-457200" eaLnBrk="1" hangingPunct="1">
              <a:spcBef>
                <a:spcPts val="0"/>
              </a:spcBef>
              <a:spcAft>
                <a:spcPts val="2400"/>
              </a:spcAft>
              <a:buClr>
                <a:srgbClr val="CC66FF"/>
              </a:buClr>
              <a:buSzPct val="100000"/>
              <a:buFont typeface="+mj-lt"/>
              <a:buAutoNum type="alphaUcPeriod" startAt="7"/>
              <a:defRPr/>
            </a:pPr>
            <a:r>
              <a:rPr lang="en-US" kern="0" dirty="0">
                <a:effectLst>
                  <a:outerShdw blurRad="38100" dist="38100" dir="2700000" algn="tl">
                    <a:srgbClr val="000000">
                      <a:alpha val="43137"/>
                    </a:srgbClr>
                  </a:outerShdw>
                </a:effectLst>
              </a:rPr>
              <a:t>Joseph (22-26)</a:t>
            </a:r>
          </a:p>
          <a:p>
            <a:pPr marL="457200" lvl="2" indent="-457200" eaLnBrk="1" hangingPunct="1">
              <a:spcBef>
                <a:spcPts val="0"/>
              </a:spcBef>
              <a:spcAft>
                <a:spcPts val="2400"/>
              </a:spcAft>
              <a:buClr>
                <a:srgbClr val="CC66FF"/>
              </a:buClr>
              <a:buSzPct val="100000"/>
              <a:buFont typeface="+mj-lt"/>
              <a:buAutoNum type="alphaUcPeriod" startAt="7"/>
              <a:defRPr/>
            </a:pPr>
            <a:r>
              <a:rPr lang="en-US" b="1" u="sng" dirty="0">
                <a:solidFill>
                  <a:srgbClr val="FFFFCC"/>
                </a:solidFill>
                <a:effectLst>
                  <a:outerShdw blurRad="38100" dist="38100" dir="2700000" algn="tl">
                    <a:srgbClr val="000000">
                      <a:alpha val="43137"/>
                    </a:srgbClr>
                  </a:outerShdw>
                </a:effectLst>
              </a:rPr>
              <a:t>Benjamin (27)</a:t>
            </a:r>
          </a:p>
        </p:txBody>
      </p:sp>
      <p:pic>
        <p:nvPicPr>
          <p:cNvPr id="5" name="Picture 4">
            <a:extLst>
              <a:ext uri="{FF2B5EF4-FFF2-40B4-BE49-F238E27FC236}">
                <a16:creationId xmlns:a16="http://schemas.microsoft.com/office/drawing/2014/main" id="{CC0CF077-72AF-54FD-4C9A-0F049A1CC3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2341" y="2286000"/>
            <a:ext cx="2687319" cy="2286000"/>
          </a:xfrm>
          <a:prstGeom prst="rect">
            <a:avLst/>
          </a:prstGeom>
        </p:spPr>
      </p:pic>
    </p:spTree>
    <p:extLst>
      <p:ext uri="{BB962C8B-B14F-4D97-AF65-F5344CB8AC3E}">
        <p14:creationId xmlns:p14="http://schemas.microsoft.com/office/powerpoint/2010/main" val="25824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F12C-B557-FC24-AB8E-BAC3CD5A46FC}"/>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1B11A96C-D399-B142-7181-E195D583AFBA}"/>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1"/>
            </a:pPr>
            <a:r>
              <a:rPr lang="en-US" sz="3600" dirty="0">
                <a:effectLst>
                  <a:outerShdw blurRad="38100" dist="38100" dir="2700000" algn="tl">
                    <a:srgbClr val="000000">
                      <a:alpha val="43137"/>
                    </a:srgbClr>
                  </a:outerShdw>
                </a:effectLst>
              </a:rPr>
              <a:t>Genesis 49:27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Benjamin</a:t>
            </a:r>
          </a:p>
        </p:txBody>
      </p:sp>
      <p:sp>
        <p:nvSpPr>
          <p:cNvPr id="161795" name="Rectangle 3">
            <a:extLst>
              <a:ext uri="{FF2B5EF4-FFF2-40B4-BE49-F238E27FC236}">
                <a16:creationId xmlns:a16="http://schemas.microsoft.com/office/drawing/2014/main" id="{C52F8694-1A67-7781-C46D-2C14A07C4A66}"/>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Ravenous wolf (27a)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Devours prey (27b)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Share spoil due to success (27c)</a:t>
            </a:r>
          </a:p>
        </p:txBody>
      </p:sp>
      <p:pic>
        <p:nvPicPr>
          <p:cNvPr id="2" name="Picture 1">
            <a:extLst>
              <a:ext uri="{FF2B5EF4-FFF2-40B4-BE49-F238E27FC236}">
                <a16:creationId xmlns:a16="http://schemas.microsoft.com/office/drawing/2014/main" id="{C938B4EB-45BB-A7D1-1ADA-8EE4F67AA4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1603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F1EA-287E-83BC-738E-3DEFE47D397A}"/>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52CF48D-7F26-FC24-9FC3-BB4C882AD1C9}"/>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1"/>
            </a:pPr>
            <a:r>
              <a:rPr lang="en-US" sz="3600" dirty="0">
                <a:effectLst>
                  <a:outerShdw blurRad="38100" dist="38100" dir="2700000" algn="tl">
                    <a:srgbClr val="000000">
                      <a:alpha val="43137"/>
                    </a:srgbClr>
                  </a:outerShdw>
                </a:effectLst>
              </a:rPr>
              <a:t>Genesis 49:27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Benjamin</a:t>
            </a:r>
          </a:p>
        </p:txBody>
      </p:sp>
      <p:sp>
        <p:nvSpPr>
          <p:cNvPr id="161795" name="Rectangle 3">
            <a:extLst>
              <a:ext uri="{FF2B5EF4-FFF2-40B4-BE49-F238E27FC236}">
                <a16:creationId xmlns:a16="http://schemas.microsoft.com/office/drawing/2014/main" id="{01DC9773-9133-E38D-EB6D-475D518342D5}"/>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Ravenous wolf (27a)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Devours prey (27b)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Share spoil due to success (27c)</a:t>
            </a:r>
          </a:p>
        </p:txBody>
      </p:sp>
      <p:pic>
        <p:nvPicPr>
          <p:cNvPr id="2" name="Picture 1">
            <a:extLst>
              <a:ext uri="{FF2B5EF4-FFF2-40B4-BE49-F238E27FC236}">
                <a16:creationId xmlns:a16="http://schemas.microsoft.com/office/drawing/2014/main" id="{55C1573E-5CF5-11D3-ACD1-9C935699C9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6074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04812-9DC5-23B0-55B5-4C1FC353C360}"/>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9C864FC0-30D6-EA49-ACBB-6C8574C268D0}"/>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1"/>
            </a:pPr>
            <a:r>
              <a:rPr lang="en-US" sz="3600" dirty="0">
                <a:effectLst>
                  <a:outerShdw blurRad="38100" dist="38100" dir="2700000" algn="tl">
                    <a:srgbClr val="000000">
                      <a:alpha val="43137"/>
                    </a:srgbClr>
                  </a:outerShdw>
                </a:effectLst>
              </a:rPr>
              <a:t>Genesis 49:27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Benjamin</a:t>
            </a:r>
          </a:p>
        </p:txBody>
      </p:sp>
      <p:sp>
        <p:nvSpPr>
          <p:cNvPr id="161795" name="Rectangle 3">
            <a:extLst>
              <a:ext uri="{FF2B5EF4-FFF2-40B4-BE49-F238E27FC236}">
                <a16:creationId xmlns:a16="http://schemas.microsoft.com/office/drawing/2014/main" id="{1D85B4E2-E07D-FF55-4E60-65AAC0DCDDD3}"/>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Ravenous wolf (27a)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Devours prey (27b)</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Share spoil due to success (27c)</a:t>
            </a:r>
          </a:p>
        </p:txBody>
      </p:sp>
      <p:pic>
        <p:nvPicPr>
          <p:cNvPr id="2" name="Picture 1">
            <a:extLst>
              <a:ext uri="{FF2B5EF4-FFF2-40B4-BE49-F238E27FC236}">
                <a16:creationId xmlns:a16="http://schemas.microsoft.com/office/drawing/2014/main" id="{6A3D263E-C14A-8237-7E15-4411CDC6F9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80409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AB63-0D4A-66EC-E5D4-425675741F97}"/>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9618B305-6693-C00E-94EC-83C489A4B5F5}"/>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11"/>
            </a:pPr>
            <a:r>
              <a:rPr lang="en-US" sz="3600" dirty="0">
                <a:effectLst>
                  <a:outerShdw blurRad="38100" dist="38100" dir="2700000" algn="tl">
                    <a:srgbClr val="000000">
                      <a:alpha val="43137"/>
                    </a:srgbClr>
                  </a:outerShdw>
                </a:effectLst>
              </a:rPr>
              <a:t>Genesis 49:27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Benjamin</a:t>
            </a:r>
          </a:p>
        </p:txBody>
      </p:sp>
      <p:sp>
        <p:nvSpPr>
          <p:cNvPr id="161795" name="Rectangle 3">
            <a:extLst>
              <a:ext uri="{FF2B5EF4-FFF2-40B4-BE49-F238E27FC236}">
                <a16:creationId xmlns:a16="http://schemas.microsoft.com/office/drawing/2014/main" id="{73C3A70F-EA7E-39AF-3895-3508EBB900D1}"/>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Ravenous wolf (27a)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Devours prey (27b)</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Share spoil due to success (27c)</a:t>
            </a:r>
          </a:p>
        </p:txBody>
      </p:sp>
      <p:pic>
        <p:nvPicPr>
          <p:cNvPr id="2" name="Picture 1">
            <a:extLst>
              <a:ext uri="{FF2B5EF4-FFF2-40B4-BE49-F238E27FC236}">
                <a16:creationId xmlns:a16="http://schemas.microsoft.com/office/drawing/2014/main" id="{D9D9164C-1E09-5C9C-5473-44B3CCF440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1101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93660-BDB1-5688-1871-806670BC008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E46EE09-A050-08D7-6280-C5B02194780E}"/>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49:1-33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His Sons</a:t>
            </a:r>
          </a:p>
        </p:txBody>
      </p:sp>
      <p:sp>
        <p:nvSpPr>
          <p:cNvPr id="161795" name="Rectangle 3">
            <a:extLst>
              <a:ext uri="{FF2B5EF4-FFF2-40B4-BE49-F238E27FC236}">
                <a16:creationId xmlns:a16="http://schemas.microsoft.com/office/drawing/2014/main" id="{C30594D2-6B03-3367-46E2-5BCAB56DA6B6}"/>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Call (49:1)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(49:2)</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blessings on his sons (49:3-27)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Concluding summary (49:28)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death (49:29-33)</a:t>
            </a:r>
          </a:p>
        </p:txBody>
      </p:sp>
      <p:pic>
        <p:nvPicPr>
          <p:cNvPr id="3" name="Picture 2">
            <a:extLst>
              <a:ext uri="{FF2B5EF4-FFF2-40B4-BE49-F238E27FC236}">
                <a16:creationId xmlns:a16="http://schemas.microsoft.com/office/drawing/2014/main" id="{458B99D8-33CE-56AE-B1AA-2E2D128656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91908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04F2-E1F8-26F0-A69A-629638A62B0A}"/>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B8C91DBD-9915-BE32-B0DA-9927ECE7C714}"/>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Prophecies beyond sons (28a)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Summary of Jacob’s blessings (28b)</a:t>
            </a:r>
          </a:p>
        </p:txBody>
      </p:sp>
      <p:sp>
        <p:nvSpPr>
          <p:cNvPr id="4" name="Rectangle 2">
            <a:extLst>
              <a:ext uri="{FF2B5EF4-FFF2-40B4-BE49-F238E27FC236}">
                <a16:creationId xmlns:a16="http://schemas.microsoft.com/office/drawing/2014/main" id="{B841860E-D4E9-5D50-E895-A36BCAE0B731}"/>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49:28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Summary</a:t>
            </a:r>
          </a:p>
        </p:txBody>
      </p:sp>
      <p:pic>
        <p:nvPicPr>
          <p:cNvPr id="2" name="Picture 1">
            <a:extLst>
              <a:ext uri="{FF2B5EF4-FFF2-40B4-BE49-F238E27FC236}">
                <a16:creationId xmlns:a16="http://schemas.microsoft.com/office/drawing/2014/main" id="{6C0959BC-5630-225C-2B54-99AA2135D6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62539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99617-28CC-8A5E-8084-4C5399AC805B}"/>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12276935-F58A-DC86-D9FC-871C1DB178A4}"/>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Prophecies beyond sons (28a)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Summary of Jacob’s blessings (28b)</a:t>
            </a:r>
          </a:p>
        </p:txBody>
      </p:sp>
      <p:sp>
        <p:nvSpPr>
          <p:cNvPr id="4" name="Rectangle 2">
            <a:extLst>
              <a:ext uri="{FF2B5EF4-FFF2-40B4-BE49-F238E27FC236}">
                <a16:creationId xmlns:a16="http://schemas.microsoft.com/office/drawing/2014/main" id="{D15520C6-6F5E-53A4-D044-0EA9C3E4A69B}"/>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49:28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Summary</a:t>
            </a:r>
          </a:p>
        </p:txBody>
      </p:sp>
      <p:pic>
        <p:nvPicPr>
          <p:cNvPr id="2" name="Picture 1">
            <a:extLst>
              <a:ext uri="{FF2B5EF4-FFF2-40B4-BE49-F238E27FC236}">
                <a16:creationId xmlns:a16="http://schemas.microsoft.com/office/drawing/2014/main" id="{7CC2327E-5EC7-3E0E-4B9C-350D17B25F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50041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C51F-313C-8507-4749-2FE491D80CE4}"/>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C0C3C0D-116A-4495-D7E7-4A16B04B540B}"/>
              </a:ext>
            </a:extLst>
          </p:cNvPr>
          <p:cNvSpPr>
            <a:spLocks noGrp="1" noChangeArrowheads="1"/>
          </p:cNvSpPr>
          <p:nvPr>
            <p:ph type="body" idx="1"/>
          </p:nvPr>
        </p:nvSpPr>
        <p:spPr>
          <a:xfrm>
            <a:off x="914400" y="2057400"/>
            <a:ext cx="7757546"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Prophecies beyond sons (28a)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Summary of Jacob’s blessings (28b)</a:t>
            </a:r>
          </a:p>
        </p:txBody>
      </p:sp>
      <p:sp>
        <p:nvSpPr>
          <p:cNvPr id="4" name="Rectangle 2">
            <a:extLst>
              <a:ext uri="{FF2B5EF4-FFF2-40B4-BE49-F238E27FC236}">
                <a16:creationId xmlns:a16="http://schemas.microsoft.com/office/drawing/2014/main" id="{6FA9C010-AD5D-A170-619B-E193A07645E9}"/>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49:28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Summary</a:t>
            </a:r>
          </a:p>
        </p:txBody>
      </p:sp>
      <p:pic>
        <p:nvPicPr>
          <p:cNvPr id="2" name="Picture 1">
            <a:extLst>
              <a:ext uri="{FF2B5EF4-FFF2-40B4-BE49-F238E27FC236}">
                <a16:creationId xmlns:a16="http://schemas.microsoft.com/office/drawing/2014/main" id="{2863275C-E30D-08A5-36BA-55541B30C0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30881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18BB7-B969-765A-E389-21AB02F9AB95}"/>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8402E0C6-E758-1820-F436-5B6637A1FAC8}"/>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7"/>
            </a:pPr>
            <a:r>
              <a:rPr lang="en-US" sz="3600" dirty="0">
                <a:effectLst>
                  <a:outerShdw blurRad="38100" dist="38100" dir="2700000" algn="tl">
                    <a:srgbClr val="000000">
                      <a:alpha val="43137"/>
                    </a:srgbClr>
                  </a:outerShdw>
                </a:effectLst>
              </a:rPr>
              <a:t>Genesis 49:19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Gad</a:t>
            </a:r>
          </a:p>
        </p:txBody>
      </p:sp>
      <p:sp>
        <p:nvSpPr>
          <p:cNvPr id="161795" name="Rectangle 3">
            <a:extLst>
              <a:ext uri="{FF2B5EF4-FFF2-40B4-BE49-F238E27FC236}">
                <a16:creationId xmlns:a16="http://schemas.microsoft.com/office/drawing/2014/main" id="{C92D5073-1E33-CB82-1A27-60F7A0AF9DB6}"/>
              </a:ext>
            </a:extLst>
          </p:cNvPr>
          <p:cNvSpPr>
            <a:spLocks noGrp="1" noChangeArrowheads="1"/>
          </p:cNvSpPr>
          <p:nvPr>
            <p:ph type="body" idx="1"/>
          </p:nvPr>
        </p:nvSpPr>
        <p:spPr>
          <a:xfrm>
            <a:off x="1057275" y="2057400"/>
            <a:ext cx="7705725" cy="2013488"/>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Will be pressed upon (19a)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rPr>
              <a:t>Will overcome (19b)</a:t>
            </a:r>
          </a:p>
        </p:txBody>
      </p:sp>
      <p:pic>
        <p:nvPicPr>
          <p:cNvPr id="2" name="Picture 1">
            <a:extLst>
              <a:ext uri="{FF2B5EF4-FFF2-40B4-BE49-F238E27FC236}">
                <a16:creationId xmlns:a16="http://schemas.microsoft.com/office/drawing/2014/main" id="{CECF9984-5E54-AAEF-1605-563B82CA7C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06201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3599D-B548-BF3D-FCE6-DF2C53CA096F}"/>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6445341F-9EAE-6022-4EA1-09793FD9EC36}"/>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49:1-33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His Sons</a:t>
            </a:r>
          </a:p>
        </p:txBody>
      </p:sp>
      <p:sp>
        <p:nvSpPr>
          <p:cNvPr id="161795" name="Rectangle 3">
            <a:extLst>
              <a:ext uri="{FF2B5EF4-FFF2-40B4-BE49-F238E27FC236}">
                <a16:creationId xmlns:a16="http://schemas.microsoft.com/office/drawing/2014/main" id="{B070866C-66ED-1073-D5B6-40E2B0112D5C}"/>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Call (49:1)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(49:2)</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blessings on his sons (49:3-27)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Concluding summary (49:28)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death (49:29-33)</a:t>
            </a:r>
          </a:p>
        </p:txBody>
      </p:sp>
      <p:pic>
        <p:nvPicPr>
          <p:cNvPr id="3" name="Picture 2">
            <a:extLst>
              <a:ext uri="{FF2B5EF4-FFF2-40B4-BE49-F238E27FC236}">
                <a16:creationId xmlns:a16="http://schemas.microsoft.com/office/drawing/2014/main" id="{FC7F1C5F-038F-9175-CDA9-E50731C955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28411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8B4E9-BBD5-5257-6876-7722ED0DC022}"/>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E2BAF5AB-7EE4-CB5D-0527-F021AA96BDD3}"/>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3547BA7C-1D35-DE31-08C5-BD3A8BD2B019}"/>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A2232D24-D7DB-C315-FDDA-58C10D0489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50670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A955F-E35E-9C69-1FC1-0660F246DA18}"/>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657473F5-04F6-AC8B-4BBA-3478D31E392C}"/>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04BB5A4E-2B11-F7BA-C520-E946B7CCF51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68FC22F2-948C-7D0A-6C66-24FDF19468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07175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D0495-295B-35CC-AEEF-32B974AE0B9B}"/>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50442D31-AB6F-A259-C5C5-E6CDACA278C9}"/>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0ECDAB47-5C4F-09F4-C26D-A3A822B7124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46218D78-9EC8-89D1-8ACA-F9AD9128F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58871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1EE-5BBA-560B-50A4-D63311DB1BEC}"/>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13457F23-4062-E202-5287-A11ABA566194}"/>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B330EA58-B203-A1B8-92FC-FCF713A262BF}"/>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F4D8FA00-1F9D-91A9-BC8A-C6085E8418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30538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0A648-9A09-2D85-6FF5-CCE93D30085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C82C5B16-F0D6-8605-A762-7BC9DAD09B29}"/>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C831473E-E800-09C9-4041-18E1B3F807B5}"/>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1FAF331C-5A7A-BA9E-34F8-078129F89C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50922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A400C-55EC-2EB8-CDE6-CFD5C1D883C1}"/>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D135ABD1-1E38-1D5D-277F-E1371C9E742B}"/>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3766E332-E7C2-9C69-168A-15F56A7F4B9B}"/>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CC6075B1-4AF4-0D11-FCD7-1B1FE050E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01476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6B75-775C-6109-DF3F-7B02E542D23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A2176799-C86E-891D-415A-5A354BCCE375}"/>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CEDDA6AA-59EE-5E6B-8AA5-395CFEFDE862}"/>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DD8B4E85-8579-7307-08FA-53BD827521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5740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E2E26-DEA8-F62E-0E5A-D6CD0CA62518}"/>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1E1DF5FD-E5A3-FA3C-D32F-F07B7841C642}"/>
              </a:ext>
            </a:extLst>
          </p:cNvPr>
          <p:cNvSpPr>
            <a:spLocks noGrp="1" noChangeArrowheads="1"/>
          </p:cNvSpPr>
          <p:nvPr>
            <p:ph type="body" idx="1"/>
          </p:nvPr>
        </p:nvSpPr>
        <p:spPr>
          <a:xfrm>
            <a:off x="762000" y="1371600"/>
            <a:ext cx="7757546" cy="27432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Charge (29a)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Announcement of death (29b)</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(29c)</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Place of burial (29d-30)</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Others buried there (31)</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Burial place repeated (32)</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death (33)</a:t>
            </a:r>
          </a:p>
        </p:txBody>
      </p:sp>
      <p:sp>
        <p:nvSpPr>
          <p:cNvPr id="4" name="Rectangle 2">
            <a:extLst>
              <a:ext uri="{FF2B5EF4-FFF2-40B4-BE49-F238E27FC236}">
                <a16:creationId xmlns:a16="http://schemas.microsoft.com/office/drawing/2014/main" id="{1B437E98-04CF-099D-4F26-12496109C2C6}"/>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49:29-33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Death</a:t>
            </a:r>
          </a:p>
        </p:txBody>
      </p:sp>
      <p:pic>
        <p:nvPicPr>
          <p:cNvPr id="2" name="Picture 1">
            <a:extLst>
              <a:ext uri="{FF2B5EF4-FFF2-40B4-BE49-F238E27FC236}">
                <a16:creationId xmlns:a16="http://schemas.microsoft.com/office/drawing/2014/main" id="{802677E1-8F86-3901-BB94-4A2E4CDF9A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48723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0D3B3810-DB99-15CB-E768-68580F0D8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67FC5A31-6311-2A35-9BBB-94170DB23EBC}"/>
              </a:ext>
            </a:extLst>
          </p:cNvPr>
          <p:cNvSpPr>
            <a:spLocks noChangeArrowheads="1"/>
          </p:cNvSpPr>
          <p:nvPr/>
        </p:nvSpPr>
        <p:spPr bwMode="auto">
          <a:xfrm>
            <a:off x="609600" y="0"/>
            <a:ext cx="10972800" cy="3078163"/>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5300" name="Picture 3">
            <a:extLst>
              <a:ext uri="{FF2B5EF4-FFF2-40B4-BE49-F238E27FC236}">
                <a16:creationId xmlns:a16="http://schemas.microsoft.com/office/drawing/2014/main" id="{87A7463F-1356-F356-8EFF-F88A59AC4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34" y="3048000"/>
            <a:ext cx="26077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19701-C098-01DE-3274-15C5C422EF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83E0B84-B506-48EE-FC2C-7734060561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8420" y="228600"/>
            <a:ext cx="421516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3">
            <a:extLst>
              <a:ext uri="{FF2B5EF4-FFF2-40B4-BE49-F238E27FC236}">
                <a16:creationId xmlns:a16="http://schemas.microsoft.com/office/drawing/2014/main" id="{301FB2E1-E5EB-60CB-9389-192FA14F4397}"/>
              </a:ext>
            </a:extLst>
          </p:cNvPr>
          <p:cNvSpPr/>
          <p:nvPr/>
        </p:nvSpPr>
        <p:spPr bwMode="auto">
          <a:xfrm>
            <a:off x="6858000" y="3505200"/>
            <a:ext cx="762000" cy="685800"/>
          </a:xfrm>
          <a:prstGeom prst="ellipse">
            <a:avLst/>
          </a:prstGeom>
          <a:noFill/>
          <a:ln w="762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noFill/>
              <a:effectLst/>
              <a:latin typeface="Times New Roman" pitchFamily="18" charset="0"/>
            </a:endParaRPr>
          </a:p>
        </p:txBody>
      </p:sp>
    </p:spTree>
    <p:extLst>
      <p:ext uri="{BB962C8B-B14F-4D97-AF65-F5344CB8AC3E}">
        <p14:creationId xmlns:p14="http://schemas.microsoft.com/office/powerpoint/2010/main" val="354179871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a:extLst>
              <a:ext uri="{FF2B5EF4-FFF2-40B4-BE49-F238E27FC236}">
                <a16:creationId xmlns:a16="http://schemas.microsoft.com/office/drawing/2014/main" id="{4C47F37F-EEAD-330E-30DA-DD7820336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4F01BD6-B067-0BFB-44E6-EDAD5152F02D}"/>
              </a:ext>
            </a:extLst>
          </p:cNvPr>
          <p:cNvSpPr>
            <a:spLocks noChangeArrowheads="1"/>
          </p:cNvSpPr>
          <p:nvPr/>
        </p:nvSpPr>
        <p:spPr bwMode="auto">
          <a:xfrm>
            <a:off x="609600" y="0"/>
            <a:ext cx="10972800" cy="252376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63492" name="Picture 3">
            <a:extLst>
              <a:ext uri="{FF2B5EF4-FFF2-40B4-BE49-F238E27FC236}">
                <a16:creationId xmlns:a16="http://schemas.microsoft.com/office/drawing/2014/main" id="{D0A289B8-0411-64FE-226C-A1339B67B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3048000"/>
            <a:ext cx="2606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a:extLst>
              <a:ext uri="{FF2B5EF4-FFF2-40B4-BE49-F238E27FC236}">
                <a16:creationId xmlns:a16="http://schemas.microsoft.com/office/drawing/2014/main" id="{C8B1616B-BBB1-31CF-BF08-9E03003C8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3E7116D-C1BA-0562-827F-B206A78FA0D9}"/>
              </a:ext>
            </a:extLst>
          </p:cNvPr>
          <p:cNvSpPr>
            <a:spLocks noChangeArrowheads="1"/>
          </p:cNvSpPr>
          <p:nvPr/>
        </p:nvSpPr>
        <p:spPr bwMode="auto">
          <a:xfrm>
            <a:off x="609600" y="0"/>
            <a:ext cx="10972800" cy="2485296"/>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15:21-22</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56324" name="Picture 1">
            <a:extLst>
              <a:ext uri="{FF2B5EF4-FFF2-40B4-BE49-F238E27FC236}">
                <a16:creationId xmlns:a16="http://schemas.microsoft.com/office/drawing/2014/main" id="{9C54F865-4044-4532-58B0-C95E8B541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2789238"/>
            <a:ext cx="268287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BE0A765D-2856-478A-DE37-E6772D5F3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E9864499-6DE8-FD1F-8A25-A4B5A2492956}"/>
              </a:ext>
            </a:extLst>
          </p:cNvPr>
          <p:cNvSpPr>
            <a:spLocks noChangeArrowheads="1"/>
          </p:cNvSpPr>
          <p:nvPr/>
        </p:nvSpPr>
        <p:spPr bwMode="auto">
          <a:xfrm>
            <a:off x="609600" y="0"/>
            <a:ext cx="10972800" cy="2485296"/>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3">
            <a:extLst>
              <a:ext uri="{FF2B5EF4-FFF2-40B4-BE49-F238E27FC236}">
                <a16:creationId xmlns:a16="http://schemas.microsoft.com/office/drawing/2014/main" id="{E44B35CB-E2AF-2F15-BC63-0FCBD1A53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34" y="3048000"/>
            <a:ext cx="26077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50"/>
            <a:ext cx="12192000" cy="6857999"/>
          </a:xfrm>
          <a:prstGeom prst="rect">
            <a:avLst/>
          </a:prstGeom>
        </p:spPr>
      </p:pic>
      <p:sp>
        <p:nvSpPr>
          <p:cNvPr id="38914" name="Rectangle 3"/>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6:23</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wages of sin is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free gift of God is eternal life in Christ Jesus our Lord.”</a:t>
            </a:r>
          </a:p>
        </p:txBody>
      </p:sp>
      <p:pic>
        <p:nvPicPr>
          <p:cNvPr id="5" name="Picture 4">
            <a:extLst>
              <a:ext uri="{FF2B5EF4-FFF2-40B4-BE49-F238E27FC236}">
                <a16:creationId xmlns:a16="http://schemas.microsoft.com/office/drawing/2014/main" id="{ED63BC66-27E6-4FBD-BB38-DB4528A0D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3291" y="2635310"/>
            <a:ext cx="2545419" cy="2165290"/>
          </a:xfrm>
          <a:prstGeom prst="rect">
            <a:avLst/>
          </a:prstGeom>
        </p:spPr>
      </p:pic>
    </p:spTree>
    <p:extLst>
      <p:ext uri="{BB962C8B-B14F-4D97-AF65-F5344CB8AC3E}">
        <p14:creationId xmlns:p14="http://schemas.microsoft.com/office/powerpoint/2010/main" val="16112073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50"/>
            <a:ext cx="12192000" cy="6857999"/>
          </a:xfrm>
          <a:prstGeom prst="rect">
            <a:avLst/>
          </a:prstGeom>
        </p:spPr>
      </p:pic>
      <p:sp>
        <p:nvSpPr>
          <p:cNvPr id="38914" name="Rectangle 3"/>
          <p:cNvSpPr>
            <a:spLocks noChangeArrowheads="1"/>
          </p:cNvSpPr>
          <p:nvPr/>
        </p:nvSpPr>
        <p:spPr bwMode="auto">
          <a:xfrm>
            <a:off x="609600" y="0"/>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0" hangingPunct="0">
              <a:spcBef>
                <a:spcPts val="0"/>
              </a:spcBef>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9:27</a:t>
            </a:r>
          </a:p>
          <a:p>
            <a:pPr algn="just">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i="0" u="none" strike="noStrike" dirty="0">
                <a:effectLst/>
                <a:latin typeface="Calibri" panose="020F0502020204030204" pitchFamily="34" charset="0"/>
              </a:rPr>
              <a:t>And inasmuch as it is appointed for men to </a:t>
            </a:r>
            <a:r>
              <a:rPr lang="en-US" sz="3600" b="1" i="0" u="sng" strike="noStrike" dirty="0">
                <a:solidFill>
                  <a:srgbClr val="FFFFCC"/>
                </a:solidFill>
                <a:effectLst/>
                <a:latin typeface="Calibri" panose="020F0502020204030204" pitchFamily="34" charset="0"/>
              </a:rPr>
              <a:t>die once</a:t>
            </a:r>
            <a:r>
              <a:rPr lang="en-US" sz="3600" i="0" u="none" strike="noStrike" dirty="0">
                <a:effectLst/>
                <a:latin typeface="Calibri" panose="020F0502020204030204" pitchFamily="34" charset="0"/>
              </a:rPr>
              <a:t> and after this </a:t>
            </a:r>
            <a:r>
              <a:rPr lang="en-US" sz="3600" u="none" strike="noStrike" dirty="0">
                <a:effectLst/>
                <a:latin typeface="Calibri" panose="020F0502020204030204" pitchFamily="34" charset="0"/>
              </a:rPr>
              <a:t>comes judgment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ED63BC66-27E6-4FBD-BB38-DB4528A0D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3291" y="2635310"/>
            <a:ext cx="2545419" cy="2165290"/>
          </a:xfrm>
          <a:prstGeom prst="rect">
            <a:avLst/>
          </a:prstGeom>
        </p:spPr>
      </p:pic>
    </p:spTree>
    <p:extLst>
      <p:ext uri="{BB962C8B-B14F-4D97-AF65-F5344CB8AC3E}">
        <p14:creationId xmlns:p14="http://schemas.microsoft.com/office/powerpoint/2010/main" val="293246573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7949CF-8D3F-97A7-9EBD-5439BB9B64EC}"/>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3103414"/>
          </a:xfrm>
          <a:prstGeom prst="rect">
            <a:avLst/>
          </a:prstGeom>
          <a:noFill/>
          <a:ln w="28575">
            <a:noFill/>
            <a:miter lim="800000"/>
            <a:headEnd/>
            <a:tailEnd/>
          </a:ln>
        </p:spPr>
        <p:txBody>
          <a:bodyPr wrap="square">
            <a:spAutoFit/>
          </a:bodyPr>
          <a:lstStyle/>
          <a:p>
            <a:pPr marL="342900" indent="-342900" algn="ctr" defTabSz="685800" eaLnBrk="0" hangingPunct="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9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4591" y="2971800"/>
            <a:ext cx="2062818" cy="1828800"/>
          </a:xfrm>
          <a:prstGeom prst="rect">
            <a:avLst/>
          </a:prstGeom>
        </p:spPr>
      </p:pic>
    </p:spTree>
    <p:extLst>
      <p:ext uri="{BB962C8B-B14F-4D97-AF65-F5344CB8AC3E}">
        <p14:creationId xmlns:p14="http://schemas.microsoft.com/office/powerpoint/2010/main" val="8595565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00033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3661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2268C-00B4-AFB1-BD8D-820D0EA75FE6}"/>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D00E563F-EECD-3CC9-63E8-09A6BDA54FB8}"/>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49:1-33</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Blesses His Sons</a:t>
            </a:r>
          </a:p>
        </p:txBody>
      </p:sp>
      <p:sp>
        <p:nvSpPr>
          <p:cNvPr id="161795" name="Rectangle 3">
            <a:extLst>
              <a:ext uri="{FF2B5EF4-FFF2-40B4-BE49-F238E27FC236}">
                <a16:creationId xmlns:a16="http://schemas.microsoft.com/office/drawing/2014/main" id="{92F5E16F-CCDE-39D0-3E28-D1FAFD8E2E18}"/>
              </a:ext>
            </a:extLst>
          </p:cNvPr>
          <p:cNvSpPr>
            <a:spLocks noGrp="1" noChangeArrowheads="1"/>
          </p:cNvSpPr>
          <p:nvPr>
            <p:ph type="body" idx="1"/>
          </p:nvPr>
        </p:nvSpPr>
        <p:spPr>
          <a:xfrm>
            <a:off x="609600" y="1600200"/>
            <a:ext cx="8229600" cy="39624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Call (49:1)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Introduction (49:2)</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blessings on his sons (49:3-27)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Concluding summary (49:28)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death (49:29-33)</a:t>
            </a:r>
          </a:p>
        </p:txBody>
      </p:sp>
      <p:pic>
        <p:nvPicPr>
          <p:cNvPr id="3" name="Picture 2">
            <a:extLst>
              <a:ext uri="{FF2B5EF4-FFF2-40B4-BE49-F238E27FC236}">
                <a16:creationId xmlns:a16="http://schemas.microsoft.com/office/drawing/2014/main" id="{1FC5B0D5-3A85-CBF2-2FC3-819E21BD99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80228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54593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8307-487A-B19D-8E08-18E21B100622}"/>
            </a:ext>
          </a:extLst>
        </p:cNvPr>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D21B9F89-9A7F-AC0A-AE5F-4352EA18B2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32895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12140"/>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43356</TotalTime>
  <Words>2725</Words>
  <Application>Microsoft Office PowerPoint</Application>
  <PresentationFormat>Widescreen</PresentationFormat>
  <Paragraphs>407</Paragraphs>
  <Slides>89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Calibri</vt:lpstr>
      <vt:lpstr>Symbol</vt:lpstr>
      <vt:lpstr>Times New Roman</vt:lpstr>
      <vt:lpstr>Wingdings</vt:lpstr>
      <vt:lpstr>Azure</vt:lpstr>
      <vt:lpstr>PowerPoint Presentation</vt:lpstr>
      <vt:lpstr>GENESIS STRUCTURE</vt:lpstr>
      <vt:lpstr>Genesis 37‒50 Joseph</vt:lpstr>
      <vt:lpstr>Genesis 49:1-33 Jacob Blesses His Sons</vt:lpstr>
      <vt:lpstr>III. Genesis 49:3-27 Jacob’s Blessings on His Sons</vt:lpstr>
      <vt:lpstr>Genesis 49:19 Gad</vt:lpstr>
      <vt:lpstr>Genesis 49:19 Gad</vt:lpstr>
      <vt:lpstr>PowerPoint Presentation</vt:lpstr>
      <vt:lpstr>PowerPoint Presentation</vt:lpstr>
      <vt:lpstr>Genesis 49:19 Gad</vt:lpstr>
      <vt:lpstr>III. Genesis 49:3-27 Jacob’s Blessings on His Sons</vt:lpstr>
      <vt:lpstr>Genesis 49:20 Asher</vt:lpstr>
      <vt:lpstr>Genesis 49:20 Asher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49:20 Asher</vt:lpstr>
      <vt:lpstr>PowerPoint Presentation</vt:lpstr>
      <vt:lpstr>PowerPoint Presentation</vt:lpstr>
      <vt:lpstr>PowerPoint Presentation</vt:lpstr>
      <vt:lpstr>III. Genesis 49:3-27 Jacob’s Blessings on His Sons</vt:lpstr>
      <vt:lpstr>Genesis 49:21 Naphtali</vt:lpstr>
      <vt:lpstr>Genesis 49:21 Naphtali</vt:lpstr>
      <vt:lpstr>Genesis 49:21 Naphtali</vt:lpstr>
      <vt:lpstr>III. Genesis 49:3-27 Jacob’s Blessings on His Sons</vt:lpstr>
      <vt:lpstr>Genesis 49:22-26 Joseph</vt:lpstr>
      <vt:lpstr>Genesis 49:22-26 Joseph</vt:lpstr>
      <vt:lpstr>Genesis 49:22 Progeny</vt:lpstr>
      <vt:lpstr>Genesis 49:22 Progeny</vt:lpstr>
      <vt:lpstr>Genesis 49:22 Progeny</vt:lpstr>
      <vt:lpstr>Genesis 49:22 Progeny</vt:lpstr>
      <vt:lpstr>Genesis 49:22-26 Joseph</vt:lpstr>
      <vt:lpstr>Genesis 49:23 Persecution</vt:lpstr>
      <vt:lpstr>Genesis 49:23 Persecution</vt:lpstr>
      <vt:lpstr>Genesis 49:23 Persecution</vt:lpstr>
      <vt:lpstr>Genesis 49:23 Persecution</vt:lpstr>
      <vt:lpstr>Genesis 49:22-26 Joseph</vt:lpstr>
      <vt:lpstr>Genesis 49:24 Survival</vt:lpstr>
      <vt:lpstr>Genesis 49:24 Survival</vt:lpstr>
      <vt:lpstr>Genesis 49:24 Survival</vt:lpstr>
      <vt:lpstr>Genesis 49:24 Survival</vt:lpstr>
      <vt:lpstr>Genesis 49:24 Survival</vt:lpstr>
      <vt:lpstr>Genesis 49:22-26 Joseph</vt:lpstr>
      <vt:lpstr>Genesis 49:25 Future Blessings</vt:lpstr>
      <vt:lpstr>Genesis 49:25 Future Blessings</vt:lpstr>
      <vt:lpstr>Genesis 49:25a-b God as Source</vt:lpstr>
      <vt:lpstr>Genesis 49:25a-b God as Source</vt:lpstr>
      <vt:lpstr>Genesis 49:25a-b God as Source</vt:lpstr>
      <vt:lpstr>Genesis 49:25 Future Blessings</vt:lpstr>
      <vt:lpstr>Genesis 49:25c-e Other Sources</vt:lpstr>
      <vt:lpstr>Genesis 49:25c-e Other Sources</vt:lpstr>
      <vt:lpstr>Genesis 49:25c-e Other Sources</vt:lpstr>
      <vt:lpstr>Genesis 49:25c-e Other Sources</vt:lpstr>
      <vt:lpstr>Genesis 49:22-26 Joseph</vt:lpstr>
      <vt:lpstr>III. Genesis 49:3-27 Jacob’s Blessings on His Sons</vt:lpstr>
      <vt:lpstr>Genesis 49:27 Benjamin</vt:lpstr>
      <vt:lpstr>Genesis 49:27 Benjamin</vt:lpstr>
      <vt:lpstr>Genesis 49:27 Benjamin</vt:lpstr>
      <vt:lpstr>Genesis 49:27 Benjamin</vt:lpstr>
      <vt:lpstr>Genesis 49:1-33 Jacob Blesses His Sons</vt:lpstr>
      <vt:lpstr>IV. Genesis 49:28 Concluding Summary</vt:lpstr>
      <vt:lpstr>IV. Genesis 49:28 Concluding Summary</vt:lpstr>
      <vt:lpstr>IV. Genesis 49:28 Concluding Summary</vt:lpstr>
      <vt:lpstr>Genesis 49:1-33 Jacob Blesses His Sons</vt:lpstr>
      <vt:lpstr>V. Genesis 49:29-33 Jacob’s Death</vt:lpstr>
      <vt:lpstr>V. Genesis 49:29-33 Jacob’s Death</vt:lpstr>
      <vt:lpstr>V. Genesis 49:29-33 Jacob’s Death</vt:lpstr>
      <vt:lpstr>V. Genesis 49:29-33 Jacob’s Death</vt:lpstr>
      <vt:lpstr>V. Genesis 49:29-33 Jacob’s Death</vt:lpstr>
      <vt:lpstr>V. Genesis 49:29-33 Jacob’s Death</vt:lpstr>
      <vt:lpstr>V. Genesis 49:29-33 Jacob’s Death</vt:lpstr>
      <vt:lpstr>V. Genesis 49:29-33 Jacob’s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Genesis 49:1-33 Jacob Blesses His Sons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191 - 49v19-21</dc:title>
  <dc:subject>Genesis 49</dc:subject>
  <dc:creator>A. Woods</dc:creator>
  <dc:description>Modified by Jim McGowan</dc:description>
  <cp:lastModifiedBy>Jim McGowan</cp:lastModifiedBy>
  <cp:revision>4598</cp:revision>
  <cp:lastPrinted>2024-11-15T16:21:07Z</cp:lastPrinted>
  <dcterms:created xsi:type="dcterms:W3CDTF">2009-03-17T12:21:13Z</dcterms:created>
  <dcterms:modified xsi:type="dcterms:W3CDTF">2025-02-01T23:05:44Z</dcterms:modified>
</cp:coreProperties>
</file>