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41"/>
  </p:notesMasterIdLst>
  <p:handoutMasterIdLst>
    <p:handoutMasterId r:id="rId42"/>
  </p:handoutMasterIdLst>
  <p:sldIdLst>
    <p:sldId id="11071" r:id="rId4"/>
    <p:sldId id="11101" r:id="rId5"/>
    <p:sldId id="6211" r:id="rId6"/>
    <p:sldId id="11107" r:id="rId7"/>
    <p:sldId id="11113" r:id="rId8"/>
    <p:sldId id="6293" r:id="rId9"/>
    <p:sldId id="11114" r:id="rId10"/>
    <p:sldId id="2680" r:id="rId11"/>
    <p:sldId id="5546" r:id="rId12"/>
    <p:sldId id="11385" r:id="rId13"/>
    <p:sldId id="11386" r:id="rId14"/>
    <p:sldId id="6545" r:id="rId15"/>
    <p:sldId id="5846" r:id="rId16"/>
    <p:sldId id="6279" r:id="rId17"/>
    <p:sldId id="6287" r:id="rId18"/>
    <p:sldId id="6280" r:id="rId19"/>
    <p:sldId id="6283" r:id="rId20"/>
    <p:sldId id="6281" r:id="rId21"/>
    <p:sldId id="6282" r:id="rId22"/>
    <p:sldId id="6284" r:id="rId23"/>
    <p:sldId id="6285" r:id="rId24"/>
    <p:sldId id="6286" r:id="rId25"/>
    <p:sldId id="2222" r:id="rId26"/>
    <p:sldId id="11400" r:id="rId27"/>
    <p:sldId id="11115" r:id="rId28"/>
    <p:sldId id="11387" r:id="rId29"/>
    <p:sldId id="11116" r:id="rId30"/>
    <p:sldId id="11117" r:id="rId31"/>
    <p:sldId id="6291" r:id="rId32"/>
    <p:sldId id="6292" r:id="rId33"/>
    <p:sldId id="6297" r:id="rId34"/>
    <p:sldId id="6298" r:id="rId35"/>
    <p:sldId id="5867" r:id="rId36"/>
    <p:sldId id="11118" r:id="rId37"/>
    <p:sldId id="11388" r:id="rId38"/>
    <p:sldId id="11398" r:id="rId39"/>
    <p:sldId id="11399" r:id="rId40"/>
  </p:sldIdLst>
  <p:sldSz cx="12192000" cy="6858000"/>
  <p:notesSz cx="7315200" cy="9601200"/>
  <p:custDataLst>
    <p:tags r:id="rId4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B2B69-0BA3-44E7-93A9-04ED332FD352}" v="4" dt="2025-01-25T15:27:19.182"/>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4" d="100"/>
          <a:sy n="104" d="100"/>
        </p:scale>
        <p:origin x="624" y="2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09B2B69-0BA3-44E7-93A9-04ED332FD352}"/>
    <pc:docChg chg="addSld delSld modSld">
      <pc:chgData name="Jim McGowan" userId="e2c7446dd3aca506" providerId="LiveId" clId="{709B2B69-0BA3-44E7-93A9-04ED332FD352}" dt="2025-01-25T15:27:19.182" v="4"/>
      <pc:docMkLst>
        <pc:docMk/>
      </pc:docMkLst>
      <pc:sldChg chg="del">
        <pc:chgData name="Jim McGowan" userId="e2c7446dd3aca506" providerId="LiveId" clId="{709B2B69-0BA3-44E7-93A9-04ED332FD352}" dt="2025-01-25T15:26:52.405" v="3" actId="47"/>
        <pc:sldMkLst>
          <pc:docMk/>
          <pc:sldMk cId="0" sldId="1777"/>
        </pc:sldMkLst>
      </pc:sldChg>
      <pc:sldChg chg="modTransition">
        <pc:chgData name="Jim McGowan" userId="e2c7446dd3aca506" providerId="LiveId" clId="{709B2B69-0BA3-44E7-93A9-04ED332FD352}" dt="2025-01-25T15:27:19.182" v="4"/>
        <pc:sldMkLst>
          <pc:docMk/>
          <pc:sldMk cId="2298169651" sldId="2222"/>
        </pc:sldMkLst>
      </pc:sldChg>
      <pc:sldChg chg="modTransition">
        <pc:chgData name="Jim McGowan" userId="e2c7446dd3aca506" providerId="LiveId" clId="{709B2B69-0BA3-44E7-93A9-04ED332FD352}" dt="2025-01-25T15:27:19.182" v="4"/>
        <pc:sldMkLst>
          <pc:docMk/>
          <pc:sldMk cId="1184645653" sldId="2680"/>
        </pc:sldMkLst>
      </pc:sldChg>
      <pc:sldChg chg="modTransition">
        <pc:chgData name="Jim McGowan" userId="e2c7446dd3aca506" providerId="LiveId" clId="{709B2B69-0BA3-44E7-93A9-04ED332FD352}" dt="2025-01-25T15:27:19.182" v="4"/>
        <pc:sldMkLst>
          <pc:docMk/>
          <pc:sldMk cId="2786705091" sldId="5546"/>
        </pc:sldMkLst>
      </pc:sldChg>
      <pc:sldChg chg="modTransition">
        <pc:chgData name="Jim McGowan" userId="e2c7446dd3aca506" providerId="LiveId" clId="{709B2B69-0BA3-44E7-93A9-04ED332FD352}" dt="2025-01-25T15:27:19.182" v="4"/>
        <pc:sldMkLst>
          <pc:docMk/>
          <pc:sldMk cId="870091991" sldId="5846"/>
        </pc:sldMkLst>
      </pc:sldChg>
      <pc:sldChg chg="modTransition">
        <pc:chgData name="Jim McGowan" userId="e2c7446dd3aca506" providerId="LiveId" clId="{709B2B69-0BA3-44E7-93A9-04ED332FD352}" dt="2025-01-25T15:27:19.182" v="4"/>
        <pc:sldMkLst>
          <pc:docMk/>
          <pc:sldMk cId="122404595" sldId="5867"/>
        </pc:sldMkLst>
      </pc:sldChg>
      <pc:sldChg chg="modTransition">
        <pc:chgData name="Jim McGowan" userId="e2c7446dd3aca506" providerId="LiveId" clId="{709B2B69-0BA3-44E7-93A9-04ED332FD352}" dt="2025-01-25T15:27:19.182" v="4"/>
        <pc:sldMkLst>
          <pc:docMk/>
          <pc:sldMk cId="1121225830" sldId="6211"/>
        </pc:sldMkLst>
      </pc:sldChg>
      <pc:sldChg chg="modTransition">
        <pc:chgData name="Jim McGowan" userId="e2c7446dd3aca506" providerId="LiveId" clId="{709B2B69-0BA3-44E7-93A9-04ED332FD352}" dt="2025-01-25T15:27:19.182" v="4"/>
        <pc:sldMkLst>
          <pc:docMk/>
          <pc:sldMk cId="2853248414" sldId="6279"/>
        </pc:sldMkLst>
      </pc:sldChg>
      <pc:sldChg chg="modTransition">
        <pc:chgData name="Jim McGowan" userId="e2c7446dd3aca506" providerId="LiveId" clId="{709B2B69-0BA3-44E7-93A9-04ED332FD352}" dt="2025-01-25T15:27:19.182" v="4"/>
        <pc:sldMkLst>
          <pc:docMk/>
          <pc:sldMk cId="660763788" sldId="6280"/>
        </pc:sldMkLst>
      </pc:sldChg>
      <pc:sldChg chg="modTransition">
        <pc:chgData name="Jim McGowan" userId="e2c7446dd3aca506" providerId="LiveId" clId="{709B2B69-0BA3-44E7-93A9-04ED332FD352}" dt="2025-01-25T15:27:19.182" v="4"/>
        <pc:sldMkLst>
          <pc:docMk/>
          <pc:sldMk cId="2117395103" sldId="6281"/>
        </pc:sldMkLst>
      </pc:sldChg>
      <pc:sldChg chg="modTransition">
        <pc:chgData name="Jim McGowan" userId="e2c7446dd3aca506" providerId="LiveId" clId="{709B2B69-0BA3-44E7-93A9-04ED332FD352}" dt="2025-01-25T15:27:19.182" v="4"/>
        <pc:sldMkLst>
          <pc:docMk/>
          <pc:sldMk cId="1241119252" sldId="6282"/>
        </pc:sldMkLst>
      </pc:sldChg>
      <pc:sldChg chg="modTransition">
        <pc:chgData name="Jim McGowan" userId="e2c7446dd3aca506" providerId="LiveId" clId="{709B2B69-0BA3-44E7-93A9-04ED332FD352}" dt="2025-01-25T15:27:19.182" v="4"/>
        <pc:sldMkLst>
          <pc:docMk/>
          <pc:sldMk cId="3239561805" sldId="6283"/>
        </pc:sldMkLst>
      </pc:sldChg>
      <pc:sldChg chg="modTransition">
        <pc:chgData name="Jim McGowan" userId="e2c7446dd3aca506" providerId="LiveId" clId="{709B2B69-0BA3-44E7-93A9-04ED332FD352}" dt="2025-01-25T15:27:19.182" v="4"/>
        <pc:sldMkLst>
          <pc:docMk/>
          <pc:sldMk cId="4189582157" sldId="6284"/>
        </pc:sldMkLst>
      </pc:sldChg>
      <pc:sldChg chg="modTransition">
        <pc:chgData name="Jim McGowan" userId="e2c7446dd3aca506" providerId="LiveId" clId="{709B2B69-0BA3-44E7-93A9-04ED332FD352}" dt="2025-01-25T15:27:19.182" v="4"/>
        <pc:sldMkLst>
          <pc:docMk/>
          <pc:sldMk cId="372177281" sldId="6285"/>
        </pc:sldMkLst>
      </pc:sldChg>
      <pc:sldChg chg="modTransition">
        <pc:chgData name="Jim McGowan" userId="e2c7446dd3aca506" providerId="LiveId" clId="{709B2B69-0BA3-44E7-93A9-04ED332FD352}" dt="2025-01-25T15:27:19.182" v="4"/>
        <pc:sldMkLst>
          <pc:docMk/>
          <pc:sldMk cId="1753155363" sldId="6286"/>
        </pc:sldMkLst>
      </pc:sldChg>
      <pc:sldChg chg="modTransition">
        <pc:chgData name="Jim McGowan" userId="e2c7446dd3aca506" providerId="LiveId" clId="{709B2B69-0BA3-44E7-93A9-04ED332FD352}" dt="2025-01-25T15:27:19.182" v="4"/>
        <pc:sldMkLst>
          <pc:docMk/>
          <pc:sldMk cId="3502696320" sldId="6287"/>
        </pc:sldMkLst>
      </pc:sldChg>
      <pc:sldChg chg="modTransition">
        <pc:chgData name="Jim McGowan" userId="e2c7446dd3aca506" providerId="LiveId" clId="{709B2B69-0BA3-44E7-93A9-04ED332FD352}" dt="2025-01-25T15:27:19.182" v="4"/>
        <pc:sldMkLst>
          <pc:docMk/>
          <pc:sldMk cId="3999658506" sldId="6291"/>
        </pc:sldMkLst>
      </pc:sldChg>
      <pc:sldChg chg="modTransition">
        <pc:chgData name="Jim McGowan" userId="e2c7446dd3aca506" providerId="LiveId" clId="{709B2B69-0BA3-44E7-93A9-04ED332FD352}" dt="2025-01-25T15:27:19.182" v="4"/>
        <pc:sldMkLst>
          <pc:docMk/>
          <pc:sldMk cId="1968279408" sldId="6292"/>
        </pc:sldMkLst>
      </pc:sldChg>
      <pc:sldChg chg="modTransition">
        <pc:chgData name="Jim McGowan" userId="e2c7446dd3aca506" providerId="LiveId" clId="{709B2B69-0BA3-44E7-93A9-04ED332FD352}" dt="2025-01-25T15:27:19.182" v="4"/>
        <pc:sldMkLst>
          <pc:docMk/>
          <pc:sldMk cId="3039574534" sldId="6293"/>
        </pc:sldMkLst>
      </pc:sldChg>
      <pc:sldChg chg="modTransition">
        <pc:chgData name="Jim McGowan" userId="e2c7446dd3aca506" providerId="LiveId" clId="{709B2B69-0BA3-44E7-93A9-04ED332FD352}" dt="2025-01-25T15:27:19.182" v="4"/>
        <pc:sldMkLst>
          <pc:docMk/>
          <pc:sldMk cId="1981242591" sldId="6297"/>
        </pc:sldMkLst>
      </pc:sldChg>
      <pc:sldChg chg="modTransition">
        <pc:chgData name="Jim McGowan" userId="e2c7446dd3aca506" providerId="LiveId" clId="{709B2B69-0BA3-44E7-93A9-04ED332FD352}" dt="2025-01-25T15:27:19.182" v="4"/>
        <pc:sldMkLst>
          <pc:docMk/>
          <pc:sldMk cId="3358349220" sldId="6298"/>
        </pc:sldMkLst>
      </pc:sldChg>
      <pc:sldChg chg="modTransition">
        <pc:chgData name="Jim McGowan" userId="e2c7446dd3aca506" providerId="LiveId" clId="{709B2B69-0BA3-44E7-93A9-04ED332FD352}" dt="2025-01-25T15:27:19.182" v="4"/>
        <pc:sldMkLst>
          <pc:docMk/>
          <pc:sldMk cId="1964568789" sldId="6545"/>
        </pc:sldMkLst>
      </pc:sldChg>
      <pc:sldChg chg="modTransition">
        <pc:chgData name="Jim McGowan" userId="e2c7446dd3aca506" providerId="LiveId" clId="{709B2B69-0BA3-44E7-93A9-04ED332FD352}" dt="2025-01-25T15:27:19.182" v="4"/>
        <pc:sldMkLst>
          <pc:docMk/>
          <pc:sldMk cId="4274650686" sldId="11071"/>
        </pc:sldMkLst>
      </pc:sldChg>
      <pc:sldChg chg="modTransition">
        <pc:chgData name="Jim McGowan" userId="e2c7446dd3aca506" providerId="LiveId" clId="{709B2B69-0BA3-44E7-93A9-04ED332FD352}" dt="2025-01-25T15:27:19.182" v="4"/>
        <pc:sldMkLst>
          <pc:docMk/>
          <pc:sldMk cId="1169847031" sldId="11101"/>
        </pc:sldMkLst>
      </pc:sldChg>
      <pc:sldChg chg="modTransition">
        <pc:chgData name="Jim McGowan" userId="e2c7446dd3aca506" providerId="LiveId" clId="{709B2B69-0BA3-44E7-93A9-04ED332FD352}" dt="2025-01-25T15:27:19.182" v="4"/>
        <pc:sldMkLst>
          <pc:docMk/>
          <pc:sldMk cId="1879968428" sldId="11107"/>
        </pc:sldMkLst>
      </pc:sldChg>
      <pc:sldChg chg="modTransition">
        <pc:chgData name="Jim McGowan" userId="e2c7446dd3aca506" providerId="LiveId" clId="{709B2B69-0BA3-44E7-93A9-04ED332FD352}" dt="2025-01-25T15:27:19.182" v="4"/>
        <pc:sldMkLst>
          <pc:docMk/>
          <pc:sldMk cId="1192488472" sldId="11113"/>
        </pc:sldMkLst>
      </pc:sldChg>
      <pc:sldChg chg="modTransition">
        <pc:chgData name="Jim McGowan" userId="e2c7446dd3aca506" providerId="LiveId" clId="{709B2B69-0BA3-44E7-93A9-04ED332FD352}" dt="2025-01-25T15:27:19.182" v="4"/>
        <pc:sldMkLst>
          <pc:docMk/>
          <pc:sldMk cId="3558183607" sldId="11114"/>
        </pc:sldMkLst>
      </pc:sldChg>
      <pc:sldChg chg="modTransition">
        <pc:chgData name="Jim McGowan" userId="e2c7446dd3aca506" providerId="LiveId" clId="{709B2B69-0BA3-44E7-93A9-04ED332FD352}" dt="2025-01-25T15:27:19.182" v="4"/>
        <pc:sldMkLst>
          <pc:docMk/>
          <pc:sldMk cId="1109585900" sldId="11115"/>
        </pc:sldMkLst>
      </pc:sldChg>
      <pc:sldChg chg="modTransition">
        <pc:chgData name="Jim McGowan" userId="e2c7446dd3aca506" providerId="LiveId" clId="{709B2B69-0BA3-44E7-93A9-04ED332FD352}" dt="2025-01-25T15:27:19.182" v="4"/>
        <pc:sldMkLst>
          <pc:docMk/>
          <pc:sldMk cId="3216925846" sldId="11116"/>
        </pc:sldMkLst>
      </pc:sldChg>
      <pc:sldChg chg="modTransition">
        <pc:chgData name="Jim McGowan" userId="e2c7446dd3aca506" providerId="LiveId" clId="{709B2B69-0BA3-44E7-93A9-04ED332FD352}" dt="2025-01-25T15:27:19.182" v="4"/>
        <pc:sldMkLst>
          <pc:docMk/>
          <pc:sldMk cId="1869821126" sldId="11117"/>
        </pc:sldMkLst>
      </pc:sldChg>
      <pc:sldChg chg="modTransition">
        <pc:chgData name="Jim McGowan" userId="e2c7446dd3aca506" providerId="LiveId" clId="{709B2B69-0BA3-44E7-93A9-04ED332FD352}" dt="2025-01-25T15:27:19.182" v="4"/>
        <pc:sldMkLst>
          <pc:docMk/>
          <pc:sldMk cId="3227090577" sldId="11118"/>
        </pc:sldMkLst>
      </pc:sldChg>
      <pc:sldChg chg="modTransition">
        <pc:chgData name="Jim McGowan" userId="e2c7446dd3aca506" providerId="LiveId" clId="{709B2B69-0BA3-44E7-93A9-04ED332FD352}" dt="2025-01-25T15:27:19.182" v="4"/>
        <pc:sldMkLst>
          <pc:docMk/>
          <pc:sldMk cId="1549543303" sldId="11385"/>
        </pc:sldMkLst>
      </pc:sldChg>
      <pc:sldChg chg="modTransition">
        <pc:chgData name="Jim McGowan" userId="e2c7446dd3aca506" providerId="LiveId" clId="{709B2B69-0BA3-44E7-93A9-04ED332FD352}" dt="2025-01-25T15:27:19.182" v="4"/>
        <pc:sldMkLst>
          <pc:docMk/>
          <pc:sldMk cId="1082031602" sldId="11386"/>
        </pc:sldMkLst>
      </pc:sldChg>
      <pc:sldChg chg="modTransition">
        <pc:chgData name="Jim McGowan" userId="e2c7446dd3aca506" providerId="LiveId" clId="{709B2B69-0BA3-44E7-93A9-04ED332FD352}" dt="2025-01-25T15:27:19.182" v="4"/>
        <pc:sldMkLst>
          <pc:docMk/>
          <pc:sldMk cId="215924171" sldId="11387"/>
        </pc:sldMkLst>
      </pc:sldChg>
      <pc:sldChg chg="modTransition">
        <pc:chgData name="Jim McGowan" userId="e2c7446dd3aca506" providerId="LiveId" clId="{709B2B69-0BA3-44E7-93A9-04ED332FD352}" dt="2025-01-25T15:27:19.182" v="4"/>
        <pc:sldMkLst>
          <pc:docMk/>
          <pc:sldMk cId="561632256" sldId="11388"/>
        </pc:sldMkLst>
      </pc:sldChg>
      <pc:sldChg chg="modTransition">
        <pc:chgData name="Jim McGowan" userId="e2c7446dd3aca506" providerId="LiveId" clId="{709B2B69-0BA3-44E7-93A9-04ED332FD352}" dt="2025-01-25T15:27:19.182" v="4"/>
        <pc:sldMkLst>
          <pc:docMk/>
          <pc:sldMk cId="2381209078" sldId="11398"/>
        </pc:sldMkLst>
      </pc:sldChg>
      <pc:sldChg chg="modTransition">
        <pc:chgData name="Jim McGowan" userId="e2c7446dd3aca506" providerId="LiveId" clId="{709B2B69-0BA3-44E7-93A9-04ED332FD352}" dt="2025-01-25T15:27:19.182" v="4"/>
        <pc:sldMkLst>
          <pc:docMk/>
          <pc:sldMk cId="1149262045" sldId="11399"/>
        </pc:sldMkLst>
      </pc:sldChg>
      <pc:sldChg chg="add del modTransition">
        <pc:chgData name="Jim McGowan" userId="e2c7446dd3aca506" providerId="LiveId" clId="{709B2B69-0BA3-44E7-93A9-04ED332FD352}" dt="2025-01-25T15:27:19.182" v="4"/>
        <pc:sldMkLst>
          <pc:docMk/>
          <pc:sldMk cId="0" sldId="114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- 016</a:t>
            </a:r>
          </a:p>
          <a:p>
            <a:pPr>
              <a:defRPr/>
            </a:pPr>
            <a:r>
              <a:rPr lang="en-US" sz="1500" dirty="0"/>
              <a:t>01-19-2025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1/25/2025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1/25/2025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619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1/25/2025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1/25/2025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56"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16C-7AA9-AA67-7B1A-A5B90AF85C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56BEE1-5F5B-3AA0-F8E1-11E032DE75D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35158E1-D005-620B-411A-78B0F5294DC0}"/>
              </a:ext>
            </a:extLst>
          </p:cNvPr>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1</a:t>
            </a: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Now </a:t>
            </a:r>
            <a:r>
              <a:rPr lang="en-US" sz="3600" i="1" dirty="0">
                <a:latin typeface="Calibri" panose="020F0502020204030204" pitchFamily="34" charset="0"/>
                <a:ea typeface="Calibri" panose="020F0502020204030204" pitchFamily="34" charset="0"/>
                <a:cs typeface="Calibri" panose="020F0502020204030204" pitchFamily="34" charset="0"/>
              </a:rPr>
              <a:t>there was</a:t>
            </a:r>
            <a:r>
              <a:rPr lang="en-US" sz="3600" dirty="0">
                <a:latin typeface="Calibri" panose="020F0502020204030204" pitchFamily="34" charset="0"/>
                <a:ea typeface="Calibri" panose="020F0502020204030204" pitchFamily="34" charset="0"/>
                <a:cs typeface="Calibri" panose="020F0502020204030204" pitchFamily="34" charset="0"/>
              </a:rPr>
              <a:t> a man at Caesarea named Cornelius, a centurion of what was called the Italian cohort, </a:t>
            </a:r>
            <a:r>
              <a:rPr lang="en-US" sz="3600" baseline="30000" dirty="0">
                <a:latin typeface="Calibri" panose="020F0502020204030204" pitchFamily="34" charset="0"/>
                <a:ea typeface="Calibri" panose="020F0502020204030204" pitchFamily="34" charset="0"/>
                <a:cs typeface="Calibri" panose="020F0502020204030204" pitchFamily="34" charset="0"/>
              </a:rPr>
              <a:t>2 </a:t>
            </a:r>
            <a:r>
              <a:rPr lang="en-US" sz="3600" dirty="0">
                <a:latin typeface="Calibri" panose="020F0502020204030204" pitchFamily="34" charset="0"/>
                <a:ea typeface="Calibri" panose="020F0502020204030204" pitchFamily="34" charset="0"/>
                <a:cs typeface="Calibri" panose="020F0502020204030204" pitchFamily="34" charset="0"/>
              </a:rPr>
              <a:t>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devout</a:t>
            </a:r>
            <a:r>
              <a:rPr lang="en-US" sz="3600" dirty="0">
                <a:latin typeface="Calibri" panose="020F0502020204030204" pitchFamily="34" charset="0"/>
                <a:ea typeface="Calibri" panose="020F0502020204030204" pitchFamily="34" charset="0"/>
                <a:cs typeface="Calibri" panose="020F0502020204030204" pitchFamily="34" charset="0"/>
              </a:rPr>
              <a:t> man and one who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feared God</a:t>
            </a:r>
            <a:r>
              <a:rPr lang="en-US" sz="3600" dirty="0">
                <a:latin typeface="Calibri" panose="020F0502020204030204" pitchFamily="34" charset="0"/>
                <a:ea typeface="Calibri" panose="020F0502020204030204" pitchFamily="34" charset="0"/>
                <a:cs typeface="Calibri" panose="020F0502020204030204" pitchFamily="34" charset="0"/>
              </a:rPr>
              <a:t> with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all his household</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gave many alms</a:t>
            </a:r>
            <a:r>
              <a:rPr lang="en-US" sz="3600" dirty="0">
                <a:latin typeface="Calibri" panose="020F0502020204030204" pitchFamily="34" charset="0"/>
                <a:ea typeface="Calibri" panose="020F0502020204030204" pitchFamily="34" charset="0"/>
                <a:cs typeface="Calibri" panose="020F0502020204030204" pitchFamily="34" charset="0"/>
              </a:rPr>
              <a:t> to the </a:t>
            </a:r>
            <a:r>
              <a:rPr lang="en-US" sz="3600" i="1" dirty="0">
                <a:latin typeface="Calibri" panose="020F0502020204030204" pitchFamily="34" charset="0"/>
                <a:ea typeface="Calibri" panose="020F0502020204030204" pitchFamily="34" charset="0"/>
                <a:cs typeface="Calibri" panose="020F0502020204030204" pitchFamily="34" charset="0"/>
              </a:rPr>
              <a:t>Jewish</a:t>
            </a:r>
            <a:r>
              <a:rPr lang="en-US" sz="3600" dirty="0">
                <a:latin typeface="Calibri" panose="020F0502020204030204" pitchFamily="34" charset="0"/>
                <a:ea typeface="Calibri" panose="020F0502020204030204" pitchFamily="34" charset="0"/>
                <a:cs typeface="Calibri" panose="020F0502020204030204" pitchFamily="34" charset="0"/>
              </a:rPr>
              <a:t> people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prayed to God continually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38A7693-E478-67CD-7014-90E3D5C7A317}"/>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543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4A-C369-5243-10CD-4FC58460BD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4E6EF-DCE9-F488-B978-86A6EBA5D62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AD1E394-93E9-1100-B75A-906832EB486F}"/>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AE112A51-103B-98CC-8658-86FBDF32BDDB}"/>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20316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1"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0" baseline="30000" dirty="0">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09064"/>
          </a:xfrm>
          <a:prstGeom prst="rect">
            <a:avLst/>
          </a:prstGeom>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u="sng" dirty="0">
                <a:solidFill>
                  <a:srgbClr val="FFFFCC"/>
                </a:solidFill>
                <a:effectLst/>
              </a:rPr>
              <a:t>draw all</a:t>
            </a:r>
            <a:r>
              <a:rPr lang="en-US" sz="3600" dirty="0">
                <a:effectLst/>
              </a:rPr>
              <a:t>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696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746760" y="0"/>
            <a:ext cx="1069848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kern="0" dirty="0">
                <a:solidFill>
                  <a:srgbClr val="FFFFFF"/>
                </a:solidFill>
                <a:effectLst>
                  <a:outerShdw blurRad="38100" dist="38100" dir="2700000" algn="tl">
                    <a:srgbClr val="000000">
                      <a:alpha val="43137"/>
                    </a:srgbClr>
                  </a:outerShdw>
                </a:effectLst>
              </a:rPr>
              <a:t>“</a:t>
            </a:r>
            <a:r>
              <a:rPr lang="en-US" b="1" baseline="30000" dirty="0">
                <a:effectLst/>
              </a:rPr>
              <a:t>7 </a:t>
            </a:r>
            <a:r>
              <a:rPr lang="en-US" dirty="0">
                <a:effectLst/>
              </a:rPr>
              <a:t>But I tell you the truth, it is to your advantage that I go away; for if I do not go away, the Helper will not come to you; but if I go, I will send Him to you. </a:t>
            </a:r>
            <a:r>
              <a:rPr lang="en-US" b="1" baseline="30000" dirty="0">
                <a:effectLst/>
              </a:rPr>
              <a:t>8 </a:t>
            </a:r>
            <a:r>
              <a:rPr lang="en-US" dirty="0">
                <a:effectLst/>
              </a:rPr>
              <a:t>And He, when He comes, will </a:t>
            </a:r>
            <a:r>
              <a:rPr lang="en-US" b="1" u="sng" dirty="0">
                <a:solidFill>
                  <a:srgbClr val="FFFFCC"/>
                </a:solidFill>
                <a:effectLst/>
              </a:rPr>
              <a:t>convict the world</a:t>
            </a:r>
            <a:r>
              <a:rPr lang="en-US" dirty="0">
                <a:effectLst/>
              </a:rPr>
              <a:t> concerning sin and righteousness and judgment; </a:t>
            </a:r>
            <a:r>
              <a:rPr lang="en-US" b="1" baseline="30000" dirty="0">
                <a:effectLst/>
              </a:rPr>
              <a:t>9 </a:t>
            </a:r>
            <a:r>
              <a:rPr lang="en-US" dirty="0">
                <a:effectLst/>
              </a:rPr>
              <a:t>concerning sin, because they do not believe in Me; </a:t>
            </a:r>
            <a:r>
              <a:rPr lang="en-US" b="1" baseline="30000" dirty="0">
                <a:effectLst/>
              </a:rPr>
              <a:t>10 </a:t>
            </a:r>
            <a:r>
              <a:rPr lang="en-US" dirty="0">
                <a:effectLst/>
              </a:rPr>
              <a:t>and concerning righteousness, because I go to the Father and you no longer see Me; </a:t>
            </a:r>
            <a:r>
              <a:rPr lang="en-US" b="1" baseline="30000" dirty="0">
                <a:effectLst/>
              </a:rPr>
              <a:t>11 </a:t>
            </a:r>
            <a:r>
              <a:rPr lang="en-US" dirty="0">
                <a:effectLst/>
              </a:rPr>
              <a:t>and concerning judgment, because the ruler of this world has been judged.”</a:t>
            </a:r>
          </a:p>
        </p:txBody>
      </p:sp>
    </p:spTree>
    <p:extLst>
      <p:ext uri="{BB962C8B-B14F-4D97-AF65-F5344CB8AC3E}">
        <p14:creationId xmlns:p14="http://schemas.microsoft.com/office/powerpoint/2010/main" val="6607637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239561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3951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C38E-0968-41BF-897B-51099F7A7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algn="ctr" defTabSz="685800">
              <a:spcBef>
                <a:spcPct val="0"/>
              </a:spcBef>
              <a:spcAft>
                <a:spcPts val="900"/>
              </a:spcAft>
              <a:buClr>
                <a:srgbClr val="00FFFF"/>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1026" name="Picture 2" descr="What Does It Mean for Scripture to be ?Inspired? or ?God-Breathed??">
            <a:extLst>
              <a:ext uri="{FF2B5EF4-FFF2-40B4-BE49-F238E27FC236}">
                <a16:creationId xmlns:a16="http://schemas.microsoft.com/office/drawing/2014/main" id="{F1B8E6D1-22BE-4355-EEB7-E6686D8265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844" y="2971800"/>
            <a:ext cx="32483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192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89582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3721772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1753155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scontent-a-ord.xx.fbcdn.net/hphotos-frc3/1483354_679287357383_1750060647_n.jpg"/>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1696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nvPr>
        </p:nvGraphicFramePr>
        <p:xfrm>
          <a:off x="601980" y="280416"/>
          <a:ext cx="10988040" cy="6309360"/>
        </p:xfrm>
        <a:graphic>
          <a:graphicData uri="http://schemas.openxmlformats.org/drawingml/2006/table">
            <a:tbl>
              <a:tblPr/>
              <a:tblGrid>
                <a:gridCol w="310896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38328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CE1D-A24B-15C1-2718-10743957EA4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3BCDF0-397E-DC89-0A4B-2D88DC003BB9}"/>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45E086AE-C89B-5FD0-77A9-F819574C02A1}"/>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9A60E2A9-8B07-72DF-28FC-BCACD0E07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85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6753-8004-02D0-9EFF-140CCB3B0C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30D95A-F06C-1E09-47FB-6A52426D58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22A92D6-466D-7CD2-6472-D659996C2825}"/>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2A14B526-2D57-3807-A621-CC6F23214A2A}"/>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24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5496-73D6-B9AC-8717-F1CF2368A78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94168EC-2708-4710-542D-4C96E0537831}"/>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5BFA2E1C-4CD9-6A37-5288-D0461432396D}"/>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C8BF4B0-224A-7E76-A464-F1751F0803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5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7CD-1948-8EF0-1F4D-C94E0D4F704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70CE7A-961F-929D-9990-29747ED742B5}"/>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A9601E6A-3DA2-1A7E-4217-71327C2829EA}"/>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FA4DA109-BB86-917F-D301-5135F3C99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211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11353800" cy="13716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on </a:t>
            </a: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600200"/>
            <a:ext cx="7391400" cy="4572000"/>
          </a:xfrm>
        </p:spPr>
        <p:txBody>
          <a:bodyPr/>
          <a:lstStyle/>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209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999658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Clr>
                <a:srgbClr val="00FFFF"/>
              </a:buClr>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a:t>
            </a:r>
            <a:r>
              <a:rPr lang="en-US" sz="3400" b="1" u="sng" dirty="0">
                <a:solidFill>
                  <a:srgbClr val="FFFFCC"/>
                </a:solidFill>
                <a:cs typeface="Calibri" panose="020F0502020204030204" pitchFamily="34" charset="0"/>
              </a:rPr>
              <a:t>believing</a:t>
            </a:r>
            <a:r>
              <a:rPr lang="en-US" sz="3400" b="1" dirty="0">
                <a:cs typeface="Calibri" panose="020F0502020204030204" pitchFamily="34" charset="0"/>
              </a:rPr>
              <a:t> </a:t>
            </a:r>
            <a:r>
              <a:rPr lang="en-US" sz="34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581400" y="2095500"/>
            <a:ext cx="80010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24676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500" dirty="0">
                <a:effectLst>
                  <a:outerShdw blurRad="38100" dist="38100" dir="2700000" algn="tl">
                    <a:srgbClr val="000000"/>
                  </a:outerShdw>
                </a:effectLst>
                <a:latin typeface="Calibri" panose="020F0502020204030204" pitchFamily="34" charset="0"/>
                <a:cs typeface="+mn-cs"/>
              </a:rPr>
              <a:t>“</a:t>
            </a:r>
            <a:r>
              <a:rPr lang="en-US" sz="35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5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38E-FDD6-17FD-D659-A63DE03B5F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3E34445-AF7F-53B2-C18F-32F5BFF9C25F}"/>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943CDE1-B791-7A8F-DEA6-4EBE1BC6295F}"/>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9D6E50B1-9655-6BD1-302A-2B4F42DB20E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090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7B3-6574-2BD3-F60A-3C3ABC324C2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A490651-B273-A7BB-DCF0-2EEB33B29C37}"/>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012FF45-5B82-651B-D963-17F5486614A7}"/>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490EFC11-7979-AA64-E13A-665F417998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322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090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262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702A-6FC4-9DCA-6EC8-5ACA277DFEA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9B01CD7-92BE-36D1-3F55-97DCC3C33A6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1AB7DB9-8F3E-247C-4F16-E712FEF279EB}"/>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A06E64DB-95F8-479D-E435-17A970C3F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684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884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4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1B35-BAD3-8899-1F42-55FF453C951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053E3AD-1765-96EB-AD53-E12C850DA738}"/>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CD757A72-6C6D-ABE6-CBD8-BD6EA57462BB}"/>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4783BC88-3D34-3FCE-9A7A-01165D45EA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83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1" y="457200"/>
            <a:ext cx="106951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1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15112</TotalTime>
  <Words>1678</Words>
  <Application>Microsoft Office PowerPoint</Application>
  <PresentationFormat>Widescreen</PresentationFormat>
  <Paragraphs>138</Paragraphs>
  <Slides>37</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Total Depravity</vt:lpstr>
      <vt:lpstr>Calvinism’s Overstatement of Total Depravity</vt:lpstr>
      <vt:lpstr>Calvinism Underestimates What Lost Man Can Do</vt:lpstr>
      <vt:lpstr>Calvinism Underestimates What Lost Man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 Underestimates What Lost Man Can Do</vt:lpstr>
      <vt:lpstr>PowerPoint Presentation</vt:lpstr>
      <vt:lpstr>Calvinism Underestimates What Lost Man Can Do</vt:lpstr>
      <vt:lpstr>Calvinism Underestimates What Lost Man Can Do</vt:lpstr>
      <vt:lpstr>Passage Conditioning Salvation  on Faith Alone (Sola Fide)</vt:lpstr>
      <vt:lpstr>PowerPoint Presentation</vt:lpstr>
      <vt:lpstr>PowerPoint Presentation</vt:lpstr>
      <vt:lpstr>Lewis Sperry Chafer, vol. 7, Systematic Theology (Grand Rapids, MI: Kregel Publications, 1993), 265-66.</vt:lpstr>
      <vt:lpstr>PowerPoint Presentation</vt:lpstr>
      <vt:lpstr>V. Running TULIP Through the Grid of Scripture</vt:lpstr>
      <vt:lpstr>Total Depravity</vt:lpstr>
      <vt:lpstr>Calvinism’s Overstatement of Total Depravity</vt:lpstr>
      <vt:lpstr>Calvinism Underestimates What Lost Man Can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- 017</dc:title>
  <dc:subject>Neo Calvinism vs the Bible</dc:subject>
  <dc:creator>A. Woods</dc:creator>
  <dc:description>Modified by Jim McGowan</dc:description>
  <cp:lastModifiedBy>Jim McGowan</cp:lastModifiedBy>
  <cp:revision>1765</cp:revision>
  <cp:lastPrinted>2024-12-28T22:49:46Z</cp:lastPrinted>
  <dcterms:created xsi:type="dcterms:W3CDTF">2009-03-17T12:21:13Z</dcterms:created>
  <dcterms:modified xsi:type="dcterms:W3CDTF">2025-01-25T15:27:28Z</dcterms:modified>
</cp:coreProperties>
</file>