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8"/>
  </p:notesMasterIdLst>
  <p:handoutMasterIdLst>
    <p:handoutMasterId r:id="rId69"/>
  </p:handoutMasterIdLst>
  <p:sldIdLst>
    <p:sldId id="2094" r:id="rId2"/>
    <p:sldId id="9505" r:id="rId3"/>
    <p:sldId id="12193" r:id="rId4"/>
    <p:sldId id="12293" r:id="rId5"/>
    <p:sldId id="12445" r:id="rId6"/>
    <p:sldId id="12339" r:id="rId7"/>
    <p:sldId id="12340" r:id="rId8"/>
    <p:sldId id="12345" r:id="rId9"/>
    <p:sldId id="12346" r:id="rId10"/>
    <p:sldId id="12347" r:id="rId11"/>
    <p:sldId id="3146" r:id="rId12"/>
    <p:sldId id="7913" r:id="rId13"/>
    <p:sldId id="12348" r:id="rId14"/>
    <p:sldId id="12488" r:id="rId15"/>
    <p:sldId id="12489" r:id="rId16"/>
    <p:sldId id="12490" r:id="rId17"/>
    <p:sldId id="27615" r:id="rId18"/>
    <p:sldId id="492" r:id="rId19"/>
    <p:sldId id="12341" r:id="rId20"/>
    <p:sldId id="12349" r:id="rId21"/>
    <p:sldId id="12350" r:id="rId22"/>
    <p:sldId id="12351" r:id="rId23"/>
    <p:sldId id="12352" r:id="rId24"/>
    <p:sldId id="12353" r:id="rId25"/>
    <p:sldId id="27616" r:id="rId26"/>
    <p:sldId id="12342" r:id="rId27"/>
    <p:sldId id="12354" r:id="rId28"/>
    <p:sldId id="12355" r:id="rId29"/>
    <p:sldId id="12491" r:id="rId30"/>
    <p:sldId id="12356" r:id="rId31"/>
    <p:sldId id="12357" r:id="rId32"/>
    <p:sldId id="12492" r:id="rId33"/>
    <p:sldId id="2654" r:id="rId34"/>
    <p:sldId id="2606" r:id="rId35"/>
    <p:sldId id="11828" r:id="rId36"/>
    <p:sldId id="12358" r:id="rId37"/>
    <p:sldId id="1263" r:id="rId38"/>
    <p:sldId id="2581" r:id="rId39"/>
    <p:sldId id="2671" r:id="rId40"/>
    <p:sldId id="2012" r:id="rId41"/>
    <p:sldId id="5942" r:id="rId42"/>
    <p:sldId id="2905" r:id="rId43"/>
    <p:sldId id="9622" r:id="rId44"/>
    <p:sldId id="580" r:id="rId45"/>
    <p:sldId id="12343" r:id="rId46"/>
    <p:sldId id="12359" r:id="rId47"/>
    <p:sldId id="12360" r:id="rId48"/>
    <p:sldId id="12361" r:id="rId49"/>
    <p:sldId id="4280" r:id="rId50"/>
    <p:sldId id="4279" r:id="rId51"/>
    <p:sldId id="271" r:id="rId52"/>
    <p:sldId id="4288" r:id="rId53"/>
    <p:sldId id="12362" r:id="rId54"/>
    <p:sldId id="12363" r:id="rId55"/>
    <p:sldId id="6926" r:id="rId56"/>
    <p:sldId id="322" r:id="rId57"/>
    <p:sldId id="12344" r:id="rId58"/>
    <p:sldId id="12364" r:id="rId59"/>
    <p:sldId id="12365" r:id="rId60"/>
    <p:sldId id="4152" r:id="rId61"/>
    <p:sldId id="3977" r:id="rId62"/>
    <p:sldId id="12366" r:id="rId63"/>
    <p:sldId id="27617" r:id="rId64"/>
    <p:sldId id="27618" r:id="rId65"/>
    <p:sldId id="27592" r:id="rId66"/>
    <p:sldId id="27619" r:id="rId67"/>
  </p:sldIdLst>
  <p:sldSz cx="12192000" cy="6858000"/>
  <p:notesSz cx="7315200" cy="9601200"/>
  <p:custDataLst>
    <p:tags r:id="rId70"/>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66"/>
    <a:srgbClr val="008000"/>
    <a:srgbClr val="CC66FF"/>
    <a:srgbClr val="00FF00"/>
    <a:srgbClr val="99FFCC"/>
    <a:srgbClr val="FF99FF"/>
    <a:srgbClr val="FF00FF"/>
    <a:srgbClr val="00CCFF"/>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0" autoAdjust="0"/>
    <p:restoredTop sz="96191" autoAdjust="0"/>
  </p:normalViewPr>
  <p:slideViewPr>
    <p:cSldViewPr>
      <p:cViewPr varScale="1">
        <p:scale>
          <a:sx n="105" d="100"/>
          <a:sy n="105" d="100"/>
        </p:scale>
        <p:origin x="437" y="30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5" d="100"/>
          <a:sy n="85" d="100"/>
        </p:scale>
        <p:origin x="3533"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gs" Target="tags/tag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4FF48E15-DBD3-4133-A0B4-13EB771E87CD}"/>
    <pc:docChg chg="undo redo custSel addSld delSld modSld modHandout">
      <pc:chgData name="Jim McGowan" userId="e2c7446dd3aca506" providerId="LiveId" clId="{4FF48E15-DBD3-4133-A0B4-13EB771E87CD}" dt="2024-12-28T22:20:05.583" v="95" actId="6549"/>
      <pc:docMkLst>
        <pc:docMk/>
      </pc:docMkLst>
      <pc:sldChg chg="modSp mod">
        <pc:chgData name="Jim McGowan" userId="e2c7446dd3aca506" providerId="LiveId" clId="{4FF48E15-DBD3-4133-A0B4-13EB771E87CD}" dt="2024-12-28T22:06:27.469" v="15" actId="1035"/>
        <pc:sldMkLst>
          <pc:docMk/>
          <pc:sldMk cId="859556536" sldId="630"/>
        </pc:sldMkLst>
      </pc:sldChg>
      <pc:sldChg chg="modSp mod">
        <pc:chgData name="Jim McGowan" userId="e2c7446dd3aca506" providerId="LiveId" clId="{4FF48E15-DBD3-4133-A0B4-13EB771E87CD}" dt="2024-12-28T22:19:01.181" v="86" actId="6549"/>
        <pc:sldMkLst>
          <pc:docMk/>
          <pc:sldMk cId="3758541741" sldId="3867"/>
        </pc:sldMkLst>
      </pc:sldChg>
      <pc:sldChg chg="addSp modSp">
        <pc:chgData name="Jim McGowan" userId="e2c7446dd3aca506" providerId="LiveId" clId="{4FF48E15-DBD3-4133-A0B4-13EB771E87CD}" dt="2024-12-28T22:04:56.582" v="8"/>
        <pc:sldMkLst>
          <pc:docMk/>
          <pc:sldMk cId="0" sldId="5550"/>
        </pc:sldMkLst>
      </pc:sldChg>
      <pc:sldChg chg="addSp delSp modSp">
        <pc:chgData name="Jim McGowan" userId="e2c7446dd3aca506" providerId="LiveId" clId="{4FF48E15-DBD3-4133-A0B4-13EB771E87CD}" dt="2024-12-28T22:06:01.033" v="10"/>
        <pc:sldMkLst>
          <pc:docMk/>
          <pc:sldMk cId="0" sldId="5551"/>
        </pc:sldMkLst>
      </pc:sldChg>
      <pc:sldChg chg="modSp">
        <pc:chgData name="Jim McGowan" userId="e2c7446dd3aca506" providerId="LiveId" clId="{4FF48E15-DBD3-4133-A0B4-13EB771E87CD}" dt="2024-12-28T22:04:46.263" v="7" actId="1035"/>
        <pc:sldMkLst>
          <pc:docMk/>
          <pc:sldMk cId="0" sldId="6669"/>
        </pc:sldMkLst>
      </pc:sldChg>
      <pc:sldChg chg="modSp del mod">
        <pc:chgData name="Jim McGowan" userId="e2c7446dd3aca506" providerId="LiveId" clId="{4FF48E15-DBD3-4133-A0B4-13EB771E87CD}" dt="2024-12-28T22:14:16.294" v="63" actId="47"/>
        <pc:sldMkLst>
          <pc:docMk/>
          <pc:sldMk cId="2876249296" sldId="7327"/>
        </pc:sldMkLst>
      </pc:sldChg>
      <pc:sldChg chg="modSp mod">
        <pc:chgData name="Jim McGowan" userId="e2c7446dd3aca506" providerId="LiveId" clId="{4FF48E15-DBD3-4133-A0B4-13EB771E87CD}" dt="2024-12-28T22:14:55.038" v="65" actId="14100"/>
        <pc:sldMkLst>
          <pc:docMk/>
          <pc:sldMk cId="108679736" sldId="12217"/>
        </pc:sldMkLst>
      </pc:sldChg>
      <pc:sldChg chg="modSp del mod">
        <pc:chgData name="Jim McGowan" userId="e2c7446dd3aca506" providerId="LiveId" clId="{4FF48E15-DBD3-4133-A0B4-13EB771E87CD}" dt="2024-12-28T22:18:16.846" v="84" actId="47"/>
        <pc:sldMkLst>
          <pc:docMk/>
          <pc:sldMk cId="2698716736" sldId="12285"/>
        </pc:sldMkLst>
      </pc:sldChg>
      <pc:sldChg chg="addSp delSp modSp add mod">
        <pc:chgData name="Jim McGowan" userId="e2c7446dd3aca506" providerId="LiveId" clId="{4FF48E15-DBD3-4133-A0B4-13EB771E87CD}" dt="2024-12-28T22:13:59.635" v="62" actId="108"/>
        <pc:sldMkLst>
          <pc:docMk/>
          <pc:sldMk cId="4030594696" sldId="12287"/>
        </pc:sldMkLst>
      </pc:sldChg>
      <pc:sldChg chg="addSp delSp modSp add mod">
        <pc:chgData name="Jim McGowan" userId="e2c7446dd3aca506" providerId="LiveId" clId="{4FF48E15-DBD3-4133-A0B4-13EB771E87CD}" dt="2024-12-28T22:18:11.186" v="83" actId="255"/>
        <pc:sldMkLst>
          <pc:docMk/>
          <pc:sldMk cId="3282056981" sldId="12288"/>
        </pc:sldMkLst>
      </pc:sldChg>
    </pc:docChg>
  </pc:docChgLst>
  <pc:docChgLst>
    <pc:chgData name="Jim McGowan" userId="e2c7446dd3aca506" providerId="LiveId" clId="{F6CA955C-A2CA-4B8E-8990-E2F017606D2D}"/>
    <pc:docChg chg="addSld delSld modSld sldOrd">
      <pc:chgData name="Jim McGowan" userId="e2c7446dd3aca506" providerId="LiveId" clId="{F6CA955C-A2CA-4B8E-8990-E2F017606D2D}" dt="2025-01-05T00:54:52.151" v="42" actId="47"/>
      <pc:docMkLst>
        <pc:docMk/>
      </pc:docMkLst>
      <pc:sldChg chg="add">
        <pc:chgData name="Jim McGowan" userId="e2c7446dd3aca506" providerId="LiveId" clId="{F6CA955C-A2CA-4B8E-8990-E2F017606D2D}" dt="2025-01-05T00:43:19.488" v="14"/>
        <pc:sldMkLst>
          <pc:docMk/>
          <pc:sldMk cId="0" sldId="282"/>
        </pc:sldMkLst>
      </pc:sldChg>
      <pc:sldChg chg="del">
        <pc:chgData name="Jim McGowan" userId="e2c7446dd3aca506" providerId="LiveId" clId="{F6CA955C-A2CA-4B8E-8990-E2F017606D2D}" dt="2025-01-05T00:54:52.151" v="42" actId="47"/>
        <pc:sldMkLst>
          <pc:docMk/>
          <pc:sldMk cId="1106824290" sldId="2055"/>
        </pc:sldMkLst>
      </pc:sldChg>
      <pc:sldChg chg="del">
        <pc:chgData name="Jim McGowan" userId="e2c7446dd3aca506" providerId="LiveId" clId="{F6CA955C-A2CA-4B8E-8990-E2F017606D2D}" dt="2025-01-05T00:54:52.151" v="42" actId="47"/>
        <pc:sldMkLst>
          <pc:docMk/>
          <pc:sldMk cId="373029981" sldId="2058"/>
        </pc:sldMkLst>
      </pc:sldChg>
      <pc:sldChg chg="del">
        <pc:chgData name="Jim McGowan" userId="e2c7446dd3aca506" providerId="LiveId" clId="{F6CA955C-A2CA-4B8E-8990-E2F017606D2D}" dt="2025-01-05T00:54:52.151" v="42" actId="47"/>
        <pc:sldMkLst>
          <pc:docMk/>
          <pc:sldMk cId="864361146" sldId="2630"/>
        </pc:sldMkLst>
      </pc:sldChg>
      <pc:sldChg chg="add">
        <pc:chgData name="Jim McGowan" userId="e2c7446dd3aca506" providerId="LiveId" clId="{F6CA955C-A2CA-4B8E-8990-E2F017606D2D}" dt="2025-01-05T00:43:19.488" v="14"/>
        <pc:sldMkLst>
          <pc:docMk/>
          <pc:sldMk cId="2555013254" sldId="3229"/>
        </pc:sldMkLst>
      </pc:sldChg>
      <pc:sldChg chg="modSp add mod">
        <pc:chgData name="Jim McGowan" userId="e2c7446dd3aca506" providerId="LiveId" clId="{F6CA955C-A2CA-4B8E-8990-E2F017606D2D}" dt="2025-01-05T00:41:48.563" v="12" actId="948"/>
        <pc:sldMkLst>
          <pc:docMk/>
          <pc:sldMk cId="94617962" sldId="3694"/>
        </pc:sldMkLst>
      </pc:sldChg>
      <pc:sldChg chg="del">
        <pc:chgData name="Jim McGowan" userId="e2c7446dd3aca506" providerId="LiveId" clId="{F6CA955C-A2CA-4B8E-8990-E2F017606D2D}" dt="2025-01-05T00:54:52.151" v="42" actId="47"/>
        <pc:sldMkLst>
          <pc:docMk/>
          <pc:sldMk cId="3758541741" sldId="3867"/>
        </pc:sldMkLst>
      </pc:sldChg>
      <pc:sldChg chg="modSp add mod">
        <pc:chgData name="Jim McGowan" userId="e2c7446dd3aca506" providerId="LiveId" clId="{F6CA955C-A2CA-4B8E-8990-E2F017606D2D}" dt="2025-01-05T00:41:22.293" v="9" actId="948"/>
        <pc:sldMkLst>
          <pc:docMk/>
          <pc:sldMk cId="1730042090" sldId="4192"/>
        </pc:sldMkLst>
      </pc:sldChg>
      <pc:sldChg chg="modSp add mod">
        <pc:chgData name="Jim McGowan" userId="e2c7446dd3aca506" providerId="LiveId" clId="{F6CA955C-A2CA-4B8E-8990-E2F017606D2D}" dt="2025-01-05T00:44:31.094" v="16" actId="108"/>
        <pc:sldMkLst>
          <pc:docMk/>
          <pc:sldMk cId="1720216743" sldId="4281"/>
        </pc:sldMkLst>
      </pc:sldChg>
      <pc:sldChg chg="modSp add mod">
        <pc:chgData name="Jim McGowan" userId="e2c7446dd3aca506" providerId="LiveId" clId="{F6CA955C-A2CA-4B8E-8990-E2F017606D2D}" dt="2025-01-05T00:49:38.959" v="33" actId="948"/>
        <pc:sldMkLst>
          <pc:docMk/>
          <pc:sldMk cId="698696942" sldId="5255"/>
        </pc:sldMkLst>
      </pc:sldChg>
      <pc:sldChg chg="modSp add mod">
        <pc:chgData name="Jim McGowan" userId="e2c7446dd3aca506" providerId="LiveId" clId="{F6CA955C-A2CA-4B8E-8990-E2F017606D2D}" dt="2025-01-05T00:44:37.064" v="17" actId="108"/>
        <pc:sldMkLst>
          <pc:docMk/>
          <pc:sldMk cId="3772509008" sldId="5687"/>
        </pc:sldMkLst>
      </pc:sldChg>
      <pc:sldChg chg="modSp add mod">
        <pc:chgData name="Jim McGowan" userId="e2c7446dd3aca506" providerId="LiveId" clId="{F6CA955C-A2CA-4B8E-8990-E2F017606D2D}" dt="2025-01-05T00:48:38.584" v="30" actId="948"/>
        <pc:sldMkLst>
          <pc:docMk/>
          <pc:sldMk cId="344650109" sldId="7796"/>
        </pc:sldMkLst>
      </pc:sldChg>
      <pc:sldChg chg="del">
        <pc:chgData name="Jim McGowan" userId="e2c7446dd3aca506" providerId="LiveId" clId="{F6CA955C-A2CA-4B8E-8990-E2F017606D2D}" dt="2025-01-05T00:54:52.151" v="42" actId="47"/>
        <pc:sldMkLst>
          <pc:docMk/>
          <pc:sldMk cId="3376145389" sldId="10569"/>
        </pc:sldMkLst>
      </pc:sldChg>
      <pc:sldChg chg="add">
        <pc:chgData name="Jim McGowan" userId="e2c7446dd3aca506" providerId="LiveId" clId="{F6CA955C-A2CA-4B8E-8990-E2F017606D2D}" dt="2025-01-05T00:40:20.911" v="3"/>
        <pc:sldMkLst>
          <pc:docMk/>
          <pc:sldMk cId="2492324470" sldId="12136"/>
        </pc:sldMkLst>
      </pc:sldChg>
      <pc:sldChg chg="del">
        <pc:chgData name="Jim McGowan" userId="e2c7446dd3aca506" providerId="LiveId" clId="{F6CA955C-A2CA-4B8E-8990-E2F017606D2D}" dt="2025-01-05T00:54:52.151" v="42" actId="47"/>
        <pc:sldMkLst>
          <pc:docMk/>
          <pc:sldMk cId="1660746930" sldId="12152"/>
        </pc:sldMkLst>
      </pc:sldChg>
      <pc:sldChg chg="del">
        <pc:chgData name="Jim McGowan" userId="e2c7446dd3aca506" providerId="LiveId" clId="{F6CA955C-A2CA-4B8E-8990-E2F017606D2D}" dt="2025-01-05T00:54:52.151" v="42" actId="47"/>
        <pc:sldMkLst>
          <pc:docMk/>
          <pc:sldMk cId="2200420190" sldId="12154"/>
        </pc:sldMkLst>
      </pc:sldChg>
      <pc:sldChg chg="del">
        <pc:chgData name="Jim McGowan" userId="e2c7446dd3aca506" providerId="LiveId" clId="{F6CA955C-A2CA-4B8E-8990-E2F017606D2D}" dt="2025-01-05T00:54:52.151" v="42" actId="47"/>
        <pc:sldMkLst>
          <pc:docMk/>
          <pc:sldMk cId="108679736" sldId="12217"/>
        </pc:sldMkLst>
      </pc:sldChg>
      <pc:sldChg chg="ord">
        <pc:chgData name="Jim McGowan" userId="e2c7446dd3aca506" providerId="LiveId" clId="{F6CA955C-A2CA-4B8E-8990-E2F017606D2D}" dt="2025-01-05T00:40:58.858" v="8"/>
        <pc:sldMkLst>
          <pc:docMk/>
          <pc:sldMk cId="3109386130" sldId="12293"/>
        </pc:sldMkLst>
      </pc:sldChg>
      <pc:sldChg chg="del ord">
        <pc:chgData name="Jim McGowan" userId="e2c7446dd3aca506" providerId="LiveId" clId="{F6CA955C-A2CA-4B8E-8990-E2F017606D2D}" dt="2025-01-05T00:45:49.900" v="22" actId="47"/>
        <pc:sldMkLst>
          <pc:docMk/>
          <pc:sldMk cId="115732394" sldId="12323"/>
        </pc:sldMkLst>
      </pc:sldChg>
      <pc:sldChg chg="modSp add">
        <pc:chgData name="Jim McGowan" userId="e2c7446dd3aca506" providerId="LiveId" clId="{F6CA955C-A2CA-4B8E-8990-E2F017606D2D}" dt="2025-01-05T00:39:20.222" v="1"/>
        <pc:sldMkLst>
          <pc:docMk/>
          <pc:sldMk cId="1756206351" sldId="12456"/>
        </pc:sldMkLst>
      </pc:sldChg>
      <pc:sldChg chg="add">
        <pc:chgData name="Jim McGowan" userId="e2c7446dd3aca506" providerId="LiveId" clId="{F6CA955C-A2CA-4B8E-8990-E2F017606D2D}" dt="2025-01-05T00:40:20.911" v="3"/>
        <pc:sldMkLst>
          <pc:docMk/>
          <pc:sldMk cId="2552327793" sldId="12457"/>
        </pc:sldMkLst>
      </pc:sldChg>
      <pc:sldChg chg="add">
        <pc:chgData name="Jim McGowan" userId="e2c7446dd3aca506" providerId="LiveId" clId="{F6CA955C-A2CA-4B8E-8990-E2F017606D2D}" dt="2025-01-05T00:42:36.930" v="13"/>
        <pc:sldMkLst>
          <pc:docMk/>
          <pc:sldMk cId="1522597274" sldId="12458"/>
        </pc:sldMkLst>
      </pc:sldChg>
      <pc:sldChg chg="add">
        <pc:chgData name="Jim McGowan" userId="e2c7446dd3aca506" providerId="LiveId" clId="{F6CA955C-A2CA-4B8E-8990-E2F017606D2D}" dt="2025-01-05T00:42:36.930" v="13"/>
        <pc:sldMkLst>
          <pc:docMk/>
          <pc:sldMk cId="601111306" sldId="12459"/>
        </pc:sldMkLst>
      </pc:sldChg>
      <pc:sldChg chg="add">
        <pc:chgData name="Jim McGowan" userId="e2c7446dd3aca506" providerId="LiveId" clId="{F6CA955C-A2CA-4B8E-8990-E2F017606D2D}" dt="2025-01-05T00:43:19.488" v="14"/>
        <pc:sldMkLst>
          <pc:docMk/>
          <pc:sldMk cId="2857814467" sldId="12460"/>
        </pc:sldMkLst>
      </pc:sldChg>
      <pc:sldChg chg="add">
        <pc:chgData name="Jim McGowan" userId="e2c7446dd3aca506" providerId="LiveId" clId="{F6CA955C-A2CA-4B8E-8990-E2F017606D2D}" dt="2025-01-05T00:43:19.488" v="14"/>
        <pc:sldMkLst>
          <pc:docMk/>
          <pc:sldMk cId="325371117" sldId="12461"/>
        </pc:sldMkLst>
      </pc:sldChg>
      <pc:sldChg chg="modSp add mod">
        <pc:chgData name="Jim McGowan" userId="e2c7446dd3aca506" providerId="LiveId" clId="{F6CA955C-A2CA-4B8E-8990-E2F017606D2D}" dt="2025-01-05T00:46:41.168" v="26"/>
        <pc:sldMkLst>
          <pc:docMk/>
          <pc:sldMk cId="655538495" sldId="12462"/>
        </pc:sldMkLst>
      </pc:sldChg>
      <pc:sldChg chg="add">
        <pc:chgData name="Jim McGowan" userId="e2c7446dd3aca506" providerId="LiveId" clId="{F6CA955C-A2CA-4B8E-8990-E2F017606D2D}" dt="2025-01-05T00:47:10.055" v="27"/>
        <pc:sldMkLst>
          <pc:docMk/>
          <pc:sldMk cId="298822387" sldId="12463"/>
        </pc:sldMkLst>
      </pc:sldChg>
      <pc:sldChg chg="add">
        <pc:chgData name="Jim McGowan" userId="e2c7446dd3aca506" providerId="LiveId" clId="{F6CA955C-A2CA-4B8E-8990-E2F017606D2D}" dt="2025-01-05T00:47:10.055" v="27"/>
        <pc:sldMkLst>
          <pc:docMk/>
          <pc:sldMk cId="727132476" sldId="12464"/>
        </pc:sldMkLst>
      </pc:sldChg>
      <pc:sldChg chg="add">
        <pc:chgData name="Jim McGowan" userId="e2c7446dd3aca506" providerId="LiveId" clId="{F6CA955C-A2CA-4B8E-8990-E2F017606D2D}" dt="2025-01-05T00:48:15.348" v="29"/>
        <pc:sldMkLst>
          <pc:docMk/>
          <pc:sldMk cId="3131506164" sldId="12465"/>
        </pc:sldMkLst>
      </pc:sldChg>
      <pc:sldChg chg="add">
        <pc:chgData name="Jim McGowan" userId="e2c7446dd3aca506" providerId="LiveId" clId="{F6CA955C-A2CA-4B8E-8990-E2F017606D2D}" dt="2025-01-05T00:48:15.348" v="29"/>
        <pc:sldMkLst>
          <pc:docMk/>
          <pc:sldMk cId="3790544569" sldId="12466"/>
        </pc:sldMkLst>
      </pc:sldChg>
      <pc:sldChg chg="add">
        <pc:chgData name="Jim McGowan" userId="e2c7446dd3aca506" providerId="LiveId" clId="{F6CA955C-A2CA-4B8E-8990-E2F017606D2D}" dt="2025-01-05T00:49:02.525" v="31"/>
        <pc:sldMkLst>
          <pc:docMk/>
          <pc:sldMk cId="3280339612" sldId="12467"/>
        </pc:sldMkLst>
      </pc:sldChg>
      <pc:sldChg chg="add">
        <pc:chgData name="Jim McGowan" userId="e2c7446dd3aca506" providerId="LiveId" clId="{F6CA955C-A2CA-4B8E-8990-E2F017606D2D}" dt="2025-01-05T00:49:02.525" v="31"/>
        <pc:sldMkLst>
          <pc:docMk/>
          <pc:sldMk cId="4223060822" sldId="12468"/>
        </pc:sldMkLst>
      </pc:sldChg>
      <pc:sldChg chg="modSp add mod">
        <pc:chgData name="Jim McGowan" userId="e2c7446dd3aca506" providerId="LiveId" clId="{F6CA955C-A2CA-4B8E-8990-E2F017606D2D}" dt="2025-01-05T00:51:20.784" v="37" actId="1035"/>
        <pc:sldMkLst>
          <pc:docMk/>
          <pc:sldMk cId="3013564131" sldId="12469"/>
        </pc:sldMkLst>
      </pc:sldChg>
      <pc:sldChg chg="modSp add mod">
        <pc:chgData name="Jim McGowan" userId="e2c7446dd3aca506" providerId="LiveId" clId="{F6CA955C-A2CA-4B8E-8990-E2F017606D2D}" dt="2025-01-05T00:51:29.531" v="40" actId="1035"/>
        <pc:sldMkLst>
          <pc:docMk/>
          <pc:sldMk cId="3118601913" sldId="12470"/>
        </pc:sldMkLst>
      </pc:sldChg>
      <pc:sldChg chg="add">
        <pc:chgData name="Jim McGowan" userId="e2c7446dd3aca506" providerId="LiveId" clId="{F6CA955C-A2CA-4B8E-8990-E2F017606D2D}" dt="2025-01-05T00:50:55.321" v="34"/>
        <pc:sldMkLst>
          <pc:docMk/>
          <pc:sldMk cId="2251948972" sldId="12471"/>
        </pc:sldMkLst>
      </pc:sldChg>
      <pc:sldChg chg="add">
        <pc:chgData name="Jim McGowan" userId="e2c7446dd3aca506" providerId="LiveId" clId="{F6CA955C-A2CA-4B8E-8990-E2F017606D2D}" dt="2025-01-05T00:52:52.813" v="41"/>
        <pc:sldMkLst>
          <pc:docMk/>
          <pc:sldMk cId="350127101" sldId="12472"/>
        </pc:sldMkLst>
      </pc:sldChg>
      <pc:sldChg chg="add">
        <pc:chgData name="Jim McGowan" userId="e2c7446dd3aca506" providerId="LiveId" clId="{F6CA955C-A2CA-4B8E-8990-E2F017606D2D}" dt="2025-01-05T00:38:53.109" v="0"/>
        <pc:sldMkLst>
          <pc:docMk/>
          <pc:sldMk cId="1935046112" sldId="12473"/>
        </pc:sldMkLst>
      </pc:sldChg>
      <pc:sldChg chg="add">
        <pc:chgData name="Jim McGowan" userId="e2c7446dd3aca506" providerId="LiveId" clId="{F6CA955C-A2CA-4B8E-8990-E2F017606D2D}" dt="2025-01-05T00:38:53.109" v="0"/>
        <pc:sldMkLst>
          <pc:docMk/>
          <pc:sldMk cId="1286092774" sldId="12474"/>
        </pc:sldMkLst>
      </pc:sldChg>
      <pc:sldChg chg="new del">
        <pc:chgData name="Jim McGowan" userId="e2c7446dd3aca506" providerId="LiveId" clId="{F6CA955C-A2CA-4B8E-8990-E2F017606D2D}" dt="2025-01-05T00:40:24.770" v="4" actId="47"/>
        <pc:sldMkLst>
          <pc:docMk/>
          <pc:sldMk cId="3284213343" sldId="12475"/>
        </pc:sldMkLst>
      </pc:sldChg>
      <pc:sldChg chg="add">
        <pc:chgData name="Jim McGowan" userId="e2c7446dd3aca506" providerId="LiveId" clId="{F6CA955C-A2CA-4B8E-8990-E2F017606D2D}" dt="2025-01-05T00:40:20.911" v="3"/>
        <pc:sldMkLst>
          <pc:docMk/>
          <pc:sldMk cId="891104899" sldId="12476"/>
        </pc:sldMkLst>
      </pc:sldChg>
      <pc:sldChg chg="add">
        <pc:chgData name="Jim McGowan" userId="e2c7446dd3aca506" providerId="LiveId" clId="{F6CA955C-A2CA-4B8E-8990-E2F017606D2D}" dt="2025-01-05T00:40:20.911" v="3"/>
        <pc:sldMkLst>
          <pc:docMk/>
          <pc:sldMk cId="2782376392" sldId="12477"/>
        </pc:sldMkLst>
      </pc:sldChg>
      <pc:sldChg chg="add">
        <pc:chgData name="Jim McGowan" userId="e2c7446dd3aca506" providerId="LiveId" clId="{F6CA955C-A2CA-4B8E-8990-E2F017606D2D}" dt="2025-01-05T00:40:20.911" v="3"/>
        <pc:sldMkLst>
          <pc:docMk/>
          <pc:sldMk cId="1508835018" sldId="12478"/>
        </pc:sldMkLst>
      </pc:sldChg>
      <pc:sldChg chg="add">
        <pc:chgData name="Jim McGowan" userId="e2c7446dd3aca506" providerId="LiveId" clId="{F6CA955C-A2CA-4B8E-8990-E2F017606D2D}" dt="2025-01-05T00:43:19.488" v="14"/>
        <pc:sldMkLst>
          <pc:docMk/>
          <pc:sldMk cId="3267836324" sldId="12479"/>
        </pc:sldMkLst>
      </pc:sldChg>
      <pc:sldChg chg="add">
        <pc:chgData name="Jim McGowan" userId="e2c7446dd3aca506" providerId="LiveId" clId="{F6CA955C-A2CA-4B8E-8990-E2F017606D2D}" dt="2025-01-05T00:43:19.488" v="14"/>
        <pc:sldMkLst>
          <pc:docMk/>
          <pc:sldMk cId="1836744601" sldId="12480"/>
        </pc:sldMkLst>
      </pc:sldChg>
      <pc:sldChg chg="add">
        <pc:chgData name="Jim McGowan" userId="e2c7446dd3aca506" providerId="LiveId" clId="{F6CA955C-A2CA-4B8E-8990-E2F017606D2D}" dt="2025-01-05T00:47:44.846" v="28"/>
        <pc:sldMkLst>
          <pc:docMk/>
          <pc:sldMk cId="3444409878" sldId="12481"/>
        </pc:sldMkLst>
      </pc:sldChg>
      <pc:sldChg chg="add">
        <pc:chgData name="Jim McGowan" userId="e2c7446dd3aca506" providerId="LiveId" clId="{F6CA955C-A2CA-4B8E-8990-E2F017606D2D}" dt="2025-01-05T00:47:44.846" v="28"/>
        <pc:sldMkLst>
          <pc:docMk/>
          <pc:sldMk cId="4236702371" sldId="12482"/>
        </pc:sldMkLst>
      </pc:sldChg>
      <pc:sldChg chg="add">
        <pc:chgData name="Jim McGowan" userId="e2c7446dd3aca506" providerId="LiveId" clId="{F6CA955C-A2CA-4B8E-8990-E2F017606D2D}" dt="2025-01-05T00:52:52.813" v="41"/>
        <pc:sldMkLst>
          <pc:docMk/>
          <pc:sldMk cId="1270953273" sldId="12483"/>
        </pc:sldMkLst>
      </pc:sldChg>
      <pc:sldChg chg="add">
        <pc:chgData name="Jim McGowan" userId="e2c7446dd3aca506" providerId="LiveId" clId="{F6CA955C-A2CA-4B8E-8990-E2F017606D2D}" dt="2025-01-05T00:52:52.813" v="41"/>
        <pc:sldMkLst>
          <pc:docMk/>
          <pc:sldMk cId="1486494089" sldId="12484"/>
        </pc:sldMkLst>
      </pc:sldChg>
    </pc:docChg>
  </pc:docChgLst>
  <pc:docChgLst>
    <pc:chgData name="Jim McGowan" userId="e2c7446dd3aca506" providerId="LiveId" clId="{BFDF5E1F-44D8-4CDA-AA48-4289B607B490}"/>
    <pc:docChg chg="custSel addSld delSld modSld sldOrd modHandout">
      <pc:chgData name="Jim McGowan" userId="e2c7446dd3aca506" providerId="LiveId" clId="{BFDF5E1F-44D8-4CDA-AA48-4289B607B490}" dt="2025-01-12T03:38:05.378" v="93" actId="6549"/>
      <pc:docMkLst>
        <pc:docMk/>
      </pc:docMkLst>
      <pc:sldChg chg="add">
        <pc:chgData name="Jim McGowan" userId="e2c7446dd3aca506" providerId="LiveId" clId="{BFDF5E1F-44D8-4CDA-AA48-4289B607B490}" dt="2025-01-12T03:10:36.488" v="45"/>
        <pc:sldMkLst>
          <pc:docMk/>
          <pc:sldMk cId="0" sldId="271"/>
        </pc:sldMkLst>
      </pc:sldChg>
      <pc:sldChg chg="del">
        <pc:chgData name="Jim McGowan" userId="e2c7446dd3aca506" providerId="LiveId" clId="{BFDF5E1F-44D8-4CDA-AA48-4289B607B490}" dt="2025-01-12T02:59:53.847" v="1" actId="47"/>
        <pc:sldMkLst>
          <pc:docMk/>
          <pc:sldMk cId="0" sldId="282"/>
        </pc:sldMkLst>
      </pc:sldChg>
      <pc:sldChg chg="add">
        <pc:chgData name="Jim McGowan" userId="e2c7446dd3aca506" providerId="LiveId" clId="{BFDF5E1F-44D8-4CDA-AA48-4289B607B490}" dt="2025-01-12T03:13:22.307" v="54"/>
        <pc:sldMkLst>
          <pc:docMk/>
          <pc:sldMk cId="0" sldId="322"/>
        </pc:sldMkLst>
      </pc:sldChg>
      <pc:sldChg chg="add">
        <pc:chgData name="Jim McGowan" userId="e2c7446dd3aca506" providerId="LiveId" clId="{BFDF5E1F-44D8-4CDA-AA48-4289B607B490}" dt="2025-01-12T03:04:56.877" v="32"/>
        <pc:sldMkLst>
          <pc:docMk/>
          <pc:sldMk cId="1484724949" sldId="492"/>
        </pc:sldMkLst>
      </pc:sldChg>
      <pc:sldChg chg="add">
        <pc:chgData name="Jim McGowan" userId="e2c7446dd3aca506" providerId="LiveId" clId="{BFDF5E1F-44D8-4CDA-AA48-4289B607B490}" dt="2025-01-12T03:09:59.554" v="44"/>
        <pc:sldMkLst>
          <pc:docMk/>
          <pc:sldMk cId="168956058" sldId="580"/>
        </pc:sldMkLst>
      </pc:sldChg>
      <pc:sldChg chg="modSp mod">
        <pc:chgData name="Jim McGowan" userId="e2c7446dd3aca506" providerId="LiveId" clId="{BFDF5E1F-44D8-4CDA-AA48-4289B607B490}" dt="2025-01-12T03:16:19.654" v="62" actId="108"/>
        <pc:sldMkLst>
          <pc:docMk/>
          <pc:sldMk cId="859556536" sldId="630"/>
        </pc:sldMkLst>
      </pc:sldChg>
      <pc:sldChg chg="add">
        <pc:chgData name="Jim McGowan" userId="e2c7446dd3aca506" providerId="LiveId" clId="{BFDF5E1F-44D8-4CDA-AA48-4289B607B490}" dt="2025-01-12T03:08:40.056" v="40"/>
        <pc:sldMkLst>
          <pc:docMk/>
          <pc:sldMk cId="1956605698" sldId="1263"/>
        </pc:sldMkLst>
      </pc:sldChg>
      <pc:sldChg chg="add">
        <pc:chgData name="Jim McGowan" userId="e2c7446dd3aca506" providerId="LiveId" clId="{BFDF5E1F-44D8-4CDA-AA48-4289B607B490}" dt="2025-01-12T03:08:40.056" v="40"/>
        <pc:sldMkLst>
          <pc:docMk/>
          <pc:sldMk cId="0" sldId="2012"/>
        </pc:sldMkLst>
      </pc:sldChg>
      <pc:sldChg chg="add ord">
        <pc:chgData name="Jim McGowan" userId="e2c7446dd3aca506" providerId="LiveId" clId="{BFDF5E1F-44D8-4CDA-AA48-4289B607B490}" dt="2025-01-12T03:07:06.614" v="38"/>
        <pc:sldMkLst>
          <pc:docMk/>
          <pc:sldMk cId="3708132565" sldId="2606"/>
        </pc:sldMkLst>
      </pc:sldChg>
      <pc:sldChg chg="modSp mod ord">
        <pc:chgData name="Jim McGowan" userId="e2c7446dd3aca506" providerId="LiveId" clId="{BFDF5E1F-44D8-4CDA-AA48-4289B607B490}" dt="2025-01-12T03:12:31.896" v="49" actId="108"/>
        <pc:sldMkLst>
          <pc:docMk/>
          <pc:sldMk cId="1061935869" sldId="2905"/>
        </pc:sldMkLst>
        <pc:spChg chg="mod">
          <ac:chgData name="Jim McGowan" userId="e2c7446dd3aca506" providerId="LiveId" clId="{BFDF5E1F-44D8-4CDA-AA48-4289B607B490}" dt="2025-01-12T03:12:31.896" v="49" actId="108"/>
          <ac:spMkLst>
            <pc:docMk/>
            <pc:sldMk cId="1061935869" sldId="2905"/>
            <ac:spMk id="134147" creationId="{00000000-0000-0000-0000-000000000000}"/>
          </ac:spMkLst>
        </pc:spChg>
      </pc:sldChg>
      <pc:sldChg chg="del">
        <pc:chgData name="Jim McGowan" userId="e2c7446dd3aca506" providerId="LiveId" clId="{BFDF5E1F-44D8-4CDA-AA48-4289B607B490}" dt="2025-01-12T02:59:53.847" v="1" actId="47"/>
        <pc:sldMkLst>
          <pc:docMk/>
          <pc:sldMk cId="2555013254" sldId="3229"/>
        </pc:sldMkLst>
      </pc:sldChg>
      <pc:sldChg chg="del">
        <pc:chgData name="Jim McGowan" userId="e2c7446dd3aca506" providerId="LiveId" clId="{BFDF5E1F-44D8-4CDA-AA48-4289B607B490}" dt="2025-01-12T02:59:07.120" v="0" actId="47"/>
        <pc:sldMkLst>
          <pc:docMk/>
          <pc:sldMk cId="94617962" sldId="3694"/>
        </pc:sldMkLst>
      </pc:sldChg>
      <pc:sldChg chg="add">
        <pc:chgData name="Jim McGowan" userId="e2c7446dd3aca506" providerId="LiveId" clId="{BFDF5E1F-44D8-4CDA-AA48-4289B607B490}" dt="2025-01-12T03:25:23.262" v="84"/>
        <pc:sldMkLst>
          <pc:docMk/>
          <pc:sldMk cId="3852651751" sldId="3977"/>
        </pc:sldMkLst>
      </pc:sldChg>
      <pc:sldChg chg="modSp add">
        <pc:chgData name="Jim McGowan" userId="e2c7446dd3aca506" providerId="LiveId" clId="{BFDF5E1F-44D8-4CDA-AA48-4289B607B490}" dt="2025-01-12T03:25:26.698" v="85" actId="1440"/>
        <pc:sldMkLst>
          <pc:docMk/>
          <pc:sldMk cId="695117765" sldId="4152"/>
        </pc:sldMkLst>
        <pc:picChg chg="mod">
          <ac:chgData name="Jim McGowan" userId="e2c7446dd3aca506" providerId="LiveId" clId="{BFDF5E1F-44D8-4CDA-AA48-4289B607B490}" dt="2025-01-12T03:25:26.698" v="85" actId="1440"/>
          <ac:picMkLst>
            <pc:docMk/>
            <pc:sldMk cId="695117765" sldId="4152"/>
            <ac:picMk id="3074" creationId="{81543E2E-3294-4C3C-88A7-581DCB319C89}"/>
          </ac:picMkLst>
        </pc:picChg>
      </pc:sldChg>
      <pc:sldChg chg="del">
        <pc:chgData name="Jim McGowan" userId="e2c7446dd3aca506" providerId="LiveId" clId="{BFDF5E1F-44D8-4CDA-AA48-4289B607B490}" dt="2025-01-12T02:59:07.120" v="0" actId="47"/>
        <pc:sldMkLst>
          <pc:docMk/>
          <pc:sldMk cId="1730042090" sldId="4192"/>
        </pc:sldMkLst>
      </pc:sldChg>
      <pc:sldChg chg="modSp add mod">
        <pc:chgData name="Jim McGowan" userId="e2c7446dd3aca506" providerId="LiveId" clId="{BFDF5E1F-44D8-4CDA-AA48-4289B607B490}" dt="2025-01-12T03:12:45.085" v="52" actId="108"/>
        <pc:sldMkLst>
          <pc:docMk/>
          <pc:sldMk cId="69781740" sldId="4279"/>
        </pc:sldMkLst>
        <pc:spChg chg="mod">
          <ac:chgData name="Jim McGowan" userId="e2c7446dd3aca506" providerId="LiveId" clId="{BFDF5E1F-44D8-4CDA-AA48-4289B607B490}" dt="2025-01-12T03:12:45.085" v="52" actId="108"/>
          <ac:spMkLst>
            <pc:docMk/>
            <pc:sldMk cId="69781740" sldId="4279"/>
            <ac:spMk id="7" creationId="{2369E77E-5DAC-83B5-0EC5-7B34E069765E}"/>
          </ac:spMkLst>
        </pc:spChg>
      </pc:sldChg>
      <pc:sldChg chg="modSp add mod">
        <pc:chgData name="Jim McGowan" userId="e2c7446dd3aca506" providerId="LiveId" clId="{BFDF5E1F-44D8-4CDA-AA48-4289B607B490}" dt="2025-01-12T03:12:41.367" v="51" actId="108"/>
        <pc:sldMkLst>
          <pc:docMk/>
          <pc:sldMk cId="500564151" sldId="4280"/>
        </pc:sldMkLst>
        <pc:spChg chg="mod">
          <ac:chgData name="Jim McGowan" userId="e2c7446dd3aca506" providerId="LiveId" clId="{BFDF5E1F-44D8-4CDA-AA48-4289B607B490}" dt="2025-01-12T03:12:41.367" v="51" actId="108"/>
          <ac:spMkLst>
            <pc:docMk/>
            <pc:sldMk cId="500564151" sldId="4280"/>
            <ac:spMk id="6" creationId="{224061E2-42A9-BF47-ED74-C3D93BFE3084}"/>
          </ac:spMkLst>
        </pc:spChg>
      </pc:sldChg>
      <pc:sldChg chg="del">
        <pc:chgData name="Jim McGowan" userId="e2c7446dd3aca506" providerId="LiveId" clId="{BFDF5E1F-44D8-4CDA-AA48-4289B607B490}" dt="2025-01-12T02:59:53.847" v="1" actId="47"/>
        <pc:sldMkLst>
          <pc:docMk/>
          <pc:sldMk cId="1720216743" sldId="4281"/>
        </pc:sldMkLst>
      </pc:sldChg>
      <pc:sldChg chg="addSp modSp add mod">
        <pc:chgData name="Jim McGowan" userId="e2c7446dd3aca506" providerId="LiveId" clId="{BFDF5E1F-44D8-4CDA-AA48-4289B607B490}" dt="2025-01-12T03:24:40.234" v="83" actId="1035"/>
        <pc:sldMkLst>
          <pc:docMk/>
          <pc:sldMk cId="2807105656" sldId="4288"/>
        </pc:sldMkLst>
        <pc:spChg chg="mod">
          <ac:chgData name="Jim McGowan" userId="e2c7446dd3aca506" providerId="LiveId" clId="{BFDF5E1F-44D8-4CDA-AA48-4289B607B490}" dt="2025-01-12T03:12:49.555" v="53" actId="108"/>
          <ac:spMkLst>
            <pc:docMk/>
            <pc:sldMk cId="2807105656" sldId="4288"/>
            <ac:spMk id="64514" creationId="{00000000-0000-0000-0000-000000000000}"/>
          </ac:spMkLst>
        </pc:spChg>
        <pc:picChg chg="add mod">
          <ac:chgData name="Jim McGowan" userId="e2c7446dd3aca506" providerId="LiveId" clId="{BFDF5E1F-44D8-4CDA-AA48-4289B607B490}" dt="2025-01-12T03:24:40.234" v="83" actId="1035"/>
          <ac:picMkLst>
            <pc:docMk/>
            <pc:sldMk cId="2807105656" sldId="4288"/>
            <ac:picMk id="2" creationId="{08367FA5-6AE8-1CC4-D3C3-43099E89C6E7}"/>
          </ac:picMkLst>
        </pc:picChg>
      </pc:sldChg>
      <pc:sldChg chg="modSp mod">
        <pc:chgData name="Jim McGowan" userId="e2c7446dd3aca506" providerId="LiveId" clId="{BFDF5E1F-44D8-4CDA-AA48-4289B607B490}" dt="2025-01-12T03:16:03.859" v="58" actId="108"/>
        <pc:sldMkLst>
          <pc:docMk/>
          <pc:sldMk cId="0" sldId="5550"/>
        </pc:sldMkLst>
      </pc:sldChg>
      <pc:sldChg chg="modSp mod">
        <pc:chgData name="Jim McGowan" userId="e2c7446dd3aca506" providerId="LiveId" clId="{BFDF5E1F-44D8-4CDA-AA48-4289B607B490}" dt="2025-01-12T03:16:07.264" v="59" actId="108"/>
        <pc:sldMkLst>
          <pc:docMk/>
          <pc:sldMk cId="0" sldId="5551"/>
        </pc:sldMkLst>
      </pc:sldChg>
      <pc:sldChg chg="del">
        <pc:chgData name="Jim McGowan" userId="e2c7446dd3aca506" providerId="LiveId" clId="{BFDF5E1F-44D8-4CDA-AA48-4289B607B490}" dt="2025-01-12T02:59:53.847" v="1" actId="47"/>
        <pc:sldMkLst>
          <pc:docMk/>
          <pc:sldMk cId="3772509008" sldId="5687"/>
        </pc:sldMkLst>
      </pc:sldChg>
      <pc:sldChg chg="modSp add mod">
        <pc:chgData name="Jim McGowan" userId="e2c7446dd3aca506" providerId="LiveId" clId="{BFDF5E1F-44D8-4CDA-AA48-4289B607B490}" dt="2025-01-12T03:12:28.029" v="48" actId="108"/>
        <pc:sldMkLst>
          <pc:docMk/>
          <pc:sldMk cId="3545366537" sldId="5942"/>
        </pc:sldMkLst>
        <pc:spChg chg="mod">
          <ac:chgData name="Jim McGowan" userId="e2c7446dd3aca506" providerId="LiveId" clId="{BFDF5E1F-44D8-4CDA-AA48-4289B607B490}" dt="2025-01-12T03:12:28.029" v="48" actId="108"/>
          <ac:spMkLst>
            <pc:docMk/>
            <pc:sldMk cId="3545366537" sldId="5942"/>
            <ac:spMk id="134147" creationId="{00000000-0000-0000-0000-000000000000}"/>
          </ac:spMkLst>
        </pc:spChg>
      </pc:sldChg>
      <pc:sldChg chg="modSp add mod">
        <pc:chgData name="Jim McGowan" userId="e2c7446dd3aca506" providerId="LiveId" clId="{BFDF5E1F-44D8-4CDA-AA48-4289B607B490}" dt="2025-01-12T03:21:07.237" v="64" actId="108"/>
        <pc:sldMkLst>
          <pc:docMk/>
          <pc:sldMk cId="2329081386" sldId="6236"/>
        </pc:sldMkLst>
      </pc:sldChg>
      <pc:sldChg chg="modSp add mod">
        <pc:chgData name="Jim McGowan" userId="e2c7446dd3aca506" providerId="LiveId" clId="{BFDF5E1F-44D8-4CDA-AA48-4289B607B490}" dt="2025-01-12T03:21:10.991" v="65" actId="108"/>
        <pc:sldMkLst>
          <pc:docMk/>
          <pc:sldMk cId="545232372" sldId="6257"/>
        </pc:sldMkLst>
      </pc:sldChg>
      <pc:sldChg chg="modSp mod">
        <pc:chgData name="Jim McGowan" userId="e2c7446dd3aca506" providerId="LiveId" clId="{BFDF5E1F-44D8-4CDA-AA48-4289B607B490}" dt="2025-01-12T03:15:59.631" v="57" actId="108"/>
        <pc:sldMkLst>
          <pc:docMk/>
          <pc:sldMk cId="0" sldId="6553"/>
        </pc:sldMkLst>
      </pc:sldChg>
      <pc:sldChg chg="modSp mod">
        <pc:chgData name="Jim McGowan" userId="e2c7446dd3aca506" providerId="LiveId" clId="{BFDF5E1F-44D8-4CDA-AA48-4289B607B490}" dt="2025-01-12T03:15:55.679" v="56" actId="108"/>
        <pc:sldMkLst>
          <pc:docMk/>
          <pc:sldMk cId="0" sldId="6669"/>
        </pc:sldMkLst>
      </pc:sldChg>
      <pc:sldChg chg="modSp add mod">
        <pc:chgData name="Jim McGowan" userId="e2c7446dd3aca506" providerId="LiveId" clId="{BFDF5E1F-44D8-4CDA-AA48-4289B607B490}" dt="2025-01-12T03:13:31.426" v="55" actId="108"/>
        <pc:sldMkLst>
          <pc:docMk/>
          <pc:sldMk cId="1952629248" sldId="6926"/>
        </pc:sldMkLst>
        <pc:spChg chg="mod">
          <ac:chgData name="Jim McGowan" userId="e2c7446dd3aca506" providerId="LiveId" clId="{BFDF5E1F-44D8-4CDA-AA48-4289B607B490}" dt="2025-01-12T03:13:31.426" v="55" actId="108"/>
          <ac:spMkLst>
            <pc:docMk/>
            <pc:sldMk cId="1952629248" sldId="6926"/>
            <ac:spMk id="39939" creationId="{00000000-0000-0000-0000-000000000000}"/>
          </ac:spMkLst>
        </pc:spChg>
      </pc:sldChg>
      <pc:sldChg chg="modSp mod">
        <pc:chgData name="Jim McGowan" userId="e2c7446dd3aca506" providerId="LiveId" clId="{BFDF5E1F-44D8-4CDA-AA48-4289B607B490}" dt="2025-01-12T03:16:11.191" v="60" actId="108"/>
        <pc:sldMkLst>
          <pc:docMk/>
          <pc:sldMk cId="161120731" sldId="7853"/>
        </pc:sldMkLst>
      </pc:sldChg>
      <pc:sldChg chg="add">
        <pc:chgData name="Jim McGowan" userId="e2c7446dd3aca506" providerId="LiveId" clId="{BFDF5E1F-44D8-4CDA-AA48-4289B607B490}" dt="2025-01-12T03:04:27.644" v="31"/>
        <pc:sldMkLst>
          <pc:docMk/>
          <pc:sldMk cId="1762999952" sldId="9259"/>
        </pc:sldMkLst>
      </pc:sldChg>
      <pc:sldChg chg="modSp mod">
        <pc:chgData name="Jim McGowan" userId="e2c7446dd3aca506" providerId="LiveId" clId="{BFDF5E1F-44D8-4CDA-AA48-4289B607B490}" dt="2025-01-12T03:12:35.248" v="50" actId="108"/>
        <pc:sldMkLst>
          <pc:docMk/>
          <pc:sldMk cId="3358238098" sldId="9622"/>
        </pc:sldMkLst>
        <pc:spChg chg="mod">
          <ac:chgData name="Jim McGowan" userId="e2c7446dd3aca506" providerId="LiveId" clId="{BFDF5E1F-44D8-4CDA-AA48-4289B607B490}" dt="2025-01-12T03:12:35.248" v="50" actId="108"/>
          <ac:spMkLst>
            <pc:docMk/>
            <pc:sldMk cId="3358238098" sldId="9622"/>
            <ac:spMk id="64514" creationId="{00000000-0000-0000-0000-000000000000}"/>
          </ac:spMkLst>
        </pc:spChg>
      </pc:sldChg>
      <pc:sldChg chg="add">
        <pc:chgData name="Jim McGowan" userId="e2c7446dd3aca506" providerId="LiveId" clId="{BFDF5E1F-44D8-4CDA-AA48-4289B607B490}" dt="2025-01-12T03:07:45.821" v="39"/>
        <pc:sldMkLst>
          <pc:docMk/>
          <pc:sldMk cId="473836914" sldId="11828"/>
        </pc:sldMkLst>
      </pc:sldChg>
      <pc:sldChg chg="del">
        <pc:chgData name="Jim McGowan" userId="e2c7446dd3aca506" providerId="LiveId" clId="{BFDF5E1F-44D8-4CDA-AA48-4289B607B490}" dt="2025-01-12T02:59:07.120" v="0" actId="47"/>
        <pc:sldMkLst>
          <pc:docMk/>
          <pc:sldMk cId="2492324470" sldId="12136"/>
        </pc:sldMkLst>
      </pc:sldChg>
      <pc:sldChg chg="del">
        <pc:chgData name="Jim McGowan" userId="e2c7446dd3aca506" providerId="LiveId" clId="{BFDF5E1F-44D8-4CDA-AA48-4289B607B490}" dt="2025-01-12T02:59:53.847" v="1" actId="47"/>
        <pc:sldMkLst>
          <pc:docMk/>
          <pc:sldMk cId="3396706873" sldId="12246"/>
        </pc:sldMkLst>
      </pc:sldChg>
      <pc:sldChg chg="del">
        <pc:chgData name="Jim McGowan" userId="e2c7446dd3aca506" providerId="LiveId" clId="{BFDF5E1F-44D8-4CDA-AA48-4289B607B490}" dt="2025-01-12T02:59:07.120" v="0" actId="47"/>
        <pc:sldMkLst>
          <pc:docMk/>
          <pc:sldMk cId="875991456" sldId="12273"/>
        </pc:sldMkLst>
      </pc:sldChg>
      <pc:sldChg chg="modSp mod">
        <pc:chgData name="Jim McGowan" userId="e2c7446dd3aca506" providerId="LiveId" clId="{BFDF5E1F-44D8-4CDA-AA48-4289B607B490}" dt="2025-01-12T03:16:15.200" v="61" actId="108"/>
        <pc:sldMkLst>
          <pc:docMk/>
          <pc:sldMk cId="2932465732" sldId="12286"/>
        </pc:sldMkLst>
      </pc:sldChg>
      <pc:sldChg chg="del">
        <pc:chgData name="Jim McGowan" userId="e2c7446dd3aca506" providerId="LiveId" clId="{BFDF5E1F-44D8-4CDA-AA48-4289B607B490}" dt="2025-01-12T02:59:07.120" v="0" actId="47"/>
        <pc:sldMkLst>
          <pc:docMk/>
          <pc:sldMk cId="2037040847" sldId="12291"/>
        </pc:sldMkLst>
      </pc:sldChg>
      <pc:sldChg chg="del">
        <pc:chgData name="Jim McGowan" userId="e2c7446dd3aca506" providerId="LiveId" clId="{BFDF5E1F-44D8-4CDA-AA48-4289B607B490}" dt="2025-01-12T02:59:07.120" v="0" actId="47"/>
        <pc:sldMkLst>
          <pc:docMk/>
          <pc:sldMk cId="3417401795" sldId="12292"/>
        </pc:sldMkLst>
      </pc:sldChg>
      <pc:sldChg chg="del">
        <pc:chgData name="Jim McGowan" userId="e2c7446dd3aca506" providerId="LiveId" clId="{BFDF5E1F-44D8-4CDA-AA48-4289B607B490}" dt="2025-01-12T02:59:07.120" v="0" actId="47"/>
        <pc:sldMkLst>
          <pc:docMk/>
          <pc:sldMk cId="1157989450" sldId="12296"/>
        </pc:sldMkLst>
      </pc:sldChg>
      <pc:sldChg chg="del">
        <pc:chgData name="Jim McGowan" userId="e2c7446dd3aca506" providerId="LiveId" clId="{BFDF5E1F-44D8-4CDA-AA48-4289B607B490}" dt="2025-01-12T02:59:07.120" v="0" actId="47"/>
        <pc:sldMkLst>
          <pc:docMk/>
          <pc:sldMk cId="2807396587" sldId="12297"/>
        </pc:sldMkLst>
      </pc:sldChg>
      <pc:sldChg chg="del">
        <pc:chgData name="Jim McGowan" userId="e2c7446dd3aca506" providerId="LiveId" clId="{BFDF5E1F-44D8-4CDA-AA48-4289B607B490}" dt="2025-01-12T02:59:07.120" v="0" actId="47"/>
        <pc:sldMkLst>
          <pc:docMk/>
          <pc:sldMk cId="161277105" sldId="12298"/>
        </pc:sldMkLst>
      </pc:sldChg>
      <pc:sldChg chg="del">
        <pc:chgData name="Jim McGowan" userId="e2c7446dd3aca506" providerId="LiveId" clId="{BFDF5E1F-44D8-4CDA-AA48-4289B607B490}" dt="2025-01-12T02:59:07.120" v="0" actId="47"/>
        <pc:sldMkLst>
          <pc:docMk/>
          <pc:sldMk cId="1661954792" sldId="12299"/>
        </pc:sldMkLst>
      </pc:sldChg>
      <pc:sldChg chg="del">
        <pc:chgData name="Jim McGowan" userId="e2c7446dd3aca506" providerId="LiveId" clId="{BFDF5E1F-44D8-4CDA-AA48-4289B607B490}" dt="2025-01-12T02:59:07.120" v="0" actId="47"/>
        <pc:sldMkLst>
          <pc:docMk/>
          <pc:sldMk cId="2189839608" sldId="12300"/>
        </pc:sldMkLst>
      </pc:sldChg>
      <pc:sldChg chg="del">
        <pc:chgData name="Jim McGowan" userId="e2c7446dd3aca506" providerId="LiveId" clId="{BFDF5E1F-44D8-4CDA-AA48-4289B607B490}" dt="2025-01-12T02:59:07.120" v="0" actId="47"/>
        <pc:sldMkLst>
          <pc:docMk/>
          <pc:sldMk cId="168338217" sldId="12301"/>
        </pc:sldMkLst>
      </pc:sldChg>
      <pc:sldChg chg="del">
        <pc:chgData name="Jim McGowan" userId="e2c7446dd3aca506" providerId="LiveId" clId="{BFDF5E1F-44D8-4CDA-AA48-4289B607B490}" dt="2025-01-12T02:59:53.847" v="1" actId="47"/>
        <pc:sldMkLst>
          <pc:docMk/>
          <pc:sldMk cId="1871606802" sldId="12302"/>
        </pc:sldMkLst>
      </pc:sldChg>
      <pc:sldChg chg="del">
        <pc:chgData name="Jim McGowan" userId="e2c7446dd3aca506" providerId="LiveId" clId="{BFDF5E1F-44D8-4CDA-AA48-4289B607B490}" dt="2025-01-12T02:59:53.847" v="1" actId="47"/>
        <pc:sldMkLst>
          <pc:docMk/>
          <pc:sldMk cId="4000699497" sldId="12314"/>
        </pc:sldMkLst>
      </pc:sldChg>
      <pc:sldChg chg="del">
        <pc:chgData name="Jim McGowan" userId="e2c7446dd3aca506" providerId="LiveId" clId="{BFDF5E1F-44D8-4CDA-AA48-4289B607B490}" dt="2025-01-12T02:59:53.847" v="1" actId="47"/>
        <pc:sldMkLst>
          <pc:docMk/>
          <pc:sldMk cId="4018579325" sldId="12315"/>
        </pc:sldMkLst>
      </pc:sldChg>
      <pc:sldChg chg="del">
        <pc:chgData name="Jim McGowan" userId="e2c7446dd3aca506" providerId="LiveId" clId="{BFDF5E1F-44D8-4CDA-AA48-4289B607B490}" dt="2025-01-12T02:59:53.847" v="1" actId="47"/>
        <pc:sldMkLst>
          <pc:docMk/>
          <pc:sldMk cId="2678963360" sldId="12316"/>
        </pc:sldMkLst>
      </pc:sldChg>
      <pc:sldChg chg="del">
        <pc:chgData name="Jim McGowan" userId="e2c7446dd3aca506" providerId="LiveId" clId="{BFDF5E1F-44D8-4CDA-AA48-4289B607B490}" dt="2025-01-12T02:59:53.847" v="1" actId="47"/>
        <pc:sldMkLst>
          <pc:docMk/>
          <pc:sldMk cId="1764710735" sldId="12317"/>
        </pc:sldMkLst>
      </pc:sldChg>
      <pc:sldChg chg="del">
        <pc:chgData name="Jim McGowan" userId="e2c7446dd3aca506" providerId="LiveId" clId="{BFDF5E1F-44D8-4CDA-AA48-4289B607B490}" dt="2025-01-12T02:59:53.847" v="1" actId="47"/>
        <pc:sldMkLst>
          <pc:docMk/>
          <pc:sldMk cId="1523998656" sldId="12318"/>
        </pc:sldMkLst>
      </pc:sldChg>
      <pc:sldChg chg="del">
        <pc:chgData name="Jim McGowan" userId="e2c7446dd3aca506" providerId="LiveId" clId="{BFDF5E1F-44D8-4CDA-AA48-4289B607B490}" dt="2025-01-12T02:59:53.847" v="1" actId="47"/>
        <pc:sldMkLst>
          <pc:docMk/>
          <pc:sldMk cId="2064376743" sldId="12319"/>
        </pc:sldMkLst>
      </pc:sldChg>
      <pc:sldChg chg="del">
        <pc:chgData name="Jim McGowan" userId="e2c7446dd3aca506" providerId="LiveId" clId="{BFDF5E1F-44D8-4CDA-AA48-4289B607B490}" dt="2025-01-12T02:59:53.847" v="1" actId="47"/>
        <pc:sldMkLst>
          <pc:docMk/>
          <pc:sldMk cId="1805741133" sldId="12320"/>
        </pc:sldMkLst>
      </pc:sldChg>
      <pc:sldChg chg="del">
        <pc:chgData name="Jim McGowan" userId="e2c7446dd3aca506" providerId="LiveId" clId="{BFDF5E1F-44D8-4CDA-AA48-4289B607B490}" dt="2025-01-12T02:59:53.847" v="1" actId="47"/>
        <pc:sldMkLst>
          <pc:docMk/>
          <pc:sldMk cId="1267855249" sldId="12321"/>
        </pc:sldMkLst>
      </pc:sldChg>
      <pc:sldChg chg="del">
        <pc:chgData name="Jim McGowan" userId="e2c7446dd3aca506" providerId="LiveId" clId="{BFDF5E1F-44D8-4CDA-AA48-4289B607B490}" dt="2025-01-12T02:59:53.847" v="1" actId="47"/>
        <pc:sldMkLst>
          <pc:docMk/>
          <pc:sldMk cId="2806255192" sldId="12322"/>
        </pc:sldMkLst>
      </pc:sldChg>
      <pc:sldChg chg="del">
        <pc:chgData name="Jim McGowan" userId="e2c7446dd3aca506" providerId="LiveId" clId="{BFDF5E1F-44D8-4CDA-AA48-4289B607B490}" dt="2025-01-12T02:59:53.847" v="1" actId="47"/>
        <pc:sldMkLst>
          <pc:docMk/>
          <pc:sldMk cId="3427918670" sldId="12324"/>
        </pc:sldMkLst>
      </pc:sldChg>
      <pc:sldChg chg="del">
        <pc:chgData name="Jim McGowan" userId="e2c7446dd3aca506" providerId="LiveId" clId="{BFDF5E1F-44D8-4CDA-AA48-4289B607B490}" dt="2025-01-12T02:59:53.847" v="1" actId="47"/>
        <pc:sldMkLst>
          <pc:docMk/>
          <pc:sldMk cId="3265705606" sldId="12443"/>
        </pc:sldMkLst>
      </pc:sldChg>
      <pc:sldChg chg="del">
        <pc:chgData name="Jim McGowan" userId="e2c7446dd3aca506" providerId="LiveId" clId="{BFDF5E1F-44D8-4CDA-AA48-4289B607B490}" dt="2025-01-12T02:59:53.847" v="1" actId="47"/>
        <pc:sldMkLst>
          <pc:docMk/>
          <pc:sldMk cId="3387262824" sldId="12444"/>
        </pc:sldMkLst>
      </pc:sldChg>
      <pc:sldChg chg="del">
        <pc:chgData name="Jim McGowan" userId="e2c7446dd3aca506" providerId="LiveId" clId="{BFDF5E1F-44D8-4CDA-AA48-4289B607B490}" dt="2025-01-12T02:59:07.120" v="0" actId="47"/>
        <pc:sldMkLst>
          <pc:docMk/>
          <pc:sldMk cId="1756206351" sldId="12456"/>
        </pc:sldMkLst>
      </pc:sldChg>
      <pc:sldChg chg="del">
        <pc:chgData name="Jim McGowan" userId="e2c7446dd3aca506" providerId="LiveId" clId="{BFDF5E1F-44D8-4CDA-AA48-4289B607B490}" dt="2025-01-12T02:59:07.120" v="0" actId="47"/>
        <pc:sldMkLst>
          <pc:docMk/>
          <pc:sldMk cId="2552327793" sldId="12457"/>
        </pc:sldMkLst>
      </pc:sldChg>
      <pc:sldChg chg="del">
        <pc:chgData name="Jim McGowan" userId="e2c7446dd3aca506" providerId="LiveId" clId="{BFDF5E1F-44D8-4CDA-AA48-4289B607B490}" dt="2025-01-12T02:59:53.847" v="1" actId="47"/>
        <pc:sldMkLst>
          <pc:docMk/>
          <pc:sldMk cId="1522597274" sldId="12458"/>
        </pc:sldMkLst>
      </pc:sldChg>
      <pc:sldChg chg="del">
        <pc:chgData name="Jim McGowan" userId="e2c7446dd3aca506" providerId="LiveId" clId="{BFDF5E1F-44D8-4CDA-AA48-4289B607B490}" dt="2025-01-12T02:59:53.847" v="1" actId="47"/>
        <pc:sldMkLst>
          <pc:docMk/>
          <pc:sldMk cId="601111306" sldId="12459"/>
        </pc:sldMkLst>
      </pc:sldChg>
      <pc:sldChg chg="del">
        <pc:chgData name="Jim McGowan" userId="e2c7446dd3aca506" providerId="LiveId" clId="{BFDF5E1F-44D8-4CDA-AA48-4289B607B490}" dt="2025-01-12T02:59:53.847" v="1" actId="47"/>
        <pc:sldMkLst>
          <pc:docMk/>
          <pc:sldMk cId="2857814467" sldId="12460"/>
        </pc:sldMkLst>
      </pc:sldChg>
      <pc:sldChg chg="del">
        <pc:chgData name="Jim McGowan" userId="e2c7446dd3aca506" providerId="LiveId" clId="{BFDF5E1F-44D8-4CDA-AA48-4289B607B490}" dt="2025-01-12T02:59:53.847" v="1" actId="47"/>
        <pc:sldMkLst>
          <pc:docMk/>
          <pc:sldMk cId="325371117" sldId="12461"/>
        </pc:sldMkLst>
      </pc:sldChg>
      <pc:sldChg chg="del">
        <pc:chgData name="Jim McGowan" userId="e2c7446dd3aca506" providerId="LiveId" clId="{BFDF5E1F-44D8-4CDA-AA48-4289B607B490}" dt="2025-01-12T02:59:53.847" v="1" actId="47"/>
        <pc:sldMkLst>
          <pc:docMk/>
          <pc:sldMk cId="655538495" sldId="12462"/>
        </pc:sldMkLst>
      </pc:sldChg>
      <pc:sldChg chg="del">
        <pc:chgData name="Jim McGowan" userId="e2c7446dd3aca506" providerId="LiveId" clId="{BFDF5E1F-44D8-4CDA-AA48-4289B607B490}" dt="2025-01-12T02:59:07.120" v="0" actId="47"/>
        <pc:sldMkLst>
          <pc:docMk/>
          <pc:sldMk cId="1935046112" sldId="12473"/>
        </pc:sldMkLst>
      </pc:sldChg>
      <pc:sldChg chg="del">
        <pc:chgData name="Jim McGowan" userId="e2c7446dd3aca506" providerId="LiveId" clId="{BFDF5E1F-44D8-4CDA-AA48-4289B607B490}" dt="2025-01-12T02:59:07.120" v="0" actId="47"/>
        <pc:sldMkLst>
          <pc:docMk/>
          <pc:sldMk cId="1286092774" sldId="12474"/>
        </pc:sldMkLst>
      </pc:sldChg>
      <pc:sldChg chg="del">
        <pc:chgData name="Jim McGowan" userId="e2c7446dd3aca506" providerId="LiveId" clId="{BFDF5E1F-44D8-4CDA-AA48-4289B607B490}" dt="2025-01-12T02:59:07.120" v="0" actId="47"/>
        <pc:sldMkLst>
          <pc:docMk/>
          <pc:sldMk cId="891104899" sldId="12476"/>
        </pc:sldMkLst>
      </pc:sldChg>
      <pc:sldChg chg="del">
        <pc:chgData name="Jim McGowan" userId="e2c7446dd3aca506" providerId="LiveId" clId="{BFDF5E1F-44D8-4CDA-AA48-4289B607B490}" dt="2025-01-12T02:59:07.120" v="0" actId="47"/>
        <pc:sldMkLst>
          <pc:docMk/>
          <pc:sldMk cId="2782376392" sldId="12477"/>
        </pc:sldMkLst>
      </pc:sldChg>
      <pc:sldChg chg="del">
        <pc:chgData name="Jim McGowan" userId="e2c7446dd3aca506" providerId="LiveId" clId="{BFDF5E1F-44D8-4CDA-AA48-4289B607B490}" dt="2025-01-12T02:59:07.120" v="0" actId="47"/>
        <pc:sldMkLst>
          <pc:docMk/>
          <pc:sldMk cId="1508835018" sldId="12478"/>
        </pc:sldMkLst>
      </pc:sldChg>
      <pc:sldChg chg="del">
        <pc:chgData name="Jim McGowan" userId="e2c7446dd3aca506" providerId="LiveId" clId="{BFDF5E1F-44D8-4CDA-AA48-4289B607B490}" dt="2025-01-12T02:59:53.847" v="1" actId="47"/>
        <pc:sldMkLst>
          <pc:docMk/>
          <pc:sldMk cId="3267836324" sldId="12479"/>
        </pc:sldMkLst>
      </pc:sldChg>
      <pc:sldChg chg="del">
        <pc:chgData name="Jim McGowan" userId="e2c7446dd3aca506" providerId="LiveId" clId="{BFDF5E1F-44D8-4CDA-AA48-4289B607B490}" dt="2025-01-12T02:59:53.847" v="1" actId="47"/>
        <pc:sldMkLst>
          <pc:docMk/>
          <pc:sldMk cId="1836744601" sldId="12480"/>
        </pc:sldMkLst>
      </pc:sldChg>
      <pc:sldChg chg="del">
        <pc:chgData name="Jim McGowan" userId="e2c7446dd3aca506" providerId="LiveId" clId="{BFDF5E1F-44D8-4CDA-AA48-4289B607B490}" dt="2025-01-12T02:59:53.847" v="1" actId="47"/>
        <pc:sldMkLst>
          <pc:docMk/>
          <pc:sldMk cId="3434823576" sldId="12485"/>
        </pc:sldMkLst>
      </pc:sldChg>
      <pc:sldChg chg="del">
        <pc:chgData name="Jim McGowan" userId="e2c7446dd3aca506" providerId="LiveId" clId="{BFDF5E1F-44D8-4CDA-AA48-4289B607B490}" dt="2025-01-12T02:59:53.847" v="1" actId="47"/>
        <pc:sldMkLst>
          <pc:docMk/>
          <pc:sldMk cId="4045994963" sldId="12486"/>
        </pc:sldMkLst>
      </pc:sldChg>
      <pc:sldChg chg="add">
        <pc:chgData name="Jim McGowan" userId="e2c7446dd3aca506" providerId="LiveId" clId="{BFDF5E1F-44D8-4CDA-AA48-4289B607B490}" dt="2025-01-12T03:04:56.877" v="32"/>
        <pc:sldMkLst>
          <pc:docMk/>
          <pc:sldMk cId="2759032704" sldId="12488"/>
        </pc:sldMkLst>
      </pc:sldChg>
      <pc:sldChg chg="add">
        <pc:chgData name="Jim McGowan" userId="e2c7446dd3aca506" providerId="LiveId" clId="{BFDF5E1F-44D8-4CDA-AA48-4289B607B490}" dt="2025-01-12T03:04:56.877" v="32"/>
        <pc:sldMkLst>
          <pc:docMk/>
          <pc:sldMk cId="1894514679" sldId="12489"/>
        </pc:sldMkLst>
      </pc:sldChg>
      <pc:sldChg chg="add">
        <pc:chgData name="Jim McGowan" userId="e2c7446dd3aca506" providerId="LiveId" clId="{BFDF5E1F-44D8-4CDA-AA48-4289B607B490}" dt="2025-01-12T03:04:56.877" v="32"/>
        <pc:sldMkLst>
          <pc:docMk/>
          <pc:sldMk cId="284269363" sldId="12490"/>
        </pc:sldMkLst>
      </pc:sldChg>
      <pc:sldChg chg="add">
        <pc:chgData name="Jim McGowan" userId="e2c7446dd3aca506" providerId="LiveId" clId="{BFDF5E1F-44D8-4CDA-AA48-4289B607B490}" dt="2025-01-12T03:05:43.966" v="33"/>
        <pc:sldMkLst>
          <pc:docMk/>
          <pc:sldMk cId="580817603" sldId="12491"/>
        </pc:sldMkLst>
      </pc:sldChg>
      <pc:sldChg chg="add ord">
        <pc:chgData name="Jim McGowan" userId="e2c7446dd3aca506" providerId="LiveId" clId="{BFDF5E1F-44D8-4CDA-AA48-4289B607B490}" dt="2025-01-12T03:07:04.791" v="36"/>
        <pc:sldMkLst>
          <pc:docMk/>
          <pc:sldMk cId="507678839" sldId="12492"/>
        </pc:sldMkLst>
      </pc:sldChg>
      <pc:sldChg chg="delSp add mod">
        <pc:chgData name="Jim McGowan" userId="e2c7446dd3aca506" providerId="LiveId" clId="{BFDF5E1F-44D8-4CDA-AA48-4289B607B490}" dt="2025-01-12T03:00:42.991" v="3" actId="478"/>
        <pc:sldMkLst>
          <pc:docMk/>
          <pc:sldMk cId="550632242" sldId="27613"/>
        </pc:sldMkLst>
      </pc:sldChg>
      <pc:sldChg chg="addSp delSp modSp add mod">
        <pc:chgData name="Jim McGowan" userId="e2c7446dd3aca506" providerId="LiveId" clId="{BFDF5E1F-44D8-4CDA-AA48-4289B607B490}" dt="2025-01-12T03:04:10.192" v="30" actId="478"/>
        <pc:sldMkLst>
          <pc:docMk/>
          <pc:sldMk cId="2575459820" sldId="27614"/>
        </pc:sldMkLst>
      </pc:sldChg>
      <pc:sldChg chg="add">
        <pc:chgData name="Jim McGowan" userId="e2c7446dd3aca506" providerId="LiveId" clId="{BFDF5E1F-44D8-4CDA-AA48-4289B607B490}" dt="2025-01-12T03:04:56.877" v="32"/>
        <pc:sldMkLst>
          <pc:docMk/>
          <pc:sldMk cId="3683289523" sldId="27615"/>
        </pc:sldMkLst>
      </pc:sldChg>
    </pc:docChg>
  </pc:docChgLst>
  <pc:docChgLst>
    <pc:chgData name="Jim McGowan" userId="e2c7446dd3aca506" providerId="LiveId" clId="{86C20C59-3D97-49A6-BC2D-077D229DBBA7}"/>
    <pc:docChg chg="custSel modSld modHandout">
      <pc:chgData name="Jim McGowan" userId="e2c7446dd3aca506" providerId="LiveId" clId="{86C20C59-3D97-49A6-BC2D-077D229DBBA7}" dt="2025-01-18T14:53:30.840" v="11" actId="6549"/>
      <pc:docMkLst>
        <pc:docMk/>
      </pc:docMkLst>
      <pc:sldChg chg="modSp mod">
        <pc:chgData name="Jim McGowan" userId="e2c7446dd3aca506" providerId="LiveId" clId="{86C20C59-3D97-49A6-BC2D-077D229DBBA7}" dt="2025-01-18T14:50:02.089" v="1" actId="12788"/>
        <pc:sldMkLst>
          <pc:docMk/>
          <pc:sldMk cId="3545366537" sldId="5942"/>
        </pc:sldMkLst>
        <pc:spChg chg="mod">
          <ac:chgData name="Jim McGowan" userId="e2c7446dd3aca506" providerId="LiveId" clId="{86C20C59-3D97-49A6-BC2D-077D229DBBA7}" dt="2025-01-18T14:50:02.089" v="1" actId="12788"/>
          <ac:spMkLst>
            <pc:docMk/>
            <pc:sldMk cId="3545366537" sldId="5942"/>
            <ac:spMk id="134147" creationId="{00000000-0000-0000-0000-000000000000}"/>
          </ac:spMkLst>
        </pc:spChg>
      </pc:sldChg>
    </pc:docChg>
  </pc:docChgLst>
  <pc:docChgLst>
    <pc:chgData name="Jim McGowan" userId="e2c7446dd3aca506" providerId="LiveId" clId="{78A3E2BC-25F1-45AB-B270-6902BC96EC1B}"/>
    <pc:docChg chg="custSel modSld">
      <pc:chgData name="Jim McGowan" userId="e2c7446dd3aca506" providerId="LiveId" clId="{78A3E2BC-25F1-45AB-B270-6902BC96EC1B}" dt="2025-01-18T22:36:55.010" v="0" actId="478"/>
      <pc:docMkLst>
        <pc:docMk/>
      </pc:docMkLst>
      <pc:sldChg chg="delSp mod">
        <pc:chgData name="Jim McGowan" userId="e2c7446dd3aca506" providerId="LiveId" clId="{78A3E2BC-25F1-45AB-B270-6902BC96EC1B}" dt="2025-01-18T22:36:55.010" v="0" actId="478"/>
        <pc:sldMkLst>
          <pc:docMk/>
          <pc:sldMk cId="680089908" sldId="27592"/>
        </pc:sldMkLst>
        <pc:spChg chg="del">
          <ac:chgData name="Jim McGowan" userId="e2c7446dd3aca506" providerId="LiveId" clId="{78A3E2BC-25F1-45AB-B270-6902BC96EC1B}" dt="2025-01-18T22:36:55.010" v="0" actId="478"/>
          <ac:spMkLst>
            <pc:docMk/>
            <pc:sldMk cId="680089908" sldId="27592"/>
            <ac:spMk id="2" creationId="{E89FB643-2AF4-3F27-1027-744DC74CBA3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8" y="9122452"/>
            <a:ext cx="3170764"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algn="r" defTabSz="919473">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790" tIns="53897" rIns="107790" bIns="53897" numCol="1" anchor="b" anchorCtr="0" compatLnSpc="1">
            <a:prstTxWarp prst="textNoShape">
              <a:avLst/>
            </a:prstTxWarp>
          </a:bodyPr>
          <a:lstStyle>
            <a:lvl1pPr defTabSz="1019295" eaLnBrk="1" hangingPunct="1">
              <a:defRPr sz="1600">
                <a:latin typeface="Times New Roman" pitchFamily="18" charset="0"/>
                <a:cs typeface="Arial" charset="0"/>
              </a:defRPr>
            </a:lvl1pPr>
          </a:lstStyle>
          <a:p>
            <a:pPr>
              <a:defRPr/>
            </a:pPr>
            <a:r>
              <a:rPr lang="en-US" sz="1400"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4" y="120406"/>
            <a:ext cx="4089536" cy="793995"/>
          </a:xfrm>
          <a:prstGeom prst="rect">
            <a:avLst/>
          </a:prstGeom>
        </p:spPr>
        <p:txBody>
          <a:bodyPr vert="horz" lIns="118230" tIns="59114" rIns="118230" bIns="59114" rtlCol="0"/>
          <a:lstStyle>
            <a:lvl1pPr algn="ctr">
              <a:defRPr sz="17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Genesis 189 - 49v8-12</a:t>
            </a:r>
          </a:p>
          <a:p>
            <a:pPr>
              <a:defRPr/>
            </a:pPr>
            <a:r>
              <a:rPr lang="en-US" sz="1400" dirty="0"/>
              <a:t>01-19-2025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81" tIns="48692" rIns="97381" bIns="48692" numCol="1" anchor="t" anchorCtr="0" compatLnSpc="1">
            <a:prstTxWarp prst="textNoShape">
              <a:avLst/>
            </a:prstTxWarp>
          </a:bodyPr>
          <a:lstStyle>
            <a:lvl1pPr defTabSz="920864"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81" tIns="48692" rIns="97381" bIns="48692" numCol="1" anchor="t" anchorCtr="0" compatLnSpc="1">
            <a:prstTxWarp prst="textNoShape">
              <a:avLst/>
            </a:prstTxWarp>
          </a:bodyPr>
          <a:lstStyle>
            <a:lvl1pPr algn="r" defTabSz="920864"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1/18/2025</a:t>
            </a:fld>
            <a:endParaRPr lang="en-US" dirty="0"/>
          </a:p>
        </p:txBody>
      </p:sp>
      <p:sp>
        <p:nvSpPr>
          <p:cNvPr id="4" name="Slide Image Placeholder 3"/>
          <p:cNvSpPr>
            <a:spLocks noGrp="1" noRot="1" noChangeAspect="1"/>
          </p:cNvSpPr>
          <p:nvPr>
            <p:ph type="sldImg" idx="2"/>
          </p:nvPr>
        </p:nvSpPr>
        <p:spPr>
          <a:xfrm>
            <a:off x="458788" y="720725"/>
            <a:ext cx="6397625" cy="3598863"/>
          </a:xfrm>
          <a:prstGeom prst="rect">
            <a:avLst/>
          </a:prstGeom>
          <a:noFill/>
          <a:ln w="12700">
            <a:solidFill>
              <a:prstClr val="black"/>
            </a:solidFill>
          </a:ln>
        </p:spPr>
        <p:txBody>
          <a:bodyPr vert="horz" lIns="101027" tIns="50513" rIns="101027" bIns="50513" rtlCol="0" anchor="ctr"/>
          <a:lstStyle/>
          <a:p>
            <a:pPr lvl="0"/>
            <a:endParaRPr lang="en-US" noProof="0" dirty="0"/>
          </a:p>
        </p:txBody>
      </p:sp>
      <p:sp>
        <p:nvSpPr>
          <p:cNvPr id="5" name="Notes Placeholder 4"/>
          <p:cNvSpPr>
            <a:spLocks noGrp="1"/>
          </p:cNvSpPr>
          <p:nvPr>
            <p:ph type="body" sz="quarter" idx="3"/>
          </p:nvPr>
        </p:nvSpPr>
        <p:spPr bwMode="auto">
          <a:xfrm>
            <a:off x="732364" y="4561227"/>
            <a:ext cx="5850473" cy="4318573"/>
          </a:xfrm>
          <a:prstGeom prst="rect">
            <a:avLst/>
          </a:prstGeom>
          <a:noFill/>
          <a:ln w="9525">
            <a:noFill/>
            <a:miter lim="800000"/>
            <a:headEnd/>
            <a:tailEnd/>
          </a:ln>
        </p:spPr>
        <p:txBody>
          <a:bodyPr vert="horz" wrap="square" lIns="97381" tIns="48692" rIns="97381" bIns="4869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4"/>
            <a:ext cx="3170764"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defTabSz="920864"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4"/>
            <a:ext cx="3170763"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algn="r" defTabSz="919473">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F4085-7423-C34E-A8FC-07424FABE3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07E441-AF92-5E46-B955-768DAC12947D}"/>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5A9C6774-23EE-2FBB-1801-7CAA1E0033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731EBB-909F-C38D-5D16-87A4898B20D0}"/>
              </a:ext>
            </a:extLst>
          </p:cNvPr>
          <p:cNvSpPr>
            <a:spLocks noGrp="1"/>
          </p:cNvSpPr>
          <p:nvPr>
            <p:ph type="sldNum" sz="quarter" idx="5"/>
          </p:nvPr>
        </p:nvSpPr>
        <p:spPr/>
        <p:txBody>
          <a:bodyPr/>
          <a:lstStyle/>
          <a:p>
            <a:fld id="{3D084339-C7C3-4022-975D-A91B6BCBB8E5}" type="slidenum">
              <a:rPr lang="en-US" altLang="en-US" smtClean="0"/>
              <a:pPr/>
              <a:t>16</a:t>
            </a:fld>
            <a:endParaRPr lang="en-US" altLang="en-US" dirty="0"/>
          </a:p>
        </p:txBody>
      </p:sp>
    </p:spTree>
    <p:extLst>
      <p:ext uri="{BB962C8B-B14F-4D97-AF65-F5344CB8AC3E}">
        <p14:creationId xmlns:p14="http://schemas.microsoft.com/office/powerpoint/2010/main" val="3161149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25</a:t>
            </a:fld>
            <a:endParaRPr lang="en-US" altLang="en-US" dirty="0"/>
          </a:p>
        </p:txBody>
      </p:sp>
    </p:spTree>
    <p:extLst>
      <p:ext uri="{BB962C8B-B14F-4D97-AF65-F5344CB8AC3E}">
        <p14:creationId xmlns:p14="http://schemas.microsoft.com/office/powerpoint/2010/main" val="1792529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3CA8-0999-F812-B189-24FE6046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1EA55-2426-1054-49A5-9A1357FB669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7234F6F-75F5-F667-AACB-1E8563CCF8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5F952-ADBC-9A26-7AA0-33C8B14B8B42}"/>
              </a:ext>
            </a:extLst>
          </p:cNvPr>
          <p:cNvSpPr>
            <a:spLocks noGrp="1"/>
          </p:cNvSpPr>
          <p:nvPr>
            <p:ph type="sldNum" sz="quarter" idx="5"/>
          </p:nvPr>
        </p:nvSpPr>
        <p:spPr/>
        <p:txBody>
          <a:bodyPr/>
          <a:lstStyle/>
          <a:p>
            <a:fld id="{3D084339-C7C3-4022-975D-A91B6BCBB8E5}" type="slidenum">
              <a:rPr lang="en-US" altLang="en-US" smtClean="0"/>
              <a:pPr/>
              <a:t>32</a:t>
            </a:fld>
            <a:endParaRPr lang="en-US" altLang="en-US" dirty="0"/>
          </a:p>
        </p:txBody>
      </p:sp>
    </p:spTree>
    <p:extLst>
      <p:ext uri="{BB962C8B-B14F-4D97-AF65-F5344CB8AC3E}">
        <p14:creationId xmlns:p14="http://schemas.microsoft.com/office/powerpoint/2010/main" val="874852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35</a:t>
            </a:fld>
            <a:endParaRPr lang="en-US" altLang="en-US" dirty="0"/>
          </a:p>
        </p:txBody>
      </p:sp>
    </p:spTree>
    <p:extLst>
      <p:ext uri="{BB962C8B-B14F-4D97-AF65-F5344CB8AC3E}">
        <p14:creationId xmlns:p14="http://schemas.microsoft.com/office/powerpoint/2010/main" val="1792529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0E5424-D4B9-4AFD-9B49-AB165923F980}" type="slidenum">
              <a:rPr lang="en-US" altLang="en-US" smtClean="0"/>
              <a:pPr/>
              <a:t>44</a:t>
            </a:fld>
            <a:endParaRPr lang="en-US" altLang="en-US"/>
          </a:p>
        </p:txBody>
      </p:sp>
      <p:sp>
        <p:nvSpPr>
          <p:cNvPr id="5" name="Date Placeholder 4">
            <a:extLst>
              <a:ext uri="{FF2B5EF4-FFF2-40B4-BE49-F238E27FC236}">
                <a16:creationId xmlns:a16="http://schemas.microsoft.com/office/drawing/2014/main" id="{4E80FC55-0BAD-43BF-987D-0DE1CFD4C3F9}"/>
              </a:ext>
            </a:extLst>
          </p:cNvPr>
          <p:cNvSpPr>
            <a:spLocks noGrp="1"/>
          </p:cNvSpPr>
          <p:nvPr>
            <p:ph type="dt" idx="11"/>
          </p:nvPr>
        </p:nvSpPr>
        <p:spPr/>
        <p:txBody>
          <a:bodyPr/>
          <a:lstStyle/>
          <a:p>
            <a:pPr>
              <a:defRPr/>
            </a:pPr>
            <a:r>
              <a:rPr lang="en-US"/>
              <a:t>January 6, 2016</a:t>
            </a:r>
          </a:p>
        </p:txBody>
      </p:sp>
      <p:sp>
        <p:nvSpPr>
          <p:cNvPr id="6" name="Footer Placeholder 5">
            <a:extLst>
              <a:ext uri="{FF2B5EF4-FFF2-40B4-BE49-F238E27FC236}">
                <a16:creationId xmlns:a16="http://schemas.microsoft.com/office/drawing/2014/main" id="{E8144BD1-1A97-425C-AC14-6516E3D12DC0}"/>
              </a:ext>
            </a:extLst>
          </p:cNvPr>
          <p:cNvSpPr>
            <a:spLocks noGrp="1"/>
          </p:cNvSpPr>
          <p:nvPr>
            <p:ph type="ftr" sz="quarter" idx="12"/>
          </p:nvPr>
        </p:nvSpPr>
        <p:spPr/>
        <p:txBody>
          <a:bodyPr/>
          <a:lstStyle/>
          <a:p>
            <a:pPr>
              <a:defRPr/>
            </a:pPr>
            <a:r>
              <a:rPr lang="en-US"/>
              <a:t>Sugar Land Bible Church</a:t>
            </a:r>
          </a:p>
        </p:txBody>
      </p:sp>
      <p:sp>
        <p:nvSpPr>
          <p:cNvPr id="7" name="Header Placeholder 6">
            <a:extLst>
              <a:ext uri="{FF2B5EF4-FFF2-40B4-BE49-F238E27FC236}">
                <a16:creationId xmlns:a16="http://schemas.microsoft.com/office/drawing/2014/main" id="{22E3AE8F-71A5-4BA8-A4DE-8174B071DAB5}"/>
              </a:ext>
            </a:extLst>
          </p:cNvPr>
          <p:cNvSpPr>
            <a:spLocks noGrp="1"/>
          </p:cNvSpPr>
          <p:nvPr>
            <p:ph type="hdr" sz="quarter" idx="13"/>
          </p:nvPr>
        </p:nvSpPr>
        <p:spPr/>
        <p:txBody>
          <a:bodyPr/>
          <a:lstStyle/>
          <a:p>
            <a:pPr>
              <a:defRPr/>
            </a:pPr>
            <a:r>
              <a:rPr lang="en-US"/>
              <a:t>Dr. Andy Woods - Soteriolgy Session 01</a:t>
            </a:r>
          </a:p>
        </p:txBody>
      </p:sp>
    </p:spTree>
    <p:extLst>
      <p:ext uri="{BB962C8B-B14F-4D97-AF65-F5344CB8AC3E}">
        <p14:creationId xmlns:p14="http://schemas.microsoft.com/office/powerpoint/2010/main" val="57672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66</a:t>
            </a:fld>
            <a:endParaRPr lang="en-US" altLang="en-US" dirty="0"/>
          </a:p>
        </p:txBody>
      </p:sp>
    </p:spTree>
    <p:extLst>
      <p:ext uri="{BB962C8B-B14F-4D97-AF65-F5344CB8AC3E}">
        <p14:creationId xmlns:p14="http://schemas.microsoft.com/office/powerpoint/2010/main" val="4178545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a:extLst>
              <a:ext uri="{FF2B5EF4-FFF2-40B4-BE49-F238E27FC236}">
                <a16:creationId xmlns:a16="http://schemas.microsoft.com/office/drawing/2014/main" id="{DBDCB8BE-5B3F-440A-9569-8D8DF6F9651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CF113993-BF59-45AE-991F-820066FBB64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8F78E552-B260-4929-9ED6-A3DA2E2A56BE}"/>
              </a:ext>
            </a:extLst>
          </p:cNvPr>
          <p:cNvSpPr>
            <a:spLocks noGrp="1" noChangeArrowheads="1"/>
          </p:cNvSpPr>
          <p:nvPr>
            <p:ph type="sldNum" sz="quarter" idx="12"/>
          </p:nvPr>
        </p:nvSpPr>
        <p:spPr/>
        <p:txBody>
          <a:bodyPr/>
          <a:lstStyle>
            <a:lvl1pPr>
              <a:defRPr/>
            </a:lvl1pPr>
          </a:lstStyle>
          <a:p>
            <a:fld id="{43199A41-4403-4A21-A81D-34D8EA14E4E5}" type="slidenum">
              <a:rPr lang="en-US" altLang="en-US"/>
              <a:pPr/>
              <a:t>‹#›</a:t>
            </a:fld>
            <a:endParaRPr lang="en-US" altLang="en-US"/>
          </a:p>
        </p:txBody>
      </p:sp>
    </p:spTree>
    <p:extLst>
      <p:ext uri="{BB962C8B-B14F-4D97-AF65-F5344CB8AC3E}">
        <p14:creationId xmlns:p14="http://schemas.microsoft.com/office/powerpoint/2010/main" val="33265907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3324809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1/18/2025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354761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dirty="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1996312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23" r:id="rId12"/>
    <p:sldLayoutId id="2147488924" r:id="rId13"/>
    <p:sldLayoutId id="2147488926" r:id="rId14"/>
    <p:sldLayoutId id="2147488927"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wmf"/><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a:effectLst>
                  <a:outerShdw blurRad="38100" dist="38100" dir="2700000" algn="tl">
                    <a:srgbClr val="000000">
                      <a:alpha val="43137"/>
                    </a:srgbClr>
                  </a:outerShdw>
                </a:effectLst>
              </a:rPr>
              <a:t>Genesis 12</a:t>
            </a:r>
            <a:r>
              <a:rPr lang="en-US" sz="3600" kern="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B2B3F-EF85-E13C-0C39-0DB2E209854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AA9DB6B-B9F5-B162-61E5-1E444B16C19F}"/>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49:8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Preeminence</a:t>
            </a:r>
          </a:p>
        </p:txBody>
      </p:sp>
      <p:sp>
        <p:nvSpPr>
          <p:cNvPr id="161795" name="Rectangle 3">
            <a:extLst>
              <a:ext uri="{FF2B5EF4-FFF2-40B4-BE49-F238E27FC236}">
                <a16:creationId xmlns:a16="http://schemas.microsoft.com/office/drawing/2014/main" id="{6A16D6BF-0CC8-0CCB-1C42-EB2302B1030C}"/>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Praise (8a)</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Successful in war (8b)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Brothers bow down to you (8c)</a:t>
            </a:r>
          </a:p>
        </p:txBody>
      </p:sp>
      <p:pic>
        <p:nvPicPr>
          <p:cNvPr id="3" name="Picture 2">
            <a:extLst>
              <a:ext uri="{FF2B5EF4-FFF2-40B4-BE49-F238E27FC236}">
                <a16:creationId xmlns:a16="http://schemas.microsoft.com/office/drawing/2014/main" id="{6A2070F9-91BA-D525-F7BA-9C8002C172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31083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9C073C1B-52BC-4B4C-A15E-BED4EA757449}"/>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7171" name="Rectangle 1027"/>
          <p:cNvSpPr>
            <a:spLocks noGrp="1" noChangeArrowheads="1"/>
          </p:cNvSpPr>
          <p:nvPr>
            <p:ph type="body" idx="1"/>
          </p:nvPr>
        </p:nvSpPr>
        <p:spPr>
          <a:xfrm>
            <a:off x="609600" y="0"/>
            <a:ext cx="10972799" cy="53340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Calibri" panose="020F0502020204030204" pitchFamily="34" charset="0"/>
              </a:rPr>
              <a:t>Genesis 11:1-4</a:t>
            </a:r>
          </a:p>
          <a:p>
            <a:pPr marL="0" indent="0" algn="just" eaLnBrk="1" hangingPunct="1">
              <a:spcBef>
                <a:spcPts val="0"/>
              </a:spcBef>
              <a:spcAft>
                <a:spcPts val="600"/>
              </a:spcAft>
              <a:buNone/>
              <a:defRPr/>
            </a:pPr>
            <a:r>
              <a:rPr lang="en-US" altLang="en-US" baseline="30000" dirty="0">
                <a:effectLst>
                  <a:outerShdw blurRad="38100" dist="38100" dir="2700000" algn="tl">
                    <a:srgbClr val="000000">
                      <a:alpha val="43137"/>
                    </a:srgbClr>
                  </a:outerShdw>
                </a:effectLst>
              </a:rPr>
              <a:t>1</a:t>
            </a:r>
            <a:r>
              <a:rPr lang="en-US" altLang="en-US" dirty="0">
                <a:effectLst>
                  <a:outerShdw blurRad="38100" dist="38100" dir="2700000" algn="tl">
                    <a:srgbClr val="000000">
                      <a:alpha val="43137"/>
                    </a:srgbClr>
                  </a:outerShdw>
                </a:effectLst>
              </a:rPr>
              <a:t> Now the whole earth used the same language and the same words. </a:t>
            </a:r>
            <a:r>
              <a:rPr lang="en-US" altLang="en-US" baseline="30000" dirty="0">
                <a:effectLst>
                  <a:outerShdw blurRad="38100" dist="38100" dir="2700000" algn="tl">
                    <a:srgbClr val="000000">
                      <a:alpha val="43137"/>
                    </a:srgbClr>
                  </a:outerShdw>
                </a:effectLst>
              </a:rPr>
              <a:t>2</a:t>
            </a:r>
            <a:r>
              <a:rPr lang="en-US" altLang="en-US" dirty="0">
                <a:effectLst>
                  <a:outerShdw blurRad="38100" dist="38100" dir="2700000" algn="tl">
                    <a:srgbClr val="000000">
                      <a:alpha val="43137"/>
                    </a:srgbClr>
                  </a:outerShdw>
                </a:effectLst>
              </a:rPr>
              <a:t> It came about as they journeyed east, that they found a plain in the land of Shinar and settled there. </a:t>
            </a:r>
            <a:r>
              <a:rPr lang="en-US" altLang="en-US" baseline="30000" dirty="0">
                <a:effectLst>
                  <a:outerShdw blurRad="38100" dist="38100" dir="2700000" algn="tl">
                    <a:srgbClr val="000000">
                      <a:alpha val="43137"/>
                    </a:srgbClr>
                  </a:outerShdw>
                </a:effectLst>
              </a:rPr>
              <a:t>3</a:t>
            </a:r>
            <a:r>
              <a:rPr lang="en-US" altLang="en-US" dirty="0">
                <a:effectLst>
                  <a:outerShdw blurRad="38100" dist="38100" dir="2700000" algn="tl">
                    <a:srgbClr val="000000">
                      <a:alpha val="43137"/>
                    </a:srgbClr>
                  </a:outerShdw>
                </a:effectLst>
              </a:rPr>
              <a:t> They said to one another, “Come, let us make bricks and burn them thoroughly.” And they used brick for stone, and they used tar for mortar. </a:t>
            </a:r>
            <a:r>
              <a:rPr lang="en-US" altLang="en-US" baseline="30000" dirty="0">
                <a:effectLst>
                  <a:outerShdw blurRad="38100" dist="38100" dir="2700000" algn="tl">
                    <a:srgbClr val="000000">
                      <a:alpha val="43137"/>
                    </a:srgbClr>
                  </a:outerShdw>
                </a:effectLst>
              </a:rPr>
              <a:t>4</a:t>
            </a:r>
            <a:r>
              <a:rPr lang="en-US" altLang="en-US" dirty="0">
                <a:effectLst>
                  <a:outerShdw blurRad="38100" dist="38100" dir="2700000" algn="tl">
                    <a:srgbClr val="000000">
                      <a:alpha val="43137"/>
                    </a:srgbClr>
                  </a:outerShdw>
                </a:effectLst>
              </a:rPr>
              <a:t> They said, “Come, let us build for ourselves a city, and a tower whose top will reach into heaven, and </a:t>
            </a:r>
            <a:r>
              <a:rPr lang="en-US" altLang="en-US" b="1" u="sng" dirty="0">
                <a:solidFill>
                  <a:srgbClr val="FFFFCC"/>
                </a:solidFill>
                <a:effectLst>
                  <a:outerShdw blurRad="38100" dist="38100" dir="2700000" algn="tl">
                    <a:srgbClr val="000000">
                      <a:alpha val="43137"/>
                    </a:srgbClr>
                  </a:outerShdw>
                </a:effectLst>
              </a:rPr>
              <a:t>let us make for ourselves a name</a:t>
            </a:r>
            <a:r>
              <a:rPr lang="en-US" altLang="en-US" dirty="0">
                <a:effectLst>
                  <a:outerShdw blurRad="38100" dist="38100" dir="2700000" algn="tl">
                    <a:srgbClr val="000000">
                      <a:alpha val="43137"/>
                    </a:srgbClr>
                  </a:outerShdw>
                </a:effectLst>
              </a:rPr>
              <a:t>, otherwise we will be scattered abroad over the face of the whole earth.”</a:t>
            </a:r>
          </a:p>
        </p:txBody>
      </p:sp>
    </p:spTree>
    <p:extLst>
      <p:ext uri="{BB962C8B-B14F-4D97-AF65-F5344CB8AC3E}">
        <p14:creationId xmlns:p14="http://schemas.microsoft.com/office/powerpoint/2010/main" val="322233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a:effectLst>
                  <a:outerShdw blurRad="38100" dist="38100" dir="2700000" algn="tl">
                    <a:srgbClr val="000000">
                      <a:alpha val="43137"/>
                    </a:srgbClr>
                  </a:outerShdw>
                </a:effectLst>
              </a:rPr>
              <a:t>8 </a:t>
            </a:r>
            <a:r>
              <a:rPr lang="en-US" sz="3600" dirty="0">
                <a:effectLst>
                  <a:outerShdw blurRad="38100" dist="38100" dir="2700000" algn="tl">
                    <a:srgbClr val="000000">
                      <a:alpha val="43137"/>
                    </a:srgbClr>
                  </a:outerShdw>
                </a:effectLst>
              </a:rPr>
              <a:t>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622800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50B9A-2071-58B6-3C50-58C0C10F4DF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440B8B7-B279-6E89-E4CD-3821FFEC56FC}"/>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49:8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Preeminence</a:t>
            </a:r>
          </a:p>
        </p:txBody>
      </p:sp>
      <p:sp>
        <p:nvSpPr>
          <p:cNvPr id="161795" name="Rectangle 3">
            <a:extLst>
              <a:ext uri="{FF2B5EF4-FFF2-40B4-BE49-F238E27FC236}">
                <a16:creationId xmlns:a16="http://schemas.microsoft.com/office/drawing/2014/main" id="{875945A3-F5AF-79BD-D0BC-5BC6BD4A46FE}"/>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Praise (8a)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Successful in war (8b)</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Brothers bow down to you (8c)</a:t>
            </a:r>
          </a:p>
        </p:txBody>
      </p:sp>
      <p:pic>
        <p:nvPicPr>
          <p:cNvPr id="3" name="Picture 2">
            <a:extLst>
              <a:ext uri="{FF2B5EF4-FFF2-40B4-BE49-F238E27FC236}">
                <a16:creationId xmlns:a16="http://schemas.microsoft.com/office/drawing/2014/main" id="{34B8E51C-8B73-E5D9-B6CA-D01A574E3A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42098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D537F-3634-EF84-F986-759B138F463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C465456-1D00-BDC0-8560-AD91E3E290EB}"/>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59032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8C0FE-2776-D0B5-8A27-ECFAC3ABFEE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4896066-7545-7151-8C05-04E518ED64B3}"/>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94514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7733F-5CCC-B831-B536-B2F6147853CB}"/>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41BFC95-9A02-0253-A4B7-BA92AE127484}"/>
              </a:ext>
            </a:extLst>
          </p:cNvPr>
          <p:cNvSpPr>
            <a:spLocks noGrp="1" noChangeArrowheads="1"/>
          </p:cNvSpPr>
          <p:nvPr>
            <p:ph type="body" idx="1"/>
          </p:nvPr>
        </p:nvSpPr>
        <p:spPr>
          <a:xfrm>
            <a:off x="609600" y="1295400"/>
            <a:ext cx="10972800" cy="4978400"/>
          </a:xfrm>
        </p:spPr>
        <p:txBody>
          <a:bodyPr/>
          <a:lstStyle/>
          <a:p>
            <a:pPr marL="0" indent="0" algn="just">
              <a:buNone/>
            </a:pPr>
            <a:r>
              <a:rPr lang="en-US" b="0" i="0" dirty="0">
                <a:effectLst>
                  <a:outerShdw blurRad="38100" dist="38100" dir="2700000" algn="tl">
                    <a:srgbClr val="000000">
                      <a:alpha val="43137"/>
                    </a:srgbClr>
                  </a:outerShdw>
                </a:effectLst>
                <a:cs typeface="Calibri" panose="020F0502020204030204" pitchFamily="34" charset="0"/>
              </a:rPr>
              <a:t>“</a:t>
            </a:r>
            <a:r>
              <a:rPr lang="en-US" dirty="0">
                <a:effectLst/>
                <a:ea typeface="Aptos" panose="020B0004020202020204" pitchFamily="34" charset="0"/>
                <a:cs typeface="Calibri" panose="020F0502020204030204" pitchFamily="34" charset="0"/>
              </a:rPr>
              <a:t>Then he added: </a:t>
            </a:r>
            <a:r>
              <a:rPr lang="en-US" i="1" dirty="0">
                <a:effectLst/>
                <a:ea typeface="Aptos" panose="020B0004020202020204" pitchFamily="34" charset="0"/>
                <a:cs typeface="Calibri" panose="020F0502020204030204" pitchFamily="34" charset="0"/>
              </a:rPr>
              <a:t>Your father’s sons shall bow down before you</a:t>
            </a:r>
            <a:r>
              <a:rPr lang="en-US" dirty="0">
                <a:effectLst/>
                <a:ea typeface="Aptos" panose="020B0004020202020204" pitchFamily="34" charset="0"/>
                <a:cs typeface="Calibri" panose="020F0502020204030204" pitchFamily="34" charset="0"/>
              </a:rPr>
              <a:t>, again showing the preeminence of Judah. Indeed, he did gain the preeminence over the other tribes. In Numbers 2:9, in the wilderness wanderings, Judah </a:t>
            </a:r>
            <a:r>
              <a:rPr lang="en-US" i="1" dirty="0">
                <a:effectLst/>
                <a:ea typeface="Aptos" panose="020B0004020202020204" pitchFamily="34" charset="0"/>
                <a:cs typeface="Calibri" panose="020F0502020204030204" pitchFamily="34" charset="0"/>
              </a:rPr>
              <a:t>set forth first</a:t>
            </a:r>
            <a:r>
              <a:rPr lang="en-US" dirty="0">
                <a:effectLst/>
                <a:ea typeface="Aptos" panose="020B0004020202020204" pitchFamily="34" charset="0"/>
                <a:cs typeface="Calibri" panose="020F0502020204030204" pitchFamily="34" charset="0"/>
              </a:rPr>
              <a:t>; in Numbers 10:14, he headed the march through the wilderness. In I Chronicles 5:2, </a:t>
            </a:r>
            <a:r>
              <a:rPr lang="en-US" i="1" dirty="0">
                <a:effectLst/>
                <a:ea typeface="Aptos" panose="020B0004020202020204" pitchFamily="34" charset="0"/>
                <a:cs typeface="Calibri" panose="020F0502020204030204" pitchFamily="34" charset="0"/>
              </a:rPr>
              <a:t>Judah prevailed above his brethren.</a:t>
            </a:r>
            <a:r>
              <a:rPr lang="en-US" dirty="0">
                <a:effectLst/>
                <a:ea typeface="Aptos" panose="020B0004020202020204" pitchFamily="34" charset="0"/>
                <a:cs typeface="Calibri" panose="020F0502020204030204" pitchFamily="34" charset="0"/>
              </a:rPr>
              <a:t> In Judges 1:1–2, Judah is chosen by God to go up first against the Canaanites. Indeed, Judah received the preeminence</a:t>
            </a:r>
            <a:r>
              <a:rPr lang="en-US" dirty="0">
                <a:effectLst>
                  <a:outerShdw blurRad="38100" dist="38100" dir="2700000" algn="tl">
                    <a:srgbClr val="000000">
                      <a:alpha val="43137"/>
                    </a:srgbClr>
                  </a:outerShdw>
                </a:effectLst>
              </a:rPr>
              <a:t>.”</a:t>
            </a:r>
          </a:p>
        </p:txBody>
      </p:sp>
      <p:sp>
        <p:nvSpPr>
          <p:cNvPr id="4" name="Text Box 5">
            <a:extLst>
              <a:ext uri="{FF2B5EF4-FFF2-40B4-BE49-F238E27FC236}">
                <a16:creationId xmlns:a16="http://schemas.microsoft.com/office/drawing/2014/main" id="{A70B1710-DBA2-05C9-9C01-E41619C8CFEB}"/>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638-39</a:t>
            </a:r>
          </a:p>
        </p:txBody>
      </p:sp>
      <p:pic>
        <p:nvPicPr>
          <p:cNvPr id="5" name="Picture 4">
            <a:extLst>
              <a:ext uri="{FF2B5EF4-FFF2-40B4-BE49-F238E27FC236}">
                <a16:creationId xmlns:a16="http://schemas.microsoft.com/office/drawing/2014/main" id="{EC764400-7A08-1C95-4A3F-141A0987FA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4431C0BD-CEAC-990B-0F33-20737E41DAA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84269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58307-487A-B19D-8E08-18E21B100622}"/>
            </a:ext>
          </a:extLst>
        </p:cNvPr>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D21B9F89-9A7F-AC0A-AE5F-4352EA18B2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328952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7">
            <a:extLst>
              <a:ext uri="{FF2B5EF4-FFF2-40B4-BE49-F238E27FC236}">
                <a16:creationId xmlns:a16="http://schemas.microsoft.com/office/drawing/2014/main" id="{1932F776-DE5A-4986-9F5D-04AE0578D2B9}"/>
              </a:ext>
            </a:extLst>
          </p:cNvPr>
          <p:cNvSpPr>
            <a:spLocks noChangeArrowheads="1"/>
          </p:cNvSpPr>
          <p:nvPr/>
        </p:nvSpPr>
        <p:spPr bwMode="auto">
          <a:xfrm>
            <a:off x="6093417" y="3581399"/>
            <a:ext cx="1297983" cy="628973"/>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472494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59546-D485-8757-957A-5ED4A951907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96C4E6-4320-D7DD-9DE3-4A37DD81F3F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49:8-12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a:t>
            </a:r>
          </a:p>
        </p:txBody>
      </p:sp>
      <p:sp>
        <p:nvSpPr>
          <p:cNvPr id="161795" name="Rectangle 3">
            <a:extLst>
              <a:ext uri="{FF2B5EF4-FFF2-40B4-BE49-F238E27FC236}">
                <a16:creationId xmlns:a16="http://schemas.microsoft.com/office/drawing/2014/main" id="{0A1D882A-9090-E28D-9900-80D62D8EFB79}"/>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Preeminence (8)</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Power (9)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Messianic line (10)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Prosperity (11)</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Final result (12)</a:t>
            </a:r>
          </a:p>
        </p:txBody>
      </p:sp>
      <p:pic>
        <p:nvPicPr>
          <p:cNvPr id="2" name="Picture 1">
            <a:extLst>
              <a:ext uri="{FF2B5EF4-FFF2-40B4-BE49-F238E27FC236}">
                <a16:creationId xmlns:a16="http://schemas.microsoft.com/office/drawing/2014/main" id="{D826ADC3-00FD-F0E9-5934-0E23B112BFE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78382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 (37–50) </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461752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12594-53BF-0DCF-C65A-56DB8146E77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791D3A9-186D-30F5-DA17-EFB74452BB2D}"/>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49:9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Power</a:t>
            </a:r>
          </a:p>
        </p:txBody>
      </p:sp>
      <p:sp>
        <p:nvSpPr>
          <p:cNvPr id="161795" name="Rectangle 3">
            <a:extLst>
              <a:ext uri="{FF2B5EF4-FFF2-40B4-BE49-F238E27FC236}">
                <a16:creationId xmlns:a16="http://schemas.microsoft.com/office/drawing/2014/main" id="{5A3E2CA1-283E-71E0-4CCE-8379DB86FAE2}"/>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Lion’s whelp (9a)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Killing prey (9b)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Couched as a lion (9c)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Lioness (9d)</a:t>
            </a:r>
          </a:p>
        </p:txBody>
      </p:sp>
      <p:pic>
        <p:nvPicPr>
          <p:cNvPr id="3" name="Picture 2">
            <a:extLst>
              <a:ext uri="{FF2B5EF4-FFF2-40B4-BE49-F238E27FC236}">
                <a16:creationId xmlns:a16="http://schemas.microsoft.com/office/drawing/2014/main" id="{BFBBE4BF-86F8-83A8-83B2-C7B47B389B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23315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99564-D8D2-B9D9-C31A-93E1CE90952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98D5186-F2B6-6B93-B73D-634302B4F53C}"/>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49:9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Power</a:t>
            </a:r>
          </a:p>
        </p:txBody>
      </p:sp>
      <p:sp>
        <p:nvSpPr>
          <p:cNvPr id="161795" name="Rectangle 3">
            <a:extLst>
              <a:ext uri="{FF2B5EF4-FFF2-40B4-BE49-F238E27FC236}">
                <a16:creationId xmlns:a16="http://schemas.microsoft.com/office/drawing/2014/main" id="{C482B69C-BA8A-5E22-176C-EF95BA515132}"/>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Lion’s whelp (9a)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Killing prey (9b)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Couched as a lion (9c)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Lioness (9d)</a:t>
            </a:r>
          </a:p>
        </p:txBody>
      </p:sp>
      <p:pic>
        <p:nvPicPr>
          <p:cNvPr id="3" name="Picture 2">
            <a:extLst>
              <a:ext uri="{FF2B5EF4-FFF2-40B4-BE49-F238E27FC236}">
                <a16:creationId xmlns:a16="http://schemas.microsoft.com/office/drawing/2014/main" id="{63A154EE-C37E-0D45-1B4F-83D83C69332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01579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2EBC4-68F7-5718-2521-778F363FF06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72E78E-CEF1-85A0-C439-5B0E5169F092}"/>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49:9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Power</a:t>
            </a:r>
          </a:p>
        </p:txBody>
      </p:sp>
      <p:sp>
        <p:nvSpPr>
          <p:cNvPr id="161795" name="Rectangle 3">
            <a:extLst>
              <a:ext uri="{FF2B5EF4-FFF2-40B4-BE49-F238E27FC236}">
                <a16:creationId xmlns:a16="http://schemas.microsoft.com/office/drawing/2014/main" id="{6D9BCB28-484E-BAAB-0F72-58AE1B998622}"/>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Lion’s whelp (9a)</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Killing prey (9b)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Couched as a lion (9c)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Lioness (9d)</a:t>
            </a:r>
          </a:p>
        </p:txBody>
      </p:sp>
      <p:pic>
        <p:nvPicPr>
          <p:cNvPr id="3" name="Picture 2">
            <a:extLst>
              <a:ext uri="{FF2B5EF4-FFF2-40B4-BE49-F238E27FC236}">
                <a16:creationId xmlns:a16="http://schemas.microsoft.com/office/drawing/2014/main" id="{18C953F8-E070-07DE-1DED-33A1AA8326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26641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5ACC5-AE97-2D64-FD5E-A684973759F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157F2DB-C2E1-83FB-37F3-0B3D3F9C6DCD}"/>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49:9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Power</a:t>
            </a:r>
          </a:p>
        </p:txBody>
      </p:sp>
      <p:sp>
        <p:nvSpPr>
          <p:cNvPr id="161795" name="Rectangle 3">
            <a:extLst>
              <a:ext uri="{FF2B5EF4-FFF2-40B4-BE49-F238E27FC236}">
                <a16:creationId xmlns:a16="http://schemas.microsoft.com/office/drawing/2014/main" id="{57C0D635-DA1C-BBBF-6361-E733E8FA5B80}"/>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Lion’s whelp (9a)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Killing prey (9b)</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Couched as a lion (9c)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Lioness (9d)</a:t>
            </a:r>
          </a:p>
        </p:txBody>
      </p:sp>
      <p:pic>
        <p:nvPicPr>
          <p:cNvPr id="3" name="Picture 2">
            <a:extLst>
              <a:ext uri="{FF2B5EF4-FFF2-40B4-BE49-F238E27FC236}">
                <a16:creationId xmlns:a16="http://schemas.microsoft.com/office/drawing/2014/main" id="{268A7EB4-E868-5C03-2B27-E7E0083FF43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29366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C2D62-B8B1-AD9C-B810-09D9BDF6F7A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06B64B1-4AAD-DE1D-799C-63A35BDDBD2A}"/>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49:9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Power</a:t>
            </a:r>
          </a:p>
        </p:txBody>
      </p:sp>
      <p:sp>
        <p:nvSpPr>
          <p:cNvPr id="161795" name="Rectangle 3">
            <a:extLst>
              <a:ext uri="{FF2B5EF4-FFF2-40B4-BE49-F238E27FC236}">
                <a16:creationId xmlns:a16="http://schemas.microsoft.com/office/drawing/2014/main" id="{4BB7ACEA-9405-2BEC-B4AC-E7491DE346BC}"/>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Lion’s whelp (9a)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Killing prey (9b)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Couched as a lion (9c)</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Lioness (9d)</a:t>
            </a:r>
          </a:p>
        </p:txBody>
      </p:sp>
      <p:pic>
        <p:nvPicPr>
          <p:cNvPr id="3" name="Picture 2">
            <a:extLst>
              <a:ext uri="{FF2B5EF4-FFF2-40B4-BE49-F238E27FC236}">
                <a16:creationId xmlns:a16="http://schemas.microsoft.com/office/drawing/2014/main" id="{B0ACFC39-6ED7-1D01-CEE8-86A7B8FD82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33977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179AA0-2DE3-45E0-BD01-AAE1F827A6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462213"/>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5:5</a:t>
            </a:r>
          </a:p>
          <a:p>
            <a:pPr algn="just"/>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one of the elders said to me, “Stop weeping; behold, </a:t>
            </a:r>
            <a:r>
              <a:rPr lang="en-US" sz="35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Lion that is from the tribe of Judah</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Root of David, has overcome so as to open the book and its seven seals.”</a:t>
            </a:r>
          </a:p>
        </p:txBody>
      </p:sp>
      <p:pic>
        <p:nvPicPr>
          <p:cNvPr id="5" name="Picture 4">
            <a:extLst>
              <a:ext uri="{FF2B5EF4-FFF2-40B4-BE49-F238E27FC236}">
                <a16:creationId xmlns:a16="http://schemas.microsoft.com/office/drawing/2014/main" id="{E83606D1-9CA0-4E6A-EA9F-519ABF49FC76}"/>
              </a:ext>
            </a:extLst>
          </p:cNvPr>
          <p:cNvPicPr>
            <a:picLocks noChangeAspect="1"/>
          </p:cNvPicPr>
          <p:nvPr/>
        </p:nvPicPr>
        <p:blipFill>
          <a:blip r:embed="rId4"/>
          <a:stretch>
            <a:fillRect/>
          </a:stretch>
        </p:blipFill>
        <p:spPr>
          <a:xfrm>
            <a:off x="4585855" y="2590800"/>
            <a:ext cx="3020291"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79366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86F83-2CEE-4EA0-2EC9-E17F0A6CD7A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CF5E8DB-CB97-A7E0-57C6-C754CF073F25}"/>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49:8-12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a:t>
            </a:r>
          </a:p>
        </p:txBody>
      </p:sp>
      <p:sp>
        <p:nvSpPr>
          <p:cNvPr id="161795" name="Rectangle 3">
            <a:extLst>
              <a:ext uri="{FF2B5EF4-FFF2-40B4-BE49-F238E27FC236}">
                <a16:creationId xmlns:a16="http://schemas.microsoft.com/office/drawing/2014/main" id="{C1815A20-204B-8F3A-0ED8-5DF329DFEA01}"/>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Preeminence (8)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Power (9)</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Messianic line (10)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Prosperity (11)</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Final result (12)</a:t>
            </a:r>
          </a:p>
        </p:txBody>
      </p:sp>
      <p:pic>
        <p:nvPicPr>
          <p:cNvPr id="2" name="Picture 1">
            <a:extLst>
              <a:ext uri="{FF2B5EF4-FFF2-40B4-BE49-F238E27FC236}">
                <a16:creationId xmlns:a16="http://schemas.microsoft.com/office/drawing/2014/main" id="{C06204B6-648F-0FFF-D4AB-04DF4CC33DF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13184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1FE71-E53B-3C22-732E-EB389DB59F8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577A8E2-046D-F259-F61D-103318096DB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49:10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Messianic Line</a:t>
            </a:r>
          </a:p>
        </p:txBody>
      </p:sp>
      <p:sp>
        <p:nvSpPr>
          <p:cNvPr id="161795" name="Rectangle 3">
            <a:extLst>
              <a:ext uri="{FF2B5EF4-FFF2-40B4-BE49-F238E27FC236}">
                <a16:creationId xmlns:a16="http://schemas.microsoft.com/office/drawing/2014/main" id="{2CA812FB-1817-87E8-6CA9-9D89C684AABD}"/>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Scepter (10a)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Ruler’s staff (10b)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Shiloh (10c)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Obedience of the nations (10d)</a:t>
            </a:r>
          </a:p>
        </p:txBody>
      </p:sp>
      <p:pic>
        <p:nvPicPr>
          <p:cNvPr id="3" name="Picture 2">
            <a:extLst>
              <a:ext uri="{FF2B5EF4-FFF2-40B4-BE49-F238E27FC236}">
                <a16:creationId xmlns:a16="http://schemas.microsoft.com/office/drawing/2014/main" id="{7EE12853-4104-3B74-07F1-62F3AA36186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56776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B6E45-FB92-2E54-30B8-6D5CA1277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8DCC848-9000-076C-C848-E792025B3CD6}"/>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49:10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Messianic Line</a:t>
            </a:r>
          </a:p>
        </p:txBody>
      </p:sp>
      <p:sp>
        <p:nvSpPr>
          <p:cNvPr id="161795" name="Rectangle 3">
            <a:extLst>
              <a:ext uri="{FF2B5EF4-FFF2-40B4-BE49-F238E27FC236}">
                <a16:creationId xmlns:a16="http://schemas.microsoft.com/office/drawing/2014/main" id="{1F88F5F0-7CEB-9440-8141-7B5C708EB5E5}"/>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Scepter (10a)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Ruler’s staff (10b)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Shiloh (10c)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Obedience of the nations (10d)</a:t>
            </a:r>
          </a:p>
        </p:txBody>
      </p:sp>
      <p:pic>
        <p:nvPicPr>
          <p:cNvPr id="3" name="Picture 2">
            <a:extLst>
              <a:ext uri="{FF2B5EF4-FFF2-40B4-BE49-F238E27FC236}">
                <a16:creationId xmlns:a16="http://schemas.microsoft.com/office/drawing/2014/main" id="{0825D8CC-8610-0100-DEFE-9EA7020294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98387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B8B05-2A4B-0B00-C970-E9AAEE681CC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DD805D7-9037-933F-B5B4-3CACD09F1F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a:extLst>
              <a:ext uri="{FF2B5EF4-FFF2-40B4-BE49-F238E27FC236}">
                <a16:creationId xmlns:a16="http://schemas.microsoft.com/office/drawing/2014/main" id="{8C94ECE4-3BA4-3438-0393-98B429A11212}"/>
              </a:ext>
            </a:extLst>
          </p:cNvPr>
          <p:cNvSpPr>
            <a:spLocks noChangeArrowheads="1"/>
          </p:cNvSpPr>
          <p:nvPr/>
        </p:nvSpPr>
        <p:spPr bwMode="auto">
          <a:xfrm>
            <a:off x="609600" y="1"/>
            <a:ext cx="10972800" cy="248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Genesis 49:10</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scepter</a:t>
            </a:r>
            <a:r>
              <a:rPr lang="en-US" sz="3600" dirty="0">
                <a:effectLst>
                  <a:outerShdw blurRad="38100" dist="38100" dir="2700000" algn="tl">
                    <a:srgbClr val="000000">
                      <a:alpha val="43137"/>
                    </a:srgbClr>
                  </a:outerShdw>
                </a:effectLst>
                <a:latin typeface="Calibri" panose="020F0502020204030204" pitchFamily="34" charset="0"/>
              </a:rPr>
              <a:t> shall not depart from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Judah</a:t>
            </a:r>
            <a:r>
              <a:rPr lang="en-US" sz="3600" dirty="0">
                <a:effectLst>
                  <a:outerShdw blurRad="38100" dist="38100" dir="2700000" algn="tl">
                    <a:srgbClr val="000000">
                      <a:alpha val="43137"/>
                    </a:srgbClr>
                  </a:outerShdw>
                </a:effectLst>
                <a:latin typeface="Calibri" panose="020F0502020204030204" pitchFamily="34" charset="0"/>
              </a:rPr>
              <a:t>, Nor the ruler’s staff from between his feet, Until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Shiloh</a:t>
            </a:r>
            <a:r>
              <a:rPr lang="en-US" sz="3600" dirty="0">
                <a:effectLst>
                  <a:outerShdw blurRad="38100" dist="38100" dir="2700000" algn="tl">
                    <a:srgbClr val="000000">
                      <a:alpha val="43137"/>
                    </a:srgbClr>
                  </a:outerShdw>
                </a:effectLst>
                <a:latin typeface="Calibri" panose="020F0502020204030204" pitchFamily="34" charset="0"/>
              </a:rPr>
              <a:t> comes, And to him shall be the obedience of the peoples.”</a:t>
            </a:r>
          </a:p>
        </p:txBody>
      </p:sp>
      <p:pic>
        <p:nvPicPr>
          <p:cNvPr id="3" name="Picture 2">
            <a:extLst>
              <a:ext uri="{FF2B5EF4-FFF2-40B4-BE49-F238E27FC236}">
                <a16:creationId xmlns:a16="http://schemas.microsoft.com/office/drawing/2014/main" id="{E4A253AE-AB8D-9EF2-EC76-765F2AD987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0036" y="2590800"/>
            <a:ext cx="3051928" cy="2286000"/>
          </a:xfrm>
          <a:prstGeom prst="rect">
            <a:avLst/>
          </a:prstGeom>
          <a:ln>
            <a:solidFill>
              <a:schemeClr val="tx1"/>
            </a:solidFill>
          </a:ln>
        </p:spPr>
      </p:pic>
    </p:spTree>
    <p:extLst>
      <p:ext uri="{BB962C8B-B14F-4D97-AF65-F5344CB8AC3E}">
        <p14:creationId xmlns:p14="http://schemas.microsoft.com/office/powerpoint/2010/main" val="58081760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79FE2-18AA-1D4C-6CDE-9FC07B145110}"/>
            </a:ext>
          </a:extLst>
        </p:cNvPr>
        <p:cNvGrpSpPr/>
        <p:nvPr/>
      </p:nvGrpSpPr>
      <p:grpSpPr>
        <a:xfrm>
          <a:off x="0" y="0"/>
          <a:ext cx="0" cy="0"/>
          <a:chOff x="0" y="0"/>
          <a:chExt cx="0" cy="0"/>
        </a:xfrm>
      </p:grpSpPr>
      <p:sp>
        <p:nvSpPr>
          <p:cNvPr id="3" name="Rectangle 3">
            <a:extLst>
              <a:ext uri="{FF2B5EF4-FFF2-40B4-BE49-F238E27FC236}">
                <a16:creationId xmlns:a16="http://schemas.microsoft.com/office/drawing/2014/main" id="{A398AFE0-ACD8-A125-C155-5DA6FCFBDEF9}"/>
              </a:ext>
            </a:extLst>
          </p:cNvPr>
          <p:cNvSpPr txBox="1">
            <a:spLocks noChangeArrowheads="1"/>
          </p:cNvSpPr>
          <p:nvPr/>
        </p:nvSpPr>
        <p:spPr bwMode="auto">
          <a:xfrm>
            <a:off x="6107056" y="1447800"/>
            <a:ext cx="6084943" cy="495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71500" lvl="1" indent="-571500" eaLnBrk="1" hangingPunct="1">
              <a:spcBef>
                <a:spcPts val="0"/>
              </a:spcBef>
              <a:spcAft>
                <a:spcPts val="1800"/>
              </a:spcAft>
              <a:buClr>
                <a:schemeClr val="tx2"/>
              </a:buClr>
              <a:buSzPct val="100000"/>
              <a:buFont typeface="+mj-lt"/>
              <a:buAutoNum type="romanUcPeriod" startAt="7"/>
              <a:defRPr/>
            </a:pPr>
            <a:r>
              <a:rPr lang="en-US" sz="2800" dirty="0">
                <a:effectLst>
                  <a:outerShdw blurRad="38100" dist="38100" dir="2700000" algn="tl">
                    <a:srgbClr val="000000">
                      <a:alpha val="43137"/>
                    </a:srgbClr>
                  </a:outerShdw>
                </a:effectLst>
              </a:rPr>
              <a:t>Joseph’s second reunion with his brothers (43‒45)</a:t>
            </a:r>
          </a:p>
          <a:p>
            <a:pPr marL="571500" lvl="1" indent="-571500" eaLnBrk="1" hangingPunct="1">
              <a:spcBef>
                <a:spcPts val="0"/>
              </a:spcBef>
              <a:spcAft>
                <a:spcPts val="1800"/>
              </a:spcAft>
              <a:buClr>
                <a:schemeClr val="tx2"/>
              </a:buClr>
              <a:buSzPct val="100000"/>
              <a:buFont typeface="Wingdings" panose="05000000000000000000" pitchFamily="2" charset="2"/>
              <a:buAutoNum type="romanUcPeriod" startAt="7"/>
              <a:defRPr/>
            </a:pPr>
            <a:r>
              <a:rPr lang="en-US" sz="2800" kern="0" dirty="0">
                <a:effectLst>
                  <a:outerShdw blurRad="38100" dist="38100" dir="2700000" algn="tl">
                    <a:srgbClr val="000000">
                      <a:alpha val="43137"/>
                    </a:srgbClr>
                  </a:outerShdw>
                </a:effectLst>
              </a:rPr>
              <a:t>Joseph’s second reunion with his brothers (43‒45)</a:t>
            </a:r>
          </a:p>
          <a:p>
            <a:pPr marL="571500" lvl="1" indent="-571500" eaLnBrk="1" hangingPunct="1">
              <a:spcBef>
                <a:spcPts val="0"/>
              </a:spcBef>
              <a:spcAft>
                <a:spcPts val="1800"/>
              </a:spcAft>
              <a:buClr>
                <a:schemeClr val="tx2"/>
              </a:buClr>
              <a:buSzPct val="100000"/>
              <a:buFont typeface="Wingdings" panose="05000000000000000000" pitchFamily="2" charset="2"/>
              <a:buAutoNum type="romanUcPeriod" startAt="7"/>
              <a:defRPr/>
            </a:pPr>
            <a:r>
              <a:rPr lang="en-US" sz="2800" kern="0" dirty="0">
                <a:effectLst>
                  <a:outerShdw blurRad="38100" dist="38100" dir="2700000" algn="tl">
                    <a:srgbClr val="000000">
                      <a:alpha val="43137"/>
                    </a:srgbClr>
                  </a:outerShdw>
                </a:effectLst>
              </a:rPr>
              <a:t>Sojourn to Egypt (46:1‒47:12)</a:t>
            </a:r>
          </a:p>
          <a:p>
            <a:pPr marL="571500" lvl="1" indent="-571500" eaLnBrk="1" hangingPunct="1">
              <a:spcBef>
                <a:spcPts val="0"/>
              </a:spcBef>
              <a:spcAft>
                <a:spcPts val="1800"/>
              </a:spcAft>
              <a:buClr>
                <a:schemeClr val="tx2"/>
              </a:buClr>
              <a:buSzPct val="100000"/>
              <a:buFont typeface="Wingdings" panose="05000000000000000000" pitchFamily="2" charset="2"/>
              <a:buAutoNum type="romanUcPeriod" startAt="7"/>
              <a:defRPr/>
            </a:pPr>
            <a:r>
              <a:rPr lang="en-US" sz="2800" kern="0" dirty="0">
                <a:effectLst>
                  <a:outerShdw blurRad="38100" dist="38100" dir="2700000" algn="tl">
                    <a:srgbClr val="000000">
                      <a:alpha val="43137"/>
                    </a:srgbClr>
                  </a:outerShdw>
                </a:effectLst>
              </a:rPr>
              <a:t>Famine’s course (47:13-26)</a:t>
            </a:r>
          </a:p>
          <a:p>
            <a:pPr marL="571500" lvl="1" indent="-571500" eaLnBrk="1" hangingPunct="1">
              <a:spcBef>
                <a:spcPts val="0"/>
              </a:spcBef>
              <a:spcAft>
                <a:spcPts val="1800"/>
              </a:spcAft>
              <a:buClr>
                <a:schemeClr val="tx2"/>
              </a:buClr>
              <a:buSzPct val="100000"/>
              <a:buFont typeface="Wingdings" panose="05000000000000000000" pitchFamily="2" charset="2"/>
              <a:buAutoNum type="romanUcPeriod" startAt="7"/>
              <a:defRPr/>
            </a:pPr>
            <a:r>
              <a:rPr lang="en-US" sz="2800" kern="0" dirty="0">
                <a:effectLst>
                  <a:outerShdw blurRad="38100" dist="38100" dir="2700000" algn="tl">
                    <a:srgbClr val="000000">
                      <a:alpha val="43137"/>
                    </a:srgbClr>
                  </a:outerShdw>
                </a:effectLst>
              </a:rPr>
              <a:t>Jacob in Egypt (47:27-31)</a:t>
            </a:r>
          </a:p>
          <a:p>
            <a:pPr marL="571500" lvl="1" indent="-571500" eaLnBrk="1" hangingPunct="1">
              <a:spcBef>
                <a:spcPts val="0"/>
              </a:spcBef>
              <a:spcAft>
                <a:spcPts val="1800"/>
              </a:spcAft>
              <a:buClr>
                <a:schemeClr val="tx2"/>
              </a:buClr>
              <a:buSzPct val="100000"/>
              <a:buFont typeface="Wingdings" panose="05000000000000000000" pitchFamily="2" charset="2"/>
              <a:buAutoNum type="romanUcPeriod" startAt="7"/>
              <a:defRPr/>
            </a:pPr>
            <a:r>
              <a:rPr lang="en-US" sz="2800" kern="0" dirty="0">
                <a:effectLst>
                  <a:outerShdw blurRad="38100" dist="38100" dir="2700000" algn="tl">
                    <a:srgbClr val="000000">
                      <a:alpha val="43137"/>
                    </a:srgbClr>
                  </a:outerShdw>
                </a:effectLst>
              </a:rPr>
              <a:t>Jacob blesses Joseph’s sons (48)</a:t>
            </a:r>
          </a:p>
          <a:p>
            <a:pPr marL="571500" lvl="1" indent="-571500" eaLnBrk="1" hangingPunct="1">
              <a:spcBef>
                <a:spcPts val="0"/>
              </a:spcBef>
              <a:spcAft>
                <a:spcPts val="1800"/>
              </a:spcAft>
              <a:buClr>
                <a:schemeClr val="tx2"/>
              </a:buClr>
              <a:buSzPct val="100000"/>
              <a:buFont typeface="Wingdings" panose="05000000000000000000" pitchFamily="2" charset="2"/>
              <a:buAutoNum type="romanUcPeriod" startAt="7"/>
              <a:defRPr/>
            </a:pPr>
            <a:r>
              <a:rPr lang="en-US" sz="2800" b="1" u="sng" kern="0" dirty="0">
                <a:solidFill>
                  <a:srgbClr val="FFFFCC"/>
                </a:solidFill>
                <a:effectLst>
                  <a:outerShdw blurRad="38100" dist="38100" dir="2700000" algn="tl">
                    <a:srgbClr val="000000">
                      <a:alpha val="43137"/>
                    </a:srgbClr>
                  </a:outerShdw>
                </a:effectLst>
              </a:rPr>
              <a:t>Jacob blesses his sons (49)</a:t>
            </a:r>
          </a:p>
        </p:txBody>
      </p:sp>
      <p:sp>
        <p:nvSpPr>
          <p:cNvPr id="180226" name="Rectangle 2">
            <a:extLst>
              <a:ext uri="{FF2B5EF4-FFF2-40B4-BE49-F238E27FC236}">
                <a16:creationId xmlns:a16="http://schemas.microsoft.com/office/drawing/2014/main" id="{FD748456-2684-2E30-F23B-1FCB93F6085D}"/>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37‒50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a:t>
            </a:r>
          </a:p>
        </p:txBody>
      </p:sp>
      <p:sp>
        <p:nvSpPr>
          <p:cNvPr id="161795" name="Rectangle 3">
            <a:extLst>
              <a:ext uri="{FF2B5EF4-FFF2-40B4-BE49-F238E27FC236}">
                <a16:creationId xmlns:a16="http://schemas.microsoft.com/office/drawing/2014/main" id="{670A8C0D-9237-FBB5-E05F-92E52A908FDF}"/>
              </a:ext>
            </a:extLst>
          </p:cNvPr>
          <p:cNvSpPr>
            <a:spLocks noGrp="1" noChangeArrowheads="1"/>
          </p:cNvSpPr>
          <p:nvPr>
            <p:ph type="body" idx="1"/>
          </p:nvPr>
        </p:nvSpPr>
        <p:spPr>
          <a:xfrm>
            <a:off x="609600" y="1447800"/>
            <a:ext cx="5475344" cy="49530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Joseph sold unto Egypt (37)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Canaan’s corruption (38)</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Joseph falsely accused (39)</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Joseph’s short-term predictions (40)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Joseph’s elevation (41)</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Joseph’s first reunion with his brothers (42)</a:t>
            </a:r>
          </a:p>
        </p:txBody>
      </p:sp>
      <p:pic>
        <p:nvPicPr>
          <p:cNvPr id="2" name="Picture 1">
            <a:extLst>
              <a:ext uri="{FF2B5EF4-FFF2-40B4-BE49-F238E27FC236}">
                <a16:creationId xmlns:a16="http://schemas.microsoft.com/office/drawing/2014/main" id="{803776AE-C862-9205-A7FB-F3C824E2EC3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4928" cy="914400"/>
          </a:xfrm>
          <a:prstGeom prst="rect">
            <a:avLst/>
          </a:prstGeom>
          <a:ln>
            <a:solidFill>
              <a:schemeClr val="tx1"/>
            </a:solidFill>
          </a:ln>
        </p:spPr>
      </p:pic>
    </p:spTree>
    <p:extLst>
      <p:ext uri="{BB962C8B-B14F-4D97-AF65-F5344CB8AC3E}">
        <p14:creationId xmlns:p14="http://schemas.microsoft.com/office/powerpoint/2010/main" val="1665782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EC073-8451-EFD4-8092-C89059BD786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9389B5A-ECDB-D3E5-C90E-F972CC9F2FEC}"/>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49:10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Messianic Line</a:t>
            </a:r>
          </a:p>
        </p:txBody>
      </p:sp>
      <p:sp>
        <p:nvSpPr>
          <p:cNvPr id="161795" name="Rectangle 3">
            <a:extLst>
              <a:ext uri="{FF2B5EF4-FFF2-40B4-BE49-F238E27FC236}">
                <a16:creationId xmlns:a16="http://schemas.microsoft.com/office/drawing/2014/main" id="{F42F4585-66CB-72FF-8A14-75828303E3A9}"/>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Scepter (10a)</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Ruler’s staff (10b)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Shiloh (10c)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Obedience of the nations (10d)</a:t>
            </a:r>
          </a:p>
        </p:txBody>
      </p:sp>
      <p:pic>
        <p:nvPicPr>
          <p:cNvPr id="3" name="Picture 2">
            <a:extLst>
              <a:ext uri="{FF2B5EF4-FFF2-40B4-BE49-F238E27FC236}">
                <a16:creationId xmlns:a16="http://schemas.microsoft.com/office/drawing/2014/main" id="{78669D53-240B-F47C-BD9E-0A8AB40F55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36378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D337D-D6F2-B6A6-E624-B8FE18D11C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58F31D0-7C8C-BABB-AA6C-11BC898F782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49:10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Messianic Line</a:t>
            </a:r>
          </a:p>
        </p:txBody>
      </p:sp>
      <p:sp>
        <p:nvSpPr>
          <p:cNvPr id="161795" name="Rectangle 3">
            <a:extLst>
              <a:ext uri="{FF2B5EF4-FFF2-40B4-BE49-F238E27FC236}">
                <a16:creationId xmlns:a16="http://schemas.microsoft.com/office/drawing/2014/main" id="{4DE2F822-2A21-A8C3-5A80-F109BEBCBEAF}"/>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Scepter (10a)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Ruler’s staff (10b)</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Shiloh (10c)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Obedience of the nations (10d)</a:t>
            </a:r>
          </a:p>
        </p:txBody>
      </p:sp>
      <p:pic>
        <p:nvPicPr>
          <p:cNvPr id="3" name="Picture 2">
            <a:extLst>
              <a:ext uri="{FF2B5EF4-FFF2-40B4-BE49-F238E27FC236}">
                <a16:creationId xmlns:a16="http://schemas.microsoft.com/office/drawing/2014/main" id="{6D90E7E7-85C7-6DE6-8367-6D25E5D679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16719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B37B-E1F3-151F-D10A-37C5B06073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06C6540-0865-D043-9788-FDE66177F4D7}"/>
              </a:ext>
            </a:extLst>
          </p:cNvPr>
          <p:cNvSpPr>
            <a:spLocks noGrp="1" noChangeArrowheads="1"/>
          </p:cNvSpPr>
          <p:nvPr>
            <p:ph type="body" idx="1"/>
          </p:nvPr>
        </p:nvSpPr>
        <p:spPr>
          <a:xfrm>
            <a:off x="609600" y="1295400"/>
            <a:ext cx="10972800" cy="4978400"/>
          </a:xfrm>
        </p:spPr>
        <p:txBody>
          <a:bodyPr/>
          <a:lstStyle/>
          <a:p>
            <a:pPr marL="0" indent="0" algn="just">
              <a:buNone/>
            </a:pPr>
            <a:r>
              <a:rPr lang="en-US" b="0" i="0" dirty="0">
                <a:effectLst>
                  <a:outerShdw blurRad="38100" dist="38100" dir="2700000" algn="tl">
                    <a:srgbClr val="000000">
                      <a:alpha val="43137"/>
                    </a:srgbClr>
                  </a:outerShdw>
                </a:effectLst>
                <a:cs typeface="Calibri" panose="020F0502020204030204" pitchFamily="34" charset="0"/>
              </a:rPr>
              <a:t>“</a:t>
            </a:r>
            <a:r>
              <a:rPr lang="en-US" dirty="0">
                <a:effectLst/>
                <a:ea typeface="Aptos" panose="020B0004020202020204" pitchFamily="34" charset="0"/>
                <a:cs typeface="Calibri" panose="020F0502020204030204" pitchFamily="34" charset="0"/>
              </a:rPr>
              <a:t>The point is that the </a:t>
            </a:r>
            <a:r>
              <a:rPr lang="en-US" i="1" dirty="0">
                <a:effectLst/>
                <a:ea typeface="Aptos" panose="020B0004020202020204" pitchFamily="34" charset="0"/>
                <a:cs typeface="Calibri" panose="020F0502020204030204" pitchFamily="34" charset="0"/>
              </a:rPr>
              <a:t>ruling staff</a:t>
            </a:r>
            <a:r>
              <a:rPr lang="en-US" dirty="0">
                <a:effectLst/>
                <a:ea typeface="Aptos" panose="020B0004020202020204" pitchFamily="34" charset="0"/>
                <a:cs typeface="Calibri" panose="020F0502020204030204" pitchFamily="34" charset="0"/>
              </a:rPr>
              <a:t> and the </a:t>
            </a:r>
            <a:r>
              <a:rPr lang="en-US" i="1" dirty="0">
                <a:effectLst/>
                <a:ea typeface="Aptos" panose="020B0004020202020204" pitchFamily="34" charset="0"/>
                <a:cs typeface="Calibri" panose="020F0502020204030204" pitchFamily="34" charset="0"/>
              </a:rPr>
              <a:t>scepter</a:t>
            </a:r>
            <a:r>
              <a:rPr lang="en-US" dirty="0">
                <a:effectLst/>
                <a:ea typeface="Aptos" panose="020B0004020202020204" pitchFamily="34" charset="0"/>
                <a:cs typeface="Calibri" panose="020F0502020204030204" pitchFamily="34" charset="0"/>
              </a:rPr>
              <a:t> will not depart from Judah until </a:t>
            </a:r>
            <a:r>
              <a:rPr lang="en-US" i="1" dirty="0">
                <a:effectLst/>
                <a:ea typeface="Aptos" panose="020B0004020202020204" pitchFamily="34" charset="0"/>
                <a:cs typeface="Calibri" panose="020F0502020204030204" pitchFamily="34" charset="0"/>
              </a:rPr>
              <a:t>he come whose right it is</a:t>
            </a:r>
            <a:r>
              <a:rPr lang="en-US" dirty="0">
                <a:effectLst/>
                <a:ea typeface="Aptos" panose="020B0004020202020204" pitchFamily="34" charset="0"/>
                <a:cs typeface="Calibri" panose="020F0502020204030204" pitchFamily="34" charset="0"/>
              </a:rPr>
              <a:t> and then He will receive it forever… ‘He, to whom, it is,’ or ‘until he come whose right it is,’ and, of course, this is the Messiah...What it means is that Judah will exercise royal power finally, to the end when the Messiah comes to rule the world. Royal power will be passed from generation to generation in Judah in succession </a:t>
            </a:r>
            <a:r>
              <a:rPr lang="en-US" i="1" dirty="0">
                <a:effectLst/>
                <a:ea typeface="Aptos" panose="020B0004020202020204" pitchFamily="34" charset="0"/>
                <a:cs typeface="Calibri" panose="020F0502020204030204" pitchFamily="34" charset="0"/>
              </a:rPr>
              <a:t>until He come whose right it is</a:t>
            </a:r>
            <a:r>
              <a:rPr lang="en-US" dirty="0">
                <a:effectLst/>
                <a:ea typeface="Aptos" panose="020B0004020202020204" pitchFamily="34" charset="0"/>
                <a:cs typeface="Calibri" panose="020F0502020204030204" pitchFamily="34" charset="0"/>
              </a:rPr>
              <a:t>. Once it is given to the Messiah, royal power remains forever with Him; this is ultimately a reference to the Second Coming when Messiah comes to rule the earth</a:t>
            </a:r>
            <a:r>
              <a:rPr lang="en-US" dirty="0">
                <a:effectLst>
                  <a:outerShdw blurRad="38100" dist="38100" dir="2700000" algn="tl">
                    <a:srgbClr val="000000">
                      <a:alpha val="43137"/>
                    </a:srgbClr>
                  </a:outerShdw>
                </a:effectLst>
              </a:rPr>
              <a:t>.”</a:t>
            </a:r>
          </a:p>
        </p:txBody>
      </p:sp>
      <p:sp>
        <p:nvSpPr>
          <p:cNvPr id="4" name="Text Box 5">
            <a:extLst>
              <a:ext uri="{FF2B5EF4-FFF2-40B4-BE49-F238E27FC236}">
                <a16:creationId xmlns:a16="http://schemas.microsoft.com/office/drawing/2014/main" id="{EB61D7B0-0078-18BC-7256-6ABA4C2A888C}"/>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640</a:t>
            </a:r>
          </a:p>
        </p:txBody>
      </p:sp>
      <p:pic>
        <p:nvPicPr>
          <p:cNvPr id="5" name="Picture 4">
            <a:extLst>
              <a:ext uri="{FF2B5EF4-FFF2-40B4-BE49-F238E27FC236}">
                <a16:creationId xmlns:a16="http://schemas.microsoft.com/office/drawing/2014/main" id="{B955FC7E-014D-CB4A-0AD0-06FB41C5E0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D8EB9AD-3960-CAB7-E556-B7BD445277B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507678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4BCD09-928C-4FB2-A445-16FCBA837AB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88420" y="228600"/>
            <a:ext cx="4215161"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BEA88293-12D6-4739-A6F8-54FC856006ED}"/>
              </a:ext>
            </a:extLst>
          </p:cNvPr>
          <p:cNvSpPr/>
          <p:nvPr/>
        </p:nvSpPr>
        <p:spPr bwMode="auto">
          <a:xfrm>
            <a:off x="4876800" y="4114800"/>
            <a:ext cx="2514600" cy="1752600"/>
          </a:xfrm>
          <a:prstGeom prst="ellipse">
            <a:avLst/>
          </a:prstGeom>
          <a:noFill/>
          <a:ln w="762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noFill/>
              <a:effectLst/>
              <a:latin typeface="Times New Roman" pitchFamily="18" charset="0"/>
            </a:endParaRPr>
          </a:p>
        </p:txBody>
      </p:sp>
    </p:spTree>
    <p:extLst>
      <p:ext uri="{BB962C8B-B14F-4D97-AF65-F5344CB8AC3E}">
        <p14:creationId xmlns:p14="http://schemas.microsoft.com/office/powerpoint/2010/main" val="302434527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714500" y="228600"/>
            <a:ext cx="8763000" cy="1097280"/>
          </a:xfrm>
        </p:spPr>
        <p:txBody>
          <a:bodyPr/>
          <a:lstStyle/>
          <a:p>
            <a:pPr marL="0" indent="0" eaLnBrk="1" hangingPunct="1">
              <a:buNone/>
              <a:defRPr/>
            </a:pPr>
            <a:r>
              <a:rPr lang="en-US" sz="4000" dirty="0"/>
              <a:t>Messiah must be from the tribe of Judah</a:t>
            </a:r>
          </a:p>
        </p:txBody>
      </p:sp>
      <p:sp>
        <p:nvSpPr>
          <p:cNvPr id="59395" name="Rectangle 3"/>
          <p:cNvSpPr>
            <a:spLocks noGrp="1" noChangeArrowheads="1"/>
          </p:cNvSpPr>
          <p:nvPr>
            <p:ph type="body" idx="1"/>
          </p:nvPr>
        </p:nvSpPr>
        <p:spPr>
          <a:xfrm>
            <a:off x="2286000" y="2400300"/>
            <a:ext cx="3886200" cy="2057400"/>
          </a:xfrm>
        </p:spPr>
        <p:txBody>
          <a:bodyPr/>
          <a:lstStyle/>
          <a:p>
            <a:pPr eaLnBrk="1" hangingPunct="1">
              <a:lnSpc>
                <a:spcPct val="150000"/>
              </a:lnSpc>
              <a:buClr>
                <a:schemeClr val="tx2"/>
              </a:buClr>
              <a:buFont typeface="Wingdings" panose="05000000000000000000" pitchFamily="2" charset="2"/>
              <a:buChar char="n"/>
              <a:defRPr/>
            </a:pPr>
            <a:r>
              <a:rPr lang="en-US" sz="3600" dirty="0"/>
              <a:t>Genesis 49:10</a:t>
            </a:r>
          </a:p>
          <a:p>
            <a:pPr eaLnBrk="1" hangingPunct="1">
              <a:lnSpc>
                <a:spcPct val="150000"/>
              </a:lnSpc>
              <a:buClr>
                <a:schemeClr val="tx2"/>
              </a:buClr>
              <a:buFont typeface="Wingdings" panose="05000000000000000000" pitchFamily="2" charset="2"/>
              <a:buChar char="n"/>
              <a:defRPr/>
            </a:pPr>
            <a:r>
              <a:rPr lang="en-US" sz="3600" dirty="0"/>
              <a:t>Revelation 5:5</a:t>
            </a:r>
          </a:p>
        </p:txBody>
      </p:sp>
      <p:pic>
        <p:nvPicPr>
          <p:cNvPr id="25604" name="Picture 5" descr="C:\Program Files\Common Files\Microsoft Shared\Clipart\cagcat50\AN01124_.wm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2201" y="1312070"/>
            <a:ext cx="3478213" cy="423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813256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179AA0-2DE3-45E0-BD01-AAE1F827A6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462213"/>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5:5</a:t>
            </a:r>
          </a:p>
          <a:p>
            <a:pPr algn="just"/>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one of the elders said to me, “Stop weeping; behold, the Lion that is </a:t>
            </a:r>
            <a:r>
              <a:rPr lang="en-US" sz="35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the tribe of Judah</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Root of David, has overcome so as to open the book and its seven seals.”</a:t>
            </a:r>
          </a:p>
        </p:txBody>
      </p:sp>
      <p:pic>
        <p:nvPicPr>
          <p:cNvPr id="5" name="Picture 4">
            <a:extLst>
              <a:ext uri="{FF2B5EF4-FFF2-40B4-BE49-F238E27FC236}">
                <a16:creationId xmlns:a16="http://schemas.microsoft.com/office/drawing/2014/main" id="{E83606D1-9CA0-4E6A-EA9F-519ABF49FC76}"/>
              </a:ext>
            </a:extLst>
          </p:cNvPr>
          <p:cNvPicPr>
            <a:picLocks noChangeAspect="1"/>
          </p:cNvPicPr>
          <p:nvPr/>
        </p:nvPicPr>
        <p:blipFill>
          <a:blip r:embed="rId4"/>
          <a:stretch>
            <a:fillRect/>
          </a:stretch>
        </p:blipFill>
        <p:spPr>
          <a:xfrm>
            <a:off x="4585855" y="2590800"/>
            <a:ext cx="3020291"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73836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E3F29-DE47-EFA1-A853-2CFFCAF4460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68C1069-31E1-5C2E-E21B-32F17EDBA11F}"/>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49:10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Messianic Line</a:t>
            </a:r>
          </a:p>
        </p:txBody>
      </p:sp>
      <p:sp>
        <p:nvSpPr>
          <p:cNvPr id="161795" name="Rectangle 3">
            <a:extLst>
              <a:ext uri="{FF2B5EF4-FFF2-40B4-BE49-F238E27FC236}">
                <a16:creationId xmlns:a16="http://schemas.microsoft.com/office/drawing/2014/main" id="{5FE4AC3F-B236-B11A-F13B-69C33C2202E5}"/>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Scepter (10a)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Ruler’s staff (10b)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Shiloh (10c)</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Obedience of the nations (10d)</a:t>
            </a:r>
          </a:p>
        </p:txBody>
      </p:sp>
      <p:pic>
        <p:nvPicPr>
          <p:cNvPr id="3" name="Picture 2">
            <a:extLst>
              <a:ext uri="{FF2B5EF4-FFF2-40B4-BE49-F238E27FC236}">
                <a16:creationId xmlns:a16="http://schemas.microsoft.com/office/drawing/2014/main" id="{06D4CC29-1807-CC30-5AB1-54351D3E48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68511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401" y="521095"/>
            <a:ext cx="8762999" cy="5815810"/>
          </a:xfrm>
          <a:prstGeom prst="rect">
            <a:avLst/>
          </a:prstGeom>
          <a:ln>
            <a:solidFill>
              <a:srgbClr val="FFFFCC"/>
            </a:solidFill>
          </a:ln>
        </p:spPr>
      </p:pic>
    </p:spTree>
    <p:extLst>
      <p:ext uri="{BB962C8B-B14F-4D97-AF65-F5344CB8AC3E}">
        <p14:creationId xmlns:p14="http://schemas.microsoft.com/office/powerpoint/2010/main" val="19566056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Isaiah 2:1-4</a:t>
            </a:r>
          </a:p>
          <a:p>
            <a:pPr marL="0" indent="0" algn="just">
              <a:spcBef>
                <a:spcPts val="0"/>
              </a:spcBef>
              <a:buClr>
                <a:srgbClr val="00FFFF"/>
              </a:buClr>
              <a:buNone/>
              <a:defRPr/>
            </a:pPr>
            <a:r>
              <a:rPr lang="en-US" sz="3400" baseline="30000" dirty="0">
                <a:effectLst>
                  <a:outerShdw blurRad="38100" dist="38100" dir="2700000" algn="tl">
                    <a:srgbClr val="000000">
                      <a:alpha val="43137"/>
                    </a:srgbClr>
                  </a:outerShdw>
                </a:effectLst>
              </a:rPr>
              <a:t>1 </a:t>
            </a:r>
            <a:r>
              <a:rPr lang="en-US" sz="3400" kern="0" dirty="0">
                <a:solidFill>
                  <a:srgbClr val="FFFFFF"/>
                </a:solidFill>
                <a:effectLst>
                  <a:outerShdw blurRad="38100" dist="38100" dir="2700000" algn="tl">
                    <a:srgbClr val="000000">
                      <a:alpha val="43137"/>
                    </a:srgbClr>
                  </a:outerShdw>
                </a:effectLst>
              </a:rPr>
              <a:t>“</a:t>
            </a:r>
            <a:r>
              <a:rPr lang="en-US" sz="3400" dirty="0">
                <a:effectLst>
                  <a:outerShdw blurRad="38100" dist="38100" dir="2700000" algn="tl">
                    <a:srgbClr val="000000">
                      <a:alpha val="43137"/>
                    </a:srgbClr>
                  </a:outerShdw>
                </a:effectLst>
              </a:rPr>
              <a:t>The word which Isaiah the son of </a:t>
            </a:r>
            <a:r>
              <a:rPr lang="en-US" sz="3400" dirty="0" err="1">
                <a:effectLst>
                  <a:outerShdw blurRad="38100" dist="38100" dir="2700000" algn="tl">
                    <a:srgbClr val="000000">
                      <a:alpha val="43137"/>
                    </a:srgbClr>
                  </a:outerShdw>
                </a:effectLst>
              </a:rPr>
              <a:t>Amoz</a:t>
            </a:r>
            <a:r>
              <a:rPr lang="en-US" sz="3400" dirty="0">
                <a:effectLst>
                  <a:outerShdw blurRad="38100" dist="38100" dir="2700000" algn="tl">
                    <a:srgbClr val="000000">
                      <a:alpha val="43137"/>
                    </a:srgbClr>
                  </a:outerShdw>
                </a:effectLst>
              </a:rPr>
              <a:t> saw concerning Judah and Jerusalem.</a:t>
            </a:r>
            <a:r>
              <a:rPr lang="en-US" sz="3400" baseline="30000" dirty="0">
                <a:effectLst>
                  <a:outerShdw blurRad="38100" dist="38100" dir="2700000" algn="tl">
                    <a:srgbClr val="000000">
                      <a:alpha val="43137"/>
                    </a:srgbClr>
                  </a:outerShdw>
                </a:effectLst>
              </a:rPr>
              <a:t>2 </a:t>
            </a:r>
            <a:r>
              <a:rPr lang="en-US" sz="3400" dirty="0">
                <a:effectLst>
                  <a:outerShdw blurRad="38100" dist="38100" dir="2700000" algn="tl">
                    <a:srgbClr val="000000">
                      <a:alpha val="43137"/>
                    </a:srgbClr>
                  </a:outerShdw>
                </a:effectLst>
              </a:rPr>
              <a:t>Now it will come about that In the last days The mountain of the house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Will be established as the chief of the mountains, And will be raised </a:t>
            </a:r>
            <a:r>
              <a:rPr lang="en-US" sz="3400" b="1" u="sng" dirty="0">
                <a:solidFill>
                  <a:srgbClr val="FFFFCC"/>
                </a:solidFill>
                <a:effectLst>
                  <a:outerShdw blurRad="38100" dist="38100" dir="2700000" algn="tl">
                    <a:srgbClr val="000000">
                      <a:alpha val="43137"/>
                    </a:srgbClr>
                  </a:outerShdw>
                </a:effectLst>
              </a:rPr>
              <a:t>above</a:t>
            </a:r>
            <a:r>
              <a:rPr lang="en-US" sz="3400" dirty="0">
                <a:effectLst>
                  <a:outerShdw blurRad="38100" dist="38100" dir="2700000" algn="tl">
                    <a:srgbClr val="000000">
                      <a:alpha val="43137"/>
                    </a:srgbClr>
                  </a:outerShdw>
                </a:effectLst>
              </a:rPr>
              <a:t> the hills; And all the nations will stream to it.</a:t>
            </a:r>
            <a:r>
              <a:rPr lang="en-US" sz="3400" baseline="30000" dirty="0">
                <a:effectLst>
                  <a:outerShdw blurRad="38100" dist="38100" dir="2700000" algn="tl">
                    <a:srgbClr val="000000">
                      <a:alpha val="43137"/>
                    </a:srgbClr>
                  </a:outerShdw>
                </a:effectLst>
              </a:rPr>
              <a:t>3 </a:t>
            </a:r>
            <a:r>
              <a:rPr lang="en-US" sz="3400" dirty="0">
                <a:effectLst>
                  <a:outerShdw blurRad="38100" dist="38100" dir="2700000" algn="tl">
                    <a:srgbClr val="000000">
                      <a:alpha val="43137"/>
                    </a:srgbClr>
                  </a:outerShdw>
                </a:effectLst>
              </a:rPr>
              <a:t>And many peoples will come and say, “Come, let us go up to the mountain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To the house of the God of Jacob; . . .</a:t>
            </a:r>
            <a:endParaRPr lang="en-US" sz="3400" kern="0"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6217962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7A89E0-9A07-4FE4-ACFA-563092457A18}"/>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6481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Isaiah 2:1-4</a:t>
            </a:r>
          </a:p>
          <a:p>
            <a:pPr marL="0" indent="0" algn="just">
              <a:spcBef>
                <a:spcPts val="0"/>
              </a:spcBef>
              <a:buClr>
                <a:srgbClr val="00FFFF"/>
              </a:buClr>
              <a:buNone/>
              <a:defRPr/>
            </a:pPr>
            <a:r>
              <a:rPr lang="en-US" sz="3400" dirty="0">
                <a:effectLst>
                  <a:outerShdw blurRad="38100" dist="38100" dir="2700000" algn="tl">
                    <a:srgbClr val="000000">
                      <a:alpha val="43137"/>
                    </a:srgbClr>
                  </a:outerShdw>
                </a:effectLst>
              </a:rPr>
              <a:t>. . .That He may teach us concerning His ways And that we may walk in His paths.” For the law will go forth from </a:t>
            </a:r>
            <a:r>
              <a:rPr lang="en-US" sz="3400" b="1" u="sng" dirty="0">
                <a:solidFill>
                  <a:srgbClr val="FFFFCC"/>
                </a:solidFill>
                <a:effectLst>
                  <a:outerShdw blurRad="38100" dist="38100" dir="2700000" algn="tl">
                    <a:srgbClr val="000000">
                      <a:alpha val="43137"/>
                    </a:srgbClr>
                  </a:outerShdw>
                </a:effectLst>
              </a:rPr>
              <a:t>Zion</a:t>
            </a:r>
            <a:r>
              <a:rPr lang="en-US" sz="3400" dirty="0">
                <a:effectLst>
                  <a:outerShdw blurRad="38100" dist="38100" dir="2700000" algn="tl">
                    <a:srgbClr val="000000">
                      <a:alpha val="43137"/>
                    </a:srgbClr>
                  </a:outerShdw>
                </a:effectLst>
              </a:rPr>
              <a:t> And the word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from </a:t>
            </a:r>
            <a:r>
              <a:rPr lang="en-US" sz="3400" b="1" u="sng" dirty="0">
                <a:solidFill>
                  <a:srgbClr val="FFFFCC"/>
                </a:solidFill>
                <a:effectLst>
                  <a:outerShdw blurRad="38100" dist="38100" dir="2700000" algn="tl">
                    <a:srgbClr val="000000">
                      <a:alpha val="43137"/>
                    </a:srgbClr>
                  </a:outerShdw>
                </a:effectLst>
              </a:rPr>
              <a:t>Jerusalem</a:t>
            </a:r>
            <a:r>
              <a:rPr lang="en-US" sz="3400" dirty="0">
                <a:effectLst>
                  <a:outerShdw blurRad="38100" dist="38100" dir="2700000" algn="tl">
                    <a:srgbClr val="000000">
                      <a:alpha val="43137"/>
                    </a:srgbClr>
                  </a:outerShdw>
                </a:effectLst>
              </a:rPr>
              <a:t>.</a:t>
            </a:r>
            <a:r>
              <a:rPr lang="en-US" sz="3400" baseline="30000" dirty="0">
                <a:effectLst>
                  <a:outerShdw blurRad="38100" dist="38100" dir="2700000" algn="tl">
                    <a:srgbClr val="000000">
                      <a:alpha val="43137"/>
                    </a:srgbClr>
                  </a:outerShdw>
                </a:effectLst>
              </a:rPr>
              <a:t>4 </a:t>
            </a:r>
            <a:r>
              <a:rPr lang="en-US" sz="3400" dirty="0">
                <a:effectLst>
                  <a:outerShdw blurRad="38100" dist="38100" dir="2700000" algn="tl">
                    <a:srgbClr val="000000">
                      <a:alpha val="43137"/>
                    </a:srgbClr>
                  </a:outerShdw>
                </a:effectLst>
              </a:rPr>
              <a:t>And He will judge between the nations, And will render decisions for many peoples; And they will hammer their swords into plowshares and their spears into pruning hooks. Nation will not lift up sword against nation, And never again will they learn war</a:t>
            </a:r>
            <a:r>
              <a:rPr lang="en-US" sz="3400" kern="0" dirty="0">
                <a:solidFill>
                  <a:srgbClr val="FFFFFF"/>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67404980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09131-461A-018A-DEBD-C4410DDC952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9E01A4F-7677-C657-CA97-B0CF33B41FDE}"/>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49:1-33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Blesses His Sons</a:t>
            </a:r>
          </a:p>
        </p:txBody>
      </p:sp>
      <p:sp>
        <p:nvSpPr>
          <p:cNvPr id="161795" name="Rectangle 3">
            <a:extLst>
              <a:ext uri="{FF2B5EF4-FFF2-40B4-BE49-F238E27FC236}">
                <a16:creationId xmlns:a16="http://schemas.microsoft.com/office/drawing/2014/main" id="{6B9CBF20-48A4-4F67-EA47-90409E207E3D}"/>
              </a:ext>
            </a:extLst>
          </p:cNvPr>
          <p:cNvSpPr>
            <a:spLocks noGrp="1" noChangeArrowheads="1"/>
          </p:cNvSpPr>
          <p:nvPr>
            <p:ph type="body" idx="1"/>
          </p:nvPr>
        </p:nvSpPr>
        <p:spPr>
          <a:xfrm>
            <a:off x="609600" y="1600200"/>
            <a:ext cx="8229600" cy="39624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Call (49:1)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Introduction (49:2)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Jacob’s blessings on his sons (49:3-27)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Concluding summary (49:28)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death (49:29-33)</a:t>
            </a:r>
          </a:p>
        </p:txBody>
      </p:sp>
      <p:pic>
        <p:nvPicPr>
          <p:cNvPr id="3" name="Picture 2">
            <a:extLst>
              <a:ext uri="{FF2B5EF4-FFF2-40B4-BE49-F238E27FC236}">
                <a16:creationId xmlns:a16="http://schemas.microsoft.com/office/drawing/2014/main" id="{786BDC17-55CF-CDE4-FAC9-B51CB76DC1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09386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3276600" y="1828800"/>
            <a:ext cx="8305800" cy="2286000"/>
          </a:xfrm>
        </p:spPr>
        <p:txBody>
          <a:bodyPr/>
          <a:lstStyle/>
          <a:p>
            <a:pPr marL="0" indent="0" algn="just">
              <a:buNone/>
              <a:defRPr/>
            </a:pPr>
            <a:r>
              <a:rPr lang="en-US" sz="3600" dirty="0">
                <a:effectLst>
                  <a:outerShdw blurRad="38100" dist="38100" dir="2700000" algn="tl">
                    <a:srgbClr val="000000">
                      <a:alpha val="43137"/>
                    </a:srgbClr>
                  </a:outerShdw>
                </a:effectLst>
              </a:rPr>
              <a:t>“At the end of the Millennium that city will be Satan’s prime objective with his rebel army, because Israel will be a leader among the nations.”</a:t>
            </a:r>
          </a:p>
        </p:txBody>
      </p:sp>
      <p:pic>
        <p:nvPicPr>
          <p:cNvPr id="40964" name="Picture 4" descr="SY01462_"/>
          <p:cNvPicPr>
            <a:picLocks noChangeAspect="1" noChangeArrowheads="1"/>
          </p:cNvPicPr>
          <p:nvPr/>
        </p:nvPicPr>
        <p:blipFill>
          <a:blip r:embed="rId2" cstate="print"/>
          <a:srcRect/>
          <a:stretch>
            <a:fillRect/>
          </a:stretch>
        </p:blipFill>
        <p:spPr bwMode="auto">
          <a:xfrm>
            <a:off x="5064381" y="4191000"/>
            <a:ext cx="2063238" cy="2286000"/>
          </a:xfrm>
          <a:prstGeom prst="rect">
            <a:avLst/>
          </a:prstGeom>
          <a:noFill/>
          <a:ln w="9525">
            <a:noFill/>
            <a:miter lim="800000"/>
            <a:headEnd/>
            <a:tailEnd/>
          </a:ln>
        </p:spPr>
      </p:pic>
      <p:sp>
        <p:nvSpPr>
          <p:cNvPr id="3" name="Rectangle 2">
            <a:extLst>
              <a:ext uri="{FF2B5EF4-FFF2-40B4-BE49-F238E27FC236}">
                <a16:creationId xmlns:a16="http://schemas.microsoft.com/office/drawing/2014/main" id="{EDE51803-7ADD-424A-BDB1-C654B61259E4}"/>
              </a:ext>
            </a:extLst>
          </p:cNvPr>
          <p:cNvSpPr/>
          <p:nvPr/>
        </p:nvSpPr>
        <p:spPr>
          <a:xfrm>
            <a:off x="1066800" y="247471"/>
            <a:ext cx="10058400" cy="1215717"/>
          </a:xfrm>
          <a:prstGeom prst="rect">
            <a:avLst/>
          </a:prstGeom>
        </p:spPr>
        <p:txBody>
          <a:bodyPr wrap="square">
            <a:spAutoFit/>
          </a:bodyPr>
          <a:lstStyle/>
          <a:p>
            <a:pPr algn="ctr">
              <a:spcAft>
                <a:spcPts val="6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Robert Thomas</a:t>
            </a:r>
          </a:p>
          <a:p>
            <a:pPr algn="ctr"/>
            <a:r>
              <a:rPr lang="en-US" sz="2800" i="1" dirty="0">
                <a:effectLst>
                  <a:outerShdw blurRad="38100" dist="38100" dir="2700000" algn="tl">
                    <a:srgbClr val="000000">
                      <a:alpha val="43137"/>
                    </a:srgbClr>
                  </a:outerShdw>
                </a:effectLst>
                <a:latin typeface="Calibri" panose="020F0502020204030204" pitchFamily="34" charset="0"/>
                <a:ea typeface="+mj-ea"/>
                <a:cs typeface="+mj-cs"/>
              </a:rPr>
              <a:t>Four Views on the Book of Revelation</a:t>
            </a:r>
            <a:r>
              <a:rPr lang="en-US" sz="2800" dirty="0">
                <a:effectLst>
                  <a:outerShdw blurRad="38100" dist="38100" dir="2700000" algn="tl">
                    <a:srgbClr val="000000">
                      <a:alpha val="43137"/>
                    </a:srgbClr>
                  </a:outerShdw>
                </a:effectLst>
                <a:latin typeface="Calibri" panose="020F0502020204030204" pitchFamily="34" charset="0"/>
                <a:ea typeface="+mj-ea"/>
                <a:cs typeface="+mj-cs"/>
              </a:rPr>
              <a:t>, page 207.</a:t>
            </a:r>
          </a:p>
        </p:txBody>
      </p:sp>
      <p:pic>
        <p:nvPicPr>
          <p:cNvPr id="4" name="Picture 3">
            <a:extLst>
              <a:ext uri="{FF2B5EF4-FFF2-40B4-BE49-F238E27FC236}">
                <a16:creationId xmlns:a16="http://schemas.microsoft.com/office/drawing/2014/main" id="{04EDD258-0BFA-4956-BA11-4BC53D53A8BA}"/>
              </a:ext>
            </a:extLst>
          </p:cNvPr>
          <p:cNvPicPr>
            <a:picLocks noChangeAspect="1"/>
          </p:cNvPicPr>
          <p:nvPr/>
        </p:nvPicPr>
        <p:blipFill>
          <a:blip r:embed="rId3"/>
          <a:stretch>
            <a:fillRect/>
          </a:stretch>
        </p:blipFill>
        <p:spPr>
          <a:xfrm>
            <a:off x="685800" y="2057400"/>
            <a:ext cx="2277000" cy="3200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7EE89-7B42-401C-8B48-BA2DB447AB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marL="342900" indent="-342900"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14:16-18</a:t>
            </a:r>
          </a:p>
          <a:p>
            <a:pPr algn="just">
              <a:spcBef>
                <a:spcPts val="0"/>
              </a:spcBef>
              <a:spcAft>
                <a:spcPts val="0"/>
              </a:spcAft>
            </a:pPr>
            <a:r>
              <a:rPr lang="en-US" sz="3200" dirty="0">
                <a:latin typeface="Calibri" panose="020F0502020204030204" pitchFamily="34" charset="0"/>
                <a:cs typeface="Calibri" panose="020F0502020204030204" pitchFamily="34" charset="0"/>
              </a:rPr>
              <a:t>“Then it will come about that any who are left of all the nations that went against Jerusalem will go up from year to year to worship the King, the </a:t>
            </a:r>
            <a:r>
              <a:rPr lang="en-US" sz="3200" cap="small" dirty="0">
                <a:latin typeface="Calibri" panose="020F0502020204030204" pitchFamily="34" charset="0"/>
                <a:cs typeface="Calibri" panose="020F0502020204030204" pitchFamily="34" charset="0"/>
              </a:rPr>
              <a:t>Lord</a:t>
            </a:r>
            <a:r>
              <a:rPr lang="en-US" sz="3200" dirty="0">
                <a:latin typeface="Calibri" panose="020F0502020204030204" pitchFamily="34" charset="0"/>
                <a:cs typeface="Calibri" panose="020F0502020204030204" pitchFamily="34" charset="0"/>
              </a:rPr>
              <a:t> of hosts, and to celebrate the Feast of Booths. </a:t>
            </a:r>
            <a:r>
              <a:rPr lang="en-US" sz="3200" baseline="30000" dirty="0">
                <a:latin typeface="Calibri" panose="020F0502020204030204" pitchFamily="34" charset="0"/>
                <a:cs typeface="Calibri" panose="020F0502020204030204" pitchFamily="34" charset="0"/>
              </a:rPr>
              <a:t>17 </a:t>
            </a:r>
            <a:r>
              <a:rPr lang="en-US" sz="3200" dirty="0">
                <a:latin typeface="Calibri" panose="020F0502020204030204" pitchFamily="34" charset="0"/>
                <a:cs typeface="Calibri" panose="020F0502020204030204" pitchFamily="34" charset="0"/>
              </a:rPr>
              <a:t>And it will be that whichever of the families of the earth does not go up to Jerusalem to worship the King, the </a:t>
            </a:r>
            <a:r>
              <a:rPr lang="en-US" sz="3200" cap="small" dirty="0">
                <a:latin typeface="Calibri" panose="020F0502020204030204" pitchFamily="34" charset="0"/>
                <a:cs typeface="Calibri" panose="020F0502020204030204" pitchFamily="34" charset="0"/>
              </a:rPr>
              <a:t>Lord</a:t>
            </a:r>
            <a:r>
              <a:rPr lang="en-US" sz="3200" dirty="0">
                <a:latin typeface="Calibri" panose="020F0502020204030204" pitchFamily="34" charset="0"/>
                <a:cs typeface="Calibri" panose="020F0502020204030204" pitchFamily="34" charset="0"/>
              </a:rPr>
              <a:t> of hosts, there will be no rain on them. </a:t>
            </a:r>
            <a:r>
              <a:rPr lang="en-US" sz="3200" baseline="30000" dirty="0">
                <a:latin typeface="Calibri" panose="020F0502020204030204" pitchFamily="34" charset="0"/>
                <a:cs typeface="Calibri" panose="020F0502020204030204" pitchFamily="34" charset="0"/>
              </a:rPr>
              <a:t>18 </a:t>
            </a:r>
            <a:r>
              <a:rPr lang="en-US" sz="3200" dirty="0">
                <a:latin typeface="Calibri" panose="020F0502020204030204" pitchFamily="34" charset="0"/>
                <a:cs typeface="Calibri" panose="020F0502020204030204" pitchFamily="34" charset="0"/>
              </a:rPr>
              <a:t>If the family of Egypt does not go up or enter, then no </a:t>
            </a:r>
            <a:r>
              <a:rPr lang="en-US" sz="3200" i="1" dirty="0">
                <a:latin typeface="Calibri" panose="020F0502020204030204" pitchFamily="34" charset="0"/>
                <a:cs typeface="Calibri" panose="020F0502020204030204" pitchFamily="34" charset="0"/>
              </a:rPr>
              <a:t>rain will fall</a:t>
            </a:r>
            <a:r>
              <a:rPr lang="en-US" sz="3200" dirty="0">
                <a:latin typeface="Calibri" panose="020F0502020204030204" pitchFamily="34" charset="0"/>
                <a:cs typeface="Calibri" panose="020F0502020204030204" pitchFamily="34" charset="0"/>
              </a:rPr>
              <a:t> on them; it will be the plague with which the </a:t>
            </a:r>
            <a:r>
              <a:rPr lang="en-US" sz="3200" cap="small" dirty="0">
                <a:latin typeface="Calibri" panose="020F0502020204030204" pitchFamily="34" charset="0"/>
                <a:cs typeface="Calibri" panose="020F0502020204030204" pitchFamily="34" charset="0"/>
              </a:rPr>
              <a:t>Lord</a:t>
            </a:r>
            <a:r>
              <a:rPr lang="en-US" sz="3200" dirty="0">
                <a:latin typeface="Calibri" panose="020F0502020204030204" pitchFamily="34" charset="0"/>
                <a:cs typeface="Calibri" panose="020F0502020204030204" pitchFamily="34" charset="0"/>
              </a:rPr>
              <a:t> smites the nations who do not go up to celebrate the Feast of Booths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536653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marL="342900" indent="-342900" algn="ctr" defTabSz="68580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33:22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is our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judge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LORD is our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lawgiver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LORD is our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king</a:t>
            </a:r>
            <a:r>
              <a:rPr lang="en-US" sz="3600"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A74CBEE8-906A-49E9-BF1B-956919A31DEB}"/>
              </a:ext>
            </a:extLst>
          </p:cNvPr>
          <p:cNvPicPr>
            <a:picLocks noChangeAspect="1"/>
          </p:cNvPicPr>
          <p:nvPr/>
        </p:nvPicPr>
        <p:blipFill>
          <a:blip r:embed="rId3"/>
          <a:stretch>
            <a:fillRect/>
          </a:stretch>
        </p:blipFill>
        <p:spPr>
          <a:xfrm>
            <a:off x="4038600" y="2057400"/>
            <a:ext cx="4114800" cy="27432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61935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15C61A-180C-4408-B7DC-BAB4857E59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Micah 5:2</a:t>
            </a:r>
          </a:p>
          <a:p>
            <a:pPr algn="just"/>
            <a:r>
              <a:rPr lang="en-US" altLang="en-US" sz="3600" dirty="0">
                <a:latin typeface="Calibri" panose="020F0502020204030204" pitchFamily="34" charset="0"/>
              </a:rPr>
              <a:t>“</a:t>
            </a:r>
            <a:r>
              <a:rPr lang="en-US" sz="3600" dirty="0">
                <a:latin typeface="Calibri" panose="020F0502020204030204" pitchFamily="34" charset="0"/>
              </a:rPr>
              <a:t>But as for you, Bethlehem Ephrathah, </a:t>
            </a:r>
            <a:r>
              <a:rPr lang="en-US" sz="3600" i="1" dirty="0">
                <a:latin typeface="Calibri" panose="020F0502020204030204" pitchFamily="34" charset="0"/>
              </a:rPr>
              <a:t>Too</a:t>
            </a:r>
            <a:r>
              <a:rPr lang="en-US" sz="3600" dirty="0">
                <a:latin typeface="Calibri" panose="020F0502020204030204" pitchFamily="34" charset="0"/>
              </a:rPr>
              <a:t> little to be among the clans of Judah, From you One will go forth for Me to be </a:t>
            </a:r>
            <a:r>
              <a:rPr lang="en-US" sz="3600" b="1" u="sng" dirty="0">
                <a:solidFill>
                  <a:srgbClr val="FFFFCC"/>
                </a:solidFill>
                <a:latin typeface="Calibri" panose="020F0502020204030204" pitchFamily="34" charset="0"/>
              </a:rPr>
              <a:t>ruler</a:t>
            </a:r>
            <a:r>
              <a:rPr lang="en-US" sz="3600" dirty="0">
                <a:latin typeface="Calibri" panose="020F0502020204030204" pitchFamily="34" charset="0"/>
              </a:rPr>
              <a:t> in Israel. His goings forth are from long ago, From the days of eternity.</a:t>
            </a:r>
            <a:r>
              <a:rPr lang="en-US" altLang="en-US" sz="3600" dirty="0">
                <a:latin typeface="Calibri" panose="020F0502020204030204" pitchFamily="34" charset="0"/>
              </a:rPr>
              <a:t>”</a:t>
            </a:r>
          </a:p>
        </p:txBody>
      </p:sp>
      <p:pic>
        <p:nvPicPr>
          <p:cNvPr id="2" name="Picture 1">
            <a:extLst>
              <a:ext uri="{FF2B5EF4-FFF2-40B4-BE49-F238E27FC236}">
                <a16:creationId xmlns:a16="http://schemas.microsoft.com/office/drawing/2014/main" id="{3C6FFD2F-8A32-DCB9-7F6B-1BD8345EA567}"/>
              </a:ext>
            </a:extLst>
          </p:cNvPr>
          <p:cNvPicPr>
            <a:picLocks noChangeAspect="1"/>
          </p:cNvPicPr>
          <p:nvPr/>
        </p:nvPicPr>
        <p:blipFill>
          <a:blip r:embed="rId3"/>
          <a:stretch>
            <a:fillRect/>
          </a:stretch>
        </p:blipFill>
        <p:spPr>
          <a:xfrm>
            <a:off x="4463143" y="3048000"/>
            <a:ext cx="3265714" cy="1828800"/>
          </a:xfrm>
          <a:prstGeom prst="rect">
            <a:avLst/>
          </a:prstGeom>
          <a:ln>
            <a:solidFill>
              <a:schemeClr val="tx1"/>
            </a:solidFill>
          </a:ln>
        </p:spPr>
      </p:pic>
    </p:spTree>
    <p:extLst>
      <p:ext uri="{BB962C8B-B14F-4D97-AF65-F5344CB8AC3E}">
        <p14:creationId xmlns:p14="http://schemas.microsoft.com/office/powerpoint/2010/main" val="335823809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2438400" y="0"/>
            <a:ext cx="7772400" cy="1143000"/>
          </a:xfrm>
        </p:spPr>
        <p:txBody>
          <a:bodyPr vert="horz" wrap="square" lIns="92075" tIns="46038" rIns="92075" bIns="46038" numCol="1" anchor="ctr" anchorCtr="0" compatLnSpc="1">
            <a:prstTxWarp prst="textNoShape">
              <a:avLst/>
            </a:prstTxWarp>
          </a:bodyPr>
          <a:lstStyle/>
          <a:p>
            <a:pPr algn="ctr">
              <a:defRPr/>
            </a:pPr>
            <a:r>
              <a:rPr lang="en-US" altLang="en-US" dirty="0">
                <a:solidFill>
                  <a:srgbClr val="00FFFF"/>
                </a:solidFill>
                <a:effectLst>
                  <a:outerShdw blurRad="38100" dist="38100" dir="2700000" algn="tl">
                    <a:srgbClr val="000000">
                      <a:alpha val="43137"/>
                    </a:srgbClr>
                  </a:outerShdw>
                </a:effectLst>
              </a:rPr>
              <a:t>Three Tenses of Salvation</a:t>
            </a:r>
          </a:p>
        </p:txBody>
      </p:sp>
      <p:graphicFrame>
        <p:nvGraphicFramePr>
          <p:cNvPr id="4" name="Content Placeholder 3"/>
          <p:cNvGraphicFramePr>
            <a:graphicFrameLocks noGrp="1"/>
          </p:cNvGraphicFramePr>
          <p:nvPr>
            <p:ph idx="4294967295"/>
          </p:nvPr>
        </p:nvGraphicFramePr>
        <p:xfrm>
          <a:off x="609600" y="1143000"/>
          <a:ext cx="10972800" cy="4419601"/>
        </p:xfrm>
        <a:graphic>
          <a:graphicData uri="http://schemas.openxmlformats.org/drawingml/2006/table">
            <a:tbl>
              <a:tblPr>
                <a:tableStyleId>{16D9F66E-5EB9-4882-86FB-DCBF35E3C3E4}</a:tableStyleId>
              </a:tblPr>
              <a:tblGrid>
                <a:gridCol w="3251200">
                  <a:extLst>
                    <a:ext uri="{9D8B030D-6E8A-4147-A177-3AD203B41FA5}">
                      <a16:colId xmlns:a16="http://schemas.microsoft.com/office/drawing/2014/main" val="20000"/>
                    </a:ext>
                  </a:extLst>
                </a:gridCol>
                <a:gridCol w="25400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tblGrid>
              <a:tr h="811649">
                <a:tc>
                  <a:txBody>
                    <a:bodyPr/>
                    <a:lstStyle/>
                    <a:p>
                      <a:pPr algn="ctr"/>
                      <a:r>
                        <a:rPr lang="en-US" sz="3200" b="1" dirty="0">
                          <a:latin typeface="Calibri" pitchFamily="34" charset="0"/>
                          <a:cs typeface="Calibri" pitchFamily="34" charset="0"/>
                        </a:rPr>
                        <a:t>Phase</a:t>
                      </a:r>
                      <a:endParaRPr lang="en-US" sz="3200" b="1" dirty="0">
                        <a:solidFill>
                          <a:srgbClr val="FFFF00"/>
                        </a:solidFill>
                        <a:latin typeface="Calibri" pitchFamily="34" charset="0"/>
                        <a:cs typeface="Calibri" pitchFamily="34" charset="0"/>
                      </a:endParaRPr>
                    </a:p>
                  </a:txBody>
                  <a:tcPr marT="45712" marB="45712" anchor="ctr">
                    <a:solidFill>
                      <a:schemeClr val="tx1"/>
                    </a:solidFill>
                  </a:tcPr>
                </a:tc>
                <a:tc>
                  <a:txBody>
                    <a:bodyPr/>
                    <a:lstStyle/>
                    <a:p>
                      <a:pPr algn="ctr"/>
                      <a:r>
                        <a:rPr lang="en-US" sz="3200" b="1" dirty="0">
                          <a:latin typeface="Calibri" pitchFamily="34" charset="0"/>
                          <a:cs typeface="Calibri" pitchFamily="34" charset="0"/>
                        </a:rPr>
                        <a:t>Justification</a:t>
                      </a:r>
                      <a:endParaRPr lang="en-US" sz="3200" b="1" dirty="0">
                        <a:solidFill>
                          <a:srgbClr val="FFFF00"/>
                        </a:solidFill>
                        <a:latin typeface="Calibri" pitchFamily="34" charset="0"/>
                        <a:cs typeface="Calibri" pitchFamily="34" charset="0"/>
                      </a:endParaRPr>
                    </a:p>
                  </a:txBody>
                  <a:tcPr marT="45712" marB="45712" anchor="ctr">
                    <a:solidFill>
                      <a:schemeClr val="tx1"/>
                    </a:solidFill>
                  </a:tcPr>
                </a:tc>
                <a:tc>
                  <a:txBody>
                    <a:bodyPr/>
                    <a:lstStyle/>
                    <a:p>
                      <a:pPr algn="ctr"/>
                      <a:r>
                        <a:rPr lang="en-US" sz="3200" b="1" u="none" dirty="0">
                          <a:latin typeface="Calibri" pitchFamily="34" charset="0"/>
                          <a:cs typeface="Calibri" pitchFamily="34" charset="0"/>
                        </a:rPr>
                        <a:t>Sanctification</a:t>
                      </a:r>
                      <a:endParaRPr lang="en-US" sz="3200" b="1" u="none" dirty="0">
                        <a:solidFill>
                          <a:srgbClr val="FFFF00"/>
                        </a:solidFill>
                        <a:latin typeface="Calibri" pitchFamily="34" charset="0"/>
                        <a:cs typeface="Calibri" pitchFamily="34" charset="0"/>
                      </a:endParaRPr>
                    </a:p>
                  </a:txBody>
                  <a:tcPr marT="45712" marB="45712" anchor="ctr">
                    <a:solidFill>
                      <a:schemeClr val="tx1"/>
                    </a:solidFill>
                  </a:tcPr>
                </a:tc>
                <a:tc>
                  <a:txBody>
                    <a:bodyPr/>
                    <a:lstStyle/>
                    <a:p>
                      <a:pPr algn="ctr"/>
                      <a:r>
                        <a:rPr lang="en-US" sz="3200" b="1" dirty="0">
                          <a:latin typeface="Calibri" pitchFamily="34" charset="0"/>
                          <a:cs typeface="Calibri" pitchFamily="34" charset="0"/>
                        </a:rPr>
                        <a:t>Glorification</a:t>
                      </a:r>
                      <a:endParaRPr lang="en-US" sz="3200" b="1" dirty="0">
                        <a:solidFill>
                          <a:srgbClr val="FFFF00"/>
                        </a:solidFill>
                        <a:latin typeface="Calibri" pitchFamily="34" charset="0"/>
                        <a:cs typeface="Calibri" pitchFamily="34" charset="0"/>
                      </a:endParaRPr>
                    </a:p>
                  </a:txBody>
                  <a:tcPr marT="45712" marB="45712" anchor="ctr">
                    <a:solidFill>
                      <a:schemeClr val="tx1"/>
                    </a:solidFill>
                  </a:tcPr>
                </a:tc>
                <a:extLst>
                  <a:ext uri="{0D108BD9-81ED-4DB2-BD59-A6C34878D82A}">
                    <a16:rowId xmlns:a16="http://schemas.microsoft.com/office/drawing/2014/main" val="10000"/>
                  </a:ext>
                </a:extLst>
              </a:tr>
              <a:tr h="873207">
                <a:tc>
                  <a:txBody>
                    <a:bodyPr/>
                    <a:lstStyle/>
                    <a:p>
                      <a:pPr algn="ctr"/>
                      <a:r>
                        <a:rPr lang="en-US" sz="3200" b="1" dirty="0">
                          <a:latin typeface="Calibri" pitchFamily="34" charset="0"/>
                          <a:cs typeface="Calibri" pitchFamily="34" charset="0"/>
                        </a:rPr>
                        <a:t>Tense</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Past</a:t>
                      </a:r>
                    </a:p>
                  </a:txBody>
                  <a:tcPr marT="45712" marB="45712" anchor="ctr">
                    <a:solidFill>
                      <a:schemeClr val="tx1"/>
                    </a:solidFill>
                  </a:tcPr>
                </a:tc>
                <a:tc>
                  <a:txBody>
                    <a:bodyPr/>
                    <a:lstStyle/>
                    <a:p>
                      <a:pPr algn="ctr"/>
                      <a:r>
                        <a:rPr lang="en-US" sz="3200" b="1" u="none" dirty="0">
                          <a:solidFill>
                            <a:srgbClr val="C00000"/>
                          </a:solidFill>
                          <a:latin typeface="Calibri" pitchFamily="34" charset="0"/>
                          <a:cs typeface="Calibri" pitchFamily="34" charset="0"/>
                        </a:rPr>
                        <a:t>Present</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Future</a:t>
                      </a:r>
                    </a:p>
                  </a:txBody>
                  <a:tcPr marT="45712" marB="45712" anchor="ctr">
                    <a:solidFill>
                      <a:schemeClr val="tx1"/>
                    </a:solidFill>
                  </a:tcPr>
                </a:tc>
                <a:extLst>
                  <a:ext uri="{0D108BD9-81ED-4DB2-BD59-A6C34878D82A}">
                    <a16:rowId xmlns:a16="http://schemas.microsoft.com/office/drawing/2014/main" val="10001"/>
                  </a:ext>
                </a:extLst>
              </a:tr>
              <a:tr h="1126207">
                <a:tc>
                  <a:txBody>
                    <a:bodyPr/>
                    <a:lstStyle/>
                    <a:p>
                      <a:pPr algn="ctr"/>
                      <a:r>
                        <a:rPr lang="en-US" sz="3200" b="1" dirty="0">
                          <a:latin typeface="Calibri" pitchFamily="34" charset="0"/>
                          <a:cs typeface="Calibri" pitchFamily="34" charset="0"/>
                        </a:rPr>
                        <a:t>Saved from sin’s:</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Penalty</a:t>
                      </a:r>
                    </a:p>
                  </a:txBody>
                  <a:tcPr marT="45712" marB="45712" anchor="ctr">
                    <a:solidFill>
                      <a:schemeClr val="tx1"/>
                    </a:solidFill>
                  </a:tcPr>
                </a:tc>
                <a:tc>
                  <a:txBody>
                    <a:bodyPr/>
                    <a:lstStyle/>
                    <a:p>
                      <a:pPr algn="ctr"/>
                      <a:r>
                        <a:rPr lang="en-US" sz="3200" b="1" u="none" dirty="0">
                          <a:solidFill>
                            <a:srgbClr val="C00000"/>
                          </a:solidFill>
                          <a:latin typeface="Calibri" pitchFamily="34" charset="0"/>
                          <a:cs typeface="Calibri" pitchFamily="34" charset="0"/>
                        </a:rPr>
                        <a:t>Power</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Presence</a:t>
                      </a:r>
                    </a:p>
                  </a:txBody>
                  <a:tcPr marT="45712" marB="45712" anchor="ctr">
                    <a:solidFill>
                      <a:schemeClr val="tx1"/>
                    </a:solidFill>
                  </a:tcPr>
                </a:tc>
                <a:extLst>
                  <a:ext uri="{0D108BD9-81ED-4DB2-BD59-A6C34878D82A}">
                    <a16:rowId xmlns:a16="http://schemas.microsoft.com/office/drawing/2014/main" val="10002"/>
                  </a:ext>
                </a:extLst>
              </a:tr>
              <a:tr h="1608538">
                <a:tc>
                  <a:txBody>
                    <a:bodyPr/>
                    <a:lstStyle/>
                    <a:p>
                      <a:pPr algn="ctr"/>
                      <a:r>
                        <a:rPr lang="en-US" sz="3200" b="1" dirty="0">
                          <a:latin typeface="Calibri" pitchFamily="34" charset="0"/>
                          <a:cs typeface="Calibri" pitchFamily="34" charset="0"/>
                        </a:rPr>
                        <a:t>Scripture</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Eph 2:8-9; Titus 3:5</a:t>
                      </a:r>
                    </a:p>
                  </a:txBody>
                  <a:tcPr marT="45712" marB="45712" anchor="ctr">
                    <a:solidFill>
                      <a:schemeClr val="tx1"/>
                    </a:solidFill>
                  </a:tcPr>
                </a:tc>
                <a:tc>
                  <a:txBody>
                    <a:bodyPr/>
                    <a:lstStyle/>
                    <a:p>
                      <a:pPr algn="ctr"/>
                      <a:r>
                        <a:rPr lang="en-US" sz="3200" b="1" u="none" dirty="0">
                          <a:solidFill>
                            <a:srgbClr val="C00000"/>
                          </a:solidFill>
                          <a:latin typeface="Calibri" pitchFamily="34" charset="0"/>
                          <a:cs typeface="Calibri" pitchFamily="34" charset="0"/>
                        </a:rPr>
                        <a:t>Philip 2:12</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Rom 5:10</a:t>
                      </a:r>
                    </a:p>
                  </a:txBody>
                  <a:tcPr marT="45712" marB="45712" anchor="ctr">
                    <a:solidFill>
                      <a:schemeClr val="tx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895605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60E8F-FFC3-5640-85F6-954C124A1C9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F7AFAB6-4FA4-DD14-57EC-3CF0F385DCE6}"/>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49:8-12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a:t>
            </a:r>
          </a:p>
        </p:txBody>
      </p:sp>
      <p:sp>
        <p:nvSpPr>
          <p:cNvPr id="161795" name="Rectangle 3">
            <a:extLst>
              <a:ext uri="{FF2B5EF4-FFF2-40B4-BE49-F238E27FC236}">
                <a16:creationId xmlns:a16="http://schemas.microsoft.com/office/drawing/2014/main" id="{CA42C587-D4EC-1FA0-1D70-E30427B87EF8}"/>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Preeminence (8)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Power (9)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Messianic line (10)</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Prosperity (11)</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Final result (12)</a:t>
            </a:r>
          </a:p>
        </p:txBody>
      </p:sp>
      <p:pic>
        <p:nvPicPr>
          <p:cNvPr id="2" name="Picture 1">
            <a:extLst>
              <a:ext uri="{FF2B5EF4-FFF2-40B4-BE49-F238E27FC236}">
                <a16:creationId xmlns:a16="http://schemas.microsoft.com/office/drawing/2014/main" id="{51770ACD-CE48-5FEE-A431-7E41575F9B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47601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884C2-F1CC-7645-1166-CA970F43D9A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94042FB-FDB3-9C03-EE0D-08D7AF70FAD4}"/>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49:11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Prosperity</a:t>
            </a:r>
          </a:p>
        </p:txBody>
      </p:sp>
      <p:sp>
        <p:nvSpPr>
          <p:cNvPr id="161795" name="Rectangle 3">
            <a:extLst>
              <a:ext uri="{FF2B5EF4-FFF2-40B4-BE49-F238E27FC236}">
                <a16:creationId xmlns:a16="http://schemas.microsoft.com/office/drawing/2014/main" id="{01059300-3883-9DBD-8E7C-9717906FE963}"/>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Binding coalt to vine (11a)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Binding coalt to choice vine (11b)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Washed garment in vine (11c)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Vesture in blood of grapes (11d)</a:t>
            </a:r>
          </a:p>
        </p:txBody>
      </p:sp>
      <p:pic>
        <p:nvPicPr>
          <p:cNvPr id="3" name="Picture 2">
            <a:extLst>
              <a:ext uri="{FF2B5EF4-FFF2-40B4-BE49-F238E27FC236}">
                <a16:creationId xmlns:a16="http://schemas.microsoft.com/office/drawing/2014/main" id="{9C32FE35-8EF2-3C3B-B1D7-630013FC24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40801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0A117-E8F2-2CF7-0F67-81BD7757147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F323E2D-DDB6-6997-9274-974DBEB0C71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49:11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Prosperity</a:t>
            </a:r>
          </a:p>
        </p:txBody>
      </p:sp>
      <p:sp>
        <p:nvSpPr>
          <p:cNvPr id="161795" name="Rectangle 3">
            <a:extLst>
              <a:ext uri="{FF2B5EF4-FFF2-40B4-BE49-F238E27FC236}">
                <a16:creationId xmlns:a16="http://schemas.microsoft.com/office/drawing/2014/main" id="{BC045B85-5964-ADC3-4031-F47D6D22C995}"/>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Binding coalt to vine (11a)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Binding coalt to choice vine (11b)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Washed garment in vine (11c)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Vesture in blood of grapes (11d)</a:t>
            </a:r>
          </a:p>
        </p:txBody>
      </p:sp>
      <p:pic>
        <p:nvPicPr>
          <p:cNvPr id="3" name="Picture 2">
            <a:extLst>
              <a:ext uri="{FF2B5EF4-FFF2-40B4-BE49-F238E27FC236}">
                <a16:creationId xmlns:a16="http://schemas.microsoft.com/office/drawing/2014/main" id="{6FF997F1-3688-535D-1514-136574D9AB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07629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3D4B5-577F-B7C8-0D6B-DBA0FF4A171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D9A7A01-3A99-56B7-A47E-C50FB98D8C40}"/>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49:11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Prosperity</a:t>
            </a:r>
          </a:p>
        </p:txBody>
      </p:sp>
      <p:sp>
        <p:nvSpPr>
          <p:cNvPr id="161795" name="Rectangle 3">
            <a:extLst>
              <a:ext uri="{FF2B5EF4-FFF2-40B4-BE49-F238E27FC236}">
                <a16:creationId xmlns:a16="http://schemas.microsoft.com/office/drawing/2014/main" id="{91379E87-E6C7-2283-6D3E-8F1C68BDFCAE}"/>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Binding coalt to vine (11a)</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Binding coalt to choice vine (11b)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Washed garment in vine (11c)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Vesture in blood of grapes (11d)</a:t>
            </a:r>
          </a:p>
        </p:txBody>
      </p:sp>
      <p:pic>
        <p:nvPicPr>
          <p:cNvPr id="3" name="Picture 2">
            <a:extLst>
              <a:ext uri="{FF2B5EF4-FFF2-40B4-BE49-F238E27FC236}">
                <a16:creationId xmlns:a16="http://schemas.microsoft.com/office/drawing/2014/main" id="{7D06FC05-ECD5-8E25-7D89-CADBC5099A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41276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15E928-126D-D09A-4A5F-2FFE217D93CA}"/>
              </a:ext>
            </a:extLst>
          </p:cNvPr>
          <p:cNvPicPr>
            <a:picLocks noChangeAspect="1"/>
          </p:cNvPicPr>
          <p:nvPr/>
        </p:nvPicPr>
        <p:blipFill>
          <a:blip r:embed="rId2"/>
          <a:stretch>
            <a:fillRect/>
          </a:stretch>
        </p:blipFill>
        <p:spPr>
          <a:xfrm>
            <a:off x="0" y="0"/>
            <a:ext cx="12192000" cy="6857999"/>
          </a:xfrm>
          <a:prstGeom prst="rect">
            <a:avLst/>
          </a:prstGeom>
        </p:spPr>
      </p:pic>
      <p:sp>
        <p:nvSpPr>
          <p:cNvPr id="6" name="TextBox 5">
            <a:extLst>
              <a:ext uri="{FF2B5EF4-FFF2-40B4-BE49-F238E27FC236}">
                <a16:creationId xmlns:a16="http://schemas.microsoft.com/office/drawing/2014/main" id="{224061E2-42A9-BF47-ED74-C3D93BFE3084}"/>
              </a:ext>
            </a:extLst>
          </p:cNvPr>
          <p:cNvSpPr txBox="1"/>
          <p:nvPr/>
        </p:nvSpPr>
        <p:spPr>
          <a:xfrm>
            <a:off x="609600" y="0"/>
            <a:ext cx="10972800" cy="4185761"/>
          </a:xfrm>
          <a:prstGeom prst="rect">
            <a:avLst/>
          </a:prstGeom>
          <a:noFill/>
        </p:spPr>
        <p:txBody>
          <a:bodyPr wrap="square">
            <a:spAutoFit/>
          </a:bodyPr>
          <a:lstStyle/>
          <a:p>
            <a:pPr marL="342900" marR="0" indent="-342900" algn="ctr" defTabSz="685800" eaLnBrk="0" hangingPunct="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65:21–22</a:t>
            </a:r>
          </a:p>
          <a:p>
            <a:pPr marL="0" marR="0" algn="just">
              <a:spcBef>
                <a:spcPts val="0"/>
              </a:spcBef>
              <a:spcAft>
                <a:spcPts val="1000"/>
              </a:spcAft>
            </a:pPr>
            <a:r>
              <a:rPr lang="en-US" sz="3600" u="none" strike="noStrike" baseline="30000" dirty="0">
                <a:effectLst/>
                <a:latin typeface="Calibri" panose="020F0502020204030204" pitchFamily="34" charset="0"/>
              </a:rPr>
              <a:t>21</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“They will build houses and inhabit </a:t>
            </a:r>
            <a:r>
              <a:rPr lang="en-US" sz="3600" i="1" dirty="0">
                <a:effectLst/>
                <a:latin typeface="Calibri" panose="020F0502020204030204" pitchFamily="34" charset="0"/>
              </a:rPr>
              <a:t>them;</a:t>
            </a:r>
            <a:r>
              <a:rPr lang="en-US" sz="3600" dirty="0">
                <a:effectLst/>
                <a:latin typeface="Calibri" panose="020F0502020204030204" pitchFamily="34" charset="0"/>
              </a:rPr>
              <a:t> They will also plant vineyards and eat their fruit. </a:t>
            </a:r>
            <a:r>
              <a:rPr lang="en-US" sz="3600" u="none" strike="noStrike" baseline="30000" dirty="0">
                <a:effectLst/>
                <a:latin typeface="Calibri" panose="020F0502020204030204" pitchFamily="34" charset="0"/>
              </a:rPr>
              <a:t>22</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“They will not build and another inhabit, They will not plant and another eat; For as the lifetime of a tree, </a:t>
            </a:r>
            <a:r>
              <a:rPr lang="en-US" sz="3600" i="1" dirty="0">
                <a:effectLst/>
                <a:latin typeface="Calibri" panose="020F0502020204030204" pitchFamily="34" charset="0"/>
              </a:rPr>
              <a:t>so will be</a:t>
            </a:r>
            <a:r>
              <a:rPr lang="en-US" sz="3600" dirty="0">
                <a:effectLst/>
                <a:latin typeface="Calibri" panose="020F0502020204030204" pitchFamily="34" charset="0"/>
              </a:rPr>
              <a:t> the days of My people, And My chosen ones will wear out the work of their hands. </a:t>
            </a:r>
          </a:p>
        </p:txBody>
      </p:sp>
    </p:spTree>
    <p:extLst>
      <p:ext uri="{BB962C8B-B14F-4D97-AF65-F5344CB8AC3E}">
        <p14:creationId xmlns:p14="http://schemas.microsoft.com/office/powerpoint/2010/main" val="500564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B89A9-5553-355A-D159-E0B789E9784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9DFFED6-A311-7264-8F55-6D3BCE57B7A2}"/>
              </a:ext>
            </a:extLst>
          </p:cNvPr>
          <p:cNvSpPr>
            <a:spLocks noGrp="1" noChangeArrowheads="1"/>
          </p:cNvSpPr>
          <p:nvPr>
            <p:ph type="body" idx="1"/>
          </p:nvPr>
        </p:nvSpPr>
        <p:spPr>
          <a:xfrm>
            <a:off x="685800" y="1371600"/>
            <a:ext cx="39624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Reuben (3-4)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Simeon &amp; Levi (5-7)</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Judah (8-12)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Zebulun (13)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Issachar (14-15)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Dan (16-18)</a:t>
            </a:r>
          </a:p>
        </p:txBody>
      </p:sp>
      <p:sp>
        <p:nvSpPr>
          <p:cNvPr id="4" name="Rectangle 2">
            <a:extLst>
              <a:ext uri="{FF2B5EF4-FFF2-40B4-BE49-F238E27FC236}">
                <a16:creationId xmlns:a16="http://schemas.microsoft.com/office/drawing/2014/main" id="{CC717336-42C1-E3C8-14AC-11D015F227DB}"/>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49:3-27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Blessings on His Sons</a:t>
            </a:r>
          </a:p>
        </p:txBody>
      </p:sp>
      <p:sp>
        <p:nvSpPr>
          <p:cNvPr id="3" name="Rectangle 3">
            <a:extLst>
              <a:ext uri="{FF2B5EF4-FFF2-40B4-BE49-F238E27FC236}">
                <a16:creationId xmlns:a16="http://schemas.microsoft.com/office/drawing/2014/main" id="{34897F7A-F6A3-A690-733A-B65A812ED25B}"/>
              </a:ext>
            </a:extLst>
          </p:cNvPr>
          <p:cNvSpPr txBox="1">
            <a:spLocks noChangeArrowheads="1"/>
          </p:cNvSpPr>
          <p:nvPr/>
        </p:nvSpPr>
        <p:spPr bwMode="auto">
          <a:xfrm>
            <a:off x="8153400" y="1371193"/>
            <a:ext cx="3505200" cy="464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lvl="2" indent="-51435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Gad (19)</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Asher (20)</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Naphtali (21)</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Joseph (22-26)</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Benjamin (27)</a:t>
            </a:r>
          </a:p>
        </p:txBody>
      </p:sp>
      <p:pic>
        <p:nvPicPr>
          <p:cNvPr id="5" name="Picture 4">
            <a:extLst>
              <a:ext uri="{FF2B5EF4-FFF2-40B4-BE49-F238E27FC236}">
                <a16:creationId xmlns:a16="http://schemas.microsoft.com/office/drawing/2014/main" id="{A427D73F-7FFA-0022-7729-49EFC35003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52341" y="2286000"/>
            <a:ext cx="2687319" cy="2286000"/>
          </a:xfrm>
          <a:prstGeom prst="rect">
            <a:avLst/>
          </a:prstGeom>
        </p:spPr>
      </p:pic>
    </p:spTree>
    <p:extLst>
      <p:ext uri="{BB962C8B-B14F-4D97-AF65-F5344CB8AC3E}">
        <p14:creationId xmlns:p14="http://schemas.microsoft.com/office/powerpoint/2010/main" val="4273421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8A344A-447B-B40A-70DF-71FA1DACE41F}"/>
              </a:ext>
            </a:extLst>
          </p:cNvPr>
          <p:cNvPicPr>
            <a:picLocks noChangeAspect="1"/>
          </p:cNvPicPr>
          <p:nvPr/>
        </p:nvPicPr>
        <p:blipFill>
          <a:blip r:embed="rId2"/>
          <a:stretch>
            <a:fillRect/>
          </a:stretch>
        </p:blipFill>
        <p:spPr>
          <a:xfrm>
            <a:off x="0" y="0"/>
            <a:ext cx="12192000" cy="6857999"/>
          </a:xfrm>
          <a:prstGeom prst="rect">
            <a:avLst/>
          </a:prstGeom>
        </p:spPr>
      </p:pic>
      <p:pic>
        <p:nvPicPr>
          <p:cNvPr id="6" name="Picture 2" descr="http://3.bp.blogspot.com/-QEkPt30fRNQ/US-EfJsZfRI/AAAAAAAASK4/JnP_SUUHRas/s1600/a.jpg"/>
          <p:cNvPicPr>
            <a:picLocks noChangeAspect="1" noChangeArrowheads="1"/>
          </p:cNvPicPr>
          <p:nvPr/>
        </p:nvPicPr>
        <p:blipFill>
          <a:blip r:embed="rId3" cstate="print"/>
          <a:srcRect/>
          <a:stretch>
            <a:fillRect/>
          </a:stretch>
        </p:blipFill>
        <p:spPr bwMode="auto">
          <a:xfrm>
            <a:off x="4730750" y="3048000"/>
            <a:ext cx="2730500" cy="1828800"/>
          </a:xfrm>
          <a:prstGeom prst="rect">
            <a:avLst/>
          </a:prstGeom>
          <a:noFill/>
          <a:ln w="9525">
            <a:noFill/>
            <a:miter lim="800000"/>
            <a:headEnd/>
            <a:tailEnd/>
          </a:ln>
        </p:spPr>
      </p:pic>
      <p:sp>
        <p:nvSpPr>
          <p:cNvPr id="7" name="TextBox 6">
            <a:extLst>
              <a:ext uri="{FF2B5EF4-FFF2-40B4-BE49-F238E27FC236}">
                <a16:creationId xmlns:a16="http://schemas.microsoft.com/office/drawing/2014/main" id="{2369E77E-5DAC-83B5-0EC5-7B34E069765E}"/>
              </a:ext>
            </a:extLst>
          </p:cNvPr>
          <p:cNvSpPr txBox="1"/>
          <p:nvPr/>
        </p:nvSpPr>
        <p:spPr>
          <a:xfrm>
            <a:off x="609600" y="0"/>
            <a:ext cx="10972800" cy="3077766"/>
          </a:xfrm>
          <a:prstGeom prst="rect">
            <a:avLst/>
          </a:prstGeom>
          <a:noFill/>
        </p:spPr>
        <p:txBody>
          <a:bodyPr wrap="square">
            <a:spAutoFit/>
          </a:bodyPr>
          <a:lstStyle/>
          <a:p>
            <a:pPr marL="342900" indent="-342900" algn="ctr" defTabSz="685800" eaLnBrk="0" hangingPunct="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Amos 9:13</a:t>
            </a:r>
          </a:p>
          <a:p>
            <a:pPr marL="0" marR="0" algn="just">
              <a:spcBef>
                <a:spcPts val="0"/>
              </a:spcBef>
              <a:spcAft>
                <a:spcPts val="1000"/>
              </a:spcAft>
            </a:pPr>
            <a:r>
              <a:rPr lang="en-US" sz="3600" u="none" strike="noStrike" baseline="30000" dirty="0">
                <a:effectLst/>
                <a:latin typeface="Calibri" panose="020F0502020204030204" pitchFamily="34" charset="0"/>
              </a:rPr>
              <a:t>13</a:t>
            </a:r>
            <a:r>
              <a:rPr lang="en-US" sz="3600" u="none" strike="noStrike" dirty="0">
                <a:effectLst/>
                <a:latin typeface="Calibri" panose="020F0502020204030204" pitchFamily="34" charset="0"/>
              </a:rPr>
              <a:t> </a:t>
            </a:r>
            <a:r>
              <a:rPr lang="en-US" sz="3600" dirty="0">
                <a:effectLst/>
                <a:latin typeface="Calibri" panose="020F0502020204030204" pitchFamily="34" charset="0"/>
              </a:rPr>
              <a:t>“Behold, days are coming,” declares the </a:t>
            </a:r>
            <a:r>
              <a:rPr lang="en-US" sz="3600" cap="small" dirty="0">
                <a:effectLst/>
                <a:latin typeface="Calibri" panose="020F0502020204030204" pitchFamily="34" charset="0"/>
              </a:rPr>
              <a:t>Lord</a:t>
            </a:r>
            <a:r>
              <a:rPr lang="en-US" sz="3600" dirty="0">
                <a:effectLst/>
                <a:latin typeface="Calibri" panose="020F0502020204030204" pitchFamily="34" charset="0"/>
              </a:rPr>
              <a:t>, “When the plowman will overtake the reaper And the treader of grapes him who sows seed; When the mountains will drip sweet wine And all the hills will be dissolved.” </a:t>
            </a:r>
          </a:p>
        </p:txBody>
      </p:sp>
    </p:spTree>
    <p:extLst>
      <p:ext uri="{BB962C8B-B14F-4D97-AF65-F5344CB8AC3E}">
        <p14:creationId xmlns:p14="http://schemas.microsoft.com/office/powerpoint/2010/main" val="697817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A0BE5074-0EEC-40DC-AF24-68DF19A5C817}"/>
              </a:ext>
            </a:extLst>
          </p:cNvPr>
          <p:cNvSpPr>
            <a:spLocks noGrp="1" noChangeArrowheads="1"/>
          </p:cNvSpPr>
          <p:nvPr>
            <p:ph type="title"/>
          </p:nvPr>
        </p:nvSpPr>
        <p:spPr>
          <a:xfrm>
            <a:off x="2438400" y="228600"/>
            <a:ext cx="7315200" cy="1371600"/>
          </a:xfrm>
        </p:spPr>
        <p:txBody>
          <a:bodyPr/>
          <a:lstStyle/>
          <a:p>
            <a:pPr marL="914400" indent="-914400" eaLnBrk="1" hangingPunct="1">
              <a:buNone/>
              <a:defRPr/>
            </a:pPr>
            <a:r>
              <a:rPr lang="en-US" sz="4000" dirty="0"/>
              <a:t>Messiah must present himself to Israel in a particular way</a:t>
            </a:r>
          </a:p>
        </p:txBody>
      </p:sp>
      <p:sp>
        <p:nvSpPr>
          <p:cNvPr id="67587" name="Rectangle 3">
            <a:extLst>
              <a:ext uri="{FF2B5EF4-FFF2-40B4-BE49-F238E27FC236}">
                <a16:creationId xmlns:a16="http://schemas.microsoft.com/office/drawing/2014/main" id="{D3A7F26A-E282-43A2-82C1-CFB74D99244A}"/>
              </a:ext>
            </a:extLst>
          </p:cNvPr>
          <p:cNvSpPr>
            <a:spLocks noGrp="1" noChangeArrowheads="1"/>
          </p:cNvSpPr>
          <p:nvPr>
            <p:ph type="body" idx="1"/>
          </p:nvPr>
        </p:nvSpPr>
        <p:spPr>
          <a:xfrm>
            <a:off x="2286000" y="2743201"/>
            <a:ext cx="3429000" cy="568325"/>
          </a:xfrm>
        </p:spPr>
        <p:txBody>
          <a:bodyPr/>
          <a:lstStyle/>
          <a:p>
            <a:pPr eaLnBrk="1" hangingPunct="1">
              <a:lnSpc>
                <a:spcPct val="90000"/>
              </a:lnSpc>
              <a:buClr>
                <a:schemeClr val="tx2"/>
              </a:buClr>
              <a:buFont typeface="Wingdings" panose="05000000000000000000" pitchFamily="2" charset="2"/>
              <a:buChar char="n"/>
              <a:defRPr/>
            </a:pPr>
            <a:r>
              <a:rPr lang="en-US" sz="3600" dirty="0"/>
              <a:t>Zechariah 9:9</a:t>
            </a:r>
          </a:p>
        </p:txBody>
      </p:sp>
      <p:pic>
        <p:nvPicPr>
          <p:cNvPr id="39940" name="Picture 4" descr="C:\Documents and Settings\Owner\Application Data\Microsoft\Media Catalog\Downloaded Clips\cl0\so01614_.wmf">
            <a:extLst>
              <a:ext uri="{FF2B5EF4-FFF2-40B4-BE49-F238E27FC236}">
                <a16:creationId xmlns:a16="http://schemas.microsoft.com/office/drawing/2014/main" id="{4F008EC7-532C-4B9D-982C-CE7BA8E05EF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86401" y="2286000"/>
            <a:ext cx="4956175"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AA8D28-035A-474E-ABDB-158376AD4A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1"/>
            <a:ext cx="10972800" cy="3593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9:9</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Rejoice greatly, O daughter of Zion! Shout in triumph, O daughter of Jerusalem! Behold, your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king</a:t>
            </a:r>
            <a:r>
              <a:rPr lang="en-US" sz="3600" dirty="0">
                <a:effectLst>
                  <a:outerShdw blurRad="38100" dist="38100" dir="2700000" algn="tl">
                    <a:srgbClr val="000000">
                      <a:alpha val="43137"/>
                    </a:srgbClr>
                  </a:outerShdw>
                </a:effectLst>
                <a:latin typeface="Calibri" panose="020F0502020204030204" pitchFamily="34" charset="0"/>
              </a:rPr>
              <a:t> is coming to you; He is just and endowed with salvation, Humble, and mounted on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 donkey</a:t>
            </a:r>
            <a:r>
              <a:rPr lang="en-US" sz="3600" dirty="0">
                <a:effectLst>
                  <a:outerShdw blurRad="38100" dist="38100" dir="2700000" algn="tl">
                    <a:srgbClr val="000000">
                      <a:alpha val="43137"/>
                    </a:srgbClr>
                  </a:outerShdw>
                </a:effectLst>
                <a:latin typeface="Calibri" panose="020F0502020204030204" pitchFamily="34" charset="0"/>
              </a:rPr>
              <a:t>, Even on a colt, the foal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 donkey</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4" descr="C:\Documents and Settings\Owner\Application Data\Microsoft\Media Catalog\Downloaded Clips\cl0\so01614_.wmf">
            <a:extLst>
              <a:ext uri="{FF2B5EF4-FFF2-40B4-BE49-F238E27FC236}">
                <a16:creationId xmlns:a16="http://schemas.microsoft.com/office/drawing/2014/main" id="{08367FA5-6AE8-1CC4-D3C3-43099E89C6E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98439" y="3048000"/>
            <a:ext cx="2195122" cy="1828800"/>
          </a:xfrm>
          <a:prstGeom prst="rect">
            <a:avLst/>
          </a:prstGeom>
          <a:solidFill>
            <a:schemeClr val="accent1"/>
          </a:solidFill>
          <a:ln>
            <a:noFill/>
          </a:ln>
        </p:spPr>
      </p:pic>
    </p:spTree>
    <p:extLst>
      <p:ext uri="{BB962C8B-B14F-4D97-AF65-F5344CB8AC3E}">
        <p14:creationId xmlns:p14="http://schemas.microsoft.com/office/powerpoint/2010/main" val="280710565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02784-2B21-5935-E517-E7A8C36414F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4C3DBF7-6841-ECC4-9317-57D0C05DD02F}"/>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49:11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Prosperity</a:t>
            </a:r>
          </a:p>
        </p:txBody>
      </p:sp>
      <p:sp>
        <p:nvSpPr>
          <p:cNvPr id="161795" name="Rectangle 3">
            <a:extLst>
              <a:ext uri="{FF2B5EF4-FFF2-40B4-BE49-F238E27FC236}">
                <a16:creationId xmlns:a16="http://schemas.microsoft.com/office/drawing/2014/main" id="{1D68C7DD-CA7B-7706-FA9C-53595CAE25E3}"/>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Binding coalt to vine (11a)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Binding coalt to choice vine (11b)</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Washed garment in vine (11c)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Vesture in blood of grapes (11d)</a:t>
            </a:r>
          </a:p>
        </p:txBody>
      </p:sp>
      <p:pic>
        <p:nvPicPr>
          <p:cNvPr id="3" name="Picture 2">
            <a:extLst>
              <a:ext uri="{FF2B5EF4-FFF2-40B4-BE49-F238E27FC236}">
                <a16:creationId xmlns:a16="http://schemas.microsoft.com/office/drawing/2014/main" id="{4691C198-824F-07C1-3A5F-E4EE4A3392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57457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633C1-6D23-95B8-3A5F-0A01372204A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C8758D8-3B0F-5F32-3868-5143FAA83AD5}"/>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49:11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Prosperity</a:t>
            </a:r>
          </a:p>
        </p:txBody>
      </p:sp>
      <p:sp>
        <p:nvSpPr>
          <p:cNvPr id="161795" name="Rectangle 3">
            <a:extLst>
              <a:ext uri="{FF2B5EF4-FFF2-40B4-BE49-F238E27FC236}">
                <a16:creationId xmlns:a16="http://schemas.microsoft.com/office/drawing/2014/main" id="{B41A3564-799E-C655-1F67-ED1A82E862DB}"/>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Binding coalt to vine (11a)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Binding coalt to choice vine (11b)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Washed garment in vine (11c)</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Vesture in blood of grapes (11d)</a:t>
            </a:r>
          </a:p>
        </p:txBody>
      </p:sp>
      <p:pic>
        <p:nvPicPr>
          <p:cNvPr id="3" name="Picture 2">
            <a:extLst>
              <a:ext uri="{FF2B5EF4-FFF2-40B4-BE49-F238E27FC236}">
                <a16:creationId xmlns:a16="http://schemas.microsoft.com/office/drawing/2014/main" id="{2B126BAE-1782-AC56-0C7A-7FE02FCA90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04691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E16913-08F4-3ED9-C4A5-60A3E96E481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9939" name="Rectangle 3"/>
          <p:cNvSpPr>
            <a:spLocks noGrp="1"/>
          </p:cNvSpPr>
          <p:nvPr>
            <p:ph type="body" sz="half" idx="2"/>
          </p:nvPr>
        </p:nvSpPr>
        <p:spPr>
          <a:xfrm>
            <a:off x="609600" y="0"/>
            <a:ext cx="10972800" cy="3017520"/>
          </a:xfrm>
        </p:spPr>
        <p:txBody>
          <a:bodyPr/>
          <a:lstStyle/>
          <a:p>
            <a:pPr algn="ctr" defTabSz="685800">
              <a:spcBef>
                <a:spcPts val="0"/>
              </a:spcBef>
              <a:spcAft>
                <a:spcPts val="900"/>
              </a:spcAft>
              <a:buNone/>
              <a:defRPr/>
            </a:pPr>
            <a:r>
              <a:rPr lang="en-US" sz="4000" kern="1200" dirty="0">
                <a:solidFill>
                  <a:schemeClr val="tx2"/>
                </a:solidFill>
                <a:ea typeface="+mj-ea"/>
                <a:cs typeface="Calibri" panose="020F0502020204030204" pitchFamily="34" charset="0"/>
              </a:rPr>
              <a:t>Revelation 6:16-17</a:t>
            </a:r>
          </a:p>
          <a:p>
            <a:pPr marL="0" indent="0" algn="just">
              <a:spcBef>
                <a:spcPts val="0"/>
              </a:spcBef>
              <a:buNone/>
            </a:pPr>
            <a:r>
              <a:rPr lang="en-US" sz="3400" baseline="30000" dirty="0">
                <a:effectLst>
                  <a:outerShdw blurRad="38100" dist="38100" dir="2700000" algn="tl">
                    <a:srgbClr val="000000">
                      <a:alpha val="43137"/>
                    </a:srgbClr>
                  </a:outerShdw>
                </a:effectLst>
                <a:cs typeface="Calibri" panose="020F0502020204030204" pitchFamily="34" charset="0"/>
              </a:rPr>
              <a:t>“16</a:t>
            </a:r>
            <a:r>
              <a:rPr lang="en-US" sz="3400" dirty="0">
                <a:effectLst>
                  <a:outerShdw blurRad="38100" dist="38100" dir="2700000" algn="tl">
                    <a:srgbClr val="000000">
                      <a:alpha val="43137"/>
                    </a:srgbClr>
                  </a:outerShdw>
                </a:effectLst>
                <a:cs typeface="Calibri" panose="020F0502020204030204" pitchFamily="34" charset="0"/>
              </a:rPr>
              <a:t> and they said to the mountains and the rocks, ‘Fall on us and hide us from the sight of Him who sits on the throne, and from the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400" u="sng" dirty="0">
                <a:effectLst>
                  <a:outerShdw blurRad="38100" dist="38100" dir="2700000" algn="tl">
                    <a:srgbClr val="000000">
                      <a:alpha val="43137"/>
                    </a:srgbClr>
                  </a:outerShdw>
                </a:effectLst>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400" b="1" i="1" u="sng" dirty="0" err="1">
                <a:solidFill>
                  <a:srgbClr val="FFFFCC"/>
                </a:solidFill>
                <a:effectLst>
                  <a:outerShdw blurRad="38100" dist="38100" dir="2700000" algn="tl">
                    <a:srgbClr val="000000">
                      <a:alpha val="43137"/>
                    </a:srgbClr>
                  </a:outerShdw>
                </a:effectLst>
                <a:cs typeface="Calibri" panose="020F0502020204030204" pitchFamily="34" charset="0"/>
              </a:rPr>
              <a:t>orgḗ</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 of the Lamb</a:t>
            </a:r>
            <a:r>
              <a:rPr lang="en-US" sz="3400" dirty="0">
                <a:effectLst>
                  <a:outerShdw blurRad="38100" dist="38100" dir="2700000" algn="tl">
                    <a:srgbClr val="000000">
                      <a:alpha val="43137"/>
                    </a:srgbClr>
                  </a:outerShdw>
                </a:effectLst>
                <a:cs typeface="Calibri" panose="020F0502020204030204" pitchFamily="34" charset="0"/>
              </a:rPr>
              <a:t>; </a:t>
            </a:r>
            <a:r>
              <a:rPr lang="en-US" sz="3400" baseline="30000" dirty="0">
                <a:effectLst>
                  <a:outerShdw blurRad="38100" dist="38100" dir="2700000" algn="tl">
                    <a:srgbClr val="000000">
                      <a:alpha val="43137"/>
                    </a:srgbClr>
                  </a:outerShdw>
                </a:effectLst>
                <a:cs typeface="Calibri" panose="020F0502020204030204" pitchFamily="34" charset="0"/>
              </a:rPr>
              <a:t>17</a:t>
            </a:r>
            <a:r>
              <a:rPr lang="en-US" sz="3400" dirty="0">
                <a:effectLst>
                  <a:outerShdw blurRad="38100" dist="38100" dir="2700000" algn="tl">
                    <a:srgbClr val="000000">
                      <a:alpha val="43137"/>
                    </a:srgbClr>
                  </a:outerShdw>
                </a:effectLst>
                <a:cs typeface="Calibri" panose="020F0502020204030204" pitchFamily="34" charset="0"/>
              </a:rPr>
              <a:t> for the great day of Their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400" u="sng" dirty="0">
                <a:effectLst>
                  <a:outerShdw blurRad="38100" dist="38100" dir="2700000" algn="tl">
                    <a:srgbClr val="000000">
                      <a:alpha val="43137"/>
                    </a:srgbClr>
                  </a:outerShdw>
                </a:effectLst>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400" b="1" i="1" u="sng" dirty="0" err="1">
                <a:solidFill>
                  <a:srgbClr val="FFFFCC"/>
                </a:solidFill>
                <a:effectLst>
                  <a:outerShdw blurRad="38100" dist="38100" dir="2700000" algn="tl">
                    <a:srgbClr val="000000">
                      <a:alpha val="43137"/>
                    </a:srgbClr>
                  </a:outerShdw>
                </a:effectLst>
                <a:cs typeface="Calibri" panose="020F0502020204030204" pitchFamily="34" charset="0"/>
              </a:rPr>
              <a:t>orgḗ</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400" dirty="0">
                <a:effectLst>
                  <a:outerShdw blurRad="38100" dist="38100" dir="2700000" algn="tl">
                    <a:srgbClr val="000000">
                      <a:alpha val="43137"/>
                    </a:srgbClr>
                  </a:outerShdw>
                </a:effectLst>
                <a:cs typeface="Calibri" panose="020F0502020204030204" pitchFamily="34" charset="0"/>
              </a:rPr>
              <a:t>has come, and who is able to stand?’”</a:t>
            </a:r>
          </a:p>
        </p:txBody>
      </p:sp>
      <p:pic>
        <p:nvPicPr>
          <p:cNvPr id="4" name="Picture 3">
            <a:extLst>
              <a:ext uri="{FF2B5EF4-FFF2-40B4-BE49-F238E27FC236}">
                <a16:creationId xmlns:a16="http://schemas.microsoft.com/office/drawing/2014/main" id="{9AAA3764-8D66-45E6-98E4-A9325C343C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28653" y="3276600"/>
            <a:ext cx="3734694" cy="1828800"/>
          </a:xfrm>
          <a:prstGeom prst="rect">
            <a:avLst/>
          </a:prstGeom>
        </p:spPr>
      </p:pic>
    </p:spTree>
    <p:extLst>
      <p:ext uri="{BB962C8B-B14F-4D97-AF65-F5344CB8AC3E}">
        <p14:creationId xmlns:p14="http://schemas.microsoft.com/office/powerpoint/2010/main" val="19526292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1DCB00-EAFE-40A8-88DB-7EAAA0A27361}"/>
              </a:ext>
            </a:extLst>
          </p:cNvPr>
          <p:cNvPicPr>
            <a:picLocks noChangeAspect="1"/>
          </p:cNvPicPr>
          <p:nvPr/>
        </p:nvPicPr>
        <p:blipFill>
          <a:blip r:embed="rId2"/>
          <a:stretch>
            <a:fillRect/>
          </a:stretch>
        </p:blipFill>
        <p:spPr>
          <a:xfrm>
            <a:off x="1829334" y="605191"/>
            <a:ext cx="8533333" cy="5647619"/>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DF4AC-6E71-95CA-4C33-079FCBABC8B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1C38D5-CCD2-1208-561A-1BE19AED6F5A}"/>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49:8-12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a:t>
            </a:r>
          </a:p>
        </p:txBody>
      </p:sp>
      <p:sp>
        <p:nvSpPr>
          <p:cNvPr id="161795" name="Rectangle 3">
            <a:extLst>
              <a:ext uri="{FF2B5EF4-FFF2-40B4-BE49-F238E27FC236}">
                <a16:creationId xmlns:a16="http://schemas.microsoft.com/office/drawing/2014/main" id="{6D032ACE-562B-5C63-2732-AEE40E221D64}"/>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Preeminence (8)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Power (9)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Messianic line (10)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Prosperity (11)</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Final result (12)</a:t>
            </a:r>
          </a:p>
        </p:txBody>
      </p:sp>
      <p:pic>
        <p:nvPicPr>
          <p:cNvPr id="2" name="Picture 1">
            <a:extLst>
              <a:ext uri="{FF2B5EF4-FFF2-40B4-BE49-F238E27FC236}">
                <a16:creationId xmlns:a16="http://schemas.microsoft.com/office/drawing/2014/main" id="{FB6928E1-88CF-3789-077E-592E559378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56221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8CAD7-D3BC-55F9-2685-FFD1C596FA4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A2AB727-0DA1-DC75-F024-B949B5D4023A}"/>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5"/>
            </a:pPr>
            <a:r>
              <a:rPr lang="en-US" sz="3600" dirty="0">
                <a:effectLst>
                  <a:outerShdw blurRad="38100" dist="38100" dir="2700000" algn="tl">
                    <a:srgbClr val="000000">
                      <a:alpha val="43137"/>
                    </a:srgbClr>
                  </a:outerShdw>
                </a:effectLst>
              </a:rPr>
              <a:t>Genesis 49:12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Final Result</a:t>
            </a:r>
          </a:p>
        </p:txBody>
      </p:sp>
      <p:sp>
        <p:nvSpPr>
          <p:cNvPr id="161795" name="Rectangle 3">
            <a:extLst>
              <a:ext uri="{FF2B5EF4-FFF2-40B4-BE49-F238E27FC236}">
                <a16:creationId xmlns:a16="http://schemas.microsoft.com/office/drawing/2014/main" id="{9DE33A20-3D3B-4ACB-9B68-E6D3FEB35F99}"/>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Messiah’s eyes (12a)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Messiah’s teeth (12b)</a:t>
            </a:r>
          </a:p>
        </p:txBody>
      </p:sp>
      <p:pic>
        <p:nvPicPr>
          <p:cNvPr id="3" name="Picture 2">
            <a:extLst>
              <a:ext uri="{FF2B5EF4-FFF2-40B4-BE49-F238E27FC236}">
                <a16:creationId xmlns:a16="http://schemas.microsoft.com/office/drawing/2014/main" id="{42C4B6F3-7D0F-1417-634B-0572EA32D5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19142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62590-F9E6-08E0-908C-E32AB186EC0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E28D5DA-D62C-5C34-9494-DBF8A36C8CA5}"/>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5"/>
            </a:pPr>
            <a:r>
              <a:rPr lang="en-US" sz="3600" dirty="0">
                <a:effectLst>
                  <a:outerShdw blurRad="38100" dist="38100" dir="2700000" algn="tl">
                    <a:srgbClr val="000000">
                      <a:alpha val="43137"/>
                    </a:srgbClr>
                  </a:outerShdw>
                </a:effectLst>
              </a:rPr>
              <a:t>Genesis 49:12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Final Result</a:t>
            </a:r>
          </a:p>
        </p:txBody>
      </p:sp>
      <p:sp>
        <p:nvSpPr>
          <p:cNvPr id="161795" name="Rectangle 3">
            <a:extLst>
              <a:ext uri="{FF2B5EF4-FFF2-40B4-BE49-F238E27FC236}">
                <a16:creationId xmlns:a16="http://schemas.microsoft.com/office/drawing/2014/main" id="{01EE9F82-5445-0498-A29C-F3013E74F88F}"/>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Messiah’s eyes (12a)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Messiah’s teeth (12b)</a:t>
            </a:r>
          </a:p>
        </p:txBody>
      </p:sp>
      <p:pic>
        <p:nvPicPr>
          <p:cNvPr id="3" name="Picture 2">
            <a:extLst>
              <a:ext uri="{FF2B5EF4-FFF2-40B4-BE49-F238E27FC236}">
                <a16:creationId xmlns:a16="http://schemas.microsoft.com/office/drawing/2014/main" id="{F6F17C4E-2F55-B9E1-1473-50F9F8777A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34314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7DB28-0120-5CC6-1198-D5BF51C9C47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AA08B83-ECC2-6C5A-583B-51EE4B5B784C}"/>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49:8-12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a:t>
            </a:r>
          </a:p>
        </p:txBody>
      </p:sp>
      <p:sp>
        <p:nvSpPr>
          <p:cNvPr id="161795" name="Rectangle 3">
            <a:extLst>
              <a:ext uri="{FF2B5EF4-FFF2-40B4-BE49-F238E27FC236}">
                <a16:creationId xmlns:a16="http://schemas.microsoft.com/office/drawing/2014/main" id="{B35E5E1C-11DE-6DDF-99BF-F44A2D536C02}"/>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Preeminence (8)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Power (9)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Messianic line (10)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Prosperity (11)</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Final result (12)</a:t>
            </a:r>
          </a:p>
        </p:txBody>
      </p:sp>
      <p:pic>
        <p:nvPicPr>
          <p:cNvPr id="2" name="Picture 1">
            <a:extLst>
              <a:ext uri="{FF2B5EF4-FFF2-40B4-BE49-F238E27FC236}">
                <a16:creationId xmlns:a16="http://schemas.microsoft.com/office/drawing/2014/main" id="{3CE468FE-369B-882F-5575-B3479EE4EB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01456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christ among the seven lampstands">
            <a:extLst>
              <a:ext uri="{FF2B5EF4-FFF2-40B4-BE49-F238E27FC236}">
                <a16:creationId xmlns:a16="http://schemas.microsoft.com/office/drawing/2014/main" id="{81543E2E-3294-4C3C-88A7-581DCB319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52400"/>
            <a:ext cx="5181600" cy="64221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9511776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193A998-C673-46EA-8C7A-A39ABEFDEA91}"/>
              </a:ext>
            </a:extLst>
          </p:cNvPr>
          <p:cNvSpPr>
            <a:spLocks noGrp="1" noChangeArrowheads="1"/>
          </p:cNvSpPr>
          <p:nvPr>
            <p:ph type="title" idx="4294967295"/>
          </p:nvPr>
        </p:nvSpPr>
        <p:spPr>
          <a:xfrm>
            <a:off x="4686300" y="228600"/>
            <a:ext cx="2819400" cy="1066800"/>
          </a:xfrm>
        </p:spPr>
        <p:txBody>
          <a:bodyPr/>
          <a:lstStyle/>
          <a:p>
            <a:pPr algn="ctr" eaLnBrk="1" hangingPunct="1">
              <a:defRPr/>
            </a:pPr>
            <a:r>
              <a:rPr lang="en-US" sz="3600" kern="1200" dirty="0">
                <a:effectLst>
                  <a:outerShdw blurRad="38100" dist="38100" dir="2700000" algn="tl">
                    <a:srgbClr val="000000">
                      <a:alpha val="43137"/>
                    </a:srgbClr>
                  </a:outerShdw>
                </a:effectLst>
                <a:cs typeface="Calibri" panose="020F0502020204030204" pitchFamily="34" charset="0"/>
              </a:rPr>
              <a:t>His Body </a:t>
            </a:r>
            <a:br>
              <a:rPr lang="en-US" sz="4000" kern="1200" dirty="0">
                <a:effectLst>
                  <a:outerShdw blurRad="38100" dist="38100" dir="2700000" algn="tl">
                    <a:srgbClr val="000000">
                      <a:alpha val="43137"/>
                    </a:srgbClr>
                  </a:outerShdw>
                </a:effectLst>
                <a:cs typeface="Calibri" panose="020F0502020204030204" pitchFamily="34" charset="0"/>
              </a:rPr>
            </a:br>
            <a:r>
              <a:rPr lang="en-US" sz="3200" kern="1200" dirty="0">
                <a:effectLst>
                  <a:outerShdw blurRad="38100" dist="38100" dir="2700000" algn="tl">
                    <a:srgbClr val="000000">
                      <a:alpha val="43137"/>
                    </a:srgbClr>
                  </a:outerShdw>
                </a:effectLst>
                <a:cs typeface="Calibri" panose="020F0502020204030204" pitchFamily="34" charset="0"/>
              </a:rPr>
              <a:t>(Rev. 1:14-16)</a:t>
            </a:r>
          </a:p>
        </p:txBody>
      </p:sp>
      <p:sp>
        <p:nvSpPr>
          <p:cNvPr id="16387" name="Rectangle 3">
            <a:extLst>
              <a:ext uri="{FF2B5EF4-FFF2-40B4-BE49-F238E27FC236}">
                <a16:creationId xmlns:a16="http://schemas.microsoft.com/office/drawing/2014/main" id="{CE7396C4-1082-4750-A984-3A6B521EAA50}"/>
              </a:ext>
            </a:extLst>
          </p:cNvPr>
          <p:cNvSpPr>
            <a:spLocks noGrp="1" noChangeArrowheads="1"/>
          </p:cNvSpPr>
          <p:nvPr>
            <p:ph type="body" idx="4294967295"/>
          </p:nvPr>
        </p:nvSpPr>
        <p:spPr>
          <a:xfrm>
            <a:off x="1676400" y="1524000"/>
            <a:ext cx="4648200" cy="5029200"/>
          </a:xfrm>
        </p:spPr>
        <p:txBody>
          <a:bodyPr/>
          <a:lstStyle/>
          <a:p>
            <a:pPr marL="687388" indent="-687388"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His hair (14a)</a:t>
            </a:r>
          </a:p>
          <a:p>
            <a:pPr marL="687388" indent="-687388" eaLnBrk="1" hangingPunct="1">
              <a:spcBef>
                <a:spcPts val="0"/>
              </a:spcBef>
              <a:spcAft>
                <a:spcPts val="18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His eyes (14b)</a:t>
            </a:r>
          </a:p>
          <a:p>
            <a:pPr marL="687388" indent="-687388"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His feet (15a)</a:t>
            </a:r>
          </a:p>
          <a:p>
            <a:pPr marL="687388" indent="-687388"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His voice (15b)</a:t>
            </a:r>
          </a:p>
          <a:p>
            <a:pPr marL="687388" indent="-687388"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His right hand (16a)</a:t>
            </a:r>
          </a:p>
          <a:p>
            <a:pPr marL="687388" indent="-687388"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His mouth (16b)</a:t>
            </a:r>
          </a:p>
          <a:p>
            <a:pPr marL="687388" indent="-687388"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His face (16c)</a:t>
            </a:r>
          </a:p>
        </p:txBody>
      </p:sp>
      <p:pic>
        <p:nvPicPr>
          <p:cNvPr id="5" name="Picture 1026">
            <a:extLst>
              <a:ext uri="{FF2B5EF4-FFF2-40B4-BE49-F238E27FC236}">
                <a16:creationId xmlns:a16="http://schemas.microsoft.com/office/drawing/2014/main" id="{ED53BF7E-3355-4A47-AB34-A11FBD8EDD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1" y="1557337"/>
            <a:ext cx="3458703" cy="48491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5265175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BFCF4-EAEF-F939-49F9-D648DD4A11A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7CAE452-DF7D-2A7D-269F-F3F0E574E3DB}"/>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5"/>
            </a:pPr>
            <a:r>
              <a:rPr lang="en-US" sz="3600" dirty="0">
                <a:effectLst>
                  <a:outerShdw blurRad="38100" dist="38100" dir="2700000" algn="tl">
                    <a:srgbClr val="000000">
                      <a:alpha val="43137"/>
                    </a:srgbClr>
                  </a:outerShdw>
                </a:effectLst>
              </a:rPr>
              <a:t>Genesis 49:12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Final Result</a:t>
            </a:r>
          </a:p>
        </p:txBody>
      </p:sp>
      <p:sp>
        <p:nvSpPr>
          <p:cNvPr id="161795" name="Rectangle 3">
            <a:extLst>
              <a:ext uri="{FF2B5EF4-FFF2-40B4-BE49-F238E27FC236}">
                <a16:creationId xmlns:a16="http://schemas.microsoft.com/office/drawing/2014/main" id="{DC51E670-DAD6-EC96-278C-73579A7DB35B}"/>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Messiah’s eyes (12a)</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Messiah’s teeth (12b)</a:t>
            </a:r>
          </a:p>
        </p:txBody>
      </p:sp>
      <p:pic>
        <p:nvPicPr>
          <p:cNvPr id="3" name="Picture 2">
            <a:extLst>
              <a:ext uri="{FF2B5EF4-FFF2-40B4-BE49-F238E27FC236}">
                <a16:creationId xmlns:a16="http://schemas.microsoft.com/office/drawing/2014/main" id="{A6D510C7-6F67-5726-AD60-B6BF743757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43663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2766860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7DB28-0120-5CC6-1198-D5BF51C9C47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AA08B83-ECC2-6C5A-583B-51EE4B5B784C}"/>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49:8-12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a:t>
            </a:r>
          </a:p>
        </p:txBody>
      </p:sp>
      <p:sp>
        <p:nvSpPr>
          <p:cNvPr id="161795" name="Rectangle 3">
            <a:extLst>
              <a:ext uri="{FF2B5EF4-FFF2-40B4-BE49-F238E27FC236}">
                <a16:creationId xmlns:a16="http://schemas.microsoft.com/office/drawing/2014/main" id="{B35E5E1C-11DE-6DDF-99BF-F44A2D536C02}"/>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Preeminence (8)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Power (9)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Messianic line (10)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Prosperity (11)</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Final result (12)</a:t>
            </a:r>
          </a:p>
        </p:txBody>
      </p:sp>
      <p:pic>
        <p:nvPicPr>
          <p:cNvPr id="2" name="Picture 1">
            <a:extLst>
              <a:ext uri="{FF2B5EF4-FFF2-40B4-BE49-F238E27FC236}">
                <a16:creationId xmlns:a16="http://schemas.microsoft.com/office/drawing/2014/main" id="{3CE468FE-369B-882F-5575-B3479EE4EB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88874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C6CE1-20B8-DBA6-00EE-BA5573FF424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8801395-1392-4A64-8EFA-A1B46B6144D2}"/>
              </a:ext>
            </a:extLst>
          </p:cNvPr>
          <p:cNvPicPr>
            <a:picLocks noChangeAspect="1"/>
          </p:cNvPicPr>
          <p:nvPr/>
        </p:nvPicPr>
        <p:blipFill>
          <a:blip r:embed="rId2"/>
          <a:stretch>
            <a:fillRect/>
          </a:stretch>
        </p:blipFill>
        <p:spPr>
          <a:xfrm>
            <a:off x="3535680" y="228600"/>
            <a:ext cx="5120641" cy="6400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800899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3600058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F4ABF-1EE5-6564-8853-EB5E25042EA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A1F7C85-BA41-EF04-2BD2-9AC5D855179D}"/>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49:8-12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a:t>
            </a:r>
          </a:p>
        </p:txBody>
      </p:sp>
      <p:sp>
        <p:nvSpPr>
          <p:cNvPr id="161795" name="Rectangle 3">
            <a:extLst>
              <a:ext uri="{FF2B5EF4-FFF2-40B4-BE49-F238E27FC236}">
                <a16:creationId xmlns:a16="http://schemas.microsoft.com/office/drawing/2014/main" id="{C3555ACF-7890-3053-1F89-102556F76606}"/>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Preeminence (8)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Power (9)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Messianic line (10)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Prosperity (11)</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Final result (12)</a:t>
            </a:r>
          </a:p>
        </p:txBody>
      </p:sp>
      <p:pic>
        <p:nvPicPr>
          <p:cNvPr id="2" name="Picture 1">
            <a:extLst>
              <a:ext uri="{FF2B5EF4-FFF2-40B4-BE49-F238E27FC236}">
                <a16:creationId xmlns:a16="http://schemas.microsoft.com/office/drawing/2014/main" id="{BE3510E9-C8BF-73D5-3CEC-D4FEE683DC3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56557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E908A-1954-6CA2-CC21-41B8088FD6A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D8E5D65-8D08-ACCB-0D03-B56A459F4D2D}"/>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49:8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Preeminence</a:t>
            </a:r>
          </a:p>
        </p:txBody>
      </p:sp>
      <p:sp>
        <p:nvSpPr>
          <p:cNvPr id="161795" name="Rectangle 3">
            <a:extLst>
              <a:ext uri="{FF2B5EF4-FFF2-40B4-BE49-F238E27FC236}">
                <a16:creationId xmlns:a16="http://schemas.microsoft.com/office/drawing/2014/main" id="{45F69F19-961F-AF95-B041-4230F5192784}"/>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Praise (8a)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Successful in war (8b)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Brothers bow down to you (8c)</a:t>
            </a:r>
          </a:p>
        </p:txBody>
      </p:sp>
      <p:pic>
        <p:nvPicPr>
          <p:cNvPr id="3" name="Picture 2">
            <a:extLst>
              <a:ext uri="{FF2B5EF4-FFF2-40B4-BE49-F238E27FC236}">
                <a16:creationId xmlns:a16="http://schemas.microsoft.com/office/drawing/2014/main" id="{913FE121-1682-C893-25DD-28691D26E3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5938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B0DC6-DC35-31A2-C5AD-772A64C3DF8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80CD0B5-7433-9504-B9C2-13B638DADFD9}"/>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49:8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Preeminence</a:t>
            </a:r>
          </a:p>
        </p:txBody>
      </p:sp>
      <p:sp>
        <p:nvSpPr>
          <p:cNvPr id="161795" name="Rectangle 3">
            <a:extLst>
              <a:ext uri="{FF2B5EF4-FFF2-40B4-BE49-F238E27FC236}">
                <a16:creationId xmlns:a16="http://schemas.microsoft.com/office/drawing/2014/main" id="{C132DE80-791D-B26D-4746-8F9F863725B0}"/>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Praise (8a)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Successful in war (8b)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Brothers bow down to you (8c)</a:t>
            </a:r>
          </a:p>
        </p:txBody>
      </p:sp>
      <p:pic>
        <p:nvPicPr>
          <p:cNvPr id="3" name="Picture 2">
            <a:extLst>
              <a:ext uri="{FF2B5EF4-FFF2-40B4-BE49-F238E27FC236}">
                <a16:creationId xmlns:a16="http://schemas.microsoft.com/office/drawing/2014/main" id="{E13D5974-02E6-0F6A-4BCA-F5C841CC03C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41507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7619"/>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43234</TotalTime>
  <Words>2353</Words>
  <Application>Microsoft Office PowerPoint</Application>
  <PresentationFormat>Widescreen</PresentationFormat>
  <Paragraphs>271</Paragraphs>
  <Slides>66</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66</vt:i4>
      </vt:variant>
    </vt:vector>
  </HeadingPairs>
  <TitlesOfParts>
    <vt:vector size="72" baseType="lpstr">
      <vt:lpstr>Aptos</vt:lpstr>
      <vt:lpstr>Calibri</vt:lpstr>
      <vt:lpstr>Symbol</vt:lpstr>
      <vt:lpstr>Times New Roman</vt:lpstr>
      <vt:lpstr>Wingdings</vt:lpstr>
      <vt:lpstr>Azure</vt:lpstr>
      <vt:lpstr>PowerPoint Presentation</vt:lpstr>
      <vt:lpstr>GENESIS STRUCTURE</vt:lpstr>
      <vt:lpstr>Genesis 37‒50 Joseph</vt:lpstr>
      <vt:lpstr>Genesis 49:1-33 Jacob Blesses His Sons</vt:lpstr>
      <vt:lpstr>III. Genesis 49:3-27 Jacob’s Blessings on His Sons</vt:lpstr>
      <vt:lpstr>Genesis 49:8-12 Judah</vt:lpstr>
      <vt:lpstr>Genesis 49:8-12 Judah</vt:lpstr>
      <vt:lpstr>Genesis 49:8 Preeminence</vt:lpstr>
      <vt:lpstr>Genesis 49:8 Preeminence</vt:lpstr>
      <vt:lpstr>Genesis 49:8 Preeminence</vt:lpstr>
      <vt:lpstr>PowerPoint Presentation</vt:lpstr>
      <vt:lpstr>8 New Promises Genesis 12:1-3</vt:lpstr>
      <vt:lpstr>Genesis 49:8 Preeminence</vt:lpstr>
      <vt:lpstr>PowerPoint Presentation</vt:lpstr>
      <vt:lpstr>PowerPoint Presentation</vt:lpstr>
      <vt:lpstr>PowerPoint Presentation</vt:lpstr>
      <vt:lpstr>PowerPoint Presentation</vt:lpstr>
      <vt:lpstr>PowerPoint Presentation</vt:lpstr>
      <vt:lpstr>Genesis 49:8-12 Judah</vt:lpstr>
      <vt:lpstr>Genesis 49:9 Power</vt:lpstr>
      <vt:lpstr>Genesis 49:9 Power</vt:lpstr>
      <vt:lpstr>Genesis 49:9 Power</vt:lpstr>
      <vt:lpstr>Genesis 49:9 Power</vt:lpstr>
      <vt:lpstr>Genesis 49:9 Power</vt:lpstr>
      <vt:lpstr>PowerPoint Presentation</vt:lpstr>
      <vt:lpstr>Genesis 49:8-12 Judah</vt:lpstr>
      <vt:lpstr>Genesis 49:10 Messianic Line</vt:lpstr>
      <vt:lpstr>Genesis 49:10 Messianic Line</vt:lpstr>
      <vt:lpstr>PowerPoint Presentation</vt:lpstr>
      <vt:lpstr>Genesis 49:10 Messianic Line</vt:lpstr>
      <vt:lpstr>Genesis 49:10 Messianic Line</vt:lpstr>
      <vt:lpstr>PowerPoint Presentation</vt:lpstr>
      <vt:lpstr>PowerPoint Presentation</vt:lpstr>
      <vt:lpstr>Messiah must be from the tribe of Judah</vt:lpstr>
      <vt:lpstr>PowerPoint Presentation</vt:lpstr>
      <vt:lpstr>Genesis 49:10 Messianic 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Tenses of Salvation</vt:lpstr>
      <vt:lpstr>Genesis 49:8-12 Judah</vt:lpstr>
      <vt:lpstr>Genesis 49:11 Prosperity</vt:lpstr>
      <vt:lpstr>Genesis 49:11 Prosperity</vt:lpstr>
      <vt:lpstr>Genesis 49:11 Prosperity</vt:lpstr>
      <vt:lpstr>PowerPoint Presentation</vt:lpstr>
      <vt:lpstr>PowerPoint Presentation</vt:lpstr>
      <vt:lpstr>Messiah must present himself to Israel in a particular way</vt:lpstr>
      <vt:lpstr>PowerPoint Presentation</vt:lpstr>
      <vt:lpstr>Genesis 49:11 Prosperity</vt:lpstr>
      <vt:lpstr>Genesis 49:11 Prosperity</vt:lpstr>
      <vt:lpstr>PowerPoint Presentation</vt:lpstr>
      <vt:lpstr>PowerPoint Presentation</vt:lpstr>
      <vt:lpstr>Genesis 49:8-12 Judah</vt:lpstr>
      <vt:lpstr>Genesis 49:12 Final Result</vt:lpstr>
      <vt:lpstr>Genesis 49:12 Final Result</vt:lpstr>
      <vt:lpstr>PowerPoint Presentation</vt:lpstr>
      <vt:lpstr>His Body  (Rev. 1:14-16)</vt:lpstr>
      <vt:lpstr>Genesis 49:12 Final Result</vt:lpstr>
      <vt:lpstr>Conclusion</vt:lpstr>
      <vt:lpstr>Genesis 49:8-12 Judah</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189 - 49v8-12</dc:title>
  <dc:subject>Genesis 49</dc:subject>
  <dc:creator>A. Woods</dc:creator>
  <dc:description>Modified by Jim McGowan</dc:description>
  <cp:lastModifiedBy>Jim McGowan</cp:lastModifiedBy>
  <cp:revision>4587</cp:revision>
  <cp:lastPrinted>2024-11-15T16:21:07Z</cp:lastPrinted>
  <dcterms:created xsi:type="dcterms:W3CDTF">2009-03-17T12:21:13Z</dcterms:created>
  <dcterms:modified xsi:type="dcterms:W3CDTF">2025-01-18T22:37:01Z</dcterms:modified>
</cp:coreProperties>
</file>