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notesMasterIdLst>
    <p:notesMasterId r:id="rId77"/>
  </p:notesMasterIdLst>
  <p:handoutMasterIdLst>
    <p:handoutMasterId r:id="rId78"/>
  </p:handoutMasterIdLst>
  <p:sldIdLst>
    <p:sldId id="6881" r:id="rId3"/>
    <p:sldId id="6984" r:id="rId4"/>
    <p:sldId id="6883" r:id="rId5"/>
    <p:sldId id="7095" r:id="rId6"/>
    <p:sldId id="6885" r:id="rId7"/>
    <p:sldId id="7096" r:id="rId8"/>
    <p:sldId id="6887" r:id="rId9"/>
    <p:sldId id="7097" r:id="rId10"/>
    <p:sldId id="6922" r:id="rId11"/>
    <p:sldId id="7098" r:id="rId12"/>
    <p:sldId id="7000" r:id="rId13"/>
    <p:sldId id="7099" r:id="rId14"/>
    <p:sldId id="7006" r:id="rId15"/>
    <p:sldId id="7100" r:id="rId16"/>
    <p:sldId id="7101" r:id="rId17"/>
    <p:sldId id="7102" r:id="rId18"/>
    <p:sldId id="7103" r:id="rId19"/>
    <p:sldId id="7104" r:id="rId20"/>
    <p:sldId id="7105" r:id="rId21"/>
    <p:sldId id="7106" r:id="rId22"/>
    <p:sldId id="7107" r:id="rId23"/>
    <p:sldId id="7108" r:id="rId24"/>
    <p:sldId id="6863" r:id="rId25"/>
    <p:sldId id="7109" r:id="rId26"/>
    <p:sldId id="7110" r:id="rId27"/>
    <p:sldId id="7111" r:id="rId28"/>
    <p:sldId id="7112" r:id="rId29"/>
    <p:sldId id="7113" r:id="rId30"/>
    <p:sldId id="7114" r:id="rId31"/>
    <p:sldId id="6747" r:id="rId32"/>
    <p:sldId id="7116" r:id="rId33"/>
    <p:sldId id="6755" r:id="rId34"/>
    <p:sldId id="7117" r:id="rId35"/>
    <p:sldId id="6964" r:id="rId36"/>
    <p:sldId id="7118" r:id="rId37"/>
    <p:sldId id="7119" r:id="rId38"/>
    <p:sldId id="7047" r:id="rId39"/>
    <p:sldId id="318" r:id="rId40"/>
    <p:sldId id="7121" r:id="rId41"/>
    <p:sldId id="7120" r:id="rId42"/>
    <p:sldId id="7122" r:id="rId43"/>
    <p:sldId id="7123" r:id="rId44"/>
    <p:sldId id="7077" r:id="rId45"/>
    <p:sldId id="7124" r:id="rId46"/>
    <p:sldId id="7143" r:id="rId47"/>
    <p:sldId id="7125" r:id="rId48"/>
    <p:sldId id="7079" r:id="rId49"/>
    <p:sldId id="3154" r:id="rId50"/>
    <p:sldId id="7126" r:id="rId51"/>
    <p:sldId id="7127" r:id="rId52"/>
    <p:sldId id="7128" r:id="rId53"/>
    <p:sldId id="7129" r:id="rId54"/>
    <p:sldId id="7130" r:id="rId55"/>
    <p:sldId id="7131" r:id="rId56"/>
    <p:sldId id="7048" r:id="rId57"/>
    <p:sldId id="319" r:id="rId58"/>
    <p:sldId id="7082" r:id="rId59"/>
    <p:sldId id="7132" r:id="rId60"/>
    <p:sldId id="7133" r:id="rId61"/>
    <p:sldId id="7134" r:id="rId62"/>
    <p:sldId id="570" r:id="rId63"/>
    <p:sldId id="7084" r:id="rId64"/>
    <p:sldId id="7135" r:id="rId65"/>
    <p:sldId id="7136" r:id="rId66"/>
    <p:sldId id="7137" r:id="rId67"/>
    <p:sldId id="7086" r:id="rId68"/>
    <p:sldId id="7138" r:id="rId69"/>
    <p:sldId id="7087" r:id="rId70"/>
    <p:sldId id="7139" r:id="rId71"/>
    <p:sldId id="7088" r:id="rId72"/>
    <p:sldId id="7140" r:id="rId73"/>
    <p:sldId id="6981" r:id="rId74"/>
    <p:sldId id="7141" r:id="rId75"/>
    <p:sldId id="7142" r:id="rId7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FF99FF"/>
    <a:srgbClr val="FFCC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34C61-3DE5-4C43-A2A4-2CFB7C4196F4}" v="4" dt="2020-11-19T01:59:06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5529" autoAdjust="0"/>
  </p:normalViewPr>
  <p:slideViewPr>
    <p:cSldViewPr>
      <p:cViewPr varScale="1">
        <p:scale>
          <a:sx n="120" d="100"/>
          <a:sy n="120" d="100"/>
        </p:scale>
        <p:origin x="123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302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5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01" tIns="51552" rIns="103101" bIns="51552" numCol="1" anchor="b" anchorCtr="0" compatLnSpc="1">
            <a:prstTxWarp prst="textNoShape">
              <a:avLst/>
            </a:prstTxWarp>
          </a:bodyPr>
          <a:lstStyle>
            <a:lvl1pPr defTabSz="974954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33974" y="76200"/>
            <a:ext cx="3847253" cy="762000"/>
          </a:xfrm>
          <a:prstGeom prst="rect">
            <a:avLst/>
          </a:prstGeom>
        </p:spPr>
        <p:txBody>
          <a:bodyPr vert="horz" lIns="113086" tIns="56543" rIns="113086" bIns="56543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</a:t>
            </a:r>
          </a:p>
          <a:p>
            <a:pPr>
              <a:defRPr/>
            </a:pPr>
            <a:r>
              <a:rPr lang="en-US" sz="1500" dirty="0"/>
              <a:t>017 - James 3:9-18</a:t>
            </a:r>
          </a:p>
          <a:p>
            <a:pPr>
              <a:defRPr/>
            </a:pPr>
            <a:r>
              <a:rPr lang="en-US" sz="1500" dirty="0"/>
              <a:t>02-24-2021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34CF6D9-3ED1-491D-ABBF-4171F7330A3B}" type="datetimeFigureOut">
              <a:rPr lang="en-US" smtClean="0"/>
              <a:pPr/>
              <a:t>1/18/2025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E4B972-4244-4A88-9730-342E1454F0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767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1/18/2025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Seminario Teológico Chafer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PRACTICA DE LA JUSTICIA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098102-D813-1204-389A-74FB2F0E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84" y="1514208"/>
            <a:ext cx="7030431" cy="38295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FE097-685C-8C79-C895-281DA60E8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1C59EF8-5903-4149-7F53-66109C586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798A57B-EF5E-7500-C67C-7A2538BD3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CD963B-FF67-B216-7325-56B421E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561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Mandamiento: no al favoritismo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Situación: favoritismo en la asamblea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Razonamiento: el favoritismo es contrario al carácter de Dios y Sus propósitos (2:4-13)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8828D-36F3-B399-B0E4-09F7AF7B6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3" y="4696801"/>
            <a:ext cx="2962913" cy="19325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79FE4-D2E1-F7E3-F067-4215DDBA6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9786B5B-671E-5C16-F462-015B81027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C4C6D20-AB46-7B24-C04B-580CB0FCD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FEC92A-644F-7CF6-0821-3AF2382D4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490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D008941-0CE6-46E0-818E-860D827DE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Manisfesta en Obras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(2:14-26)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FD27B4F-7C69-46D7-9F36-B333C9BA6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9248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Tesis: las obras acompañan la fe útil (2:14)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Cinco ilustraciones (2:15-26)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Hermano necesitado (2:15-17)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Demonio Monoteista  (2:18-19)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(2:20-24)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Rajab (2:25)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Cadáver sin vida (2:26)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C7A233-026B-8C75-A75D-AE9B7DFFA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66157"/>
            <a:ext cx="2414225" cy="15790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2EA2D-5D38-AE93-9282-A974F8400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8B42DE8-5A9F-6840-683D-04B1038D9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333FD5A-5D98-3195-8435-17D15A466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72657E-BBF9-9BEE-8C7A-257A1C801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379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D008941-0CE6-46E0-818E-860D827DE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Domando la Lengua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FD27B4F-7C69-46D7-9F36-B333C9BA6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Influencia de la Lengua (3:1-5)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(1)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en la vida (2)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 (3-5)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Potencial Malvado de la Lengua (3:6-12)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satánico (6)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 (7-8)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 (9-12)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A4A6A2CB-46F8-4E10-A62B-B7B6B8AE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62238B-36C2-7E52-8848-2B1BDDB43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802" y="4704283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9938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D008941-0CE6-46E0-818E-860D827DE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Domando la Lengua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FD27B4F-7C69-46D7-9F36-B333C9BA6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Influencia de la Lengua (3:1-5)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(1)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en la vida (2)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 (3-5)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Potencial Malvado de la Lengua (3:6-12)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satánico (6)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 (7-8)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 (9-12)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A4A6A2CB-46F8-4E10-A62B-B7B6B8AE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62238B-36C2-7E52-8848-2B1BDDB43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802" y="4704283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66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D008941-0CE6-46E0-818E-860D827DE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3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(3:9-12)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FD27B4F-7C69-46D7-9F36-B333C9BA6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858000" cy="4460875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/>
              <a:t>Alaba a Dios y maldice al hombre (9-10)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/>
              <a:t>Tres Ilustraciones (11-12)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dulce y amarga (11)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Higuera produce olivas (12a)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salada brota agua dulce (12b)</a:t>
            </a:r>
          </a:p>
        </p:txBody>
      </p:sp>
      <p:pic>
        <p:nvPicPr>
          <p:cNvPr id="7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F2C45FDD-EDF4-4FE0-A1B7-116D0C30D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99CFBA-7EAA-79B8-B1C9-105F529F8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99" y="5334000"/>
            <a:ext cx="1997479" cy="13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54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CB466-23E6-7D48-EEFD-64500D311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188BC9A-E99F-7EBC-838C-DEA55C602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3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(3:9-12)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B56DAD8-08A5-266B-2008-26EC560F1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620000" cy="4460875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Alaba a Dios y maldice al hombre (9-10)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/>
              <a:t>Tres Ilustraciones (11-12)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dulce y amarga (11)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Higuera produce olivas (12a)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salada brota agua dulce (12b)</a:t>
            </a:r>
          </a:p>
        </p:txBody>
      </p:sp>
      <p:pic>
        <p:nvPicPr>
          <p:cNvPr id="7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886012ED-1FB7-5BE9-9F49-647DBC279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293131-FAD3-8B9C-32C7-57EA8034E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99" y="5334000"/>
            <a:ext cx="1997479" cy="13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33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F60268-F382-4999-988E-7120E0B068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2475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1:26-28</a:t>
            </a:r>
          </a:p>
          <a:p>
            <a:pPr algn="just"/>
            <a:r>
              <a:rPr lang="en-US" sz="2800" baseline="30000" dirty="0">
                <a:latin typeface="Calibri" panose="020F0502020204030204" pitchFamily="34" charset="0"/>
              </a:rPr>
              <a:t>26 </a:t>
            </a:r>
            <a:r>
              <a:rPr lang="es-CO" sz="2900" dirty="0">
                <a:latin typeface="Calibri" panose="020F0502020204030204" pitchFamily="34" charset="0"/>
              </a:rPr>
              <a:t>Entonces dijo Dios: “Hagamos al hombre a nuestra </a:t>
            </a:r>
            <a:r>
              <a:rPr lang="es-CO" sz="29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imagen</a:t>
            </a:r>
            <a:r>
              <a:rPr lang="es-CO" sz="2900" dirty="0">
                <a:latin typeface="Calibri" panose="020F0502020204030204" pitchFamily="34" charset="0"/>
              </a:rPr>
              <a:t>, conforme a nuestra </a:t>
            </a:r>
            <a:r>
              <a:rPr lang="es-CO" sz="29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semejanza</a:t>
            </a:r>
            <a:r>
              <a:rPr lang="es-CO" sz="2900" dirty="0">
                <a:latin typeface="Calibri" panose="020F0502020204030204" pitchFamily="34" charset="0"/>
              </a:rPr>
              <a:t>, y tenga dominio sobre los peces del mar, las aves del cielo, el ganado, y en toda la tierra, y sobre todo animal que se desplaza sobre la tierra”. 27 Creó, pues, Dios al hombre </a:t>
            </a:r>
            <a:r>
              <a:rPr lang="es-CO" sz="29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a su imagen</a:t>
            </a:r>
            <a:r>
              <a:rPr lang="es-CO" sz="2900" dirty="0">
                <a:latin typeface="Calibri" panose="020F0502020204030204" pitchFamily="34" charset="0"/>
              </a:rPr>
              <a:t>; a </a:t>
            </a:r>
            <a:r>
              <a:rPr lang="es-CO" sz="29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imagen de Dios</a:t>
            </a:r>
            <a:r>
              <a:rPr lang="es-CO" sz="2900" dirty="0">
                <a:latin typeface="Calibri" panose="020F0502020204030204" pitchFamily="34" charset="0"/>
              </a:rPr>
              <a:t> lo creó; hombre y mujer los creó. 28 Dios los bendijo y les dijo: “Sean fecundos y multiplíquense. Llenen la tierra; sojúzguenla y tengan dominio sobre los peces del mar, las aves del cielo y todos los animales que se desplazan sobre la tierra”</a:t>
            </a:r>
            <a:endParaRPr lang="en-US" sz="2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Respondiendo Once Preguntas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782023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lo escribió?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Santiago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¿Qué sabemos acerca del autor?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 el  ½ Hermano de Cristo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fué la audiencia?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Judios creyentes en la Diaspora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¿Desde dónde fué escrito?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Jerusalén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¿Cuando fué escrito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d.C. 44‒47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fue la ocasión del 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el propósito del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Alcanzar la 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qué se trata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el tema del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Vida Diaria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¿Qué hace este libro diferente?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Sentido Práctico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¿Cómo está organizado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Fe y Sabiduría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02" y="76200"/>
            <a:ext cx="1385593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01832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C0AEA2-EC96-493E-ABC9-B4244016BC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9:6</a:t>
            </a:r>
          </a:p>
          <a:p>
            <a:pPr algn="just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latin typeface="Calibri" panose="020F0502020204030204" pitchFamily="34" charset="0"/>
                <a:cs typeface="Calibri" panose="020F0502020204030204" pitchFamily="34" charset="0"/>
              </a:rPr>
              <a:t>El que </a:t>
            </a:r>
            <a:r>
              <a:rPr lang="es-CO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derrame sangre de hombre</a:t>
            </a:r>
            <a:r>
              <a:rPr lang="es-CO" sz="3600" dirty="0">
                <a:latin typeface="Calibri" panose="020F0502020204030204" pitchFamily="34" charset="0"/>
                <a:cs typeface="Calibri" panose="020F0502020204030204" pitchFamily="34" charset="0"/>
              </a:rPr>
              <a:t>, su sangre será derramada por hombre; porque a </a:t>
            </a:r>
            <a:r>
              <a:rPr lang="es-CO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imagen de Dios</a:t>
            </a:r>
            <a:r>
              <a:rPr lang="es-CO" sz="3600" dirty="0">
                <a:latin typeface="Calibri" panose="020F0502020204030204" pitchFamily="34" charset="0"/>
                <a:cs typeface="Calibri" panose="020F0502020204030204" pitchFamily="34" charset="0"/>
              </a:rPr>
              <a:t> él hizo al hombre.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61539B-B511-4397-91B0-3E4C472C2D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150" y="2438202"/>
            <a:ext cx="263370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533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141A9-BD13-14FB-69BB-8031FC91D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6996283A-B5C3-94BC-2573-475F88863F35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Tiempos de la Salvacion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087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C0ACC-222E-5774-9918-CACFBCDC1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B1D72E1-5D1C-D004-2547-E16EB6C39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3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(3:9-12)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4176B6B-2E48-6449-0DE0-6E9F699C8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858000" cy="4460875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/>
              <a:t>Alaba a Dios y maldice al hombre (9-10)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Tres Ilustraciones (11-12)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dulce y amarga (11)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Higuera produce olivas (12a)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salada brota agua dulce (12b)</a:t>
            </a:r>
          </a:p>
        </p:txBody>
      </p:sp>
      <p:pic>
        <p:nvPicPr>
          <p:cNvPr id="7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B294AA34-6CC8-AE6C-2B27-35B37DFC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8FD5D8-C6C8-A9D4-792E-691D86DA9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99" y="5334000"/>
            <a:ext cx="1997479" cy="13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28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5DB269CC-B0A3-40A2-92B5-A72FDCFF84D0}"/>
              </a:ext>
            </a:extLst>
          </p:cNvPr>
          <p:cNvGraphicFramePr>
            <a:graphicFrameLocks/>
          </p:cNvGraphicFramePr>
          <p:nvPr/>
        </p:nvGraphicFramePr>
        <p:xfrm>
          <a:off x="114300" y="350838"/>
          <a:ext cx="8915400" cy="55166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34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CHARACTERISTICAS UNICAS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Sermon del Monte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Conciso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Griego de alta calidad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s-E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Ilustraciones de la naturaleza y la vida diaria</a:t>
                      </a:r>
                      <a:endPara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Proverbios y Amos del NT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Cristología no desarrollada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Imperativos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Práctico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 libro más antiguo del NT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Muchos recursos literarios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Díficil de bosquejar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8381A-6B59-36C2-082E-1CE42A1A3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62F696B-FF19-74BA-1E87-F49DE9776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3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(3:9-12)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28AD1AD-E402-4C88-DFB5-DAFD231E3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858000" cy="4460875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/>
              <a:t>Alaba a Dios y maldice al hombre (9-10)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b="1" dirty="0">
                <a:solidFill>
                  <a:srgbClr val="FFFFCC"/>
                </a:solidFill>
              </a:rPr>
              <a:t>Tres Ilustraciones (11-12)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Agua dulce y amarga (11)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Higuera produce olivas (12a)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salada brota agua dulce (12b)</a:t>
            </a:r>
          </a:p>
        </p:txBody>
      </p:sp>
      <p:pic>
        <p:nvPicPr>
          <p:cNvPr id="7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FDE4D32E-8FC3-C0B3-FBF1-112D783C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B8D69C-2A3F-998A-39CF-0C5F91C8A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99" y="5334000"/>
            <a:ext cx="1997479" cy="13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10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7DD7A-BEC3-4694-DE88-802E1AA63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FA6CD53-DA27-17EB-236C-1355FD593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3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(3:9-12)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5F34EBC-3E54-D3D6-3B60-450C0B671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858000" cy="4460875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/>
              <a:t>Alaba a Dios y maldice al hombre (9-10)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b="1" dirty="0">
                <a:solidFill>
                  <a:srgbClr val="FFFFCC"/>
                </a:solidFill>
              </a:rPr>
              <a:t>Tres Ilustraciones (11-12)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dulce y amarga (11)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Higuera produce olivas (12a)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salada brota agua dulce (12b)</a:t>
            </a:r>
          </a:p>
        </p:txBody>
      </p:sp>
      <p:pic>
        <p:nvPicPr>
          <p:cNvPr id="7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38585392-0082-7063-0173-5AEAA10ED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65FA2E-3C25-D4EF-2B11-0658A59A1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99" y="5334000"/>
            <a:ext cx="1997479" cy="13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87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AF45A-FF39-DB37-4787-79E170DB3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193CFC67-EA0A-9879-2644-7324E414AD15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Tiempos de la Salvacion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491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27D61-BC95-4BA2-0F3B-F8AA871C3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B249947-AA57-F207-274C-C24713796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3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(3:9-12)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7B33AA4-E570-9C65-80BE-01634E55D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858000" cy="4460875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/>
              <a:t>Alaba a Dios y maldice al hombre (9-10)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b="1" dirty="0">
                <a:solidFill>
                  <a:srgbClr val="FFFFCC"/>
                </a:solidFill>
              </a:rPr>
              <a:t>Tres Ilustraciones (11-12)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dulce y amarga (11)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Higuera produce olivas (12a)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Agua salada brota agua dulce (12b)</a:t>
            </a:r>
          </a:p>
        </p:txBody>
      </p:sp>
      <p:pic>
        <p:nvPicPr>
          <p:cNvPr id="7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13B1EBCE-F4BD-44D3-968E-1F1D2F49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DEE5FE-D2D4-313D-679B-6BA16975D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99" y="5334000"/>
            <a:ext cx="1997479" cy="13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21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18BBF-1FCF-0D48-C0D5-F1212D54E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7DC8C0E-CCBC-52ED-A2B3-38C9E0AA2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Domando la Lengua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56F97AA-14BD-078F-0615-4AAD3D189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Influencia de la Lengua (3:1-5)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(1)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en la vida (2)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 (3-5)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Potencial Malvado de la Lengua (3:6-12)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satánico (6)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 (7-8)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 (9-12)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DED767AC-8239-83A6-AEF0-6DDDCFA4E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87A925-A520-C55C-5977-420928CE8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802" y="4704283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66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7CF3B-F41E-10CC-186D-A6F33C8CE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>
            <a:extLst>
              <a:ext uri="{FF2B5EF4-FFF2-40B4-BE49-F238E27FC236}">
                <a16:creationId xmlns:a16="http://schemas.microsoft.com/office/drawing/2014/main" id="{C81EC333-8D18-F55D-26A0-83B418383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>
            <a:extLst>
              <a:ext uri="{FF2B5EF4-FFF2-40B4-BE49-F238E27FC236}">
                <a16:creationId xmlns:a16="http://schemas.microsoft.com/office/drawing/2014/main" id="{7408323B-4EDE-53F3-BDD8-62291D87E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Sabiduría (Santiago 3:13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‒5:20)</a:t>
            </a:r>
            <a:endParaRPr lang="en-US" b="1" u="sng" dirty="0">
              <a:solidFill>
                <a:srgbClr val="FFFFC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7C95F0-8427-A807-33A6-8D22D1D28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Sabiduría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037D4-2E8D-B509-8B79-7F5E4DF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6973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91FAD-0008-1E04-E874-38A07A1B0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3224F-C018-36F6-B776-62ADDDF2D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C102938-A7DD-1578-6E19-5F0142B5B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195C347-D1E3-A48B-6A92-F5C557BE5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03549-C062-EB3C-BF5C-AB409ED48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39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17D5717-56C9-4A7E-994A-4261BA975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(3:13-18)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A1016DD-B458-4B97-8982-29F49C71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972550" cy="2438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sabiduría se demuestra con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 (3:14-16)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  (3:17-18)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068B99-7E8D-B292-1C94-8BC405A97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19600"/>
            <a:ext cx="2962913" cy="19325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40908-C806-14BD-96DC-A1FF7DE33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60899FE-3AF3-119A-6726-1D505AE5C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(3:13-18)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3EE92A9-4C76-D028-CB07-979A82104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972550" cy="2438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sabiduría se demuestra con acciones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 (3:14-16)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 (3:17-18)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6516F5-34DF-041A-B8E8-3F653BD9D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196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23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4314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3:13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¿Quién es sabio y entendido entre ustedes? ¡Que demuestre por su buena conducta sus obras en la mansedumbre de la sabiduría!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163DD-11EE-E2C1-B8BA-CFAD8E813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543" y="28194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6934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613E9-9694-44D0-A636-B5AAA588B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28C82-4727-3307-7A56-B74FBF1D94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2F391B3C-51B6-49EA-AA20-0E74FBAF8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4314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3:13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¿Quién es sabio y entendido entre ustedes? ¡Que demuestre por su buena conducta sus obras en la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mansedumbre de la sabiduría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7B6F2-4347-39AE-0AAC-0C20361BE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543" y="28194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6535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DCB02-100E-9427-C44F-2BF175E8B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105154F-F3B3-ED01-D91A-B94E1E04C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(3:13-18)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C111C54-4476-13E4-AFB9-119FA656D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972550" cy="2438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sabiduría se demuestra con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 (3:14-16)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 (3:17-18)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E531E0-4E9A-3F59-1627-517D5D90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196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04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3:14-16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pero si tienen envidias amargas y ambiciones egoístas en el corazón, no encubran la verdad con jactancias y mentiras. 15 Pues la envidia y el egoísmo no forman parte de la sabiduría que proviene de Dios. Dichas cosas son terrenales, puramente humanas y demoníacas. 16 Pues, donde hay envidias y ambiciones egoístas, también habrá desorden y toda clase de maldad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3042742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B94BC8A-EA92-4564-8DB6-448C4ECE7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715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(3:14-16)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5994F5F-30A7-4522-B41B-B7648D720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03362"/>
            <a:ext cx="60198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Envidia (Prov. 6:34)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Ambición egoísta (Prov. 16:18)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Arrogante (Prov. 8:13)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Mundano, natural (Prov. 14:12)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Demoniaco (Prov. 27:20)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Contencioso (Prov. 11:29)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F3150-5F65-4141-A408-35D4AA5772A1}"/>
              </a:ext>
            </a:extLst>
          </p:cNvPr>
          <p:cNvSpPr txBox="1"/>
          <p:nvPr/>
        </p:nvSpPr>
        <p:spPr>
          <a:xfrm>
            <a:off x="1066800" y="638706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Adapted from Wilkinson and Boa, </a:t>
            </a:r>
            <a:r>
              <a:rPr lang="en-US" sz="18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Thru the Bible</a:t>
            </a:r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466.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85222-C309-2178-8754-85E1811EE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284385"/>
            <a:ext cx="2575421" cy="16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7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59CAE-DD89-1CC9-E222-4E863E1EE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4A24B6-13CF-59E9-80D5-125FDA1F7B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D885BC94-8FA1-2978-9EB0-7C5B6C578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3:14-16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pero si tienen envidias amargas y ambiciones egoístas en el corazón, no encubran la verdad con jactancias y mentiras. 15 Pues la envidia y el egoísmo no forman parte de la sabiduría que proviene de Dios. Dichas cosas son terrenales, puramente humanas y demoníacas. 16 Pues, donde hay envidias y ambiciones egoístas, también habrá desorden y toda clase de maldad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7869307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C325F-8275-D5AF-76D6-AF0D024C7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>
            <a:extLst>
              <a:ext uri="{FF2B5EF4-FFF2-40B4-BE49-F238E27FC236}">
                <a16:creationId xmlns:a16="http://schemas.microsoft.com/office/drawing/2014/main" id="{0F4C3D40-AA03-7AFF-943B-483879BFF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>
            <a:extLst>
              <a:ext uri="{FF2B5EF4-FFF2-40B4-BE49-F238E27FC236}">
                <a16:creationId xmlns:a16="http://schemas.microsoft.com/office/drawing/2014/main" id="{B4E21AEA-C440-11B2-87ED-109506C86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Sabiduría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B0157A-BA81-A230-E5CF-DCCAB2C01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4802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8E0C2-FA27-33C8-A557-FB0BBFD4E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CCB839A-D31E-C83A-00D7-3FBC24DFB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715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(3:14-16)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90996AB-4E17-4B49-4FF7-462630F4B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03362"/>
            <a:ext cx="60198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Envidia (Prov. 6:34)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Ambición egoísta (Prov. 16:18)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Arrogante (Prov. 8:13)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Mundano, natural (Prov. 14:12)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Demoniaco (Prov. 27:20)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Contencioso (Prov. 11:29)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D77148-DC11-D842-98F9-090348A0D4A4}"/>
              </a:ext>
            </a:extLst>
          </p:cNvPr>
          <p:cNvSpPr txBox="1"/>
          <p:nvPr/>
        </p:nvSpPr>
        <p:spPr>
          <a:xfrm>
            <a:off x="1066800" y="638706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Adapted from Wilkinson and Boa, </a:t>
            </a:r>
            <a:r>
              <a:rPr lang="en-US" sz="18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Thru the Bible</a:t>
            </a:r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466.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D7CF7-3233-F0F5-BEF3-73730FF53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892" y="4495800"/>
            <a:ext cx="2575421" cy="16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3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9A865-D3DD-B613-E1E3-6FCCE21F9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DF725F-0C0E-0C21-32A5-9D507F7B4E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5F7706AE-2523-409D-9766-629B4CAC3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3:14-16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pero si tienen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envidias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amargas y ambiciones egoístas en el corazón, no encubran la verdad con jactancias y mentiras. 15 Pues la envidia y el egoísmo no forman parte de la sabiduría que proviene de Dios. Dichas cosas son terrenales, puramente humanas y demoníacas. 16 Pues, donde hay envidias y ambiciones egoístas, también habrá desorden y toda clase de maldad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2010497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0537F-37B0-2F05-0AC6-96EFEFE71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8FCE6451-5629-FB55-CB4F-3204431CE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715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(3:14-16)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ECBCCCB-4A62-B801-FBBA-8DEF8C589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03362"/>
            <a:ext cx="60198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Envidia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6:34)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Ambición egoísta (Prov. 16:18)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Arrogante (Prov. 8:13)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Mundano, natural (Prov. 14:12)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Demoniaco (Prov. 27:20)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Contencioso (Prov. 11:29)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61B584-BCF8-3E42-3988-F3428B32FABA}"/>
              </a:ext>
            </a:extLst>
          </p:cNvPr>
          <p:cNvSpPr txBox="1"/>
          <p:nvPr/>
        </p:nvSpPr>
        <p:spPr>
          <a:xfrm>
            <a:off x="1066800" y="638706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Adapted from Wilkinson and Boa, </a:t>
            </a:r>
            <a:r>
              <a:rPr lang="en-US" sz="18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Thru the Bible</a:t>
            </a:r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466.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91D11-F338-2E05-4711-AB117724B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267200"/>
            <a:ext cx="2353313" cy="153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2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3:14-16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pero si tienen envidias amargas y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ambiciones egoístas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en el corazón, no encubran la verdad con jactancias y mentiras. 15 Pues la envidia y el egoísmo no forman parte de la sabiduría que proviene de Dios. Dichas cosas son terrenales, puramente humanas y demoníacas. 16 Pues, donde hay envidias y ambiciones egoístas, también habrá desorden y toda clase de maldad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2385602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1D90C-F769-1E53-0978-2E8584B2F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59A749D-75B5-635D-4109-4B77A1542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715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(3:14-16)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2B195B8-D299-DD41-939F-14CD36625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03362"/>
            <a:ext cx="60198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Envidia (Prov. 6:34)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Ambición egoísta (Prov. 16:18)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Arrogante (Prov. 8:13)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Mundano, natural (Prov. 14:12)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Demoniaco (Prov. 27:20)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Contencioso (Prov. 11:29)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F5AD84-26C6-BF50-9F88-C570DB2B87A6}"/>
              </a:ext>
            </a:extLst>
          </p:cNvPr>
          <p:cNvSpPr txBox="1"/>
          <p:nvPr/>
        </p:nvSpPr>
        <p:spPr>
          <a:xfrm>
            <a:off x="1066800" y="638706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Adapted from Wilkinson and Boa, </a:t>
            </a:r>
            <a:r>
              <a:rPr lang="en-US" sz="18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Thru the Bible</a:t>
            </a:r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466.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8DD635-9042-177F-701F-9E265D2AC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143" y="4369086"/>
            <a:ext cx="2505713" cy="16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17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7FF6F-D4A2-5143-A0BA-C285D94D5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472782-80AE-3E95-A9E5-87D893BD43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1D48F419-0C71-81FC-7134-44AE6E1A9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3:14-16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pero si tienen envidias amargas y ambiciones egoístas en el corazón, no encubran la verdad con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jactancias y mentiras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15 Pues la envidia y el egoísmo no forman parte de la sabiduría que proviene de Dios. Dichas cosas son terrenales, puramente humanas y demoníacas. 16 Pues, donde hay envidias y ambiciones egoístas, también habrá desorden y toda clase de maldad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80087114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FABB0-BD4C-E376-6264-1FDF87449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6AFE8D6-A067-6399-322E-DA37F6132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715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(3:14-16)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B5E8E82-4CAE-78D3-8F85-6F067619B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03362"/>
            <a:ext cx="60198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Envidia (Prov. 6:34)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Ambición egoísta (Prov. 16:18)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Arrogante (Prov. 8:13)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Mundano, natural (Prov. 14:12)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Demoniaco (Prov. 27:20)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Contencioso (Prov. 11:29)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3160ED-6311-DC66-6BE0-CE9BEB3EEE8D}"/>
              </a:ext>
            </a:extLst>
          </p:cNvPr>
          <p:cNvSpPr txBox="1"/>
          <p:nvPr/>
        </p:nvSpPr>
        <p:spPr>
          <a:xfrm>
            <a:off x="1066800" y="638706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Adapted from Wilkinson and Boa, </a:t>
            </a:r>
            <a:r>
              <a:rPr lang="en-US" sz="18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Thru the Bible</a:t>
            </a:r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466.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DAEC1C-C7E1-72C6-8ADD-32E8AE28C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284385"/>
            <a:ext cx="2575421" cy="16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44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3:14-16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pero si tienen envidias amargas y ambiciones egoístas en el corazón, no encubran la verdad con jactancias y mentiras. 15 Pues la envidia y el egoísmo no forman parte de la sabiduría que proviene de Dios. Dichas cosas son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terrenales, puramente humanas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 demoníacas. 16 Pues, donde hay envidias y ambiciones egoístas, también habrá desorden y toda clase de maldad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666461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A2324-3666-46A1-8621-46B2822F57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93"/>
            <a:ext cx="9144000" cy="6875187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21140" cy="25146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altLang="en-US" sz="4000" kern="1200" dirty="0">
                <a:solidFill>
                  <a:schemeClr val="tx2"/>
                </a:solidFill>
                <a:ea typeface="+mj-ea"/>
                <a:cs typeface="+mj-cs"/>
              </a:rPr>
              <a:t>Ecclesiastés 1:9</a:t>
            </a:r>
            <a:endParaRPr lang="en-US" sz="4000" kern="1200" dirty="0">
              <a:solidFill>
                <a:schemeClr val="tx2"/>
              </a:solidFill>
              <a:ea typeface="+mj-ea"/>
              <a:cs typeface="+mj-cs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historia no hace más que repetirse; ya todo se hizo antes. No hay nada realmente nuevo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bajo el sol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865BF-BF0F-4C29-B243-806B19B6D9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2800350"/>
            <a:ext cx="2438400" cy="1828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5603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DA4EC-FEA5-577F-E212-392F308B7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AD6936-ECF9-E24A-2278-F54931D307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19F16228-455F-D64D-D486-7B2080740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3:14-16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pero si tienen envidias amargas y ambiciones egoístas en el corazón, no encubran la verdad con jactancias y mentiras. 15 Pues la envidia y el egoísmo no forman parte de la sabiduría que proviene de Dios. Dichas cosas son terrenales, puramente humanas y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demoníacas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16 Pues, donde hay envidias y ambiciones egoístas, también habrá desorden y toda clase de maldad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74106747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7F2A3-99EA-C8F5-34F8-01BAE308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BF8DFAC-625E-E350-286A-6892F34DD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Domando la Lengua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5B9E232-D233-1BD5-F729-1EAFA9F64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Influencia de la Lengua (3:1-5)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(1)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en la vida (2)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 (3-5)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Potencial Malvado de la Lengua (3:6-12)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satánico (6)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 (7-8)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 (9-12)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9394FD3C-50F1-16AE-1273-7E4733D51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795A6D-9E92-1C1D-B789-FCD02427E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802" y="4704283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629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94E23-1C2C-4EF2-91FA-C6DBB1300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76E6A2F-6004-E87B-D51E-774BBB009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715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(3:14-16)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417AF67-A6CF-5825-ED0A-280E5B363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03362"/>
            <a:ext cx="60198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Envidia (Prov. 6:34)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Ambición egoísta (Prov. 16:18)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Arrogante (Prov. 8:13)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Mundano, natural (Prov. 14:12)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Demoniaco (Prov. 27:20)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Contencioso (Prov. 11:29)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3D20B-259C-E797-7DDA-68B0919A6CF2}"/>
              </a:ext>
            </a:extLst>
          </p:cNvPr>
          <p:cNvSpPr txBox="1"/>
          <p:nvPr/>
        </p:nvSpPr>
        <p:spPr>
          <a:xfrm>
            <a:off x="1066800" y="638706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Adapted from Wilkinson and Boa, </a:t>
            </a:r>
            <a:r>
              <a:rPr lang="en-US" sz="18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Thru the Bible</a:t>
            </a:r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466.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0C3BF-797C-569D-A2F6-2858574CB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284385"/>
            <a:ext cx="2575421" cy="16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44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71A93-9281-DC4E-47A8-5FB7B5A8A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33E196-A256-E583-167D-070C5D874E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589CDFFA-9BDA-5A0F-F3F3-92AA95CA3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3:14-16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pero si tienen envidias amargas y ambiciones egoístas en el corazón, no encubran la verdad con jactancias y mentiras. 15 Pues la envidia y el egoísmo no forman parte de la sabiduría que proviene de Dios. Dichas cosas son terrenales, puramente humanas y demoníacas. 16 Pues, donde hay envidias y ambiciones egoístas, también habrá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desorden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 toda clase de maldad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50191350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15CBF-E9C6-AF87-4E63-DA740C639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68D77A2-1412-0E52-3CB3-D7F091E3A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715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(3:14-16)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D37E7FA-8293-A714-6E29-B30A30B1A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03362"/>
            <a:ext cx="60198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Envidia (Prov. 6:34)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Ambición egoísta (Prov. 16:18)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Arrogante (Prov. 8:13)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Mundano, natural (Prov. 14:12)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Demoniaco (Prov. 27:20)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Contencioso (Prov. 11:29)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E9481-0665-1286-8991-596396BEAEE1}"/>
              </a:ext>
            </a:extLst>
          </p:cNvPr>
          <p:cNvSpPr txBox="1"/>
          <p:nvPr/>
        </p:nvSpPr>
        <p:spPr>
          <a:xfrm>
            <a:off x="1066800" y="638706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Adapted from Wilkinson and Boa, </a:t>
            </a:r>
            <a:r>
              <a:rPr lang="en-US" sz="18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Thru the Bible</a:t>
            </a:r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466.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A2AF0-A705-4F2C-DDCA-014A86F2E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284385"/>
            <a:ext cx="2575421" cy="16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77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24F15-8005-EEEF-EE60-EE94CF53B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BAB6270-CD4B-4AD1-BD34-9D58580B0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(3:13-18)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0263C6C-8530-AC09-FE7E-473338C5A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972550" cy="2438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sabiduría se demuestra con sus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 (3:14-16)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 (3:17-18)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76451-513B-4EC8-2B29-5F95FDF4E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196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787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81B0D-21D9-49DA-B574-2C204FCBD874}"/>
              </a:ext>
            </a:extLst>
          </p:cNvPr>
          <p:cNvSpPr txBox="1"/>
          <p:nvPr/>
        </p:nvSpPr>
        <p:spPr>
          <a:xfrm>
            <a:off x="0" y="0"/>
            <a:ext cx="9144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3:17–18 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</a:t>
            </a:r>
            <a:r>
              <a:rPr lang="en-US" sz="34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embargo, la sabiduría que proviene del cielo es, ante todo, pura y también ama la paz; siempre es amable y dispuesta a ceder ante los demás. Está llena de compasión y del fruto de buenas acciones. No muestra favoritismo y siempre es sincera. 18 Y los que procuran la paz sembrarán semillas de paz y recogerán una cosecha de justicia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681256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534F940-7633-4EA0-B741-6B746953D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396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(3:17-18)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90709D1-EF18-41B8-9121-464349098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8562"/>
            <a:ext cx="9169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 (Prov. 15:26)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Apacible (Prov. 3:1-2)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 (Prov. 16:32)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Razonable (Prov. 14:15)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 de compasión y del fruto de buenas   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11:17; 3:18)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favoritismos (Prov. 24:16)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hipocresía (Prov. 28:13)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2E579-185E-438F-BCEF-71797F919A41}"/>
              </a:ext>
            </a:extLst>
          </p:cNvPr>
          <p:cNvSpPr txBox="1"/>
          <p:nvPr/>
        </p:nvSpPr>
        <p:spPr>
          <a:xfrm>
            <a:off x="3200400" y="65194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from Wilkinson and Boa, </a:t>
            </a:r>
            <a:r>
              <a:rPr lang="en-US" sz="16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 Thru the Bible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466.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1117FF-3B3A-7655-42E9-7AC4687D5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53" y="1828800"/>
            <a:ext cx="2585947" cy="168671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81B0D-21D9-49DA-B574-2C204FCBD874}"/>
              </a:ext>
            </a:extLst>
          </p:cNvPr>
          <p:cNvSpPr txBox="1"/>
          <p:nvPr/>
        </p:nvSpPr>
        <p:spPr>
          <a:xfrm>
            <a:off x="0" y="0"/>
            <a:ext cx="9144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3:17–18 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</a:t>
            </a:r>
            <a:r>
              <a:rPr lang="en-US" sz="34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embargo, la sabiduría que proviene del cielo es, ante todo,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pura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y también ama la paz; siempre es amable y dispuesta a ceder ante los demás. Está llena de compasión y del fruto de buenas acciones. No muestra favoritismo y siempre es sincera. 18 Y los que procuran la paz sembrarán semillas de paz y recogerán una cosecha de justicia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724310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59227-D23C-0F9A-6732-D366DF378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0906BA9-7F93-0366-F095-5AAB0CDF7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396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(3:17-18)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CF2F824-4B23-6281-8690-A6476A626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8562"/>
            <a:ext cx="9169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 (Prov. 15:26)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Apacible (Prov. 3:1-2)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 (Prov. 16:32)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Razonable (Prov. 14:15)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 de compasión y del fruto de buenas   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11:17; 3:18)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favoritismos (Prov. 24:16)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hipocresía (Prov. 28:13)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1A0FAF-4C1D-8F77-CF87-C276268546EA}"/>
              </a:ext>
            </a:extLst>
          </p:cNvPr>
          <p:cNvSpPr txBox="1"/>
          <p:nvPr/>
        </p:nvSpPr>
        <p:spPr>
          <a:xfrm>
            <a:off x="3200400" y="65194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from Wilkinson and Boa, </a:t>
            </a:r>
            <a:r>
              <a:rPr lang="en-US" sz="16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 Thru the Bible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466.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54CDC9-ABD9-499E-0A78-BC9A16BD1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183" y="2057400"/>
            <a:ext cx="2495617" cy="162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268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1CD54-EB75-8565-A2B7-E15C442EE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57A6D-5709-78A5-5FC7-6319F2ABBB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E2F2A7-E3ED-40D9-1137-ACE5EC501B05}"/>
              </a:ext>
            </a:extLst>
          </p:cNvPr>
          <p:cNvSpPr txBox="1"/>
          <p:nvPr/>
        </p:nvSpPr>
        <p:spPr>
          <a:xfrm>
            <a:off x="0" y="0"/>
            <a:ext cx="9144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3:17–18 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</a:t>
            </a:r>
            <a:r>
              <a:rPr lang="en-US" sz="34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embargo, la sabiduría que proviene del cielo es, ante todo, pura y también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ama la paz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siempre es amable y dispuesta a ceder ante los demás. Está llena de compasión y del fruto de buenas acciones. No muestra favoritismo y siempre es sincera. 18 Y los que procuran la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paz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sembrarán semillas de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paz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y recogerán una cosecha de justicia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48877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A0CC1-FB14-0D18-AF37-00D169D31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7CFEA42-6505-8BEE-C551-850B2613A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4675B43-48E8-957D-26E8-9A648618C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9026A4-1F98-36E7-0AA5-30349361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4988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41A0E-F8E3-4031-5D25-325276898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ABA12D0-7507-16CD-BB48-676264C62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396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(3:17-18)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4482D37-848D-467E-7BE5-49C7D0BD9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8562"/>
            <a:ext cx="9169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 (Prov. 15:26)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Apacible (Prov. 3:1-2)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 (Prov. 16:32)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Razonable (Prov. 14:15)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 de compasión y del fruto de buenas   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11:17; 3:18)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favoritismos (Prov. 24:16)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hipocresía (Prov. 28:13)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4FDBC-CDBC-9473-3CD8-8128142E10B6}"/>
              </a:ext>
            </a:extLst>
          </p:cNvPr>
          <p:cNvSpPr txBox="1"/>
          <p:nvPr/>
        </p:nvSpPr>
        <p:spPr>
          <a:xfrm>
            <a:off x="3200400" y="65194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from Wilkinson and Boa, </a:t>
            </a:r>
            <a:r>
              <a:rPr lang="en-US" sz="16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 Thru the Bible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466.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908D30-65AA-8D4F-6F6A-B281D7443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53" y="1828800"/>
            <a:ext cx="2585947" cy="16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558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527FFB-434A-42A2-B4CD-716CD2CEFB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4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Isaias 9:6-7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000" baseline="30000" dirty="0">
                <a:latin typeface="Calibri" panose="020F0502020204030204" pitchFamily="34" charset="0"/>
              </a:rPr>
              <a:t>6 </a:t>
            </a:r>
            <a:r>
              <a:rPr lang="es-CO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Porque un niño nos es nacido, un hijo nos es dado, y el dominio estará sobre su hombro. Se llamará su nombre: Admirable Consejero, Dios Fuerte, Padre Eterno,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Príncipe de Paz.</a:t>
            </a:r>
            <a:r>
              <a:rPr lang="es-CO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 7 Lo dilatado de su dominio y la paz no tendrán fin sobre el trono de David y sobre su reino, para afirmarlo y fortalecerlo con derecho y con justicia, desde ahora y para siempre. El celo del SEÑOR de los Ejércitos hará esto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93790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81B0D-21D9-49DA-B574-2C204FCBD874}"/>
              </a:ext>
            </a:extLst>
          </p:cNvPr>
          <p:cNvSpPr txBox="1"/>
          <p:nvPr/>
        </p:nvSpPr>
        <p:spPr>
          <a:xfrm>
            <a:off x="0" y="0"/>
            <a:ext cx="9144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3:17–18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</a:t>
            </a:r>
            <a:r>
              <a:rPr lang="en-US" sz="34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embargo, la sabiduría que proviene del cielo es, ante todo, pura y también ama la paz; siempre es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amable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y dispuesta a ceder ante los demás. Está llena de compasión y del fruto de buenas acciones. No muestra favoritismo y siempre es sincera. 18 Y los que procuran la paz sembrarán semillas de paz y recogerán una cosecha de justicia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608809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B409A-6660-1870-AA0A-A0F2A5A7A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2977623-59DF-541D-5067-0A3BE5A49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396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(3:17-18)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A2A7F89-88C3-5D58-C15C-E4773FD4B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8562"/>
            <a:ext cx="9169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 (Prov. 15:26)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Apacible (Prov. 3:1-2)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 (Prov. 16:32)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Razonable (Prov. 14:15)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 de compasión y del fruto de buenas   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11:17; 3:18)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favoritismos (Prov. 24:16)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hipocresía (Prov. 28:13)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152F8-09C6-34B4-A994-E75054E237F0}"/>
              </a:ext>
            </a:extLst>
          </p:cNvPr>
          <p:cNvSpPr txBox="1"/>
          <p:nvPr/>
        </p:nvSpPr>
        <p:spPr>
          <a:xfrm>
            <a:off x="3200400" y="65194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from Wilkinson and Boa, </a:t>
            </a:r>
            <a:r>
              <a:rPr lang="en-US" sz="16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 Thru the Bible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466.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0D00E-9D33-E0F0-4CDC-339C5A2E7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53" y="1828800"/>
            <a:ext cx="2585947" cy="16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498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31C63-E599-66AB-3B98-555AB522D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5233B9-074D-C619-EED0-7D038D62EE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CAC3B8-6724-F459-E4BB-1FB4DC09172F}"/>
              </a:ext>
            </a:extLst>
          </p:cNvPr>
          <p:cNvSpPr txBox="1"/>
          <p:nvPr/>
        </p:nvSpPr>
        <p:spPr>
          <a:xfrm>
            <a:off x="0" y="0"/>
            <a:ext cx="9144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3:17–18 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</a:t>
            </a:r>
            <a:r>
              <a:rPr lang="en-US" sz="34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embargo, la sabiduría que proviene del cielo es, ante todo, pura y también ama la paz; siempre es amable y dispuesta a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ceder ante los demás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Está llena de compasión y del fruto de buenas acciones. No muestra favoritismo y siempre es sincera. 18 Y los que procuran la paz sembrarán semillas de paz y recogerán una cosecha de justicia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851597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19431-5713-ED85-687E-61EBDD632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AA2CBAC-5023-8F0F-2538-227BAF614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396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(3:17-18)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83E49A0-1E9D-2FF0-7515-118A11344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8562"/>
            <a:ext cx="9169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 (Prov. 15:26)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Apacible (Prov. 3:1-2)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 (Prov. 16:32)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Razonable (Prov. 14:15)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 de compasión y del fruto de buenas   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11:17; 3:18)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favoritismos (Prov. 24:16)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hipocresía (Prov. 28:13)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411EF-FD95-99D8-ED09-CC57529C292D}"/>
              </a:ext>
            </a:extLst>
          </p:cNvPr>
          <p:cNvSpPr txBox="1"/>
          <p:nvPr/>
        </p:nvSpPr>
        <p:spPr>
          <a:xfrm>
            <a:off x="3200400" y="65194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from Wilkinson and Boa, </a:t>
            </a:r>
            <a:r>
              <a:rPr lang="en-US" sz="16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 Thru the Bible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466.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F5FDF-7859-F313-86CF-935D81A80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53" y="1828800"/>
            <a:ext cx="2585947" cy="16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182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81B0D-21D9-49DA-B574-2C204FCBD874}"/>
              </a:ext>
            </a:extLst>
          </p:cNvPr>
          <p:cNvSpPr txBox="1"/>
          <p:nvPr/>
        </p:nvSpPr>
        <p:spPr>
          <a:xfrm>
            <a:off x="0" y="0"/>
            <a:ext cx="9144000" cy="502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3:17–18 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</a:t>
            </a:r>
            <a:r>
              <a:rPr lang="en-US" sz="34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embargo, la sabiduría que proviene del cielo es, ante todo, pura y también ama la paz; siempre es amable y dispuesta a ceder ante los demás. Está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llena de compasión y del fruto de buenas acciones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No muestra favoritismo y siempre es sincera. 18 Y los que procuran la paz sembrarán semillas de paz y recogerán una cosecha de justicia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062298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FBE8B-5457-4D99-397E-670B60629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D9F18B1-F941-695C-3408-F0E52C340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396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(3:17-18)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3F068B6-5E28-DAE2-FE90-45FDFF327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8562"/>
            <a:ext cx="9169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 (Prov. 15:26)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Apacible (Prov. 3:1-2)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 (Prov. 16:32)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Razonable (Prov. 14:15)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 de compasión y del fruto de buenas    acciones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11:17; 3:18)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favoritismos (Prov. 24:16)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hipocresía (Prov. 28:13)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5FAAA-2F94-A4E1-E52E-18728F8B8084}"/>
              </a:ext>
            </a:extLst>
          </p:cNvPr>
          <p:cNvSpPr txBox="1"/>
          <p:nvPr/>
        </p:nvSpPr>
        <p:spPr>
          <a:xfrm>
            <a:off x="3200400" y="65194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from Wilkinson and Boa, </a:t>
            </a:r>
            <a:r>
              <a:rPr lang="en-US" sz="16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 Thru the Bible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466.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4ED2A9-66E5-D357-C576-E0DF85706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53" y="1828800"/>
            <a:ext cx="2585947" cy="16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107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81B0D-21D9-49DA-B574-2C204FCBD874}"/>
              </a:ext>
            </a:extLst>
          </p:cNvPr>
          <p:cNvSpPr txBox="1"/>
          <p:nvPr/>
        </p:nvSpPr>
        <p:spPr>
          <a:xfrm>
            <a:off x="0" y="0"/>
            <a:ext cx="9144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3:17–18 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</a:t>
            </a:r>
            <a:r>
              <a:rPr lang="en-US" sz="34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embargo, la sabiduría que proviene del cielo es, ante todo, pura y también ama la paz; siempre es amable y dispuesta a ceder ante los demás. Está llena de compasión y del fruto de buenas acciones.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muestra favoritismo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y siempre es sincera. 18 Y los que procuran la paz sembrarán semillas de paz y recogerán una cosecha de justicia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677628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24C3B-549B-43CD-AAC5-BF9B2F302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9593D15-506F-7BDF-5694-BC15E6136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396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(3:17-18)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A67F0CA-8ADE-8404-8FCE-63501CF0B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8562"/>
            <a:ext cx="9169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 (Prov. 15:26)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Apacible (Prov. 3:1-2)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 (Prov. 16:32)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Razonable (Prov. 14:15)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 de compasión y del fruto de buenas   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11:17; 3:18)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favoritismos (Prov. 24:16)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hipocresía (Prov. 28:13)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D20CA-B6E7-E01E-CF69-FA10E8AC7909}"/>
              </a:ext>
            </a:extLst>
          </p:cNvPr>
          <p:cNvSpPr txBox="1"/>
          <p:nvPr/>
        </p:nvSpPr>
        <p:spPr>
          <a:xfrm>
            <a:off x="3200400" y="65194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from Wilkinson and Boa, </a:t>
            </a:r>
            <a:r>
              <a:rPr lang="en-US" sz="16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 Thru the Bible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466.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AC1-1A3B-9797-384F-729A598B8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53" y="1828800"/>
            <a:ext cx="2585947" cy="16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2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1:12-18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915400" cy="3114676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– Stg 1:2-18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 durante las pruebas – Stg 1:2-12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 a no acusar a Dios de tentación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Stg 1:13-18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8E397-BBE5-DFB1-2AA2-3F8DB490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495801"/>
            <a:ext cx="2962913" cy="19265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81B0D-21D9-49DA-B574-2C204FCBD874}"/>
              </a:ext>
            </a:extLst>
          </p:cNvPr>
          <p:cNvSpPr txBox="1"/>
          <p:nvPr/>
        </p:nvSpPr>
        <p:spPr>
          <a:xfrm>
            <a:off x="0" y="0"/>
            <a:ext cx="9144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3:17–18 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</a:t>
            </a:r>
            <a:r>
              <a:rPr lang="en-US" sz="34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embargo, la sabiduría que proviene del cielo es, ante todo, pura y también ama la paz; siempre es amable y dispuesta a ceder ante los demás. Está llena de compasión y del fruto de buenas acciones. No muestra favoritismo y siempre es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sincera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18 Y los que procuran la paz sembrarán semillas de paz y recogerán una cosecha de justicia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3958765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C9A13-CA51-9CBD-8FC9-6699C2613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953397A-1614-27FB-50D5-DAB5CCB07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396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(3:17-18)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743A7A4-C618-00AC-17BE-B5876790D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8562"/>
            <a:ext cx="9169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 (Prov. 15:26)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Apacible (Prov. 3:1-2)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 (Prov. 16:32)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Razonable (Prov. 14:15)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 de compasión y del fruto de buenas   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11:17; 3:18)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favoritismos (Prov. 24:16)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hipocresía (Prov. 28:13)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8426D-8DB8-FE0A-331C-FB00906B001C}"/>
              </a:ext>
            </a:extLst>
          </p:cNvPr>
          <p:cNvSpPr txBox="1"/>
          <p:nvPr/>
        </p:nvSpPr>
        <p:spPr>
          <a:xfrm>
            <a:off x="3200400" y="65194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from Wilkinson and Boa, </a:t>
            </a:r>
            <a:r>
              <a:rPr lang="en-US" sz="16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 Thru the Bible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466.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9FAD44-A300-6895-0CE4-31A3D164B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53" y="1828800"/>
            <a:ext cx="2585947" cy="16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6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494511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DDC5D-8C9A-26F1-06AD-5162428B3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E2F3989-6ACD-2F23-BA71-554E9EE0A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(3:13-18)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3546B08-34CC-8EC7-55DA-6BCF10EDA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972550" cy="2438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sabiduría se demuestra con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 (3:14-16)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 (3:17-18)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BF648B-5BC7-FF43-38B2-334CB4473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196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700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96ED6-7515-CC76-9356-8D912DE0D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39AA102-F4BE-2371-E905-8A7BB4231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C357BA7-42E0-E782-DE45-2FE9B4466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D9FB8-7CAA-C004-BA20-C61FC4EC8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8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258E8-42CD-E119-4808-DEE879AD5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E450A99-459E-0E39-B53D-30A61AB7E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2526CA5-CE52-2558-6337-801768771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949FE6-3F86-F329-B72F-E08947B5F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450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Fe Obedece a Dios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1:19-27)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3124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s-ES" sz="3100" dirty="0"/>
              <a:t>Necesidad de la lentitud al hablar &amp; enojo </a:t>
            </a:r>
            <a:r>
              <a:rPr lang="en-US" sz="3100" dirty="0"/>
              <a:t>(1:19-20)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Necesidad de la Obediencia a la Palabra de Dios (1:21-25)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Necesidad de la Religión Verdadera (1:26-27)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243BF-1E4E-D3AE-A605-E484802B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740166"/>
            <a:ext cx="2962913" cy="1932599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3964</TotalTime>
  <Words>3843</Words>
  <Application>Microsoft Office PowerPoint</Application>
  <PresentationFormat>On-screen Show (4:3)</PresentationFormat>
  <Paragraphs>428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Calibri</vt:lpstr>
      <vt:lpstr>Times New Roman</vt:lpstr>
      <vt:lpstr>Wingdings</vt:lpstr>
      <vt:lpstr>Azure</vt:lpstr>
      <vt:lpstr>1_Azure</vt:lpstr>
      <vt:lpstr>PowerPoint Presentation</vt:lpstr>
      <vt:lpstr>Respondiendo Once Preguntas</vt:lpstr>
      <vt:lpstr>ESTRUCTURA DE SANTIAGO</vt:lpstr>
      <vt:lpstr>ESTRUCTURA DE SANTIAGO</vt:lpstr>
      <vt:lpstr>Estructura</vt:lpstr>
      <vt:lpstr>Estructura</vt:lpstr>
      <vt:lpstr>Santiago 1:12-18</vt:lpstr>
      <vt:lpstr>Estructura</vt:lpstr>
      <vt:lpstr>La Fe Obedece a Dios (Stg 1:19-27)</vt:lpstr>
      <vt:lpstr>Estructura</vt:lpstr>
      <vt:lpstr>Favoritismo (2:1-13)</vt:lpstr>
      <vt:lpstr>Estructura</vt:lpstr>
      <vt:lpstr>Fe Manisfesta en Obras (2:14-26)</vt:lpstr>
      <vt:lpstr>Estructura</vt:lpstr>
      <vt:lpstr>Domando la Lengua (3:1-12)</vt:lpstr>
      <vt:lpstr>Domando la Lengua (3:1-12)</vt:lpstr>
      <vt:lpstr>Inestable (3:9-12)</vt:lpstr>
      <vt:lpstr>Inestable (3:9-12)</vt:lpstr>
      <vt:lpstr>PowerPoint Presentation</vt:lpstr>
      <vt:lpstr>PowerPoint Presentation</vt:lpstr>
      <vt:lpstr>PowerPoint Presentation</vt:lpstr>
      <vt:lpstr>Inestable (3:9-12)</vt:lpstr>
      <vt:lpstr>PowerPoint Presentation</vt:lpstr>
      <vt:lpstr>Inestable (3:9-12)</vt:lpstr>
      <vt:lpstr>Inestable (3:9-12)</vt:lpstr>
      <vt:lpstr>PowerPoint Presentation</vt:lpstr>
      <vt:lpstr>Inestable (3:9-12)</vt:lpstr>
      <vt:lpstr>Domando la Lengua (3:1-12)</vt:lpstr>
      <vt:lpstr>ESTRUCTURA DE SANTIAGO</vt:lpstr>
      <vt:lpstr>Estructura</vt:lpstr>
      <vt:lpstr>Estructura</vt:lpstr>
      <vt:lpstr>Sabiduría  (3:13-18)</vt:lpstr>
      <vt:lpstr>Sabiduría  (3:13-18)</vt:lpstr>
      <vt:lpstr>PowerPoint Presentation</vt:lpstr>
      <vt:lpstr>PowerPoint Presentation</vt:lpstr>
      <vt:lpstr>Sabiduría  (3:13-18)</vt:lpstr>
      <vt:lpstr>PowerPoint Presentation</vt:lpstr>
      <vt:lpstr>Sabiduría Humana o Terrenal (3:14-16)</vt:lpstr>
      <vt:lpstr>PowerPoint Presentation</vt:lpstr>
      <vt:lpstr>Sabiduría Humana o Terrenal (3:14-16)</vt:lpstr>
      <vt:lpstr>PowerPoint Presentation</vt:lpstr>
      <vt:lpstr>Sabiduría Humana o Terrenal (3:14-16)</vt:lpstr>
      <vt:lpstr>PowerPoint Presentation</vt:lpstr>
      <vt:lpstr>Sabiduría Humana o Terrenal (3:14-16)</vt:lpstr>
      <vt:lpstr>PowerPoint Presentation</vt:lpstr>
      <vt:lpstr>Sabiduría Humana o Terrenal (3:14-16)</vt:lpstr>
      <vt:lpstr>PowerPoint Presentation</vt:lpstr>
      <vt:lpstr>PowerPoint Presentation</vt:lpstr>
      <vt:lpstr>PowerPoint Presentation</vt:lpstr>
      <vt:lpstr>Domando la Lengua (3:1-12)</vt:lpstr>
      <vt:lpstr>Sabiduría Humana o Terrenal (3:14-16)</vt:lpstr>
      <vt:lpstr>PowerPoint Presentation</vt:lpstr>
      <vt:lpstr>Sabiduría Humana o Terrenal (3:14-16)</vt:lpstr>
      <vt:lpstr>Sabiduría  (3:13-18)</vt:lpstr>
      <vt:lpstr>PowerPoint Presentation</vt:lpstr>
      <vt:lpstr>Sabiduría Celestial (3:17-18)</vt:lpstr>
      <vt:lpstr>PowerPoint Presentation</vt:lpstr>
      <vt:lpstr>Sabiduría Celestial (3:17-18)</vt:lpstr>
      <vt:lpstr>PowerPoint Presentation</vt:lpstr>
      <vt:lpstr>Sabiduría Celestial (3:17-18)</vt:lpstr>
      <vt:lpstr>PowerPoint Presentation</vt:lpstr>
      <vt:lpstr>PowerPoint Presentation</vt:lpstr>
      <vt:lpstr>Sabiduría Celestial (3:17-18)</vt:lpstr>
      <vt:lpstr>PowerPoint Presentation</vt:lpstr>
      <vt:lpstr>Sabiduría Celestial (3:17-18)</vt:lpstr>
      <vt:lpstr>PowerPoint Presentation</vt:lpstr>
      <vt:lpstr>Sabiduría Celestial (3:17-18)</vt:lpstr>
      <vt:lpstr>PowerPoint Presentation</vt:lpstr>
      <vt:lpstr>Sabiduría Celestial (3:17-18)</vt:lpstr>
      <vt:lpstr>PowerPoint Presentation</vt:lpstr>
      <vt:lpstr>Sabiduría Celestial (3:17-18)</vt:lpstr>
      <vt:lpstr>CONCLUSION</vt:lpstr>
      <vt:lpstr>Sabiduría  (3:13-18)</vt:lpstr>
      <vt:lpstr>Estructura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017 - James-3v9-18 - MODIFIED 2</dc:title>
  <dc:subject>James</dc:subject>
  <dc:creator>A. Woods</dc:creator>
  <cp:lastModifiedBy>Claudia Mora</cp:lastModifiedBy>
  <cp:revision>436</cp:revision>
  <cp:lastPrinted>2021-02-23T20:11:33Z</cp:lastPrinted>
  <dcterms:created xsi:type="dcterms:W3CDTF">2009-02-05T03:17:51Z</dcterms:created>
  <dcterms:modified xsi:type="dcterms:W3CDTF">2025-01-18T18:29:35Z</dcterms:modified>
</cp:coreProperties>
</file>