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81"/>
  </p:notesMasterIdLst>
  <p:handoutMasterIdLst>
    <p:handoutMasterId r:id="rId82"/>
  </p:handoutMasterIdLst>
  <p:sldIdLst>
    <p:sldId id="256" r:id="rId2"/>
    <p:sldId id="11372" r:id="rId3"/>
    <p:sldId id="11013" r:id="rId4"/>
    <p:sldId id="12291" r:id="rId5"/>
    <p:sldId id="12295" r:id="rId6"/>
    <p:sldId id="12270" r:id="rId7"/>
    <p:sldId id="12301" r:id="rId8"/>
    <p:sldId id="12189" r:id="rId9"/>
    <p:sldId id="12302" r:id="rId10"/>
    <p:sldId id="12296" r:id="rId11"/>
    <p:sldId id="12297" r:id="rId12"/>
    <p:sldId id="12298" r:id="rId13"/>
    <p:sldId id="12273" r:id="rId14"/>
    <p:sldId id="12274" r:id="rId15"/>
    <p:sldId id="12275" r:id="rId16"/>
    <p:sldId id="11378" r:id="rId17"/>
    <p:sldId id="4840" r:id="rId18"/>
    <p:sldId id="6222" r:id="rId19"/>
    <p:sldId id="762" r:id="rId20"/>
    <p:sldId id="1299" r:id="rId21"/>
    <p:sldId id="361" r:id="rId22"/>
    <p:sldId id="1476" r:id="rId23"/>
    <p:sldId id="9474" r:id="rId24"/>
    <p:sldId id="1474" r:id="rId25"/>
    <p:sldId id="1475" r:id="rId26"/>
    <p:sldId id="12280" r:id="rId27"/>
    <p:sldId id="1504" r:id="rId28"/>
    <p:sldId id="1503" r:id="rId29"/>
    <p:sldId id="1489" r:id="rId30"/>
    <p:sldId id="1488" r:id="rId31"/>
    <p:sldId id="1491" r:id="rId32"/>
    <p:sldId id="1492" r:id="rId33"/>
    <p:sldId id="1777" r:id="rId34"/>
    <p:sldId id="5846" r:id="rId35"/>
    <p:sldId id="12299" r:id="rId36"/>
    <p:sldId id="12276" r:id="rId37"/>
    <p:sldId id="12277" r:id="rId38"/>
    <p:sldId id="12318" r:id="rId39"/>
    <p:sldId id="411" r:id="rId40"/>
    <p:sldId id="12284" r:id="rId41"/>
    <p:sldId id="12285" r:id="rId42"/>
    <p:sldId id="12278" r:id="rId43"/>
    <p:sldId id="12282" r:id="rId44"/>
    <p:sldId id="3348" r:id="rId45"/>
    <p:sldId id="12310" r:id="rId46"/>
    <p:sldId id="891" r:id="rId47"/>
    <p:sldId id="12311" r:id="rId48"/>
    <p:sldId id="1238" r:id="rId49"/>
    <p:sldId id="1239" r:id="rId50"/>
    <p:sldId id="1237" r:id="rId51"/>
    <p:sldId id="1236" r:id="rId52"/>
    <p:sldId id="12320" r:id="rId53"/>
    <p:sldId id="3349" r:id="rId54"/>
    <p:sldId id="12312" r:id="rId55"/>
    <p:sldId id="12313" r:id="rId56"/>
    <p:sldId id="9555" r:id="rId57"/>
    <p:sldId id="12314" r:id="rId58"/>
    <p:sldId id="9556" r:id="rId59"/>
    <p:sldId id="12315" r:id="rId60"/>
    <p:sldId id="12317" r:id="rId61"/>
    <p:sldId id="12316" r:id="rId62"/>
    <p:sldId id="12321" r:id="rId63"/>
    <p:sldId id="12300" r:id="rId64"/>
    <p:sldId id="914" r:id="rId65"/>
    <p:sldId id="915" r:id="rId66"/>
    <p:sldId id="810" r:id="rId67"/>
    <p:sldId id="12286" r:id="rId68"/>
    <p:sldId id="12287" r:id="rId69"/>
    <p:sldId id="12303" r:id="rId70"/>
    <p:sldId id="12256" r:id="rId71"/>
    <p:sldId id="12304" r:id="rId72"/>
    <p:sldId id="12305" r:id="rId73"/>
    <p:sldId id="12306" r:id="rId74"/>
    <p:sldId id="12319" r:id="rId75"/>
    <p:sldId id="263" r:id="rId76"/>
    <p:sldId id="6430" r:id="rId77"/>
    <p:sldId id="8695" r:id="rId78"/>
    <p:sldId id="12307" r:id="rId79"/>
    <p:sldId id="12308" r:id="rId80"/>
  </p:sldIdLst>
  <p:sldSz cx="12192000" cy="6858000"/>
  <p:notesSz cx="7315200" cy="9601200"/>
  <p:custDataLst>
    <p:tags r:id="rId83"/>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0000CC"/>
    <a:srgbClr val="660066"/>
    <a:srgbClr val="FF9900"/>
    <a:srgbClr val="FF99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4453" autoAdjust="0"/>
  </p:normalViewPr>
  <p:slideViewPr>
    <p:cSldViewPr>
      <p:cViewPr>
        <p:scale>
          <a:sx n="130" d="100"/>
          <a:sy n="130" d="100"/>
        </p:scale>
        <p:origin x="768" y="48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460" y="8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gs" Target="tags/tag1.xml"/><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540C4CD0-C18D-4C58-BC89-48030E319A64}"/>
    <pc:docChg chg="custSel modHandout">
      <pc:chgData name="Jim McGowan" userId="e2c7446dd3aca506" providerId="LiveId" clId="{540C4CD0-C18D-4C58-BC89-48030E319A64}" dt="2024-10-16T13:52:14.435" v="7" actId="6549"/>
      <pc:docMkLst>
        <pc:docMk/>
      </pc:docMkLst>
    </pc:docChg>
  </pc:docChgLst>
  <pc:docChgLst>
    <pc:chgData name="Jim McGowan" userId="e2c7446dd3aca506" providerId="LiveId" clId="{3F327CD0-2741-422A-B297-B6984CD4B653}"/>
    <pc:docChg chg="custSel modSld replTag delTag modHandout">
      <pc:chgData name="Jim McGowan" userId="e2c7446dd3aca506" providerId="LiveId" clId="{3F327CD0-2741-422A-B297-B6984CD4B653}" dt="2024-05-21T18:35:44.755" v="27"/>
      <pc:docMkLst>
        <pc:docMk/>
      </pc:docMkLst>
      <pc:sldChg chg="modSp">
        <pc:chgData name="Jim McGowan" userId="e2c7446dd3aca506" providerId="LiveId" clId="{3F327CD0-2741-422A-B297-B6984CD4B653}" dt="2024-05-21T18:35:20.641" v="16" actId="1035"/>
        <pc:sldMkLst>
          <pc:docMk/>
          <pc:sldMk cId="2531978847" sldId="1235"/>
        </pc:sldMkLst>
      </pc:sldChg>
      <pc:sldChg chg="modSp">
        <pc:chgData name="Jim McGowan" userId="e2c7446dd3aca506" providerId="LiveId" clId="{3F327CD0-2741-422A-B297-B6984CD4B653}" dt="2024-05-21T18:35:16.817" v="15" actId="1035"/>
        <pc:sldMkLst>
          <pc:docMk/>
          <pc:sldMk cId="1471942714" sldId="4783"/>
        </pc:sldMkLst>
      </pc:sldChg>
      <pc:sldChg chg="modSp">
        <pc:chgData name="Jim McGowan" userId="e2c7446dd3aca506" providerId="LiveId" clId="{3F327CD0-2741-422A-B297-B6984CD4B653}" dt="2024-05-21T18:35:02.485" v="10" actId="1035"/>
        <pc:sldMkLst>
          <pc:docMk/>
          <pc:sldMk cId="1811360300" sldId="11024"/>
        </pc:sldMkLst>
      </pc:sldChg>
      <pc:sldChg chg="modSp">
        <pc:chgData name="Jim McGowan" userId="e2c7446dd3aca506" providerId="LiveId" clId="{3F327CD0-2741-422A-B297-B6984CD4B653}" dt="2024-05-21T18:35:07.539" v="11" actId="1035"/>
        <pc:sldMkLst>
          <pc:docMk/>
          <pc:sldMk cId="1146464078" sldId="11036"/>
        </pc:sldMkLst>
      </pc:sldChg>
      <pc:sldChg chg="modSp">
        <pc:chgData name="Jim McGowan" userId="e2c7446dd3aca506" providerId="LiveId" clId="{3F327CD0-2741-422A-B297-B6984CD4B653}" dt="2024-05-21T18:35:27.089" v="19" actId="1035"/>
        <pc:sldMkLst>
          <pc:docMk/>
          <pc:sldMk cId="4164209111" sldId="11037"/>
        </pc:sldMkLst>
      </pc:sldChg>
      <pc:sldChg chg="modSp">
        <pc:chgData name="Jim McGowan" userId="e2c7446dd3aca506" providerId="LiveId" clId="{3F327CD0-2741-422A-B297-B6984CD4B653}" dt="2024-05-21T18:35:39.226" v="25" actId="1035"/>
        <pc:sldMkLst>
          <pc:docMk/>
          <pc:sldMk cId="2726324271" sldId="11174"/>
        </pc:sldMkLst>
      </pc:sldChg>
      <pc:sldChg chg="modSp">
        <pc:chgData name="Jim McGowan" userId="e2c7446dd3aca506" providerId="LiveId" clId="{3F327CD0-2741-422A-B297-B6984CD4B653}" dt="2024-05-21T18:35:35.441" v="22" actId="1035"/>
        <pc:sldMkLst>
          <pc:docMk/>
          <pc:sldMk cId="2738862095" sldId="11178"/>
        </pc:sldMkLst>
      </pc:sldChg>
      <pc:sldChg chg="modSp">
        <pc:chgData name="Jim McGowan" userId="e2c7446dd3aca506" providerId="LiveId" clId="{3F327CD0-2741-422A-B297-B6984CD4B653}" dt="2024-05-21T18:35:13.162" v="14" actId="1035"/>
        <pc:sldMkLst>
          <pc:docMk/>
          <pc:sldMk cId="2515209662" sldId="11179"/>
        </pc:sldMkLst>
      </pc:sldChg>
    </pc:docChg>
  </pc:docChgLst>
  <pc:docChgLst>
    <pc:chgData name="Jim McGowan" userId="e2c7446dd3aca506" providerId="LiveId" clId="{6D1E9ED4-FC11-4923-8EE7-36CAF8FEC756}"/>
    <pc:docChg chg="custSel modSld modHandout">
      <pc:chgData name="Jim McGowan" userId="e2c7446dd3aca506" providerId="LiveId" clId="{6D1E9ED4-FC11-4923-8EE7-36CAF8FEC756}" dt="2024-09-18T15:27:15.958" v="49" actId="6549"/>
      <pc:docMkLst>
        <pc:docMk/>
      </pc:docMkLst>
      <pc:sldChg chg="addSp delSp modSp mod">
        <pc:chgData name="Jim McGowan" userId="e2c7446dd3aca506" providerId="LiveId" clId="{6D1E9ED4-FC11-4923-8EE7-36CAF8FEC756}" dt="2024-09-18T15:25:36.360" v="47" actId="113"/>
        <pc:sldMkLst>
          <pc:docMk/>
          <pc:sldMk cId="0" sldId="2259"/>
        </pc:sldMkLst>
      </pc:sldChg>
    </pc:docChg>
  </pc:docChgLst>
  <pc:docChgLst>
    <pc:chgData name="Jim McGowan" userId="e2c7446dd3aca506" providerId="LiveId" clId="{266BE064-7E98-4256-A63A-117399AC18B7}"/>
    <pc:docChg chg="undo custSel addSld delSld modSld sldOrd modHandout">
      <pc:chgData name="Jim McGowan" userId="e2c7446dd3aca506" providerId="LiveId" clId="{266BE064-7E98-4256-A63A-117399AC18B7}" dt="2024-10-24T01:00:42.258" v="463" actId="12789"/>
      <pc:docMkLst>
        <pc:docMk/>
      </pc:docMkLst>
      <pc:sldChg chg="add">
        <pc:chgData name="Jim McGowan" userId="e2c7446dd3aca506" providerId="LiveId" clId="{266BE064-7E98-4256-A63A-117399AC18B7}" dt="2024-10-23T12:17:01.514" v="194"/>
        <pc:sldMkLst>
          <pc:docMk/>
          <pc:sldMk cId="1587503958" sldId="762"/>
        </pc:sldMkLst>
      </pc:sldChg>
      <pc:sldChg chg="modSp mod">
        <pc:chgData name="Jim McGowan" userId="e2c7446dd3aca506" providerId="LiveId" clId="{266BE064-7E98-4256-A63A-117399AC18B7}" dt="2024-10-24T00:42:14.632" v="431"/>
        <pc:sldMkLst>
          <pc:docMk/>
          <pc:sldMk cId="3095363765" sldId="1476"/>
        </pc:sldMkLst>
      </pc:sldChg>
      <pc:sldChg chg="addSp modSp mod">
        <pc:chgData name="Jim McGowan" userId="e2c7446dd3aca506" providerId="LiveId" clId="{266BE064-7E98-4256-A63A-117399AC18B7}" dt="2024-10-23T13:03:28.079" v="369"/>
        <pc:sldMkLst>
          <pc:docMk/>
          <pc:sldMk cId="3221172962" sldId="1488"/>
        </pc:sldMkLst>
      </pc:sldChg>
      <pc:sldChg chg="addSp delSp modSp mod">
        <pc:chgData name="Jim McGowan" userId="e2c7446dd3aca506" providerId="LiveId" clId="{266BE064-7E98-4256-A63A-117399AC18B7}" dt="2024-10-23T13:02:54.635" v="368" actId="14100"/>
        <pc:sldMkLst>
          <pc:docMk/>
          <pc:sldMk cId="2601119236" sldId="1489"/>
        </pc:sldMkLst>
      </pc:sldChg>
      <pc:sldChg chg="modSp mod">
        <pc:chgData name="Jim McGowan" userId="e2c7446dd3aca506" providerId="LiveId" clId="{266BE064-7E98-4256-A63A-117399AC18B7}" dt="2024-10-23T12:23:28.775" v="227" actId="108"/>
        <pc:sldMkLst>
          <pc:docMk/>
          <pc:sldMk cId="2754065568" sldId="1490"/>
        </pc:sldMkLst>
      </pc:sldChg>
      <pc:sldChg chg="addSp delSp modSp mod">
        <pc:chgData name="Jim McGowan" userId="e2c7446dd3aca506" providerId="LiveId" clId="{266BE064-7E98-4256-A63A-117399AC18B7}" dt="2024-10-23T13:07:54.791" v="404" actId="1036"/>
        <pc:sldMkLst>
          <pc:docMk/>
          <pc:sldMk cId="2682822667" sldId="1491"/>
        </pc:sldMkLst>
      </pc:sldChg>
      <pc:sldChg chg="addSp modSp mod">
        <pc:chgData name="Jim McGowan" userId="e2c7446dd3aca506" providerId="LiveId" clId="{266BE064-7E98-4256-A63A-117399AC18B7}" dt="2024-10-23T13:10:57.278" v="422" actId="1036"/>
        <pc:sldMkLst>
          <pc:docMk/>
          <pc:sldMk cId="2717255924" sldId="1492"/>
        </pc:sldMkLst>
      </pc:sldChg>
      <pc:sldChg chg="modSp mod">
        <pc:chgData name="Jim McGowan" userId="e2c7446dd3aca506" providerId="LiveId" clId="{266BE064-7E98-4256-A63A-117399AC18B7}" dt="2024-10-23T12:23:36.286" v="229" actId="108"/>
        <pc:sldMkLst>
          <pc:docMk/>
          <pc:sldMk cId="3786100284" sldId="1503"/>
        </pc:sldMkLst>
      </pc:sldChg>
      <pc:sldChg chg="modSp mod">
        <pc:chgData name="Jim McGowan" userId="e2c7446dd3aca506" providerId="LiveId" clId="{266BE064-7E98-4256-A63A-117399AC18B7}" dt="2024-10-23T12:23:32.692" v="228" actId="108"/>
        <pc:sldMkLst>
          <pc:docMk/>
          <pc:sldMk cId="1187574552" sldId="1504"/>
        </pc:sldMkLst>
      </pc:sldChg>
      <pc:sldChg chg="modSp add mod">
        <pc:chgData name="Jim McGowan" userId="e2c7446dd3aca506" providerId="LiveId" clId="{266BE064-7E98-4256-A63A-117399AC18B7}" dt="2024-10-24T00:59:28.432" v="442"/>
        <pc:sldMkLst>
          <pc:docMk/>
          <pc:sldMk cId="0" sldId="1777"/>
        </pc:sldMkLst>
      </pc:sldChg>
      <pc:sldChg chg="addSp modSp mod">
        <pc:chgData name="Jim McGowan" userId="e2c7446dd3aca506" providerId="LiveId" clId="{266BE064-7E98-4256-A63A-117399AC18B7}" dt="2024-10-23T12:55:00.901" v="350" actId="1582"/>
        <pc:sldMkLst>
          <pc:docMk/>
          <pc:sldMk cId="3607889425" sldId="4840"/>
        </pc:sldMkLst>
      </pc:sldChg>
      <pc:sldChg chg="modSp add mod">
        <pc:chgData name="Jim McGowan" userId="e2c7446dd3aca506" providerId="LiveId" clId="{266BE064-7E98-4256-A63A-117399AC18B7}" dt="2024-10-23T12:29:11.298" v="245" actId="255"/>
        <pc:sldMkLst>
          <pc:docMk/>
          <pc:sldMk cId="870091991" sldId="5846"/>
        </pc:sldMkLst>
      </pc:sldChg>
      <pc:sldChg chg="addSp delSp modSp add mod">
        <pc:chgData name="Jim McGowan" userId="e2c7446dd3aca506" providerId="LiveId" clId="{266BE064-7E98-4256-A63A-117399AC18B7}" dt="2024-10-23T12:59:04.414" v="358" actId="1076"/>
        <pc:sldMkLst>
          <pc:docMk/>
          <pc:sldMk cId="3917193545" sldId="6222"/>
        </pc:sldMkLst>
      </pc:sldChg>
      <pc:sldChg chg="modSp add">
        <pc:chgData name="Jim McGowan" userId="e2c7446dd3aca506" providerId="LiveId" clId="{266BE064-7E98-4256-A63A-117399AC18B7}" dt="2024-10-23T13:12:01.504" v="428" actId="12789"/>
        <pc:sldMkLst>
          <pc:docMk/>
          <pc:sldMk cId="3850752555" sldId="7212"/>
        </pc:sldMkLst>
      </pc:sldChg>
      <pc:sldChg chg="ord">
        <pc:chgData name="Jim McGowan" userId="e2c7446dd3aca506" providerId="LiveId" clId="{266BE064-7E98-4256-A63A-117399AC18B7}" dt="2024-10-23T12:04:19.935" v="44"/>
        <pc:sldMkLst>
          <pc:docMk/>
          <pc:sldMk cId="4246602037" sldId="8695"/>
        </pc:sldMkLst>
      </pc:sldChg>
      <pc:sldChg chg="modSp add mod">
        <pc:chgData name="Jim McGowan" userId="e2c7446dd3aca506" providerId="LiveId" clId="{266BE064-7E98-4256-A63A-117399AC18B7}" dt="2024-10-23T12:15:35.428" v="188" actId="948"/>
        <pc:sldMkLst>
          <pc:docMk/>
          <pc:sldMk cId="3675035793" sldId="8717"/>
        </pc:sldMkLst>
      </pc:sldChg>
      <pc:sldChg chg="modSp mod">
        <pc:chgData name="Jim McGowan" userId="e2c7446dd3aca506" providerId="LiveId" clId="{266BE064-7E98-4256-A63A-117399AC18B7}" dt="2024-10-24T00:42:27.211" v="433" actId="122"/>
        <pc:sldMkLst>
          <pc:docMk/>
          <pc:sldMk cId="2354358386" sldId="9474"/>
        </pc:sldMkLst>
      </pc:sldChg>
      <pc:sldChg chg="addSp delSp modSp mod">
        <pc:chgData name="Jim McGowan" userId="e2c7446dd3aca506" providerId="LiveId" clId="{266BE064-7E98-4256-A63A-117399AC18B7}" dt="2024-10-23T12:07:15.819" v="62" actId="113"/>
        <pc:sldMkLst>
          <pc:docMk/>
          <pc:sldMk cId="4016949180" sldId="11181"/>
        </pc:sldMkLst>
      </pc:sldChg>
      <pc:sldChg chg="addSp delSp modSp add mod">
        <pc:chgData name="Jim McGowan" userId="e2c7446dd3aca506" providerId="LiveId" clId="{266BE064-7E98-4256-A63A-117399AC18B7}" dt="2024-10-23T12:52:22.915" v="330" actId="1036"/>
        <pc:sldMkLst>
          <pc:docMk/>
          <pc:sldMk cId="4223166979" sldId="11308"/>
        </pc:sldMkLst>
      </pc:sldChg>
      <pc:sldChg chg="del">
        <pc:chgData name="Jim McGowan" userId="e2c7446dd3aca506" providerId="LiveId" clId="{266BE064-7E98-4256-A63A-117399AC18B7}" dt="2024-10-23T12:00:06.607" v="7" actId="47"/>
        <pc:sldMkLst>
          <pc:docMk/>
          <pc:sldMk cId="3397744479" sldId="11309"/>
        </pc:sldMkLst>
      </pc:sldChg>
      <pc:sldChg chg="del">
        <pc:chgData name="Jim McGowan" userId="e2c7446dd3aca506" providerId="LiveId" clId="{266BE064-7E98-4256-A63A-117399AC18B7}" dt="2024-10-23T12:00:50.023" v="11" actId="47"/>
        <pc:sldMkLst>
          <pc:docMk/>
          <pc:sldMk cId="4076695939" sldId="11310"/>
        </pc:sldMkLst>
      </pc:sldChg>
      <pc:sldChg chg="del">
        <pc:chgData name="Jim McGowan" userId="e2c7446dd3aca506" providerId="LiveId" clId="{266BE064-7E98-4256-A63A-117399AC18B7}" dt="2024-10-23T12:02:43.092" v="25" actId="47"/>
        <pc:sldMkLst>
          <pc:docMk/>
          <pc:sldMk cId="752815274" sldId="11311"/>
        </pc:sldMkLst>
      </pc:sldChg>
      <pc:sldChg chg="del">
        <pc:chgData name="Jim McGowan" userId="e2c7446dd3aca506" providerId="LiveId" clId="{266BE064-7E98-4256-A63A-117399AC18B7}" dt="2024-10-23T12:03:04.488" v="29" actId="47"/>
        <pc:sldMkLst>
          <pc:docMk/>
          <pc:sldMk cId="884248371" sldId="11312"/>
        </pc:sldMkLst>
      </pc:sldChg>
      <pc:sldChg chg="del">
        <pc:chgData name="Jim McGowan" userId="e2c7446dd3aca506" providerId="LiveId" clId="{266BE064-7E98-4256-A63A-117399AC18B7}" dt="2024-10-23T12:03:30.648" v="33" actId="47"/>
        <pc:sldMkLst>
          <pc:docMk/>
          <pc:sldMk cId="3644489858" sldId="11313"/>
        </pc:sldMkLst>
      </pc:sldChg>
      <pc:sldChg chg="del">
        <pc:chgData name="Jim McGowan" userId="e2c7446dd3aca506" providerId="LiveId" clId="{266BE064-7E98-4256-A63A-117399AC18B7}" dt="2024-10-23T12:03:49.018" v="37" actId="47"/>
        <pc:sldMkLst>
          <pc:docMk/>
          <pc:sldMk cId="1592135510" sldId="11314"/>
        </pc:sldMkLst>
      </pc:sldChg>
      <pc:sldChg chg="del">
        <pc:chgData name="Jim McGowan" userId="e2c7446dd3aca506" providerId="LiveId" clId="{266BE064-7E98-4256-A63A-117399AC18B7}" dt="2024-10-23T12:04:13.146" v="41" actId="47"/>
        <pc:sldMkLst>
          <pc:docMk/>
          <pc:sldMk cId="1435377988" sldId="11315"/>
        </pc:sldMkLst>
      </pc:sldChg>
      <pc:sldChg chg="del">
        <pc:chgData name="Jim McGowan" userId="e2c7446dd3aca506" providerId="LiveId" clId="{266BE064-7E98-4256-A63A-117399AC18B7}" dt="2024-10-23T12:04:32.851" v="46" actId="47"/>
        <pc:sldMkLst>
          <pc:docMk/>
          <pc:sldMk cId="313788251" sldId="11316"/>
        </pc:sldMkLst>
      </pc:sldChg>
      <pc:sldChg chg="addSp delSp modSp mod">
        <pc:chgData name="Jim McGowan" userId="e2c7446dd3aca506" providerId="LiveId" clId="{266BE064-7E98-4256-A63A-117399AC18B7}" dt="2024-10-23T12:13:34.149" v="182" actId="948"/>
        <pc:sldMkLst>
          <pc:docMk/>
          <pc:sldMk cId="968025770" sldId="11317"/>
        </pc:sldMkLst>
      </pc:sldChg>
      <pc:sldChg chg="addSp delSp modSp mod">
        <pc:chgData name="Jim McGowan" userId="e2c7446dd3aca506" providerId="LiveId" clId="{266BE064-7E98-4256-A63A-117399AC18B7}" dt="2024-10-23T12:13:47.481" v="184" actId="6549"/>
        <pc:sldMkLst>
          <pc:docMk/>
          <pc:sldMk cId="862449577" sldId="11318"/>
        </pc:sldMkLst>
      </pc:sldChg>
      <pc:sldChg chg="addSp delSp modSp mod">
        <pc:chgData name="Jim McGowan" userId="e2c7446dd3aca506" providerId="LiveId" clId="{266BE064-7E98-4256-A63A-117399AC18B7}" dt="2024-10-23T12:14:19.372" v="186" actId="6549"/>
        <pc:sldMkLst>
          <pc:docMk/>
          <pc:sldMk cId="337681168" sldId="11319"/>
        </pc:sldMkLst>
      </pc:sldChg>
      <pc:sldChg chg="addSp delSp modSp mod">
        <pc:chgData name="Jim McGowan" userId="e2c7446dd3aca506" providerId="LiveId" clId="{266BE064-7E98-4256-A63A-117399AC18B7}" dt="2024-10-23T12:08:36.421" v="87"/>
        <pc:sldMkLst>
          <pc:docMk/>
          <pc:sldMk cId="3276150207" sldId="11320"/>
        </pc:sldMkLst>
      </pc:sldChg>
      <pc:sldChg chg="addSp delSp modSp mod">
        <pc:chgData name="Jim McGowan" userId="e2c7446dd3aca506" providerId="LiveId" clId="{266BE064-7E98-4256-A63A-117399AC18B7}" dt="2024-10-23T12:09:01.218" v="107"/>
        <pc:sldMkLst>
          <pc:docMk/>
          <pc:sldMk cId="330083741" sldId="11321"/>
        </pc:sldMkLst>
      </pc:sldChg>
      <pc:sldChg chg="addSp delSp modSp mod">
        <pc:chgData name="Jim McGowan" userId="e2c7446dd3aca506" providerId="LiveId" clId="{266BE064-7E98-4256-A63A-117399AC18B7}" dt="2024-10-23T12:07:50.439" v="69"/>
        <pc:sldMkLst>
          <pc:docMk/>
          <pc:sldMk cId="1262382100" sldId="11322"/>
        </pc:sldMkLst>
      </pc:sldChg>
      <pc:sldChg chg="addSp delSp modSp mod">
        <pc:chgData name="Jim McGowan" userId="e2c7446dd3aca506" providerId="LiveId" clId="{266BE064-7E98-4256-A63A-117399AC18B7}" dt="2024-10-23T12:07:53.650" v="71"/>
        <pc:sldMkLst>
          <pc:docMk/>
          <pc:sldMk cId="3893787289" sldId="11323"/>
        </pc:sldMkLst>
      </pc:sldChg>
      <pc:sldChg chg="addSp delSp modSp mod">
        <pc:chgData name="Jim McGowan" userId="e2c7446dd3aca506" providerId="LiveId" clId="{266BE064-7E98-4256-A63A-117399AC18B7}" dt="2024-10-23T12:07:57.149" v="73"/>
        <pc:sldMkLst>
          <pc:docMk/>
          <pc:sldMk cId="1344682153" sldId="11324"/>
        </pc:sldMkLst>
      </pc:sldChg>
      <pc:sldChg chg="addSp delSp modSp mod">
        <pc:chgData name="Jim McGowan" userId="e2c7446dd3aca506" providerId="LiveId" clId="{266BE064-7E98-4256-A63A-117399AC18B7}" dt="2024-10-23T12:08:04.681" v="77"/>
        <pc:sldMkLst>
          <pc:docMk/>
          <pc:sldMk cId="3945181163" sldId="11325"/>
        </pc:sldMkLst>
      </pc:sldChg>
      <pc:sldChg chg="addSp delSp modSp mod">
        <pc:chgData name="Jim McGowan" userId="e2c7446dd3aca506" providerId="LiveId" clId="{266BE064-7E98-4256-A63A-117399AC18B7}" dt="2024-10-23T12:08:07.551" v="79"/>
        <pc:sldMkLst>
          <pc:docMk/>
          <pc:sldMk cId="3319344531" sldId="11326"/>
        </pc:sldMkLst>
      </pc:sldChg>
      <pc:sldChg chg="addSp delSp modSp mod">
        <pc:chgData name="Jim McGowan" userId="e2c7446dd3aca506" providerId="LiveId" clId="{266BE064-7E98-4256-A63A-117399AC18B7}" dt="2024-10-23T12:08:10.066" v="81"/>
        <pc:sldMkLst>
          <pc:docMk/>
          <pc:sldMk cId="3254263774" sldId="11327"/>
        </pc:sldMkLst>
      </pc:sldChg>
      <pc:sldChg chg="addSp delSp modSp mod">
        <pc:chgData name="Jim McGowan" userId="e2c7446dd3aca506" providerId="LiveId" clId="{266BE064-7E98-4256-A63A-117399AC18B7}" dt="2024-10-23T12:08:13.530" v="83"/>
        <pc:sldMkLst>
          <pc:docMk/>
          <pc:sldMk cId="4147417226" sldId="11328"/>
        </pc:sldMkLst>
      </pc:sldChg>
      <pc:sldChg chg="addSp delSp modSp mod">
        <pc:chgData name="Jim McGowan" userId="e2c7446dd3aca506" providerId="LiveId" clId="{266BE064-7E98-4256-A63A-117399AC18B7}" dt="2024-10-23T12:08:16.194" v="85"/>
        <pc:sldMkLst>
          <pc:docMk/>
          <pc:sldMk cId="3054777581" sldId="11329"/>
        </pc:sldMkLst>
      </pc:sldChg>
      <pc:sldChg chg="addSp delSp modSp mod">
        <pc:chgData name="Jim McGowan" userId="e2c7446dd3aca506" providerId="LiveId" clId="{266BE064-7E98-4256-A63A-117399AC18B7}" dt="2024-10-23T12:08:38.896" v="89"/>
        <pc:sldMkLst>
          <pc:docMk/>
          <pc:sldMk cId="312707359" sldId="11330"/>
        </pc:sldMkLst>
      </pc:sldChg>
      <pc:sldChg chg="addSp delSp modSp mod">
        <pc:chgData name="Jim McGowan" userId="e2c7446dd3aca506" providerId="LiveId" clId="{266BE064-7E98-4256-A63A-117399AC18B7}" dt="2024-10-23T12:08:41.228" v="91"/>
        <pc:sldMkLst>
          <pc:docMk/>
          <pc:sldMk cId="4207887969" sldId="11331"/>
        </pc:sldMkLst>
      </pc:sldChg>
      <pc:sldChg chg="addSp delSp modSp mod">
        <pc:chgData name="Jim McGowan" userId="e2c7446dd3aca506" providerId="LiveId" clId="{266BE064-7E98-4256-A63A-117399AC18B7}" dt="2024-10-23T12:08:50.773" v="99"/>
        <pc:sldMkLst>
          <pc:docMk/>
          <pc:sldMk cId="1583967404" sldId="11332"/>
        </pc:sldMkLst>
      </pc:sldChg>
      <pc:sldChg chg="addSp delSp modSp mod">
        <pc:chgData name="Jim McGowan" userId="e2c7446dd3aca506" providerId="LiveId" clId="{266BE064-7E98-4256-A63A-117399AC18B7}" dt="2024-10-23T12:09:04.521" v="109"/>
        <pc:sldMkLst>
          <pc:docMk/>
          <pc:sldMk cId="88213651" sldId="11333"/>
        </pc:sldMkLst>
      </pc:sldChg>
      <pc:sldChg chg="addSp delSp modSp mod">
        <pc:chgData name="Jim McGowan" userId="e2c7446dd3aca506" providerId="LiveId" clId="{266BE064-7E98-4256-A63A-117399AC18B7}" dt="2024-10-23T12:09:06.929" v="111"/>
        <pc:sldMkLst>
          <pc:docMk/>
          <pc:sldMk cId="1286566110" sldId="11334"/>
        </pc:sldMkLst>
      </pc:sldChg>
      <pc:sldChg chg="addSp delSp modSp mod">
        <pc:chgData name="Jim McGowan" userId="e2c7446dd3aca506" providerId="LiveId" clId="{266BE064-7E98-4256-A63A-117399AC18B7}" dt="2024-10-23T12:09:09.131" v="113"/>
        <pc:sldMkLst>
          <pc:docMk/>
          <pc:sldMk cId="3079446216" sldId="11335"/>
        </pc:sldMkLst>
      </pc:sldChg>
      <pc:sldChg chg="addSp delSp modSp mod">
        <pc:chgData name="Jim McGowan" userId="e2c7446dd3aca506" providerId="LiveId" clId="{266BE064-7E98-4256-A63A-117399AC18B7}" dt="2024-10-23T12:08:43.676" v="93"/>
        <pc:sldMkLst>
          <pc:docMk/>
          <pc:sldMk cId="3549625344" sldId="11336"/>
        </pc:sldMkLst>
      </pc:sldChg>
      <pc:sldChg chg="addSp delSp modSp mod">
        <pc:chgData name="Jim McGowan" userId="e2c7446dd3aca506" providerId="LiveId" clId="{266BE064-7E98-4256-A63A-117399AC18B7}" dt="2024-10-23T12:08:45.895" v="95"/>
        <pc:sldMkLst>
          <pc:docMk/>
          <pc:sldMk cId="3978523630" sldId="11337"/>
        </pc:sldMkLst>
      </pc:sldChg>
      <pc:sldChg chg="addSp delSp modSp mod">
        <pc:chgData name="Jim McGowan" userId="e2c7446dd3aca506" providerId="LiveId" clId="{266BE064-7E98-4256-A63A-117399AC18B7}" dt="2024-10-23T12:08:48.359" v="97"/>
        <pc:sldMkLst>
          <pc:docMk/>
          <pc:sldMk cId="2420352133" sldId="11338"/>
        </pc:sldMkLst>
      </pc:sldChg>
      <pc:sldChg chg="addSp delSp modSp mod">
        <pc:chgData name="Jim McGowan" userId="e2c7446dd3aca506" providerId="LiveId" clId="{266BE064-7E98-4256-A63A-117399AC18B7}" dt="2024-10-23T12:08:53.019" v="101"/>
        <pc:sldMkLst>
          <pc:docMk/>
          <pc:sldMk cId="3838791640" sldId="11339"/>
        </pc:sldMkLst>
      </pc:sldChg>
      <pc:sldChg chg="addSp delSp modSp mod">
        <pc:chgData name="Jim McGowan" userId="e2c7446dd3aca506" providerId="LiveId" clId="{266BE064-7E98-4256-A63A-117399AC18B7}" dt="2024-10-23T12:08:55.522" v="103"/>
        <pc:sldMkLst>
          <pc:docMk/>
          <pc:sldMk cId="43367509" sldId="11340"/>
        </pc:sldMkLst>
      </pc:sldChg>
      <pc:sldChg chg="addSp delSp modSp mod">
        <pc:chgData name="Jim McGowan" userId="e2c7446dd3aca506" providerId="LiveId" clId="{266BE064-7E98-4256-A63A-117399AC18B7}" dt="2024-10-23T12:08:57.855" v="105"/>
        <pc:sldMkLst>
          <pc:docMk/>
          <pc:sldMk cId="2371652071" sldId="11341"/>
        </pc:sldMkLst>
      </pc:sldChg>
      <pc:sldChg chg="addSp delSp modSp mod">
        <pc:chgData name="Jim McGowan" userId="e2c7446dd3aca506" providerId="LiveId" clId="{266BE064-7E98-4256-A63A-117399AC18B7}" dt="2024-10-23T12:09:33.791" v="120" actId="14100"/>
        <pc:sldMkLst>
          <pc:docMk/>
          <pc:sldMk cId="2166445408" sldId="11342"/>
        </pc:sldMkLst>
      </pc:sldChg>
      <pc:sldChg chg="del">
        <pc:chgData name="Jim McGowan" userId="e2c7446dd3aca506" providerId="LiveId" clId="{266BE064-7E98-4256-A63A-117399AC18B7}" dt="2024-10-23T12:09:54.953" v="125" actId="47"/>
        <pc:sldMkLst>
          <pc:docMk/>
          <pc:sldMk cId="2247068817" sldId="11343"/>
        </pc:sldMkLst>
      </pc:sldChg>
      <pc:sldChg chg="addSp delSp modSp mod">
        <pc:chgData name="Jim McGowan" userId="e2c7446dd3aca506" providerId="LiveId" clId="{266BE064-7E98-4256-A63A-117399AC18B7}" dt="2024-10-23T12:10:30.467" v="138" actId="14100"/>
        <pc:sldMkLst>
          <pc:docMk/>
          <pc:sldMk cId="838423877" sldId="11344"/>
        </pc:sldMkLst>
      </pc:sldChg>
      <pc:sldChg chg="addSp delSp modSp mod">
        <pc:chgData name="Jim McGowan" userId="e2c7446dd3aca506" providerId="LiveId" clId="{266BE064-7E98-4256-A63A-117399AC18B7}" dt="2024-10-23T12:11:10.817" v="155" actId="14100"/>
        <pc:sldMkLst>
          <pc:docMk/>
          <pc:sldMk cId="3646795509" sldId="11345"/>
        </pc:sldMkLst>
      </pc:sldChg>
      <pc:sldChg chg="addSp delSp modSp del mod">
        <pc:chgData name="Jim McGowan" userId="e2c7446dd3aca506" providerId="LiveId" clId="{266BE064-7E98-4256-A63A-117399AC18B7}" dt="2024-10-23T12:11:38.322" v="160" actId="47"/>
        <pc:sldMkLst>
          <pc:docMk/>
          <pc:sldMk cId="4036976184" sldId="11346"/>
        </pc:sldMkLst>
      </pc:sldChg>
      <pc:sldChg chg="del">
        <pc:chgData name="Jim McGowan" userId="e2c7446dd3aca506" providerId="LiveId" clId="{266BE064-7E98-4256-A63A-117399AC18B7}" dt="2024-10-23T12:11:55.983" v="164" actId="47"/>
        <pc:sldMkLst>
          <pc:docMk/>
          <pc:sldMk cId="3683079990" sldId="11347"/>
        </pc:sldMkLst>
      </pc:sldChg>
      <pc:sldChg chg="del">
        <pc:chgData name="Jim McGowan" userId="e2c7446dd3aca506" providerId="LiveId" clId="{266BE064-7E98-4256-A63A-117399AC18B7}" dt="2024-10-23T12:12:20.102" v="168" actId="47"/>
        <pc:sldMkLst>
          <pc:docMk/>
          <pc:sldMk cId="267599274" sldId="11349"/>
        </pc:sldMkLst>
      </pc:sldChg>
      <pc:sldChg chg="addSp delSp modSp mod">
        <pc:chgData name="Jim McGowan" userId="e2c7446dd3aca506" providerId="LiveId" clId="{266BE064-7E98-4256-A63A-117399AC18B7}" dt="2024-10-23T12:10:02.552" v="127"/>
        <pc:sldMkLst>
          <pc:docMk/>
          <pc:sldMk cId="3893788335" sldId="11350"/>
        </pc:sldMkLst>
      </pc:sldChg>
      <pc:sldChg chg="addSp delSp modSp mod">
        <pc:chgData name="Jim McGowan" userId="e2c7446dd3aca506" providerId="LiveId" clId="{266BE064-7E98-4256-A63A-117399AC18B7}" dt="2024-10-23T12:10:04.944" v="129"/>
        <pc:sldMkLst>
          <pc:docMk/>
          <pc:sldMk cId="314443125" sldId="11351"/>
        </pc:sldMkLst>
      </pc:sldChg>
      <pc:sldChg chg="addSp delSp modSp mod">
        <pc:chgData name="Jim McGowan" userId="e2c7446dd3aca506" providerId="LiveId" clId="{266BE064-7E98-4256-A63A-117399AC18B7}" dt="2024-10-23T12:10:07.241" v="131"/>
        <pc:sldMkLst>
          <pc:docMk/>
          <pc:sldMk cId="1557011122" sldId="11352"/>
        </pc:sldMkLst>
      </pc:sldChg>
      <pc:sldChg chg="addSp delSp modSp mod">
        <pc:chgData name="Jim McGowan" userId="e2c7446dd3aca506" providerId="LiveId" clId="{266BE064-7E98-4256-A63A-117399AC18B7}" dt="2024-10-23T12:10:09.518" v="133"/>
        <pc:sldMkLst>
          <pc:docMk/>
          <pc:sldMk cId="918059387" sldId="11353"/>
        </pc:sldMkLst>
      </pc:sldChg>
      <pc:sldChg chg="addSp delSp modSp mod">
        <pc:chgData name="Jim McGowan" userId="e2c7446dd3aca506" providerId="LiveId" clId="{266BE064-7E98-4256-A63A-117399AC18B7}" dt="2024-10-23T12:10:38.535" v="140"/>
        <pc:sldMkLst>
          <pc:docMk/>
          <pc:sldMk cId="282222478" sldId="11354"/>
        </pc:sldMkLst>
      </pc:sldChg>
      <pc:sldChg chg="addSp delSp modSp mod">
        <pc:chgData name="Jim McGowan" userId="e2c7446dd3aca506" providerId="LiveId" clId="{266BE064-7E98-4256-A63A-117399AC18B7}" dt="2024-10-23T12:45:42.876" v="318" actId="12789"/>
        <pc:sldMkLst>
          <pc:docMk/>
          <pc:sldMk cId="2569060336" sldId="11359"/>
        </pc:sldMkLst>
      </pc:sldChg>
      <pc:sldChg chg="addSp delSp modSp del mod">
        <pc:chgData name="Jim McGowan" userId="e2c7446dd3aca506" providerId="LiveId" clId="{266BE064-7E98-4256-A63A-117399AC18B7}" dt="2024-10-23T12:37:17.718" v="288" actId="47"/>
        <pc:sldMkLst>
          <pc:docMk/>
          <pc:sldMk cId="4063811744" sldId="11360"/>
        </pc:sldMkLst>
      </pc:sldChg>
      <pc:sldChg chg="modSp del mod">
        <pc:chgData name="Jim McGowan" userId="e2c7446dd3aca506" providerId="LiveId" clId="{266BE064-7E98-4256-A63A-117399AC18B7}" dt="2024-10-23T13:00:46.206" v="362" actId="47"/>
        <pc:sldMkLst>
          <pc:docMk/>
          <pc:sldMk cId="741776154" sldId="11361"/>
        </pc:sldMkLst>
      </pc:sldChg>
      <pc:sldChg chg="addSp delSp modSp mod">
        <pc:chgData name="Jim McGowan" userId="e2c7446dd3aca506" providerId="LiveId" clId="{266BE064-7E98-4256-A63A-117399AC18B7}" dt="2024-10-23T12:10:40.859" v="142"/>
        <pc:sldMkLst>
          <pc:docMk/>
          <pc:sldMk cId="2404740071" sldId="11362"/>
        </pc:sldMkLst>
      </pc:sldChg>
      <pc:sldChg chg="addSp delSp modSp mod">
        <pc:chgData name="Jim McGowan" userId="e2c7446dd3aca506" providerId="LiveId" clId="{266BE064-7E98-4256-A63A-117399AC18B7}" dt="2024-10-23T12:10:43.233" v="144"/>
        <pc:sldMkLst>
          <pc:docMk/>
          <pc:sldMk cId="1181771622" sldId="11363"/>
        </pc:sldMkLst>
      </pc:sldChg>
      <pc:sldChg chg="addSp delSp modSp mod">
        <pc:chgData name="Jim McGowan" userId="e2c7446dd3aca506" providerId="LiveId" clId="{266BE064-7E98-4256-A63A-117399AC18B7}" dt="2024-10-23T12:10:45.568" v="146"/>
        <pc:sldMkLst>
          <pc:docMk/>
          <pc:sldMk cId="779581444" sldId="11364"/>
        </pc:sldMkLst>
      </pc:sldChg>
      <pc:sldChg chg="addSp delSp modSp mod">
        <pc:chgData name="Jim McGowan" userId="e2c7446dd3aca506" providerId="LiveId" clId="{266BE064-7E98-4256-A63A-117399AC18B7}" dt="2024-10-23T12:10:47.944" v="148"/>
        <pc:sldMkLst>
          <pc:docMk/>
          <pc:sldMk cId="1632300608" sldId="11365"/>
        </pc:sldMkLst>
      </pc:sldChg>
      <pc:sldChg chg="addSp delSp modSp add mod">
        <pc:chgData name="Jim McGowan" userId="e2c7446dd3aca506" providerId="LiveId" clId="{266BE064-7E98-4256-A63A-117399AC18B7}" dt="2024-10-23T12:06:29.672" v="57" actId="108"/>
        <pc:sldMkLst>
          <pc:docMk/>
          <pc:sldMk cId="430948168" sldId="11366"/>
        </pc:sldMkLst>
      </pc:sldChg>
      <pc:sldChg chg="addSp delSp modSp add mod">
        <pc:chgData name="Jim McGowan" userId="e2c7446dd3aca506" providerId="LiveId" clId="{266BE064-7E98-4256-A63A-117399AC18B7}" dt="2024-10-23T12:09:12.114" v="115"/>
        <pc:sldMkLst>
          <pc:docMk/>
          <pc:sldMk cId="3077398691" sldId="11367"/>
        </pc:sldMkLst>
      </pc:sldChg>
      <pc:sldChg chg="addSp delSp modSp add mod">
        <pc:chgData name="Jim McGowan" userId="e2c7446dd3aca506" providerId="LiveId" clId="{266BE064-7E98-4256-A63A-117399AC18B7}" dt="2024-10-23T12:12:27.119" v="170"/>
        <pc:sldMkLst>
          <pc:docMk/>
          <pc:sldMk cId="2690204952" sldId="11368"/>
        </pc:sldMkLst>
      </pc:sldChg>
      <pc:sldChg chg="addSp delSp modSp add mod">
        <pc:chgData name="Jim McGowan" userId="e2c7446dd3aca506" providerId="LiveId" clId="{266BE064-7E98-4256-A63A-117399AC18B7}" dt="2024-10-23T12:12:30.093" v="172"/>
        <pc:sldMkLst>
          <pc:docMk/>
          <pc:sldMk cId="4170021853" sldId="11369"/>
        </pc:sldMkLst>
      </pc:sldChg>
      <pc:sldChg chg="addSp delSp modSp add mod">
        <pc:chgData name="Jim McGowan" userId="e2c7446dd3aca506" providerId="LiveId" clId="{266BE064-7E98-4256-A63A-117399AC18B7}" dt="2024-10-23T12:12:32.548" v="174"/>
        <pc:sldMkLst>
          <pc:docMk/>
          <pc:sldMk cId="190264848" sldId="11370"/>
        </pc:sldMkLst>
      </pc:sldChg>
      <pc:sldChg chg="addSp delSp modSp add mod">
        <pc:chgData name="Jim McGowan" userId="e2c7446dd3aca506" providerId="LiveId" clId="{266BE064-7E98-4256-A63A-117399AC18B7}" dt="2024-10-23T12:12:35.787" v="176"/>
        <pc:sldMkLst>
          <pc:docMk/>
          <pc:sldMk cId="3763483381" sldId="11371"/>
        </pc:sldMkLst>
      </pc:sldChg>
      <pc:sldChg chg="addSp delSp modSp add mod">
        <pc:chgData name="Jim McGowan" userId="e2c7446dd3aca506" providerId="LiveId" clId="{266BE064-7E98-4256-A63A-117399AC18B7}" dt="2024-10-23T12:12:39.374" v="178"/>
        <pc:sldMkLst>
          <pc:docMk/>
          <pc:sldMk cId="586616730" sldId="11372"/>
        </pc:sldMkLst>
        <pc:spChg chg="mod">
          <ac:chgData name="Jim McGowan" userId="e2c7446dd3aca506" providerId="LiveId" clId="{266BE064-7E98-4256-A63A-117399AC18B7}" dt="2024-10-23T12:04:04.287" v="40" actId="108"/>
          <ac:spMkLst>
            <pc:docMk/>
            <pc:sldMk cId="586616730" sldId="11372"/>
            <ac:spMk id="161795" creationId="{00000000-0000-0000-0000-000000000000}"/>
          </ac:spMkLst>
        </pc:spChg>
      </pc:sldChg>
      <pc:sldChg chg="addSp delSp modSp add mod">
        <pc:chgData name="Jim McGowan" userId="e2c7446dd3aca506" providerId="LiveId" clId="{266BE064-7E98-4256-A63A-117399AC18B7}" dt="2024-10-23T12:12:43.430" v="180"/>
        <pc:sldMkLst>
          <pc:docMk/>
          <pc:sldMk cId="3375148907" sldId="11373"/>
        </pc:sldMkLst>
      </pc:sldChg>
      <pc:sldChg chg="modSp add mod">
        <pc:chgData name="Jim McGowan" userId="e2c7446dd3aca506" providerId="LiveId" clId="{266BE064-7E98-4256-A63A-117399AC18B7}" dt="2024-10-23T12:09:50.349" v="124" actId="207"/>
        <pc:sldMkLst>
          <pc:docMk/>
          <pc:sldMk cId="2440383038" sldId="11374"/>
        </pc:sldMkLst>
      </pc:sldChg>
      <pc:sldChg chg="modSp add mod">
        <pc:chgData name="Jim McGowan" userId="e2c7446dd3aca506" providerId="LiveId" clId="{266BE064-7E98-4256-A63A-117399AC18B7}" dt="2024-10-23T12:11:33.747" v="159" actId="108"/>
        <pc:sldMkLst>
          <pc:docMk/>
          <pc:sldMk cId="703844560" sldId="11375"/>
        </pc:sldMkLst>
      </pc:sldChg>
      <pc:sldChg chg="modSp add mod">
        <pc:chgData name="Jim McGowan" userId="e2c7446dd3aca506" providerId="LiveId" clId="{266BE064-7E98-4256-A63A-117399AC18B7}" dt="2024-10-23T12:11:50.434" v="163" actId="108"/>
        <pc:sldMkLst>
          <pc:docMk/>
          <pc:sldMk cId="930924741" sldId="11376"/>
        </pc:sldMkLst>
      </pc:sldChg>
      <pc:sldChg chg="modSp add del mod">
        <pc:chgData name="Jim McGowan" userId="e2c7446dd3aca506" providerId="LiveId" clId="{266BE064-7E98-4256-A63A-117399AC18B7}" dt="2024-10-23T12:40:36.574" v="294" actId="47"/>
        <pc:sldMkLst>
          <pc:docMk/>
          <pc:sldMk cId="3940141657" sldId="11377"/>
        </pc:sldMkLst>
      </pc:sldChg>
      <pc:sldChg chg="addSp modSp add mod">
        <pc:chgData name="Jim McGowan" userId="e2c7446dd3aca506" providerId="LiveId" clId="{266BE064-7E98-4256-A63A-117399AC18B7}" dt="2024-10-24T00:53:49.625" v="439" actId="20577"/>
        <pc:sldMkLst>
          <pc:docMk/>
          <pc:sldMk cId="2355471774" sldId="11378"/>
        </pc:sldMkLst>
      </pc:sldChg>
      <pc:sldChg chg="new del">
        <pc:chgData name="Jim McGowan" userId="e2c7446dd3aca506" providerId="LiveId" clId="{266BE064-7E98-4256-A63A-117399AC18B7}" dt="2024-10-23T12:22:01.852" v="215" actId="47"/>
        <pc:sldMkLst>
          <pc:docMk/>
          <pc:sldMk cId="2688266468" sldId="11379"/>
        </pc:sldMkLst>
      </pc:sldChg>
      <pc:sldChg chg="modSp add del mod ord">
        <pc:chgData name="Jim McGowan" userId="e2c7446dd3aca506" providerId="LiveId" clId="{266BE064-7E98-4256-A63A-117399AC18B7}" dt="2024-10-23T13:00:01.390" v="360" actId="47"/>
        <pc:sldMkLst>
          <pc:docMk/>
          <pc:sldMk cId="117572157" sldId="11380"/>
        </pc:sldMkLst>
      </pc:sldChg>
      <pc:sldChg chg="addSp delSp modSp add mod">
        <pc:chgData name="Jim McGowan" userId="e2c7446dd3aca506" providerId="LiveId" clId="{266BE064-7E98-4256-A63A-117399AC18B7}" dt="2024-10-23T12:31:22.320" v="260" actId="12789"/>
        <pc:sldMkLst>
          <pc:docMk/>
          <pc:sldMk cId="128221003" sldId="11381"/>
        </pc:sldMkLst>
      </pc:sldChg>
      <pc:sldChg chg="add">
        <pc:chgData name="Jim McGowan" userId="e2c7446dd3aca506" providerId="LiveId" clId="{266BE064-7E98-4256-A63A-117399AC18B7}" dt="2024-10-23T12:37:39.176" v="289"/>
        <pc:sldMkLst>
          <pc:docMk/>
          <pc:sldMk cId="2994056178" sldId="11382"/>
        </pc:sldMkLst>
      </pc:sldChg>
      <pc:sldChg chg="modSp add mod">
        <pc:chgData name="Jim McGowan" userId="e2c7446dd3aca506" providerId="LiveId" clId="{266BE064-7E98-4256-A63A-117399AC18B7}" dt="2024-10-23T12:39:22.245" v="293" actId="108"/>
        <pc:sldMkLst>
          <pc:docMk/>
          <pc:sldMk cId="3146364120" sldId="11383"/>
        </pc:sldMkLst>
      </pc:sldChg>
      <pc:sldChg chg="add">
        <pc:chgData name="Jim McGowan" userId="e2c7446dd3aca506" providerId="LiveId" clId="{266BE064-7E98-4256-A63A-117399AC18B7}" dt="2024-10-23T12:59:58.462" v="359"/>
        <pc:sldMkLst>
          <pc:docMk/>
          <pc:sldMk cId="178790161" sldId="11384"/>
        </pc:sldMkLst>
      </pc:sldChg>
      <pc:sldChg chg="modSp add mod">
        <pc:chgData name="Jim McGowan" userId="e2c7446dd3aca506" providerId="LiveId" clId="{266BE064-7E98-4256-A63A-117399AC18B7}" dt="2024-10-24T00:53:14.055" v="437"/>
        <pc:sldMkLst>
          <pc:docMk/>
          <pc:sldMk cId="4180223704" sldId="11385"/>
        </pc:sldMkLst>
      </pc:sldChg>
      <pc:sldChg chg="delSp modSp new mod">
        <pc:chgData name="Jim McGowan" userId="e2c7446dd3aca506" providerId="LiveId" clId="{266BE064-7E98-4256-A63A-117399AC18B7}" dt="2024-10-24T01:00:42.258" v="463" actId="12789"/>
        <pc:sldMkLst>
          <pc:docMk/>
          <pc:sldMk cId="3167510486" sldId="11386"/>
        </pc:sldMkLst>
      </pc:sldChg>
    </pc:docChg>
  </pc:docChgLst>
  <pc:docChgLst>
    <pc:chgData name="Jim McGowan" userId="e2c7446dd3aca506" providerId="LiveId" clId="{6EF32AD6-3AA2-4B28-9222-98C903A48379}"/>
    <pc:docChg chg="custSel addSld modSld modHandout">
      <pc:chgData name="Jim McGowan" userId="e2c7446dd3aca506" providerId="LiveId" clId="{6EF32AD6-3AA2-4B28-9222-98C903A48379}" dt="2024-10-10T14:09:58.742" v="31" actId="255"/>
      <pc:docMkLst>
        <pc:docMk/>
      </pc:docMkLst>
      <pc:sldChg chg="modSp">
        <pc:chgData name="Jim McGowan" userId="e2c7446dd3aca506" providerId="LiveId" clId="{6EF32AD6-3AA2-4B28-9222-98C903A48379}" dt="2024-10-09T12:47:30.316" v="4" actId="1036"/>
        <pc:sldMkLst>
          <pc:docMk/>
          <pc:sldMk cId="0" sldId="263"/>
        </pc:sldMkLst>
      </pc:sldChg>
      <pc:sldChg chg="delSp modSp new mod">
        <pc:chgData name="Jim McGowan" userId="e2c7446dd3aca506" providerId="LiveId" clId="{6EF32AD6-3AA2-4B28-9222-98C903A48379}" dt="2024-10-10T14:09:58.742" v="31" actId="255"/>
        <pc:sldMkLst>
          <pc:docMk/>
          <pc:sldMk cId="2766943864" sldId="11305"/>
        </pc:sldMkLst>
      </pc:sldChg>
    </pc:docChg>
  </pc:docChgLst>
  <pc:docChgLst>
    <pc:chgData name="Jim McGowan" userId="e2c7446dd3aca506" providerId="LiveId" clId="{79166217-3895-4B54-BAB6-529CC5325B96}"/>
    <pc:docChg chg="custSel modHandout">
      <pc:chgData name="Jim McGowan" userId="e2c7446dd3aca506" providerId="LiveId" clId="{79166217-3895-4B54-BAB6-529CC5325B96}" dt="2024-09-25T12:58:04.591" v="1" actId="20577"/>
      <pc:docMkLst>
        <pc:docMk/>
      </pc:docMkLst>
    </pc:docChg>
  </pc:docChgLst>
  <pc:docChgLst>
    <pc:chgData name="Jim McGowan" userId="e2c7446dd3aca506" providerId="LiveId" clId="{8821A74F-EC7D-4B5B-9478-E9C5B79157CB}"/>
    <pc:docChg chg="modHandout">
      <pc:chgData name="Jim McGowan" userId="e2c7446dd3aca506" providerId="LiveId" clId="{8821A74F-EC7D-4B5B-9478-E9C5B79157CB}" dt="2024-10-16T13:55:05.349" v="0" actId="6549"/>
      <pc:docMkLst>
        <pc:docMk/>
      </pc:docMkLst>
    </pc:docChg>
  </pc:docChgLst>
  <pc:docChgLst>
    <pc:chgData name="Jim McGowan" userId="e2c7446dd3aca506" providerId="LiveId" clId="{41AA7291-B999-45A9-B5D9-F0A1F81E00EB}"/>
    <pc:docChg chg="undo custSel addSld delSld modSld sldOrd modHandout">
      <pc:chgData name="Jim McGowan" userId="e2c7446dd3aca506" providerId="LiveId" clId="{41AA7291-B999-45A9-B5D9-F0A1F81E00EB}" dt="2024-12-05T01:56:48.868" v="38" actId="47"/>
      <pc:docMkLst>
        <pc:docMk/>
      </pc:docMkLst>
      <pc:sldChg chg="modSp">
        <pc:chgData name="Jim McGowan" userId="e2c7446dd3aca506" providerId="LiveId" clId="{41AA7291-B999-45A9-B5D9-F0A1F81E00EB}" dt="2024-12-03T16:13:20.599" v="10" actId="1440"/>
        <pc:sldMkLst>
          <pc:docMk/>
          <pc:sldMk cId="0" sldId="276"/>
        </pc:sldMkLst>
      </pc:sldChg>
      <pc:sldChg chg="modSp mod">
        <pc:chgData name="Jim McGowan" userId="e2c7446dd3aca506" providerId="LiveId" clId="{41AA7291-B999-45A9-B5D9-F0A1F81E00EB}" dt="2024-12-03T16:10:59.810" v="2" actId="2710"/>
        <pc:sldMkLst>
          <pc:docMk/>
          <pc:sldMk cId="2682147014" sldId="9555"/>
        </pc:sldMkLst>
      </pc:sldChg>
      <pc:sldChg chg="modSp mod">
        <pc:chgData name="Jim McGowan" userId="e2c7446dd3aca506" providerId="LiveId" clId="{41AA7291-B999-45A9-B5D9-F0A1F81E00EB}" dt="2024-12-03T16:11:57.947" v="7"/>
        <pc:sldMkLst>
          <pc:docMk/>
          <pc:sldMk cId="513455590" sldId="9587"/>
        </pc:sldMkLst>
      </pc:sldChg>
      <pc:sldChg chg="modSp mod">
        <pc:chgData name="Jim McGowan" userId="e2c7446dd3aca506" providerId="LiveId" clId="{41AA7291-B999-45A9-B5D9-F0A1F81E00EB}" dt="2024-12-03T16:11:50.519" v="6" actId="1076"/>
        <pc:sldMkLst>
          <pc:docMk/>
          <pc:sldMk cId="24395422" sldId="12230"/>
        </pc:sldMkLst>
      </pc:sldChg>
      <pc:sldChg chg="modSp mod">
        <pc:chgData name="Jim McGowan" userId="e2c7446dd3aca506" providerId="LiveId" clId="{41AA7291-B999-45A9-B5D9-F0A1F81E00EB}" dt="2024-12-03T16:12:10.696" v="8"/>
        <pc:sldMkLst>
          <pc:docMk/>
          <pc:sldMk cId="1158577542" sldId="12231"/>
        </pc:sldMkLst>
      </pc:sldChg>
      <pc:sldChg chg="modSp mod">
        <pc:chgData name="Jim McGowan" userId="e2c7446dd3aca506" providerId="LiveId" clId="{41AA7291-B999-45A9-B5D9-F0A1F81E00EB}" dt="2024-12-03T16:12:22.234" v="9"/>
        <pc:sldMkLst>
          <pc:docMk/>
          <pc:sldMk cId="695895478" sldId="12235"/>
        </pc:sldMkLst>
      </pc:sldChg>
      <pc:sldChg chg="delSp modSp new del mod ord">
        <pc:chgData name="Jim McGowan" userId="e2c7446dd3aca506" providerId="LiveId" clId="{41AA7291-B999-45A9-B5D9-F0A1F81E00EB}" dt="2024-12-05T01:56:48.868" v="38" actId="47"/>
        <pc:sldMkLst>
          <pc:docMk/>
          <pc:sldMk cId="3157724395" sldId="1223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063 Acts 11v11-18 </a:t>
            </a:r>
          </a:p>
          <a:p>
            <a:pPr>
              <a:defRPr/>
            </a:pPr>
            <a:r>
              <a:rPr lang="en-US" sz="1400" dirty="0"/>
              <a:t>01-15-2025</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1/15/2025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a:t>
            </a:fld>
            <a:endParaRPr lang="en-US"/>
          </a:p>
        </p:txBody>
      </p:sp>
    </p:spTree>
    <p:extLst>
      <p:ext uri="{BB962C8B-B14F-4D97-AF65-F5344CB8AC3E}">
        <p14:creationId xmlns:p14="http://schemas.microsoft.com/office/powerpoint/2010/main" val="854696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E047A-0E21-C38A-D4C7-3F3F68E55354}"/>
            </a:ext>
          </a:extLst>
        </p:cNvPr>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D41FA026-3DD4-E43C-AED6-B4B2098452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7CB95CA0-FF83-043A-8B95-8619E5BE85B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a:extLst>
              <a:ext uri="{FF2B5EF4-FFF2-40B4-BE49-F238E27FC236}">
                <a16:creationId xmlns:a16="http://schemas.microsoft.com/office/drawing/2014/main" id="{84E25EDB-BC69-2F8F-237C-93389C7C14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55</a:t>
            </a:fld>
            <a:endParaRPr lang="en-US" altLang="en-US" sz="1300"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FC87696C-D27C-FD4D-4407-B7C06691F345}"/>
              </a:ext>
            </a:extLst>
          </p:cNvPr>
          <p:cNvSpPr>
            <a:spLocks noGrp="1"/>
          </p:cNvSpPr>
          <p:nvPr>
            <p:ph type="dt" idx="10"/>
          </p:nvPr>
        </p:nvSpPr>
        <p:spPr/>
        <p:txBody>
          <a:bodyPr/>
          <a:lstStyle/>
          <a:p>
            <a:pPr>
              <a:defRPr/>
            </a:pPr>
            <a:r>
              <a:rPr lang="en-US"/>
              <a:t>10/11/2017</a:t>
            </a:r>
            <a:endParaRPr lang="en-US" dirty="0"/>
          </a:p>
        </p:txBody>
      </p:sp>
    </p:spTree>
    <p:extLst>
      <p:ext uri="{BB962C8B-B14F-4D97-AF65-F5344CB8AC3E}">
        <p14:creationId xmlns:p14="http://schemas.microsoft.com/office/powerpoint/2010/main" val="68707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412A4-96F0-0782-0670-541F2968D54E}"/>
            </a:ext>
          </a:extLst>
        </p:cNvPr>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3F8D4920-1D11-374E-ACE7-1C298C98C6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024350A5-D4AA-B9AB-3DCF-33D1377D4C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a:extLst>
              <a:ext uri="{FF2B5EF4-FFF2-40B4-BE49-F238E27FC236}">
                <a16:creationId xmlns:a16="http://schemas.microsoft.com/office/drawing/2014/main" id="{F153B504-5DFA-D620-DF4D-404CFA86101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57</a:t>
            </a:fld>
            <a:endParaRPr lang="en-US" altLang="en-US" sz="1300"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6B015F3B-9652-314B-1025-D22149D4ECD5}"/>
              </a:ext>
            </a:extLst>
          </p:cNvPr>
          <p:cNvSpPr>
            <a:spLocks noGrp="1"/>
          </p:cNvSpPr>
          <p:nvPr>
            <p:ph type="dt" idx="10"/>
          </p:nvPr>
        </p:nvSpPr>
        <p:spPr/>
        <p:txBody>
          <a:bodyPr/>
          <a:lstStyle/>
          <a:p>
            <a:pPr>
              <a:defRPr/>
            </a:pPr>
            <a:r>
              <a:rPr lang="en-US"/>
              <a:t>10/11/2017</a:t>
            </a:r>
            <a:endParaRPr lang="en-US" dirty="0"/>
          </a:p>
        </p:txBody>
      </p:sp>
    </p:spTree>
    <p:extLst>
      <p:ext uri="{BB962C8B-B14F-4D97-AF65-F5344CB8AC3E}">
        <p14:creationId xmlns:p14="http://schemas.microsoft.com/office/powerpoint/2010/main" val="3848464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412A4-96F0-0782-0670-541F2968D54E}"/>
            </a:ext>
          </a:extLst>
        </p:cNvPr>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3F8D4920-1D11-374E-ACE7-1C298C98C6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024350A5-D4AA-B9AB-3DCF-33D1377D4C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a:extLst>
              <a:ext uri="{FF2B5EF4-FFF2-40B4-BE49-F238E27FC236}">
                <a16:creationId xmlns:a16="http://schemas.microsoft.com/office/drawing/2014/main" id="{F153B504-5DFA-D620-DF4D-404CFA86101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59</a:t>
            </a:fld>
            <a:endParaRPr lang="en-US" altLang="en-US" sz="1300"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6B015F3B-9652-314B-1025-D22149D4ECD5}"/>
              </a:ext>
            </a:extLst>
          </p:cNvPr>
          <p:cNvSpPr>
            <a:spLocks noGrp="1"/>
          </p:cNvSpPr>
          <p:nvPr>
            <p:ph type="dt" idx="10"/>
          </p:nvPr>
        </p:nvSpPr>
        <p:spPr/>
        <p:txBody>
          <a:bodyPr/>
          <a:lstStyle/>
          <a:p>
            <a:pPr>
              <a:defRPr/>
            </a:pPr>
            <a:r>
              <a:rPr lang="en-US"/>
              <a:t>10/11/2017</a:t>
            </a:r>
            <a:endParaRPr lang="en-US" dirty="0"/>
          </a:p>
        </p:txBody>
      </p:sp>
    </p:spTree>
    <p:extLst>
      <p:ext uri="{BB962C8B-B14F-4D97-AF65-F5344CB8AC3E}">
        <p14:creationId xmlns:p14="http://schemas.microsoft.com/office/powerpoint/2010/main" val="3848464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76831-4DE1-8424-FE1C-28C24B1F3E9A}"/>
            </a:ext>
          </a:extLst>
        </p:cNvPr>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343F2CD8-9ECF-458C-68FF-6471A77827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41A717FA-83F7-8209-D217-6EDEEE3412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a:extLst>
              <a:ext uri="{FF2B5EF4-FFF2-40B4-BE49-F238E27FC236}">
                <a16:creationId xmlns:a16="http://schemas.microsoft.com/office/drawing/2014/main" id="{11FF67B2-B7E8-CF6A-EBFE-AA8A731CEE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61</a:t>
            </a:fld>
            <a:endParaRPr lang="en-US" altLang="en-US" sz="1300"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D49C0895-EC1B-5E9D-7705-7DF3C2B20FC8}"/>
              </a:ext>
            </a:extLst>
          </p:cNvPr>
          <p:cNvSpPr>
            <a:spLocks noGrp="1"/>
          </p:cNvSpPr>
          <p:nvPr>
            <p:ph type="dt" idx="10"/>
          </p:nvPr>
        </p:nvSpPr>
        <p:spPr/>
        <p:txBody>
          <a:bodyPr/>
          <a:lstStyle/>
          <a:p>
            <a:pPr>
              <a:defRPr/>
            </a:pPr>
            <a:r>
              <a:rPr lang="en-US"/>
              <a:t>10/11/2017</a:t>
            </a:r>
            <a:endParaRPr lang="en-US" dirty="0"/>
          </a:p>
        </p:txBody>
      </p:sp>
    </p:spTree>
    <p:extLst>
      <p:ext uri="{BB962C8B-B14F-4D97-AF65-F5344CB8AC3E}">
        <p14:creationId xmlns:p14="http://schemas.microsoft.com/office/powerpoint/2010/main" val="4130688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74</a:t>
            </a:fld>
            <a:endParaRPr lang="en-US"/>
          </a:p>
        </p:txBody>
      </p:sp>
    </p:spTree>
    <p:extLst>
      <p:ext uri="{BB962C8B-B14F-4D97-AF65-F5344CB8AC3E}">
        <p14:creationId xmlns:p14="http://schemas.microsoft.com/office/powerpoint/2010/main" val="1671666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86955-2C5A-4EB4-44D7-332DE8B17C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C2E490-89CD-E152-F602-F47C978A6E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18AE38-745F-F777-219E-DDC41D9576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F607F7-1485-08C8-41F8-7D25D67AAB24}"/>
              </a:ext>
            </a:extLst>
          </p:cNvPr>
          <p:cNvSpPr>
            <a:spLocks noGrp="1"/>
          </p:cNvSpPr>
          <p:nvPr>
            <p:ph type="sldNum" sz="quarter" idx="5"/>
          </p:nvPr>
        </p:nvSpPr>
        <p:spPr/>
        <p:txBody>
          <a:bodyPr/>
          <a:lstStyle/>
          <a:p>
            <a:fld id="{F8C071F8-0110-44CB-B1AD-32F308DA789F}" type="slidenum">
              <a:rPr lang="en-US" smtClean="0"/>
              <a:t>78</a:t>
            </a:fld>
            <a:endParaRPr lang="en-US"/>
          </a:p>
        </p:txBody>
      </p:sp>
    </p:spTree>
    <p:extLst>
      <p:ext uri="{BB962C8B-B14F-4D97-AF65-F5344CB8AC3E}">
        <p14:creationId xmlns:p14="http://schemas.microsoft.com/office/powerpoint/2010/main" val="1700929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a:t>
            </a:fld>
            <a:endParaRPr lang="en-US"/>
          </a:p>
        </p:txBody>
      </p:sp>
    </p:spTree>
    <p:extLst>
      <p:ext uri="{BB962C8B-B14F-4D97-AF65-F5344CB8AC3E}">
        <p14:creationId xmlns:p14="http://schemas.microsoft.com/office/powerpoint/2010/main" val="2899075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44</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10/11/2017</a:t>
            </a:r>
            <a:endParaRPr lang="en-US" dirty="0"/>
          </a:p>
        </p:txBody>
      </p:sp>
    </p:spTree>
    <p:extLst>
      <p:ext uri="{BB962C8B-B14F-4D97-AF65-F5344CB8AC3E}">
        <p14:creationId xmlns:p14="http://schemas.microsoft.com/office/powerpoint/2010/main" val="3074657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49879-F38C-D3DC-673A-C4741001F6A4}"/>
            </a:ext>
          </a:extLst>
        </p:cNvPr>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14B11C3F-FEEF-C67E-2457-5F1D30A28C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D8EA6202-B015-E17D-E6C6-BF11EED874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a:extLst>
              <a:ext uri="{FF2B5EF4-FFF2-40B4-BE49-F238E27FC236}">
                <a16:creationId xmlns:a16="http://schemas.microsoft.com/office/drawing/2014/main" id="{9D96B276-9815-A13F-DDFA-AD468C7D80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45</a:t>
            </a:fld>
            <a:endParaRPr lang="en-US" altLang="en-US" sz="1300"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A3679213-F985-F083-B93B-22584F106A87}"/>
              </a:ext>
            </a:extLst>
          </p:cNvPr>
          <p:cNvSpPr>
            <a:spLocks noGrp="1"/>
          </p:cNvSpPr>
          <p:nvPr>
            <p:ph type="dt" idx="10"/>
          </p:nvPr>
        </p:nvSpPr>
        <p:spPr/>
        <p:txBody>
          <a:bodyPr/>
          <a:lstStyle/>
          <a:p>
            <a:pPr>
              <a:defRPr/>
            </a:pPr>
            <a:r>
              <a:rPr lang="en-US"/>
              <a:t>10/11/2017</a:t>
            </a:r>
            <a:endParaRPr lang="en-US" dirty="0"/>
          </a:p>
        </p:txBody>
      </p:sp>
    </p:spTree>
    <p:extLst>
      <p:ext uri="{BB962C8B-B14F-4D97-AF65-F5344CB8AC3E}">
        <p14:creationId xmlns:p14="http://schemas.microsoft.com/office/powerpoint/2010/main" val="3990272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46</a:t>
            </a:fld>
            <a:endParaRPr lang="en-US" altLang="en-US" dirty="0"/>
          </a:p>
        </p:txBody>
      </p:sp>
    </p:spTree>
    <p:extLst>
      <p:ext uri="{BB962C8B-B14F-4D97-AF65-F5344CB8AC3E}">
        <p14:creationId xmlns:p14="http://schemas.microsoft.com/office/powerpoint/2010/main" val="3305898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65C52-DB31-1A5F-7B7B-6D24F5B9242D}"/>
            </a:ext>
          </a:extLst>
        </p:cNvPr>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CFD2F23A-CF4D-344E-18F5-C4B30D1F75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5C9B1177-9A30-1D29-0BB6-BBE7CE47480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a:extLst>
              <a:ext uri="{FF2B5EF4-FFF2-40B4-BE49-F238E27FC236}">
                <a16:creationId xmlns:a16="http://schemas.microsoft.com/office/drawing/2014/main" id="{59F0627F-FB25-B54A-53BC-CC68EFF1316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47</a:t>
            </a:fld>
            <a:endParaRPr lang="en-US" altLang="en-US" sz="1300"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939A3502-4A0D-19A2-DF23-60E135535C90}"/>
              </a:ext>
            </a:extLst>
          </p:cNvPr>
          <p:cNvSpPr>
            <a:spLocks noGrp="1"/>
          </p:cNvSpPr>
          <p:nvPr>
            <p:ph type="dt" idx="10"/>
          </p:nvPr>
        </p:nvSpPr>
        <p:spPr/>
        <p:txBody>
          <a:bodyPr/>
          <a:lstStyle/>
          <a:p>
            <a:pPr>
              <a:defRPr/>
            </a:pPr>
            <a:r>
              <a:rPr lang="en-US"/>
              <a:t>10/11/2017</a:t>
            </a:r>
            <a:endParaRPr lang="en-US" dirty="0"/>
          </a:p>
        </p:txBody>
      </p:sp>
    </p:spTree>
    <p:extLst>
      <p:ext uri="{BB962C8B-B14F-4D97-AF65-F5344CB8AC3E}">
        <p14:creationId xmlns:p14="http://schemas.microsoft.com/office/powerpoint/2010/main" val="3430202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65C52-DB31-1A5F-7B7B-6D24F5B9242D}"/>
            </a:ext>
          </a:extLst>
        </p:cNvPr>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CFD2F23A-CF4D-344E-18F5-C4B30D1F75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5C9B1177-9A30-1D29-0BB6-BBE7CE47480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a:extLst>
              <a:ext uri="{FF2B5EF4-FFF2-40B4-BE49-F238E27FC236}">
                <a16:creationId xmlns:a16="http://schemas.microsoft.com/office/drawing/2014/main" id="{59F0627F-FB25-B54A-53BC-CC68EFF1316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52</a:t>
            </a:fld>
            <a:endParaRPr lang="en-US" altLang="en-US" sz="1300"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939A3502-4A0D-19A2-DF23-60E135535C90}"/>
              </a:ext>
            </a:extLst>
          </p:cNvPr>
          <p:cNvSpPr>
            <a:spLocks noGrp="1"/>
          </p:cNvSpPr>
          <p:nvPr>
            <p:ph type="dt" idx="10"/>
          </p:nvPr>
        </p:nvSpPr>
        <p:spPr/>
        <p:txBody>
          <a:bodyPr/>
          <a:lstStyle/>
          <a:p>
            <a:pPr>
              <a:defRPr/>
            </a:pPr>
            <a:r>
              <a:rPr lang="en-US"/>
              <a:t>10/11/2017</a:t>
            </a:r>
            <a:endParaRPr lang="en-US" dirty="0"/>
          </a:p>
        </p:txBody>
      </p:sp>
    </p:spTree>
    <p:extLst>
      <p:ext uri="{BB962C8B-B14F-4D97-AF65-F5344CB8AC3E}">
        <p14:creationId xmlns:p14="http://schemas.microsoft.com/office/powerpoint/2010/main" val="3430202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53</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10/11/2017</a:t>
            </a:r>
            <a:endParaRPr lang="en-US" dirty="0"/>
          </a:p>
        </p:txBody>
      </p:sp>
    </p:spTree>
    <p:extLst>
      <p:ext uri="{BB962C8B-B14F-4D97-AF65-F5344CB8AC3E}">
        <p14:creationId xmlns:p14="http://schemas.microsoft.com/office/powerpoint/2010/main" val="2714890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A8D91-352F-5E48-FE5D-1A3CBA0B8728}"/>
            </a:ext>
          </a:extLst>
        </p:cNvPr>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7F5265BE-D631-1953-17C1-C51F2EED06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C65BB066-C0D0-F601-4B49-013F4BD748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a:extLst>
              <a:ext uri="{FF2B5EF4-FFF2-40B4-BE49-F238E27FC236}">
                <a16:creationId xmlns:a16="http://schemas.microsoft.com/office/drawing/2014/main" id="{9A013310-B417-7395-F392-3BB8F55AD8E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54</a:t>
            </a:fld>
            <a:endParaRPr lang="en-US" altLang="en-US" sz="1300"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F43D7122-653B-6EA9-B7F6-4F402267AA2D}"/>
              </a:ext>
            </a:extLst>
          </p:cNvPr>
          <p:cNvSpPr>
            <a:spLocks noGrp="1"/>
          </p:cNvSpPr>
          <p:nvPr>
            <p:ph type="dt" idx="10"/>
          </p:nvPr>
        </p:nvSpPr>
        <p:spPr/>
        <p:txBody>
          <a:bodyPr/>
          <a:lstStyle/>
          <a:p>
            <a:pPr>
              <a:defRPr/>
            </a:pPr>
            <a:r>
              <a:rPr lang="en-US"/>
              <a:t>10/11/2017</a:t>
            </a:r>
            <a:endParaRPr lang="en-US" dirty="0"/>
          </a:p>
        </p:txBody>
      </p:sp>
    </p:spTree>
    <p:extLst>
      <p:ext uri="{BB962C8B-B14F-4D97-AF65-F5344CB8AC3E}">
        <p14:creationId xmlns:p14="http://schemas.microsoft.com/office/powerpoint/2010/main" val="4254708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fld id="{D36E8520-37C3-473E-85E6-D362048BCA9A}" type="slidenum">
              <a:rPr lang="en-US" altLang="en-US"/>
              <a:pPr/>
              <a:t>‹#›</a:t>
            </a:fld>
            <a:endParaRPr lang="en-US" altLang="en-US"/>
          </a:p>
        </p:txBody>
      </p:sp>
    </p:spTree>
    <p:extLst>
      <p:ext uri="{BB962C8B-B14F-4D97-AF65-F5344CB8AC3E}">
        <p14:creationId xmlns:p14="http://schemas.microsoft.com/office/powerpoint/2010/main" val="3282568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BFD00-4DE3-9BE5-A8DE-3703A4632A2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3A26AC0-E803-A8AB-401D-25B056953B22}"/>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Defense</a:t>
            </a:r>
          </a:p>
        </p:txBody>
      </p:sp>
      <p:sp>
        <p:nvSpPr>
          <p:cNvPr id="161795" name="Rectangle 3">
            <a:extLst>
              <a:ext uri="{FF2B5EF4-FFF2-40B4-BE49-F238E27FC236}">
                <a16:creationId xmlns:a16="http://schemas.microsoft.com/office/drawing/2014/main" id="{D54810DB-AE7B-579A-D939-0D46BC9BE23A}"/>
              </a:ext>
            </a:extLst>
          </p:cNvPr>
          <p:cNvSpPr>
            <a:spLocks noGrp="1" noChangeArrowheads="1"/>
          </p:cNvSpPr>
          <p:nvPr>
            <p:ph type="body" idx="1"/>
          </p:nvPr>
        </p:nvSpPr>
        <p:spPr>
          <a:xfrm>
            <a:off x="457200" y="1371600"/>
            <a:ext cx="7086600" cy="5257799"/>
          </a:xfrm>
        </p:spPr>
        <p:txBody>
          <a:bodyPr/>
          <a:lstStyle/>
          <a:p>
            <a:pPr marL="457200" lvl="3" indent="-457200" eaLnBrk="1" hangingPunct="1">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exposition (4)</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Vision (5-6)</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Command (7-10)</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Gentiles arrive (11-12a)</a:t>
            </a:r>
          </a:p>
          <a:p>
            <a:pPr marL="457200" lvl="3" indent="-457200">
              <a:lnSpc>
                <a:spcPct val="100000"/>
              </a:lnSpc>
              <a:spcBef>
                <a:spcPts val="0"/>
              </a:spcBef>
              <a:spcAft>
                <a:spcPts val="9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Journey to Caesarea (12b)</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Entrance into the house (12c)</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Cornelius’s salvation (13-14)</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Evidence (15-16)</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conclusion (17)</a:t>
            </a:r>
          </a:p>
        </p:txBody>
      </p:sp>
      <p:pic>
        <p:nvPicPr>
          <p:cNvPr id="2" name="Picture 1">
            <a:extLst>
              <a:ext uri="{FF2B5EF4-FFF2-40B4-BE49-F238E27FC236}">
                <a16:creationId xmlns:a16="http://schemas.microsoft.com/office/drawing/2014/main" id="{AF1F8DDA-CA44-0581-063B-9EAA66BBF6B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676231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1E53E-154C-9CA3-297A-132556AF68A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D020D75-B749-B0CD-D557-A671F1390AA6}"/>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Defense</a:t>
            </a:r>
          </a:p>
        </p:txBody>
      </p:sp>
      <p:sp>
        <p:nvSpPr>
          <p:cNvPr id="161795" name="Rectangle 3">
            <a:extLst>
              <a:ext uri="{FF2B5EF4-FFF2-40B4-BE49-F238E27FC236}">
                <a16:creationId xmlns:a16="http://schemas.microsoft.com/office/drawing/2014/main" id="{74F71B0E-7B76-54F8-5EC4-743B0A26A1D1}"/>
              </a:ext>
            </a:extLst>
          </p:cNvPr>
          <p:cNvSpPr>
            <a:spLocks noGrp="1" noChangeArrowheads="1"/>
          </p:cNvSpPr>
          <p:nvPr>
            <p:ph type="body" idx="1"/>
          </p:nvPr>
        </p:nvSpPr>
        <p:spPr>
          <a:xfrm>
            <a:off x="457200" y="1371600"/>
            <a:ext cx="7086600" cy="5257799"/>
          </a:xfrm>
        </p:spPr>
        <p:txBody>
          <a:bodyPr/>
          <a:lstStyle/>
          <a:p>
            <a:pPr marL="457200" lvl="3" indent="-457200" eaLnBrk="1" hangingPunct="1">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exposition (4)</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Vision (5-6)</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Command (7-10)</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Gentiles arrive (11-12a)</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Journey to Caesarea (12b)</a:t>
            </a:r>
          </a:p>
          <a:p>
            <a:pPr marL="457200" lvl="3" indent="-457200">
              <a:lnSpc>
                <a:spcPct val="100000"/>
              </a:lnSpc>
              <a:spcBef>
                <a:spcPts val="0"/>
              </a:spcBef>
              <a:spcAft>
                <a:spcPts val="9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Entrance into the house (12c)</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Cornelius’s salvation (13-14)</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Evidence (15-16)</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conclusion (17)</a:t>
            </a:r>
          </a:p>
        </p:txBody>
      </p:sp>
      <p:pic>
        <p:nvPicPr>
          <p:cNvPr id="2" name="Picture 1">
            <a:extLst>
              <a:ext uri="{FF2B5EF4-FFF2-40B4-BE49-F238E27FC236}">
                <a16:creationId xmlns:a16="http://schemas.microsoft.com/office/drawing/2014/main" id="{F2F93B42-64DF-F588-4D7C-806B9D6EEFC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308458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7C21E-94C4-04DF-724E-0F556BC4539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BA293C1-E492-5578-D7F2-65662DAF7022}"/>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Defense</a:t>
            </a:r>
          </a:p>
        </p:txBody>
      </p:sp>
      <p:sp>
        <p:nvSpPr>
          <p:cNvPr id="161795" name="Rectangle 3">
            <a:extLst>
              <a:ext uri="{FF2B5EF4-FFF2-40B4-BE49-F238E27FC236}">
                <a16:creationId xmlns:a16="http://schemas.microsoft.com/office/drawing/2014/main" id="{E53C1D91-E6D5-6EDD-9192-4BCB5383EB89}"/>
              </a:ext>
            </a:extLst>
          </p:cNvPr>
          <p:cNvSpPr>
            <a:spLocks noGrp="1" noChangeArrowheads="1"/>
          </p:cNvSpPr>
          <p:nvPr>
            <p:ph type="body" idx="1"/>
          </p:nvPr>
        </p:nvSpPr>
        <p:spPr>
          <a:xfrm>
            <a:off x="457200" y="1371600"/>
            <a:ext cx="7086600" cy="5257799"/>
          </a:xfrm>
        </p:spPr>
        <p:txBody>
          <a:bodyPr/>
          <a:lstStyle/>
          <a:p>
            <a:pPr marL="457200" lvl="3" indent="-457200" eaLnBrk="1" hangingPunct="1">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exposition (4)</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Vision (5-6)</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Command (7-10)</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Gentiles arrive (11-12a)</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Journey to Caesarea (12b)</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Entrance into the house (12c)</a:t>
            </a:r>
          </a:p>
          <a:p>
            <a:pPr marL="457200" lvl="3" indent="-457200">
              <a:lnSpc>
                <a:spcPct val="100000"/>
              </a:lnSpc>
              <a:spcBef>
                <a:spcPts val="0"/>
              </a:spcBef>
              <a:spcAft>
                <a:spcPts val="9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Cornelius’s salvation (13-14)</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Evidence (15-16)</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conclusion (17)</a:t>
            </a:r>
          </a:p>
        </p:txBody>
      </p:sp>
      <p:pic>
        <p:nvPicPr>
          <p:cNvPr id="2" name="Picture 1">
            <a:extLst>
              <a:ext uri="{FF2B5EF4-FFF2-40B4-BE49-F238E27FC236}">
                <a16:creationId xmlns:a16="http://schemas.microsoft.com/office/drawing/2014/main" id="{27A3924C-CBC2-C850-6DD8-74840F130BD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153101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06533-5032-ECA7-F54E-BF50553A13A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88C64AE-49C3-34A8-75E1-03A5E8F47E10}"/>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7"/>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11:13-14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a:extLst>
              <a:ext uri="{FF2B5EF4-FFF2-40B4-BE49-F238E27FC236}">
                <a16:creationId xmlns:a16="http://schemas.microsoft.com/office/drawing/2014/main" id="{78D0F22A-A9EB-5DCE-0BAA-EB373211D027}"/>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Sent for Peter (13)</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Purpose (14)</a:t>
            </a:r>
          </a:p>
          <a:p>
            <a:pPr marL="0" lvl="3" indent="0" eaLnBrk="1" hangingPunct="1">
              <a:lnSpc>
                <a:spcPct val="100000"/>
              </a:lnSpc>
              <a:spcBef>
                <a:spcPts val="0"/>
              </a:spcBef>
              <a:spcAft>
                <a:spcPts val="3600"/>
              </a:spcAft>
              <a:buClr>
                <a:srgbClr val="FFC0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13B57200-CD52-96E4-2C51-9C4130C8A40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787977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C4B19-F632-0C6A-1B2E-8F805397E75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B6F2A79-401C-A337-4760-F0B41AF9143F}"/>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7"/>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11:13-14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a:extLst>
              <a:ext uri="{FF2B5EF4-FFF2-40B4-BE49-F238E27FC236}">
                <a16:creationId xmlns:a16="http://schemas.microsoft.com/office/drawing/2014/main" id="{6AA76B89-307D-CC23-9A0F-54E99D4143C0}"/>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Sent for Peter (13)</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Purpose (14)</a:t>
            </a:r>
          </a:p>
          <a:p>
            <a:pPr marL="0" lvl="3" indent="0" eaLnBrk="1" hangingPunct="1">
              <a:lnSpc>
                <a:spcPct val="100000"/>
              </a:lnSpc>
              <a:spcBef>
                <a:spcPts val="0"/>
              </a:spcBef>
              <a:spcAft>
                <a:spcPts val="36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4B7CDFAB-EF46-087B-1CC8-0CD030AB018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994173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66755-0B60-5E3E-8D5E-8A21E9C697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0F298EE-AC0F-B3B0-1D00-62AC061BCCA3}"/>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7"/>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11:13-14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a:extLst>
              <a:ext uri="{FF2B5EF4-FFF2-40B4-BE49-F238E27FC236}">
                <a16:creationId xmlns:a16="http://schemas.microsoft.com/office/drawing/2014/main" id="{78208FD4-629E-006B-7144-9702F63089AF}"/>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Sent for Peter (13)</a:t>
            </a:r>
          </a:p>
          <a:p>
            <a:pPr marL="514350" lvl="3" indent="-514350">
              <a:lnSpc>
                <a:spcPct val="100000"/>
              </a:lnSpc>
              <a:spcBef>
                <a:spcPts val="0"/>
              </a:spcBef>
              <a:spcAft>
                <a:spcPts val="36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Purpose (14)</a:t>
            </a:r>
          </a:p>
          <a:p>
            <a:pPr marL="0" lvl="3" indent="0" eaLnBrk="1" hangingPunct="1">
              <a:lnSpc>
                <a:spcPct val="100000"/>
              </a:lnSpc>
              <a:spcBef>
                <a:spcPts val="0"/>
              </a:spcBef>
              <a:spcAft>
                <a:spcPts val="36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77DFC72-F826-C50A-0B13-8583DFCFECF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849202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5084B-F19C-3BCE-15AF-8867E49E782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BBAA0FE-6A5F-28EC-02B7-33F3BE4DB86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FE40ECE9-5C10-4276-0DC0-9B292F2F0EC8}"/>
              </a:ext>
            </a:extLst>
          </p:cNvPr>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Acts 11:14</a:t>
            </a:r>
          </a:p>
          <a:p>
            <a:pPr algn="just" eaLnBrk="1" fontAlgn="auto" hangingPunct="1">
              <a:spcBef>
                <a:spcPts val="0"/>
              </a:spcBef>
              <a:spcAft>
                <a:spcPts val="0"/>
              </a:spcAft>
              <a:defRPr/>
            </a:pPr>
            <a:r>
              <a:rPr lang="en-US" sz="3600" dirty="0">
                <a:effectLst>
                  <a:outerShdw blurRad="38100" dist="38100" dir="2700000" algn="tl">
                    <a:srgbClr val="000000">
                      <a:alpha val="43137"/>
                    </a:srgbClr>
                  </a:outerShdw>
                </a:effectLst>
                <a:latin typeface="+mn-lt"/>
                <a:cs typeface="Times New Roman" panose="02020603050405020304" pitchFamily="18" charset="0"/>
              </a:rPr>
              <a:t>“and he will speak words to you by which </a:t>
            </a:r>
            <a:r>
              <a:rPr lang="en-US" sz="3600" b="1" u="sng" dirty="0">
                <a:solidFill>
                  <a:srgbClr val="FFFFCC"/>
                </a:solidFill>
                <a:latin typeface="+mn-lt"/>
                <a:cs typeface="Times New Roman" panose="02020603050405020304" pitchFamily="18" charset="0"/>
              </a:rPr>
              <a:t>you [Cornelius] will be saved</a:t>
            </a:r>
            <a:r>
              <a:rPr lang="en-US" sz="3600" dirty="0">
                <a:effectLst>
                  <a:outerShdw blurRad="38100" dist="38100" dir="2700000" algn="tl">
                    <a:srgbClr val="000000">
                      <a:alpha val="43137"/>
                    </a:srgbClr>
                  </a:outerShdw>
                </a:effectLst>
                <a:latin typeface="+mn-lt"/>
                <a:cs typeface="Times New Roman" panose="02020603050405020304" pitchFamily="18" charset="0"/>
              </a:rPr>
              <a:t>, you and all your household.”</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AA273DF-4A46-C46A-8E7E-B094DEF8EA20}"/>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547177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670236"/>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10:2</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mn-lt"/>
                <a:cs typeface="Times New Roman" panose="02020603050405020304" pitchFamily="18" charset="0"/>
              </a:rPr>
              <a:t>“</a:t>
            </a:r>
            <a:r>
              <a:rPr lang="en-US" sz="3600" dirty="0">
                <a:latin typeface="+mn-lt"/>
                <a:cs typeface="Times New Roman" panose="02020603050405020304" pitchFamily="18" charset="0"/>
              </a:rPr>
              <a:t>Now </a:t>
            </a:r>
            <a:r>
              <a:rPr lang="en-US" sz="3600" i="1" dirty="0">
                <a:latin typeface="+mn-lt"/>
                <a:cs typeface="Times New Roman" panose="02020603050405020304" pitchFamily="18" charset="0"/>
              </a:rPr>
              <a:t>there was</a:t>
            </a:r>
            <a:r>
              <a:rPr lang="en-US" sz="3600" dirty="0">
                <a:latin typeface="+mn-lt"/>
                <a:cs typeface="Times New Roman" panose="02020603050405020304" pitchFamily="18" charset="0"/>
              </a:rPr>
              <a:t> a man at Caesarea named Cornelius, a centurion of what was called the Italian cohort, </a:t>
            </a:r>
            <a:r>
              <a:rPr lang="en-US" sz="3600" baseline="30000" dirty="0">
                <a:latin typeface="+mn-lt"/>
                <a:cs typeface="Times New Roman" panose="02020603050405020304" pitchFamily="18" charset="0"/>
              </a:rPr>
              <a:t>2 </a:t>
            </a:r>
            <a:r>
              <a:rPr lang="en-US" sz="3600" dirty="0">
                <a:latin typeface="+mn-lt"/>
                <a:cs typeface="Times New Roman" panose="02020603050405020304" pitchFamily="18" charset="0"/>
              </a:rPr>
              <a:t>a </a:t>
            </a:r>
            <a:r>
              <a:rPr lang="en-US" sz="3600" b="1" u="sng" dirty="0">
                <a:solidFill>
                  <a:srgbClr val="FFFFCC"/>
                </a:solidFill>
                <a:latin typeface="+mn-lt"/>
                <a:cs typeface="Times New Roman" panose="02020603050405020304" pitchFamily="18" charset="0"/>
              </a:rPr>
              <a:t>devout</a:t>
            </a:r>
            <a:r>
              <a:rPr lang="en-US" sz="3600" dirty="0">
                <a:latin typeface="+mn-lt"/>
                <a:cs typeface="Times New Roman" panose="02020603050405020304" pitchFamily="18" charset="0"/>
              </a:rPr>
              <a:t> man and one who </a:t>
            </a:r>
            <a:r>
              <a:rPr lang="en-US" sz="3600" b="1" u="sng" dirty="0">
                <a:solidFill>
                  <a:srgbClr val="FFFFCC"/>
                </a:solidFill>
                <a:latin typeface="+mn-lt"/>
                <a:cs typeface="Times New Roman" panose="02020603050405020304" pitchFamily="18" charset="0"/>
              </a:rPr>
              <a:t>feared God</a:t>
            </a:r>
            <a:r>
              <a:rPr lang="en-US" sz="3600" dirty="0">
                <a:latin typeface="+mn-lt"/>
                <a:cs typeface="Times New Roman" panose="02020603050405020304" pitchFamily="18" charset="0"/>
              </a:rPr>
              <a:t> with </a:t>
            </a:r>
            <a:r>
              <a:rPr lang="en-US" sz="3600" b="1" u="sng" dirty="0">
                <a:solidFill>
                  <a:srgbClr val="FFFFCC"/>
                </a:solidFill>
                <a:latin typeface="+mn-lt"/>
                <a:cs typeface="Times New Roman" panose="02020603050405020304" pitchFamily="18" charset="0"/>
              </a:rPr>
              <a:t>all his household</a:t>
            </a:r>
            <a:r>
              <a:rPr lang="en-US" sz="3600" dirty="0">
                <a:latin typeface="+mn-lt"/>
                <a:cs typeface="Times New Roman" panose="02020603050405020304" pitchFamily="18" charset="0"/>
              </a:rPr>
              <a:t>, and </a:t>
            </a:r>
            <a:r>
              <a:rPr lang="en-US" sz="3600" b="1" u="sng" dirty="0">
                <a:solidFill>
                  <a:srgbClr val="FFFFCC"/>
                </a:solidFill>
                <a:latin typeface="+mn-lt"/>
                <a:cs typeface="Times New Roman" panose="02020603050405020304" pitchFamily="18" charset="0"/>
              </a:rPr>
              <a:t>gave many alms</a:t>
            </a:r>
            <a:r>
              <a:rPr lang="en-US" sz="3600" dirty="0">
                <a:latin typeface="+mn-lt"/>
                <a:cs typeface="Times New Roman" panose="02020603050405020304" pitchFamily="18" charset="0"/>
              </a:rPr>
              <a:t> to the </a:t>
            </a:r>
            <a:r>
              <a:rPr lang="en-US" sz="3600" i="1" dirty="0">
                <a:latin typeface="+mn-lt"/>
                <a:cs typeface="Times New Roman" panose="02020603050405020304" pitchFamily="18" charset="0"/>
              </a:rPr>
              <a:t>Jewish</a:t>
            </a:r>
            <a:r>
              <a:rPr lang="en-US" sz="3600" dirty="0">
                <a:latin typeface="+mn-lt"/>
                <a:cs typeface="Times New Roman" panose="02020603050405020304" pitchFamily="18" charset="0"/>
              </a:rPr>
              <a:t> people and </a:t>
            </a:r>
            <a:r>
              <a:rPr lang="en-US" sz="3600" b="1" u="sng" dirty="0">
                <a:solidFill>
                  <a:srgbClr val="FFFFCC"/>
                </a:solidFill>
                <a:latin typeface="+mn-lt"/>
                <a:cs typeface="Times New Roman" panose="02020603050405020304" pitchFamily="18" charset="0"/>
              </a:rPr>
              <a:t>prayed to God continually</a:t>
            </a:r>
            <a:r>
              <a:rPr lang="en-US" sz="3600" dirty="0">
                <a:effectLst>
                  <a:outerShdw blurRad="38100" dist="38100" dir="2700000" algn="tl">
                    <a:srgbClr val="000000">
                      <a:alpha val="43137"/>
                    </a:srgbClr>
                  </a:outerShdw>
                </a:effectLst>
                <a:latin typeface="+mn-lt"/>
                <a:cs typeface="Times New Roman" panose="02020603050405020304" pitchFamily="18" charset="0"/>
              </a:rPr>
              <a: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DEADE26-3CE5-CEF8-5721-3B5BA1D4774E}"/>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788942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14400" y="228600"/>
            <a:ext cx="10363200" cy="11430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Total Depravity = Inability</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3200399" y="1905000"/>
            <a:ext cx="8338457" cy="1752600"/>
          </a:xfrm>
        </p:spPr>
        <p:txBody>
          <a:bodyPr/>
          <a:lstStyle/>
          <a:p>
            <a:pPr marL="0" indent="0" algn="just">
              <a:buNone/>
            </a:pPr>
            <a:r>
              <a:rPr lang="en-US" sz="3200" b="1" dirty="0">
                <a:solidFill>
                  <a:srgbClr val="FFFFCC"/>
                </a:solidFill>
                <a:effectLst>
                  <a:outerShdw blurRad="38100" dist="38100" dir="2700000" algn="tl">
                    <a:srgbClr val="000000">
                      <a:alpha val="43137"/>
                    </a:srgbClr>
                  </a:outerShdw>
                </a:effectLst>
              </a:rPr>
              <a:t>“T”</a:t>
            </a:r>
            <a:r>
              <a:rPr lang="en-US" sz="3200" dirty="0">
                <a:effectLst>
                  <a:outerShdw blurRad="38100" dist="38100" dir="2700000" algn="tl">
                    <a:srgbClr val="000000">
                      <a:alpha val="43137"/>
                    </a:srgbClr>
                  </a:outerShdw>
                </a:effectLst>
              </a:rPr>
              <a:t> stands for </a:t>
            </a:r>
            <a:r>
              <a:rPr lang="en-US" sz="3200" b="1" dirty="0">
                <a:solidFill>
                  <a:srgbClr val="FFFFCC"/>
                </a:solidFill>
                <a:effectLst>
                  <a:outerShdw blurRad="38100" dist="38100" dir="2700000" algn="tl">
                    <a:srgbClr val="000000">
                      <a:alpha val="43137"/>
                    </a:srgbClr>
                  </a:outerShdw>
                </a:effectLst>
              </a:rPr>
              <a:t>“</a:t>
            </a:r>
            <a:r>
              <a:rPr lang="en-US" sz="3200" b="1" u="sng" dirty="0">
                <a:solidFill>
                  <a:srgbClr val="FFFFCC"/>
                </a:solidFill>
                <a:effectLst>
                  <a:outerShdw blurRad="38100" dist="38100" dir="2700000" algn="tl">
                    <a:srgbClr val="000000">
                      <a:alpha val="43137"/>
                    </a:srgbClr>
                  </a:outerShdw>
                </a:effectLst>
              </a:rPr>
              <a:t>Total Depravity</a:t>
            </a:r>
            <a:r>
              <a:rPr lang="en-US" sz="3200" b="1" dirty="0">
                <a:solidFill>
                  <a:srgbClr val="FFFFCC"/>
                </a:solidFill>
                <a:effectLst>
                  <a:outerShdw blurRad="38100" dist="38100" dir="2700000" algn="tl">
                    <a:srgbClr val="000000">
                      <a:alpha val="43137"/>
                    </a:srgbClr>
                  </a:outerShdw>
                </a:effectLst>
              </a:rPr>
              <a:t>.”</a:t>
            </a:r>
            <a:r>
              <a:rPr lang="en-US" sz="3200" dirty="0">
                <a:effectLst>
                  <a:outerShdw blurRad="38100" dist="38100" dir="2700000" algn="tl">
                    <a:srgbClr val="000000">
                      <a:alpha val="43137"/>
                    </a:srgbClr>
                  </a:outerShdw>
                </a:effectLst>
              </a:rPr>
              <a:t> Man is completely and wholly depraved and has no ability whatsoever to respond (repent or believe) to God until he is first “regenerated” by God. </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6135469"/>
            <a:ext cx="9525000" cy="646331"/>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t>
            </a:r>
          </a:p>
          <a:p>
            <a:pPr algn="ct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34.</a:t>
            </a:r>
          </a:p>
        </p:txBody>
      </p:sp>
      <p:pic>
        <p:nvPicPr>
          <p:cNvPr id="7" name="Picture 6">
            <a:extLst>
              <a:ext uri="{FF2B5EF4-FFF2-40B4-BE49-F238E27FC236}">
                <a16:creationId xmlns:a16="http://schemas.microsoft.com/office/drawing/2014/main" id="{2347D155-ABF1-A617-A6F4-003A4259F281}"/>
              </a:ext>
            </a:extLst>
          </p:cNvPr>
          <p:cNvPicPr>
            <a:picLocks noChangeAspect="1"/>
          </p:cNvPicPr>
          <p:nvPr/>
        </p:nvPicPr>
        <p:blipFill>
          <a:blip r:embed="rId2"/>
          <a:stretch>
            <a:fillRect/>
          </a:stretch>
        </p:blipFill>
        <p:spPr>
          <a:xfrm>
            <a:off x="653144" y="1600200"/>
            <a:ext cx="2406455" cy="3657600"/>
          </a:xfrm>
          <a:prstGeom prst="rect">
            <a:avLst/>
          </a:prstGeom>
        </p:spPr>
      </p:pic>
    </p:spTree>
    <p:extLst>
      <p:ext uri="{BB962C8B-B14F-4D97-AF65-F5344CB8AC3E}">
        <p14:creationId xmlns:p14="http://schemas.microsoft.com/office/powerpoint/2010/main" val="3917193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2111388"/>
            <a:ext cx="10988351" cy="2613012"/>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 we were dead to God, we were dead to truth, righteousness, peace, happiness, and every other good thing, no more capable to respond to God than a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cadaver</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spiritual zombies, death-walkers, unable even to understand</a:t>
            </a: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gravity of their situation. They are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lifeless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6" name="Rectangle 2"/>
          <p:cNvSpPr>
            <a:spLocks noChangeArrowheads="1"/>
          </p:cNvSpPr>
          <p:nvPr/>
        </p:nvSpPr>
        <p:spPr bwMode="auto">
          <a:xfrm>
            <a:off x="4217565" y="241169"/>
            <a:ext cx="3756870" cy="1054231"/>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Faith Works,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64-65</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1" y="208962"/>
            <a:ext cx="1566505" cy="914400"/>
          </a:xfrm>
          <a:prstGeom prst="rect">
            <a:avLst/>
          </a:prstGeom>
          <a:ln>
            <a:solidFill>
              <a:schemeClr val="tx1"/>
            </a:solidFill>
          </a:ln>
        </p:spPr>
      </p:pic>
      <p:sp>
        <p:nvSpPr>
          <p:cNvPr id="2" name="TextBox 1">
            <a:extLst>
              <a:ext uri="{FF2B5EF4-FFF2-40B4-BE49-F238E27FC236}">
                <a16:creationId xmlns:a16="http://schemas.microsoft.com/office/drawing/2014/main" id="{0C53EC16-3554-45A7-B5E6-2EB8007C7FD8}"/>
              </a:ext>
            </a:extLst>
          </p:cNvPr>
          <p:cNvSpPr txBox="1"/>
          <p:nvPr/>
        </p:nvSpPr>
        <p:spPr>
          <a:xfrm>
            <a:off x="819150" y="6324600"/>
            <a:ext cx="10553700" cy="400110"/>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Jr.,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Faith Works: The Gospel According to the Apostles</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(Dallas: Word, 1993), 64-65.</a:t>
            </a:r>
          </a:p>
        </p:txBody>
      </p:sp>
    </p:spTree>
    <p:extLst>
      <p:ext uri="{BB962C8B-B14F-4D97-AF65-F5344CB8AC3E}">
        <p14:creationId xmlns:p14="http://schemas.microsoft.com/office/powerpoint/2010/main" val="158750395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10:1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p:cNvSpPr>
            <a:spLocks noGrp="1" noChangeArrowheads="1"/>
          </p:cNvSpPr>
          <p:nvPr>
            <p:ph type="body" idx="1"/>
          </p:nvPr>
        </p:nvSpPr>
        <p:spPr>
          <a:xfrm>
            <a:off x="457200" y="1295400"/>
            <a:ext cx="8153400" cy="4953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Cornelius’ Vision (10:1-8)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Peter’s Vision (Acts 10:9-16)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Vision’s Application (10:17-23a)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Caesarean Ministry (10:23b-33)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Peter &amp; The Keys of the Kingdom (10:34-43)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Gentiles’ Salvation (10:44-48)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Peter’s Defense in Jerusalem (11:1-18)</a:t>
            </a:r>
          </a:p>
        </p:txBody>
      </p:sp>
      <p:pic>
        <p:nvPicPr>
          <p:cNvPr id="3" name="Picture 2">
            <a:extLst>
              <a:ext uri="{FF2B5EF4-FFF2-40B4-BE49-F238E27FC236}">
                <a16:creationId xmlns:a16="http://schemas.microsoft.com/office/drawing/2014/main" id="{123B9191-B3B5-0D4C-722A-4F233EEA0A8A}"/>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586616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p:cNvSpPr>
            <a:spLocks noChangeArrowheads="1"/>
          </p:cNvSpPr>
          <p:nvPr/>
        </p:nvSpPr>
        <p:spPr bwMode="auto">
          <a:xfrm>
            <a:off x="609600" y="2078038"/>
            <a:ext cx="109728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3000" b="1" dirty="0">
                <a:effectLst>
                  <a:outerShdw blurRad="38100" dist="38100" dir="2700000" algn="tl">
                    <a:srgbClr val="000000">
                      <a:alpha val="43137"/>
                    </a:srgbClr>
                  </a:outerShdw>
                </a:effectLst>
                <a:latin typeface="Calibri" panose="020F0502020204030204" pitchFamily="34" charset="0"/>
              </a:rPr>
              <a:t>“</a:t>
            </a:r>
            <a:r>
              <a:rPr lang="en-US" altLang="en-US" sz="3000" dirty="0">
                <a:effectLst>
                  <a:outerShdw blurRad="38100" dist="38100" dir="2700000" algn="tl">
                    <a:srgbClr val="000000">
                      <a:alpha val="43137"/>
                    </a:srgbClr>
                  </a:outerShdw>
                </a:effectLst>
                <a:latin typeface="Calibri" panose="020F0502020204030204" pitchFamily="34" charset="0"/>
              </a:rPr>
              <a:t>…</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one of the mistakes that human beings make is believing that there is only one way</a:t>
            </a:r>
            <a:r>
              <a:rPr lang="en-US" altLang="en-US" sz="3000" dirty="0">
                <a:effectLst>
                  <a:outerShdw blurRad="38100" dist="38100" dir="2700000" algn="tl">
                    <a:srgbClr val="000000">
                      <a:alpha val="43137"/>
                    </a:srgbClr>
                  </a:outerShdw>
                </a:effectLst>
                <a:latin typeface="Calibri" panose="020F0502020204030204" pitchFamily="34" charset="0"/>
              </a:rPr>
              <a:t>…We</a:t>
            </a:r>
            <a:r>
              <a:rPr lang="en-US" altLang="en-US" sz="3000" b="1" u="sng" dirty="0">
                <a:effectLst>
                  <a:outerShdw blurRad="38100" dist="38100" dir="2700000" algn="tl">
                    <a:srgbClr val="000000">
                      <a:alpha val="43137"/>
                    </a:srgbClr>
                  </a:outerShdw>
                </a:effectLst>
                <a:latin typeface="Calibri" panose="020F0502020204030204" pitchFamily="34" charset="0"/>
              </a:rPr>
              <a:t> </a:t>
            </a:r>
            <a:r>
              <a:rPr lang="en-US" altLang="en-US" sz="3000" dirty="0">
                <a:effectLst>
                  <a:outerShdw blurRad="38100" dist="38100" dir="2700000" algn="tl">
                    <a:srgbClr val="000000">
                      <a:alpha val="43137"/>
                    </a:srgbClr>
                  </a:outerShdw>
                </a:effectLst>
                <a:latin typeface="Calibri" panose="020F0502020204030204" pitchFamily="34" charset="0"/>
              </a:rPr>
              <a:t>don’t accept that there are diverse ways of being in the world; that there are millions of ways to be a human being. And </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many ways…many paths to what you call God</a:t>
            </a:r>
            <a:r>
              <a:rPr lang="en-US" altLang="en-US" sz="3000" dirty="0">
                <a:effectLst>
                  <a:outerShdw blurRad="38100" dist="38100" dir="2700000" algn="tl">
                    <a:srgbClr val="000000">
                      <a:alpha val="43137"/>
                    </a:srgbClr>
                  </a:outerShdw>
                </a:effectLst>
                <a:latin typeface="Calibri" panose="020F0502020204030204" pitchFamily="34" charset="0"/>
              </a:rPr>
              <a:t>. That her path might be something else and when she gets there she might call it the light. But her loving, and her kindness, and her generosity brings her to the…same point that it brings you…</a:t>
            </a:r>
          </a:p>
        </p:txBody>
      </p:sp>
      <p:sp>
        <p:nvSpPr>
          <p:cNvPr id="84995" name="TextBox 5"/>
          <p:cNvSpPr txBox="1">
            <a:spLocks noChangeArrowheads="1"/>
          </p:cNvSpPr>
          <p:nvPr/>
        </p:nvSpPr>
        <p:spPr bwMode="auto">
          <a:xfrm>
            <a:off x="2743200" y="6400800"/>
            <a:ext cx="701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dirty="0">
                <a:effectLst>
                  <a:outerShdw blurRad="38100" dist="38100" dir="2700000" algn="tl">
                    <a:srgbClr val="000000">
                      <a:alpha val="43137"/>
                    </a:srgbClr>
                  </a:outerShdw>
                </a:effectLst>
                <a:latin typeface="Calibri" panose="020F0502020204030204" pitchFamily="34" charset="0"/>
              </a:rPr>
              <a:t>www.youtube.com/watch?v=Lb2RUpMDk34</a:t>
            </a:r>
          </a:p>
        </p:txBody>
      </p:sp>
      <p:pic>
        <p:nvPicPr>
          <p:cNvPr id="8499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805082" y="182562"/>
            <a:ext cx="2581836" cy="1828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72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Box 5"/>
          <p:cNvSpPr txBox="1">
            <a:spLocks noChangeArrowheads="1"/>
          </p:cNvSpPr>
          <p:nvPr/>
        </p:nvSpPr>
        <p:spPr bwMode="auto">
          <a:xfrm>
            <a:off x="2743200" y="6400800"/>
            <a:ext cx="701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a:effectLst>
                  <a:outerShdw blurRad="38100" dist="38100" dir="2700000" algn="tl">
                    <a:srgbClr val="000000">
                      <a:alpha val="43137"/>
                    </a:srgbClr>
                  </a:outerShdw>
                </a:effectLst>
                <a:latin typeface="Calibri" panose="020F0502020204030204" pitchFamily="34" charset="0"/>
              </a:rPr>
              <a:t>www.youtube.com/watch?v=Lb2RUpMDk34</a:t>
            </a:r>
          </a:p>
        </p:txBody>
      </p:sp>
      <p:pic>
        <p:nvPicPr>
          <p:cNvPr id="86019" name="Picture 2" descr="https://encrypted-tbn1.gstatic.com/images?q=tbn:ANd9GcRDg5T_RX2f_qZ9D5NXfZbYyeP8-3VdwefZsU4VngItyg_vsMTV3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92750" y="152400"/>
            <a:ext cx="1206500" cy="1295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6020" name="Rectangle 5"/>
          <p:cNvSpPr>
            <a:spLocks noChangeArrowheads="1"/>
          </p:cNvSpPr>
          <p:nvPr/>
        </p:nvSpPr>
        <p:spPr bwMode="auto">
          <a:xfrm>
            <a:off x="609600" y="1458914"/>
            <a:ext cx="10972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3200" dirty="0">
                <a:effectLst>
                  <a:outerShdw blurRad="38100" dist="38100" dir="2700000" algn="tl">
                    <a:srgbClr val="000000">
                      <a:alpha val="43137"/>
                    </a:srgbClr>
                  </a:outerShdw>
                </a:effectLst>
                <a:latin typeface="Calibri" panose="020F0502020204030204" pitchFamily="34" charset="0"/>
              </a:rPr>
              <a:t>…</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It doesn’t matter whether she called it ‘God’ along the way or not…There couldn’t possibly be just one way!</a:t>
            </a:r>
            <a:r>
              <a:rPr lang="en-US" altLang="en-US" sz="3200" b="1"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There couldn’t possibly be only one way with millions of people in the world!</a:t>
            </a:r>
            <a:r>
              <a:rPr lang="en-US" altLang="en-US" sz="3200" dirty="0">
                <a:effectLst>
                  <a:outerShdw blurRad="38100" dist="38100" dir="2700000" algn="tl">
                    <a:srgbClr val="000000">
                      <a:alpha val="43137"/>
                    </a:srgbClr>
                  </a:outerShdw>
                </a:effectLst>
                <a:latin typeface="Calibri" panose="020F0502020204030204" pitchFamily="34" charset="0"/>
              </a:rPr>
              <a:t>...You think…if you are somewhere on the planet and you never hear the name of Jesus but yet you live with a loving heart. You lived as Jesus would have had you to live. You lived for the same purpose as Jesus came to the planet to teach us all, but </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 are in some remote part of the earth and you never heard the name of Jesus. You cannot get to Heaven…?</a:t>
            </a:r>
            <a:r>
              <a:rPr lang="en-US" altLang="en-US" sz="3200" b="1" dirty="0">
                <a:effectLst>
                  <a:outerShdw blurRad="38100" dist="38100" dir="2700000" algn="tl">
                    <a:srgbClr val="000000">
                      <a:alpha val="43137"/>
                    </a:srgbClr>
                  </a:outerShdw>
                </a:effectLst>
                <a:latin typeface="Calibri" panose="020F0502020204030204" pitchFamily="34" charset="0"/>
              </a:rPr>
              <a:t>”</a:t>
            </a:r>
            <a:r>
              <a:rPr lang="en-US" altLang="en-US" sz="32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2081028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ChangeArrowheads="1"/>
          </p:cNvSpPr>
          <p:nvPr/>
        </p:nvSpPr>
        <p:spPr bwMode="auto">
          <a:xfrm>
            <a:off x="609600" y="1719620"/>
            <a:ext cx="10972800" cy="4985980"/>
          </a:xfrm>
          <a:prstGeom prst="rect">
            <a:avLst/>
          </a:prstGeom>
          <a:noFill/>
          <a:ln w="9525">
            <a:noFill/>
            <a:miter lim="800000"/>
            <a:headEnd/>
            <a:tailEnd/>
          </a:ln>
        </p:spPr>
        <p:txBody>
          <a:bodyPr wrap="square">
            <a:spAutoFit/>
          </a:bodyPr>
          <a:lstStyle/>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Schuller</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"Tell me, what is the future of Christianity?"</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Graham</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"Well, Christianity and being a true believer, you know, I think there's the body of Christ which comes from all the Christian groups around the world, or </a:t>
            </a:r>
            <a:r>
              <a:rPr lang="en-US" altLang="en-US" sz="2800" b="1" u="sng" dirty="0">
                <a:solidFill>
                  <a:srgbClr val="FFFFCC"/>
                </a:solidFill>
                <a:latin typeface="Calibri" panose="020F0502020204030204" pitchFamily="34" charset="0"/>
                <a:cs typeface="Calibri" panose="020F0502020204030204" pitchFamily="34" charset="0"/>
              </a:rPr>
              <a:t>outside the Christian groups</a:t>
            </a:r>
            <a:r>
              <a:rPr lang="en-US" altLang="en-US" sz="2800" dirty="0">
                <a:latin typeface="Calibri" panose="020F0502020204030204" pitchFamily="34" charset="0"/>
                <a:cs typeface="Calibri" panose="020F0502020204030204" pitchFamily="34" charset="0"/>
              </a:rPr>
              <a:t>. I think that everybody that loves Christ or knows Christ, </a:t>
            </a:r>
            <a:r>
              <a:rPr lang="en-US" altLang="en-US" sz="2800" b="1" u="sng" dirty="0">
                <a:solidFill>
                  <a:srgbClr val="FFFFCC"/>
                </a:solidFill>
                <a:latin typeface="Calibri" panose="020F0502020204030204" pitchFamily="34" charset="0"/>
                <a:cs typeface="Calibri" panose="020F0502020204030204" pitchFamily="34" charset="0"/>
              </a:rPr>
              <a:t>whether they're conscious of it or not</a:t>
            </a:r>
            <a:r>
              <a:rPr lang="en-US" altLang="en-US" sz="2800" dirty="0">
                <a:latin typeface="Calibri" panose="020F0502020204030204" pitchFamily="34" charset="0"/>
                <a:cs typeface="Calibri" panose="020F0502020204030204" pitchFamily="34" charset="0"/>
              </a:rPr>
              <a:t>, they're members of the body of Christ. And I don't think that we're going to see a great sweeping revival that will turn the whole world to Christ at any time…and that’s what God is doing today. He is calling people out of the world for His name. Whether they come from the </a:t>
            </a:r>
            <a:r>
              <a:rPr lang="en-US" altLang="en-US" sz="2800" b="1" u="sng" dirty="0">
                <a:solidFill>
                  <a:srgbClr val="FFFFCC"/>
                </a:solidFill>
                <a:latin typeface="Calibri" panose="020F0502020204030204" pitchFamily="34" charset="0"/>
                <a:cs typeface="Calibri" panose="020F0502020204030204" pitchFamily="34" charset="0"/>
              </a:rPr>
              <a:t>Muslim</a:t>
            </a:r>
            <a:r>
              <a:rPr lang="en-US" altLang="en-US" sz="2800" dirty="0">
                <a:solidFill>
                  <a:schemeClr val="bg1"/>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world, or the </a:t>
            </a:r>
            <a:r>
              <a:rPr lang="en-US" altLang="en-US" sz="2800" b="1" u="sng" dirty="0">
                <a:solidFill>
                  <a:srgbClr val="FFFFCC"/>
                </a:solidFill>
                <a:latin typeface="Calibri" panose="020F0502020204030204" pitchFamily="34" charset="0"/>
                <a:cs typeface="Calibri" panose="020F0502020204030204" pitchFamily="34" charset="0"/>
              </a:rPr>
              <a:t>Buddhist</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world, or the Christian world, or the </a:t>
            </a:r>
            <a:r>
              <a:rPr lang="en-US" altLang="en-US" sz="2800" b="1" u="sng" dirty="0">
                <a:solidFill>
                  <a:srgbClr val="FFFFCC"/>
                </a:solidFill>
                <a:latin typeface="Calibri" panose="020F0502020204030204" pitchFamily="34" charset="0"/>
                <a:cs typeface="Calibri" panose="020F0502020204030204" pitchFamily="34" charset="0"/>
              </a:rPr>
              <a:t>non-believing</a:t>
            </a:r>
            <a:r>
              <a:rPr lang="en-US" altLang="en-US" sz="2800" dirty="0">
                <a:latin typeface="Calibri" panose="020F0502020204030204" pitchFamily="34" charset="0"/>
                <a:cs typeface="Calibri" panose="020F0502020204030204" pitchFamily="34" charset="0"/>
              </a:rPr>
              <a:t> world, they are members of the body of Christ because they've been called . . .  </a:t>
            </a:r>
          </a:p>
        </p:txBody>
      </p:sp>
      <p:sp>
        <p:nvSpPr>
          <p:cNvPr id="238595" name="TextBox 2"/>
          <p:cNvSpPr txBox="1">
            <a:spLocks noChangeArrowheads="1"/>
          </p:cNvSpPr>
          <p:nvPr/>
        </p:nvSpPr>
        <p:spPr bwMode="auto">
          <a:xfrm>
            <a:off x="3752850" y="1185862"/>
            <a:ext cx="4686300" cy="338138"/>
          </a:xfrm>
          <a:prstGeom prst="rect">
            <a:avLst/>
          </a:prstGeom>
          <a:noFill/>
          <a:ln w="9525">
            <a:noFill/>
            <a:miter lim="800000"/>
            <a:headEnd/>
            <a:tailEnd/>
          </a:ln>
        </p:spPr>
        <p:txBody>
          <a:bodyPr>
            <a:spAutoFit/>
          </a:bodyPr>
          <a:lstStyle/>
          <a:p>
            <a:pPr algn="ctr"/>
            <a:r>
              <a:rPr lang="en-US" altLang="en-US" sz="1600" dirty="0">
                <a:latin typeface="Calibri" panose="020F0502020204030204" pitchFamily="34" charset="0"/>
                <a:cs typeface="Calibri" panose="020F0502020204030204" pitchFamily="34" charset="0"/>
              </a:rPr>
              <a:t>https://www.youtube.com/watch?v=hrf60-zHl9A</a:t>
            </a:r>
          </a:p>
        </p:txBody>
      </p:sp>
      <p:pic>
        <p:nvPicPr>
          <p:cNvPr id="238596"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2934" y="98425"/>
            <a:ext cx="1346133" cy="1097280"/>
          </a:xfrm>
          <a:prstGeom prst="rect">
            <a:avLst/>
          </a:prstGeom>
          <a:noFill/>
          <a:ln w="9525">
            <a:noFill/>
            <a:miter lim="800000"/>
            <a:headEnd/>
            <a:tailEnd/>
          </a:ln>
        </p:spPr>
      </p:pic>
    </p:spTree>
    <p:extLst>
      <p:ext uri="{BB962C8B-B14F-4D97-AF65-F5344CB8AC3E}">
        <p14:creationId xmlns:p14="http://schemas.microsoft.com/office/powerpoint/2010/main" val="3095363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ChangeArrowheads="1"/>
          </p:cNvSpPr>
          <p:nvPr/>
        </p:nvSpPr>
        <p:spPr bwMode="auto">
          <a:xfrm>
            <a:off x="609600" y="1765280"/>
            <a:ext cx="10972800" cy="3416320"/>
          </a:xfrm>
          <a:prstGeom prst="rect">
            <a:avLst/>
          </a:prstGeom>
          <a:noFill/>
          <a:ln w="9525">
            <a:noFill/>
            <a:miter lim="800000"/>
            <a:headEnd/>
            <a:tailEnd/>
          </a:ln>
        </p:spPr>
        <p:txBody>
          <a:bodyPr wrap="square">
            <a:spAutoFit/>
          </a:bodyPr>
          <a:lstStyle/>
          <a:p>
            <a:pPr algn="just">
              <a:spcBef>
                <a:spcPts val="600"/>
              </a:spcBef>
              <a:spcAft>
                <a:spcPts val="600"/>
              </a:spcAft>
            </a:pPr>
            <a:r>
              <a:rPr lang="en-US" altLang="en-US" sz="2800" dirty="0">
                <a:latin typeface="Calibri" panose="020F0502020204030204" pitchFamily="34" charset="0"/>
                <a:cs typeface="Calibri" panose="020F0502020204030204" pitchFamily="34" charset="0"/>
              </a:rPr>
              <a:t>…by God. </a:t>
            </a:r>
            <a:r>
              <a:rPr lang="en-US" altLang="en-US" sz="2800" b="1" u="sng" dirty="0">
                <a:solidFill>
                  <a:srgbClr val="FFFFCC"/>
                </a:solidFill>
                <a:latin typeface="Calibri" panose="020F0502020204030204" pitchFamily="34" charset="0"/>
                <a:cs typeface="Calibri" panose="020F0502020204030204" pitchFamily="34" charset="0"/>
              </a:rPr>
              <a:t>They may not even know the name of Jesus</a:t>
            </a:r>
            <a:r>
              <a:rPr lang="en-US" altLang="en-US" sz="2800" dirty="0">
                <a:latin typeface="Calibri" panose="020F0502020204030204" pitchFamily="34" charset="0"/>
                <a:cs typeface="Calibri" panose="020F0502020204030204" pitchFamily="34" charset="0"/>
              </a:rPr>
              <a:t>, but they know in their hearts they need something that they don't have and </a:t>
            </a:r>
            <a:r>
              <a:rPr lang="en-US" altLang="en-US" sz="2800" b="1" u="sng" dirty="0">
                <a:solidFill>
                  <a:srgbClr val="FFFFCC"/>
                </a:solidFill>
                <a:latin typeface="Calibri" panose="020F0502020204030204" pitchFamily="34" charset="0"/>
                <a:cs typeface="Calibri" panose="020F0502020204030204" pitchFamily="34" charset="0"/>
              </a:rPr>
              <a:t>they turn to the only light that they have and I think they're saved and they're going to be with us in heaven</a:t>
            </a:r>
            <a:r>
              <a:rPr lang="en-US" altLang="en-US" sz="2800" dirty="0">
                <a:latin typeface="Calibri" panose="020F0502020204030204" pitchFamily="34" charset="0"/>
                <a:cs typeface="Calibri" panose="020F0502020204030204" pitchFamily="34" charset="0"/>
              </a:rPr>
              <a:t>.”</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Schuller</a:t>
            </a:r>
            <a:r>
              <a:rPr lang="en-US" altLang="en-US" sz="2800" b="1" dirty="0">
                <a:latin typeface="Calibri" panose="020F0502020204030204" pitchFamily="34" charset="0"/>
                <a:cs typeface="Calibri" panose="020F0502020204030204" pitchFamily="34" charset="0"/>
              </a:rPr>
              <a:t>:</a:t>
            </a:r>
            <a:r>
              <a:rPr lang="en-US" altLang="en-US" sz="2800" dirty="0">
                <a:latin typeface="Calibri" panose="020F0502020204030204" pitchFamily="34" charset="0"/>
                <a:cs typeface="Calibri" panose="020F0502020204030204" pitchFamily="34" charset="0"/>
              </a:rPr>
              <a:t> "This is fantastic. I'm so thrilled to hear you say that. There's a </a:t>
            </a:r>
            <a:r>
              <a:rPr lang="en-US" altLang="en-US" sz="2800" b="1" u="sng" dirty="0">
                <a:solidFill>
                  <a:srgbClr val="FFFFCC"/>
                </a:solidFill>
                <a:latin typeface="Calibri" panose="020F0502020204030204" pitchFamily="34" charset="0"/>
                <a:cs typeface="Calibri" panose="020F0502020204030204" pitchFamily="34" charset="0"/>
              </a:rPr>
              <a:t>wideness</a:t>
            </a:r>
            <a:r>
              <a:rPr lang="en-US" altLang="en-US" sz="2800" dirty="0">
                <a:solidFill>
                  <a:schemeClr val="bg1"/>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in God's mercy.”</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Graham</a:t>
            </a:r>
            <a:r>
              <a:rPr lang="en-US" altLang="en-US" sz="2800" b="1" dirty="0">
                <a:latin typeface="Calibri" panose="020F0502020204030204" pitchFamily="34" charset="0"/>
                <a:cs typeface="Calibri" panose="020F0502020204030204" pitchFamily="34" charset="0"/>
              </a:rPr>
              <a:t>:</a:t>
            </a:r>
            <a:r>
              <a:rPr lang="en-US" altLang="en-US" sz="2800" dirty="0">
                <a:latin typeface="Calibri" panose="020F0502020204030204" pitchFamily="34" charset="0"/>
                <a:cs typeface="Calibri" panose="020F0502020204030204" pitchFamily="34" charset="0"/>
              </a:rPr>
              <a:t> “There is."</a:t>
            </a:r>
          </a:p>
        </p:txBody>
      </p:sp>
      <p:sp>
        <p:nvSpPr>
          <p:cNvPr id="2" name="TextBox 2">
            <a:extLst>
              <a:ext uri="{FF2B5EF4-FFF2-40B4-BE49-F238E27FC236}">
                <a16:creationId xmlns:a16="http://schemas.microsoft.com/office/drawing/2014/main" id="{B453272E-B8CC-EFD4-8A85-D57FF1658371}"/>
              </a:ext>
            </a:extLst>
          </p:cNvPr>
          <p:cNvSpPr txBox="1">
            <a:spLocks noChangeArrowheads="1"/>
          </p:cNvSpPr>
          <p:nvPr/>
        </p:nvSpPr>
        <p:spPr bwMode="auto">
          <a:xfrm>
            <a:off x="3752850" y="1185862"/>
            <a:ext cx="4686300" cy="338138"/>
          </a:xfrm>
          <a:prstGeom prst="rect">
            <a:avLst/>
          </a:prstGeom>
          <a:noFill/>
          <a:ln w="9525">
            <a:noFill/>
            <a:miter lim="800000"/>
            <a:headEnd/>
            <a:tailEnd/>
          </a:ln>
        </p:spPr>
        <p:txBody>
          <a:bodyPr>
            <a:spAutoFit/>
          </a:bodyPr>
          <a:lstStyle/>
          <a:p>
            <a:pPr algn="ctr"/>
            <a:r>
              <a:rPr lang="en-US" altLang="en-US" sz="1600" dirty="0">
                <a:latin typeface="Calibri" panose="020F0502020204030204" pitchFamily="34" charset="0"/>
                <a:cs typeface="Calibri" panose="020F0502020204030204" pitchFamily="34" charset="0"/>
              </a:rPr>
              <a:t>https://www.youtube.com/watch?v=hrf60-zHl9A</a:t>
            </a:r>
          </a:p>
        </p:txBody>
      </p:sp>
      <p:pic>
        <p:nvPicPr>
          <p:cNvPr id="3" name="Picture 1">
            <a:extLst>
              <a:ext uri="{FF2B5EF4-FFF2-40B4-BE49-F238E27FC236}">
                <a16:creationId xmlns:a16="http://schemas.microsoft.com/office/drawing/2014/main" id="{CB6B5FAE-3EF7-D495-DE25-D99C816EFE4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2934" y="98425"/>
            <a:ext cx="1346133" cy="1097280"/>
          </a:xfrm>
          <a:prstGeom prst="rect">
            <a:avLst/>
          </a:prstGeom>
          <a:noFill/>
          <a:ln w="9525">
            <a:noFill/>
            <a:miter lim="800000"/>
            <a:headEnd/>
            <a:tailEnd/>
          </a:ln>
        </p:spPr>
      </p:pic>
      <p:pic>
        <p:nvPicPr>
          <p:cNvPr id="4" name="Picture 3">
            <a:extLst>
              <a:ext uri="{FF2B5EF4-FFF2-40B4-BE49-F238E27FC236}">
                <a16:creationId xmlns:a16="http://schemas.microsoft.com/office/drawing/2014/main" id="{D321412A-1178-D211-B662-C6004C0F34D0}"/>
              </a:ext>
            </a:extLst>
          </p:cNvPr>
          <p:cNvPicPr>
            <a:picLocks noChangeAspect="1"/>
          </p:cNvPicPr>
          <p:nvPr/>
        </p:nvPicPr>
        <p:blipFill rotWithShape="1">
          <a:blip r:embed="rId3"/>
          <a:srcRect l="69453"/>
          <a:stretch/>
        </p:blipFill>
        <p:spPr>
          <a:xfrm>
            <a:off x="5489860" y="4876800"/>
            <a:ext cx="1212281" cy="18288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4358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1" name="TextBox 8"/>
          <p:cNvSpPr txBox="1">
            <a:spLocks noChangeArrowheads="1"/>
          </p:cNvSpPr>
          <p:nvPr/>
        </p:nvSpPr>
        <p:spPr bwMode="auto">
          <a:xfrm>
            <a:off x="3301149" y="228600"/>
            <a:ext cx="5589702" cy="11387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Tony Evans</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Totally Saved: Understanding, Experiencing and Enjoying the </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Greatness of Your Salvation</a:t>
            </a:r>
            <a:r>
              <a:rPr lang="en-US" alt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(Chicago: Moody, 2002), 355, 359.</a:t>
            </a:r>
          </a:p>
        </p:txBody>
      </p:sp>
      <p:sp>
        <p:nvSpPr>
          <p:cNvPr id="2" name="Rectangle 1"/>
          <p:cNvSpPr/>
          <p:nvPr/>
        </p:nvSpPr>
        <p:spPr>
          <a:xfrm>
            <a:off x="609601" y="1371600"/>
            <a:ext cx="10972800" cy="5262979"/>
          </a:xfrm>
          <a:prstGeom prst="rect">
            <a:avLst/>
          </a:prstGeom>
        </p:spPr>
        <p:txBody>
          <a:bodyPr wrap="square">
            <a:spAutoFit/>
          </a:bodyPr>
          <a:lstStyle/>
          <a:p>
            <a:pPr algn="just">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 a class I once taught at Dallas Seminary, I inadvertently asked an exam question on material I had not covered in class.  One of the students brought this discrepancy to my attention.  To be fair, I had to rescore all of the test papers because I could not hold the students liable for information they had never been given…So the premise is that God will not hold people accountable for a decision they cannot make, based on information they have not received…And people in faraway lands who have never heard the gospel still have their own sins to answer for.  This means we need to talk about the provision God has made for those who cannot believe….</a:t>
            </a:r>
            <a:r>
              <a:rPr lang="en-US" sz="2800" dirty="0">
                <a:latin typeface="Calibri" panose="020F0502020204030204" pitchFamily="34" charset="0"/>
                <a:cs typeface="Calibri" panose="020F0502020204030204" pitchFamily="34" charset="0"/>
              </a:rPr>
              <a:t>Here's the spiritual principle at work: When people respond to what they do know of God, He takes personal responsibility for giving them more information about Himself.... In the case of a person…</a:t>
            </a:r>
            <a:endPar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2"/>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33400" y="76200"/>
            <a:ext cx="1097280" cy="1097280"/>
          </a:xfrm>
          <a:prstGeom prst="rect">
            <a:avLst/>
          </a:prstGeom>
          <a:ln>
            <a:solidFill>
              <a:schemeClr val="tx1"/>
            </a:solidFill>
          </a:ln>
        </p:spPr>
      </p:pic>
    </p:spTree>
    <p:extLst>
      <p:ext uri="{BB962C8B-B14F-4D97-AF65-F5344CB8AC3E}">
        <p14:creationId xmlns:p14="http://schemas.microsoft.com/office/powerpoint/2010/main" val="322224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3" name="Rectangle 5"/>
          <p:cNvSpPr>
            <a:spLocks noChangeArrowheads="1"/>
          </p:cNvSpPr>
          <p:nvPr/>
        </p:nvSpPr>
        <p:spPr bwMode="auto">
          <a:xfrm>
            <a:off x="609600" y="1371600"/>
            <a:ext cx="10972800" cy="4832092"/>
          </a:xfrm>
          <a:prstGeom prst="rect">
            <a:avLst/>
          </a:prstGeom>
          <a:noFill/>
          <a:ln w="9525">
            <a:noFill/>
            <a:miter lim="800000"/>
            <a:headEnd/>
            <a:tailEnd/>
          </a:ln>
        </p:spPr>
        <p:txBody>
          <a:bodyPr wrap="square">
            <a:spAutoFit/>
          </a:bodyPr>
          <a:lstStyle/>
          <a:p>
            <a:pPr algn="just"/>
            <a:r>
              <a:rPr lang="en-US" sz="2800" dirty="0">
                <a:latin typeface="Calibri" panose="020F0502020204030204" pitchFamily="34" charset="0"/>
                <a:cs typeface="Calibri" panose="020F0502020204030204" pitchFamily="34" charset="0"/>
              </a:rPr>
              <a:t>…who never hears the gospel and never knows the name of Jesus, but who responds to the light he has, God, treats </a:t>
            </a:r>
            <a:r>
              <a:rPr lang="en-US" sz="2800" dirty="0">
                <a:solidFill>
                  <a:srgbClr val="FFFFFF"/>
                </a:solidFill>
                <a:latin typeface="Calibri" panose="020F0502020204030204" pitchFamily="34" charset="0"/>
                <a:cs typeface="Calibri" panose="020F0502020204030204" pitchFamily="34" charset="0"/>
              </a:rPr>
              <a:t>that person like an Old Testament saint, if you will. That is, if the person trusts in what God has revealed, God deals with that person based on the knowledge he has, not the information he never received.  I call this </a:t>
            </a:r>
            <a:r>
              <a:rPr lang="en-US" sz="2800" b="1" u="sng" dirty="0">
                <a:solidFill>
                  <a:srgbClr val="FFFFCC"/>
                </a:solidFill>
                <a:latin typeface="Calibri" panose="020F0502020204030204" pitchFamily="34" charset="0"/>
                <a:cs typeface="Calibri" panose="020F0502020204030204" pitchFamily="34" charset="0"/>
              </a:rPr>
              <a:t>trans-dispensationalism</a:t>
            </a:r>
            <a:r>
              <a:rPr lang="en-US" sz="2800" u="sng" dirty="0">
                <a:solidFill>
                  <a:srgbClr val="FFFFFF"/>
                </a:solidFill>
                <a:latin typeface="Calibri" panose="020F0502020204030204" pitchFamily="34" charset="0"/>
                <a:cs typeface="Calibri" panose="020F0502020204030204" pitchFamily="34" charset="0"/>
              </a:rPr>
              <a:t>...</a:t>
            </a:r>
            <a:r>
              <a:rPr lang="en-US" sz="2800" b="1" u="sng" dirty="0">
                <a:solidFill>
                  <a:srgbClr val="FFFFCC"/>
                </a:solidFill>
                <a:latin typeface="Calibri" panose="020F0502020204030204" pitchFamily="34" charset="0"/>
                <a:cs typeface="Calibri" panose="020F0502020204030204" pitchFamily="34" charset="0"/>
              </a:rPr>
              <a:t>By this I mean if a person is sincerely seeking God and desiring to know Him, and is responding to the truth he knows, if there is no missionary or direct manifestation of God, then God judges that person based on his faith in the light he has received</a:t>
            </a:r>
            <a:r>
              <a:rPr lang="en-US" sz="2800" dirty="0">
                <a:solidFill>
                  <a:srgbClr val="FFFFFF"/>
                </a:solidFill>
                <a:latin typeface="Calibri" panose="020F0502020204030204" pitchFamily="34" charset="0"/>
                <a:cs typeface="Calibri" panose="020F0502020204030204" pitchFamily="34" charset="0"/>
              </a:rPr>
              <a:t>.  And as in the case of Abraham, God will retroactively count this person as righteous by applying the death of Christ from the dispensation of grace.”</a:t>
            </a:r>
            <a:endParaRPr lang="en-US" sz="2800" dirty="0">
              <a:latin typeface="Calibri" panose="020F0502020204030204" pitchFamily="34" charset="0"/>
              <a:cs typeface="Calibri" panose="020F0502020204030204" pitchFamily="34" charset="0"/>
            </a:endParaRPr>
          </a:p>
        </p:txBody>
      </p:sp>
      <p:sp>
        <p:nvSpPr>
          <p:cNvPr id="3" name="TextBox 8">
            <a:extLst>
              <a:ext uri="{FF2B5EF4-FFF2-40B4-BE49-F238E27FC236}">
                <a16:creationId xmlns:a16="http://schemas.microsoft.com/office/drawing/2014/main" id="{F090A061-FAD4-9278-F0A9-97661B2CDFC0}"/>
              </a:ext>
            </a:extLst>
          </p:cNvPr>
          <p:cNvSpPr txBox="1">
            <a:spLocks noChangeArrowheads="1"/>
          </p:cNvSpPr>
          <p:nvPr/>
        </p:nvSpPr>
        <p:spPr bwMode="auto">
          <a:xfrm>
            <a:off x="3301149" y="228600"/>
            <a:ext cx="5589702" cy="11387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Tony Evans</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Totally Saved: Understanding, Experiencing and Enjoying the </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Greatness of Your Salvation</a:t>
            </a:r>
            <a:r>
              <a:rPr lang="en-US" alt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(Chicago: Moody, 2002), 355, 359.</a:t>
            </a:r>
          </a:p>
        </p:txBody>
      </p:sp>
      <p:pic>
        <p:nvPicPr>
          <p:cNvPr id="4" name="Picture 2">
            <a:extLst>
              <a:ext uri="{FF2B5EF4-FFF2-40B4-BE49-F238E27FC236}">
                <a16:creationId xmlns:a16="http://schemas.microsoft.com/office/drawing/2014/main" id="{97B64A7C-45C4-F6CA-A18C-1F61E9A37529}"/>
              </a:ext>
            </a:extLst>
          </p:cNvPr>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33400" y="76200"/>
            <a:ext cx="1097280" cy="1097280"/>
          </a:xfrm>
          <a:prstGeom prst="rect">
            <a:avLst/>
          </a:prstGeom>
          <a:ln>
            <a:solidFill>
              <a:schemeClr val="tx1"/>
            </a:solidFill>
          </a:ln>
        </p:spPr>
      </p:pic>
    </p:spTree>
    <p:extLst>
      <p:ext uri="{BB962C8B-B14F-4D97-AF65-F5344CB8AC3E}">
        <p14:creationId xmlns:p14="http://schemas.microsoft.com/office/powerpoint/2010/main" val="3495489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599" y="0"/>
            <a:ext cx="10982325" cy="2523768"/>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4:12</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there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salvation in no one else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there is no other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name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under heaven that has been given among men by which we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dei</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 saved.”</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35BEB08-1BB9-F8FA-B5E8-859630FDEE0C}"/>
              </a:ext>
            </a:extLst>
          </p:cNvPr>
          <p:cNvPicPr>
            <a:picLocks noChangeAspect="1"/>
          </p:cNvPicPr>
          <p:nvPr/>
        </p:nvPicPr>
        <p:blipFill rotWithShape="1">
          <a:blip r:embed="rId3"/>
          <a:srcRect l="23913" r="27391" b="12353"/>
          <a:stretch/>
        </p:blipFill>
        <p:spPr>
          <a:xfrm>
            <a:off x="4446397" y="2667000"/>
            <a:ext cx="3299206" cy="219456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8643745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4F40B62-61CB-0446-B5B3-BA9EB5AA67C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1" y="0"/>
            <a:ext cx="10972800" cy="2523768"/>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Luke 4:43</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But He said to them, “I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dei</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preach the kingdom of God to the other cities also, for I was sent for this purpose.”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p:txBody>
      </p:sp>
      <p:pic>
        <p:nvPicPr>
          <p:cNvPr id="6" name="Picture 5">
            <a:extLst>
              <a:ext uri="{FF2B5EF4-FFF2-40B4-BE49-F238E27FC236}">
                <a16:creationId xmlns:a16="http://schemas.microsoft.com/office/drawing/2014/main" id="{EFF518DE-BF49-0F79-C4EC-631B7786451B}"/>
              </a:ext>
            </a:extLst>
          </p:cNvPr>
          <p:cNvPicPr>
            <a:picLocks noChangeAspect="1"/>
          </p:cNvPicPr>
          <p:nvPr/>
        </p:nvPicPr>
        <p:blipFill>
          <a:blip r:embed="rId3"/>
          <a:stretch>
            <a:fillRect/>
          </a:stretch>
        </p:blipFill>
        <p:spPr>
          <a:xfrm>
            <a:off x="4485721" y="2514600"/>
            <a:ext cx="322055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8757455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484EF7D-654E-B62D-34D9-D5BBEAFFC34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Luke 24:44</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Now He said to them, “These are My words which I spoke to you while I was still with you, that all things which are written about Me in the Law of Moses and the Prophets and the Psalms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dei</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 fulfilled.”</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E1F0E27-945F-7978-6416-DC2F8C7B7D1F}"/>
              </a:ext>
            </a:extLst>
          </p:cNvPr>
          <p:cNvPicPr>
            <a:picLocks noChangeAspect="1"/>
          </p:cNvPicPr>
          <p:nvPr/>
        </p:nvPicPr>
        <p:blipFill rotWithShape="1">
          <a:blip r:embed="rId3"/>
          <a:srcRect l="18000" r="16400"/>
          <a:stretch/>
        </p:blipFill>
        <p:spPr>
          <a:xfrm>
            <a:off x="5135392" y="3154680"/>
            <a:ext cx="1921217" cy="1645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610028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44B05E-A677-B664-A6E8-D438EDB18495}"/>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John 14:6</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mn-lt"/>
                <a:cs typeface="Times New Roman" panose="02020603050405020304" pitchFamily="18" charset="0"/>
              </a:rPr>
              <a:t>“</a:t>
            </a:r>
            <a:r>
              <a:rPr lang="en-US" sz="3600" dirty="0">
                <a:effectLst>
                  <a:outerShdw blurRad="38100" dist="38100" dir="2700000" algn="tl">
                    <a:srgbClr val="000000">
                      <a:alpha val="43137"/>
                    </a:srgbClr>
                  </a:outerShdw>
                </a:effectLst>
                <a:latin typeface="+mn-lt"/>
              </a:rPr>
              <a:t>Jesus said to him, ‘I am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the</a:t>
            </a:r>
            <a:r>
              <a:rPr lang="en-US" sz="3600" dirty="0">
                <a:effectLst>
                  <a:outerShdw blurRad="38100" dist="38100" dir="2700000" algn="tl">
                    <a:srgbClr val="000000">
                      <a:alpha val="43137"/>
                    </a:srgbClr>
                  </a:outerShdw>
                </a:effectLst>
                <a:latin typeface="+mn-lt"/>
              </a:rPr>
              <a:t> way, and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the</a:t>
            </a:r>
            <a:r>
              <a:rPr lang="en-US" sz="3600" dirty="0">
                <a:effectLst>
                  <a:outerShdw blurRad="38100" dist="38100" dir="2700000" algn="tl">
                    <a:srgbClr val="000000">
                      <a:alpha val="43137"/>
                    </a:srgbClr>
                  </a:outerShdw>
                </a:effectLst>
                <a:latin typeface="+mn-lt"/>
              </a:rPr>
              <a:t> truth, and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the</a:t>
            </a:r>
            <a:r>
              <a:rPr lang="en-US" sz="3600" dirty="0">
                <a:effectLst>
                  <a:outerShdw blurRad="38100" dist="38100" dir="2700000" algn="tl">
                    <a:srgbClr val="000000">
                      <a:alpha val="43137"/>
                    </a:srgbClr>
                  </a:outerShdw>
                </a:effectLst>
                <a:latin typeface="+mn-lt"/>
              </a:rPr>
              <a:t> life;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no one</a:t>
            </a:r>
            <a:r>
              <a:rPr lang="en-US" sz="3600" b="1"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 </a:t>
            </a:r>
            <a:r>
              <a:rPr lang="en-US" sz="3600" dirty="0">
                <a:effectLst>
                  <a:outerShdw blurRad="38100" dist="38100" dir="2700000" algn="tl">
                    <a:srgbClr val="000000">
                      <a:alpha val="43137"/>
                    </a:srgbClr>
                  </a:outerShdw>
                </a:effectLst>
                <a:latin typeface="+mn-lt"/>
              </a:rPr>
              <a:t>comes to the Father but through Me</a:t>
            </a:r>
            <a:r>
              <a:rPr lang="en-US" sz="3600" dirty="0">
                <a:effectLst>
                  <a:outerShdw blurRad="38100" dist="38100" dir="2700000" algn="tl">
                    <a:srgbClr val="000000">
                      <a:alpha val="43137"/>
                    </a:srgbClr>
                  </a:outerShdw>
                </a:effectLst>
                <a:latin typeface="+mn-lt"/>
                <a:cs typeface="Times New Roman" panose="02020603050405020304" pitchFamily="18" charset="0"/>
              </a:rPr>
              <a:t>.’”</a:t>
            </a:r>
            <a:endParaRPr lang="en-US" altLang="en-US" sz="3600" dirty="0">
              <a:effectLst>
                <a:outerShdw blurRad="38100" dist="38100" dir="2700000" algn="tl">
                  <a:srgbClr val="000000">
                    <a:alpha val="43137"/>
                  </a:srgbClr>
                </a:outerShdw>
              </a:effectLst>
              <a:latin typeface="+mn-lt"/>
              <a:cs typeface="Times New Roman" panose="02020603050405020304" pitchFamily="18" charset="0"/>
            </a:endParaRPr>
          </a:p>
        </p:txBody>
      </p:sp>
      <p:pic>
        <p:nvPicPr>
          <p:cNvPr id="4" name="Picture 3">
            <a:extLst>
              <a:ext uri="{FF2B5EF4-FFF2-40B4-BE49-F238E27FC236}">
                <a16:creationId xmlns:a16="http://schemas.microsoft.com/office/drawing/2014/main" id="{9CD3B862-2716-00CE-504C-3E89E31E933F}"/>
              </a:ext>
            </a:extLst>
          </p:cNvPr>
          <p:cNvPicPr>
            <a:picLocks noChangeAspect="1"/>
          </p:cNvPicPr>
          <p:nvPr/>
        </p:nvPicPr>
        <p:blipFill>
          <a:blip r:embed="rId3"/>
          <a:stretch>
            <a:fillRect/>
          </a:stretch>
        </p:blipFill>
        <p:spPr>
          <a:xfrm>
            <a:off x="3657600" y="2452687"/>
            <a:ext cx="4876800" cy="2347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111923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5410201" y="457200"/>
            <a:ext cx="914400" cy="457200"/>
          </a:xfrm>
          <a:prstGeom prst="rect">
            <a:avLst/>
          </a:prstGeom>
        </p:spPr>
      </p:pic>
      <p:pic>
        <p:nvPicPr>
          <p:cNvPr id="3" name="Picture 2">
            <a:extLst>
              <a:ext uri="{FF2B5EF4-FFF2-40B4-BE49-F238E27FC236}">
                <a16:creationId xmlns:a16="http://schemas.microsoft.com/office/drawing/2014/main" id="{4348B5E8-247A-30A4-4C11-A569CB3ABBC5}"/>
              </a:ext>
            </a:extLst>
          </p:cNvPr>
          <p:cNvPicPr>
            <a:picLocks noChangeAspect="1"/>
          </p:cNvPicPr>
          <p:nvPr/>
        </p:nvPicPr>
        <p:blipFill>
          <a:blip r:embed="rId4"/>
          <a:stretch>
            <a:fillRect/>
          </a:stretch>
        </p:blipFill>
        <p:spPr>
          <a:xfrm>
            <a:off x="7162800" y="4459181"/>
            <a:ext cx="1408298" cy="83523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0E92A9-59CF-C285-6D97-62F54B3AA88B}"/>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008242"/>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1 Timothy 2:5</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mn-lt"/>
                <a:cs typeface="Times New Roman" panose="02020603050405020304" pitchFamily="18" charset="0"/>
              </a:rPr>
              <a:t>“</a:t>
            </a:r>
            <a:r>
              <a:rPr lang="en-US" sz="3600" dirty="0">
                <a:effectLst>
                  <a:outerShdw blurRad="38100" dist="38100" dir="2700000" algn="tl">
                    <a:srgbClr val="000000">
                      <a:alpha val="43137"/>
                    </a:srgbClr>
                  </a:outerShdw>
                </a:effectLst>
                <a:latin typeface="+mn-lt"/>
                <a:cs typeface="Times New Roman" panose="02020603050405020304" pitchFamily="18" charset="0"/>
              </a:rPr>
              <a:t>For there is one God, </a:t>
            </a:r>
            <a:r>
              <a:rPr lang="en-US" sz="3600" i="1" dirty="0">
                <a:effectLst>
                  <a:outerShdw blurRad="38100" dist="38100" dir="2700000" algn="tl">
                    <a:srgbClr val="000000">
                      <a:alpha val="43137"/>
                    </a:srgbClr>
                  </a:outerShdw>
                </a:effectLst>
                <a:latin typeface="+mn-lt"/>
                <a:cs typeface="Times New Roman" panose="02020603050405020304" pitchFamily="18" charset="0"/>
              </a:rPr>
              <a:t>and</a:t>
            </a:r>
            <a:r>
              <a:rPr lang="en-US" sz="3600" dirty="0">
                <a:effectLst>
                  <a:outerShdw blurRad="38100" dist="38100" dir="2700000" algn="tl">
                    <a:srgbClr val="000000">
                      <a:alpha val="43137"/>
                    </a:srgbClr>
                  </a:outerShdw>
                </a:effectLst>
                <a:latin typeface="+mn-lt"/>
                <a:cs typeface="Times New Roman" panose="02020603050405020304" pitchFamily="18" charset="0"/>
              </a:rPr>
              <a:t>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one mediator</a:t>
            </a:r>
            <a:r>
              <a:rPr lang="en-US" sz="3600" dirty="0">
                <a:effectLst>
                  <a:outerShdw blurRad="38100" dist="38100" dir="2700000" algn="tl">
                    <a:srgbClr val="000000">
                      <a:alpha val="43137"/>
                    </a:srgbClr>
                  </a:outerShdw>
                </a:effectLst>
                <a:latin typeface="+mn-lt"/>
                <a:cs typeface="Times New Roman" panose="02020603050405020304" pitchFamily="18" charset="0"/>
              </a:rPr>
              <a:t> also between God and men, </a:t>
            </a:r>
            <a:r>
              <a:rPr lang="en-US" sz="3600" i="1" dirty="0">
                <a:effectLst>
                  <a:outerShdw blurRad="38100" dist="38100" dir="2700000" algn="tl">
                    <a:srgbClr val="000000">
                      <a:alpha val="43137"/>
                    </a:srgbClr>
                  </a:outerShdw>
                </a:effectLst>
                <a:latin typeface="+mn-lt"/>
                <a:cs typeface="Times New Roman" panose="02020603050405020304" pitchFamily="18" charset="0"/>
              </a:rPr>
              <a:t>the</a:t>
            </a:r>
            <a:r>
              <a:rPr lang="en-US" sz="3600" dirty="0">
                <a:effectLst>
                  <a:outerShdw blurRad="38100" dist="38100" dir="2700000" algn="tl">
                    <a:srgbClr val="000000">
                      <a:alpha val="43137"/>
                    </a:srgbClr>
                  </a:outerShdw>
                </a:effectLst>
                <a:latin typeface="+mn-lt"/>
                <a:cs typeface="Times New Roman" panose="02020603050405020304" pitchFamily="18" charset="0"/>
              </a:rPr>
              <a:t> man Christ Jesus.”</a:t>
            </a:r>
            <a:endParaRPr lang="en-US" altLang="en-US" sz="3600" dirty="0">
              <a:effectLst>
                <a:outerShdw blurRad="38100" dist="38100" dir="2700000" algn="tl">
                  <a:srgbClr val="000000">
                    <a:alpha val="43137"/>
                  </a:srgbClr>
                </a:outerShdw>
              </a:effectLst>
              <a:latin typeface="+mn-lt"/>
              <a:cs typeface="Times New Roman" panose="02020603050405020304" pitchFamily="18" charset="0"/>
            </a:endParaRPr>
          </a:p>
        </p:txBody>
      </p:sp>
      <p:pic>
        <p:nvPicPr>
          <p:cNvPr id="3" name="Picture 2">
            <a:extLst>
              <a:ext uri="{FF2B5EF4-FFF2-40B4-BE49-F238E27FC236}">
                <a16:creationId xmlns:a16="http://schemas.microsoft.com/office/drawing/2014/main" id="{5D09F08B-AED3-E256-4A9D-C82FDB881AC3}"/>
              </a:ext>
            </a:extLst>
          </p:cNvPr>
          <p:cNvPicPr>
            <a:picLocks noChangeAspect="1"/>
          </p:cNvPicPr>
          <p:nvPr/>
        </p:nvPicPr>
        <p:blipFill>
          <a:blip r:embed="rId3"/>
          <a:stretch>
            <a:fillRect/>
          </a:stretch>
        </p:blipFill>
        <p:spPr>
          <a:xfrm>
            <a:off x="3657600" y="2452687"/>
            <a:ext cx="4876800" cy="2347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2117296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8A4184-7CF7-3395-933B-1F5FFBC8175E}"/>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Galatians 2:21</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mn-lt"/>
                <a:cs typeface="Times New Roman" panose="02020603050405020304" pitchFamily="18" charset="0"/>
              </a:rPr>
              <a:t>“</a:t>
            </a:r>
            <a:r>
              <a:rPr lang="en-US" sz="3600" dirty="0">
                <a:effectLst>
                  <a:outerShdw blurRad="38100" dist="38100" dir="2700000" algn="tl">
                    <a:srgbClr val="000000">
                      <a:alpha val="43137"/>
                    </a:srgbClr>
                  </a:outerShdw>
                </a:effectLst>
                <a:latin typeface="+mn-lt"/>
              </a:rPr>
              <a:t>I do not nullify the grace of God, for if righteousness </a:t>
            </a:r>
            <a:r>
              <a:rPr lang="en-US" sz="3600" i="1" dirty="0">
                <a:effectLst>
                  <a:outerShdw blurRad="38100" dist="38100" dir="2700000" algn="tl">
                    <a:srgbClr val="000000">
                      <a:alpha val="43137"/>
                    </a:srgbClr>
                  </a:outerShdw>
                </a:effectLst>
                <a:latin typeface="+mn-lt"/>
              </a:rPr>
              <a:t>comes</a:t>
            </a:r>
            <a:r>
              <a:rPr lang="en-US" sz="3600" dirty="0">
                <a:effectLst>
                  <a:outerShdw blurRad="38100" dist="38100" dir="2700000" algn="tl">
                    <a:srgbClr val="000000">
                      <a:alpha val="43137"/>
                    </a:srgbClr>
                  </a:outerShdw>
                </a:effectLst>
                <a:latin typeface="+mn-lt"/>
              </a:rPr>
              <a:t> through the Law, then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Christ died needlessly</a:t>
            </a:r>
            <a:r>
              <a:rPr lang="en-US" sz="3600" dirty="0">
                <a:effectLst>
                  <a:outerShdw blurRad="38100" dist="38100" dir="2700000" algn="tl">
                    <a:srgbClr val="000000">
                      <a:alpha val="43137"/>
                    </a:srgbClr>
                  </a:outerShdw>
                </a:effectLst>
                <a:latin typeface="+mn-lt"/>
                <a:cs typeface="Times New Roman" panose="02020603050405020304" pitchFamily="18" charset="0"/>
              </a:rPr>
              <a:t>.”</a:t>
            </a:r>
            <a:endParaRPr lang="en-US" altLang="en-US" sz="3600" dirty="0">
              <a:effectLst>
                <a:outerShdw blurRad="38100" dist="38100" dir="2700000" algn="tl">
                  <a:srgbClr val="000000">
                    <a:alpha val="43137"/>
                  </a:srgbClr>
                </a:outerShdw>
              </a:effectLst>
              <a:latin typeface="+mn-lt"/>
              <a:cs typeface="Times New Roman" panose="02020603050405020304" pitchFamily="18" charset="0"/>
            </a:endParaRPr>
          </a:p>
        </p:txBody>
      </p:sp>
      <p:pic>
        <p:nvPicPr>
          <p:cNvPr id="5" name="Picture 4">
            <a:extLst>
              <a:ext uri="{FF2B5EF4-FFF2-40B4-BE49-F238E27FC236}">
                <a16:creationId xmlns:a16="http://schemas.microsoft.com/office/drawing/2014/main" id="{4C1AB0F0-CCAC-E823-9E13-407A272AF3C2}"/>
              </a:ext>
            </a:extLst>
          </p:cNvPr>
          <p:cNvPicPr>
            <a:picLocks noChangeAspect="1"/>
          </p:cNvPicPr>
          <p:nvPr/>
        </p:nvPicPr>
        <p:blipFill>
          <a:blip r:embed="rId3"/>
          <a:stretch>
            <a:fillRect/>
          </a:stretch>
        </p:blipFill>
        <p:spPr>
          <a:xfrm>
            <a:off x="4684653" y="2206507"/>
            <a:ext cx="2822693" cy="2822693"/>
          </a:xfrm>
          <a:prstGeom prst="rect">
            <a:avLst/>
          </a:prstGeom>
        </p:spPr>
      </p:pic>
    </p:spTree>
    <p:extLst>
      <p:ext uri="{BB962C8B-B14F-4D97-AF65-F5344CB8AC3E}">
        <p14:creationId xmlns:p14="http://schemas.microsoft.com/office/powerpoint/2010/main" val="268282266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2D38CA-F2E2-691B-B4B3-7BB60449CC71}"/>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670236"/>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Mathew 7:13-14</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mn-lt"/>
                <a:cs typeface="Times New Roman" panose="02020603050405020304" pitchFamily="18" charset="0"/>
              </a:rPr>
              <a:t>“</a:t>
            </a:r>
            <a:r>
              <a:rPr lang="en-US" sz="3600" dirty="0">
                <a:effectLst>
                  <a:outerShdw blurRad="38100" dist="38100" dir="2700000" algn="tl">
                    <a:srgbClr val="000000">
                      <a:alpha val="43137"/>
                    </a:srgbClr>
                  </a:outerShdw>
                </a:effectLst>
                <a:latin typeface="+mn-lt"/>
              </a:rPr>
              <a:t>Enter through the narrow gate; for the gate is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wide</a:t>
            </a:r>
            <a:r>
              <a:rPr lang="en-US" sz="3600" dirty="0">
                <a:effectLst>
                  <a:outerShdw blurRad="38100" dist="38100" dir="2700000" algn="tl">
                    <a:srgbClr val="000000">
                      <a:alpha val="43137"/>
                    </a:srgbClr>
                  </a:outerShdw>
                </a:effectLst>
                <a:latin typeface="+mn-lt"/>
              </a:rPr>
              <a:t> and the way is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broad</a:t>
            </a:r>
            <a:r>
              <a:rPr lang="en-US" sz="3600" dirty="0">
                <a:effectLst>
                  <a:outerShdw blurRad="38100" dist="38100" dir="2700000" algn="tl">
                    <a:srgbClr val="000000">
                      <a:alpha val="43137"/>
                    </a:srgbClr>
                  </a:outerShdw>
                </a:effectLst>
                <a:latin typeface="+mn-lt"/>
              </a:rPr>
              <a:t> that leads to destruction, and there are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many</a:t>
            </a:r>
            <a:r>
              <a:rPr lang="en-US" sz="3600" dirty="0">
                <a:effectLst>
                  <a:outerShdw blurRad="38100" dist="38100" dir="2700000" algn="tl">
                    <a:srgbClr val="000000">
                      <a:alpha val="43137"/>
                    </a:srgbClr>
                  </a:outerShdw>
                </a:effectLst>
                <a:latin typeface="+mn-lt"/>
              </a:rPr>
              <a:t> who enter through it. </a:t>
            </a:r>
            <a:r>
              <a:rPr lang="en-US" sz="3600" baseline="30000" dirty="0">
                <a:effectLst>
                  <a:outerShdw blurRad="38100" dist="38100" dir="2700000" algn="tl">
                    <a:srgbClr val="000000">
                      <a:alpha val="43137"/>
                    </a:srgbClr>
                  </a:outerShdw>
                </a:effectLst>
                <a:latin typeface="+mn-lt"/>
              </a:rPr>
              <a:t>14 </a:t>
            </a:r>
            <a:r>
              <a:rPr lang="en-US" sz="3600" dirty="0">
                <a:effectLst>
                  <a:outerShdw blurRad="38100" dist="38100" dir="2700000" algn="tl">
                    <a:srgbClr val="000000">
                      <a:alpha val="43137"/>
                    </a:srgbClr>
                  </a:outerShdw>
                </a:effectLst>
                <a:latin typeface="+mn-lt"/>
              </a:rPr>
              <a:t>For the gate is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small</a:t>
            </a:r>
            <a:r>
              <a:rPr lang="en-US" sz="3600" dirty="0">
                <a:effectLst>
                  <a:outerShdw blurRad="38100" dist="38100" dir="2700000" algn="tl">
                    <a:srgbClr val="000000">
                      <a:alpha val="43137"/>
                    </a:srgbClr>
                  </a:outerShdw>
                </a:effectLst>
                <a:latin typeface="+mn-lt"/>
              </a:rPr>
              <a:t> and the way is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narrow</a:t>
            </a:r>
            <a:r>
              <a:rPr lang="en-US" sz="3600" dirty="0">
                <a:effectLst>
                  <a:outerShdw blurRad="38100" dist="38100" dir="2700000" algn="tl">
                    <a:srgbClr val="000000">
                      <a:alpha val="43137"/>
                    </a:srgbClr>
                  </a:outerShdw>
                </a:effectLst>
                <a:latin typeface="+mn-lt"/>
              </a:rPr>
              <a:t> that leads to life, and there are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few</a:t>
            </a:r>
            <a:r>
              <a:rPr lang="en-US" sz="3600" dirty="0">
                <a:effectLst>
                  <a:outerShdw blurRad="38100" dist="38100" dir="2700000" algn="tl">
                    <a:srgbClr val="000000">
                      <a:alpha val="43137"/>
                    </a:srgbClr>
                  </a:outerShdw>
                </a:effectLst>
                <a:latin typeface="+mn-lt"/>
              </a:rPr>
              <a:t> who find it</a:t>
            </a:r>
            <a:r>
              <a:rPr lang="en-US" sz="3600" dirty="0">
                <a:effectLst>
                  <a:outerShdw blurRad="38100" dist="38100" dir="2700000" algn="tl">
                    <a:srgbClr val="000000">
                      <a:alpha val="43137"/>
                    </a:srgbClr>
                  </a:outerShdw>
                </a:effectLst>
                <a:latin typeface="+mn-lt"/>
                <a:cs typeface="Times New Roman" panose="02020603050405020304" pitchFamily="18" charset="0"/>
              </a:rPr>
              <a:t>.”</a:t>
            </a:r>
            <a:endParaRPr lang="en-US" altLang="en-US" sz="3600" dirty="0">
              <a:effectLst>
                <a:outerShdw blurRad="38100" dist="38100" dir="2700000" algn="tl">
                  <a:srgbClr val="000000">
                    <a:alpha val="43137"/>
                  </a:srgbClr>
                </a:outerShdw>
              </a:effectLst>
              <a:latin typeface="+mn-lt"/>
              <a:cs typeface="Times New Roman" panose="02020603050405020304" pitchFamily="18" charset="0"/>
            </a:endParaRPr>
          </a:p>
        </p:txBody>
      </p:sp>
      <p:pic>
        <p:nvPicPr>
          <p:cNvPr id="3" name="Picture 2">
            <a:extLst>
              <a:ext uri="{FF2B5EF4-FFF2-40B4-BE49-F238E27FC236}">
                <a16:creationId xmlns:a16="http://schemas.microsoft.com/office/drawing/2014/main" id="{C9275E2D-AF35-F04F-21AE-A4645A5E5420}"/>
              </a:ext>
            </a:extLst>
          </p:cNvPr>
          <p:cNvPicPr>
            <a:picLocks noChangeAspect="1"/>
          </p:cNvPicPr>
          <p:nvPr/>
        </p:nvPicPr>
        <p:blipFill>
          <a:blip r:embed="rId3"/>
          <a:srcRect l="19841" t="20000" r="19840" b="30000"/>
          <a:stretch/>
        </p:blipFill>
        <p:spPr>
          <a:xfrm>
            <a:off x="5242560" y="3048000"/>
            <a:ext cx="1706881"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725592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7" name="Group 3"/>
          <p:cNvGraphicFramePr>
            <a:graphicFrameLocks noGrp="1"/>
          </p:cNvGraphicFramePr>
          <p:nvPr>
            <p:ph type="tbl" idx="4294967295"/>
            <p:extLst>
              <p:ext uri="{D42A27DB-BD31-4B8C-83A1-F6EECF244321}">
                <p14:modId xmlns:p14="http://schemas.microsoft.com/office/powerpoint/2010/main" val="2539637530"/>
              </p:ext>
            </p:extLst>
          </p:nvPr>
        </p:nvGraphicFramePr>
        <p:xfrm>
          <a:off x="609600" y="280416"/>
          <a:ext cx="10972800" cy="6309360"/>
        </p:xfrm>
        <a:graphic>
          <a:graphicData uri="http://schemas.openxmlformats.org/drawingml/2006/table">
            <a:tbl>
              <a:tblPr/>
              <a:tblGrid>
                <a:gridCol w="28194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914400">
                <a:tc gridSpan="3">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360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General vs. Special Revelation</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extLst>
                  <a:ext uri="{0D108BD9-81ED-4DB2-BD59-A6C34878D82A}">
                    <a16:rowId xmlns:a16="http://schemas.microsoft.com/office/drawing/2014/main" val="1823463867"/>
                  </a:ext>
                </a:extLst>
              </a:tr>
              <a:tr h="73152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endParaRPr kumimoji="0" lang="en-US" sz="2800" b="0"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General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Special</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0"/>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FFFF"/>
                          </a:solidFill>
                          <a:effectLst>
                            <a:outerShdw blurRad="38100" dist="38100" dir="2700000" algn="tl">
                              <a:srgbClr val="000000">
                                <a:alpha val="43137"/>
                              </a:srgbClr>
                            </a:outerShdw>
                          </a:effectLst>
                          <a:latin typeface="Calibri" pitchFamily="34" charset="0"/>
                          <a:cs typeface="Calibri" pitchFamily="34" charset="0"/>
                        </a:rPr>
                        <a:t>Examples</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Nature, conscience </a:t>
                      </a:r>
                    </a:p>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(Rom 1–2)</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Incarnation, Scripture, miracles</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1"/>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FFFF"/>
                          </a:solidFill>
                          <a:effectLst>
                            <a:outerShdw blurRad="38100" dist="38100" dir="2700000" algn="tl">
                              <a:srgbClr val="000000">
                                <a:alpha val="43137"/>
                              </a:srgbClr>
                            </a:outerShdw>
                          </a:effectLst>
                          <a:latin typeface="Calibri" pitchFamily="34" charset="0"/>
                          <a:cs typeface="Calibri" pitchFamily="34" charset="0"/>
                        </a:rPr>
                        <a:t>Availability</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All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Some</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2"/>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FFFF"/>
                          </a:solidFill>
                          <a:effectLst>
                            <a:outerShdw blurRad="38100" dist="38100" dir="2700000" algn="tl">
                              <a:srgbClr val="000000">
                                <a:alpha val="43137"/>
                              </a:srgbClr>
                            </a:outerShdw>
                          </a:effectLst>
                          <a:latin typeface="Calibri" pitchFamily="34" charset="0"/>
                          <a:cs typeface="Calibri" pitchFamily="34" charset="0"/>
                        </a:rPr>
                        <a:t>Accomplishment</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Accountability </a:t>
                      </a:r>
                    </a:p>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(Rom 1)</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Salvation (Acts 4:12; 2 Tim 3:15)</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3"/>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FFFF"/>
                          </a:solidFill>
                          <a:effectLst>
                            <a:outerShdw blurRad="38100" dist="38100" dir="2700000" algn="tl">
                              <a:srgbClr val="000000">
                                <a:alpha val="43137"/>
                              </a:srgbClr>
                            </a:outerShdw>
                          </a:effectLst>
                          <a:latin typeface="Calibri" pitchFamily="34" charset="0"/>
                          <a:cs typeface="Calibri" pitchFamily="34" charset="0"/>
                        </a:rPr>
                        <a:t>Form</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Non-written or non-verbal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Written</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4"/>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FFFF"/>
                          </a:solidFill>
                          <a:effectLst>
                            <a:outerShdw blurRad="38100" dist="38100" dir="2700000" algn="tl">
                              <a:srgbClr val="000000">
                                <a:alpha val="43137"/>
                              </a:srgbClr>
                            </a:outerShdw>
                          </a:effectLst>
                          <a:latin typeface="Calibri" pitchFamily="34" charset="0"/>
                          <a:cs typeface="Calibri" pitchFamily="34" charset="0"/>
                        </a:rPr>
                        <a:t>Quality</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Natural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Supernatural, miraculous</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1"/>
            <a:ext cx="10972800" cy="5009064"/>
          </a:xfrm>
          <a:prstGeom prst="rect">
            <a:avLst/>
          </a:prstGeom>
        </p:spPr>
        <p:txBody>
          <a:bodyPr wrap="square">
            <a:spAutoFit/>
          </a:bodyPr>
          <a:lstStyle/>
          <a:p>
            <a:pPr algn="ctr" defTabSz="685800">
              <a:spcAft>
                <a:spcPts val="900"/>
              </a:spcAft>
              <a:buClr>
                <a:schemeClr val="tx2"/>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Romans 1:18–20</a:t>
            </a:r>
          </a:p>
          <a:p>
            <a:pPr algn="just">
              <a:spcBef>
                <a:spcPts val="0"/>
              </a:spcBef>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rPr>
              <a:t>18</a:t>
            </a:r>
            <a:r>
              <a:rPr lang="en-US" sz="3400" dirty="0">
                <a:effectLst>
                  <a:outerShdw blurRad="38100" dist="38100" dir="2700000" algn="tl">
                    <a:srgbClr val="000000">
                      <a:alpha val="43137"/>
                    </a:srgbClr>
                  </a:outerShdw>
                </a:effectLst>
                <a:latin typeface="Calibri" panose="020F0502020204030204" pitchFamily="34" charset="0"/>
              </a:rPr>
              <a:t> For the wrath of God is revealed from heaven against all ungodliness and unrighteousness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men who suppress the truth in unrighteousness</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because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that which is known about God is evident within them; for God made it evident to them</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For since the creation of the world His invisible attributes, His eternal power and divine nature, have been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clearly seen</a:t>
            </a:r>
            <a:r>
              <a:rPr lang="en-US" sz="3400" dirty="0">
                <a:effectLst>
                  <a:outerShdw blurRad="38100" dist="38100" dir="2700000" algn="tl">
                    <a:srgbClr val="000000">
                      <a:alpha val="43137"/>
                    </a:srgbClr>
                  </a:outerShdw>
                </a:effectLst>
                <a:latin typeface="Calibri" panose="020F0502020204030204" pitchFamily="34" charset="0"/>
              </a:rPr>
              <a:t>, being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understood through what has been made</a:t>
            </a:r>
            <a:r>
              <a:rPr lang="en-US" sz="3400" dirty="0">
                <a:effectLst>
                  <a:outerShdw blurRad="38100" dist="38100" dir="2700000" algn="tl">
                    <a:srgbClr val="000000">
                      <a:alpha val="43137"/>
                    </a:srgbClr>
                  </a:outerShdw>
                </a:effectLst>
                <a:latin typeface="Calibri" panose="020F0502020204030204" pitchFamily="34" charset="0"/>
              </a:rPr>
              <a:t>, so that they are without excuse. </a:t>
            </a:r>
          </a:p>
        </p:txBody>
      </p:sp>
    </p:spTree>
    <p:extLst>
      <p:ext uri="{BB962C8B-B14F-4D97-AF65-F5344CB8AC3E}">
        <p14:creationId xmlns:p14="http://schemas.microsoft.com/office/powerpoint/2010/main" val="870091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133CC-A1E7-C9A2-870F-6556AF9CC5E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F8397B4-5CD0-E18F-3380-D81DB81E7780}"/>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Defense</a:t>
            </a:r>
          </a:p>
        </p:txBody>
      </p:sp>
      <p:sp>
        <p:nvSpPr>
          <p:cNvPr id="161795" name="Rectangle 3">
            <a:extLst>
              <a:ext uri="{FF2B5EF4-FFF2-40B4-BE49-F238E27FC236}">
                <a16:creationId xmlns:a16="http://schemas.microsoft.com/office/drawing/2014/main" id="{28A94320-0C06-EDFE-12C0-2DAA1E78AAC0}"/>
              </a:ext>
            </a:extLst>
          </p:cNvPr>
          <p:cNvSpPr>
            <a:spLocks noGrp="1" noChangeArrowheads="1"/>
          </p:cNvSpPr>
          <p:nvPr>
            <p:ph type="body" idx="1"/>
          </p:nvPr>
        </p:nvSpPr>
        <p:spPr>
          <a:xfrm>
            <a:off x="457200" y="1371600"/>
            <a:ext cx="7086600" cy="5257799"/>
          </a:xfrm>
        </p:spPr>
        <p:txBody>
          <a:bodyPr/>
          <a:lstStyle/>
          <a:p>
            <a:pPr marL="457200" lvl="3" indent="-457200" eaLnBrk="1" hangingPunct="1">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exposition (4)</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Vision (5-6)</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Command (7-10)</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Gentiles arrive (11-12a)</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Journey to Caesarea (12b)</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Entrance into the house (12c)</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Cornelius’s salvation (13-14)</a:t>
            </a:r>
          </a:p>
          <a:p>
            <a:pPr marL="457200" lvl="3" indent="-457200">
              <a:lnSpc>
                <a:spcPct val="100000"/>
              </a:lnSpc>
              <a:spcBef>
                <a:spcPts val="0"/>
              </a:spcBef>
              <a:spcAft>
                <a:spcPts val="9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Evidence (15-16)</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conclusion (17)</a:t>
            </a:r>
          </a:p>
        </p:txBody>
      </p:sp>
      <p:pic>
        <p:nvPicPr>
          <p:cNvPr id="2" name="Picture 1">
            <a:extLst>
              <a:ext uri="{FF2B5EF4-FFF2-40B4-BE49-F238E27FC236}">
                <a16:creationId xmlns:a16="http://schemas.microsoft.com/office/drawing/2014/main" id="{19B288A6-DBA9-64FA-B54B-6B240006CE8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419130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A5FDA-B3F7-738E-8687-94388CDA4C4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B068FA6-B3FE-38AD-AD1E-A98DE8C2AF6F}"/>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8"/>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11:15-16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Evidence</a:t>
            </a:r>
          </a:p>
        </p:txBody>
      </p:sp>
      <p:sp>
        <p:nvSpPr>
          <p:cNvPr id="161795" name="Rectangle 3">
            <a:extLst>
              <a:ext uri="{FF2B5EF4-FFF2-40B4-BE49-F238E27FC236}">
                <a16:creationId xmlns:a16="http://schemas.microsoft.com/office/drawing/2014/main" id="{9395930C-1339-793D-F58C-6BB30204C6DB}"/>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Spirit’s baptism (15)</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1:5 fulfilled (16)</a:t>
            </a:r>
          </a:p>
          <a:p>
            <a:pPr marL="0" lvl="3" indent="0" eaLnBrk="1" hangingPunct="1">
              <a:lnSpc>
                <a:spcPct val="100000"/>
              </a:lnSpc>
              <a:spcBef>
                <a:spcPts val="0"/>
              </a:spcBef>
              <a:spcAft>
                <a:spcPts val="36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751E36A6-B985-F2BA-733E-9CE8D6074E5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76787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A4C50-5614-DE88-0CC1-EF6E548590B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1F13FEF-4AA2-D136-A4F1-7A326B40F63C}"/>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8"/>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11:15-16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Evidence</a:t>
            </a:r>
          </a:p>
        </p:txBody>
      </p:sp>
      <p:sp>
        <p:nvSpPr>
          <p:cNvPr id="161795" name="Rectangle 3">
            <a:extLst>
              <a:ext uri="{FF2B5EF4-FFF2-40B4-BE49-F238E27FC236}">
                <a16:creationId xmlns:a16="http://schemas.microsoft.com/office/drawing/2014/main" id="{95A8CCF7-C579-FCDD-0E7B-36D0197EC7C0}"/>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Spirit’s baptism (15)</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1:5 fulfilled (16)</a:t>
            </a:r>
          </a:p>
          <a:p>
            <a:pPr marL="0" lvl="3" indent="0" eaLnBrk="1" hangingPunct="1">
              <a:lnSpc>
                <a:spcPct val="100000"/>
              </a:lnSpc>
              <a:spcBef>
                <a:spcPts val="0"/>
              </a:spcBef>
              <a:spcAft>
                <a:spcPts val="36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83AABD10-526E-B390-B7F5-99FBC744133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9816226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DC746-6015-4D8E-70A2-AC8BCB9731E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0FA0228-661C-28CE-558E-EAB92D096D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65E922-77F9-E254-1031-FC5B343069B6}"/>
              </a:ext>
            </a:extLst>
          </p:cNvPr>
          <p:cNvSpPr/>
          <p:nvPr/>
        </p:nvSpPr>
        <p:spPr>
          <a:xfrm>
            <a:off x="609600" y="0"/>
            <a:ext cx="10972800" cy="3631763"/>
          </a:xfrm>
          <a:prstGeom prst="rect">
            <a:avLst/>
          </a:prstGeom>
        </p:spPr>
        <p:txBody>
          <a:bodyPr wrap="square">
            <a:spAutoFit/>
          </a:bodyPr>
          <a:lstStyle/>
          <a:p>
            <a:pPr algn="ctr">
              <a:spcAft>
                <a:spcPts val="900"/>
              </a:spcAft>
              <a:buClr>
                <a:srgbClr val="00FFFF"/>
              </a:buClr>
              <a:buSzPct val="75000"/>
              <a:defRPr/>
            </a:pPr>
            <a:r>
              <a:rPr lang="en-US" sz="4000" kern="0" dirty="0">
                <a:solidFill>
                  <a:srgbClr val="00FFFF"/>
                </a:solidFill>
                <a:effectLst>
                  <a:outerShdw blurRad="38100" dist="38100" dir="2700000" algn="tl">
                    <a:srgbClr val="000000"/>
                  </a:outerShdw>
                </a:effectLst>
                <a:ea typeface="+mj-ea"/>
                <a:cs typeface="+mj-cs"/>
              </a:rPr>
              <a:t>Acts 11:15-16</a:t>
            </a:r>
            <a:endParaRPr lang="en-US" altLang="en-US" sz="4000" kern="0" dirty="0">
              <a:solidFill>
                <a:srgbClr val="00FFFF"/>
              </a:solidFill>
              <a:effectLst>
                <a:outerShdw blurRad="38100" dist="38100" dir="2700000" algn="tl">
                  <a:srgbClr val="000000"/>
                </a:outerShdw>
              </a:effectLst>
              <a:ea typeface="+mj-ea"/>
              <a:cs typeface="+mj-cs"/>
            </a:endParaRPr>
          </a:p>
          <a:p>
            <a:pPr algn="just">
              <a:spcAft>
                <a:spcPts val="1000"/>
              </a:spcAft>
            </a:pPr>
            <a:r>
              <a:rPr lang="en-US" sz="3600" baseline="30000" dirty="0">
                <a:effectLst>
                  <a:outerShdw blurRad="38100" dist="38100" dir="2700000" algn="tl">
                    <a:srgbClr val="000000">
                      <a:alpha val="43137"/>
                    </a:srgbClr>
                  </a:outerShdw>
                </a:effectLst>
                <a:cs typeface="Calibri" panose="020F0502020204030204" pitchFamily="34" charset="0"/>
              </a:rPr>
              <a:t>15 </a:t>
            </a:r>
            <a:r>
              <a:rPr lang="en-US" sz="3600" dirty="0">
                <a:effectLst>
                  <a:outerShdw blurRad="38100" dist="38100" dir="2700000" algn="tl">
                    <a:srgbClr val="000000">
                      <a:alpha val="43137"/>
                    </a:srgbClr>
                  </a:outerShdw>
                </a:effectLst>
                <a:cs typeface="Calibri" panose="020F0502020204030204" pitchFamily="34" charset="0"/>
              </a:rPr>
              <a:t>And as I began to speak, the Holy Spirit fell upon them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just as </a:t>
            </a:r>
            <a:r>
              <a:rPr lang="en-US" sz="3600" b="1" i="1" u="sng" dirty="0">
                <a:solidFill>
                  <a:srgbClr val="FFFFCC"/>
                </a:solidFill>
                <a:effectLst>
                  <a:outerShdw blurRad="38100" dist="38100" dir="2700000" algn="tl">
                    <a:srgbClr val="000000">
                      <a:alpha val="43137"/>
                    </a:srgbClr>
                  </a:outerShdw>
                </a:effectLst>
                <a:cs typeface="Calibri" panose="020F0502020204030204" pitchFamily="34" charset="0"/>
              </a:rPr>
              <a:t>He did</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 upon us at the beginning</a:t>
            </a:r>
            <a:r>
              <a:rPr lang="en-US" sz="3600" dirty="0">
                <a:effectLst>
                  <a:outerShdw blurRad="38100" dist="38100" dir="2700000" algn="tl">
                    <a:srgbClr val="000000">
                      <a:alpha val="43137"/>
                    </a:srgbClr>
                  </a:outerShdw>
                </a:effectLst>
                <a:cs typeface="Calibri" panose="020F0502020204030204" pitchFamily="34" charset="0"/>
              </a:rPr>
              <a:t>. </a:t>
            </a:r>
            <a:r>
              <a:rPr lang="en-US" sz="3600" baseline="30000" dirty="0">
                <a:effectLst>
                  <a:outerShdw blurRad="38100" dist="38100" dir="2700000" algn="tl">
                    <a:srgbClr val="000000">
                      <a:alpha val="43137"/>
                    </a:srgbClr>
                  </a:outerShdw>
                </a:effectLst>
                <a:cs typeface="Calibri" panose="020F0502020204030204" pitchFamily="34" charset="0"/>
              </a:rPr>
              <a:t>16 </a:t>
            </a:r>
            <a:r>
              <a:rPr lang="en-US" sz="3600" dirty="0">
                <a:effectLst>
                  <a:outerShdw blurRad="38100" dist="38100" dir="2700000" algn="tl">
                    <a:srgbClr val="000000">
                      <a:alpha val="43137"/>
                    </a:srgbClr>
                  </a:outerShdw>
                </a:effectLst>
                <a:cs typeface="Calibri" panose="020F0502020204030204" pitchFamily="34" charset="0"/>
              </a:rPr>
              <a:t>And I remembered the word of the Lord, how He used to say, ‘John baptized with water, but you will be baptized with the Holy Spirit.’</a:t>
            </a:r>
          </a:p>
        </p:txBody>
      </p:sp>
      <p:pic>
        <p:nvPicPr>
          <p:cNvPr id="4" name="Picture 3">
            <a:extLst>
              <a:ext uri="{FF2B5EF4-FFF2-40B4-BE49-F238E27FC236}">
                <a16:creationId xmlns:a16="http://schemas.microsoft.com/office/drawing/2014/main" id="{9E46B995-3B02-7AC9-A40F-CD1F6034807F}"/>
              </a:ext>
            </a:extLst>
          </p:cNvPr>
          <p:cNvPicPr>
            <a:picLocks noChangeAspect="1"/>
          </p:cNvPicPr>
          <p:nvPr/>
        </p:nvPicPr>
        <p:blipFill>
          <a:blip r:embed="rId3"/>
          <a:stretch>
            <a:fillRect/>
          </a:stretch>
        </p:blipFill>
        <p:spPr>
          <a:xfrm>
            <a:off x="4673015" y="3048000"/>
            <a:ext cx="2845971" cy="1828800"/>
          </a:xfrm>
          <a:prstGeom prst="rect">
            <a:avLst/>
          </a:prstGeom>
        </p:spPr>
      </p:pic>
    </p:spTree>
    <p:extLst>
      <p:ext uri="{BB962C8B-B14F-4D97-AF65-F5344CB8AC3E}">
        <p14:creationId xmlns:p14="http://schemas.microsoft.com/office/powerpoint/2010/main" val="33255813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1515" y="137160"/>
            <a:ext cx="9308970" cy="658368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E51C7-CB2B-5050-ED3F-74A932FB5C3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096ED44-DD31-66A6-E405-6465FC2C9A2B}"/>
              </a:ext>
            </a:extLst>
          </p:cNvPr>
          <p:cNvSpPr>
            <a:spLocks noGrp="1" noChangeArrowheads="1"/>
          </p:cNvSpPr>
          <p:nvPr>
            <p:ph type="body" idx="1"/>
          </p:nvPr>
        </p:nvSpPr>
        <p:spPr>
          <a:xfrm>
            <a:off x="632847" y="2133600"/>
            <a:ext cx="8458200" cy="2286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Charge against Peter (1-3)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Peter’s defense (4-17)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The verdict (18)</a:t>
            </a:r>
          </a:p>
        </p:txBody>
      </p:sp>
      <p:sp>
        <p:nvSpPr>
          <p:cNvPr id="3" name="Rectangle 2">
            <a:extLst>
              <a:ext uri="{FF2B5EF4-FFF2-40B4-BE49-F238E27FC236}">
                <a16:creationId xmlns:a16="http://schemas.microsoft.com/office/drawing/2014/main" id="{5578166E-06F6-49F1-3E4A-8FA8DAA6B4EB}"/>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Peter’s Defense in Jerusalem </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11:1-18</a:t>
            </a:r>
          </a:p>
        </p:txBody>
      </p:sp>
      <p:pic>
        <p:nvPicPr>
          <p:cNvPr id="5" name="Picture 4">
            <a:extLst>
              <a:ext uri="{FF2B5EF4-FFF2-40B4-BE49-F238E27FC236}">
                <a16:creationId xmlns:a16="http://schemas.microsoft.com/office/drawing/2014/main" id="{C90438BF-99B6-5716-93FB-C9978BCF784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8229827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6CB6A-EDDF-F367-4048-1CD5A43380D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AA0DE9A-862C-5E97-F0F7-478D4DA04F0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E6C4FFC6-C013-3647-AE3A-F07A42D2E92C}"/>
              </a:ext>
            </a:extLst>
          </p:cNvPr>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900"/>
              </a:spcAft>
              <a:buClr>
                <a:srgbClr val="00FFFF"/>
              </a:buClr>
              <a:buSzPct val="75000"/>
              <a:defRPr/>
            </a:pPr>
            <a:r>
              <a:rPr lang="en-US" altLang="en-US" sz="4000" kern="0" dirty="0">
                <a:solidFill>
                  <a:srgbClr val="00FFFF"/>
                </a:solidFill>
                <a:effectLst>
                  <a:outerShdw blurRad="38100" dist="38100" dir="2700000" algn="tl">
                    <a:srgbClr val="000000"/>
                  </a:outerShdw>
                </a:effectLst>
                <a:ea typeface="+mj-ea"/>
                <a:cs typeface="+mj-cs"/>
              </a:rPr>
              <a:t>Acts 2:38</a:t>
            </a:r>
          </a:p>
          <a:p>
            <a:pPr algn="just">
              <a:spcBef>
                <a:spcPts val="0"/>
              </a:spcBef>
              <a:spcAft>
                <a:spcPts val="0"/>
              </a:spcAft>
            </a:pPr>
            <a:r>
              <a:rPr lang="en-US" alt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Peter said to them, “</a:t>
            </a:r>
            <a:r>
              <a:rPr lang="en-US" sz="3600" b="1" u="sng" kern="0" dirty="0">
                <a:solidFill>
                  <a:srgbClr val="FFFFCC"/>
                </a:solidFill>
                <a:effectLst>
                  <a:outerShdw blurRad="38100" dist="38100" dir="2700000" algn="tl">
                    <a:srgbClr val="000000">
                      <a:alpha val="43137"/>
                    </a:srgbClr>
                  </a:outerShdw>
                </a:effectLst>
              </a:rPr>
              <a:t>Repent [</a:t>
            </a:r>
            <a:r>
              <a:rPr lang="en-US" sz="3600" b="1" i="1" u="sng" kern="0" dirty="0" err="1">
                <a:solidFill>
                  <a:srgbClr val="FFFFCC"/>
                </a:solidFill>
                <a:effectLst>
                  <a:outerShdw blurRad="38100" dist="38100" dir="2700000" algn="tl">
                    <a:srgbClr val="000000">
                      <a:alpha val="43137"/>
                    </a:srgbClr>
                  </a:outerShdw>
                </a:effectLst>
              </a:rPr>
              <a:t>metanoeō</a:t>
            </a:r>
            <a:r>
              <a:rPr lang="en-US" sz="3600" b="1" u="sng" kern="0"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and each of you be baptized in the name of Jesus Christ </a:t>
            </a:r>
            <a:r>
              <a:rPr lang="en-US" sz="3600" b="1" u="sng" dirty="0">
                <a:solidFill>
                  <a:srgbClr val="FFFFCC"/>
                </a:solidFill>
                <a:effectLst>
                  <a:outerShdw blurRad="38100" dist="38100" dir="2700000" algn="tl">
                    <a:srgbClr val="000000">
                      <a:alpha val="43137"/>
                    </a:srgbClr>
                  </a:outerShdw>
                </a:effectLst>
              </a:rPr>
              <a:t>for (</a:t>
            </a:r>
            <a:r>
              <a:rPr lang="en-US" sz="3600" b="1" i="1" u="sng" dirty="0" err="1">
                <a:solidFill>
                  <a:srgbClr val="FFFFCC"/>
                </a:solidFill>
                <a:effectLst>
                  <a:outerShdw blurRad="38100" dist="38100" dir="2700000" algn="tl">
                    <a:srgbClr val="000000">
                      <a:alpha val="43137"/>
                    </a:srgbClr>
                  </a:outerShdw>
                </a:effectLst>
              </a:rPr>
              <a:t>eis</a:t>
            </a:r>
            <a:r>
              <a:rPr lang="en-US" sz="3600" b="1" u="sng"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the forgiveness of your sins; and you will receive the gift of the Holy Spirit.</a:t>
            </a:r>
            <a:r>
              <a:rPr lang="en-US" altLang="en-US" sz="3600" kern="0"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500B09D8-AC70-19F7-DC5D-F509295C9B44}"/>
              </a:ext>
            </a:extLst>
          </p:cNvPr>
          <p:cNvPicPr>
            <a:picLocks noChangeAspect="1"/>
          </p:cNvPicPr>
          <p:nvPr/>
        </p:nvPicPr>
        <p:blipFill>
          <a:blip r:embed="rId3"/>
          <a:stretch>
            <a:fillRect/>
          </a:stretch>
        </p:blipFill>
        <p:spPr>
          <a:xfrm>
            <a:off x="3261360" y="3109501"/>
            <a:ext cx="5669280" cy="1691099"/>
          </a:xfrm>
          <a:prstGeom prst="rect">
            <a:avLst/>
          </a:prstGeom>
        </p:spPr>
      </p:pic>
    </p:spTree>
    <p:extLst>
      <p:ext uri="{BB962C8B-B14F-4D97-AF65-F5344CB8AC3E}">
        <p14:creationId xmlns:p14="http://schemas.microsoft.com/office/powerpoint/2010/main" val="298825515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02E1B-F5D1-1105-B895-9504B1DEADC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A14C8AC-EA8D-319C-6A6D-874846528C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78760543-AB66-D699-1CED-F647504FD62A}"/>
              </a:ext>
            </a:extLst>
          </p:cNvPr>
          <p:cNvSpPr>
            <a:spLocks noChangeArrowheads="1"/>
          </p:cNvSpPr>
          <p:nvPr/>
        </p:nvSpPr>
        <p:spPr bwMode="auto">
          <a:xfrm>
            <a:off x="609600" y="0"/>
            <a:ext cx="10972800" cy="3154710"/>
          </a:xfrm>
          <a:prstGeom prst="rect">
            <a:avLst/>
          </a:prstGeom>
          <a:noFill/>
          <a:ln w="28575">
            <a:noFill/>
            <a:miter lim="800000"/>
            <a:headEnd/>
            <a:tailEnd/>
          </a:ln>
        </p:spPr>
        <p:txBody>
          <a:bodyPr>
            <a:spAutoFit/>
          </a:bodyPr>
          <a:lstStyle/>
          <a:p>
            <a:pPr algn="ctr">
              <a:spcAft>
                <a:spcPts val="900"/>
              </a:spcAft>
              <a:buClr>
                <a:srgbClr val="00FFFF"/>
              </a:buClr>
              <a:buSzPct val="75000"/>
              <a:defRPr/>
            </a:pPr>
            <a:r>
              <a:rPr lang="en-US" altLang="en-US" sz="4000" kern="0" dirty="0">
                <a:solidFill>
                  <a:srgbClr val="00FFFF"/>
                </a:solidFill>
                <a:effectLst>
                  <a:outerShdw blurRad="38100" dist="38100" dir="2700000" algn="tl">
                    <a:srgbClr val="000000"/>
                  </a:outerShdw>
                </a:effectLst>
                <a:ea typeface="+mj-ea"/>
                <a:cs typeface="+mj-cs"/>
              </a:rPr>
              <a:t>Matthew 12:41</a:t>
            </a:r>
          </a:p>
          <a:p>
            <a:pPr algn="just">
              <a:spcBef>
                <a:spcPts val="0"/>
              </a:spcBef>
              <a:spcAft>
                <a:spcPts val="0"/>
              </a:spcAft>
            </a:pPr>
            <a:r>
              <a:rPr lang="en-US" alt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The men of Nineveh will stand up with this generation at the judgment and will condemn it because they repented  </a:t>
            </a:r>
            <a:r>
              <a:rPr lang="en-US" sz="3600" b="1" u="sng" dirty="0">
                <a:solidFill>
                  <a:srgbClr val="FFFFCC"/>
                </a:solidFill>
                <a:effectLst>
                  <a:outerShdw blurRad="38100" dist="38100" dir="2700000" algn="tl">
                    <a:srgbClr val="000000">
                      <a:alpha val="43137"/>
                    </a:srgbClr>
                  </a:outerShdw>
                </a:effectLst>
              </a:rPr>
              <a:t>at [in the face of/because of] (</a:t>
            </a:r>
            <a:r>
              <a:rPr lang="en-US" sz="3600" b="1" i="1" u="sng" dirty="0" err="1">
                <a:solidFill>
                  <a:srgbClr val="FFFFCC"/>
                </a:solidFill>
                <a:effectLst>
                  <a:outerShdw blurRad="38100" dist="38100" dir="2700000" algn="tl">
                    <a:srgbClr val="000000">
                      <a:alpha val="43137"/>
                    </a:srgbClr>
                  </a:outerShdw>
                </a:effectLst>
              </a:rPr>
              <a:t>eis</a:t>
            </a:r>
            <a:r>
              <a:rPr lang="en-US" sz="3600" b="1" u="sng" dirty="0">
                <a:solidFill>
                  <a:srgbClr val="FFFFCC"/>
                </a:solidFill>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the preaching of Jonah; and behold, something greater than Jonah is here.</a:t>
            </a:r>
            <a:r>
              <a:rPr lang="en-US" alt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60765337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1C373-E2F1-DE56-2588-C3B92249B12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AFB143E-90CE-891F-214F-5AEB559D3952}"/>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8"/>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11:15-16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Evidence</a:t>
            </a:r>
          </a:p>
        </p:txBody>
      </p:sp>
      <p:sp>
        <p:nvSpPr>
          <p:cNvPr id="161795" name="Rectangle 3">
            <a:extLst>
              <a:ext uri="{FF2B5EF4-FFF2-40B4-BE49-F238E27FC236}">
                <a16:creationId xmlns:a16="http://schemas.microsoft.com/office/drawing/2014/main" id="{73E6BED7-5C9B-AC86-BCAD-9D1BE2EE5B83}"/>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Spirit’s baptism (15)</a:t>
            </a:r>
          </a:p>
          <a:p>
            <a:pPr marL="514350" lvl="3" indent="-514350">
              <a:lnSpc>
                <a:spcPct val="100000"/>
              </a:lnSpc>
              <a:spcBef>
                <a:spcPts val="0"/>
              </a:spcBef>
              <a:spcAft>
                <a:spcPts val="36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Acts 1:5 fulfilled (16)</a:t>
            </a:r>
          </a:p>
          <a:p>
            <a:pPr marL="0" lvl="3" indent="0" eaLnBrk="1" hangingPunct="1">
              <a:lnSpc>
                <a:spcPct val="100000"/>
              </a:lnSpc>
              <a:spcBef>
                <a:spcPts val="0"/>
              </a:spcBef>
              <a:spcAft>
                <a:spcPts val="36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8ECE61DD-9AED-AB5C-4C54-9BDD7984433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6751532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98632-90B4-80BB-763B-752A86DF52E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00F3D75-BDE1-82C1-F1C7-DCB2C9F53E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5FE7C69-A4DC-E4E6-B468-483FDA493304}"/>
              </a:ext>
            </a:extLst>
          </p:cNvPr>
          <p:cNvSpPr/>
          <p:nvPr/>
        </p:nvSpPr>
        <p:spPr>
          <a:xfrm>
            <a:off x="609600" y="0"/>
            <a:ext cx="10972800" cy="3631763"/>
          </a:xfrm>
          <a:prstGeom prst="rect">
            <a:avLst/>
          </a:prstGeom>
        </p:spPr>
        <p:txBody>
          <a:bodyPr wrap="square">
            <a:spAutoFit/>
          </a:bodyPr>
          <a:lstStyle/>
          <a:p>
            <a:pPr algn="ctr">
              <a:spcAft>
                <a:spcPts val="900"/>
              </a:spcAft>
              <a:buClr>
                <a:srgbClr val="00FFFF"/>
              </a:buClr>
              <a:buSzPct val="75000"/>
              <a:defRPr/>
            </a:pPr>
            <a:r>
              <a:rPr lang="en-US" sz="4000" kern="0" dirty="0">
                <a:solidFill>
                  <a:srgbClr val="00FFFF"/>
                </a:solidFill>
                <a:effectLst>
                  <a:outerShdw blurRad="38100" dist="38100" dir="2700000" algn="tl">
                    <a:srgbClr val="000000"/>
                  </a:outerShdw>
                </a:effectLst>
                <a:ea typeface="+mj-ea"/>
                <a:cs typeface="+mj-cs"/>
              </a:rPr>
              <a:t>Acts 11:15-16</a:t>
            </a:r>
            <a:endParaRPr lang="en-US" altLang="en-US" sz="4000" kern="0" dirty="0">
              <a:solidFill>
                <a:srgbClr val="00FFFF"/>
              </a:solidFill>
              <a:effectLst>
                <a:outerShdw blurRad="38100" dist="38100" dir="2700000" algn="tl">
                  <a:srgbClr val="000000"/>
                </a:outerShdw>
              </a:effectLst>
              <a:ea typeface="+mj-ea"/>
              <a:cs typeface="+mj-cs"/>
            </a:endParaRPr>
          </a:p>
          <a:p>
            <a:pPr algn="just">
              <a:spcAft>
                <a:spcPts val="1000"/>
              </a:spcAft>
            </a:pPr>
            <a:r>
              <a:rPr lang="en-US" sz="3600" baseline="30000" dirty="0">
                <a:effectLst>
                  <a:outerShdw blurRad="38100" dist="38100" dir="2700000" algn="tl">
                    <a:srgbClr val="000000">
                      <a:alpha val="43137"/>
                    </a:srgbClr>
                  </a:outerShdw>
                </a:effectLst>
                <a:cs typeface="Calibri" panose="020F0502020204030204" pitchFamily="34" charset="0"/>
              </a:rPr>
              <a:t>15 </a:t>
            </a:r>
            <a:r>
              <a:rPr lang="en-US" sz="3600" dirty="0">
                <a:effectLst>
                  <a:outerShdw blurRad="38100" dist="38100" dir="2700000" algn="tl">
                    <a:srgbClr val="000000">
                      <a:alpha val="43137"/>
                    </a:srgbClr>
                  </a:outerShdw>
                </a:effectLst>
                <a:cs typeface="Calibri" panose="020F0502020204030204" pitchFamily="34" charset="0"/>
              </a:rPr>
              <a:t>And as I began to speak, the Holy Spirit fell upon them just as </a:t>
            </a:r>
            <a:r>
              <a:rPr lang="en-US" sz="3600" i="1" dirty="0">
                <a:effectLst>
                  <a:outerShdw blurRad="38100" dist="38100" dir="2700000" algn="tl">
                    <a:srgbClr val="000000">
                      <a:alpha val="43137"/>
                    </a:srgbClr>
                  </a:outerShdw>
                </a:effectLst>
                <a:cs typeface="Calibri" panose="020F0502020204030204" pitchFamily="34" charset="0"/>
              </a:rPr>
              <a:t>He did</a:t>
            </a:r>
            <a:r>
              <a:rPr lang="en-US" sz="3600" dirty="0">
                <a:effectLst>
                  <a:outerShdw blurRad="38100" dist="38100" dir="2700000" algn="tl">
                    <a:srgbClr val="000000">
                      <a:alpha val="43137"/>
                    </a:srgbClr>
                  </a:outerShdw>
                </a:effectLst>
                <a:cs typeface="Calibri" panose="020F0502020204030204" pitchFamily="34" charset="0"/>
              </a:rPr>
              <a:t> upon us at the beginning. </a:t>
            </a:r>
            <a:r>
              <a:rPr lang="en-US" sz="3600" baseline="30000" dirty="0">
                <a:effectLst>
                  <a:outerShdw blurRad="38100" dist="38100" dir="2700000" algn="tl">
                    <a:srgbClr val="000000">
                      <a:alpha val="43137"/>
                    </a:srgbClr>
                  </a:outerShdw>
                </a:effectLst>
                <a:cs typeface="Calibri" panose="020F0502020204030204" pitchFamily="34" charset="0"/>
              </a:rPr>
              <a:t>16 </a:t>
            </a:r>
            <a:r>
              <a:rPr lang="en-US" sz="3600" dirty="0">
                <a:effectLst>
                  <a:outerShdw blurRad="38100" dist="38100" dir="2700000" algn="tl">
                    <a:srgbClr val="000000">
                      <a:alpha val="43137"/>
                    </a:srgbClr>
                  </a:outerShdw>
                </a:effectLst>
                <a:cs typeface="Calibri" panose="020F0502020204030204" pitchFamily="34" charset="0"/>
              </a:rPr>
              <a:t>And I remembered the word of the Lord, how He used to say, ‘John baptized with water, but you will be baptized with the Holy Spirit.’</a:t>
            </a:r>
          </a:p>
        </p:txBody>
      </p:sp>
      <p:pic>
        <p:nvPicPr>
          <p:cNvPr id="4" name="Picture 3">
            <a:extLst>
              <a:ext uri="{FF2B5EF4-FFF2-40B4-BE49-F238E27FC236}">
                <a16:creationId xmlns:a16="http://schemas.microsoft.com/office/drawing/2014/main" id="{115B9296-5666-8A2D-8CDD-B991A90210E8}"/>
              </a:ext>
            </a:extLst>
          </p:cNvPr>
          <p:cNvPicPr>
            <a:picLocks noChangeAspect="1"/>
          </p:cNvPicPr>
          <p:nvPr/>
        </p:nvPicPr>
        <p:blipFill>
          <a:blip r:embed="rId3"/>
          <a:stretch>
            <a:fillRect/>
          </a:stretch>
        </p:blipFill>
        <p:spPr>
          <a:xfrm>
            <a:off x="4673015" y="3048000"/>
            <a:ext cx="2845971" cy="1828800"/>
          </a:xfrm>
          <a:prstGeom prst="rect">
            <a:avLst/>
          </a:prstGeom>
        </p:spPr>
      </p:pic>
    </p:spTree>
    <p:extLst>
      <p:ext uri="{BB962C8B-B14F-4D97-AF65-F5344CB8AC3E}">
        <p14:creationId xmlns:p14="http://schemas.microsoft.com/office/powerpoint/2010/main" val="16927688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133600" y="228600"/>
            <a:ext cx="7924800" cy="8382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Did the Church Begin?</a:t>
            </a:r>
          </a:p>
        </p:txBody>
      </p:sp>
      <p:sp>
        <p:nvSpPr>
          <p:cNvPr id="16387" name="Rectangle 3"/>
          <p:cNvSpPr>
            <a:spLocks noGrp="1" noChangeArrowheads="1"/>
          </p:cNvSpPr>
          <p:nvPr>
            <p:ph type="body" sz="half" idx="2"/>
          </p:nvPr>
        </p:nvSpPr>
        <p:spPr>
          <a:xfrm>
            <a:off x="609600" y="1257300"/>
            <a:ext cx="10972799" cy="4991100"/>
          </a:xfrm>
        </p:spPr>
        <p:txBody>
          <a:bodyPr/>
          <a:lstStyle/>
          <a:p>
            <a:pPr marL="457200" lvl="3" indent="-457200" algn="just">
              <a:lnSpc>
                <a:spcPct val="100000"/>
              </a:lnSpc>
              <a:spcBef>
                <a:spcPts val="0"/>
              </a:spcBef>
              <a:spcAft>
                <a:spcPts val="30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 referred to the Church in the future tense (Matt. 16:18)</a:t>
            </a:r>
          </a:p>
          <a:p>
            <a:pPr marL="457200" lvl="3" indent="-457200" algn="just">
              <a:lnSpc>
                <a:spcPct val="100000"/>
              </a:lnSpc>
              <a:spcBef>
                <a:spcPts val="0"/>
              </a:spcBef>
              <a:spcAft>
                <a:spcPts val="30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Paul referred to the Church as a “mystery” (Eph. 3:4-5, 9) </a:t>
            </a:r>
          </a:p>
          <a:p>
            <a:pPr marL="457200" lvl="3" indent="-457200" algn="just">
              <a:lnSpc>
                <a:spcPct val="100000"/>
              </a:lnSpc>
              <a:spcBef>
                <a:spcPts val="0"/>
              </a:spcBef>
              <a:spcAft>
                <a:spcPts val="30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The Church did not exist prior to Acts 1 since Christ became the head of the Church (Eph. 5:23) after His Ascension (Eph. 1:20-22)</a:t>
            </a:r>
          </a:p>
          <a:p>
            <a:pPr marL="457200" lvl="3" indent="-457200" algn="just">
              <a:lnSpc>
                <a:spcPct val="100000"/>
              </a:lnSpc>
              <a:spcBef>
                <a:spcPts val="0"/>
              </a:spcBef>
              <a:spcAft>
                <a:spcPts val="30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The Church did not exist prior to Acts 1 since spiritual gifts (1 Cor. 12:7; 14:26) only came into existence after His Ascension (Eph. 4:7-11)</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820400" y="121920"/>
            <a:ext cx="810313" cy="1097280"/>
          </a:xfrm>
        </p:spPr>
      </p:pic>
    </p:spTree>
    <p:extLst>
      <p:ext uri="{BB962C8B-B14F-4D97-AF65-F5344CB8AC3E}">
        <p14:creationId xmlns:p14="http://schemas.microsoft.com/office/powerpoint/2010/main" val="28997065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593CD-AB44-27D4-1F54-DB11F1E4F7E8}"/>
            </a:ext>
          </a:extLst>
        </p:cNvPr>
        <p:cNvGrpSpPr/>
        <p:nvPr/>
      </p:nvGrpSpPr>
      <p:grpSpPr>
        <a:xfrm>
          <a:off x="0" y="0"/>
          <a:ext cx="0" cy="0"/>
          <a:chOff x="0" y="0"/>
          <a:chExt cx="0" cy="0"/>
        </a:xfrm>
      </p:grpSpPr>
      <p:sp>
        <p:nvSpPr>
          <p:cNvPr id="84994" name="Rectangle 2">
            <a:extLst>
              <a:ext uri="{FF2B5EF4-FFF2-40B4-BE49-F238E27FC236}">
                <a16:creationId xmlns:a16="http://schemas.microsoft.com/office/drawing/2014/main" id="{AF52F567-8995-CF39-0CCF-6A0D4D26B775}"/>
              </a:ext>
            </a:extLst>
          </p:cNvPr>
          <p:cNvSpPr>
            <a:spLocks noGrp="1" noChangeArrowheads="1"/>
          </p:cNvSpPr>
          <p:nvPr>
            <p:ph type="title"/>
          </p:nvPr>
        </p:nvSpPr>
        <p:spPr>
          <a:xfrm>
            <a:off x="2133600" y="228600"/>
            <a:ext cx="7924800" cy="8382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Did the Church Begin?</a:t>
            </a:r>
          </a:p>
        </p:txBody>
      </p:sp>
      <p:sp>
        <p:nvSpPr>
          <p:cNvPr id="16387" name="Rectangle 3">
            <a:extLst>
              <a:ext uri="{FF2B5EF4-FFF2-40B4-BE49-F238E27FC236}">
                <a16:creationId xmlns:a16="http://schemas.microsoft.com/office/drawing/2014/main" id="{FD384A14-B5F8-9991-5C10-3846B0B8F80D}"/>
              </a:ext>
            </a:extLst>
          </p:cNvPr>
          <p:cNvSpPr>
            <a:spLocks noGrp="1" noChangeArrowheads="1"/>
          </p:cNvSpPr>
          <p:nvPr>
            <p:ph type="body" sz="half" idx="2"/>
          </p:nvPr>
        </p:nvSpPr>
        <p:spPr>
          <a:xfrm>
            <a:off x="609600" y="1257300"/>
            <a:ext cx="10972799" cy="4991100"/>
          </a:xfrm>
        </p:spPr>
        <p:txBody>
          <a:bodyPr/>
          <a:lstStyle/>
          <a:p>
            <a:pPr marL="457200" lvl="3" indent="-457200" algn="just">
              <a:lnSpc>
                <a:spcPct val="100000"/>
              </a:lnSpc>
              <a:spcBef>
                <a:spcPts val="0"/>
              </a:spcBef>
              <a:spcAft>
                <a:spcPts val="3000"/>
              </a:spcAft>
              <a:buClr>
                <a:srgbClr val="00FF00"/>
              </a:buClr>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Christ referred to the Church in the future tense (Matt. 16:18)</a:t>
            </a:r>
          </a:p>
          <a:p>
            <a:pPr marL="457200" lvl="3" indent="-457200" algn="just">
              <a:lnSpc>
                <a:spcPct val="100000"/>
              </a:lnSpc>
              <a:spcBef>
                <a:spcPts val="0"/>
              </a:spcBef>
              <a:spcAft>
                <a:spcPts val="30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Paul referred to the Church as a “mystery” (Eph. 3:4-5, 9) </a:t>
            </a:r>
          </a:p>
          <a:p>
            <a:pPr marL="457200" lvl="3" indent="-457200" algn="just">
              <a:lnSpc>
                <a:spcPct val="100000"/>
              </a:lnSpc>
              <a:spcBef>
                <a:spcPts val="0"/>
              </a:spcBef>
              <a:spcAft>
                <a:spcPts val="30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The Church did not exist prior to Acts 1 since Christ became the head of the Church (Eph. 5:23) after His Ascension (Eph. 1:20-22)</a:t>
            </a:r>
          </a:p>
          <a:p>
            <a:pPr marL="457200" lvl="3" indent="-457200" algn="just">
              <a:lnSpc>
                <a:spcPct val="100000"/>
              </a:lnSpc>
              <a:spcBef>
                <a:spcPts val="0"/>
              </a:spcBef>
              <a:spcAft>
                <a:spcPts val="30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The Church did not exist prior to Acts 1 since spiritual gifts (1 Cor. 12:7; 14:26) only came into existence after His Ascension (Eph. 4:7-11)</a:t>
            </a:r>
          </a:p>
        </p:txBody>
      </p:sp>
      <p:pic>
        <p:nvPicPr>
          <p:cNvPr id="84996" name="Picture 4" descr="King_of_Kings[1]">
            <a:extLst>
              <a:ext uri="{FF2B5EF4-FFF2-40B4-BE49-F238E27FC236}">
                <a16:creationId xmlns:a16="http://schemas.microsoft.com/office/drawing/2014/main" id="{3BB57CDD-6CD4-BA89-D110-02F1E2C56B31}"/>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820400" y="121920"/>
            <a:ext cx="810313" cy="1097280"/>
          </a:xfrm>
        </p:spPr>
      </p:pic>
    </p:spTree>
    <p:extLst>
      <p:ext uri="{BB962C8B-B14F-4D97-AF65-F5344CB8AC3E}">
        <p14:creationId xmlns:p14="http://schemas.microsoft.com/office/powerpoint/2010/main" val="20113616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07939-35E7-4F52-AA3D-1DD48B0EF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838200" y="1"/>
            <a:ext cx="10515600" cy="2523768"/>
          </a:xfrm>
          <a:prstGeom prst="rect">
            <a:avLst/>
          </a:prstGeom>
          <a:noFill/>
          <a:ln w="28575">
            <a:noFill/>
            <a:miter lim="800000"/>
            <a:headEnd/>
            <a:tailEnd/>
          </a:ln>
        </p:spPr>
        <p:txBody>
          <a:bodyPr wrap="square">
            <a:spAutoFit/>
          </a:bodyPr>
          <a:lstStyle/>
          <a:p>
            <a:pPr algn="ctr">
              <a:spcAft>
                <a:spcPts val="900"/>
              </a:spcAft>
              <a:buClr>
                <a:srgbClr val="00FFFF"/>
              </a:buClr>
              <a:buSzPct val="75000"/>
              <a:defRPr/>
            </a:pPr>
            <a:r>
              <a:rPr lang="en-US" altLang="en-US" sz="4000" kern="0" dirty="0">
                <a:solidFill>
                  <a:srgbClr val="00FFFF"/>
                </a:solidFill>
                <a:effectLst>
                  <a:outerShdw blurRad="38100" dist="38100" dir="2700000" algn="tl">
                    <a:srgbClr val="000000"/>
                  </a:outerShdw>
                </a:effectLst>
                <a:ea typeface="+mj-ea"/>
                <a:cs typeface="+mj-cs"/>
              </a:rPr>
              <a:t>Matthew 16:18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My church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dirty="0">
                <a:effectLst>
                  <a:outerShdw blurRad="38100" dist="38100" dir="2700000" algn="tl">
                    <a:srgbClr val="000000">
                      <a:alpha val="43137"/>
                    </a:srgbClr>
                  </a:outerShdw>
                </a:effectLst>
                <a:cs typeface="Calibri" panose="020F0502020204030204" pitchFamily="34" charset="0"/>
              </a:rPr>
              <a:t>the gates of Hades WILL NOT overpower it.”</a:t>
            </a:r>
            <a:endParaRPr lang="en-US" altLang="en-US" sz="3600" dirty="0">
              <a:effectLst>
                <a:outerShdw blurRad="38100" dist="38100" dir="2700000" algn="tl">
                  <a:srgbClr val="000000">
                    <a:alpha val="43137"/>
                  </a:srgbClr>
                </a:outerShdw>
              </a:effectLst>
              <a:cs typeface="Calibri" panose="020F0502020204030204" pitchFamily="34" charset="0"/>
            </a:endParaRPr>
          </a:p>
        </p:txBody>
      </p:sp>
      <p:pic>
        <p:nvPicPr>
          <p:cNvPr id="4" name="Picture 3">
            <a:extLst>
              <a:ext uri="{FF2B5EF4-FFF2-40B4-BE49-F238E27FC236}">
                <a16:creationId xmlns:a16="http://schemas.microsoft.com/office/drawing/2014/main" id="{4FA8FF99-5E30-4649-BBE1-63182A55E4D3}"/>
              </a:ext>
            </a:extLst>
          </p:cNvPr>
          <p:cNvPicPr>
            <a:picLocks noChangeAspect="1"/>
          </p:cNvPicPr>
          <p:nvPr/>
        </p:nvPicPr>
        <p:blipFill>
          <a:blip r:embed="rId4"/>
          <a:stretch>
            <a:fillRect/>
          </a:stretch>
        </p:blipFill>
        <p:spPr>
          <a:xfrm>
            <a:off x="1758320" y="2819400"/>
            <a:ext cx="8675360" cy="1828959"/>
          </a:xfrm>
          <a:prstGeom prst="rect">
            <a:avLst/>
          </a:prstGeom>
        </p:spPr>
      </p:pic>
    </p:spTree>
    <p:extLst>
      <p:ext uri="{BB962C8B-B14F-4D97-AF65-F5344CB8AC3E}">
        <p14:creationId xmlns:p14="http://schemas.microsoft.com/office/powerpoint/2010/main" val="47700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53AE6-7790-BB8B-537A-31C9F162C29A}"/>
            </a:ext>
          </a:extLst>
        </p:cNvPr>
        <p:cNvGrpSpPr/>
        <p:nvPr/>
      </p:nvGrpSpPr>
      <p:grpSpPr>
        <a:xfrm>
          <a:off x="0" y="0"/>
          <a:ext cx="0" cy="0"/>
          <a:chOff x="0" y="0"/>
          <a:chExt cx="0" cy="0"/>
        </a:xfrm>
      </p:grpSpPr>
      <p:sp>
        <p:nvSpPr>
          <p:cNvPr id="84994" name="Rectangle 2">
            <a:extLst>
              <a:ext uri="{FF2B5EF4-FFF2-40B4-BE49-F238E27FC236}">
                <a16:creationId xmlns:a16="http://schemas.microsoft.com/office/drawing/2014/main" id="{EC4509E9-976E-C504-9450-920E8EE88F80}"/>
              </a:ext>
            </a:extLst>
          </p:cNvPr>
          <p:cNvSpPr>
            <a:spLocks noGrp="1" noChangeArrowheads="1"/>
          </p:cNvSpPr>
          <p:nvPr>
            <p:ph type="title"/>
          </p:nvPr>
        </p:nvSpPr>
        <p:spPr>
          <a:xfrm>
            <a:off x="2133600" y="228600"/>
            <a:ext cx="7924800" cy="8382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Did the Church Begin?</a:t>
            </a:r>
          </a:p>
        </p:txBody>
      </p:sp>
      <p:sp>
        <p:nvSpPr>
          <p:cNvPr id="16387" name="Rectangle 3">
            <a:extLst>
              <a:ext uri="{FF2B5EF4-FFF2-40B4-BE49-F238E27FC236}">
                <a16:creationId xmlns:a16="http://schemas.microsoft.com/office/drawing/2014/main" id="{128E58BC-BE55-0A1B-6125-5C6340FC8C82}"/>
              </a:ext>
            </a:extLst>
          </p:cNvPr>
          <p:cNvSpPr>
            <a:spLocks noGrp="1" noChangeArrowheads="1"/>
          </p:cNvSpPr>
          <p:nvPr>
            <p:ph type="body" sz="half" idx="2"/>
          </p:nvPr>
        </p:nvSpPr>
        <p:spPr>
          <a:xfrm>
            <a:off x="609600" y="1257300"/>
            <a:ext cx="10972799" cy="4991100"/>
          </a:xfrm>
        </p:spPr>
        <p:txBody>
          <a:bodyPr/>
          <a:lstStyle/>
          <a:p>
            <a:pPr marL="457200" lvl="3" indent="-457200" algn="just">
              <a:lnSpc>
                <a:spcPct val="100000"/>
              </a:lnSpc>
              <a:spcBef>
                <a:spcPts val="0"/>
              </a:spcBef>
              <a:spcAft>
                <a:spcPts val="30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 referred to the Church in the future tense (Matt. 16:18)</a:t>
            </a:r>
          </a:p>
          <a:p>
            <a:pPr marL="457200" lvl="3" indent="-457200" algn="just">
              <a:lnSpc>
                <a:spcPct val="100000"/>
              </a:lnSpc>
              <a:spcBef>
                <a:spcPts val="0"/>
              </a:spcBef>
              <a:spcAft>
                <a:spcPts val="3000"/>
              </a:spcAft>
              <a:buClr>
                <a:srgbClr val="00FF00"/>
              </a:buClr>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Paul referred to the Church as a “mystery” (Eph. 3:4-5, 9)</a:t>
            </a:r>
            <a:r>
              <a:rPr lang="en-US" sz="3000" dirty="0">
                <a:effectLst>
                  <a:outerShdw blurRad="38100" dist="38100" dir="2700000" algn="tl">
                    <a:srgbClr val="000000">
                      <a:alpha val="43137"/>
                    </a:srgbClr>
                  </a:outerShdw>
                </a:effectLst>
                <a:latin typeface="Calibri" panose="020F0502020204030204" pitchFamily="34" charset="0"/>
              </a:rPr>
              <a:t> </a:t>
            </a:r>
          </a:p>
          <a:p>
            <a:pPr marL="457200" lvl="3" indent="-457200" algn="just">
              <a:lnSpc>
                <a:spcPct val="100000"/>
              </a:lnSpc>
              <a:spcBef>
                <a:spcPts val="0"/>
              </a:spcBef>
              <a:spcAft>
                <a:spcPts val="30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The Church did not exist prior to Acts 1 since Christ became the head of the Church (Eph. 5:23) after His Ascension (Eph. 1:20-22)</a:t>
            </a:r>
          </a:p>
          <a:p>
            <a:pPr marL="457200" lvl="3" indent="-457200" algn="just">
              <a:lnSpc>
                <a:spcPct val="100000"/>
              </a:lnSpc>
              <a:spcBef>
                <a:spcPts val="0"/>
              </a:spcBef>
              <a:spcAft>
                <a:spcPts val="30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The Church did not exist prior to Acts 1 since spiritual gifts (1 Cor. 12:7; 14:26) only came into existence after His Ascension (Eph. 4:7-11)</a:t>
            </a:r>
          </a:p>
        </p:txBody>
      </p:sp>
      <p:pic>
        <p:nvPicPr>
          <p:cNvPr id="84996" name="Picture 4" descr="King_of_Kings[1]">
            <a:extLst>
              <a:ext uri="{FF2B5EF4-FFF2-40B4-BE49-F238E27FC236}">
                <a16:creationId xmlns:a16="http://schemas.microsoft.com/office/drawing/2014/main" id="{1CCB2060-AAC8-3674-3C07-4B35B8F7EF8F}"/>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820400" y="121920"/>
            <a:ext cx="810313" cy="1097280"/>
          </a:xfrm>
        </p:spPr>
      </p:pic>
    </p:spTree>
    <p:extLst>
      <p:ext uri="{BB962C8B-B14F-4D97-AF65-F5344CB8AC3E}">
        <p14:creationId xmlns:p14="http://schemas.microsoft.com/office/powerpoint/2010/main" val="16614203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891326-F19F-47FE-A4B2-4BB7B9C54F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798" cy="4724370"/>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3:3-6</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by revelation there was made known to me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mystery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I wrote before in brief.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referring to this, when you read you can understand my insight into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mystery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Christ,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which in other generations was not made known to the sons of men, as it has now been revealed to His holy apostles and prophets in the Spirit;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to be specific, that the Gentiles are fellow heirs and fellow members of the body, and fellow partakers of the promise in Christ Jesus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the gospel”.</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87575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8E2169-B760-4373-A07A-3371CC03A2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599" y="0"/>
            <a:ext cx="10972799" cy="252376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3:9</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to bring to light what is the administration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mystery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for ages has been hidden in God who created all things.”</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8FB0AFC-776F-4CE8-AEBE-8448C59DDD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1005" y="2667000"/>
            <a:ext cx="2769993" cy="2286000"/>
          </a:xfrm>
          <a:prstGeom prst="ellipse">
            <a:avLst/>
          </a:prstGeom>
          <a:ln>
            <a:noFill/>
          </a:ln>
          <a:effectLst>
            <a:softEdge rad="112500"/>
          </a:effectLst>
        </p:spPr>
      </p:pic>
    </p:spTree>
    <p:extLst>
      <p:ext uri="{BB962C8B-B14F-4D97-AF65-F5344CB8AC3E}">
        <p14:creationId xmlns:p14="http://schemas.microsoft.com/office/powerpoint/2010/main" val="1861599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A276E-C8AC-05F7-33C2-8155B1002F7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2D6E668-F6CD-FE7D-E947-38C5195AE7B4}"/>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Defense</a:t>
            </a:r>
          </a:p>
        </p:txBody>
      </p:sp>
      <p:sp>
        <p:nvSpPr>
          <p:cNvPr id="161795" name="Rectangle 3">
            <a:extLst>
              <a:ext uri="{FF2B5EF4-FFF2-40B4-BE49-F238E27FC236}">
                <a16:creationId xmlns:a16="http://schemas.microsoft.com/office/drawing/2014/main" id="{C9140FF7-A6D2-23E0-B56E-3AD6BC41643A}"/>
              </a:ext>
            </a:extLst>
          </p:cNvPr>
          <p:cNvSpPr>
            <a:spLocks noGrp="1" noChangeArrowheads="1"/>
          </p:cNvSpPr>
          <p:nvPr>
            <p:ph type="body" idx="1"/>
          </p:nvPr>
        </p:nvSpPr>
        <p:spPr>
          <a:xfrm>
            <a:off x="457200" y="1371600"/>
            <a:ext cx="7086600" cy="5257799"/>
          </a:xfrm>
        </p:spPr>
        <p:txBody>
          <a:bodyPr/>
          <a:lstStyle/>
          <a:p>
            <a:pPr marL="457200" lvl="3" indent="-457200" eaLnBrk="1" hangingPunct="1">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exposition (4)</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Vision (5-6)</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Command (7-10)</a:t>
            </a:r>
          </a:p>
          <a:p>
            <a:pPr marL="457200" lvl="3" indent="-457200">
              <a:lnSpc>
                <a:spcPct val="100000"/>
              </a:lnSpc>
              <a:spcBef>
                <a:spcPts val="0"/>
              </a:spcBef>
              <a:spcAft>
                <a:spcPts val="9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Gentiles arrive (11-12a)</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Journey to Caesarea (12b)</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Entrance into the house (12c)</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Cornelius’s salvation (13-14)</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Evidence (15-16)</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conclusion (17)</a:t>
            </a:r>
          </a:p>
        </p:txBody>
      </p:sp>
      <p:pic>
        <p:nvPicPr>
          <p:cNvPr id="2" name="Picture 1">
            <a:extLst>
              <a:ext uri="{FF2B5EF4-FFF2-40B4-BE49-F238E27FC236}">
                <a16:creationId xmlns:a16="http://schemas.microsoft.com/office/drawing/2014/main" id="{0FC55B7E-B968-77B8-B123-71E0E96E2E2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673387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599" y="0"/>
            <a:ext cx="10972799" cy="252376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Colossians 1:26</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mystery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has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hidden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ages and generations,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now been manifested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His.”</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5C49687-6F19-4961-AA11-648CF86BC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1005" y="2667000"/>
            <a:ext cx="2769993" cy="2286000"/>
          </a:xfrm>
          <a:prstGeom prst="ellipse">
            <a:avLst/>
          </a:prstGeom>
          <a:ln>
            <a:noFill/>
          </a:ln>
          <a:effectLst>
            <a:softEdge rad="112500"/>
          </a:effectLst>
        </p:spPr>
      </p:pic>
    </p:spTree>
    <p:extLst>
      <p:ext uri="{BB962C8B-B14F-4D97-AF65-F5344CB8AC3E}">
        <p14:creationId xmlns:p14="http://schemas.microsoft.com/office/powerpoint/2010/main" val="10700619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3962400" y="228600"/>
            <a:ext cx="4267200" cy="762000"/>
          </a:xfrm>
        </p:spPr>
        <p:txBody>
          <a:bodyPr/>
          <a:lstStyle/>
          <a:p>
            <a:pPr>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Defined</a:t>
            </a:r>
          </a:p>
        </p:txBody>
      </p:sp>
      <p:sp>
        <p:nvSpPr>
          <p:cNvPr id="108547" name="Content Placeholder 2"/>
          <p:cNvSpPr>
            <a:spLocks noGrp="1"/>
          </p:cNvSpPr>
          <p:nvPr>
            <p:ph idx="1"/>
          </p:nvPr>
        </p:nvSpPr>
        <p:spPr>
          <a:xfrm>
            <a:off x="1066800" y="1143000"/>
            <a:ext cx="10058400" cy="4267200"/>
          </a:xfrm>
        </p:spPr>
        <p:txBody>
          <a:bodyPr/>
          <a:lstStyle/>
          <a:p>
            <a:pPr marL="0" indent="0" algn="just">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N.T, it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mystērion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denotes, not the mysterious (as with the Eng. word), but that which, being outside the range of unassisted natural apprehension, can be made known only by Divine revelation, and is made known in a manner and at a time appointed by God, and to those who are illumined by His Spirit.”</a:t>
            </a:r>
          </a:p>
          <a:p>
            <a:pPr marL="0" indent="0" algn="just">
              <a:buNone/>
            </a:pP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8548" name="TextBox 3"/>
          <p:cNvSpPr txBox="1">
            <a:spLocks noChangeArrowheads="1"/>
          </p:cNvSpPr>
          <p:nvPr/>
        </p:nvSpPr>
        <p:spPr bwMode="auto">
          <a:xfrm>
            <a:off x="2324100" y="6096000"/>
            <a:ext cx="7543800" cy="584200"/>
          </a:xfrm>
          <a:prstGeom prst="rect">
            <a:avLst/>
          </a:prstGeom>
          <a:noFill/>
          <a:ln w="9525">
            <a:noFill/>
            <a:miter lim="800000"/>
            <a:headEnd/>
            <a:tailEnd/>
          </a:ln>
        </p:spPr>
        <p:txBody>
          <a:bodyPr>
            <a:spAutoFit/>
          </a:bodyPr>
          <a:lstStyle/>
          <a:p>
            <a:pPr algn="ct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 E. Vine, Merrill F. Unger, and William White, </a:t>
            </a:r>
            <a:r>
              <a:rPr lang="en-US" alt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Vine's Complete Expository Dictionary of the Old and New Testament Words</a:t>
            </a: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Nelson, 1996), 424.</a:t>
            </a:r>
          </a:p>
        </p:txBody>
      </p:sp>
    </p:spTree>
    <p:extLst>
      <p:ext uri="{BB962C8B-B14F-4D97-AF65-F5344CB8AC3E}">
        <p14:creationId xmlns:p14="http://schemas.microsoft.com/office/powerpoint/2010/main" val="36338690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53AE6-7790-BB8B-537A-31C9F162C29A}"/>
            </a:ext>
          </a:extLst>
        </p:cNvPr>
        <p:cNvGrpSpPr/>
        <p:nvPr/>
      </p:nvGrpSpPr>
      <p:grpSpPr>
        <a:xfrm>
          <a:off x="0" y="0"/>
          <a:ext cx="0" cy="0"/>
          <a:chOff x="0" y="0"/>
          <a:chExt cx="0" cy="0"/>
        </a:xfrm>
      </p:grpSpPr>
      <p:sp>
        <p:nvSpPr>
          <p:cNvPr id="84994" name="Rectangle 2">
            <a:extLst>
              <a:ext uri="{FF2B5EF4-FFF2-40B4-BE49-F238E27FC236}">
                <a16:creationId xmlns:a16="http://schemas.microsoft.com/office/drawing/2014/main" id="{EC4509E9-976E-C504-9450-920E8EE88F80}"/>
              </a:ext>
            </a:extLst>
          </p:cNvPr>
          <p:cNvSpPr>
            <a:spLocks noGrp="1" noChangeArrowheads="1"/>
          </p:cNvSpPr>
          <p:nvPr>
            <p:ph type="title"/>
          </p:nvPr>
        </p:nvSpPr>
        <p:spPr>
          <a:xfrm>
            <a:off x="2133600" y="228600"/>
            <a:ext cx="7924800" cy="8382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Did the Church Begin?</a:t>
            </a:r>
          </a:p>
        </p:txBody>
      </p:sp>
      <p:sp>
        <p:nvSpPr>
          <p:cNvPr id="16387" name="Rectangle 3">
            <a:extLst>
              <a:ext uri="{FF2B5EF4-FFF2-40B4-BE49-F238E27FC236}">
                <a16:creationId xmlns:a16="http://schemas.microsoft.com/office/drawing/2014/main" id="{128E58BC-BE55-0A1B-6125-5C6340FC8C82}"/>
              </a:ext>
            </a:extLst>
          </p:cNvPr>
          <p:cNvSpPr>
            <a:spLocks noGrp="1" noChangeArrowheads="1"/>
          </p:cNvSpPr>
          <p:nvPr>
            <p:ph type="body" sz="half" idx="2"/>
          </p:nvPr>
        </p:nvSpPr>
        <p:spPr>
          <a:xfrm>
            <a:off x="609600" y="1257300"/>
            <a:ext cx="10972799" cy="4991100"/>
          </a:xfrm>
        </p:spPr>
        <p:txBody>
          <a:bodyPr/>
          <a:lstStyle/>
          <a:p>
            <a:pPr marL="457200" lvl="3" indent="-457200" algn="just">
              <a:lnSpc>
                <a:spcPct val="100000"/>
              </a:lnSpc>
              <a:spcBef>
                <a:spcPts val="0"/>
              </a:spcBef>
              <a:spcAft>
                <a:spcPts val="30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 referred to the Church in the future tense (Matt. 16:18)</a:t>
            </a:r>
          </a:p>
          <a:p>
            <a:pPr marL="457200" lvl="3" indent="-457200" algn="just">
              <a:lnSpc>
                <a:spcPct val="100000"/>
              </a:lnSpc>
              <a:spcBef>
                <a:spcPts val="0"/>
              </a:spcBef>
              <a:spcAft>
                <a:spcPts val="30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Paul referred to the Church as a “mystery” (Eph. 3:4-5, 9) </a:t>
            </a:r>
          </a:p>
          <a:p>
            <a:pPr marL="457200" lvl="3" indent="-457200" algn="just">
              <a:lnSpc>
                <a:spcPct val="100000"/>
              </a:lnSpc>
              <a:spcBef>
                <a:spcPts val="0"/>
              </a:spcBef>
              <a:spcAft>
                <a:spcPts val="30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The Church did not exist prior to Acts 1 since Christ became the head of the Church (Eph. 5:23) after His Ascension (Eph. 1:20-22)</a:t>
            </a:r>
          </a:p>
          <a:p>
            <a:pPr marL="457200" lvl="3" indent="-457200" algn="just">
              <a:lnSpc>
                <a:spcPct val="100000"/>
              </a:lnSpc>
              <a:spcBef>
                <a:spcPts val="0"/>
              </a:spcBef>
              <a:spcAft>
                <a:spcPts val="3000"/>
              </a:spcAft>
              <a:buClr>
                <a:srgbClr val="00FF00"/>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The Church did not exist prior to Acts 1 since spiritual gifts (1 Cor. 12:7; 14:26) only came into existence after His Ascension (Eph. 4:7-11)</a:t>
            </a:r>
          </a:p>
        </p:txBody>
      </p:sp>
      <p:pic>
        <p:nvPicPr>
          <p:cNvPr id="84996" name="Picture 4" descr="King_of_Kings[1]">
            <a:extLst>
              <a:ext uri="{FF2B5EF4-FFF2-40B4-BE49-F238E27FC236}">
                <a16:creationId xmlns:a16="http://schemas.microsoft.com/office/drawing/2014/main" id="{1CCB2060-AAC8-3674-3C07-4B35B8F7EF8F}"/>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820400" y="121920"/>
            <a:ext cx="810313" cy="1097280"/>
          </a:xfrm>
        </p:spPr>
      </p:pic>
    </p:spTree>
    <p:extLst>
      <p:ext uri="{BB962C8B-B14F-4D97-AF65-F5344CB8AC3E}">
        <p14:creationId xmlns:p14="http://schemas.microsoft.com/office/powerpoint/2010/main" val="29898532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sz="half" idx="2"/>
          </p:nvPr>
        </p:nvSpPr>
        <p:spPr>
          <a:xfrm>
            <a:off x="609600" y="1257300"/>
            <a:ext cx="10972800" cy="5219700"/>
          </a:xfrm>
        </p:spPr>
        <p:txBody>
          <a:bodyPr/>
          <a:lstStyle/>
          <a:p>
            <a:pPr marL="514350" lvl="3" indent="-514350" eaLnBrk="1" hangingPunct="1">
              <a:lnSpc>
                <a:spcPct val="100000"/>
              </a:lnSpc>
              <a:spcBef>
                <a:spcPts val="0"/>
              </a:spcBef>
              <a:spcAft>
                <a:spcPts val="3000"/>
              </a:spcAft>
              <a:buClr>
                <a:srgbClr val="00FF00"/>
              </a:buClr>
              <a:buSzPct val="100000"/>
              <a:buFont typeface="+mj-lt"/>
              <a:buAutoNum type="arabicPeriod" startAt="5"/>
              <a:defRPr/>
            </a:pPr>
            <a:r>
              <a:rPr lang="en-US" sz="3000" dirty="0">
                <a:effectLst>
                  <a:outerShdw blurRad="38100" dist="38100" dir="2700000" algn="tl">
                    <a:srgbClr val="000000">
                      <a:alpha val="43137"/>
                    </a:srgbClr>
                  </a:outerShdw>
                </a:effectLst>
                <a:latin typeface="Calibri" panose="020F0502020204030204" pitchFamily="34" charset="0"/>
              </a:rPr>
              <a:t>The Church existed before Paul’s conversion in Acts 9 (Acts 5:11; 8:1,3; Rom. 16:7)</a:t>
            </a:r>
          </a:p>
          <a:p>
            <a:pPr marL="514350" lvl="3" indent="-514350" eaLnBrk="1" hangingPunct="1">
              <a:lnSpc>
                <a:spcPct val="100000"/>
              </a:lnSpc>
              <a:spcBef>
                <a:spcPts val="0"/>
              </a:spcBef>
              <a:spcAft>
                <a:spcPts val="3000"/>
              </a:spcAft>
              <a:buClr>
                <a:srgbClr val="00FF00"/>
              </a:buClr>
              <a:buSzPct val="100000"/>
              <a:buFont typeface="+mj-lt"/>
              <a:buAutoNum type="arabicPeriod" startAt="5"/>
              <a:defRPr/>
            </a:pPr>
            <a:r>
              <a:rPr lang="en-US" sz="3200" dirty="0">
                <a:effectLst>
                  <a:outerShdw blurRad="38100" dist="38100" dir="2700000" algn="tl">
                    <a:srgbClr val="000000">
                      <a:alpha val="43137"/>
                    </a:srgbClr>
                  </a:outerShdw>
                </a:effectLst>
              </a:rPr>
              <a:t>The Baptizing </a:t>
            </a:r>
            <a:r>
              <a:rPr lang="en-US" sz="3200" i="1" dirty="0">
                <a:effectLst>
                  <a:outerShdw blurRad="38100" dist="38100" dir="2700000" algn="tl">
                    <a:srgbClr val="000000">
                      <a:alpha val="43137"/>
                    </a:srgbClr>
                  </a:outerShdw>
                </a:effectLst>
              </a:rPr>
              <a:t>(joining, uniting, identifying) </a:t>
            </a:r>
            <a:r>
              <a:rPr lang="en-US" sz="3200" dirty="0">
                <a:effectLst>
                  <a:outerShdw blurRad="38100" dist="38100" dir="2700000" algn="tl">
                    <a:srgbClr val="000000">
                      <a:alpha val="43137"/>
                    </a:srgbClr>
                  </a:outerShdw>
                </a:effectLst>
              </a:rPr>
              <a:t>ministry of the Holy Spirit began in Acts 2</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1 Cor. 12:13</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1:5</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11:15-16</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2:1-4, 37-41</a:t>
            </a:r>
          </a:p>
        </p:txBody>
      </p:sp>
      <p:sp>
        <p:nvSpPr>
          <p:cNvPr id="7" name="Rectangle 2">
            <a:extLst>
              <a:ext uri="{FF2B5EF4-FFF2-40B4-BE49-F238E27FC236}">
                <a16:creationId xmlns:a16="http://schemas.microsoft.com/office/drawing/2014/main" id="{FA21FFFD-0E23-490C-AEE7-1B7947F2BFB2}"/>
              </a:ext>
            </a:extLst>
          </p:cNvPr>
          <p:cNvSpPr>
            <a:spLocks noGrp="1" noChangeArrowheads="1"/>
          </p:cNvSpPr>
          <p:nvPr>
            <p:ph type="title"/>
          </p:nvPr>
        </p:nvSpPr>
        <p:spPr>
          <a:xfrm>
            <a:off x="2133600" y="228600"/>
            <a:ext cx="7924800" cy="8382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Did the Church Begin?</a:t>
            </a:r>
          </a:p>
        </p:txBody>
      </p:sp>
      <p:pic>
        <p:nvPicPr>
          <p:cNvPr id="8" name="Picture 4" descr="King_of_Kings[1]">
            <a:extLst>
              <a:ext uri="{FF2B5EF4-FFF2-40B4-BE49-F238E27FC236}">
                <a16:creationId xmlns:a16="http://schemas.microsoft.com/office/drawing/2014/main" id="{F3201337-D88E-4D84-A507-C923D221065A}"/>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820400" y="121920"/>
            <a:ext cx="810313" cy="1097280"/>
          </a:xfrm>
        </p:spPr>
      </p:pic>
    </p:spTree>
    <p:extLst>
      <p:ext uri="{BB962C8B-B14F-4D97-AF65-F5344CB8AC3E}">
        <p14:creationId xmlns:p14="http://schemas.microsoft.com/office/powerpoint/2010/main" val="30372056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F5776-3BD8-D1AA-8E00-385580AA0603}"/>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4F599C4E-9324-2769-EC5F-0BA70A79323B}"/>
              </a:ext>
            </a:extLst>
          </p:cNvPr>
          <p:cNvSpPr>
            <a:spLocks noGrp="1" noChangeArrowheads="1"/>
          </p:cNvSpPr>
          <p:nvPr>
            <p:ph type="body" sz="half" idx="2"/>
          </p:nvPr>
        </p:nvSpPr>
        <p:spPr>
          <a:xfrm>
            <a:off x="609600" y="1257300"/>
            <a:ext cx="10972800" cy="5219700"/>
          </a:xfrm>
        </p:spPr>
        <p:txBody>
          <a:bodyPr/>
          <a:lstStyle/>
          <a:p>
            <a:pPr marL="514350" lvl="3" indent="-514350" eaLnBrk="1" hangingPunct="1">
              <a:lnSpc>
                <a:spcPct val="100000"/>
              </a:lnSpc>
              <a:spcBef>
                <a:spcPts val="0"/>
              </a:spcBef>
              <a:spcAft>
                <a:spcPts val="3000"/>
              </a:spcAft>
              <a:buClr>
                <a:srgbClr val="00FF00"/>
              </a:buClr>
              <a:buSzPct val="100000"/>
              <a:buFont typeface="+mj-lt"/>
              <a:buAutoNum type="arabicPeriod" startAt="5"/>
              <a:defRPr/>
            </a:pPr>
            <a:r>
              <a:rPr lang="en-US" sz="3000" dirty="0">
                <a:effectLst>
                  <a:outerShdw blurRad="38100" dist="38100" dir="2700000" algn="tl">
                    <a:srgbClr val="000000">
                      <a:alpha val="43137"/>
                    </a:srgbClr>
                  </a:outerShdw>
                </a:effectLst>
                <a:latin typeface="Calibri" panose="020F0502020204030204" pitchFamily="34" charset="0"/>
              </a:rPr>
              <a:t>The Church existed before Paul’s conversion in Acts 9 (Acts 5:11; 8:1,3; Rom. 16:7)</a:t>
            </a:r>
          </a:p>
          <a:p>
            <a:pPr marL="514350" lvl="3" indent="-514350" eaLnBrk="1" hangingPunct="1">
              <a:lnSpc>
                <a:spcPct val="100000"/>
              </a:lnSpc>
              <a:spcBef>
                <a:spcPts val="0"/>
              </a:spcBef>
              <a:spcAft>
                <a:spcPts val="3000"/>
              </a:spcAft>
              <a:buClr>
                <a:srgbClr val="00FF00"/>
              </a:buClr>
              <a:buSzPct val="100000"/>
              <a:buFont typeface="+mj-lt"/>
              <a:buAutoNum type="arabicPeriod" startAt="5"/>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The Baptizing </a:t>
            </a:r>
            <a:r>
              <a:rPr lang="en-US" sz="3000" b="1" i="1" u="sng" dirty="0">
                <a:solidFill>
                  <a:srgbClr val="FFFFCC"/>
                </a:solidFill>
                <a:effectLst>
                  <a:outerShdw blurRad="38100" dist="38100" dir="2700000" algn="tl">
                    <a:srgbClr val="000000">
                      <a:alpha val="43137"/>
                    </a:srgbClr>
                  </a:outerShdw>
                </a:effectLst>
                <a:latin typeface="Calibri" panose="020F0502020204030204" pitchFamily="34" charset="0"/>
              </a:rPr>
              <a:t>(joining, uniting, identifying)</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 ministry of the Holy Spirit began in Acts 2</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1 Cor. 12:13</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1:5</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11:15-16</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2:1-4, 37-41</a:t>
            </a:r>
          </a:p>
        </p:txBody>
      </p:sp>
      <p:sp>
        <p:nvSpPr>
          <p:cNvPr id="7" name="Rectangle 2">
            <a:extLst>
              <a:ext uri="{FF2B5EF4-FFF2-40B4-BE49-F238E27FC236}">
                <a16:creationId xmlns:a16="http://schemas.microsoft.com/office/drawing/2014/main" id="{86DFA546-5C9D-0236-59FF-613127F8E856}"/>
              </a:ext>
            </a:extLst>
          </p:cNvPr>
          <p:cNvSpPr>
            <a:spLocks noGrp="1" noChangeArrowheads="1"/>
          </p:cNvSpPr>
          <p:nvPr>
            <p:ph type="title"/>
          </p:nvPr>
        </p:nvSpPr>
        <p:spPr>
          <a:xfrm>
            <a:off x="2133600" y="228600"/>
            <a:ext cx="7924800" cy="8382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Did the Church Begin?</a:t>
            </a:r>
          </a:p>
        </p:txBody>
      </p:sp>
      <p:pic>
        <p:nvPicPr>
          <p:cNvPr id="8" name="Picture 4" descr="King_of_Kings[1]">
            <a:extLst>
              <a:ext uri="{FF2B5EF4-FFF2-40B4-BE49-F238E27FC236}">
                <a16:creationId xmlns:a16="http://schemas.microsoft.com/office/drawing/2014/main" id="{0212D704-3CED-A52E-49BA-342D2D63F0A9}"/>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820400" y="121920"/>
            <a:ext cx="810313" cy="1097280"/>
          </a:xfrm>
        </p:spPr>
      </p:pic>
    </p:spTree>
    <p:extLst>
      <p:ext uri="{BB962C8B-B14F-4D97-AF65-F5344CB8AC3E}">
        <p14:creationId xmlns:p14="http://schemas.microsoft.com/office/powerpoint/2010/main" val="42348921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C0B4A-05C7-2A07-822D-A90206346D75}"/>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112E7B12-E620-54A0-D579-4DBD99F1D001}"/>
              </a:ext>
            </a:extLst>
          </p:cNvPr>
          <p:cNvSpPr>
            <a:spLocks noGrp="1" noChangeArrowheads="1"/>
          </p:cNvSpPr>
          <p:nvPr>
            <p:ph type="body" sz="half" idx="2"/>
          </p:nvPr>
        </p:nvSpPr>
        <p:spPr>
          <a:xfrm>
            <a:off x="609600" y="1257300"/>
            <a:ext cx="10972800" cy="5219700"/>
          </a:xfrm>
        </p:spPr>
        <p:txBody>
          <a:bodyPr/>
          <a:lstStyle/>
          <a:p>
            <a:pPr marL="514350" lvl="3" indent="-514350" eaLnBrk="1" hangingPunct="1">
              <a:lnSpc>
                <a:spcPct val="100000"/>
              </a:lnSpc>
              <a:spcBef>
                <a:spcPts val="0"/>
              </a:spcBef>
              <a:spcAft>
                <a:spcPts val="3000"/>
              </a:spcAft>
              <a:buClr>
                <a:srgbClr val="00FF00"/>
              </a:buClr>
              <a:buSzPct val="100000"/>
              <a:buFont typeface="+mj-lt"/>
              <a:buAutoNum type="arabicPeriod" startAt="5"/>
              <a:defRPr/>
            </a:pPr>
            <a:r>
              <a:rPr lang="en-US" sz="3000" dirty="0">
                <a:effectLst>
                  <a:outerShdw blurRad="38100" dist="38100" dir="2700000" algn="tl">
                    <a:srgbClr val="000000">
                      <a:alpha val="43137"/>
                    </a:srgbClr>
                  </a:outerShdw>
                </a:effectLst>
                <a:latin typeface="Calibri" panose="020F0502020204030204" pitchFamily="34" charset="0"/>
              </a:rPr>
              <a:t>The Church existed before Paul’s conversion in Acts 9 (Acts 5:11; 8:1,3; Rom. 16:7)</a:t>
            </a:r>
          </a:p>
          <a:p>
            <a:pPr marL="514350" lvl="3" indent="-514350" eaLnBrk="1" hangingPunct="1">
              <a:lnSpc>
                <a:spcPct val="100000"/>
              </a:lnSpc>
              <a:spcBef>
                <a:spcPts val="0"/>
              </a:spcBef>
              <a:spcAft>
                <a:spcPts val="3000"/>
              </a:spcAft>
              <a:buClr>
                <a:srgbClr val="00FF00"/>
              </a:buClr>
              <a:buSzPct val="100000"/>
              <a:buFont typeface="+mj-lt"/>
              <a:buAutoNum type="arabicPeriod" startAt="5"/>
              <a:defRPr/>
            </a:pP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rPr>
              <a:t>The Baptizing </a:t>
            </a:r>
            <a:r>
              <a:rPr lang="en-US" sz="3000" b="1" i="1" dirty="0">
                <a:solidFill>
                  <a:srgbClr val="FFFFCC"/>
                </a:solidFill>
                <a:effectLst>
                  <a:outerShdw blurRad="38100" dist="38100" dir="2700000" algn="tl">
                    <a:srgbClr val="000000">
                      <a:alpha val="43137"/>
                    </a:srgbClr>
                  </a:outerShdw>
                </a:effectLst>
                <a:latin typeface="Calibri" panose="020F0502020204030204" pitchFamily="34" charset="0"/>
              </a:rPr>
              <a:t>(joining, uniting, identifying)</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rPr>
              <a:t> ministry of the Holy Spirit began in Acts 2</a:t>
            </a:r>
          </a:p>
          <a:p>
            <a:pPr marL="971550" lvl="4" indent="-514350">
              <a:lnSpc>
                <a:spcPct val="100000"/>
              </a:lnSpc>
              <a:spcBef>
                <a:spcPts val="0"/>
              </a:spcBef>
              <a:spcAft>
                <a:spcPts val="1200"/>
              </a:spcAft>
              <a:buClr>
                <a:srgbClr val="FFC000"/>
              </a:buClr>
              <a:buSzPct val="100000"/>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1 Cor. 12:13</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1:5</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11:15-16</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2:1-4, 37-41</a:t>
            </a:r>
          </a:p>
        </p:txBody>
      </p:sp>
      <p:sp>
        <p:nvSpPr>
          <p:cNvPr id="7" name="Rectangle 2">
            <a:extLst>
              <a:ext uri="{FF2B5EF4-FFF2-40B4-BE49-F238E27FC236}">
                <a16:creationId xmlns:a16="http://schemas.microsoft.com/office/drawing/2014/main" id="{684AAFA7-2BF9-0579-F243-25C2CD51C592}"/>
              </a:ext>
            </a:extLst>
          </p:cNvPr>
          <p:cNvSpPr>
            <a:spLocks noGrp="1" noChangeArrowheads="1"/>
          </p:cNvSpPr>
          <p:nvPr>
            <p:ph type="title"/>
          </p:nvPr>
        </p:nvSpPr>
        <p:spPr>
          <a:xfrm>
            <a:off x="2133600" y="228600"/>
            <a:ext cx="7924800" cy="8382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Did the Church Begin?</a:t>
            </a:r>
          </a:p>
        </p:txBody>
      </p:sp>
      <p:pic>
        <p:nvPicPr>
          <p:cNvPr id="8" name="Picture 4" descr="King_of_Kings[1]">
            <a:extLst>
              <a:ext uri="{FF2B5EF4-FFF2-40B4-BE49-F238E27FC236}">
                <a16:creationId xmlns:a16="http://schemas.microsoft.com/office/drawing/2014/main" id="{2D5663C6-46E8-2DFD-1FEC-B7FF5129BA19}"/>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820400" y="121920"/>
            <a:ext cx="810313" cy="1097280"/>
          </a:xfrm>
        </p:spPr>
      </p:pic>
    </p:spTree>
    <p:extLst>
      <p:ext uri="{BB962C8B-B14F-4D97-AF65-F5344CB8AC3E}">
        <p14:creationId xmlns:p14="http://schemas.microsoft.com/office/powerpoint/2010/main" val="31530280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2485296"/>
          </a:xfrm>
          <a:prstGeom prst="rect">
            <a:avLst/>
          </a:prstGeom>
        </p:spPr>
        <p:txBody>
          <a:bodyPr wrap="square">
            <a:spAutoFit/>
          </a:bodyPr>
          <a:lstStyle/>
          <a:p>
            <a:pPr algn="ctr">
              <a:spcAft>
                <a:spcPts val="900"/>
              </a:spcAft>
              <a:buClr>
                <a:srgbClr val="00FFFF"/>
              </a:buClr>
              <a:buSzPct val="75000"/>
              <a:defRPr/>
            </a:pPr>
            <a:r>
              <a:rPr lang="en-US" sz="4000" kern="0" dirty="0">
                <a:solidFill>
                  <a:srgbClr val="00FFFF"/>
                </a:solidFill>
                <a:effectLst>
                  <a:outerShdw blurRad="38100" dist="38100" dir="2700000" algn="tl">
                    <a:srgbClr val="000000"/>
                  </a:outerShdw>
                </a:effectLst>
                <a:ea typeface="+mj-ea"/>
                <a:cs typeface="+mj-cs"/>
              </a:rPr>
              <a:t>1 Corinthians 12:13</a:t>
            </a:r>
            <a:endParaRPr lang="en-US" altLang="en-US" sz="4000" kern="0" dirty="0">
              <a:solidFill>
                <a:srgbClr val="00FFFF"/>
              </a:solidFill>
              <a:effectLst>
                <a:outerShdw blurRad="38100" dist="38100" dir="2700000" algn="tl">
                  <a:srgbClr val="000000"/>
                </a:outerShdw>
              </a:effectLst>
              <a:ea typeface="+mj-ea"/>
              <a:cs typeface="+mj-cs"/>
            </a:endParaRPr>
          </a:p>
          <a:p>
            <a:pPr algn="just">
              <a:spcAft>
                <a:spcPts val="1000"/>
              </a:spcAft>
            </a:pPr>
            <a:r>
              <a:rPr lang="en-US" sz="3600" dirty="0">
                <a:effectLst>
                  <a:outerShdw blurRad="38100" dist="38100" dir="2700000" algn="tl">
                    <a:srgbClr val="000000">
                      <a:alpha val="43137"/>
                    </a:srgbClr>
                  </a:outerShdw>
                </a:effectLst>
              </a:rPr>
              <a:t>“For by one Spirit </a:t>
            </a:r>
            <a:r>
              <a:rPr lang="en-US" sz="3600" b="1" u="sng" dirty="0">
                <a:solidFill>
                  <a:srgbClr val="FFFFCC"/>
                </a:solidFill>
                <a:effectLst>
                  <a:outerShdw blurRad="38100" dist="38100" dir="2700000" algn="tl">
                    <a:srgbClr val="000000">
                      <a:alpha val="43137"/>
                    </a:srgbClr>
                  </a:outerShdw>
                </a:effectLst>
              </a:rPr>
              <a:t>we were all baptized into one body</a:t>
            </a:r>
            <a:r>
              <a:rPr lang="en-US" sz="3600" dirty="0">
                <a:effectLst>
                  <a:outerShdw blurRad="38100" dist="38100" dir="2700000" algn="tl">
                    <a:srgbClr val="000000">
                      <a:alpha val="43137"/>
                    </a:srgbClr>
                  </a:outerShdw>
                </a:effectLst>
              </a:rPr>
              <a:t>, whether Jews or Greeks, whether slaves or free, and we were all made to drink of one Spirit.”</a:t>
            </a:r>
          </a:p>
        </p:txBody>
      </p:sp>
      <p:pic>
        <p:nvPicPr>
          <p:cNvPr id="4" name="Picture 3">
            <a:extLst>
              <a:ext uri="{FF2B5EF4-FFF2-40B4-BE49-F238E27FC236}">
                <a16:creationId xmlns:a16="http://schemas.microsoft.com/office/drawing/2014/main" id="{35FCB1D8-6EC8-28EC-F6EB-7A1C27FEB312}"/>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17318300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BE5A6-C4FA-5E9A-BC7C-8218E1ACCC2E}"/>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5D442C00-A72D-2D54-D64A-58A42351ED71}"/>
              </a:ext>
            </a:extLst>
          </p:cNvPr>
          <p:cNvSpPr>
            <a:spLocks noGrp="1" noChangeArrowheads="1"/>
          </p:cNvSpPr>
          <p:nvPr>
            <p:ph type="body" sz="half" idx="2"/>
          </p:nvPr>
        </p:nvSpPr>
        <p:spPr>
          <a:xfrm>
            <a:off x="609600" y="1257300"/>
            <a:ext cx="10972800" cy="5219700"/>
          </a:xfrm>
        </p:spPr>
        <p:txBody>
          <a:bodyPr/>
          <a:lstStyle/>
          <a:p>
            <a:pPr marL="514350" lvl="3" indent="-514350" eaLnBrk="1" hangingPunct="1">
              <a:lnSpc>
                <a:spcPct val="100000"/>
              </a:lnSpc>
              <a:spcBef>
                <a:spcPts val="0"/>
              </a:spcBef>
              <a:spcAft>
                <a:spcPts val="3000"/>
              </a:spcAft>
              <a:buClr>
                <a:srgbClr val="00FF00"/>
              </a:buClr>
              <a:buSzPct val="100000"/>
              <a:buFont typeface="+mj-lt"/>
              <a:buAutoNum type="arabicPeriod" startAt="5"/>
              <a:defRPr/>
            </a:pPr>
            <a:r>
              <a:rPr lang="en-US" sz="3000" dirty="0">
                <a:effectLst>
                  <a:outerShdw blurRad="38100" dist="38100" dir="2700000" algn="tl">
                    <a:srgbClr val="000000">
                      <a:alpha val="43137"/>
                    </a:srgbClr>
                  </a:outerShdw>
                </a:effectLst>
                <a:latin typeface="Calibri" panose="020F0502020204030204" pitchFamily="34" charset="0"/>
              </a:rPr>
              <a:t>The Church existed before Paul’s conversion in Acts 9 (Acts 5:11; 8:1,3; Rom. 16:7)</a:t>
            </a:r>
          </a:p>
          <a:p>
            <a:pPr marL="514350" lvl="3" indent="-514350" eaLnBrk="1" hangingPunct="1">
              <a:lnSpc>
                <a:spcPct val="100000"/>
              </a:lnSpc>
              <a:spcBef>
                <a:spcPts val="0"/>
              </a:spcBef>
              <a:spcAft>
                <a:spcPts val="3000"/>
              </a:spcAft>
              <a:buClr>
                <a:srgbClr val="00FF00"/>
              </a:buClr>
              <a:buSzPct val="100000"/>
              <a:buFont typeface="+mj-lt"/>
              <a:buAutoNum type="arabicPeriod" startAt="5"/>
              <a:defRPr/>
            </a:pP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rPr>
              <a:t>The Baptizing </a:t>
            </a:r>
            <a:r>
              <a:rPr lang="en-US" sz="3000" b="1" i="1" dirty="0">
                <a:solidFill>
                  <a:srgbClr val="FFFFCC"/>
                </a:solidFill>
                <a:effectLst>
                  <a:outerShdw blurRad="38100" dist="38100" dir="2700000" algn="tl">
                    <a:srgbClr val="000000">
                      <a:alpha val="43137"/>
                    </a:srgbClr>
                  </a:outerShdw>
                </a:effectLst>
                <a:latin typeface="Calibri" panose="020F0502020204030204" pitchFamily="34" charset="0"/>
              </a:rPr>
              <a:t>(joining, uniting, identifying)</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rPr>
              <a:t> ministry of the Holy Spirit began in Acts 2</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1 Cor. 12:13</a:t>
            </a:r>
          </a:p>
          <a:p>
            <a:pPr marL="971550" lvl="4" indent="-514350">
              <a:lnSpc>
                <a:spcPct val="100000"/>
              </a:lnSpc>
              <a:spcBef>
                <a:spcPts val="0"/>
              </a:spcBef>
              <a:spcAft>
                <a:spcPts val="1200"/>
              </a:spcAft>
              <a:buClr>
                <a:srgbClr val="FFC000"/>
              </a:buClr>
              <a:buSzPct val="100000"/>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Acts 1:5</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11:15-16</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2:1-4, 37-41</a:t>
            </a:r>
          </a:p>
        </p:txBody>
      </p:sp>
      <p:sp>
        <p:nvSpPr>
          <p:cNvPr id="7" name="Rectangle 2">
            <a:extLst>
              <a:ext uri="{FF2B5EF4-FFF2-40B4-BE49-F238E27FC236}">
                <a16:creationId xmlns:a16="http://schemas.microsoft.com/office/drawing/2014/main" id="{D271E27F-8258-E50B-B323-E55923C2E1C8}"/>
              </a:ext>
            </a:extLst>
          </p:cNvPr>
          <p:cNvSpPr>
            <a:spLocks noGrp="1" noChangeArrowheads="1"/>
          </p:cNvSpPr>
          <p:nvPr>
            <p:ph type="title"/>
          </p:nvPr>
        </p:nvSpPr>
        <p:spPr>
          <a:xfrm>
            <a:off x="2133600" y="228600"/>
            <a:ext cx="7924800" cy="8382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Did the Church Begin?</a:t>
            </a:r>
          </a:p>
        </p:txBody>
      </p:sp>
      <p:pic>
        <p:nvPicPr>
          <p:cNvPr id="8" name="Picture 4" descr="King_of_Kings[1]">
            <a:extLst>
              <a:ext uri="{FF2B5EF4-FFF2-40B4-BE49-F238E27FC236}">
                <a16:creationId xmlns:a16="http://schemas.microsoft.com/office/drawing/2014/main" id="{D5145C20-C5AD-9F50-FB9D-DB1C73D20B71}"/>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820400" y="121920"/>
            <a:ext cx="810313" cy="1097280"/>
          </a:xfrm>
        </p:spPr>
      </p:pic>
    </p:spTree>
    <p:extLst>
      <p:ext uri="{BB962C8B-B14F-4D97-AF65-F5344CB8AC3E}">
        <p14:creationId xmlns:p14="http://schemas.microsoft.com/office/powerpoint/2010/main" val="21682483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64A92B-1522-289B-EB07-13C4489DD3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1969770"/>
          </a:xfrm>
          <a:prstGeom prst="rect">
            <a:avLst/>
          </a:prstGeom>
        </p:spPr>
        <p:txBody>
          <a:bodyPr wrap="square">
            <a:spAutoFit/>
          </a:bodyPr>
          <a:lstStyle/>
          <a:p>
            <a:pPr algn="ctr">
              <a:spcAft>
                <a:spcPts val="900"/>
              </a:spcAft>
              <a:buClr>
                <a:srgbClr val="00FFFF"/>
              </a:buClr>
              <a:buSzPct val="75000"/>
              <a:defRPr/>
            </a:pPr>
            <a:r>
              <a:rPr lang="en-US" sz="4000" kern="0" dirty="0">
                <a:solidFill>
                  <a:srgbClr val="00FFFF"/>
                </a:solidFill>
                <a:effectLst>
                  <a:outerShdw blurRad="38100" dist="38100" dir="2700000" algn="tl">
                    <a:srgbClr val="000000"/>
                  </a:outerShdw>
                </a:effectLst>
                <a:ea typeface="+mj-ea"/>
                <a:cs typeface="+mj-cs"/>
              </a:rPr>
              <a:t>Acts 1:5</a:t>
            </a:r>
            <a:endParaRPr lang="en-US" altLang="en-US" sz="4000" kern="0" dirty="0">
              <a:solidFill>
                <a:srgbClr val="00FFFF"/>
              </a:solidFill>
              <a:effectLst>
                <a:outerShdw blurRad="38100" dist="38100" dir="2700000" algn="tl">
                  <a:srgbClr val="000000"/>
                </a:outerShdw>
              </a:effectLst>
              <a:ea typeface="+mj-ea"/>
              <a:cs typeface="+mj-cs"/>
            </a:endParaRPr>
          </a:p>
          <a:p>
            <a:pPr algn="just">
              <a:spcAft>
                <a:spcPts val="1000"/>
              </a:spcAft>
            </a:pPr>
            <a:r>
              <a:rPr lang="en-US" sz="3600" dirty="0">
                <a:effectLst>
                  <a:outerShdw blurRad="38100" dist="38100" dir="2700000" algn="tl">
                    <a:srgbClr val="000000">
                      <a:alpha val="43137"/>
                    </a:srgbClr>
                  </a:outerShdw>
                </a:effectLst>
                <a:cs typeface="Calibri" panose="020F0502020204030204" pitchFamily="34" charset="0"/>
              </a:rPr>
              <a:t>for John baptized with water, but you will be baptized with the Holy Spirit not many days from now.</a:t>
            </a:r>
          </a:p>
        </p:txBody>
      </p:sp>
      <p:pic>
        <p:nvPicPr>
          <p:cNvPr id="4" name="Picture 3">
            <a:extLst>
              <a:ext uri="{FF2B5EF4-FFF2-40B4-BE49-F238E27FC236}">
                <a16:creationId xmlns:a16="http://schemas.microsoft.com/office/drawing/2014/main" id="{46DC3CE6-4BA5-354F-F3CC-94E0E4442890}"/>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4422817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BE5A6-C4FA-5E9A-BC7C-8218E1ACCC2E}"/>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5D442C00-A72D-2D54-D64A-58A42351ED71}"/>
              </a:ext>
            </a:extLst>
          </p:cNvPr>
          <p:cNvSpPr>
            <a:spLocks noGrp="1" noChangeArrowheads="1"/>
          </p:cNvSpPr>
          <p:nvPr>
            <p:ph type="body" sz="half" idx="2"/>
          </p:nvPr>
        </p:nvSpPr>
        <p:spPr>
          <a:xfrm>
            <a:off x="609600" y="1257300"/>
            <a:ext cx="10972800" cy="5219700"/>
          </a:xfrm>
        </p:spPr>
        <p:txBody>
          <a:bodyPr/>
          <a:lstStyle/>
          <a:p>
            <a:pPr marL="514350" lvl="3" indent="-514350" eaLnBrk="1" hangingPunct="1">
              <a:lnSpc>
                <a:spcPct val="100000"/>
              </a:lnSpc>
              <a:spcBef>
                <a:spcPts val="0"/>
              </a:spcBef>
              <a:spcAft>
                <a:spcPts val="3000"/>
              </a:spcAft>
              <a:buClr>
                <a:srgbClr val="00FF00"/>
              </a:buClr>
              <a:buSzPct val="100000"/>
              <a:buFont typeface="+mj-lt"/>
              <a:buAutoNum type="arabicPeriod" startAt="5"/>
              <a:defRPr/>
            </a:pPr>
            <a:r>
              <a:rPr lang="en-US" sz="3000" dirty="0">
                <a:effectLst>
                  <a:outerShdw blurRad="38100" dist="38100" dir="2700000" algn="tl">
                    <a:srgbClr val="000000">
                      <a:alpha val="43137"/>
                    </a:srgbClr>
                  </a:outerShdw>
                </a:effectLst>
                <a:latin typeface="Calibri" panose="020F0502020204030204" pitchFamily="34" charset="0"/>
              </a:rPr>
              <a:t>The Church existed before Paul’s conversion in Acts 9 (Acts 5:11; 8:1,3; Rom. 16:7)</a:t>
            </a:r>
          </a:p>
          <a:p>
            <a:pPr marL="514350" lvl="3" indent="-514350" eaLnBrk="1" hangingPunct="1">
              <a:lnSpc>
                <a:spcPct val="100000"/>
              </a:lnSpc>
              <a:spcBef>
                <a:spcPts val="0"/>
              </a:spcBef>
              <a:spcAft>
                <a:spcPts val="3000"/>
              </a:spcAft>
              <a:buClr>
                <a:srgbClr val="00FF00"/>
              </a:buClr>
              <a:buSzPct val="100000"/>
              <a:buFont typeface="+mj-lt"/>
              <a:buAutoNum type="arabicPeriod" startAt="5"/>
              <a:defRPr/>
            </a:pP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rPr>
              <a:t>The Baptizing </a:t>
            </a:r>
            <a:r>
              <a:rPr lang="en-US" sz="3000" b="1" i="1" dirty="0">
                <a:solidFill>
                  <a:srgbClr val="FFFFCC"/>
                </a:solidFill>
                <a:effectLst>
                  <a:outerShdw blurRad="38100" dist="38100" dir="2700000" algn="tl">
                    <a:srgbClr val="000000">
                      <a:alpha val="43137"/>
                    </a:srgbClr>
                  </a:outerShdw>
                </a:effectLst>
                <a:latin typeface="Calibri" panose="020F0502020204030204" pitchFamily="34" charset="0"/>
              </a:rPr>
              <a:t>(joining, uniting, identifying)</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rPr>
              <a:t> ministry of the Holy Spirit began in Acts 2</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1 Cor. 12:13</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1:5</a:t>
            </a:r>
          </a:p>
          <a:p>
            <a:pPr marL="971550" lvl="4" indent="-514350">
              <a:lnSpc>
                <a:spcPct val="100000"/>
              </a:lnSpc>
              <a:spcBef>
                <a:spcPts val="0"/>
              </a:spcBef>
              <a:spcAft>
                <a:spcPts val="1200"/>
              </a:spcAft>
              <a:buClr>
                <a:srgbClr val="FFC000"/>
              </a:buClr>
              <a:buSzPct val="100000"/>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Acts 11:15-16</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2:1-4, 37-41</a:t>
            </a:r>
          </a:p>
        </p:txBody>
      </p:sp>
      <p:sp>
        <p:nvSpPr>
          <p:cNvPr id="7" name="Rectangle 2">
            <a:extLst>
              <a:ext uri="{FF2B5EF4-FFF2-40B4-BE49-F238E27FC236}">
                <a16:creationId xmlns:a16="http://schemas.microsoft.com/office/drawing/2014/main" id="{D271E27F-8258-E50B-B323-E55923C2E1C8}"/>
              </a:ext>
            </a:extLst>
          </p:cNvPr>
          <p:cNvSpPr>
            <a:spLocks noGrp="1" noChangeArrowheads="1"/>
          </p:cNvSpPr>
          <p:nvPr>
            <p:ph type="title"/>
          </p:nvPr>
        </p:nvSpPr>
        <p:spPr>
          <a:xfrm>
            <a:off x="2133600" y="228600"/>
            <a:ext cx="7924800" cy="8382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Did the Church Begin?</a:t>
            </a:r>
          </a:p>
        </p:txBody>
      </p:sp>
      <p:pic>
        <p:nvPicPr>
          <p:cNvPr id="8" name="Picture 4" descr="King_of_Kings[1]">
            <a:extLst>
              <a:ext uri="{FF2B5EF4-FFF2-40B4-BE49-F238E27FC236}">
                <a16:creationId xmlns:a16="http://schemas.microsoft.com/office/drawing/2014/main" id="{D5145C20-C5AD-9F50-FB9D-DB1C73D20B71}"/>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820400" y="121920"/>
            <a:ext cx="810313" cy="1097280"/>
          </a:xfrm>
        </p:spPr>
      </p:pic>
    </p:spTree>
    <p:extLst>
      <p:ext uri="{BB962C8B-B14F-4D97-AF65-F5344CB8AC3E}">
        <p14:creationId xmlns:p14="http://schemas.microsoft.com/office/powerpoint/2010/main" val="73669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D03FE-44A4-A3F8-C276-BEEF032AF89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F2B77EB-18C2-F057-EF7C-1D1A2D5B7FE2}"/>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11:11-12a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Gentiles Arrive</a:t>
            </a:r>
          </a:p>
        </p:txBody>
      </p:sp>
      <p:sp>
        <p:nvSpPr>
          <p:cNvPr id="161795" name="Rectangle 3">
            <a:extLst>
              <a:ext uri="{FF2B5EF4-FFF2-40B4-BE49-F238E27FC236}">
                <a16:creationId xmlns:a16="http://schemas.microsoft.com/office/drawing/2014/main" id="{81DF5E8E-615B-67EF-E0BD-D74F29985202}"/>
              </a:ext>
            </a:extLst>
          </p:cNvPr>
          <p:cNvSpPr>
            <a:spLocks noGrp="1" noChangeArrowheads="1"/>
          </p:cNvSpPr>
          <p:nvPr>
            <p:ph type="body" idx="1"/>
          </p:nvPr>
        </p:nvSpPr>
        <p:spPr>
          <a:xfrm>
            <a:off x="838200" y="2147130"/>
            <a:ext cx="7391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Men who came to Caesarea (11)</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God’s command to Peter to join them (12a)</a:t>
            </a:r>
          </a:p>
          <a:p>
            <a:pPr marL="0" lvl="3" indent="0" eaLnBrk="1" hangingPunct="1">
              <a:lnSpc>
                <a:spcPct val="100000"/>
              </a:lnSpc>
              <a:spcBef>
                <a:spcPts val="0"/>
              </a:spcBef>
              <a:spcAft>
                <a:spcPts val="36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C9DA029-3FA9-E23D-17F9-372D5E473E8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98175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DC746-6015-4D8E-70A2-AC8BCB9731E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0FA0228-661C-28CE-558E-EAB92D096D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65E922-77F9-E254-1031-FC5B343069B6}"/>
              </a:ext>
            </a:extLst>
          </p:cNvPr>
          <p:cNvSpPr/>
          <p:nvPr/>
        </p:nvSpPr>
        <p:spPr>
          <a:xfrm>
            <a:off x="609600" y="0"/>
            <a:ext cx="10972800" cy="3631763"/>
          </a:xfrm>
          <a:prstGeom prst="rect">
            <a:avLst/>
          </a:prstGeom>
        </p:spPr>
        <p:txBody>
          <a:bodyPr wrap="square">
            <a:spAutoFit/>
          </a:bodyPr>
          <a:lstStyle/>
          <a:p>
            <a:pPr algn="ctr">
              <a:spcAft>
                <a:spcPts val="900"/>
              </a:spcAft>
              <a:buClr>
                <a:srgbClr val="00FFFF"/>
              </a:buClr>
              <a:buSzPct val="75000"/>
              <a:defRPr/>
            </a:pPr>
            <a:r>
              <a:rPr lang="en-US" sz="4000" kern="0" dirty="0">
                <a:solidFill>
                  <a:srgbClr val="00FFFF"/>
                </a:solidFill>
                <a:effectLst>
                  <a:outerShdw blurRad="38100" dist="38100" dir="2700000" algn="tl">
                    <a:srgbClr val="000000"/>
                  </a:outerShdw>
                </a:effectLst>
                <a:ea typeface="+mj-ea"/>
                <a:cs typeface="+mj-cs"/>
              </a:rPr>
              <a:t>Acts 11:15-16</a:t>
            </a:r>
            <a:endParaRPr lang="en-US" altLang="en-US" sz="4000" kern="0" dirty="0">
              <a:solidFill>
                <a:srgbClr val="00FFFF"/>
              </a:solidFill>
              <a:effectLst>
                <a:outerShdw blurRad="38100" dist="38100" dir="2700000" algn="tl">
                  <a:srgbClr val="000000"/>
                </a:outerShdw>
              </a:effectLst>
              <a:ea typeface="+mj-ea"/>
              <a:cs typeface="+mj-cs"/>
            </a:endParaRPr>
          </a:p>
          <a:p>
            <a:pPr algn="just">
              <a:spcAft>
                <a:spcPts val="1000"/>
              </a:spcAft>
            </a:pPr>
            <a:r>
              <a:rPr lang="en-US" sz="3600" baseline="30000" dirty="0">
                <a:effectLst>
                  <a:outerShdw blurRad="38100" dist="38100" dir="2700000" algn="tl">
                    <a:srgbClr val="000000">
                      <a:alpha val="43137"/>
                    </a:srgbClr>
                  </a:outerShdw>
                </a:effectLst>
                <a:cs typeface="Calibri" panose="020F0502020204030204" pitchFamily="34" charset="0"/>
              </a:rPr>
              <a:t>15 </a:t>
            </a:r>
            <a:r>
              <a:rPr lang="en-US" sz="3600" dirty="0">
                <a:effectLst>
                  <a:outerShdw blurRad="38100" dist="38100" dir="2700000" algn="tl">
                    <a:srgbClr val="000000">
                      <a:alpha val="43137"/>
                    </a:srgbClr>
                  </a:outerShdw>
                </a:effectLst>
                <a:cs typeface="Calibri" panose="020F0502020204030204" pitchFamily="34" charset="0"/>
              </a:rPr>
              <a:t>And as I began to speak, the Holy Spirit fell upon them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just as </a:t>
            </a:r>
            <a:r>
              <a:rPr lang="en-US" sz="3600" b="1" i="1" u="sng" dirty="0">
                <a:solidFill>
                  <a:srgbClr val="FFFFCC"/>
                </a:solidFill>
                <a:effectLst>
                  <a:outerShdw blurRad="38100" dist="38100" dir="2700000" algn="tl">
                    <a:srgbClr val="000000">
                      <a:alpha val="43137"/>
                    </a:srgbClr>
                  </a:outerShdw>
                </a:effectLst>
                <a:cs typeface="Calibri" panose="020F0502020204030204" pitchFamily="34" charset="0"/>
              </a:rPr>
              <a:t>He did</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 upon us at the beginning</a:t>
            </a:r>
            <a:r>
              <a:rPr lang="en-US" sz="3600" dirty="0">
                <a:effectLst>
                  <a:outerShdw blurRad="38100" dist="38100" dir="2700000" algn="tl">
                    <a:srgbClr val="000000">
                      <a:alpha val="43137"/>
                    </a:srgbClr>
                  </a:outerShdw>
                </a:effectLst>
                <a:cs typeface="Calibri" panose="020F0502020204030204" pitchFamily="34" charset="0"/>
              </a:rPr>
              <a:t>. </a:t>
            </a:r>
            <a:r>
              <a:rPr lang="en-US" sz="3600" baseline="30000" dirty="0">
                <a:effectLst>
                  <a:outerShdw blurRad="38100" dist="38100" dir="2700000" algn="tl">
                    <a:srgbClr val="000000">
                      <a:alpha val="43137"/>
                    </a:srgbClr>
                  </a:outerShdw>
                </a:effectLst>
                <a:cs typeface="Calibri" panose="020F0502020204030204" pitchFamily="34" charset="0"/>
              </a:rPr>
              <a:t>16 </a:t>
            </a:r>
            <a:r>
              <a:rPr lang="en-US" sz="3600" dirty="0">
                <a:effectLst>
                  <a:outerShdw blurRad="38100" dist="38100" dir="2700000" algn="tl">
                    <a:srgbClr val="000000">
                      <a:alpha val="43137"/>
                    </a:srgbClr>
                  </a:outerShdw>
                </a:effectLst>
                <a:cs typeface="Calibri" panose="020F0502020204030204" pitchFamily="34" charset="0"/>
              </a:rPr>
              <a:t>And I remembered the word of the Lord, how He used to say, ‘John baptized with water, but you will be baptized with the Holy Spirit.’</a:t>
            </a:r>
          </a:p>
        </p:txBody>
      </p:sp>
      <p:pic>
        <p:nvPicPr>
          <p:cNvPr id="4" name="Picture 3">
            <a:extLst>
              <a:ext uri="{FF2B5EF4-FFF2-40B4-BE49-F238E27FC236}">
                <a16:creationId xmlns:a16="http://schemas.microsoft.com/office/drawing/2014/main" id="{9E46B995-3B02-7AC9-A40F-CD1F6034807F}"/>
              </a:ext>
            </a:extLst>
          </p:cNvPr>
          <p:cNvPicPr>
            <a:picLocks noChangeAspect="1"/>
          </p:cNvPicPr>
          <p:nvPr/>
        </p:nvPicPr>
        <p:blipFill>
          <a:blip r:embed="rId3"/>
          <a:stretch>
            <a:fillRect/>
          </a:stretch>
        </p:blipFill>
        <p:spPr>
          <a:xfrm>
            <a:off x="4673015" y="3048000"/>
            <a:ext cx="2845971" cy="1828800"/>
          </a:xfrm>
          <a:prstGeom prst="rect">
            <a:avLst/>
          </a:prstGeom>
        </p:spPr>
      </p:pic>
    </p:spTree>
    <p:extLst>
      <p:ext uri="{BB962C8B-B14F-4D97-AF65-F5344CB8AC3E}">
        <p14:creationId xmlns:p14="http://schemas.microsoft.com/office/powerpoint/2010/main" val="24266618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AEB2E-5CE6-453C-B7EB-77AA43BBBBE4}"/>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33D83915-A3C6-7A47-D3A0-0EFA9CF4F7F4}"/>
              </a:ext>
            </a:extLst>
          </p:cNvPr>
          <p:cNvSpPr>
            <a:spLocks noGrp="1" noChangeArrowheads="1"/>
          </p:cNvSpPr>
          <p:nvPr>
            <p:ph type="body" sz="half" idx="2"/>
          </p:nvPr>
        </p:nvSpPr>
        <p:spPr>
          <a:xfrm>
            <a:off x="609600" y="1257300"/>
            <a:ext cx="10972800" cy="5219700"/>
          </a:xfrm>
        </p:spPr>
        <p:txBody>
          <a:bodyPr/>
          <a:lstStyle/>
          <a:p>
            <a:pPr marL="514350" lvl="3" indent="-514350" eaLnBrk="1" hangingPunct="1">
              <a:lnSpc>
                <a:spcPct val="100000"/>
              </a:lnSpc>
              <a:spcBef>
                <a:spcPts val="0"/>
              </a:spcBef>
              <a:spcAft>
                <a:spcPts val="3000"/>
              </a:spcAft>
              <a:buClr>
                <a:srgbClr val="00FF00"/>
              </a:buClr>
              <a:buSzPct val="100000"/>
              <a:buFont typeface="+mj-lt"/>
              <a:buAutoNum type="arabicPeriod" startAt="5"/>
              <a:defRPr/>
            </a:pPr>
            <a:r>
              <a:rPr lang="en-US" sz="3000" dirty="0">
                <a:effectLst>
                  <a:outerShdw blurRad="38100" dist="38100" dir="2700000" algn="tl">
                    <a:srgbClr val="000000">
                      <a:alpha val="43137"/>
                    </a:srgbClr>
                  </a:outerShdw>
                </a:effectLst>
                <a:latin typeface="Calibri" panose="020F0502020204030204" pitchFamily="34" charset="0"/>
              </a:rPr>
              <a:t>The Church existed before Paul’s conversion in Acts 9 (Acts 5:11; 8:1,3; Rom. 16:7)</a:t>
            </a:r>
          </a:p>
          <a:p>
            <a:pPr marL="514350" lvl="3" indent="-514350" eaLnBrk="1" hangingPunct="1">
              <a:lnSpc>
                <a:spcPct val="100000"/>
              </a:lnSpc>
              <a:spcBef>
                <a:spcPts val="0"/>
              </a:spcBef>
              <a:spcAft>
                <a:spcPts val="3000"/>
              </a:spcAft>
              <a:buClr>
                <a:srgbClr val="00FF00"/>
              </a:buClr>
              <a:buSzPct val="100000"/>
              <a:buFont typeface="+mj-lt"/>
              <a:buAutoNum type="arabicPeriod" startAt="5"/>
              <a:defRPr/>
            </a:pP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rPr>
              <a:t>The Baptizing </a:t>
            </a:r>
            <a:r>
              <a:rPr lang="en-US" sz="3000" b="1" i="1" dirty="0">
                <a:solidFill>
                  <a:srgbClr val="FFFFCC"/>
                </a:solidFill>
                <a:effectLst>
                  <a:outerShdw blurRad="38100" dist="38100" dir="2700000" algn="tl">
                    <a:srgbClr val="000000">
                      <a:alpha val="43137"/>
                    </a:srgbClr>
                  </a:outerShdw>
                </a:effectLst>
                <a:latin typeface="Calibri" panose="020F0502020204030204" pitchFamily="34" charset="0"/>
              </a:rPr>
              <a:t>(joining, uniting, identifying)</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rPr>
              <a:t> ministry of the Holy Spirit began in Acts 2</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1 Cor. 12:13</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1:5</a:t>
            </a:r>
          </a:p>
          <a:p>
            <a:pPr marL="971550" lvl="4" indent="-514350">
              <a:lnSpc>
                <a:spcPct val="100000"/>
              </a:lnSpc>
              <a:spcBef>
                <a:spcPts val="0"/>
              </a:spcBef>
              <a:spcAft>
                <a:spcPts val="1200"/>
              </a:spcAft>
              <a:buClr>
                <a:srgbClr val="FFC000"/>
              </a:buClr>
              <a:buSzPct val="100000"/>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Acts 11:15-16</a:t>
            </a:r>
          </a:p>
          <a:p>
            <a:pPr marL="971550" lvl="4" indent="-514350">
              <a:lnSpc>
                <a:spcPct val="100000"/>
              </a:lnSpc>
              <a:spcBef>
                <a:spcPts val="0"/>
              </a:spcBef>
              <a:spcAft>
                <a:spcPts val="1200"/>
              </a:spcAft>
              <a:buClr>
                <a:srgbClr val="FFC000"/>
              </a:buClr>
              <a:buSzPct val="100000"/>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Acts 2:1-4, 37-41</a:t>
            </a:r>
          </a:p>
        </p:txBody>
      </p:sp>
      <p:sp>
        <p:nvSpPr>
          <p:cNvPr id="7" name="Rectangle 2">
            <a:extLst>
              <a:ext uri="{FF2B5EF4-FFF2-40B4-BE49-F238E27FC236}">
                <a16:creationId xmlns:a16="http://schemas.microsoft.com/office/drawing/2014/main" id="{314C7416-8E9A-523D-CFDB-BB8ED8A2F507}"/>
              </a:ext>
            </a:extLst>
          </p:cNvPr>
          <p:cNvSpPr>
            <a:spLocks noGrp="1" noChangeArrowheads="1"/>
          </p:cNvSpPr>
          <p:nvPr>
            <p:ph type="title"/>
          </p:nvPr>
        </p:nvSpPr>
        <p:spPr>
          <a:xfrm>
            <a:off x="2133600" y="228600"/>
            <a:ext cx="7924800" cy="8382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Did the Church Begin?</a:t>
            </a:r>
          </a:p>
        </p:txBody>
      </p:sp>
      <p:pic>
        <p:nvPicPr>
          <p:cNvPr id="8" name="Picture 4" descr="King_of_Kings[1]">
            <a:extLst>
              <a:ext uri="{FF2B5EF4-FFF2-40B4-BE49-F238E27FC236}">
                <a16:creationId xmlns:a16="http://schemas.microsoft.com/office/drawing/2014/main" id="{E718A916-9F2E-67C7-9E59-CC6F70988B7A}"/>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820400" y="121920"/>
            <a:ext cx="810313" cy="1097280"/>
          </a:xfrm>
        </p:spPr>
      </p:pic>
    </p:spTree>
    <p:extLst>
      <p:ext uri="{BB962C8B-B14F-4D97-AF65-F5344CB8AC3E}">
        <p14:creationId xmlns:p14="http://schemas.microsoft.com/office/powerpoint/2010/main" val="2317163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1515" y="137160"/>
            <a:ext cx="9308970" cy="6583680"/>
          </a:xfrm>
          <a:prstGeom prst="rect">
            <a:avLst/>
          </a:prstGeom>
        </p:spPr>
      </p:pic>
    </p:spTree>
    <p:extLst>
      <p:ext uri="{BB962C8B-B14F-4D97-AF65-F5344CB8AC3E}">
        <p14:creationId xmlns:p14="http://schemas.microsoft.com/office/powerpoint/2010/main" val="26293627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0B5B8-13A2-B9B9-336C-59A059BE638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B609178-B026-8596-5A73-D8C0C35A94C1}"/>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Defense</a:t>
            </a:r>
          </a:p>
        </p:txBody>
      </p:sp>
      <p:sp>
        <p:nvSpPr>
          <p:cNvPr id="161795" name="Rectangle 3">
            <a:extLst>
              <a:ext uri="{FF2B5EF4-FFF2-40B4-BE49-F238E27FC236}">
                <a16:creationId xmlns:a16="http://schemas.microsoft.com/office/drawing/2014/main" id="{51821EE5-600A-0C10-ED64-89E0F2E256A8}"/>
              </a:ext>
            </a:extLst>
          </p:cNvPr>
          <p:cNvSpPr>
            <a:spLocks noGrp="1" noChangeArrowheads="1"/>
          </p:cNvSpPr>
          <p:nvPr>
            <p:ph type="body" idx="1"/>
          </p:nvPr>
        </p:nvSpPr>
        <p:spPr>
          <a:xfrm>
            <a:off x="457200" y="1371600"/>
            <a:ext cx="7086600" cy="5257799"/>
          </a:xfrm>
        </p:spPr>
        <p:txBody>
          <a:bodyPr/>
          <a:lstStyle/>
          <a:p>
            <a:pPr marL="457200" lvl="3" indent="-457200" eaLnBrk="1" hangingPunct="1">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exposition (4)</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Vision (5-6)</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Command (7-10)</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Gentiles arrive (11-12a)</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Journey to Caesarea (12b)</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Entrance into the house (12c)</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Cornelius’s salvation (13-14)</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Evidence (15-16)</a:t>
            </a:r>
          </a:p>
          <a:p>
            <a:pPr marL="457200" lvl="3" indent="-457200">
              <a:lnSpc>
                <a:spcPct val="100000"/>
              </a:lnSpc>
              <a:spcBef>
                <a:spcPts val="0"/>
              </a:spcBef>
              <a:spcAft>
                <a:spcPts val="9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Peter’s conclusion (17)</a:t>
            </a:r>
          </a:p>
        </p:txBody>
      </p:sp>
      <p:pic>
        <p:nvPicPr>
          <p:cNvPr id="2" name="Picture 1">
            <a:extLst>
              <a:ext uri="{FF2B5EF4-FFF2-40B4-BE49-F238E27FC236}">
                <a16:creationId xmlns:a16="http://schemas.microsoft.com/office/drawing/2014/main" id="{CBB9183A-D998-0FDB-9EC5-AA14B00E5FB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782389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lstStyle/>
          <a:p>
            <a:pPr algn="ctr"/>
            <a:r>
              <a:rPr lang="en-US" sz="3600" dirty="0">
                <a:solidFill>
                  <a:srgbClr val="00FFFF"/>
                </a:solidFill>
                <a:effectLst>
                  <a:outerShdw blurRad="38100" dist="38100" dir="2700000" algn="tl">
                    <a:srgbClr val="000000">
                      <a:alpha val="43137"/>
                    </a:srgbClr>
                  </a:outerShdw>
                </a:effectLst>
                <a:latin typeface="+mn-lt"/>
              </a:rPr>
              <a:t>Passage Conditioning Salvation </a:t>
            </a:r>
            <a:br>
              <a:rPr lang="en-US" sz="3600" dirty="0">
                <a:solidFill>
                  <a:srgbClr val="00FFFF"/>
                </a:solidFill>
                <a:effectLst>
                  <a:outerShdw blurRad="38100" dist="38100" dir="2700000" algn="tl">
                    <a:srgbClr val="000000">
                      <a:alpha val="43137"/>
                    </a:srgbClr>
                  </a:outerShdw>
                </a:effectLst>
                <a:latin typeface="+mn-lt"/>
              </a:rPr>
            </a:br>
            <a:r>
              <a:rPr lang="en-US" sz="3600" dirty="0">
                <a:solidFill>
                  <a:srgbClr val="00FFFF"/>
                </a:solidFill>
                <a:effectLst>
                  <a:outerShdw blurRad="38100" dist="38100" dir="2700000" algn="tl">
                    <a:srgbClr val="000000">
                      <a:alpha val="43137"/>
                    </a:srgbClr>
                  </a:outerShdw>
                </a:effectLst>
                <a:latin typeface="+mn-lt"/>
              </a:rPr>
              <a:t>on </a:t>
            </a:r>
            <a:r>
              <a:rPr lang="en-US" sz="3600" b="1" u="sng" dirty="0">
                <a:solidFill>
                  <a:srgbClr val="FFFFCC"/>
                </a:solidFill>
                <a:effectLst>
                  <a:outerShdw blurRad="38100" dist="38100" dir="2700000" algn="tl">
                    <a:srgbClr val="000000">
                      <a:alpha val="43137"/>
                    </a:srgbClr>
                  </a:outerShdw>
                </a:effectLst>
                <a:latin typeface="+mn-lt"/>
              </a:rPr>
              <a:t>Faith Alone</a:t>
            </a:r>
            <a:r>
              <a:rPr lang="en-US" sz="3600" b="1" dirty="0">
                <a:solidFill>
                  <a:srgbClr val="FFFFCC"/>
                </a:solidFill>
                <a:effectLst>
                  <a:outerShdw blurRad="38100" dist="38100" dir="2700000" algn="tl">
                    <a:srgbClr val="000000">
                      <a:alpha val="43137"/>
                    </a:srgbClr>
                  </a:outerShdw>
                </a:effectLst>
                <a:latin typeface="+mn-lt"/>
              </a:rPr>
              <a:t> </a:t>
            </a:r>
            <a:r>
              <a:rPr lang="en-US" sz="3600" i="1" dirty="0">
                <a:solidFill>
                  <a:srgbClr val="00FFFF"/>
                </a:solidFill>
                <a:effectLst>
                  <a:outerShdw blurRad="38100" dist="38100" dir="2700000" algn="tl">
                    <a:srgbClr val="000000">
                      <a:alpha val="43137"/>
                    </a:srgbClr>
                  </a:outerShdw>
                </a:effectLst>
                <a:latin typeface="+mn-lt"/>
              </a:rPr>
              <a:t>(Sola Fide)</a:t>
            </a:r>
          </a:p>
        </p:txBody>
      </p:sp>
      <p:sp>
        <p:nvSpPr>
          <p:cNvPr id="3" name="Content Placeholder 2"/>
          <p:cNvSpPr>
            <a:spLocks noGrp="1"/>
          </p:cNvSpPr>
          <p:nvPr>
            <p:ph idx="1"/>
          </p:nvPr>
        </p:nvSpPr>
        <p:spPr>
          <a:xfrm>
            <a:off x="609600" y="1752600"/>
            <a:ext cx="9525000" cy="3429000"/>
          </a:xfrm>
        </p:spPr>
        <p:txBody>
          <a:bodyPr/>
          <a:lstStyle/>
          <a:p>
            <a:pPr marL="457200" indent="-457200">
              <a:lnSpc>
                <a:spcPct val="100000"/>
              </a:lnSpc>
              <a:spcBef>
                <a:spcPts val="0"/>
              </a:spcBef>
              <a:spcAft>
                <a:spcPts val="1800"/>
              </a:spcAft>
              <a:buClr>
                <a:srgbClr val="FFC000"/>
              </a:buClr>
            </a:pPr>
            <a:r>
              <a:rPr lang="en-US" sz="3200" dirty="0">
                <a:effectLst>
                  <a:outerShdw blurRad="38100" dist="38100" dir="2700000" algn="tl">
                    <a:srgbClr val="000000">
                      <a:alpha val="43137"/>
                    </a:srgbClr>
                  </a:outerShdw>
                </a:effectLst>
                <a:cs typeface="Times New Roman" pitchFamily="18" charset="0"/>
              </a:rPr>
              <a:t>Genesis 15:6</a:t>
            </a:r>
          </a:p>
          <a:p>
            <a:pPr marL="457200" indent="-457200">
              <a:lnSpc>
                <a:spcPct val="100000"/>
              </a:lnSpc>
              <a:spcBef>
                <a:spcPts val="0"/>
              </a:spcBef>
              <a:spcAft>
                <a:spcPts val="1800"/>
              </a:spcAft>
              <a:buClr>
                <a:srgbClr val="FFC000"/>
              </a:buClr>
            </a:pPr>
            <a:r>
              <a:rPr lang="en-US" sz="3200" dirty="0">
                <a:effectLst>
                  <a:outerShdw blurRad="38100" dist="38100" dir="2700000" algn="tl">
                    <a:srgbClr val="000000">
                      <a:alpha val="43137"/>
                    </a:srgbClr>
                  </a:outerShdw>
                </a:effectLst>
                <a:cs typeface="Times New Roman" pitchFamily="18" charset="0"/>
              </a:rPr>
              <a:t>John 3:16; 5:24; 6:28-29, 47; 16:8-9; 20:30-31</a:t>
            </a:r>
          </a:p>
          <a:p>
            <a:pPr marL="457200" indent="-457200">
              <a:lnSpc>
                <a:spcPct val="100000"/>
              </a:lnSpc>
              <a:spcBef>
                <a:spcPts val="0"/>
              </a:spcBef>
              <a:spcAft>
                <a:spcPts val="1800"/>
              </a:spcAft>
              <a:buClr>
                <a:srgbClr val="FFC000"/>
              </a:buClr>
            </a:pPr>
            <a:r>
              <a:rPr lang="en-US" sz="3200" dirty="0">
                <a:effectLst>
                  <a:outerShdw blurRad="38100" dist="38100" dir="2700000" algn="tl">
                    <a:srgbClr val="000000">
                      <a:alpha val="43137"/>
                    </a:srgbClr>
                  </a:outerShdw>
                </a:effectLst>
                <a:cs typeface="Times New Roman" pitchFamily="18" charset="0"/>
              </a:rPr>
              <a:t>Acts 16:30-31</a:t>
            </a:r>
          </a:p>
          <a:p>
            <a:pPr marL="457200" indent="-457200">
              <a:lnSpc>
                <a:spcPct val="100000"/>
              </a:lnSpc>
              <a:spcBef>
                <a:spcPts val="0"/>
              </a:spcBef>
              <a:spcAft>
                <a:spcPts val="1800"/>
              </a:spcAft>
              <a:buClr>
                <a:srgbClr val="FFC000"/>
              </a:buClr>
            </a:pPr>
            <a:r>
              <a:rPr lang="en-US" sz="3200" dirty="0">
                <a:effectLst>
                  <a:outerShdw blurRad="38100" dist="38100" dir="2700000" algn="tl">
                    <a:srgbClr val="000000">
                      <a:alpha val="43137"/>
                    </a:srgbClr>
                  </a:outerShdw>
                </a:effectLst>
                <a:cs typeface="Times New Roman" pitchFamily="18" charset="0"/>
              </a:rPr>
              <a:t>Romans 1:16; Ephesians 2:8-9</a:t>
            </a:r>
          </a:p>
          <a:p>
            <a:pPr marL="457200" indent="-457200">
              <a:lnSpc>
                <a:spcPct val="100000"/>
              </a:lnSpc>
              <a:spcBef>
                <a:spcPts val="0"/>
              </a:spcBef>
              <a:spcAft>
                <a:spcPts val="1800"/>
              </a:spcAft>
              <a:buClr>
                <a:srgbClr val="FFC000"/>
              </a:buClr>
            </a:pPr>
            <a:r>
              <a:rPr lang="en-US" sz="3200" dirty="0">
                <a:effectLst>
                  <a:outerShdw blurRad="38100" dist="38100" dir="2700000" algn="tl">
                    <a:srgbClr val="000000">
                      <a:alpha val="43137"/>
                    </a:srgbClr>
                  </a:outerShdw>
                </a:effectLst>
                <a:cs typeface="Times New Roman" pitchFamily="18" charset="0"/>
              </a:rPr>
              <a:t>Hebrews 11:6</a:t>
            </a:r>
          </a:p>
        </p:txBody>
      </p:sp>
      <p:pic>
        <p:nvPicPr>
          <p:cNvPr id="4" name="Picture 2" descr="http://4.bp.blogspot.com/-JXH-bqfBcWE/TgJAJNX1UjI/AAAAAAAAAVA/qgy871X7QgQ/s1600/ABE.gif"/>
          <p:cNvPicPr>
            <a:picLocks noChangeAspect="1" noChangeArrowheads="1"/>
          </p:cNvPicPr>
          <p:nvPr/>
        </p:nvPicPr>
        <p:blipFill>
          <a:blip r:embed="rId2" cstate="print"/>
          <a:srcRect/>
          <a:stretch>
            <a:fillRect/>
          </a:stretch>
        </p:blipFill>
        <p:spPr bwMode="auto">
          <a:xfrm>
            <a:off x="8995410" y="1828800"/>
            <a:ext cx="2586990" cy="3200400"/>
          </a:xfrm>
          <a:prstGeom prst="rect">
            <a:avLst/>
          </a:prstGeom>
          <a:noFill/>
          <a:ln w="28575">
            <a:solidFill>
              <a:srgbClr val="FFFF00"/>
            </a:solidFill>
            <a:miter lim="800000"/>
            <a:headEnd/>
            <a:tailEnd/>
          </a:ln>
        </p:spPr>
      </p:pic>
    </p:spTree>
    <p:extLst>
      <p:ext uri="{BB962C8B-B14F-4D97-AF65-F5344CB8AC3E}">
        <p14:creationId xmlns:p14="http://schemas.microsoft.com/office/powerpoint/2010/main" val="2892848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7772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b="1" dirty="0"/>
              <a:t>Gen 15:6</a:t>
            </a:r>
          </a:p>
          <a:p>
            <a:pPr marL="0" indent="0" algn="just">
              <a:spcBef>
                <a:spcPts val="0"/>
              </a:spcBef>
              <a:spcAft>
                <a:spcPts val="0"/>
              </a:spcAft>
              <a:buNone/>
              <a:defRPr/>
            </a:pPr>
            <a:r>
              <a:rPr lang="en-US" altLang="en-US" dirty="0"/>
              <a:t>Then he </a:t>
            </a:r>
            <a:r>
              <a:rPr lang="en-US" altLang="en-US" b="1" u="sng" dirty="0">
                <a:solidFill>
                  <a:srgbClr val="FFFFCC"/>
                </a:solidFill>
              </a:rPr>
              <a:t>believed</a:t>
            </a:r>
            <a:r>
              <a:rPr lang="en-US" altLang="en-US" dirty="0"/>
              <a:t> in the LORD; and He reckoned it to him as righteousness.</a:t>
            </a:r>
          </a:p>
        </p:txBody>
      </p:sp>
      <p:sp>
        <p:nvSpPr>
          <p:cNvPr id="4" name="Title 1"/>
          <p:cNvSpPr txBox="1">
            <a:spLocks/>
          </p:cNvSpPr>
          <p:nvPr/>
        </p:nvSpPr>
        <p:spPr>
          <a:xfrm>
            <a:off x="1857375" y="152400"/>
            <a:ext cx="847725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mn-lt"/>
              </a:rPr>
              <a:t>Belief – God’s One Condition for Justification</a:t>
            </a:r>
          </a:p>
        </p:txBody>
      </p:sp>
      <p:sp>
        <p:nvSpPr>
          <p:cNvPr id="5" name="Content Placeholder 2"/>
          <p:cNvSpPr txBox="1">
            <a:spLocks/>
          </p:cNvSpPr>
          <p:nvPr/>
        </p:nvSpPr>
        <p:spPr bwMode="auto">
          <a:xfrm>
            <a:off x="609600" y="2667000"/>
            <a:ext cx="7772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t>John 3:16</a:t>
            </a:r>
          </a:p>
          <a:p>
            <a:pPr marL="0" indent="0">
              <a:spcBef>
                <a:spcPts val="0"/>
              </a:spcBef>
              <a:spcAft>
                <a:spcPts val="0"/>
              </a:spcAft>
              <a:buNone/>
              <a:defRPr/>
            </a:pPr>
            <a:r>
              <a:rPr lang="en-US" altLang="en-US" sz="2800" dirty="0"/>
              <a:t>For God so loved the world, that He gave His only begotten Son, that whoever </a:t>
            </a:r>
            <a:r>
              <a:rPr lang="en-US" altLang="en-US" sz="2800" b="1" u="sng" dirty="0">
                <a:solidFill>
                  <a:srgbClr val="FFFFCC"/>
                </a:solidFill>
              </a:rPr>
              <a:t>believes</a:t>
            </a:r>
            <a:r>
              <a:rPr lang="en-US" altLang="en-US" sz="2800" dirty="0"/>
              <a:t> in Him shall not perish, but have eternal life.</a:t>
            </a:r>
          </a:p>
        </p:txBody>
      </p:sp>
      <p:sp>
        <p:nvSpPr>
          <p:cNvPr id="6" name="Content Placeholder 2"/>
          <p:cNvSpPr txBox="1">
            <a:spLocks/>
          </p:cNvSpPr>
          <p:nvPr/>
        </p:nvSpPr>
        <p:spPr bwMode="auto">
          <a:xfrm>
            <a:off x="609600" y="4800600"/>
            <a:ext cx="7772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t>Acts 16:30-31</a:t>
            </a:r>
          </a:p>
          <a:p>
            <a:pPr marL="0" indent="0">
              <a:spcBef>
                <a:spcPts val="0"/>
              </a:spcBef>
              <a:spcAft>
                <a:spcPts val="0"/>
              </a:spcAft>
              <a:buNone/>
              <a:defRPr/>
            </a:pPr>
            <a:r>
              <a:rPr lang="en-US" altLang="en-US" sz="2800" dirty="0"/>
              <a:t>"Sirs, what must I do to be saved?" They said, "</a:t>
            </a:r>
            <a:r>
              <a:rPr lang="en-US" altLang="en-US" sz="2800" b="1" u="sng" dirty="0">
                <a:solidFill>
                  <a:srgbClr val="FFFFCC"/>
                </a:solidFill>
              </a:rPr>
              <a:t>Believe</a:t>
            </a:r>
            <a:r>
              <a:rPr lang="en-US" altLang="en-US" sz="2800" dirty="0"/>
              <a:t> in the Lord Jesus, and you will be saved..."</a:t>
            </a:r>
          </a:p>
        </p:txBody>
      </p:sp>
      <p:pic>
        <p:nvPicPr>
          <p:cNvPr id="2" name="Picture 2" descr="http://4.bp.blogspot.com/-JXH-bqfBcWE/TgJAJNX1UjI/AAAAAAAAAVA/qgy871X7QgQ/s1600/ABE.gif">
            <a:extLst>
              <a:ext uri="{FF2B5EF4-FFF2-40B4-BE49-F238E27FC236}">
                <a16:creationId xmlns:a16="http://schemas.microsoft.com/office/drawing/2014/main" id="{850C22B3-40AB-AEA4-1372-7838319996EB}"/>
              </a:ext>
            </a:extLst>
          </p:cNvPr>
          <p:cNvPicPr>
            <a:picLocks noChangeAspect="1" noChangeArrowheads="1"/>
          </p:cNvPicPr>
          <p:nvPr/>
        </p:nvPicPr>
        <p:blipFill>
          <a:blip r:embed="rId2" cstate="print"/>
          <a:srcRect/>
          <a:stretch>
            <a:fillRect/>
          </a:stretch>
        </p:blipFill>
        <p:spPr bwMode="auto">
          <a:xfrm>
            <a:off x="8995410" y="1828800"/>
            <a:ext cx="2586990" cy="3200400"/>
          </a:xfrm>
          <a:prstGeom prst="rect">
            <a:avLst/>
          </a:prstGeom>
          <a:noFill/>
          <a:ln w="28575">
            <a:solidFill>
              <a:srgbClr val="FFFF00"/>
            </a:solidFill>
            <a:miter lim="800000"/>
            <a:headEnd/>
            <a:tailEnd/>
          </a:ln>
        </p:spPr>
      </p:pic>
    </p:spTree>
    <p:extLst>
      <p:ext uri="{BB962C8B-B14F-4D97-AF65-F5344CB8AC3E}">
        <p14:creationId xmlns:p14="http://schemas.microsoft.com/office/powerpoint/2010/main" val="31692353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981200" y="5521325"/>
            <a:ext cx="8229600" cy="1143000"/>
          </a:xfrm>
        </p:spPr>
        <p:txBody>
          <a:bodyPr/>
          <a:lstStyle/>
          <a:p>
            <a:pPr algn="ctr" eaLnBrk="1" hangingPunct="1"/>
            <a:r>
              <a:rPr lang="en-US" altLang="en-US" sz="2000" dirty="0">
                <a:latin typeface="+mn-lt"/>
              </a:rPr>
              <a:t>Lewis Sperry Chafer, vol. 7, </a:t>
            </a:r>
            <a:r>
              <a:rPr lang="en-US" altLang="en-US" sz="2000" i="1" dirty="0">
                <a:latin typeface="+mn-lt"/>
              </a:rPr>
              <a:t>Systematic Theology</a:t>
            </a:r>
            <a:r>
              <a:rPr lang="en-US" altLang="en-US" sz="2000" dirty="0">
                <a:latin typeface="+mn-lt"/>
              </a:rPr>
              <a:t> </a:t>
            </a:r>
            <a:br>
              <a:rPr lang="en-US" altLang="en-US" sz="2000" dirty="0">
                <a:latin typeface="+mn-lt"/>
              </a:rPr>
            </a:br>
            <a:r>
              <a:rPr lang="en-US" altLang="en-US" sz="2000" dirty="0">
                <a:latin typeface="+mn-lt"/>
              </a:rPr>
              <a:t>(Grand Rapids, MI: Kregel Publications, 1993), 265-66.</a:t>
            </a:r>
          </a:p>
        </p:txBody>
      </p:sp>
      <p:sp>
        <p:nvSpPr>
          <p:cNvPr id="105475" name="Content Placeholder 2"/>
          <p:cNvSpPr>
            <a:spLocks noGrp="1"/>
          </p:cNvSpPr>
          <p:nvPr>
            <p:ph idx="1"/>
          </p:nvPr>
        </p:nvSpPr>
        <p:spPr>
          <a:xfrm>
            <a:off x="3810000" y="2628900"/>
            <a:ext cx="7772400" cy="1600200"/>
          </a:xfrm>
        </p:spPr>
        <p:txBody>
          <a:bodyPr/>
          <a:lstStyle/>
          <a:p>
            <a:pPr marL="0" indent="0" algn="just">
              <a:buNone/>
            </a:pPr>
            <a:r>
              <a:rPr lang="en-US" altLang="en-US" sz="3200" b="1" dirty="0"/>
              <a:t>“</a:t>
            </a:r>
            <a:r>
              <a:rPr lang="en-US" altLang="en-US" sz="3200" b="1" u="sng" dirty="0"/>
              <a:t>…</a:t>
            </a:r>
            <a:r>
              <a:rPr lang="en-US" altLang="en-US" sz="3200" b="1" u="sng" dirty="0">
                <a:solidFill>
                  <a:srgbClr val="FFFFCC"/>
                </a:solidFill>
              </a:rPr>
              <a:t>because upwards of 150 passages of Scripture condition salvation upon believing only</a:t>
            </a:r>
            <a:r>
              <a:rPr lang="en-US" altLang="en-US" sz="3200" b="1" dirty="0">
                <a:solidFill>
                  <a:srgbClr val="FFFFCC"/>
                </a:solidFill>
              </a:rPr>
              <a:t> </a:t>
            </a:r>
            <a:r>
              <a:rPr lang="en-US" altLang="en-US" sz="3200" dirty="0"/>
              <a:t>(cf. John 3:16; Acts 16:31).” </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609601" y="1600200"/>
            <a:ext cx="259499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609600" y="152400"/>
            <a:ext cx="1097280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mn-lt"/>
              </a:rPr>
              <a:t>Belief – God’s One Condition for Justification</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A7A74-AA36-0520-CE2E-AFD29348584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B2E0731-7C6A-C874-7809-2F8D548B5805}"/>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E169A10F-2269-31FC-BBB4-94EF7C510880}"/>
              </a:ext>
            </a:extLst>
          </p:cNvPr>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900"/>
              </a:spcAft>
              <a:buClr>
                <a:srgbClr val="00FFFF"/>
              </a:buClr>
              <a:buSzPct val="75000"/>
              <a:defRPr/>
            </a:pPr>
            <a:r>
              <a:rPr lang="en-US" altLang="en-US" sz="4000" kern="0" dirty="0">
                <a:solidFill>
                  <a:srgbClr val="00FFFF"/>
                </a:solidFill>
                <a:effectLst>
                  <a:outerShdw blurRad="38100" dist="38100" dir="2700000" algn="tl">
                    <a:srgbClr val="000000"/>
                  </a:outerShdw>
                </a:effectLst>
                <a:ea typeface="+mj-ea"/>
                <a:cs typeface="+mj-cs"/>
              </a:rPr>
              <a:t>Acts 2:38</a:t>
            </a:r>
          </a:p>
          <a:p>
            <a:pPr algn="just">
              <a:spcBef>
                <a:spcPts val="0"/>
              </a:spcBef>
              <a:spcAft>
                <a:spcPts val="0"/>
              </a:spcAft>
            </a:pPr>
            <a:r>
              <a:rPr lang="en-US" alt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Peter said to them, “</a:t>
            </a:r>
            <a:r>
              <a:rPr lang="en-US" sz="3600" b="1" u="sng" kern="0" dirty="0">
                <a:solidFill>
                  <a:srgbClr val="FFFFCC"/>
                </a:solidFill>
                <a:effectLst>
                  <a:outerShdw blurRad="38100" dist="38100" dir="2700000" algn="tl">
                    <a:srgbClr val="000000">
                      <a:alpha val="43137"/>
                    </a:srgbClr>
                  </a:outerShdw>
                </a:effectLst>
              </a:rPr>
              <a:t>Repent [</a:t>
            </a:r>
            <a:r>
              <a:rPr lang="en-US" sz="3600" b="1" i="1" u="sng" kern="0" dirty="0" err="1">
                <a:solidFill>
                  <a:srgbClr val="FFFFCC"/>
                </a:solidFill>
                <a:effectLst>
                  <a:outerShdw blurRad="38100" dist="38100" dir="2700000" algn="tl">
                    <a:srgbClr val="000000">
                      <a:alpha val="43137"/>
                    </a:srgbClr>
                  </a:outerShdw>
                </a:effectLst>
              </a:rPr>
              <a:t>metanoeō</a:t>
            </a:r>
            <a:r>
              <a:rPr lang="en-US" sz="3600" b="1" u="sng" kern="0"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and each of you be baptized in the name of Jesus Christ for (</a:t>
            </a:r>
            <a:r>
              <a:rPr lang="en-US" sz="3600" dirty="0" err="1">
                <a:effectLst>
                  <a:outerShdw blurRad="38100" dist="38100" dir="2700000" algn="tl">
                    <a:srgbClr val="000000">
                      <a:alpha val="43137"/>
                    </a:srgbClr>
                  </a:outerShdw>
                </a:effectLst>
              </a:rPr>
              <a:t>eis</a:t>
            </a:r>
            <a:r>
              <a:rPr lang="en-US" sz="3600" dirty="0">
                <a:effectLst>
                  <a:outerShdw blurRad="38100" dist="38100" dir="2700000" algn="tl">
                    <a:srgbClr val="000000">
                      <a:alpha val="43137"/>
                    </a:srgbClr>
                  </a:outerShdw>
                </a:effectLst>
              </a:rPr>
              <a:t>) the forgiveness of your sins; and you will receive the gift of the Holy Spirit.</a:t>
            </a:r>
            <a:r>
              <a:rPr lang="en-US" altLang="en-US" sz="3600" kern="0"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636BE063-333D-D460-E481-8E04CF28F177}"/>
              </a:ext>
            </a:extLst>
          </p:cNvPr>
          <p:cNvPicPr>
            <a:picLocks noChangeAspect="1"/>
          </p:cNvPicPr>
          <p:nvPr/>
        </p:nvPicPr>
        <p:blipFill>
          <a:blip r:embed="rId3"/>
          <a:stretch>
            <a:fillRect/>
          </a:stretch>
        </p:blipFill>
        <p:spPr>
          <a:xfrm>
            <a:off x="3261360" y="3109501"/>
            <a:ext cx="5669280" cy="1691099"/>
          </a:xfrm>
          <a:prstGeom prst="rect">
            <a:avLst/>
          </a:prstGeom>
        </p:spPr>
      </p:pic>
    </p:spTree>
    <p:extLst>
      <p:ext uri="{BB962C8B-B14F-4D97-AF65-F5344CB8AC3E}">
        <p14:creationId xmlns:p14="http://schemas.microsoft.com/office/powerpoint/2010/main" val="155434668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496E9-C0B1-AFCC-3C49-CDD0D7D1C31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16A8325-E113-BD63-4642-3E9F9092B3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736DA6FB-8241-BB4F-4D65-E21C7BBA06ED}"/>
              </a:ext>
            </a:extLst>
          </p:cNvPr>
          <p:cNvSpPr>
            <a:spLocks noChangeArrowheads="1"/>
          </p:cNvSpPr>
          <p:nvPr/>
        </p:nvSpPr>
        <p:spPr bwMode="auto">
          <a:xfrm>
            <a:off x="609600" y="0"/>
            <a:ext cx="10972800" cy="3154710"/>
          </a:xfrm>
          <a:prstGeom prst="rect">
            <a:avLst/>
          </a:prstGeom>
          <a:noFill/>
          <a:ln w="28575">
            <a:noFill/>
            <a:miter lim="800000"/>
            <a:headEnd/>
            <a:tailEnd/>
          </a:ln>
        </p:spPr>
        <p:txBody>
          <a:bodyPr>
            <a:spAutoFit/>
          </a:bodyPr>
          <a:lstStyle/>
          <a:p>
            <a:pPr algn="ctr">
              <a:spcAft>
                <a:spcPts val="900"/>
              </a:spcAft>
              <a:buClr>
                <a:srgbClr val="00FFFF"/>
              </a:buClr>
              <a:buSzPct val="75000"/>
              <a:defRPr/>
            </a:pPr>
            <a:r>
              <a:rPr lang="en-US" altLang="en-US" sz="4000" kern="0" dirty="0">
                <a:solidFill>
                  <a:srgbClr val="00FFFF"/>
                </a:solidFill>
                <a:effectLst>
                  <a:outerShdw blurRad="38100" dist="38100" dir="2700000" algn="tl">
                    <a:srgbClr val="000000"/>
                  </a:outerShdw>
                </a:effectLst>
                <a:ea typeface="+mj-ea"/>
                <a:cs typeface="+mj-cs"/>
              </a:rPr>
              <a:t>Matthew 12:41</a:t>
            </a:r>
          </a:p>
          <a:p>
            <a:pPr algn="just">
              <a:spcBef>
                <a:spcPts val="0"/>
              </a:spcBef>
              <a:spcAft>
                <a:spcPts val="0"/>
              </a:spcAft>
            </a:pPr>
            <a:r>
              <a:rPr lang="en-US" alt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The men of Nineveh will stand up with this generation at the judgment and will condemn it because they repented  </a:t>
            </a:r>
            <a:r>
              <a:rPr lang="en-US" sz="3600" b="1" u="sng" dirty="0">
                <a:solidFill>
                  <a:srgbClr val="FFFFCC"/>
                </a:solidFill>
                <a:effectLst>
                  <a:outerShdw blurRad="38100" dist="38100" dir="2700000" algn="tl">
                    <a:srgbClr val="000000">
                      <a:alpha val="43137"/>
                    </a:srgbClr>
                  </a:outerShdw>
                </a:effectLst>
              </a:rPr>
              <a:t>at [in the face of/because of] (</a:t>
            </a:r>
            <a:r>
              <a:rPr lang="en-US" sz="3600" b="1" i="1" u="sng" dirty="0" err="1">
                <a:solidFill>
                  <a:srgbClr val="FFFFCC"/>
                </a:solidFill>
                <a:effectLst>
                  <a:outerShdw blurRad="38100" dist="38100" dir="2700000" algn="tl">
                    <a:srgbClr val="000000">
                      <a:alpha val="43137"/>
                    </a:srgbClr>
                  </a:outerShdw>
                </a:effectLst>
              </a:rPr>
              <a:t>eis</a:t>
            </a:r>
            <a:r>
              <a:rPr lang="en-US" sz="3600" b="1" u="sng"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the preaching of Jonah; and behold, something greater than Jonah is here.</a:t>
            </a:r>
            <a:r>
              <a:rPr lang="en-US" alt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59141595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99F7E-5F9F-AFDB-E71D-0AA82DA17DB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DBA4665-FCD9-A1F6-73DA-E3FC7FAFF71A}"/>
              </a:ext>
            </a:extLst>
          </p:cNvPr>
          <p:cNvSpPr>
            <a:spLocks noGrp="1" noChangeArrowheads="1"/>
          </p:cNvSpPr>
          <p:nvPr>
            <p:ph type="body" idx="1"/>
          </p:nvPr>
        </p:nvSpPr>
        <p:spPr>
          <a:xfrm>
            <a:off x="632847" y="2133600"/>
            <a:ext cx="8458200" cy="2286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Charge against Peter (1-3)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Peter’s defense (4-17)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The verdict (18)</a:t>
            </a:r>
          </a:p>
          <a:p>
            <a:pPr marL="457200" lvl="1" indent="-457200" eaLnBrk="1" hangingPunct="1">
              <a:lnSpc>
                <a:spcPct val="100000"/>
              </a:lnSpc>
              <a:spcBef>
                <a:spcPts val="0"/>
              </a:spcBef>
              <a:spcAft>
                <a:spcPts val="2400"/>
              </a:spcAft>
              <a:buClr>
                <a:srgbClr val="CC66FF"/>
              </a:buClr>
              <a:buSzPct val="100000"/>
              <a:buFont typeface="+mj-lt"/>
              <a:buAutoNum type="alphaU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FC6735F9-4BB4-28A9-309A-534CC11996F9}"/>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Peter’s Defense in Jerusalem </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11:1-18</a:t>
            </a:r>
          </a:p>
        </p:txBody>
      </p:sp>
      <p:pic>
        <p:nvPicPr>
          <p:cNvPr id="5" name="Picture 4">
            <a:extLst>
              <a:ext uri="{FF2B5EF4-FFF2-40B4-BE49-F238E27FC236}">
                <a16:creationId xmlns:a16="http://schemas.microsoft.com/office/drawing/2014/main" id="{B9EB7E8F-332E-F97D-E783-CB12C10CBAC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61748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E727F-14D9-8A9E-AEE3-43A6157F3C4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0ADD34C-9828-28F7-5EF1-F14829FD890A}"/>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11:11-12a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Gentiles Arrive</a:t>
            </a:r>
          </a:p>
        </p:txBody>
      </p:sp>
      <p:sp>
        <p:nvSpPr>
          <p:cNvPr id="161795" name="Rectangle 3">
            <a:extLst>
              <a:ext uri="{FF2B5EF4-FFF2-40B4-BE49-F238E27FC236}">
                <a16:creationId xmlns:a16="http://schemas.microsoft.com/office/drawing/2014/main" id="{34AF7271-AD19-1D99-A416-D1635CCB0786}"/>
              </a:ext>
            </a:extLst>
          </p:cNvPr>
          <p:cNvSpPr>
            <a:spLocks noGrp="1" noChangeArrowheads="1"/>
          </p:cNvSpPr>
          <p:nvPr>
            <p:ph type="body" idx="1"/>
          </p:nvPr>
        </p:nvSpPr>
        <p:spPr>
          <a:xfrm>
            <a:off x="838200" y="2147130"/>
            <a:ext cx="7391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Men who came to Caesarea (11)</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God’s command to Peter to join them (12a)</a:t>
            </a:r>
          </a:p>
          <a:p>
            <a:pPr marL="0" lvl="3" indent="0" eaLnBrk="1" hangingPunct="1">
              <a:lnSpc>
                <a:spcPct val="100000"/>
              </a:lnSpc>
              <a:spcBef>
                <a:spcPts val="0"/>
              </a:spcBef>
              <a:spcAft>
                <a:spcPts val="36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E71C73F-5B77-B51E-661A-0A7046A72E1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5116264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4328F-EBA5-C981-E62F-6A3C615643C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31D25FF-BB92-4C15-7829-F4D118CEB001}"/>
              </a:ext>
            </a:extLst>
          </p:cNvPr>
          <p:cNvSpPr>
            <a:spLocks noGrp="1" noChangeArrowheads="1"/>
          </p:cNvSpPr>
          <p:nvPr>
            <p:ph type="title"/>
          </p:nvPr>
        </p:nvSpPr>
        <p:spPr>
          <a:xfrm>
            <a:off x="2738438" y="228600"/>
            <a:ext cx="6715125" cy="914400"/>
          </a:xfrm>
        </p:spPr>
        <p:txBody>
          <a:bodyPr/>
          <a:lstStyle/>
          <a:p>
            <a:pPr marL="460375" indent="-460375"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The Verdict</a:t>
            </a:r>
          </a:p>
        </p:txBody>
      </p:sp>
      <p:sp>
        <p:nvSpPr>
          <p:cNvPr id="161795" name="Rectangle 3">
            <a:extLst>
              <a:ext uri="{FF2B5EF4-FFF2-40B4-BE49-F238E27FC236}">
                <a16:creationId xmlns:a16="http://schemas.microsoft.com/office/drawing/2014/main" id="{5DC01894-F68A-C462-7CCF-ACFFAEAD149A}"/>
              </a:ext>
            </a:extLst>
          </p:cNvPr>
          <p:cNvSpPr>
            <a:spLocks noGrp="1" noChangeArrowheads="1"/>
          </p:cNvSpPr>
          <p:nvPr>
            <p:ph type="body" idx="1"/>
          </p:nvPr>
        </p:nvSpPr>
        <p:spPr>
          <a:xfrm>
            <a:off x="609600" y="2286000"/>
            <a:ext cx="7315200" cy="28956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Stopped wrangling (18a)</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Glorified God (18b)</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Concluded: Gospel to the Gentiles (18c)</a:t>
            </a:r>
          </a:p>
        </p:txBody>
      </p:sp>
      <p:pic>
        <p:nvPicPr>
          <p:cNvPr id="2" name="Picture 1">
            <a:extLst>
              <a:ext uri="{FF2B5EF4-FFF2-40B4-BE49-F238E27FC236}">
                <a16:creationId xmlns:a16="http://schemas.microsoft.com/office/drawing/2014/main" id="{73DA34CB-CA36-CA4B-7A27-F9122018128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6319830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66BB8-570B-D563-6B5C-4B11A5A9CA9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817CAFF-E99B-E11D-3616-DD85D68A6DAC}"/>
              </a:ext>
            </a:extLst>
          </p:cNvPr>
          <p:cNvSpPr>
            <a:spLocks noGrp="1" noChangeArrowheads="1"/>
          </p:cNvSpPr>
          <p:nvPr>
            <p:ph type="title"/>
          </p:nvPr>
        </p:nvSpPr>
        <p:spPr>
          <a:xfrm>
            <a:off x="2738438" y="228600"/>
            <a:ext cx="6715125" cy="914400"/>
          </a:xfrm>
        </p:spPr>
        <p:txBody>
          <a:bodyPr/>
          <a:lstStyle/>
          <a:p>
            <a:pPr marL="460375" indent="-460375"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The Verdict</a:t>
            </a:r>
          </a:p>
        </p:txBody>
      </p:sp>
      <p:sp>
        <p:nvSpPr>
          <p:cNvPr id="161795" name="Rectangle 3">
            <a:extLst>
              <a:ext uri="{FF2B5EF4-FFF2-40B4-BE49-F238E27FC236}">
                <a16:creationId xmlns:a16="http://schemas.microsoft.com/office/drawing/2014/main" id="{2F64E955-CDD6-41AF-0CC5-6C3D98C6DC58}"/>
              </a:ext>
            </a:extLst>
          </p:cNvPr>
          <p:cNvSpPr>
            <a:spLocks noGrp="1" noChangeArrowheads="1"/>
          </p:cNvSpPr>
          <p:nvPr>
            <p:ph type="body" idx="1"/>
          </p:nvPr>
        </p:nvSpPr>
        <p:spPr>
          <a:xfrm>
            <a:off x="609600" y="2286000"/>
            <a:ext cx="7315200" cy="28956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Stopped wrangling (18a)</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Glorified God (18b)</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Concluded: Gospel to the Gentiles (18c)</a:t>
            </a:r>
          </a:p>
        </p:txBody>
      </p:sp>
      <p:pic>
        <p:nvPicPr>
          <p:cNvPr id="2" name="Picture 1">
            <a:extLst>
              <a:ext uri="{FF2B5EF4-FFF2-40B4-BE49-F238E27FC236}">
                <a16:creationId xmlns:a16="http://schemas.microsoft.com/office/drawing/2014/main" id="{37CAEB90-9D54-B841-45C9-F4D575425E1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259274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E4AF2-707A-2166-6135-3C8F53B5F0C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90E2970-73E6-9221-DA12-D3304355A9F2}"/>
              </a:ext>
            </a:extLst>
          </p:cNvPr>
          <p:cNvSpPr>
            <a:spLocks noGrp="1" noChangeArrowheads="1"/>
          </p:cNvSpPr>
          <p:nvPr>
            <p:ph type="title"/>
          </p:nvPr>
        </p:nvSpPr>
        <p:spPr>
          <a:xfrm>
            <a:off x="2738438" y="228600"/>
            <a:ext cx="6715125" cy="914400"/>
          </a:xfrm>
        </p:spPr>
        <p:txBody>
          <a:bodyPr/>
          <a:lstStyle/>
          <a:p>
            <a:pPr marL="460375" indent="-460375"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The Verdict</a:t>
            </a:r>
          </a:p>
        </p:txBody>
      </p:sp>
      <p:sp>
        <p:nvSpPr>
          <p:cNvPr id="161795" name="Rectangle 3">
            <a:extLst>
              <a:ext uri="{FF2B5EF4-FFF2-40B4-BE49-F238E27FC236}">
                <a16:creationId xmlns:a16="http://schemas.microsoft.com/office/drawing/2014/main" id="{00FB13E5-F320-EFC6-1BFB-C1CC5196E6A8}"/>
              </a:ext>
            </a:extLst>
          </p:cNvPr>
          <p:cNvSpPr>
            <a:spLocks noGrp="1" noChangeArrowheads="1"/>
          </p:cNvSpPr>
          <p:nvPr>
            <p:ph type="body" idx="1"/>
          </p:nvPr>
        </p:nvSpPr>
        <p:spPr>
          <a:xfrm>
            <a:off x="609600" y="2286000"/>
            <a:ext cx="7315200" cy="28956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Stopped wrangling (18a)</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Glorified God (18b)</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Concluded: Gospel to the Gentiles (18c)</a:t>
            </a:r>
          </a:p>
        </p:txBody>
      </p:sp>
      <p:pic>
        <p:nvPicPr>
          <p:cNvPr id="2" name="Picture 1">
            <a:extLst>
              <a:ext uri="{FF2B5EF4-FFF2-40B4-BE49-F238E27FC236}">
                <a16:creationId xmlns:a16="http://schemas.microsoft.com/office/drawing/2014/main" id="{E90AF117-6555-6029-62D4-90E5F7EC8BF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9785280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76CEB-9545-C0A5-303E-0FDBDC2B9D0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2279367-483A-2DC0-3FB4-50317A0F1F36}"/>
              </a:ext>
            </a:extLst>
          </p:cNvPr>
          <p:cNvSpPr>
            <a:spLocks noGrp="1" noChangeArrowheads="1"/>
          </p:cNvSpPr>
          <p:nvPr>
            <p:ph type="title"/>
          </p:nvPr>
        </p:nvSpPr>
        <p:spPr>
          <a:xfrm>
            <a:off x="2738438" y="228600"/>
            <a:ext cx="6715125" cy="914400"/>
          </a:xfrm>
        </p:spPr>
        <p:txBody>
          <a:bodyPr/>
          <a:lstStyle/>
          <a:p>
            <a:pPr marL="460375" indent="-460375"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The Verdict</a:t>
            </a:r>
          </a:p>
        </p:txBody>
      </p:sp>
      <p:sp>
        <p:nvSpPr>
          <p:cNvPr id="161795" name="Rectangle 3">
            <a:extLst>
              <a:ext uri="{FF2B5EF4-FFF2-40B4-BE49-F238E27FC236}">
                <a16:creationId xmlns:a16="http://schemas.microsoft.com/office/drawing/2014/main" id="{BD099B08-42D4-A051-3641-8D0D657D515A}"/>
              </a:ext>
            </a:extLst>
          </p:cNvPr>
          <p:cNvSpPr>
            <a:spLocks noGrp="1" noChangeArrowheads="1"/>
          </p:cNvSpPr>
          <p:nvPr>
            <p:ph type="body" idx="1"/>
          </p:nvPr>
        </p:nvSpPr>
        <p:spPr>
          <a:xfrm>
            <a:off x="609600" y="2286000"/>
            <a:ext cx="7315200" cy="28956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Stopped wrangling (18a)</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Glorified God (18b)</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Concluded: Gospel to the Gentiles (18c)</a:t>
            </a:r>
          </a:p>
        </p:txBody>
      </p:sp>
      <p:pic>
        <p:nvPicPr>
          <p:cNvPr id="2" name="Picture 1">
            <a:extLst>
              <a:ext uri="{FF2B5EF4-FFF2-40B4-BE49-F238E27FC236}">
                <a16:creationId xmlns:a16="http://schemas.microsoft.com/office/drawing/2014/main" id="{0E7302CE-48FB-45BA-1396-532E25EC55B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6302237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2337B34-0322-6286-AE97-3703269F374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45B5CB20-FB29-930D-F06F-B3B634F48621}"/>
              </a:ext>
            </a:extLst>
          </p:cNvPr>
          <p:cNvSpPr>
            <a:spLocks noGrp="1" noChangeArrowheads="1"/>
          </p:cNvSpPr>
          <p:nvPr>
            <p:ph idx="1"/>
          </p:nvPr>
        </p:nvSpPr>
        <p:spPr>
          <a:xfrm>
            <a:off x="597408" y="1825625"/>
            <a:ext cx="6641592" cy="18319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936C146-F6B6-B9E8-9F80-AD9083183800}"/>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9E4D8E95-A1D5-7E84-F26C-17BDD28F57DD}"/>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5122947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5146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48628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kern="0" dirty="0">
                <a:solidFill>
                  <a:srgbClr val="00FFFF"/>
                </a:solidFill>
                <a:effectLst>
                  <a:outerShdw blurRad="38100" dist="38100" dir="2700000" algn="tl">
                    <a:srgbClr val="000000"/>
                  </a:outerShdw>
                </a:effectLst>
                <a:ea typeface="+mj-ea"/>
                <a:cs typeface="+mj-cs"/>
              </a:rPr>
              <a:t>John 16:7-11</a:t>
            </a:r>
          </a:p>
          <a:p>
            <a:pPr algn="just">
              <a:spcAft>
                <a:spcPts val="0"/>
              </a:spcAft>
            </a:pPr>
            <a:r>
              <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tell you the truth, it is to your advantage that I go away; for if I do not go away,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Helper</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not come to you; but if I go, I will send Him to you.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when He comes, will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convict the world</a:t>
            </a:r>
            <a: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righteousness and judgment;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sin,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 they do not believe in Me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concerning righteousness, because I go to the Father and you no longer see Me;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concerning judgment, because the ruler of this world has been judged</a:t>
            </a:r>
            <a:r>
              <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2946934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E4997-B06B-8A0C-0A4B-1C0316AE5F6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DBC8462-2FA7-F858-5338-B0F20673F54D}"/>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10:1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a:extLst>
              <a:ext uri="{FF2B5EF4-FFF2-40B4-BE49-F238E27FC236}">
                <a16:creationId xmlns:a16="http://schemas.microsoft.com/office/drawing/2014/main" id="{12755EE9-A705-FA30-48E3-EB75B8FC82E5}"/>
              </a:ext>
            </a:extLst>
          </p:cNvPr>
          <p:cNvSpPr>
            <a:spLocks noGrp="1" noChangeArrowheads="1"/>
          </p:cNvSpPr>
          <p:nvPr>
            <p:ph type="body" idx="1"/>
          </p:nvPr>
        </p:nvSpPr>
        <p:spPr>
          <a:xfrm>
            <a:off x="457200" y="1295400"/>
            <a:ext cx="8153400" cy="4953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Cornelius’ Vision (10:1-8)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Peter’s Vision (Acts 10:9-16)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Vision’s Application (10:17-23a)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Caesarean Ministry (10:23b-33)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Peter &amp; The Keys of the Kingdom (10:34-43)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Gentiles’ Salvation (10:44-48)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Peter’s Defense in Jerusalem (11:1-18)</a:t>
            </a:r>
          </a:p>
        </p:txBody>
      </p:sp>
      <p:pic>
        <p:nvPicPr>
          <p:cNvPr id="3" name="Picture 2">
            <a:extLst>
              <a:ext uri="{FF2B5EF4-FFF2-40B4-BE49-F238E27FC236}">
                <a16:creationId xmlns:a16="http://schemas.microsoft.com/office/drawing/2014/main" id="{AAE8B791-9970-ADEF-E727-133C0532922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5010978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D2F86-D676-FF51-F2A9-705C560C17C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A53D1EC-DD44-2D75-2971-D1AF8301FF39}"/>
              </a:ext>
            </a:extLst>
          </p:cNvPr>
          <p:cNvSpPr>
            <a:spLocks noGrp="1" noChangeArrowheads="1"/>
          </p:cNvSpPr>
          <p:nvPr>
            <p:ph type="body" idx="1"/>
          </p:nvPr>
        </p:nvSpPr>
        <p:spPr>
          <a:xfrm>
            <a:off x="632847" y="2133600"/>
            <a:ext cx="8458200" cy="2286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Charge against Peter (1-3)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Peter’s defense (4-17)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The verdict (18)</a:t>
            </a:r>
          </a:p>
          <a:p>
            <a:pPr marL="457200" lvl="1" indent="-457200" eaLnBrk="1" hangingPunct="1">
              <a:lnSpc>
                <a:spcPct val="100000"/>
              </a:lnSpc>
              <a:spcBef>
                <a:spcPts val="0"/>
              </a:spcBef>
              <a:spcAft>
                <a:spcPts val="2400"/>
              </a:spcAft>
              <a:buClr>
                <a:srgbClr val="CC66FF"/>
              </a:buClr>
              <a:buSzPct val="100000"/>
              <a:buFont typeface="+mj-lt"/>
              <a:buAutoNum type="alphaU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A7E86263-C00B-5427-BFCE-7C338BEFED92}"/>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Peter’s Defense in Jerusalem </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11:1-18</a:t>
            </a:r>
          </a:p>
        </p:txBody>
      </p:sp>
      <p:pic>
        <p:nvPicPr>
          <p:cNvPr id="5" name="Picture 4">
            <a:extLst>
              <a:ext uri="{FF2B5EF4-FFF2-40B4-BE49-F238E27FC236}">
                <a16:creationId xmlns:a16="http://schemas.microsoft.com/office/drawing/2014/main" id="{C701F683-0E9C-1E50-7FB8-C1C10F13193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38852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2A3ED-F9B4-D0CF-BECB-F4DA573B9DB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5775D4-5C6B-3D6C-7133-149BFBF0EB5C}"/>
              </a:ext>
            </a:extLst>
          </p:cNvPr>
          <p:cNvPicPr>
            <a:picLocks noChangeAspect="1"/>
          </p:cNvPicPr>
          <p:nvPr/>
        </p:nvPicPr>
        <p:blipFill>
          <a:blip r:embed="rId2"/>
          <a:stretch>
            <a:fillRect/>
          </a:stretch>
        </p:blipFill>
        <p:spPr>
          <a:xfrm>
            <a:off x="2661177" y="137160"/>
            <a:ext cx="6869646" cy="6583680"/>
          </a:xfrm>
          <a:prstGeom prst="rect">
            <a:avLst/>
          </a:prstGeom>
        </p:spPr>
      </p:pic>
    </p:spTree>
    <p:extLst>
      <p:ext uri="{BB962C8B-B14F-4D97-AF65-F5344CB8AC3E}">
        <p14:creationId xmlns:p14="http://schemas.microsoft.com/office/powerpoint/2010/main" val="2294339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AE2C4-CE00-4FAD-DEB7-D03D1F9FD30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D7D37FB-7180-73E4-48CF-A0EC9675B25A}"/>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11:11-12a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Gentiles Arrive</a:t>
            </a:r>
          </a:p>
        </p:txBody>
      </p:sp>
      <p:sp>
        <p:nvSpPr>
          <p:cNvPr id="161795" name="Rectangle 3">
            <a:extLst>
              <a:ext uri="{FF2B5EF4-FFF2-40B4-BE49-F238E27FC236}">
                <a16:creationId xmlns:a16="http://schemas.microsoft.com/office/drawing/2014/main" id="{775C01D5-06C8-C725-EE53-89FEA364717E}"/>
              </a:ext>
            </a:extLst>
          </p:cNvPr>
          <p:cNvSpPr>
            <a:spLocks noGrp="1" noChangeArrowheads="1"/>
          </p:cNvSpPr>
          <p:nvPr>
            <p:ph type="body" idx="1"/>
          </p:nvPr>
        </p:nvSpPr>
        <p:spPr>
          <a:xfrm>
            <a:off x="838200" y="2147130"/>
            <a:ext cx="75438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Men who came to Caesarea (11)</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God’s command to Peter to join them (12a)</a:t>
            </a:r>
          </a:p>
          <a:p>
            <a:pPr marL="0" lvl="3" indent="0" eaLnBrk="1" hangingPunct="1">
              <a:lnSpc>
                <a:spcPct val="100000"/>
              </a:lnSpc>
              <a:spcBef>
                <a:spcPts val="0"/>
              </a:spcBef>
              <a:spcAft>
                <a:spcPts val="36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B11020A-62A9-F860-8549-9C0232A0ED2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6064086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5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9762</TotalTime>
  <Words>4105</Words>
  <Application>Microsoft Office PowerPoint</Application>
  <PresentationFormat>Widescreen</PresentationFormat>
  <Paragraphs>364</Paragraphs>
  <Slides>79</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79</vt:i4>
      </vt:variant>
    </vt:vector>
  </HeadingPairs>
  <TitlesOfParts>
    <vt:vector size="85" baseType="lpstr">
      <vt:lpstr>Arial</vt:lpstr>
      <vt:lpstr>Calibri</vt:lpstr>
      <vt:lpstr>Calibri Light</vt:lpstr>
      <vt:lpstr>Times New Roman</vt:lpstr>
      <vt:lpstr>Wingdings</vt:lpstr>
      <vt:lpstr>Office Theme</vt:lpstr>
      <vt:lpstr>PowerPoint Presentation</vt:lpstr>
      <vt:lpstr>Acts 10:1‒11:18 Cornelius’ Salvation</vt:lpstr>
      <vt:lpstr>PowerPoint Presentation</vt:lpstr>
      <vt:lpstr>PowerPoint Presentation</vt:lpstr>
      <vt:lpstr>Acts 11:4-17 Peter’s Defense</vt:lpstr>
      <vt:lpstr>Acts 11:11-12a Gentiles Arrive</vt:lpstr>
      <vt:lpstr>Acts 11:11-12a Gentiles Arrive</vt:lpstr>
      <vt:lpstr>PowerPoint Presentation</vt:lpstr>
      <vt:lpstr>Acts 11:11-12a Gentiles Arrive</vt:lpstr>
      <vt:lpstr>Acts 11:4-17 Peter’s Defense</vt:lpstr>
      <vt:lpstr>Acts 11:4-17 Peter’s Defense</vt:lpstr>
      <vt:lpstr>Acts 11:4-17 Peter’s Defense</vt:lpstr>
      <vt:lpstr>Acts 11:13-14 Cornelius’ Salvation</vt:lpstr>
      <vt:lpstr>Acts 11:13-14 Cornelius’ Salvation</vt:lpstr>
      <vt:lpstr>Acts 11:13-14 Cornelius’ Salvation</vt:lpstr>
      <vt:lpstr>PowerPoint Presentation</vt:lpstr>
      <vt:lpstr>PowerPoint Presentation</vt:lpstr>
      <vt:lpstr>Total Depravity = Inability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11:4-17 Peter’s Defense</vt:lpstr>
      <vt:lpstr>Acts 11:15-16 Evidence</vt:lpstr>
      <vt:lpstr>Acts 11:15-16 Evidence</vt:lpstr>
      <vt:lpstr>PowerPoint Presentation</vt:lpstr>
      <vt:lpstr>PowerPoint Presentation</vt:lpstr>
      <vt:lpstr>PowerPoint Presentation</vt:lpstr>
      <vt:lpstr>PowerPoint Presentation</vt:lpstr>
      <vt:lpstr>Acts 11:15-16 Evidence</vt:lpstr>
      <vt:lpstr>PowerPoint Presentation</vt:lpstr>
      <vt:lpstr>When Did the Church Begin?</vt:lpstr>
      <vt:lpstr>When Did the Church Begin?</vt:lpstr>
      <vt:lpstr>PowerPoint Presentation</vt:lpstr>
      <vt:lpstr>When Did the Church Begin?</vt:lpstr>
      <vt:lpstr>PowerPoint Presentation</vt:lpstr>
      <vt:lpstr>PowerPoint Presentation</vt:lpstr>
      <vt:lpstr>PowerPoint Presentation</vt:lpstr>
      <vt:lpstr>“Mystery” Defined</vt:lpstr>
      <vt:lpstr>When Did the Church Begin?</vt:lpstr>
      <vt:lpstr>When Did the Church Begin?</vt:lpstr>
      <vt:lpstr>When Did the Church Begin?</vt:lpstr>
      <vt:lpstr>When Did the Church Begin?</vt:lpstr>
      <vt:lpstr>PowerPoint Presentation</vt:lpstr>
      <vt:lpstr>When Did the Church Begin?</vt:lpstr>
      <vt:lpstr>PowerPoint Presentation</vt:lpstr>
      <vt:lpstr>When Did the Church Begin?</vt:lpstr>
      <vt:lpstr>PowerPoint Presentation</vt:lpstr>
      <vt:lpstr>When Did the Church Begin?</vt:lpstr>
      <vt:lpstr>PowerPoint Presentation</vt:lpstr>
      <vt:lpstr>Acts 11:4-17 Peter’s Defense</vt:lpstr>
      <vt:lpstr>Passage Conditioning Salvation  on Faith Alone (Sola Fide)</vt:lpstr>
      <vt:lpstr>PowerPoint Presentation</vt:lpstr>
      <vt:lpstr>Lewis Sperry Chafer, vol. 7, Systematic Theology  (Grand Rapids, MI: Kregel Publications, 1993), 265-66.</vt:lpstr>
      <vt:lpstr>PowerPoint Presentation</vt:lpstr>
      <vt:lpstr>PowerPoint Presentation</vt:lpstr>
      <vt:lpstr>PowerPoint Presentation</vt:lpstr>
      <vt:lpstr>Acts 11:18 The Verdict</vt:lpstr>
      <vt:lpstr>Acts 11:18 The Verdict</vt:lpstr>
      <vt:lpstr>Acts 11:18 The Verdict</vt:lpstr>
      <vt:lpstr>Acts 11:18 The Verdict</vt:lpstr>
      <vt:lpstr>Purpose</vt:lpstr>
      <vt:lpstr>Message</vt:lpstr>
      <vt:lpstr>PowerPoint Presentation</vt:lpstr>
      <vt:lpstr>Conclusion</vt:lpstr>
      <vt:lpstr>Acts 10:1‒11:18 Cornelius’ Salvation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062 Acts 11v11-18</dc:title>
  <dc:subject>ACTS</dc:subject>
  <dc:creator>A. Woods</dc:creator>
  <cp:lastModifiedBy>Jim McGowan</cp:lastModifiedBy>
  <cp:revision>1192</cp:revision>
  <cp:lastPrinted>2025-01-15T15:29:06Z</cp:lastPrinted>
  <dcterms:created xsi:type="dcterms:W3CDTF">2009-01-10T23:45:31Z</dcterms:created>
  <dcterms:modified xsi:type="dcterms:W3CDTF">2025-01-15T15:29:18Z</dcterms:modified>
</cp:coreProperties>
</file>