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91"/>
  </p:notesMasterIdLst>
  <p:handoutMasterIdLst>
    <p:handoutMasterId r:id="rId192"/>
  </p:handoutMasterIdLst>
  <p:sldIdLst>
    <p:sldId id="2094" r:id="rId2"/>
    <p:sldId id="9505" r:id="rId3"/>
    <p:sldId id="12193" r:id="rId4"/>
    <p:sldId id="12293" r:id="rId5"/>
    <p:sldId id="12487" r:id="rId6"/>
    <p:sldId id="12325" r:id="rId7"/>
    <p:sldId id="12326" r:id="rId8"/>
    <p:sldId id="12330" r:id="rId9"/>
    <p:sldId id="12331" r:id="rId10"/>
    <p:sldId id="12463" r:id="rId11"/>
    <p:sldId id="12464" r:id="rId12"/>
    <p:sldId id="12332" r:id="rId13"/>
    <p:sldId id="12481" r:id="rId14"/>
    <p:sldId id="12482" r:id="rId15"/>
    <p:sldId id="12327" r:id="rId16"/>
    <p:sldId id="12328" r:id="rId17"/>
    <p:sldId id="12333" r:id="rId18"/>
    <p:sldId id="12334" r:id="rId19"/>
    <p:sldId id="12465" r:id="rId20"/>
    <p:sldId id="12466" r:id="rId21"/>
    <p:sldId id="7796" r:id="rId22"/>
    <p:sldId id="27613" r:id="rId23"/>
    <p:sldId id="12335" r:id="rId24"/>
    <p:sldId id="12467" r:id="rId25"/>
    <p:sldId id="12468" r:id="rId26"/>
    <p:sldId id="6236" r:id="rId27"/>
    <p:sldId id="6257" r:id="rId28"/>
    <p:sldId id="12329" r:id="rId29"/>
    <p:sldId id="12336" r:id="rId30"/>
    <p:sldId id="12337" r:id="rId31"/>
    <p:sldId id="5255" r:id="rId32"/>
    <p:sldId id="12338" r:id="rId33"/>
    <p:sldId id="12469" r:id="rId34"/>
    <p:sldId id="12470" r:id="rId35"/>
    <p:sldId id="27614" r:id="rId36"/>
    <p:sldId id="12471" r:id="rId37"/>
    <p:sldId id="9259" r:id="rId38"/>
    <p:sldId id="12445" r:id="rId39"/>
    <p:sldId id="12339" r:id="rId40"/>
    <p:sldId id="12340" r:id="rId41"/>
    <p:sldId id="12345" r:id="rId42"/>
    <p:sldId id="12346" r:id="rId43"/>
    <p:sldId id="12347" r:id="rId44"/>
    <p:sldId id="12348" r:id="rId45"/>
    <p:sldId id="12488" r:id="rId46"/>
    <p:sldId id="12489" r:id="rId47"/>
    <p:sldId id="12490" r:id="rId48"/>
    <p:sldId id="27615" r:id="rId49"/>
    <p:sldId id="492" r:id="rId50"/>
    <p:sldId id="12341" r:id="rId51"/>
    <p:sldId id="12349" r:id="rId52"/>
    <p:sldId id="12350" r:id="rId53"/>
    <p:sldId id="12351" r:id="rId54"/>
    <p:sldId id="12352" r:id="rId55"/>
    <p:sldId id="12353" r:id="rId56"/>
    <p:sldId id="12342" r:id="rId57"/>
    <p:sldId id="12354" r:id="rId58"/>
    <p:sldId id="12355" r:id="rId59"/>
    <p:sldId id="12491" r:id="rId60"/>
    <p:sldId id="12356" r:id="rId61"/>
    <p:sldId id="12357" r:id="rId62"/>
    <p:sldId id="12492" r:id="rId63"/>
    <p:sldId id="2606" r:id="rId64"/>
    <p:sldId id="11828" r:id="rId65"/>
    <p:sldId id="12358" r:id="rId66"/>
    <p:sldId id="1263" r:id="rId67"/>
    <p:sldId id="2012" r:id="rId68"/>
    <p:sldId id="5942" r:id="rId69"/>
    <p:sldId id="2905" r:id="rId70"/>
    <p:sldId id="9622" r:id="rId71"/>
    <p:sldId id="580" r:id="rId72"/>
    <p:sldId id="12343" r:id="rId73"/>
    <p:sldId id="12359" r:id="rId74"/>
    <p:sldId id="12360" r:id="rId75"/>
    <p:sldId id="12361" r:id="rId76"/>
    <p:sldId id="4280" r:id="rId77"/>
    <p:sldId id="4279" r:id="rId78"/>
    <p:sldId id="271" r:id="rId79"/>
    <p:sldId id="4288" r:id="rId80"/>
    <p:sldId id="12362" r:id="rId81"/>
    <p:sldId id="12363" r:id="rId82"/>
    <p:sldId id="6926" r:id="rId83"/>
    <p:sldId id="322" r:id="rId84"/>
    <p:sldId id="12344" r:id="rId85"/>
    <p:sldId id="12364" r:id="rId86"/>
    <p:sldId id="12365" r:id="rId87"/>
    <p:sldId id="4152" r:id="rId88"/>
    <p:sldId id="3977" r:id="rId89"/>
    <p:sldId id="12366" r:id="rId90"/>
    <p:sldId id="12446" r:id="rId91"/>
    <p:sldId id="12367" r:id="rId92"/>
    <p:sldId id="12368" r:id="rId93"/>
    <p:sldId id="12369" r:id="rId94"/>
    <p:sldId id="12370" r:id="rId95"/>
    <p:sldId id="12472" r:id="rId96"/>
    <p:sldId id="12483" r:id="rId97"/>
    <p:sldId id="12484" r:id="rId98"/>
    <p:sldId id="12447" r:id="rId99"/>
    <p:sldId id="12371" r:id="rId100"/>
    <p:sldId id="12372" r:id="rId101"/>
    <p:sldId id="12374" r:id="rId102"/>
    <p:sldId id="12375" r:id="rId103"/>
    <p:sldId id="12376" r:id="rId104"/>
    <p:sldId id="12373" r:id="rId105"/>
    <p:sldId id="12377" r:id="rId106"/>
    <p:sldId id="12378" r:id="rId107"/>
    <p:sldId id="12379" r:id="rId108"/>
    <p:sldId id="12380" r:id="rId109"/>
    <p:sldId id="12381" r:id="rId110"/>
    <p:sldId id="12448" r:id="rId111"/>
    <p:sldId id="12382" r:id="rId112"/>
    <p:sldId id="12383" r:id="rId113"/>
    <p:sldId id="12384" r:id="rId114"/>
    <p:sldId id="12386" r:id="rId115"/>
    <p:sldId id="12387" r:id="rId116"/>
    <p:sldId id="12388" r:id="rId117"/>
    <p:sldId id="12389" r:id="rId118"/>
    <p:sldId id="12385" r:id="rId119"/>
    <p:sldId id="12449" r:id="rId120"/>
    <p:sldId id="12390" r:id="rId121"/>
    <p:sldId id="12391" r:id="rId122"/>
    <p:sldId id="12392" r:id="rId123"/>
    <p:sldId id="12450" r:id="rId124"/>
    <p:sldId id="12393" r:id="rId125"/>
    <p:sldId id="12394" r:id="rId126"/>
    <p:sldId id="12395" r:id="rId127"/>
    <p:sldId id="12451" r:id="rId128"/>
    <p:sldId id="12396" r:id="rId129"/>
    <p:sldId id="12397" r:id="rId130"/>
    <p:sldId id="12398" r:id="rId131"/>
    <p:sldId id="12452" r:id="rId132"/>
    <p:sldId id="12403" r:id="rId133"/>
    <p:sldId id="12404" r:id="rId134"/>
    <p:sldId id="12409" r:id="rId135"/>
    <p:sldId id="12410" r:id="rId136"/>
    <p:sldId id="12411" r:id="rId137"/>
    <p:sldId id="12412" r:id="rId138"/>
    <p:sldId id="12405" r:id="rId139"/>
    <p:sldId id="12413" r:id="rId140"/>
    <p:sldId id="12414" r:id="rId141"/>
    <p:sldId id="12415" r:id="rId142"/>
    <p:sldId id="12416" r:id="rId143"/>
    <p:sldId id="12406" r:id="rId144"/>
    <p:sldId id="12417" r:id="rId145"/>
    <p:sldId id="12418" r:id="rId146"/>
    <p:sldId id="12419" r:id="rId147"/>
    <p:sldId id="12420" r:id="rId148"/>
    <p:sldId id="12421" r:id="rId149"/>
    <p:sldId id="12407" r:id="rId150"/>
    <p:sldId id="12422" r:id="rId151"/>
    <p:sldId id="12423" r:id="rId152"/>
    <p:sldId id="12425" r:id="rId153"/>
    <p:sldId id="12426" r:id="rId154"/>
    <p:sldId id="12427" r:id="rId155"/>
    <p:sldId id="12424" r:id="rId156"/>
    <p:sldId id="12428" r:id="rId157"/>
    <p:sldId id="12429" r:id="rId158"/>
    <p:sldId id="12453" r:id="rId159"/>
    <p:sldId id="12454" r:id="rId160"/>
    <p:sldId id="12408" r:id="rId161"/>
    <p:sldId id="12455" r:id="rId162"/>
    <p:sldId id="12399" r:id="rId163"/>
    <p:sldId id="12400" r:id="rId164"/>
    <p:sldId id="12401" r:id="rId165"/>
    <p:sldId id="12402" r:id="rId166"/>
    <p:sldId id="12294" r:id="rId167"/>
    <p:sldId id="12432" r:id="rId168"/>
    <p:sldId id="12433" r:id="rId169"/>
    <p:sldId id="12434" r:id="rId170"/>
    <p:sldId id="12295" r:id="rId171"/>
    <p:sldId id="12435" r:id="rId172"/>
    <p:sldId id="12436" r:id="rId173"/>
    <p:sldId id="12437" r:id="rId174"/>
    <p:sldId id="12438" r:id="rId175"/>
    <p:sldId id="12439" r:id="rId176"/>
    <p:sldId id="12440" r:id="rId177"/>
    <p:sldId id="12441" r:id="rId178"/>
    <p:sldId id="12442" r:id="rId179"/>
    <p:sldId id="6669" r:id="rId180"/>
    <p:sldId id="6553" r:id="rId181"/>
    <p:sldId id="5550" r:id="rId182"/>
    <p:sldId id="5551" r:id="rId183"/>
    <p:sldId id="7853" r:id="rId184"/>
    <p:sldId id="12286" r:id="rId185"/>
    <p:sldId id="630" r:id="rId186"/>
    <p:sldId id="8191" r:id="rId187"/>
    <p:sldId id="12139" r:id="rId188"/>
    <p:sldId id="12290" r:id="rId189"/>
    <p:sldId id="12140" r:id="rId190"/>
  </p:sldIdLst>
  <p:sldSz cx="12192000" cy="6858000"/>
  <p:notesSz cx="7315200" cy="9601200"/>
  <p:custDataLst>
    <p:tags r:id="rId19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DF5E1F-44D8-4CDA-AA48-4289B607B490}" v="33" dt="2025-01-12T03:25:26.69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0" autoAdjust="0"/>
    <p:restoredTop sz="96191" autoAdjust="0"/>
  </p:normalViewPr>
  <p:slideViewPr>
    <p:cSldViewPr>
      <p:cViewPr varScale="1">
        <p:scale>
          <a:sx n="113" d="100"/>
          <a:sy n="113" d="100"/>
        </p:scale>
        <p:origin x="149" y="8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tags" Target="tags/tag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commentAuthors" Target="commentAuthors.xml"/><Relationship Id="rId199"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200" Type="http://schemas.microsoft.com/office/2015/10/relationships/revisionInfo" Target="revisionInfo.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FF48E15-DBD3-4133-A0B4-13EB771E87CD}"/>
    <pc:docChg chg="undo redo custSel addSld delSld modSld modHandout">
      <pc:chgData name="Jim McGowan" userId="e2c7446dd3aca506" providerId="LiveId" clId="{4FF48E15-DBD3-4133-A0B4-13EB771E87CD}" dt="2024-12-28T22:20:05.583" v="95" actId="6549"/>
      <pc:docMkLst>
        <pc:docMk/>
      </pc:docMkLst>
      <pc:sldChg chg="modSp mod">
        <pc:chgData name="Jim McGowan" userId="e2c7446dd3aca506" providerId="LiveId" clId="{4FF48E15-DBD3-4133-A0B4-13EB771E87CD}" dt="2024-12-28T22:06:27.469" v="15" actId="1035"/>
        <pc:sldMkLst>
          <pc:docMk/>
          <pc:sldMk cId="859556536" sldId="630"/>
        </pc:sldMkLst>
        <pc:picChg chg="mod">
          <ac:chgData name="Jim McGowan" userId="e2c7446dd3aca506" providerId="LiveId" clId="{4FF48E15-DBD3-4133-A0B4-13EB771E87CD}" dt="2024-12-28T22:06:27.469" v="15" actId="1035"/>
          <ac:picMkLst>
            <pc:docMk/>
            <pc:sldMk cId="859556536" sldId="630"/>
            <ac:picMk id="3" creationId="{8EA25A2E-5CBD-4BD6-B8D1-1237D222E37E}"/>
          </ac:picMkLst>
        </pc:picChg>
      </pc:sldChg>
      <pc:sldChg chg="modSp mod">
        <pc:chgData name="Jim McGowan" userId="e2c7446dd3aca506" providerId="LiveId" clId="{4FF48E15-DBD3-4133-A0B4-13EB771E87CD}" dt="2024-12-28T22:19:01.181" v="86" actId="6549"/>
        <pc:sldMkLst>
          <pc:docMk/>
          <pc:sldMk cId="3758541741" sldId="3867"/>
        </pc:sldMkLst>
      </pc:sldChg>
      <pc:sldChg chg="addSp modSp">
        <pc:chgData name="Jim McGowan" userId="e2c7446dd3aca506" providerId="LiveId" clId="{4FF48E15-DBD3-4133-A0B4-13EB771E87CD}" dt="2024-12-28T22:04:56.582" v="8"/>
        <pc:sldMkLst>
          <pc:docMk/>
          <pc:sldMk cId="0" sldId="5550"/>
        </pc:sldMkLst>
      </pc:sldChg>
      <pc:sldChg chg="addSp delSp modSp">
        <pc:chgData name="Jim McGowan" userId="e2c7446dd3aca506" providerId="LiveId" clId="{4FF48E15-DBD3-4133-A0B4-13EB771E87CD}" dt="2024-12-28T22:06:01.033" v="10"/>
        <pc:sldMkLst>
          <pc:docMk/>
          <pc:sldMk cId="0" sldId="5551"/>
        </pc:sldMkLst>
        <pc:picChg chg="add mod">
          <ac:chgData name="Jim McGowan" userId="e2c7446dd3aca506" providerId="LiveId" clId="{4FF48E15-DBD3-4133-A0B4-13EB771E87CD}" dt="2024-12-28T22:06:01.033" v="10"/>
          <ac:picMkLst>
            <pc:docMk/>
            <pc:sldMk cId="0" sldId="5551"/>
            <ac:picMk id="2" creationId="{E44B35CB-E2AF-2F15-BC63-0FCBD1A5384C}"/>
          </ac:picMkLst>
        </pc:picChg>
      </pc:sldChg>
      <pc:sldChg chg="modSp">
        <pc:chgData name="Jim McGowan" userId="e2c7446dd3aca506" providerId="LiveId" clId="{4FF48E15-DBD3-4133-A0B4-13EB771E87CD}" dt="2024-12-28T22:04:46.263" v="7" actId="1035"/>
        <pc:sldMkLst>
          <pc:docMk/>
          <pc:sldMk cId="0" sldId="6669"/>
        </pc:sldMkLst>
        <pc:picChg chg="mod">
          <ac:chgData name="Jim McGowan" userId="e2c7446dd3aca506" providerId="LiveId" clId="{4FF48E15-DBD3-4133-A0B4-13EB771E87CD}" dt="2024-12-28T22:04:46.263" v="7" actId="1035"/>
          <ac:picMkLst>
            <pc:docMk/>
            <pc:sldMk cId="0" sldId="6669"/>
            <ac:picMk id="55300" creationId="{87A7463F-1356-F356-8EFF-F88A59AC47C5}"/>
          </ac:picMkLst>
        </pc:picChg>
      </pc:sldChg>
      <pc:sldChg chg="modSp del mod">
        <pc:chgData name="Jim McGowan" userId="e2c7446dd3aca506" providerId="LiveId" clId="{4FF48E15-DBD3-4133-A0B4-13EB771E87CD}" dt="2024-12-28T22:14:16.294" v="63" actId="47"/>
        <pc:sldMkLst>
          <pc:docMk/>
          <pc:sldMk cId="2876249296" sldId="7327"/>
        </pc:sldMkLst>
      </pc:sldChg>
      <pc:sldChg chg="modSp mod">
        <pc:chgData name="Jim McGowan" userId="e2c7446dd3aca506" providerId="LiveId" clId="{4FF48E15-DBD3-4133-A0B4-13EB771E87CD}" dt="2024-12-28T22:14:55.038" v="65" actId="14100"/>
        <pc:sldMkLst>
          <pc:docMk/>
          <pc:sldMk cId="108679736" sldId="12217"/>
        </pc:sldMkLst>
      </pc:sldChg>
      <pc:sldChg chg="modSp del mod">
        <pc:chgData name="Jim McGowan" userId="e2c7446dd3aca506" providerId="LiveId" clId="{4FF48E15-DBD3-4133-A0B4-13EB771E87CD}" dt="2024-12-28T22:18:16.846" v="84" actId="47"/>
        <pc:sldMkLst>
          <pc:docMk/>
          <pc:sldMk cId="2698716736" sldId="12285"/>
        </pc:sldMkLst>
      </pc:sldChg>
      <pc:sldChg chg="addSp delSp modSp add mod">
        <pc:chgData name="Jim McGowan" userId="e2c7446dd3aca506" providerId="LiveId" clId="{4FF48E15-DBD3-4133-A0B4-13EB771E87CD}" dt="2024-12-28T22:13:59.635" v="62" actId="108"/>
        <pc:sldMkLst>
          <pc:docMk/>
          <pc:sldMk cId="4030594696" sldId="12287"/>
        </pc:sldMkLst>
      </pc:sldChg>
      <pc:sldChg chg="addSp delSp modSp add mod">
        <pc:chgData name="Jim McGowan" userId="e2c7446dd3aca506" providerId="LiveId" clId="{4FF48E15-DBD3-4133-A0B4-13EB771E87CD}" dt="2024-12-28T22:18:11.186" v="83" actId="255"/>
        <pc:sldMkLst>
          <pc:docMk/>
          <pc:sldMk cId="3282056981" sldId="12288"/>
        </pc:sldMkLst>
      </pc:sldChg>
    </pc:docChg>
  </pc:docChgLst>
  <pc:docChgLst>
    <pc:chgData name="Jim McGowan" userId="e2c7446dd3aca506" providerId="LiveId" clId="{F6CA955C-A2CA-4B8E-8990-E2F017606D2D}"/>
    <pc:docChg chg="addSld delSld modSld sldOrd">
      <pc:chgData name="Jim McGowan" userId="e2c7446dd3aca506" providerId="LiveId" clId="{F6CA955C-A2CA-4B8E-8990-E2F017606D2D}" dt="2025-01-05T00:54:52.151" v="42" actId="47"/>
      <pc:docMkLst>
        <pc:docMk/>
      </pc:docMkLst>
      <pc:sldChg chg="add">
        <pc:chgData name="Jim McGowan" userId="e2c7446dd3aca506" providerId="LiveId" clId="{F6CA955C-A2CA-4B8E-8990-E2F017606D2D}" dt="2025-01-05T00:43:19.488" v="14"/>
        <pc:sldMkLst>
          <pc:docMk/>
          <pc:sldMk cId="0" sldId="282"/>
        </pc:sldMkLst>
      </pc:sldChg>
      <pc:sldChg chg="del">
        <pc:chgData name="Jim McGowan" userId="e2c7446dd3aca506" providerId="LiveId" clId="{F6CA955C-A2CA-4B8E-8990-E2F017606D2D}" dt="2025-01-05T00:54:52.151" v="42" actId="47"/>
        <pc:sldMkLst>
          <pc:docMk/>
          <pc:sldMk cId="1106824290" sldId="2055"/>
        </pc:sldMkLst>
      </pc:sldChg>
      <pc:sldChg chg="del">
        <pc:chgData name="Jim McGowan" userId="e2c7446dd3aca506" providerId="LiveId" clId="{F6CA955C-A2CA-4B8E-8990-E2F017606D2D}" dt="2025-01-05T00:54:52.151" v="42" actId="47"/>
        <pc:sldMkLst>
          <pc:docMk/>
          <pc:sldMk cId="373029981" sldId="2058"/>
        </pc:sldMkLst>
      </pc:sldChg>
      <pc:sldChg chg="del">
        <pc:chgData name="Jim McGowan" userId="e2c7446dd3aca506" providerId="LiveId" clId="{F6CA955C-A2CA-4B8E-8990-E2F017606D2D}" dt="2025-01-05T00:54:52.151" v="42" actId="47"/>
        <pc:sldMkLst>
          <pc:docMk/>
          <pc:sldMk cId="864361146" sldId="2630"/>
        </pc:sldMkLst>
      </pc:sldChg>
      <pc:sldChg chg="add">
        <pc:chgData name="Jim McGowan" userId="e2c7446dd3aca506" providerId="LiveId" clId="{F6CA955C-A2CA-4B8E-8990-E2F017606D2D}" dt="2025-01-05T00:43:19.488" v="14"/>
        <pc:sldMkLst>
          <pc:docMk/>
          <pc:sldMk cId="2555013254" sldId="3229"/>
        </pc:sldMkLst>
      </pc:sldChg>
      <pc:sldChg chg="modSp add mod">
        <pc:chgData name="Jim McGowan" userId="e2c7446dd3aca506" providerId="LiveId" clId="{F6CA955C-A2CA-4B8E-8990-E2F017606D2D}" dt="2025-01-05T00:41:48.563" v="12" actId="948"/>
        <pc:sldMkLst>
          <pc:docMk/>
          <pc:sldMk cId="94617962" sldId="3694"/>
        </pc:sldMkLst>
      </pc:sldChg>
      <pc:sldChg chg="del">
        <pc:chgData name="Jim McGowan" userId="e2c7446dd3aca506" providerId="LiveId" clId="{F6CA955C-A2CA-4B8E-8990-E2F017606D2D}" dt="2025-01-05T00:54:52.151" v="42" actId="47"/>
        <pc:sldMkLst>
          <pc:docMk/>
          <pc:sldMk cId="3758541741" sldId="3867"/>
        </pc:sldMkLst>
      </pc:sldChg>
      <pc:sldChg chg="modSp add mod">
        <pc:chgData name="Jim McGowan" userId="e2c7446dd3aca506" providerId="LiveId" clId="{F6CA955C-A2CA-4B8E-8990-E2F017606D2D}" dt="2025-01-05T00:41:22.293" v="9" actId="948"/>
        <pc:sldMkLst>
          <pc:docMk/>
          <pc:sldMk cId="1730042090" sldId="4192"/>
        </pc:sldMkLst>
      </pc:sldChg>
      <pc:sldChg chg="modSp add mod">
        <pc:chgData name="Jim McGowan" userId="e2c7446dd3aca506" providerId="LiveId" clId="{F6CA955C-A2CA-4B8E-8990-E2F017606D2D}" dt="2025-01-05T00:44:31.094" v="16" actId="108"/>
        <pc:sldMkLst>
          <pc:docMk/>
          <pc:sldMk cId="1720216743" sldId="4281"/>
        </pc:sldMkLst>
      </pc:sldChg>
      <pc:sldChg chg="modSp add mod">
        <pc:chgData name="Jim McGowan" userId="e2c7446dd3aca506" providerId="LiveId" clId="{F6CA955C-A2CA-4B8E-8990-E2F017606D2D}" dt="2025-01-05T00:49:38.959" v="33" actId="948"/>
        <pc:sldMkLst>
          <pc:docMk/>
          <pc:sldMk cId="698696942" sldId="5255"/>
        </pc:sldMkLst>
        <pc:spChg chg="mod">
          <ac:chgData name="Jim McGowan" userId="e2c7446dd3aca506" providerId="LiveId" clId="{F6CA955C-A2CA-4B8E-8990-E2F017606D2D}" dt="2025-01-05T00:49:38.959" v="33" actId="948"/>
          <ac:spMkLst>
            <pc:docMk/>
            <pc:sldMk cId="698696942" sldId="5255"/>
            <ac:spMk id="134147" creationId="{00000000-0000-0000-0000-000000000000}"/>
          </ac:spMkLst>
        </pc:spChg>
      </pc:sldChg>
      <pc:sldChg chg="modSp add mod">
        <pc:chgData name="Jim McGowan" userId="e2c7446dd3aca506" providerId="LiveId" clId="{F6CA955C-A2CA-4B8E-8990-E2F017606D2D}" dt="2025-01-05T00:44:37.064" v="17" actId="108"/>
        <pc:sldMkLst>
          <pc:docMk/>
          <pc:sldMk cId="3772509008" sldId="5687"/>
        </pc:sldMkLst>
      </pc:sldChg>
      <pc:sldChg chg="modSp add mod">
        <pc:chgData name="Jim McGowan" userId="e2c7446dd3aca506" providerId="LiveId" clId="{F6CA955C-A2CA-4B8E-8990-E2F017606D2D}" dt="2025-01-05T00:48:38.584" v="30" actId="948"/>
        <pc:sldMkLst>
          <pc:docMk/>
          <pc:sldMk cId="344650109" sldId="7796"/>
        </pc:sldMkLst>
        <pc:spChg chg="mod">
          <ac:chgData name="Jim McGowan" userId="e2c7446dd3aca506" providerId="LiveId" clId="{F6CA955C-A2CA-4B8E-8990-E2F017606D2D}" dt="2025-01-05T00:48:38.584" v="30" actId="948"/>
          <ac:spMkLst>
            <pc:docMk/>
            <pc:sldMk cId="344650109" sldId="7796"/>
            <ac:spMk id="134147" creationId="{00000000-0000-0000-0000-000000000000}"/>
          </ac:spMkLst>
        </pc:spChg>
      </pc:sldChg>
      <pc:sldChg chg="del">
        <pc:chgData name="Jim McGowan" userId="e2c7446dd3aca506" providerId="LiveId" clId="{F6CA955C-A2CA-4B8E-8990-E2F017606D2D}" dt="2025-01-05T00:54:52.151" v="42" actId="47"/>
        <pc:sldMkLst>
          <pc:docMk/>
          <pc:sldMk cId="3376145389" sldId="10569"/>
        </pc:sldMkLst>
      </pc:sldChg>
      <pc:sldChg chg="add">
        <pc:chgData name="Jim McGowan" userId="e2c7446dd3aca506" providerId="LiveId" clId="{F6CA955C-A2CA-4B8E-8990-E2F017606D2D}" dt="2025-01-05T00:40:20.911" v="3"/>
        <pc:sldMkLst>
          <pc:docMk/>
          <pc:sldMk cId="2492324470" sldId="12136"/>
        </pc:sldMkLst>
      </pc:sldChg>
      <pc:sldChg chg="del">
        <pc:chgData name="Jim McGowan" userId="e2c7446dd3aca506" providerId="LiveId" clId="{F6CA955C-A2CA-4B8E-8990-E2F017606D2D}" dt="2025-01-05T00:54:52.151" v="42" actId="47"/>
        <pc:sldMkLst>
          <pc:docMk/>
          <pc:sldMk cId="1660746930" sldId="12152"/>
        </pc:sldMkLst>
      </pc:sldChg>
      <pc:sldChg chg="del">
        <pc:chgData name="Jim McGowan" userId="e2c7446dd3aca506" providerId="LiveId" clId="{F6CA955C-A2CA-4B8E-8990-E2F017606D2D}" dt="2025-01-05T00:54:52.151" v="42" actId="47"/>
        <pc:sldMkLst>
          <pc:docMk/>
          <pc:sldMk cId="2200420190" sldId="12154"/>
        </pc:sldMkLst>
      </pc:sldChg>
      <pc:sldChg chg="del">
        <pc:chgData name="Jim McGowan" userId="e2c7446dd3aca506" providerId="LiveId" clId="{F6CA955C-A2CA-4B8E-8990-E2F017606D2D}" dt="2025-01-05T00:54:52.151" v="42" actId="47"/>
        <pc:sldMkLst>
          <pc:docMk/>
          <pc:sldMk cId="108679736" sldId="12217"/>
        </pc:sldMkLst>
      </pc:sldChg>
      <pc:sldChg chg="ord">
        <pc:chgData name="Jim McGowan" userId="e2c7446dd3aca506" providerId="LiveId" clId="{F6CA955C-A2CA-4B8E-8990-E2F017606D2D}" dt="2025-01-05T00:40:58.858" v="8"/>
        <pc:sldMkLst>
          <pc:docMk/>
          <pc:sldMk cId="3109386130" sldId="12293"/>
        </pc:sldMkLst>
      </pc:sldChg>
      <pc:sldChg chg="del ord">
        <pc:chgData name="Jim McGowan" userId="e2c7446dd3aca506" providerId="LiveId" clId="{F6CA955C-A2CA-4B8E-8990-E2F017606D2D}" dt="2025-01-05T00:45:49.900" v="22" actId="47"/>
        <pc:sldMkLst>
          <pc:docMk/>
          <pc:sldMk cId="115732394" sldId="12323"/>
        </pc:sldMkLst>
      </pc:sldChg>
      <pc:sldChg chg="modSp add">
        <pc:chgData name="Jim McGowan" userId="e2c7446dd3aca506" providerId="LiveId" clId="{F6CA955C-A2CA-4B8E-8990-E2F017606D2D}" dt="2025-01-05T00:39:20.222" v="1"/>
        <pc:sldMkLst>
          <pc:docMk/>
          <pc:sldMk cId="1756206351" sldId="12456"/>
        </pc:sldMkLst>
      </pc:sldChg>
      <pc:sldChg chg="add">
        <pc:chgData name="Jim McGowan" userId="e2c7446dd3aca506" providerId="LiveId" clId="{F6CA955C-A2CA-4B8E-8990-E2F017606D2D}" dt="2025-01-05T00:40:20.911" v="3"/>
        <pc:sldMkLst>
          <pc:docMk/>
          <pc:sldMk cId="2552327793" sldId="12457"/>
        </pc:sldMkLst>
      </pc:sldChg>
      <pc:sldChg chg="add">
        <pc:chgData name="Jim McGowan" userId="e2c7446dd3aca506" providerId="LiveId" clId="{F6CA955C-A2CA-4B8E-8990-E2F017606D2D}" dt="2025-01-05T00:42:36.930" v="13"/>
        <pc:sldMkLst>
          <pc:docMk/>
          <pc:sldMk cId="1522597274" sldId="12458"/>
        </pc:sldMkLst>
      </pc:sldChg>
      <pc:sldChg chg="add">
        <pc:chgData name="Jim McGowan" userId="e2c7446dd3aca506" providerId="LiveId" clId="{F6CA955C-A2CA-4B8E-8990-E2F017606D2D}" dt="2025-01-05T00:42:36.930" v="13"/>
        <pc:sldMkLst>
          <pc:docMk/>
          <pc:sldMk cId="601111306" sldId="12459"/>
        </pc:sldMkLst>
      </pc:sldChg>
      <pc:sldChg chg="add">
        <pc:chgData name="Jim McGowan" userId="e2c7446dd3aca506" providerId="LiveId" clId="{F6CA955C-A2CA-4B8E-8990-E2F017606D2D}" dt="2025-01-05T00:43:19.488" v="14"/>
        <pc:sldMkLst>
          <pc:docMk/>
          <pc:sldMk cId="2857814467" sldId="12460"/>
        </pc:sldMkLst>
      </pc:sldChg>
      <pc:sldChg chg="add">
        <pc:chgData name="Jim McGowan" userId="e2c7446dd3aca506" providerId="LiveId" clId="{F6CA955C-A2CA-4B8E-8990-E2F017606D2D}" dt="2025-01-05T00:43:19.488" v="14"/>
        <pc:sldMkLst>
          <pc:docMk/>
          <pc:sldMk cId="325371117" sldId="12461"/>
        </pc:sldMkLst>
      </pc:sldChg>
      <pc:sldChg chg="modSp add mod">
        <pc:chgData name="Jim McGowan" userId="e2c7446dd3aca506" providerId="LiveId" clId="{F6CA955C-A2CA-4B8E-8990-E2F017606D2D}" dt="2025-01-05T00:46:41.168" v="26"/>
        <pc:sldMkLst>
          <pc:docMk/>
          <pc:sldMk cId="655538495" sldId="12462"/>
        </pc:sldMkLst>
      </pc:sldChg>
      <pc:sldChg chg="add">
        <pc:chgData name="Jim McGowan" userId="e2c7446dd3aca506" providerId="LiveId" clId="{F6CA955C-A2CA-4B8E-8990-E2F017606D2D}" dt="2025-01-05T00:47:10.055" v="27"/>
        <pc:sldMkLst>
          <pc:docMk/>
          <pc:sldMk cId="298822387" sldId="12463"/>
        </pc:sldMkLst>
      </pc:sldChg>
      <pc:sldChg chg="add">
        <pc:chgData name="Jim McGowan" userId="e2c7446dd3aca506" providerId="LiveId" clId="{F6CA955C-A2CA-4B8E-8990-E2F017606D2D}" dt="2025-01-05T00:47:10.055" v="27"/>
        <pc:sldMkLst>
          <pc:docMk/>
          <pc:sldMk cId="727132476" sldId="12464"/>
        </pc:sldMkLst>
      </pc:sldChg>
      <pc:sldChg chg="add">
        <pc:chgData name="Jim McGowan" userId="e2c7446dd3aca506" providerId="LiveId" clId="{F6CA955C-A2CA-4B8E-8990-E2F017606D2D}" dt="2025-01-05T00:48:15.348" v="29"/>
        <pc:sldMkLst>
          <pc:docMk/>
          <pc:sldMk cId="3131506164" sldId="12465"/>
        </pc:sldMkLst>
      </pc:sldChg>
      <pc:sldChg chg="add">
        <pc:chgData name="Jim McGowan" userId="e2c7446dd3aca506" providerId="LiveId" clId="{F6CA955C-A2CA-4B8E-8990-E2F017606D2D}" dt="2025-01-05T00:48:15.348" v="29"/>
        <pc:sldMkLst>
          <pc:docMk/>
          <pc:sldMk cId="3790544569" sldId="12466"/>
        </pc:sldMkLst>
      </pc:sldChg>
      <pc:sldChg chg="add">
        <pc:chgData name="Jim McGowan" userId="e2c7446dd3aca506" providerId="LiveId" clId="{F6CA955C-A2CA-4B8E-8990-E2F017606D2D}" dt="2025-01-05T00:49:02.525" v="31"/>
        <pc:sldMkLst>
          <pc:docMk/>
          <pc:sldMk cId="3280339612" sldId="12467"/>
        </pc:sldMkLst>
      </pc:sldChg>
      <pc:sldChg chg="add">
        <pc:chgData name="Jim McGowan" userId="e2c7446dd3aca506" providerId="LiveId" clId="{F6CA955C-A2CA-4B8E-8990-E2F017606D2D}" dt="2025-01-05T00:49:02.525" v="31"/>
        <pc:sldMkLst>
          <pc:docMk/>
          <pc:sldMk cId="4223060822" sldId="12468"/>
        </pc:sldMkLst>
      </pc:sldChg>
      <pc:sldChg chg="modSp add mod">
        <pc:chgData name="Jim McGowan" userId="e2c7446dd3aca506" providerId="LiveId" clId="{F6CA955C-A2CA-4B8E-8990-E2F017606D2D}" dt="2025-01-05T00:51:20.784" v="37" actId="1035"/>
        <pc:sldMkLst>
          <pc:docMk/>
          <pc:sldMk cId="3013564131" sldId="12469"/>
        </pc:sldMkLst>
        <pc:spChg chg="mod">
          <ac:chgData name="Jim McGowan" userId="e2c7446dd3aca506" providerId="LiveId" clId="{F6CA955C-A2CA-4B8E-8990-E2F017606D2D}" dt="2025-01-05T00:51:20.784" v="37" actId="1035"/>
          <ac:spMkLst>
            <pc:docMk/>
            <pc:sldMk cId="3013564131" sldId="12469"/>
            <ac:spMk id="68611" creationId="{AC75E891-6840-4D55-24A8-DEB8B48A9A12}"/>
          </ac:spMkLst>
        </pc:spChg>
      </pc:sldChg>
      <pc:sldChg chg="modSp add mod">
        <pc:chgData name="Jim McGowan" userId="e2c7446dd3aca506" providerId="LiveId" clId="{F6CA955C-A2CA-4B8E-8990-E2F017606D2D}" dt="2025-01-05T00:51:29.531" v="40" actId="1035"/>
        <pc:sldMkLst>
          <pc:docMk/>
          <pc:sldMk cId="3118601913" sldId="12470"/>
        </pc:sldMkLst>
        <pc:spChg chg="mod">
          <ac:chgData name="Jim McGowan" userId="e2c7446dd3aca506" providerId="LiveId" clId="{F6CA955C-A2CA-4B8E-8990-E2F017606D2D}" dt="2025-01-05T00:51:29.531" v="40" actId="1035"/>
          <ac:spMkLst>
            <pc:docMk/>
            <pc:sldMk cId="3118601913" sldId="12470"/>
            <ac:spMk id="68611" creationId="{64470595-53D1-F19C-09A4-018285BABB01}"/>
          </ac:spMkLst>
        </pc:spChg>
      </pc:sldChg>
      <pc:sldChg chg="add">
        <pc:chgData name="Jim McGowan" userId="e2c7446dd3aca506" providerId="LiveId" clId="{F6CA955C-A2CA-4B8E-8990-E2F017606D2D}" dt="2025-01-05T00:50:55.321" v="34"/>
        <pc:sldMkLst>
          <pc:docMk/>
          <pc:sldMk cId="2251948972" sldId="12471"/>
        </pc:sldMkLst>
      </pc:sldChg>
      <pc:sldChg chg="add">
        <pc:chgData name="Jim McGowan" userId="e2c7446dd3aca506" providerId="LiveId" clId="{F6CA955C-A2CA-4B8E-8990-E2F017606D2D}" dt="2025-01-05T00:52:52.813" v="41"/>
        <pc:sldMkLst>
          <pc:docMk/>
          <pc:sldMk cId="350127101" sldId="12472"/>
        </pc:sldMkLst>
      </pc:sldChg>
      <pc:sldChg chg="add">
        <pc:chgData name="Jim McGowan" userId="e2c7446dd3aca506" providerId="LiveId" clId="{F6CA955C-A2CA-4B8E-8990-E2F017606D2D}" dt="2025-01-05T00:38:53.109" v="0"/>
        <pc:sldMkLst>
          <pc:docMk/>
          <pc:sldMk cId="1935046112" sldId="12473"/>
        </pc:sldMkLst>
      </pc:sldChg>
      <pc:sldChg chg="add">
        <pc:chgData name="Jim McGowan" userId="e2c7446dd3aca506" providerId="LiveId" clId="{F6CA955C-A2CA-4B8E-8990-E2F017606D2D}" dt="2025-01-05T00:38:53.109" v="0"/>
        <pc:sldMkLst>
          <pc:docMk/>
          <pc:sldMk cId="1286092774" sldId="12474"/>
        </pc:sldMkLst>
      </pc:sldChg>
      <pc:sldChg chg="new del">
        <pc:chgData name="Jim McGowan" userId="e2c7446dd3aca506" providerId="LiveId" clId="{F6CA955C-A2CA-4B8E-8990-E2F017606D2D}" dt="2025-01-05T00:40:24.770" v="4" actId="47"/>
        <pc:sldMkLst>
          <pc:docMk/>
          <pc:sldMk cId="3284213343" sldId="12475"/>
        </pc:sldMkLst>
      </pc:sldChg>
      <pc:sldChg chg="add">
        <pc:chgData name="Jim McGowan" userId="e2c7446dd3aca506" providerId="LiveId" clId="{F6CA955C-A2CA-4B8E-8990-E2F017606D2D}" dt="2025-01-05T00:40:20.911" v="3"/>
        <pc:sldMkLst>
          <pc:docMk/>
          <pc:sldMk cId="891104899" sldId="12476"/>
        </pc:sldMkLst>
      </pc:sldChg>
      <pc:sldChg chg="add">
        <pc:chgData name="Jim McGowan" userId="e2c7446dd3aca506" providerId="LiveId" clId="{F6CA955C-A2CA-4B8E-8990-E2F017606D2D}" dt="2025-01-05T00:40:20.911" v="3"/>
        <pc:sldMkLst>
          <pc:docMk/>
          <pc:sldMk cId="2782376392" sldId="12477"/>
        </pc:sldMkLst>
      </pc:sldChg>
      <pc:sldChg chg="add">
        <pc:chgData name="Jim McGowan" userId="e2c7446dd3aca506" providerId="LiveId" clId="{F6CA955C-A2CA-4B8E-8990-E2F017606D2D}" dt="2025-01-05T00:40:20.911" v="3"/>
        <pc:sldMkLst>
          <pc:docMk/>
          <pc:sldMk cId="1508835018" sldId="12478"/>
        </pc:sldMkLst>
      </pc:sldChg>
      <pc:sldChg chg="add">
        <pc:chgData name="Jim McGowan" userId="e2c7446dd3aca506" providerId="LiveId" clId="{F6CA955C-A2CA-4B8E-8990-E2F017606D2D}" dt="2025-01-05T00:43:19.488" v="14"/>
        <pc:sldMkLst>
          <pc:docMk/>
          <pc:sldMk cId="3267836324" sldId="12479"/>
        </pc:sldMkLst>
      </pc:sldChg>
      <pc:sldChg chg="add">
        <pc:chgData name="Jim McGowan" userId="e2c7446dd3aca506" providerId="LiveId" clId="{F6CA955C-A2CA-4B8E-8990-E2F017606D2D}" dt="2025-01-05T00:43:19.488" v="14"/>
        <pc:sldMkLst>
          <pc:docMk/>
          <pc:sldMk cId="1836744601" sldId="12480"/>
        </pc:sldMkLst>
      </pc:sldChg>
      <pc:sldChg chg="add">
        <pc:chgData name="Jim McGowan" userId="e2c7446dd3aca506" providerId="LiveId" clId="{F6CA955C-A2CA-4B8E-8990-E2F017606D2D}" dt="2025-01-05T00:47:44.846" v="28"/>
        <pc:sldMkLst>
          <pc:docMk/>
          <pc:sldMk cId="3444409878" sldId="12481"/>
        </pc:sldMkLst>
      </pc:sldChg>
      <pc:sldChg chg="add">
        <pc:chgData name="Jim McGowan" userId="e2c7446dd3aca506" providerId="LiveId" clId="{F6CA955C-A2CA-4B8E-8990-E2F017606D2D}" dt="2025-01-05T00:47:44.846" v="28"/>
        <pc:sldMkLst>
          <pc:docMk/>
          <pc:sldMk cId="4236702371" sldId="12482"/>
        </pc:sldMkLst>
      </pc:sldChg>
      <pc:sldChg chg="add">
        <pc:chgData name="Jim McGowan" userId="e2c7446dd3aca506" providerId="LiveId" clId="{F6CA955C-A2CA-4B8E-8990-E2F017606D2D}" dt="2025-01-05T00:52:52.813" v="41"/>
        <pc:sldMkLst>
          <pc:docMk/>
          <pc:sldMk cId="1270953273" sldId="12483"/>
        </pc:sldMkLst>
      </pc:sldChg>
      <pc:sldChg chg="add">
        <pc:chgData name="Jim McGowan" userId="e2c7446dd3aca506" providerId="LiveId" clId="{F6CA955C-A2CA-4B8E-8990-E2F017606D2D}" dt="2025-01-05T00:52:52.813" v="41"/>
        <pc:sldMkLst>
          <pc:docMk/>
          <pc:sldMk cId="1486494089" sldId="12484"/>
        </pc:sldMkLst>
      </pc:sldChg>
    </pc:docChg>
  </pc:docChgLst>
  <pc:docChgLst>
    <pc:chgData name="Jim McGowan" userId="e2c7446dd3aca506" providerId="LiveId" clId="{BFDF5E1F-44D8-4CDA-AA48-4289B607B490}"/>
    <pc:docChg chg="custSel addSld delSld modSld sldOrd modHandout">
      <pc:chgData name="Jim McGowan" userId="e2c7446dd3aca506" providerId="LiveId" clId="{BFDF5E1F-44D8-4CDA-AA48-4289B607B490}" dt="2025-01-12T03:38:05.378" v="93" actId="6549"/>
      <pc:docMkLst>
        <pc:docMk/>
      </pc:docMkLst>
      <pc:sldChg chg="add">
        <pc:chgData name="Jim McGowan" userId="e2c7446dd3aca506" providerId="LiveId" clId="{BFDF5E1F-44D8-4CDA-AA48-4289B607B490}" dt="2025-01-12T03:10:36.488" v="45"/>
        <pc:sldMkLst>
          <pc:docMk/>
          <pc:sldMk cId="0" sldId="271"/>
        </pc:sldMkLst>
      </pc:sldChg>
      <pc:sldChg chg="del">
        <pc:chgData name="Jim McGowan" userId="e2c7446dd3aca506" providerId="LiveId" clId="{BFDF5E1F-44D8-4CDA-AA48-4289B607B490}" dt="2025-01-12T02:59:53.847" v="1" actId="47"/>
        <pc:sldMkLst>
          <pc:docMk/>
          <pc:sldMk cId="0" sldId="282"/>
        </pc:sldMkLst>
      </pc:sldChg>
      <pc:sldChg chg="add">
        <pc:chgData name="Jim McGowan" userId="e2c7446dd3aca506" providerId="LiveId" clId="{BFDF5E1F-44D8-4CDA-AA48-4289B607B490}" dt="2025-01-12T03:13:22.307" v="54"/>
        <pc:sldMkLst>
          <pc:docMk/>
          <pc:sldMk cId="0" sldId="322"/>
        </pc:sldMkLst>
      </pc:sldChg>
      <pc:sldChg chg="add">
        <pc:chgData name="Jim McGowan" userId="e2c7446dd3aca506" providerId="LiveId" clId="{BFDF5E1F-44D8-4CDA-AA48-4289B607B490}" dt="2025-01-12T03:04:56.877" v="32"/>
        <pc:sldMkLst>
          <pc:docMk/>
          <pc:sldMk cId="1484724949" sldId="492"/>
        </pc:sldMkLst>
      </pc:sldChg>
      <pc:sldChg chg="add">
        <pc:chgData name="Jim McGowan" userId="e2c7446dd3aca506" providerId="LiveId" clId="{BFDF5E1F-44D8-4CDA-AA48-4289B607B490}" dt="2025-01-12T03:09:59.554" v="44"/>
        <pc:sldMkLst>
          <pc:docMk/>
          <pc:sldMk cId="168956058" sldId="580"/>
        </pc:sldMkLst>
      </pc:sldChg>
      <pc:sldChg chg="modSp mod">
        <pc:chgData name="Jim McGowan" userId="e2c7446dd3aca506" providerId="LiveId" clId="{BFDF5E1F-44D8-4CDA-AA48-4289B607B490}" dt="2025-01-12T03:16:19.654" v="62" actId="108"/>
        <pc:sldMkLst>
          <pc:docMk/>
          <pc:sldMk cId="859556536" sldId="630"/>
        </pc:sldMkLst>
        <pc:spChg chg="mod">
          <ac:chgData name="Jim McGowan" userId="e2c7446dd3aca506" providerId="LiveId" clId="{BFDF5E1F-44D8-4CDA-AA48-4289B607B490}" dt="2025-01-12T03:16:19.654" v="62" actId="108"/>
          <ac:spMkLst>
            <pc:docMk/>
            <pc:sldMk cId="859556536" sldId="630"/>
            <ac:spMk id="134147" creationId="{00000000-0000-0000-0000-000000000000}"/>
          </ac:spMkLst>
        </pc:spChg>
      </pc:sldChg>
      <pc:sldChg chg="add">
        <pc:chgData name="Jim McGowan" userId="e2c7446dd3aca506" providerId="LiveId" clId="{BFDF5E1F-44D8-4CDA-AA48-4289B607B490}" dt="2025-01-12T03:08:40.056" v="40"/>
        <pc:sldMkLst>
          <pc:docMk/>
          <pc:sldMk cId="1956605698" sldId="1263"/>
        </pc:sldMkLst>
      </pc:sldChg>
      <pc:sldChg chg="add">
        <pc:chgData name="Jim McGowan" userId="e2c7446dd3aca506" providerId="LiveId" clId="{BFDF5E1F-44D8-4CDA-AA48-4289B607B490}" dt="2025-01-12T03:08:40.056" v="40"/>
        <pc:sldMkLst>
          <pc:docMk/>
          <pc:sldMk cId="0" sldId="2012"/>
        </pc:sldMkLst>
      </pc:sldChg>
      <pc:sldChg chg="add ord">
        <pc:chgData name="Jim McGowan" userId="e2c7446dd3aca506" providerId="LiveId" clId="{BFDF5E1F-44D8-4CDA-AA48-4289B607B490}" dt="2025-01-12T03:07:06.614" v="38"/>
        <pc:sldMkLst>
          <pc:docMk/>
          <pc:sldMk cId="3708132565" sldId="2606"/>
        </pc:sldMkLst>
      </pc:sldChg>
      <pc:sldChg chg="modSp mod ord">
        <pc:chgData name="Jim McGowan" userId="e2c7446dd3aca506" providerId="LiveId" clId="{BFDF5E1F-44D8-4CDA-AA48-4289B607B490}" dt="2025-01-12T03:12:31.896" v="49" actId="108"/>
        <pc:sldMkLst>
          <pc:docMk/>
          <pc:sldMk cId="1061935869" sldId="2905"/>
        </pc:sldMkLst>
        <pc:spChg chg="mod">
          <ac:chgData name="Jim McGowan" userId="e2c7446dd3aca506" providerId="LiveId" clId="{BFDF5E1F-44D8-4CDA-AA48-4289B607B490}" dt="2025-01-12T03:12:31.896" v="49" actId="108"/>
          <ac:spMkLst>
            <pc:docMk/>
            <pc:sldMk cId="1061935869" sldId="2905"/>
            <ac:spMk id="134147" creationId="{00000000-0000-0000-0000-000000000000}"/>
          </ac:spMkLst>
        </pc:spChg>
      </pc:sldChg>
      <pc:sldChg chg="del">
        <pc:chgData name="Jim McGowan" userId="e2c7446dd3aca506" providerId="LiveId" clId="{BFDF5E1F-44D8-4CDA-AA48-4289B607B490}" dt="2025-01-12T02:59:53.847" v="1" actId="47"/>
        <pc:sldMkLst>
          <pc:docMk/>
          <pc:sldMk cId="2555013254" sldId="3229"/>
        </pc:sldMkLst>
      </pc:sldChg>
      <pc:sldChg chg="del">
        <pc:chgData name="Jim McGowan" userId="e2c7446dd3aca506" providerId="LiveId" clId="{BFDF5E1F-44D8-4CDA-AA48-4289B607B490}" dt="2025-01-12T02:59:07.120" v="0" actId="47"/>
        <pc:sldMkLst>
          <pc:docMk/>
          <pc:sldMk cId="94617962" sldId="3694"/>
        </pc:sldMkLst>
      </pc:sldChg>
      <pc:sldChg chg="add">
        <pc:chgData name="Jim McGowan" userId="e2c7446dd3aca506" providerId="LiveId" clId="{BFDF5E1F-44D8-4CDA-AA48-4289B607B490}" dt="2025-01-12T03:25:23.262" v="84"/>
        <pc:sldMkLst>
          <pc:docMk/>
          <pc:sldMk cId="3852651751" sldId="3977"/>
        </pc:sldMkLst>
      </pc:sldChg>
      <pc:sldChg chg="modSp add">
        <pc:chgData name="Jim McGowan" userId="e2c7446dd3aca506" providerId="LiveId" clId="{BFDF5E1F-44D8-4CDA-AA48-4289B607B490}" dt="2025-01-12T03:25:26.698" v="85" actId="1440"/>
        <pc:sldMkLst>
          <pc:docMk/>
          <pc:sldMk cId="695117765" sldId="4152"/>
        </pc:sldMkLst>
        <pc:picChg chg="mod">
          <ac:chgData name="Jim McGowan" userId="e2c7446dd3aca506" providerId="LiveId" clId="{BFDF5E1F-44D8-4CDA-AA48-4289B607B490}" dt="2025-01-12T03:25:26.698" v="85" actId="1440"/>
          <ac:picMkLst>
            <pc:docMk/>
            <pc:sldMk cId="695117765" sldId="4152"/>
            <ac:picMk id="3074" creationId="{81543E2E-3294-4C3C-88A7-581DCB319C89}"/>
          </ac:picMkLst>
        </pc:picChg>
      </pc:sldChg>
      <pc:sldChg chg="del">
        <pc:chgData name="Jim McGowan" userId="e2c7446dd3aca506" providerId="LiveId" clId="{BFDF5E1F-44D8-4CDA-AA48-4289B607B490}" dt="2025-01-12T02:59:07.120" v="0" actId="47"/>
        <pc:sldMkLst>
          <pc:docMk/>
          <pc:sldMk cId="1730042090" sldId="4192"/>
        </pc:sldMkLst>
      </pc:sldChg>
      <pc:sldChg chg="modSp add mod">
        <pc:chgData name="Jim McGowan" userId="e2c7446dd3aca506" providerId="LiveId" clId="{BFDF5E1F-44D8-4CDA-AA48-4289B607B490}" dt="2025-01-12T03:12:45.085" v="52" actId="108"/>
        <pc:sldMkLst>
          <pc:docMk/>
          <pc:sldMk cId="69781740" sldId="4279"/>
        </pc:sldMkLst>
        <pc:spChg chg="mod">
          <ac:chgData name="Jim McGowan" userId="e2c7446dd3aca506" providerId="LiveId" clId="{BFDF5E1F-44D8-4CDA-AA48-4289B607B490}" dt="2025-01-12T03:12:45.085" v="52" actId="108"/>
          <ac:spMkLst>
            <pc:docMk/>
            <pc:sldMk cId="69781740" sldId="4279"/>
            <ac:spMk id="7" creationId="{2369E77E-5DAC-83B5-0EC5-7B34E069765E}"/>
          </ac:spMkLst>
        </pc:spChg>
      </pc:sldChg>
      <pc:sldChg chg="modSp add mod">
        <pc:chgData name="Jim McGowan" userId="e2c7446dd3aca506" providerId="LiveId" clId="{BFDF5E1F-44D8-4CDA-AA48-4289B607B490}" dt="2025-01-12T03:12:41.367" v="51" actId="108"/>
        <pc:sldMkLst>
          <pc:docMk/>
          <pc:sldMk cId="500564151" sldId="4280"/>
        </pc:sldMkLst>
        <pc:spChg chg="mod">
          <ac:chgData name="Jim McGowan" userId="e2c7446dd3aca506" providerId="LiveId" clId="{BFDF5E1F-44D8-4CDA-AA48-4289B607B490}" dt="2025-01-12T03:12:41.367" v="51" actId="108"/>
          <ac:spMkLst>
            <pc:docMk/>
            <pc:sldMk cId="500564151" sldId="4280"/>
            <ac:spMk id="6" creationId="{224061E2-42A9-BF47-ED74-C3D93BFE3084}"/>
          </ac:spMkLst>
        </pc:spChg>
      </pc:sldChg>
      <pc:sldChg chg="del">
        <pc:chgData name="Jim McGowan" userId="e2c7446dd3aca506" providerId="LiveId" clId="{BFDF5E1F-44D8-4CDA-AA48-4289B607B490}" dt="2025-01-12T02:59:53.847" v="1" actId="47"/>
        <pc:sldMkLst>
          <pc:docMk/>
          <pc:sldMk cId="1720216743" sldId="4281"/>
        </pc:sldMkLst>
      </pc:sldChg>
      <pc:sldChg chg="addSp modSp add mod">
        <pc:chgData name="Jim McGowan" userId="e2c7446dd3aca506" providerId="LiveId" clId="{BFDF5E1F-44D8-4CDA-AA48-4289B607B490}" dt="2025-01-12T03:24:40.234" v="83" actId="1035"/>
        <pc:sldMkLst>
          <pc:docMk/>
          <pc:sldMk cId="2807105656" sldId="4288"/>
        </pc:sldMkLst>
        <pc:spChg chg="mod">
          <ac:chgData name="Jim McGowan" userId="e2c7446dd3aca506" providerId="LiveId" clId="{BFDF5E1F-44D8-4CDA-AA48-4289B607B490}" dt="2025-01-12T03:12:49.555" v="53" actId="108"/>
          <ac:spMkLst>
            <pc:docMk/>
            <pc:sldMk cId="2807105656" sldId="4288"/>
            <ac:spMk id="64514" creationId="{00000000-0000-0000-0000-000000000000}"/>
          </ac:spMkLst>
        </pc:spChg>
        <pc:picChg chg="add mod">
          <ac:chgData name="Jim McGowan" userId="e2c7446dd3aca506" providerId="LiveId" clId="{BFDF5E1F-44D8-4CDA-AA48-4289B607B490}" dt="2025-01-12T03:24:40.234" v="83" actId="1035"/>
          <ac:picMkLst>
            <pc:docMk/>
            <pc:sldMk cId="2807105656" sldId="4288"/>
            <ac:picMk id="2" creationId="{08367FA5-6AE8-1CC4-D3C3-43099E89C6E7}"/>
          </ac:picMkLst>
        </pc:picChg>
      </pc:sldChg>
      <pc:sldChg chg="modSp mod">
        <pc:chgData name="Jim McGowan" userId="e2c7446dd3aca506" providerId="LiveId" clId="{BFDF5E1F-44D8-4CDA-AA48-4289B607B490}" dt="2025-01-12T03:16:03.859" v="58" actId="108"/>
        <pc:sldMkLst>
          <pc:docMk/>
          <pc:sldMk cId="0" sldId="5550"/>
        </pc:sldMkLst>
        <pc:spChg chg="mod">
          <ac:chgData name="Jim McGowan" userId="e2c7446dd3aca506" providerId="LiveId" clId="{BFDF5E1F-44D8-4CDA-AA48-4289B607B490}" dt="2025-01-12T03:16:03.859" v="58" actId="108"/>
          <ac:spMkLst>
            <pc:docMk/>
            <pc:sldMk cId="0" sldId="5550"/>
            <ac:spMk id="38914" creationId="{E3E7116D-C1BA-0562-827F-B206A78FA0D9}"/>
          </ac:spMkLst>
        </pc:spChg>
      </pc:sldChg>
      <pc:sldChg chg="modSp mod">
        <pc:chgData name="Jim McGowan" userId="e2c7446dd3aca506" providerId="LiveId" clId="{BFDF5E1F-44D8-4CDA-AA48-4289B607B490}" dt="2025-01-12T03:16:07.264" v="59" actId="108"/>
        <pc:sldMkLst>
          <pc:docMk/>
          <pc:sldMk cId="0" sldId="5551"/>
        </pc:sldMkLst>
        <pc:spChg chg="mod">
          <ac:chgData name="Jim McGowan" userId="e2c7446dd3aca506" providerId="LiveId" clId="{BFDF5E1F-44D8-4CDA-AA48-4289B607B490}" dt="2025-01-12T03:16:07.264" v="59" actId="108"/>
          <ac:spMkLst>
            <pc:docMk/>
            <pc:sldMk cId="0" sldId="5551"/>
            <ac:spMk id="38914" creationId="{E9864499-6DE8-FD1F-8A25-A4B5A2492956}"/>
          </ac:spMkLst>
        </pc:spChg>
      </pc:sldChg>
      <pc:sldChg chg="del">
        <pc:chgData name="Jim McGowan" userId="e2c7446dd3aca506" providerId="LiveId" clId="{BFDF5E1F-44D8-4CDA-AA48-4289B607B490}" dt="2025-01-12T02:59:53.847" v="1" actId="47"/>
        <pc:sldMkLst>
          <pc:docMk/>
          <pc:sldMk cId="3772509008" sldId="5687"/>
        </pc:sldMkLst>
      </pc:sldChg>
      <pc:sldChg chg="modSp add mod">
        <pc:chgData name="Jim McGowan" userId="e2c7446dd3aca506" providerId="LiveId" clId="{BFDF5E1F-44D8-4CDA-AA48-4289B607B490}" dt="2025-01-12T03:12:28.029" v="48" actId="108"/>
        <pc:sldMkLst>
          <pc:docMk/>
          <pc:sldMk cId="3545366537" sldId="5942"/>
        </pc:sldMkLst>
        <pc:spChg chg="mod">
          <ac:chgData name="Jim McGowan" userId="e2c7446dd3aca506" providerId="LiveId" clId="{BFDF5E1F-44D8-4CDA-AA48-4289B607B490}" dt="2025-01-12T03:12:28.029" v="48" actId="108"/>
          <ac:spMkLst>
            <pc:docMk/>
            <pc:sldMk cId="3545366537" sldId="5942"/>
            <ac:spMk id="134147" creationId="{00000000-0000-0000-0000-000000000000}"/>
          </ac:spMkLst>
        </pc:spChg>
      </pc:sldChg>
      <pc:sldChg chg="modSp add mod">
        <pc:chgData name="Jim McGowan" userId="e2c7446dd3aca506" providerId="LiveId" clId="{BFDF5E1F-44D8-4CDA-AA48-4289B607B490}" dt="2025-01-12T03:21:07.237" v="64" actId="108"/>
        <pc:sldMkLst>
          <pc:docMk/>
          <pc:sldMk cId="2329081386" sldId="6236"/>
        </pc:sldMkLst>
        <pc:spChg chg="mod">
          <ac:chgData name="Jim McGowan" userId="e2c7446dd3aca506" providerId="LiveId" clId="{BFDF5E1F-44D8-4CDA-AA48-4289B607B490}" dt="2025-01-12T03:21:07.237" v="64" actId="108"/>
          <ac:spMkLst>
            <pc:docMk/>
            <pc:sldMk cId="2329081386" sldId="6236"/>
            <ac:spMk id="134147" creationId="{00000000-0000-0000-0000-000000000000}"/>
          </ac:spMkLst>
        </pc:spChg>
      </pc:sldChg>
      <pc:sldChg chg="modSp add mod">
        <pc:chgData name="Jim McGowan" userId="e2c7446dd3aca506" providerId="LiveId" clId="{BFDF5E1F-44D8-4CDA-AA48-4289B607B490}" dt="2025-01-12T03:21:10.991" v="65" actId="108"/>
        <pc:sldMkLst>
          <pc:docMk/>
          <pc:sldMk cId="545232372" sldId="6257"/>
        </pc:sldMkLst>
        <pc:spChg chg="mod">
          <ac:chgData name="Jim McGowan" userId="e2c7446dd3aca506" providerId="LiveId" clId="{BFDF5E1F-44D8-4CDA-AA48-4289B607B490}" dt="2025-01-12T03:21:10.991" v="65" actId="108"/>
          <ac:spMkLst>
            <pc:docMk/>
            <pc:sldMk cId="545232372" sldId="6257"/>
            <ac:spMk id="134147" creationId="{972624A7-20E3-4DA9-A466-8A9F888B1F46}"/>
          </ac:spMkLst>
        </pc:spChg>
      </pc:sldChg>
      <pc:sldChg chg="modSp mod">
        <pc:chgData name="Jim McGowan" userId="e2c7446dd3aca506" providerId="LiveId" clId="{BFDF5E1F-44D8-4CDA-AA48-4289B607B490}" dt="2025-01-12T03:15:59.631" v="57" actId="108"/>
        <pc:sldMkLst>
          <pc:docMk/>
          <pc:sldMk cId="0" sldId="6553"/>
        </pc:sldMkLst>
        <pc:spChg chg="mod">
          <ac:chgData name="Jim McGowan" userId="e2c7446dd3aca506" providerId="LiveId" clId="{BFDF5E1F-44D8-4CDA-AA48-4289B607B490}" dt="2025-01-12T03:15:59.631" v="57" actId="108"/>
          <ac:spMkLst>
            <pc:docMk/>
            <pc:sldMk cId="0" sldId="6553"/>
            <ac:spMk id="38914" creationId="{E4F01BD6-B067-0BFB-44E6-EDAD5152F02D}"/>
          </ac:spMkLst>
        </pc:spChg>
      </pc:sldChg>
      <pc:sldChg chg="modSp mod">
        <pc:chgData name="Jim McGowan" userId="e2c7446dd3aca506" providerId="LiveId" clId="{BFDF5E1F-44D8-4CDA-AA48-4289B607B490}" dt="2025-01-12T03:15:55.679" v="56" actId="108"/>
        <pc:sldMkLst>
          <pc:docMk/>
          <pc:sldMk cId="0" sldId="6669"/>
        </pc:sldMkLst>
        <pc:spChg chg="mod">
          <ac:chgData name="Jim McGowan" userId="e2c7446dd3aca506" providerId="LiveId" clId="{BFDF5E1F-44D8-4CDA-AA48-4289B607B490}" dt="2025-01-12T03:15:55.679" v="56" actId="108"/>
          <ac:spMkLst>
            <pc:docMk/>
            <pc:sldMk cId="0" sldId="6669"/>
            <ac:spMk id="38914" creationId="{67FC5A31-6311-2A35-9BBB-94170DB23EBC}"/>
          </ac:spMkLst>
        </pc:spChg>
      </pc:sldChg>
      <pc:sldChg chg="modSp add mod">
        <pc:chgData name="Jim McGowan" userId="e2c7446dd3aca506" providerId="LiveId" clId="{BFDF5E1F-44D8-4CDA-AA48-4289B607B490}" dt="2025-01-12T03:13:31.426" v="55" actId="108"/>
        <pc:sldMkLst>
          <pc:docMk/>
          <pc:sldMk cId="1952629248" sldId="6926"/>
        </pc:sldMkLst>
        <pc:spChg chg="mod">
          <ac:chgData name="Jim McGowan" userId="e2c7446dd3aca506" providerId="LiveId" clId="{BFDF5E1F-44D8-4CDA-AA48-4289B607B490}" dt="2025-01-12T03:13:31.426" v="55" actId="108"/>
          <ac:spMkLst>
            <pc:docMk/>
            <pc:sldMk cId="1952629248" sldId="6926"/>
            <ac:spMk id="39939" creationId="{00000000-0000-0000-0000-000000000000}"/>
          </ac:spMkLst>
        </pc:spChg>
      </pc:sldChg>
      <pc:sldChg chg="modSp mod">
        <pc:chgData name="Jim McGowan" userId="e2c7446dd3aca506" providerId="LiveId" clId="{BFDF5E1F-44D8-4CDA-AA48-4289B607B490}" dt="2025-01-12T03:16:11.191" v="60" actId="108"/>
        <pc:sldMkLst>
          <pc:docMk/>
          <pc:sldMk cId="161120731" sldId="7853"/>
        </pc:sldMkLst>
        <pc:spChg chg="mod">
          <ac:chgData name="Jim McGowan" userId="e2c7446dd3aca506" providerId="LiveId" clId="{BFDF5E1F-44D8-4CDA-AA48-4289B607B490}" dt="2025-01-12T03:16:11.191" v="60" actId="108"/>
          <ac:spMkLst>
            <pc:docMk/>
            <pc:sldMk cId="161120731" sldId="7853"/>
            <ac:spMk id="38914" creationId="{00000000-0000-0000-0000-000000000000}"/>
          </ac:spMkLst>
        </pc:spChg>
      </pc:sldChg>
      <pc:sldChg chg="add">
        <pc:chgData name="Jim McGowan" userId="e2c7446dd3aca506" providerId="LiveId" clId="{BFDF5E1F-44D8-4CDA-AA48-4289B607B490}" dt="2025-01-12T03:04:27.644" v="31"/>
        <pc:sldMkLst>
          <pc:docMk/>
          <pc:sldMk cId="1762999952" sldId="9259"/>
        </pc:sldMkLst>
      </pc:sldChg>
      <pc:sldChg chg="modSp mod">
        <pc:chgData name="Jim McGowan" userId="e2c7446dd3aca506" providerId="LiveId" clId="{BFDF5E1F-44D8-4CDA-AA48-4289B607B490}" dt="2025-01-12T03:12:35.248" v="50" actId="108"/>
        <pc:sldMkLst>
          <pc:docMk/>
          <pc:sldMk cId="3358238098" sldId="9622"/>
        </pc:sldMkLst>
        <pc:spChg chg="mod">
          <ac:chgData name="Jim McGowan" userId="e2c7446dd3aca506" providerId="LiveId" clId="{BFDF5E1F-44D8-4CDA-AA48-4289B607B490}" dt="2025-01-12T03:12:35.248" v="50" actId="108"/>
          <ac:spMkLst>
            <pc:docMk/>
            <pc:sldMk cId="3358238098" sldId="9622"/>
            <ac:spMk id="64514" creationId="{00000000-0000-0000-0000-000000000000}"/>
          </ac:spMkLst>
        </pc:spChg>
      </pc:sldChg>
      <pc:sldChg chg="add">
        <pc:chgData name="Jim McGowan" userId="e2c7446dd3aca506" providerId="LiveId" clId="{BFDF5E1F-44D8-4CDA-AA48-4289B607B490}" dt="2025-01-12T03:07:45.821" v="39"/>
        <pc:sldMkLst>
          <pc:docMk/>
          <pc:sldMk cId="473836914" sldId="11828"/>
        </pc:sldMkLst>
      </pc:sldChg>
      <pc:sldChg chg="del">
        <pc:chgData name="Jim McGowan" userId="e2c7446dd3aca506" providerId="LiveId" clId="{BFDF5E1F-44D8-4CDA-AA48-4289B607B490}" dt="2025-01-12T02:59:07.120" v="0" actId="47"/>
        <pc:sldMkLst>
          <pc:docMk/>
          <pc:sldMk cId="2492324470" sldId="12136"/>
        </pc:sldMkLst>
      </pc:sldChg>
      <pc:sldChg chg="del">
        <pc:chgData name="Jim McGowan" userId="e2c7446dd3aca506" providerId="LiveId" clId="{BFDF5E1F-44D8-4CDA-AA48-4289B607B490}" dt="2025-01-12T02:59:53.847" v="1" actId="47"/>
        <pc:sldMkLst>
          <pc:docMk/>
          <pc:sldMk cId="3396706873" sldId="12246"/>
        </pc:sldMkLst>
      </pc:sldChg>
      <pc:sldChg chg="del">
        <pc:chgData name="Jim McGowan" userId="e2c7446dd3aca506" providerId="LiveId" clId="{BFDF5E1F-44D8-4CDA-AA48-4289B607B490}" dt="2025-01-12T02:59:07.120" v="0" actId="47"/>
        <pc:sldMkLst>
          <pc:docMk/>
          <pc:sldMk cId="875991456" sldId="12273"/>
        </pc:sldMkLst>
      </pc:sldChg>
      <pc:sldChg chg="modSp mod">
        <pc:chgData name="Jim McGowan" userId="e2c7446dd3aca506" providerId="LiveId" clId="{BFDF5E1F-44D8-4CDA-AA48-4289B607B490}" dt="2025-01-12T03:16:15.200" v="61" actId="108"/>
        <pc:sldMkLst>
          <pc:docMk/>
          <pc:sldMk cId="2932465732" sldId="12286"/>
        </pc:sldMkLst>
        <pc:spChg chg="mod">
          <ac:chgData name="Jim McGowan" userId="e2c7446dd3aca506" providerId="LiveId" clId="{BFDF5E1F-44D8-4CDA-AA48-4289B607B490}" dt="2025-01-12T03:16:15.200" v="61" actId="108"/>
          <ac:spMkLst>
            <pc:docMk/>
            <pc:sldMk cId="2932465732" sldId="12286"/>
            <ac:spMk id="38914" creationId="{00000000-0000-0000-0000-000000000000}"/>
          </ac:spMkLst>
        </pc:spChg>
      </pc:sldChg>
      <pc:sldChg chg="del">
        <pc:chgData name="Jim McGowan" userId="e2c7446dd3aca506" providerId="LiveId" clId="{BFDF5E1F-44D8-4CDA-AA48-4289B607B490}" dt="2025-01-12T02:59:07.120" v="0" actId="47"/>
        <pc:sldMkLst>
          <pc:docMk/>
          <pc:sldMk cId="2037040847" sldId="12291"/>
        </pc:sldMkLst>
      </pc:sldChg>
      <pc:sldChg chg="del">
        <pc:chgData name="Jim McGowan" userId="e2c7446dd3aca506" providerId="LiveId" clId="{BFDF5E1F-44D8-4CDA-AA48-4289B607B490}" dt="2025-01-12T02:59:07.120" v="0" actId="47"/>
        <pc:sldMkLst>
          <pc:docMk/>
          <pc:sldMk cId="3417401795" sldId="12292"/>
        </pc:sldMkLst>
      </pc:sldChg>
      <pc:sldChg chg="del">
        <pc:chgData name="Jim McGowan" userId="e2c7446dd3aca506" providerId="LiveId" clId="{BFDF5E1F-44D8-4CDA-AA48-4289B607B490}" dt="2025-01-12T02:59:07.120" v="0" actId="47"/>
        <pc:sldMkLst>
          <pc:docMk/>
          <pc:sldMk cId="1157989450" sldId="12296"/>
        </pc:sldMkLst>
      </pc:sldChg>
      <pc:sldChg chg="del">
        <pc:chgData name="Jim McGowan" userId="e2c7446dd3aca506" providerId="LiveId" clId="{BFDF5E1F-44D8-4CDA-AA48-4289B607B490}" dt="2025-01-12T02:59:07.120" v="0" actId="47"/>
        <pc:sldMkLst>
          <pc:docMk/>
          <pc:sldMk cId="2807396587" sldId="12297"/>
        </pc:sldMkLst>
      </pc:sldChg>
      <pc:sldChg chg="del">
        <pc:chgData name="Jim McGowan" userId="e2c7446dd3aca506" providerId="LiveId" clId="{BFDF5E1F-44D8-4CDA-AA48-4289B607B490}" dt="2025-01-12T02:59:07.120" v="0" actId="47"/>
        <pc:sldMkLst>
          <pc:docMk/>
          <pc:sldMk cId="161277105" sldId="12298"/>
        </pc:sldMkLst>
      </pc:sldChg>
      <pc:sldChg chg="del">
        <pc:chgData name="Jim McGowan" userId="e2c7446dd3aca506" providerId="LiveId" clId="{BFDF5E1F-44D8-4CDA-AA48-4289B607B490}" dt="2025-01-12T02:59:07.120" v="0" actId="47"/>
        <pc:sldMkLst>
          <pc:docMk/>
          <pc:sldMk cId="1661954792" sldId="12299"/>
        </pc:sldMkLst>
      </pc:sldChg>
      <pc:sldChg chg="del">
        <pc:chgData name="Jim McGowan" userId="e2c7446dd3aca506" providerId="LiveId" clId="{BFDF5E1F-44D8-4CDA-AA48-4289B607B490}" dt="2025-01-12T02:59:07.120" v="0" actId="47"/>
        <pc:sldMkLst>
          <pc:docMk/>
          <pc:sldMk cId="2189839608" sldId="12300"/>
        </pc:sldMkLst>
      </pc:sldChg>
      <pc:sldChg chg="del">
        <pc:chgData name="Jim McGowan" userId="e2c7446dd3aca506" providerId="LiveId" clId="{BFDF5E1F-44D8-4CDA-AA48-4289B607B490}" dt="2025-01-12T02:59:07.120" v="0" actId="47"/>
        <pc:sldMkLst>
          <pc:docMk/>
          <pc:sldMk cId="168338217" sldId="12301"/>
        </pc:sldMkLst>
      </pc:sldChg>
      <pc:sldChg chg="del">
        <pc:chgData name="Jim McGowan" userId="e2c7446dd3aca506" providerId="LiveId" clId="{BFDF5E1F-44D8-4CDA-AA48-4289B607B490}" dt="2025-01-12T02:59:53.847" v="1" actId="47"/>
        <pc:sldMkLst>
          <pc:docMk/>
          <pc:sldMk cId="1871606802" sldId="12302"/>
        </pc:sldMkLst>
      </pc:sldChg>
      <pc:sldChg chg="del">
        <pc:chgData name="Jim McGowan" userId="e2c7446dd3aca506" providerId="LiveId" clId="{BFDF5E1F-44D8-4CDA-AA48-4289B607B490}" dt="2025-01-12T02:59:53.847" v="1" actId="47"/>
        <pc:sldMkLst>
          <pc:docMk/>
          <pc:sldMk cId="4000699497" sldId="12314"/>
        </pc:sldMkLst>
      </pc:sldChg>
      <pc:sldChg chg="del">
        <pc:chgData name="Jim McGowan" userId="e2c7446dd3aca506" providerId="LiveId" clId="{BFDF5E1F-44D8-4CDA-AA48-4289B607B490}" dt="2025-01-12T02:59:53.847" v="1" actId="47"/>
        <pc:sldMkLst>
          <pc:docMk/>
          <pc:sldMk cId="4018579325" sldId="12315"/>
        </pc:sldMkLst>
      </pc:sldChg>
      <pc:sldChg chg="del">
        <pc:chgData name="Jim McGowan" userId="e2c7446dd3aca506" providerId="LiveId" clId="{BFDF5E1F-44D8-4CDA-AA48-4289B607B490}" dt="2025-01-12T02:59:53.847" v="1" actId="47"/>
        <pc:sldMkLst>
          <pc:docMk/>
          <pc:sldMk cId="2678963360" sldId="12316"/>
        </pc:sldMkLst>
      </pc:sldChg>
      <pc:sldChg chg="del">
        <pc:chgData name="Jim McGowan" userId="e2c7446dd3aca506" providerId="LiveId" clId="{BFDF5E1F-44D8-4CDA-AA48-4289B607B490}" dt="2025-01-12T02:59:53.847" v="1" actId="47"/>
        <pc:sldMkLst>
          <pc:docMk/>
          <pc:sldMk cId="1764710735" sldId="12317"/>
        </pc:sldMkLst>
      </pc:sldChg>
      <pc:sldChg chg="del">
        <pc:chgData name="Jim McGowan" userId="e2c7446dd3aca506" providerId="LiveId" clId="{BFDF5E1F-44D8-4CDA-AA48-4289B607B490}" dt="2025-01-12T02:59:53.847" v="1" actId="47"/>
        <pc:sldMkLst>
          <pc:docMk/>
          <pc:sldMk cId="1523998656" sldId="12318"/>
        </pc:sldMkLst>
      </pc:sldChg>
      <pc:sldChg chg="del">
        <pc:chgData name="Jim McGowan" userId="e2c7446dd3aca506" providerId="LiveId" clId="{BFDF5E1F-44D8-4CDA-AA48-4289B607B490}" dt="2025-01-12T02:59:53.847" v="1" actId="47"/>
        <pc:sldMkLst>
          <pc:docMk/>
          <pc:sldMk cId="2064376743" sldId="12319"/>
        </pc:sldMkLst>
      </pc:sldChg>
      <pc:sldChg chg="del">
        <pc:chgData name="Jim McGowan" userId="e2c7446dd3aca506" providerId="LiveId" clId="{BFDF5E1F-44D8-4CDA-AA48-4289B607B490}" dt="2025-01-12T02:59:53.847" v="1" actId="47"/>
        <pc:sldMkLst>
          <pc:docMk/>
          <pc:sldMk cId="1805741133" sldId="12320"/>
        </pc:sldMkLst>
      </pc:sldChg>
      <pc:sldChg chg="del">
        <pc:chgData name="Jim McGowan" userId="e2c7446dd3aca506" providerId="LiveId" clId="{BFDF5E1F-44D8-4CDA-AA48-4289B607B490}" dt="2025-01-12T02:59:53.847" v="1" actId="47"/>
        <pc:sldMkLst>
          <pc:docMk/>
          <pc:sldMk cId="1267855249" sldId="12321"/>
        </pc:sldMkLst>
      </pc:sldChg>
      <pc:sldChg chg="del">
        <pc:chgData name="Jim McGowan" userId="e2c7446dd3aca506" providerId="LiveId" clId="{BFDF5E1F-44D8-4CDA-AA48-4289B607B490}" dt="2025-01-12T02:59:53.847" v="1" actId="47"/>
        <pc:sldMkLst>
          <pc:docMk/>
          <pc:sldMk cId="2806255192" sldId="12322"/>
        </pc:sldMkLst>
      </pc:sldChg>
      <pc:sldChg chg="del">
        <pc:chgData name="Jim McGowan" userId="e2c7446dd3aca506" providerId="LiveId" clId="{BFDF5E1F-44D8-4CDA-AA48-4289B607B490}" dt="2025-01-12T02:59:53.847" v="1" actId="47"/>
        <pc:sldMkLst>
          <pc:docMk/>
          <pc:sldMk cId="3427918670" sldId="12324"/>
        </pc:sldMkLst>
      </pc:sldChg>
      <pc:sldChg chg="del">
        <pc:chgData name="Jim McGowan" userId="e2c7446dd3aca506" providerId="LiveId" clId="{BFDF5E1F-44D8-4CDA-AA48-4289B607B490}" dt="2025-01-12T02:59:53.847" v="1" actId="47"/>
        <pc:sldMkLst>
          <pc:docMk/>
          <pc:sldMk cId="3265705606" sldId="12443"/>
        </pc:sldMkLst>
      </pc:sldChg>
      <pc:sldChg chg="del">
        <pc:chgData name="Jim McGowan" userId="e2c7446dd3aca506" providerId="LiveId" clId="{BFDF5E1F-44D8-4CDA-AA48-4289B607B490}" dt="2025-01-12T02:59:53.847" v="1" actId="47"/>
        <pc:sldMkLst>
          <pc:docMk/>
          <pc:sldMk cId="3387262824" sldId="12444"/>
        </pc:sldMkLst>
      </pc:sldChg>
      <pc:sldChg chg="del">
        <pc:chgData name="Jim McGowan" userId="e2c7446dd3aca506" providerId="LiveId" clId="{BFDF5E1F-44D8-4CDA-AA48-4289B607B490}" dt="2025-01-12T02:59:07.120" v="0" actId="47"/>
        <pc:sldMkLst>
          <pc:docMk/>
          <pc:sldMk cId="1756206351" sldId="12456"/>
        </pc:sldMkLst>
      </pc:sldChg>
      <pc:sldChg chg="del">
        <pc:chgData name="Jim McGowan" userId="e2c7446dd3aca506" providerId="LiveId" clId="{BFDF5E1F-44D8-4CDA-AA48-4289B607B490}" dt="2025-01-12T02:59:07.120" v="0" actId="47"/>
        <pc:sldMkLst>
          <pc:docMk/>
          <pc:sldMk cId="2552327793" sldId="12457"/>
        </pc:sldMkLst>
      </pc:sldChg>
      <pc:sldChg chg="del">
        <pc:chgData name="Jim McGowan" userId="e2c7446dd3aca506" providerId="LiveId" clId="{BFDF5E1F-44D8-4CDA-AA48-4289B607B490}" dt="2025-01-12T02:59:53.847" v="1" actId="47"/>
        <pc:sldMkLst>
          <pc:docMk/>
          <pc:sldMk cId="1522597274" sldId="12458"/>
        </pc:sldMkLst>
      </pc:sldChg>
      <pc:sldChg chg="del">
        <pc:chgData name="Jim McGowan" userId="e2c7446dd3aca506" providerId="LiveId" clId="{BFDF5E1F-44D8-4CDA-AA48-4289B607B490}" dt="2025-01-12T02:59:53.847" v="1" actId="47"/>
        <pc:sldMkLst>
          <pc:docMk/>
          <pc:sldMk cId="601111306" sldId="12459"/>
        </pc:sldMkLst>
      </pc:sldChg>
      <pc:sldChg chg="del">
        <pc:chgData name="Jim McGowan" userId="e2c7446dd3aca506" providerId="LiveId" clId="{BFDF5E1F-44D8-4CDA-AA48-4289B607B490}" dt="2025-01-12T02:59:53.847" v="1" actId="47"/>
        <pc:sldMkLst>
          <pc:docMk/>
          <pc:sldMk cId="2857814467" sldId="12460"/>
        </pc:sldMkLst>
      </pc:sldChg>
      <pc:sldChg chg="del">
        <pc:chgData name="Jim McGowan" userId="e2c7446dd3aca506" providerId="LiveId" clId="{BFDF5E1F-44D8-4CDA-AA48-4289B607B490}" dt="2025-01-12T02:59:53.847" v="1" actId="47"/>
        <pc:sldMkLst>
          <pc:docMk/>
          <pc:sldMk cId="325371117" sldId="12461"/>
        </pc:sldMkLst>
      </pc:sldChg>
      <pc:sldChg chg="del">
        <pc:chgData name="Jim McGowan" userId="e2c7446dd3aca506" providerId="LiveId" clId="{BFDF5E1F-44D8-4CDA-AA48-4289B607B490}" dt="2025-01-12T02:59:53.847" v="1" actId="47"/>
        <pc:sldMkLst>
          <pc:docMk/>
          <pc:sldMk cId="655538495" sldId="12462"/>
        </pc:sldMkLst>
      </pc:sldChg>
      <pc:sldChg chg="del">
        <pc:chgData name="Jim McGowan" userId="e2c7446dd3aca506" providerId="LiveId" clId="{BFDF5E1F-44D8-4CDA-AA48-4289B607B490}" dt="2025-01-12T02:59:07.120" v="0" actId="47"/>
        <pc:sldMkLst>
          <pc:docMk/>
          <pc:sldMk cId="1935046112" sldId="12473"/>
        </pc:sldMkLst>
      </pc:sldChg>
      <pc:sldChg chg="del">
        <pc:chgData name="Jim McGowan" userId="e2c7446dd3aca506" providerId="LiveId" clId="{BFDF5E1F-44D8-4CDA-AA48-4289B607B490}" dt="2025-01-12T02:59:07.120" v="0" actId="47"/>
        <pc:sldMkLst>
          <pc:docMk/>
          <pc:sldMk cId="1286092774" sldId="12474"/>
        </pc:sldMkLst>
      </pc:sldChg>
      <pc:sldChg chg="del">
        <pc:chgData name="Jim McGowan" userId="e2c7446dd3aca506" providerId="LiveId" clId="{BFDF5E1F-44D8-4CDA-AA48-4289B607B490}" dt="2025-01-12T02:59:07.120" v="0" actId="47"/>
        <pc:sldMkLst>
          <pc:docMk/>
          <pc:sldMk cId="891104899" sldId="12476"/>
        </pc:sldMkLst>
      </pc:sldChg>
      <pc:sldChg chg="del">
        <pc:chgData name="Jim McGowan" userId="e2c7446dd3aca506" providerId="LiveId" clId="{BFDF5E1F-44D8-4CDA-AA48-4289B607B490}" dt="2025-01-12T02:59:07.120" v="0" actId="47"/>
        <pc:sldMkLst>
          <pc:docMk/>
          <pc:sldMk cId="2782376392" sldId="12477"/>
        </pc:sldMkLst>
      </pc:sldChg>
      <pc:sldChg chg="del">
        <pc:chgData name="Jim McGowan" userId="e2c7446dd3aca506" providerId="LiveId" clId="{BFDF5E1F-44D8-4CDA-AA48-4289B607B490}" dt="2025-01-12T02:59:07.120" v="0" actId="47"/>
        <pc:sldMkLst>
          <pc:docMk/>
          <pc:sldMk cId="1508835018" sldId="12478"/>
        </pc:sldMkLst>
      </pc:sldChg>
      <pc:sldChg chg="del">
        <pc:chgData name="Jim McGowan" userId="e2c7446dd3aca506" providerId="LiveId" clId="{BFDF5E1F-44D8-4CDA-AA48-4289B607B490}" dt="2025-01-12T02:59:53.847" v="1" actId="47"/>
        <pc:sldMkLst>
          <pc:docMk/>
          <pc:sldMk cId="3267836324" sldId="12479"/>
        </pc:sldMkLst>
      </pc:sldChg>
      <pc:sldChg chg="del">
        <pc:chgData name="Jim McGowan" userId="e2c7446dd3aca506" providerId="LiveId" clId="{BFDF5E1F-44D8-4CDA-AA48-4289B607B490}" dt="2025-01-12T02:59:53.847" v="1" actId="47"/>
        <pc:sldMkLst>
          <pc:docMk/>
          <pc:sldMk cId="1836744601" sldId="12480"/>
        </pc:sldMkLst>
      </pc:sldChg>
      <pc:sldChg chg="del">
        <pc:chgData name="Jim McGowan" userId="e2c7446dd3aca506" providerId="LiveId" clId="{BFDF5E1F-44D8-4CDA-AA48-4289B607B490}" dt="2025-01-12T02:59:53.847" v="1" actId="47"/>
        <pc:sldMkLst>
          <pc:docMk/>
          <pc:sldMk cId="3434823576" sldId="12485"/>
        </pc:sldMkLst>
      </pc:sldChg>
      <pc:sldChg chg="del">
        <pc:chgData name="Jim McGowan" userId="e2c7446dd3aca506" providerId="LiveId" clId="{BFDF5E1F-44D8-4CDA-AA48-4289B607B490}" dt="2025-01-12T02:59:53.847" v="1" actId="47"/>
        <pc:sldMkLst>
          <pc:docMk/>
          <pc:sldMk cId="4045994963" sldId="12486"/>
        </pc:sldMkLst>
      </pc:sldChg>
      <pc:sldChg chg="add">
        <pc:chgData name="Jim McGowan" userId="e2c7446dd3aca506" providerId="LiveId" clId="{BFDF5E1F-44D8-4CDA-AA48-4289B607B490}" dt="2025-01-12T03:04:56.877" v="32"/>
        <pc:sldMkLst>
          <pc:docMk/>
          <pc:sldMk cId="2759032704" sldId="12488"/>
        </pc:sldMkLst>
      </pc:sldChg>
      <pc:sldChg chg="add">
        <pc:chgData name="Jim McGowan" userId="e2c7446dd3aca506" providerId="LiveId" clId="{BFDF5E1F-44D8-4CDA-AA48-4289B607B490}" dt="2025-01-12T03:04:56.877" v="32"/>
        <pc:sldMkLst>
          <pc:docMk/>
          <pc:sldMk cId="1894514679" sldId="12489"/>
        </pc:sldMkLst>
      </pc:sldChg>
      <pc:sldChg chg="add">
        <pc:chgData name="Jim McGowan" userId="e2c7446dd3aca506" providerId="LiveId" clId="{BFDF5E1F-44D8-4CDA-AA48-4289B607B490}" dt="2025-01-12T03:04:56.877" v="32"/>
        <pc:sldMkLst>
          <pc:docMk/>
          <pc:sldMk cId="284269363" sldId="12490"/>
        </pc:sldMkLst>
      </pc:sldChg>
      <pc:sldChg chg="add">
        <pc:chgData name="Jim McGowan" userId="e2c7446dd3aca506" providerId="LiveId" clId="{BFDF5E1F-44D8-4CDA-AA48-4289B607B490}" dt="2025-01-12T03:05:43.966" v="33"/>
        <pc:sldMkLst>
          <pc:docMk/>
          <pc:sldMk cId="580817603" sldId="12491"/>
        </pc:sldMkLst>
      </pc:sldChg>
      <pc:sldChg chg="add ord">
        <pc:chgData name="Jim McGowan" userId="e2c7446dd3aca506" providerId="LiveId" clId="{BFDF5E1F-44D8-4CDA-AA48-4289B607B490}" dt="2025-01-12T03:07:04.791" v="36"/>
        <pc:sldMkLst>
          <pc:docMk/>
          <pc:sldMk cId="507678839" sldId="12492"/>
        </pc:sldMkLst>
      </pc:sldChg>
      <pc:sldChg chg="delSp add mod">
        <pc:chgData name="Jim McGowan" userId="e2c7446dd3aca506" providerId="LiveId" clId="{BFDF5E1F-44D8-4CDA-AA48-4289B607B490}" dt="2025-01-12T03:00:42.991" v="3" actId="478"/>
        <pc:sldMkLst>
          <pc:docMk/>
          <pc:sldMk cId="550632242" sldId="27613"/>
        </pc:sldMkLst>
        <pc:spChg chg="del">
          <ac:chgData name="Jim McGowan" userId="e2c7446dd3aca506" providerId="LiveId" clId="{BFDF5E1F-44D8-4CDA-AA48-4289B607B490}" dt="2025-01-12T03:00:42.991" v="3" actId="478"/>
          <ac:spMkLst>
            <pc:docMk/>
            <pc:sldMk cId="550632242" sldId="27613"/>
            <ac:spMk id="5" creationId="{3EE3F219-145E-4DEF-5B81-389905CA1EA7}"/>
          </ac:spMkLst>
        </pc:spChg>
      </pc:sldChg>
      <pc:sldChg chg="addSp delSp modSp add mod">
        <pc:chgData name="Jim McGowan" userId="e2c7446dd3aca506" providerId="LiveId" clId="{BFDF5E1F-44D8-4CDA-AA48-4289B607B490}" dt="2025-01-12T03:04:10.192" v="30" actId="478"/>
        <pc:sldMkLst>
          <pc:docMk/>
          <pc:sldMk cId="2575459820" sldId="27614"/>
        </pc:sldMkLst>
        <pc:spChg chg="add mod">
          <ac:chgData name="Jim McGowan" userId="e2c7446dd3aca506" providerId="LiveId" clId="{BFDF5E1F-44D8-4CDA-AA48-4289B607B490}" dt="2025-01-12T03:04:07.920" v="29" actId="1076"/>
          <ac:spMkLst>
            <pc:docMk/>
            <pc:sldMk cId="2575459820" sldId="27614"/>
            <ac:spMk id="2" creationId="{7BC01518-2D7F-0544-9715-D0EDA969235B}"/>
          </ac:spMkLst>
        </pc:spChg>
        <pc:picChg chg="mod">
          <ac:chgData name="Jim McGowan" userId="e2c7446dd3aca506" providerId="LiveId" clId="{BFDF5E1F-44D8-4CDA-AA48-4289B607B490}" dt="2025-01-12T03:03:50.866" v="27" actId="208"/>
          <ac:picMkLst>
            <pc:docMk/>
            <pc:sldMk cId="2575459820" sldId="27614"/>
            <ac:picMk id="4" creationId="{8AF22971-DB67-3087-691B-C77B62C038CE}"/>
          </ac:picMkLst>
        </pc:picChg>
        <pc:picChg chg="del mod">
          <ac:chgData name="Jim McGowan" userId="e2c7446dd3aca506" providerId="LiveId" clId="{BFDF5E1F-44D8-4CDA-AA48-4289B607B490}" dt="2025-01-12T03:04:10.192" v="30" actId="478"/>
          <ac:picMkLst>
            <pc:docMk/>
            <pc:sldMk cId="2575459820" sldId="27614"/>
            <ac:picMk id="5" creationId="{F8EED82F-F630-BBF0-810B-EC2E91D52021}"/>
          </ac:picMkLst>
        </pc:picChg>
      </pc:sldChg>
      <pc:sldChg chg="add">
        <pc:chgData name="Jim McGowan" userId="e2c7446dd3aca506" providerId="LiveId" clId="{BFDF5E1F-44D8-4CDA-AA48-4289B607B490}" dt="2025-01-12T03:04:56.877" v="32"/>
        <pc:sldMkLst>
          <pc:docMk/>
          <pc:sldMk cId="3683289523" sldId="2761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90" tIns="53897" rIns="107790" bIns="53897" numCol="1" anchor="b" anchorCtr="0" compatLnSpc="1">
            <a:prstTxWarp prst="textNoShape">
              <a:avLst/>
            </a:prstTxWarp>
          </a:bodyPr>
          <a:lstStyle>
            <a:lvl1pPr defTabSz="1019295"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4" y="120406"/>
            <a:ext cx="4089536" cy="793995"/>
          </a:xfrm>
          <a:prstGeom prst="rect">
            <a:avLst/>
          </a:prstGeom>
        </p:spPr>
        <p:txBody>
          <a:bodyPr vert="horz" lIns="118230" tIns="59114" rIns="118230" bIns="59114"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188 - 49v5-33</a:t>
            </a:r>
          </a:p>
          <a:p>
            <a:pPr>
              <a:defRPr/>
            </a:pPr>
            <a:r>
              <a:rPr lang="en-US" sz="1400" dirty="0"/>
              <a:t>01-12-2025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1/11/2025</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D3F3B-4F5F-3AC2-8D07-DDFEA19DD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9CBB0-0487-B01F-32A0-ABCFF5E48799}"/>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1B0E1D23-2A7B-4D00-BC2E-E25A5E89CD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4B8011-987D-D16E-C88D-9C646B0179F8}"/>
              </a:ext>
            </a:extLst>
          </p:cNvPr>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138738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650F-CAFF-11BF-DB25-8750D0778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E45DB-3244-C2D1-6892-1F336AA12D16}"/>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7F8BFB51-2198-4EA1-46EE-F0AF62251F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2BC671-BEDB-08F8-818B-97D4EB43FB52}"/>
              </a:ext>
            </a:extLst>
          </p:cNvPr>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348400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F4085-7423-C34E-A8FC-07424FABE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7E441-AF92-5E46-B955-768DAC12947D}"/>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5A9C6774-23EE-2FBB-1801-7CAA1E0033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731EBB-909F-C38D-5D16-87A4898B20D0}"/>
              </a:ext>
            </a:extLst>
          </p:cNvPr>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316114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62</a:t>
            </a:fld>
            <a:endParaRPr lang="en-US" altLang="en-US" dirty="0"/>
          </a:p>
        </p:txBody>
      </p:sp>
    </p:spTree>
    <p:extLst>
      <p:ext uri="{BB962C8B-B14F-4D97-AF65-F5344CB8AC3E}">
        <p14:creationId xmlns:p14="http://schemas.microsoft.com/office/powerpoint/2010/main" val="87485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64</a:t>
            </a:fld>
            <a:endParaRPr lang="en-US" altLang="en-US" dirty="0"/>
          </a:p>
        </p:txBody>
      </p:sp>
    </p:spTree>
    <p:extLst>
      <p:ext uri="{BB962C8B-B14F-4D97-AF65-F5344CB8AC3E}">
        <p14:creationId xmlns:p14="http://schemas.microsoft.com/office/powerpoint/2010/main" val="179252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71</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189</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675660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1/11/2025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354761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99631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3" r:id="rId13"/>
    <p:sldLayoutId id="2147488924" r:id="rId14"/>
    <p:sldLayoutId id="2147488925" r:id="rId15"/>
    <p:sldLayoutId id="2147488926" r:id="rId16"/>
    <p:sldLayoutId id="2147488927" r:id="rId17"/>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wmf"/><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rPr>
              <a:t>Genesis 12</a:t>
            </a:r>
            <a:r>
              <a:rPr lang="en-US" sz="3600" kern="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4AFC8-962D-8307-8394-E24EF2C7350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A3137F-449A-8345-F556-44595AAB1E0F}"/>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223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37D14-AB8C-C470-7704-799E089DDF0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593642-0C20-11FF-3E45-CFC30202B06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49:14-15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Issachar</a:t>
            </a:r>
          </a:p>
        </p:txBody>
      </p:sp>
      <p:sp>
        <p:nvSpPr>
          <p:cNvPr id="161795" name="Rectangle 3">
            <a:extLst>
              <a:ext uri="{FF2B5EF4-FFF2-40B4-BE49-F238E27FC236}">
                <a16:creationId xmlns:a16="http://schemas.microsoft.com/office/drawing/2014/main" id="{99CE7C2C-E271-8427-19A1-FC5B79454A3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Nature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Actions (15)</a:t>
            </a:r>
          </a:p>
        </p:txBody>
      </p:sp>
      <p:pic>
        <p:nvPicPr>
          <p:cNvPr id="2" name="Picture 1">
            <a:extLst>
              <a:ext uri="{FF2B5EF4-FFF2-40B4-BE49-F238E27FC236}">
                <a16:creationId xmlns:a16="http://schemas.microsoft.com/office/drawing/2014/main" id="{8BA6BBE8-67C2-30BF-3EAD-7F26F11F83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77078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446-2470-EDF5-B3D6-B2ECF305B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7C13773-9390-BBEA-AFEF-884A74C2683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Nature</a:t>
            </a:r>
          </a:p>
        </p:txBody>
      </p:sp>
      <p:sp>
        <p:nvSpPr>
          <p:cNvPr id="161795" name="Rectangle 3">
            <a:extLst>
              <a:ext uri="{FF2B5EF4-FFF2-40B4-BE49-F238E27FC236}">
                <a16:creationId xmlns:a16="http://schemas.microsoft.com/office/drawing/2014/main" id="{122BCFD3-37B8-773A-8253-8D782CDA3D0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(14a)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Preferred leisure (14b)</a:t>
            </a:r>
          </a:p>
        </p:txBody>
      </p:sp>
      <p:pic>
        <p:nvPicPr>
          <p:cNvPr id="3" name="Picture 2">
            <a:extLst>
              <a:ext uri="{FF2B5EF4-FFF2-40B4-BE49-F238E27FC236}">
                <a16:creationId xmlns:a16="http://schemas.microsoft.com/office/drawing/2014/main" id="{80584D80-05B0-30C0-4908-0CA6F96C35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4663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28547-FFAF-C92A-4BEB-612B5D687D3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D344F67-0FF0-C8E3-C7B8-48BF21E1936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Nature</a:t>
            </a:r>
          </a:p>
        </p:txBody>
      </p:sp>
      <p:sp>
        <p:nvSpPr>
          <p:cNvPr id="161795" name="Rectangle 3">
            <a:extLst>
              <a:ext uri="{FF2B5EF4-FFF2-40B4-BE49-F238E27FC236}">
                <a16:creationId xmlns:a16="http://schemas.microsoft.com/office/drawing/2014/main" id="{30ABB9DB-125F-E231-E30D-E6CE29BF9DD8}"/>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Strength (14a)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Preferred leisure (14b)</a:t>
            </a:r>
          </a:p>
        </p:txBody>
      </p:sp>
      <p:pic>
        <p:nvPicPr>
          <p:cNvPr id="3" name="Picture 2">
            <a:extLst>
              <a:ext uri="{FF2B5EF4-FFF2-40B4-BE49-F238E27FC236}">
                <a16:creationId xmlns:a16="http://schemas.microsoft.com/office/drawing/2014/main" id="{EA6F7348-B1FE-C3CF-2CDE-85F356245D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73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24197-FAA5-4752-A44A-9FDAEDF5615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E0D31DE-0108-94C9-3A53-DBE60232AE9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Nature</a:t>
            </a:r>
          </a:p>
        </p:txBody>
      </p:sp>
      <p:sp>
        <p:nvSpPr>
          <p:cNvPr id="161795" name="Rectangle 3">
            <a:extLst>
              <a:ext uri="{FF2B5EF4-FFF2-40B4-BE49-F238E27FC236}">
                <a16:creationId xmlns:a16="http://schemas.microsoft.com/office/drawing/2014/main" id="{2B849843-A745-A3BC-3F70-5D4C4852E328}"/>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(14a)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Preferred leisure (14b)</a:t>
            </a:r>
          </a:p>
        </p:txBody>
      </p:sp>
      <p:pic>
        <p:nvPicPr>
          <p:cNvPr id="3" name="Picture 2">
            <a:extLst>
              <a:ext uri="{FF2B5EF4-FFF2-40B4-BE49-F238E27FC236}">
                <a16:creationId xmlns:a16="http://schemas.microsoft.com/office/drawing/2014/main" id="{9F32CA34-88CD-FCAC-DA72-C229F2810C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421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F7448-ED3A-D7C3-B14F-9B2437F5C22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4E25B5D-CE25-489D-EF1A-B1DD44B9F2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49:14-15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Issachar</a:t>
            </a:r>
          </a:p>
        </p:txBody>
      </p:sp>
      <p:sp>
        <p:nvSpPr>
          <p:cNvPr id="161795" name="Rectangle 3">
            <a:extLst>
              <a:ext uri="{FF2B5EF4-FFF2-40B4-BE49-F238E27FC236}">
                <a16:creationId xmlns:a16="http://schemas.microsoft.com/office/drawing/2014/main" id="{32999879-8C42-5E1F-68DB-3E890E38B07A}"/>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Nature (14)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Actions (15)</a:t>
            </a:r>
          </a:p>
        </p:txBody>
      </p:sp>
      <p:pic>
        <p:nvPicPr>
          <p:cNvPr id="2" name="Picture 1">
            <a:extLst>
              <a:ext uri="{FF2B5EF4-FFF2-40B4-BE49-F238E27FC236}">
                <a16:creationId xmlns:a16="http://schemas.microsoft.com/office/drawing/2014/main" id="{5C1433BD-D225-4392-5735-4274867BF2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7709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E715-DF9A-2C9F-BD4F-193A630C03E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2DDC6C2-6D3E-32BA-1F64-6CE96CC1F95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0AE75A2B-98E2-4759-A2B5-B74AD216983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B4516527-07B4-5AFA-F41A-D4E2EFE58F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097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AB11E-8E49-1BB8-AD7C-CEF7190EDD7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CACAD48-CEF5-3BBF-2DFF-E564DB97CD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8C9A854F-A61A-D008-E8D6-7005AF94D576}"/>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82880FDE-1057-4027-44E6-59A0B16051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1053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53826-C194-990E-DD18-1FD3B04A44E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1263A8-BCC6-BEDD-1627-A762E90F93A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43012000-02B5-FFEE-1BCB-B76C4F8C52DA}"/>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A18DD437-A561-97A7-45A8-56DF08A4F4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411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705B-694A-FB7C-CA58-84E068DAF05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16A23D-7ABC-93D0-735C-52D3372CAB0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39533528-4FFB-7F94-C852-B185FE7B3041}"/>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3A519FF3-802D-5EF6-FC1B-2D17112E32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2723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1C4D-8FEF-7BE4-242E-41CA11BA25F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E4E3ED4-D2A7-0AAA-1EDD-36921C45D8E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Actions</a:t>
            </a:r>
          </a:p>
        </p:txBody>
      </p:sp>
      <p:sp>
        <p:nvSpPr>
          <p:cNvPr id="161795" name="Rectangle 3">
            <a:extLst>
              <a:ext uri="{FF2B5EF4-FFF2-40B4-BE49-F238E27FC236}">
                <a16:creationId xmlns:a16="http://schemas.microsoft.com/office/drawing/2014/main" id="{9FE8A63D-6948-B44B-38CF-B86F0A82C44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resting place (15a)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Saw land was pleasant (15b)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Bowed shoulder to bear (15c)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Became servant under task work (15d)</a:t>
            </a:r>
          </a:p>
        </p:txBody>
      </p:sp>
      <p:pic>
        <p:nvPicPr>
          <p:cNvPr id="3" name="Picture 2">
            <a:extLst>
              <a:ext uri="{FF2B5EF4-FFF2-40B4-BE49-F238E27FC236}">
                <a16:creationId xmlns:a16="http://schemas.microsoft.com/office/drawing/2014/main" id="{D8610E3C-20EB-FB18-FFAA-76B00A6E2D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3878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51F45-152E-2B12-8AE8-BC3067D67EE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04D863D-29B8-93B3-1C43-FEC57BC0B50C}"/>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7132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DEE9-40BA-2004-722F-D97FD6DC41E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E6C4560-4EBC-F6D9-BA1C-71E576D88566}"/>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01A469B3-D754-186A-C84D-E2E6BCA1714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78AF301-1CD7-850B-4AFF-4AFB658B1DE3}"/>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C90F1B4B-534E-7554-CDDE-D647E132E5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269259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C8C81-10A8-5F39-54A2-3BB459B5E4F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17C65B2-92FF-7EE5-EAD9-279B24FE8A5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49:16-18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Dan</a:t>
            </a:r>
          </a:p>
        </p:txBody>
      </p:sp>
      <p:sp>
        <p:nvSpPr>
          <p:cNvPr id="161795" name="Rectangle 3">
            <a:extLst>
              <a:ext uri="{FF2B5EF4-FFF2-40B4-BE49-F238E27FC236}">
                <a16:creationId xmlns:a16="http://schemas.microsoft.com/office/drawing/2014/main" id="{E2033ADB-F71D-E43C-17D2-5CB2F7843C3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Judge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Warrior (17)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Salvation (18)</a:t>
            </a:r>
          </a:p>
        </p:txBody>
      </p:sp>
      <p:pic>
        <p:nvPicPr>
          <p:cNvPr id="2" name="Picture 1">
            <a:extLst>
              <a:ext uri="{FF2B5EF4-FFF2-40B4-BE49-F238E27FC236}">
                <a16:creationId xmlns:a16="http://schemas.microsoft.com/office/drawing/2014/main" id="{39C0C181-0146-386D-2953-E440142343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30110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5410B-4E1C-614C-8FC3-8951A329C3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462877F-BF24-5B5A-26A8-0E9181F9B10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49:16-18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Dan</a:t>
            </a:r>
          </a:p>
        </p:txBody>
      </p:sp>
      <p:sp>
        <p:nvSpPr>
          <p:cNvPr id="161795" name="Rectangle 3">
            <a:extLst>
              <a:ext uri="{FF2B5EF4-FFF2-40B4-BE49-F238E27FC236}">
                <a16:creationId xmlns:a16="http://schemas.microsoft.com/office/drawing/2014/main" id="{6CA31CA1-EB03-4BB4-1134-ACA8749F195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Judge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Warrior (17)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Salvation (18)</a:t>
            </a:r>
          </a:p>
        </p:txBody>
      </p:sp>
      <p:pic>
        <p:nvPicPr>
          <p:cNvPr id="2" name="Picture 1">
            <a:extLst>
              <a:ext uri="{FF2B5EF4-FFF2-40B4-BE49-F238E27FC236}">
                <a16:creationId xmlns:a16="http://schemas.microsoft.com/office/drawing/2014/main" id="{FD3EEF5B-887A-35DC-FE61-0F3CD047A2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37804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F643C-1C64-8DEF-9E8E-6151265AADF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609A538-1DD7-20A1-01E2-1235BF3AF01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49:16-18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Dan</a:t>
            </a:r>
          </a:p>
        </p:txBody>
      </p:sp>
      <p:sp>
        <p:nvSpPr>
          <p:cNvPr id="161795" name="Rectangle 3">
            <a:extLst>
              <a:ext uri="{FF2B5EF4-FFF2-40B4-BE49-F238E27FC236}">
                <a16:creationId xmlns:a16="http://schemas.microsoft.com/office/drawing/2014/main" id="{461CCBEA-0D16-BC12-E5DF-83A5C640DA6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Judge (16)</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Warrior (17)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Salvation (18)</a:t>
            </a:r>
          </a:p>
        </p:txBody>
      </p:sp>
      <p:pic>
        <p:nvPicPr>
          <p:cNvPr id="2" name="Picture 1">
            <a:extLst>
              <a:ext uri="{FF2B5EF4-FFF2-40B4-BE49-F238E27FC236}">
                <a16:creationId xmlns:a16="http://schemas.microsoft.com/office/drawing/2014/main" id="{C8CD3627-98EC-6DAE-4355-BB0E63F5E1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49157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A5A9-B768-25CF-8ABC-359BF0F586D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31E4D61-DDFA-6C92-C17F-4F3FD409660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Warrior</a:t>
            </a:r>
          </a:p>
        </p:txBody>
      </p:sp>
      <p:sp>
        <p:nvSpPr>
          <p:cNvPr id="161795" name="Rectangle 3">
            <a:extLst>
              <a:ext uri="{FF2B5EF4-FFF2-40B4-BE49-F238E27FC236}">
                <a16:creationId xmlns:a16="http://schemas.microsoft.com/office/drawing/2014/main" id="{F241CEEE-7E58-D776-457D-B83266EB2B87}"/>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Serpent (17a)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Adder (17b)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Bites horses’ heels (17c)</a:t>
            </a:r>
          </a:p>
        </p:txBody>
      </p:sp>
      <p:pic>
        <p:nvPicPr>
          <p:cNvPr id="3" name="Picture 2">
            <a:extLst>
              <a:ext uri="{FF2B5EF4-FFF2-40B4-BE49-F238E27FC236}">
                <a16:creationId xmlns:a16="http://schemas.microsoft.com/office/drawing/2014/main" id="{AAC2B516-41E3-D95B-1016-6C409DC85E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48361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D9DF7-8EEE-F3CF-E944-F1115E94152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EF855B-0B07-51FB-23B8-4726F8EFBE1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Warrior</a:t>
            </a:r>
          </a:p>
        </p:txBody>
      </p:sp>
      <p:sp>
        <p:nvSpPr>
          <p:cNvPr id="161795" name="Rectangle 3">
            <a:extLst>
              <a:ext uri="{FF2B5EF4-FFF2-40B4-BE49-F238E27FC236}">
                <a16:creationId xmlns:a16="http://schemas.microsoft.com/office/drawing/2014/main" id="{20B0DD49-3FDF-EDD0-498E-C0E6527C7BD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Serpent (17a)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Adder (17b)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Bites horses’ heels (17c)</a:t>
            </a:r>
          </a:p>
        </p:txBody>
      </p:sp>
      <p:pic>
        <p:nvPicPr>
          <p:cNvPr id="3" name="Picture 2">
            <a:extLst>
              <a:ext uri="{FF2B5EF4-FFF2-40B4-BE49-F238E27FC236}">
                <a16:creationId xmlns:a16="http://schemas.microsoft.com/office/drawing/2014/main" id="{9B9D5AF2-5BC4-4167-A379-81E591E151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80657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EE08A-1132-66BC-937A-BDB44D661D5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118A5C0-7575-D2A2-79C1-78FA20A14A5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Warrior</a:t>
            </a:r>
          </a:p>
        </p:txBody>
      </p:sp>
      <p:sp>
        <p:nvSpPr>
          <p:cNvPr id="161795" name="Rectangle 3">
            <a:extLst>
              <a:ext uri="{FF2B5EF4-FFF2-40B4-BE49-F238E27FC236}">
                <a16:creationId xmlns:a16="http://schemas.microsoft.com/office/drawing/2014/main" id="{05555444-137B-3863-4938-CF1968C4CF8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Serpent (17a)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Adder (17b)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Bites horses’ heels (17c)</a:t>
            </a:r>
          </a:p>
        </p:txBody>
      </p:sp>
      <p:pic>
        <p:nvPicPr>
          <p:cNvPr id="3" name="Picture 2">
            <a:extLst>
              <a:ext uri="{FF2B5EF4-FFF2-40B4-BE49-F238E27FC236}">
                <a16:creationId xmlns:a16="http://schemas.microsoft.com/office/drawing/2014/main" id="{6E5F1B45-49E6-4D1D-A82E-19EE6BA588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06347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1020A-E962-354C-5786-7CC974814C7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5BF178-7037-D793-491C-42EC5E27313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Warrior</a:t>
            </a:r>
          </a:p>
        </p:txBody>
      </p:sp>
      <p:sp>
        <p:nvSpPr>
          <p:cNvPr id="161795" name="Rectangle 3">
            <a:extLst>
              <a:ext uri="{FF2B5EF4-FFF2-40B4-BE49-F238E27FC236}">
                <a16:creationId xmlns:a16="http://schemas.microsoft.com/office/drawing/2014/main" id="{D0712809-857F-6FF4-643B-44897C26A43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Serpent (17a)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Adder (17b)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Bites horses’ heels (17c)</a:t>
            </a:r>
          </a:p>
        </p:txBody>
      </p:sp>
      <p:pic>
        <p:nvPicPr>
          <p:cNvPr id="3" name="Picture 2">
            <a:extLst>
              <a:ext uri="{FF2B5EF4-FFF2-40B4-BE49-F238E27FC236}">
                <a16:creationId xmlns:a16="http://schemas.microsoft.com/office/drawing/2014/main" id="{708A4FEC-99D4-6E41-C671-DA9E85119D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0236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9D684-ABDF-F610-7C83-6A41A95F596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0F0481-9941-4D22-057A-6995CF94AC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49:16-18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Dan</a:t>
            </a:r>
          </a:p>
        </p:txBody>
      </p:sp>
      <p:sp>
        <p:nvSpPr>
          <p:cNvPr id="161795" name="Rectangle 3">
            <a:extLst>
              <a:ext uri="{FF2B5EF4-FFF2-40B4-BE49-F238E27FC236}">
                <a16:creationId xmlns:a16="http://schemas.microsoft.com/office/drawing/2014/main" id="{40B9AC9B-DED5-C516-653D-52543B5E4462}"/>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Judge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Warrior (17)</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Salvation (18)</a:t>
            </a:r>
          </a:p>
        </p:txBody>
      </p:sp>
      <p:pic>
        <p:nvPicPr>
          <p:cNvPr id="2" name="Picture 1">
            <a:extLst>
              <a:ext uri="{FF2B5EF4-FFF2-40B4-BE49-F238E27FC236}">
                <a16:creationId xmlns:a16="http://schemas.microsoft.com/office/drawing/2014/main" id="{5BAC9F88-9760-171F-4730-B39296FA8A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68515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DAD2F-D100-25A7-49DE-0444742A5B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FFBA84D-EDAD-6610-A43D-C17AA3DB8688}"/>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E8E9144B-E8A5-1492-BEED-C18A6AA1B80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C1814FE-D271-B4BA-F3F9-17AE8D6CE0F2}"/>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EED1026C-A9B2-EDBB-B378-7AB55D8E1E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1391964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512B3-4D03-7700-F1D5-BB3FEF2FDDB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2EB21B6-93B3-ABC9-A4D2-38E289D03A3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Similarities</a:t>
            </a:r>
          </a:p>
        </p:txBody>
      </p:sp>
      <p:sp>
        <p:nvSpPr>
          <p:cNvPr id="161795" name="Rectangle 3">
            <a:extLst>
              <a:ext uri="{FF2B5EF4-FFF2-40B4-BE49-F238E27FC236}">
                <a16:creationId xmlns:a16="http://schemas.microsoft.com/office/drawing/2014/main" id="{A8786C03-FAEC-8DE0-558F-D096B296B497}"/>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Full brothers (5a)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Equal in violence (5b)</a:t>
            </a:r>
          </a:p>
        </p:txBody>
      </p:sp>
      <p:pic>
        <p:nvPicPr>
          <p:cNvPr id="3" name="Picture 2">
            <a:extLst>
              <a:ext uri="{FF2B5EF4-FFF2-40B4-BE49-F238E27FC236}">
                <a16:creationId xmlns:a16="http://schemas.microsoft.com/office/drawing/2014/main" id="{C39F5736-BF64-83C8-03C9-4EEFD5C44A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297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E0125-A6A1-9AA5-D888-34A45869D6F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7ABF6E2-E404-4A86-86F7-E7DC1513658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49:19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Gad</a:t>
            </a:r>
          </a:p>
        </p:txBody>
      </p:sp>
      <p:sp>
        <p:nvSpPr>
          <p:cNvPr id="161795" name="Rectangle 3">
            <a:extLst>
              <a:ext uri="{FF2B5EF4-FFF2-40B4-BE49-F238E27FC236}">
                <a16:creationId xmlns:a16="http://schemas.microsoft.com/office/drawing/2014/main" id="{BD10728C-3BA3-2F37-2766-1F275FD824C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Will be pressed upon (19a)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Will overcome (19b)</a:t>
            </a:r>
          </a:p>
        </p:txBody>
      </p:sp>
      <p:pic>
        <p:nvPicPr>
          <p:cNvPr id="2" name="Picture 1">
            <a:extLst>
              <a:ext uri="{FF2B5EF4-FFF2-40B4-BE49-F238E27FC236}">
                <a16:creationId xmlns:a16="http://schemas.microsoft.com/office/drawing/2014/main" id="{33E69D7B-85D4-F581-B05D-7F3731E59E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13395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18BB7-B969-765A-E389-21AB02F9AB9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02E0C6-E758-1820-F436-5B6637A1FAC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49:19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Gad</a:t>
            </a:r>
          </a:p>
        </p:txBody>
      </p:sp>
      <p:sp>
        <p:nvSpPr>
          <p:cNvPr id="161795" name="Rectangle 3">
            <a:extLst>
              <a:ext uri="{FF2B5EF4-FFF2-40B4-BE49-F238E27FC236}">
                <a16:creationId xmlns:a16="http://schemas.microsoft.com/office/drawing/2014/main" id="{C92D5073-1E33-CB82-1A27-60F7A0AF9DB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Will be pressed upon (19a)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Will overcome (19b)</a:t>
            </a:r>
          </a:p>
        </p:txBody>
      </p:sp>
      <p:pic>
        <p:nvPicPr>
          <p:cNvPr id="2" name="Picture 1">
            <a:extLst>
              <a:ext uri="{FF2B5EF4-FFF2-40B4-BE49-F238E27FC236}">
                <a16:creationId xmlns:a16="http://schemas.microsoft.com/office/drawing/2014/main" id="{CECF9984-5E54-AAEF-1605-563B82CA7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6201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403AF-5B7C-9EB2-9F46-295245C41A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2A09D7-92B3-DE36-068F-A062E6667EB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49:19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Gad</a:t>
            </a:r>
          </a:p>
        </p:txBody>
      </p:sp>
      <p:sp>
        <p:nvSpPr>
          <p:cNvPr id="161795" name="Rectangle 3">
            <a:extLst>
              <a:ext uri="{FF2B5EF4-FFF2-40B4-BE49-F238E27FC236}">
                <a16:creationId xmlns:a16="http://schemas.microsoft.com/office/drawing/2014/main" id="{B3305B2E-76A2-6376-6947-6F02EB16D7AF}"/>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Will be pressed upon (19a)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Will overcome (19b)</a:t>
            </a:r>
          </a:p>
        </p:txBody>
      </p:sp>
      <p:pic>
        <p:nvPicPr>
          <p:cNvPr id="2" name="Picture 1">
            <a:extLst>
              <a:ext uri="{FF2B5EF4-FFF2-40B4-BE49-F238E27FC236}">
                <a16:creationId xmlns:a16="http://schemas.microsoft.com/office/drawing/2014/main" id="{0E34053E-F895-13B3-FAE5-E7CB37CE2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6731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C1A4-DBB2-0839-0E8C-8717E220EF7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54EA8A9-877D-3080-E2D0-F15C8EF1FF36}"/>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F663D25F-9949-443E-45F1-632CD7395DE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7D068297-12D2-A492-4277-5111B81E4E60}"/>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CAC6273B-2842-4B24-A82B-8B79B3A21A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542028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03E96-6DBD-18DA-5F5E-47D185B25AC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8685AC0-A77D-A300-28C4-B35B00AEBAD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4710C5F4-CA09-E956-2E94-DF9D9204CF64}"/>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Wealth (20a)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Produce delicacies (20b)</a:t>
            </a:r>
          </a:p>
        </p:txBody>
      </p:sp>
      <p:pic>
        <p:nvPicPr>
          <p:cNvPr id="2" name="Picture 1">
            <a:extLst>
              <a:ext uri="{FF2B5EF4-FFF2-40B4-BE49-F238E27FC236}">
                <a16:creationId xmlns:a16="http://schemas.microsoft.com/office/drawing/2014/main" id="{D0E2D513-CC94-1A8D-EA02-699AE92CF5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76579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91E8-0B44-1D66-66C1-B2C3CB50C84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B113B5E-2CB4-4FF9-350B-8AD1D305FEA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62616776-113D-A001-8C2A-D8E442AD5CC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Wealth (20a)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Produce delicacies (20b)</a:t>
            </a:r>
          </a:p>
        </p:txBody>
      </p:sp>
      <p:pic>
        <p:nvPicPr>
          <p:cNvPr id="2" name="Picture 1">
            <a:extLst>
              <a:ext uri="{FF2B5EF4-FFF2-40B4-BE49-F238E27FC236}">
                <a16:creationId xmlns:a16="http://schemas.microsoft.com/office/drawing/2014/main" id="{14A02081-A23E-850F-25EC-F2B86EBB74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91252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202FC-E236-8B23-C886-601E8170F6E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86054F1-45A4-8E1F-31F7-3437E358EA6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49:20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1A5563AB-4BC7-72D6-4270-13AF0D0FC1BD}"/>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Wealth (20a)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Produce delicacies (20b)</a:t>
            </a:r>
          </a:p>
        </p:txBody>
      </p:sp>
      <p:pic>
        <p:nvPicPr>
          <p:cNvPr id="2" name="Picture 1">
            <a:extLst>
              <a:ext uri="{FF2B5EF4-FFF2-40B4-BE49-F238E27FC236}">
                <a16:creationId xmlns:a16="http://schemas.microsoft.com/office/drawing/2014/main" id="{988452DB-BB89-B5CE-F007-016547A35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6405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0A867-CB91-E8A2-83C2-11523A48768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4CE247B-EAF3-1027-5DA9-579544FE3B40}"/>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BBEF103C-A186-1298-A2D1-75439A64BE9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C773847-ED6F-88CF-26F2-F7D21205FE35}"/>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3E1B7203-B05A-2F3C-F158-FB98417C4E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182510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19428-E43F-9AEF-58E6-D80920CFFD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EE9701-9B28-95B9-AF2D-AF6785D2BAC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49:21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Naphtali</a:t>
            </a:r>
          </a:p>
        </p:txBody>
      </p:sp>
      <p:sp>
        <p:nvSpPr>
          <p:cNvPr id="161795" name="Rectangle 3">
            <a:extLst>
              <a:ext uri="{FF2B5EF4-FFF2-40B4-BE49-F238E27FC236}">
                <a16:creationId xmlns:a16="http://schemas.microsoft.com/office/drawing/2014/main" id="{FFECCDA1-916F-5793-2770-E591E5522BD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Unrestrained movement (21a)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Speech sophistication (21b)</a:t>
            </a:r>
          </a:p>
        </p:txBody>
      </p:sp>
      <p:pic>
        <p:nvPicPr>
          <p:cNvPr id="2" name="Picture 1">
            <a:extLst>
              <a:ext uri="{FF2B5EF4-FFF2-40B4-BE49-F238E27FC236}">
                <a16:creationId xmlns:a16="http://schemas.microsoft.com/office/drawing/2014/main" id="{05F7CE1A-A493-89FE-EF6E-B3270C2D8C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066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5D64C-06BD-4F83-0511-D8B68736A9D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FF6A58-82B9-7730-D577-B1C18A3463D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49:21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Naphtali</a:t>
            </a:r>
          </a:p>
        </p:txBody>
      </p:sp>
      <p:sp>
        <p:nvSpPr>
          <p:cNvPr id="161795" name="Rectangle 3">
            <a:extLst>
              <a:ext uri="{FF2B5EF4-FFF2-40B4-BE49-F238E27FC236}">
                <a16:creationId xmlns:a16="http://schemas.microsoft.com/office/drawing/2014/main" id="{7A53A8ED-CB14-1B05-30A5-E04EB411461C}"/>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Unrestrained movement (21a)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Speech sophistication (21b)</a:t>
            </a:r>
          </a:p>
        </p:txBody>
      </p:sp>
      <p:pic>
        <p:nvPicPr>
          <p:cNvPr id="2" name="Picture 1">
            <a:extLst>
              <a:ext uri="{FF2B5EF4-FFF2-40B4-BE49-F238E27FC236}">
                <a16:creationId xmlns:a16="http://schemas.microsoft.com/office/drawing/2014/main" id="{072FFAF2-8D36-4CE9-04A9-2DF5DB419B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7381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stretch>
            <a:fillRect/>
          </a:stretch>
        </p:blipFill>
        <p:spPr>
          <a:xfrm>
            <a:off x="1642003" y="228600"/>
            <a:ext cx="890799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4409878"/>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5EE61-F2D8-AFAD-BE8E-EB3C8DF47E1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667C60-9876-23F0-072B-F2407C0F83D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49:21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Naphtali</a:t>
            </a:r>
          </a:p>
        </p:txBody>
      </p:sp>
      <p:sp>
        <p:nvSpPr>
          <p:cNvPr id="161795" name="Rectangle 3">
            <a:extLst>
              <a:ext uri="{FF2B5EF4-FFF2-40B4-BE49-F238E27FC236}">
                <a16:creationId xmlns:a16="http://schemas.microsoft.com/office/drawing/2014/main" id="{B12BF9AF-EBC9-855B-2D9B-1A892535B54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Unrestrained movement (21a)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Speech sophistication (21b)</a:t>
            </a:r>
          </a:p>
        </p:txBody>
      </p:sp>
      <p:pic>
        <p:nvPicPr>
          <p:cNvPr id="2" name="Picture 1">
            <a:extLst>
              <a:ext uri="{FF2B5EF4-FFF2-40B4-BE49-F238E27FC236}">
                <a16:creationId xmlns:a16="http://schemas.microsoft.com/office/drawing/2014/main" id="{2EAE5675-A528-0EF8-8638-5DA33DBDE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34373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5934D-D45A-CE24-81BF-B2B4B3CF566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1608B4B-EBB6-7DC8-7378-16B0B383A732}"/>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D72E7420-1B88-68F6-53AB-F8C774D4F0B3}"/>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AC68DFB-67D7-1792-7F91-7A4674AE9F6C}"/>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7B0262DF-5305-2087-C476-3109403A5A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165409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6443A-D497-B857-F038-DE2E4F7845B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EE619A-1406-AC06-2FB2-1C26138E0C1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88F28D25-6150-66CB-1D6B-CDBFB79FD8D8}"/>
              </a:ext>
            </a:extLst>
          </p:cNvPr>
          <p:cNvSpPr>
            <a:spLocks noGrp="1" noChangeArrowheads="1"/>
          </p:cNvSpPr>
          <p:nvPr>
            <p:ph type="body" idx="1"/>
          </p:nvPr>
        </p:nvSpPr>
        <p:spPr>
          <a:xfrm>
            <a:off x="1066800" y="2057400"/>
            <a:ext cx="7705725" cy="3200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EE4AC035-DD32-0201-CE36-68A93DAF10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161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36C1C-A107-F4E6-AE83-F1230D7FD78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54EE0C-B8F4-808B-117E-973B84CCE73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5365E984-52F3-1A45-39CB-E71682FB7226}"/>
              </a:ext>
            </a:extLst>
          </p:cNvPr>
          <p:cNvSpPr>
            <a:spLocks noGrp="1" noChangeArrowheads="1"/>
          </p:cNvSpPr>
          <p:nvPr>
            <p:ph type="body" idx="1"/>
          </p:nvPr>
        </p:nvSpPr>
        <p:spPr>
          <a:xfrm>
            <a:off x="1066800" y="2057400"/>
            <a:ext cx="7705725" cy="32004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9C676DCD-005A-2CA3-7F9F-0F5CEFCB68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53215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9478D-C523-19E6-00C6-FD1F1E2A70A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40CFC99-F0A4-0BB4-B3D3-9B16C213744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Progeny</a:t>
            </a:r>
          </a:p>
        </p:txBody>
      </p:sp>
      <p:sp>
        <p:nvSpPr>
          <p:cNvPr id="161795" name="Rectangle 3">
            <a:extLst>
              <a:ext uri="{FF2B5EF4-FFF2-40B4-BE49-F238E27FC236}">
                <a16:creationId xmlns:a16="http://schemas.microsoft.com/office/drawing/2014/main" id="{2784C947-0348-8942-DEC9-20E6D1518B5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Fruitful (22a)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 supply (22b)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Spread out (22c)</a:t>
            </a:r>
          </a:p>
        </p:txBody>
      </p:sp>
      <p:pic>
        <p:nvPicPr>
          <p:cNvPr id="3" name="Picture 2">
            <a:extLst>
              <a:ext uri="{FF2B5EF4-FFF2-40B4-BE49-F238E27FC236}">
                <a16:creationId xmlns:a16="http://schemas.microsoft.com/office/drawing/2014/main" id="{460CC0D7-B5F8-C7D5-6C3B-45A0F5A955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71302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557C5-BC49-C046-2A49-D07D0CC8A7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81D7DCD-B765-356E-BCD7-E4FF51DCF22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Progeny</a:t>
            </a:r>
          </a:p>
        </p:txBody>
      </p:sp>
      <p:sp>
        <p:nvSpPr>
          <p:cNvPr id="161795" name="Rectangle 3">
            <a:extLst>
              <a:ext uri="{FF2B5EF4-FFF2-40B4-BE49-F238E27FC236}">
                <a16:creationId xmlns:a16="http://schemas.microsoft.com/office/drawing/2014/main" id="{2B81367E-3F4D-01A2-9DF5-093BC2A5570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Fruitful (22a)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 supply (22b)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Spread out (22c)</a:t>
            </a:r>
          </a:p>
        </p:txBody>
      </p:sp>
      <p:pic>
        <p:nvPicPr>
          <p:cNvPr id="3" name="Picture 2">
            <a:extLst>
              <a:ext uri="{FF2B5EF4-FFF2-40B4-BE49-F238E27FC236}">
                <a16:creationId xmlns:a16="http://schemas.microsoft.com/office/drawing/2014/main" id="{A3D95EF6-D887-6B06-74FB-CBD8F54E1F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83311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66815-6D14-DA1A-626B-C4F9F4A8A9B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601FA1C-B3A5-E959-550B-7A9367B82DD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Progeny</a:t>
            </a:r>
          </a:p>
        </p:txBody>
      </p:sp>
      <p:sp>
        <p:nvSpPr>
          <p:cNvPr id="161795" name="Rectangle 3">
            <a:extLst>
              <a:ext uri="{FF2B5EF4-FFF2-40B4-BE49-F238E27FC236}">
                <a16:creationId xmlns:a16="http://schemas.microsoft.com/office/drawing/2014/main" id="{8E9745E2-0A21-3AD3-F7B7-04E7E52AA0E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Fruitful (22a)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Water supply (22b)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Spread out (22c)</a:t>
            </a:r>
          </a:p>
        </p:txBody>
      </p:sp>
      <p:pic>
        <p:nvPicPr>
          <p:cNvPr id="3" name="Picture 2">
            <a:extLst>
              <a:ext uri="{FF2B5EF4-FFF2-40B4-BE49-F238E27FC236}">
                <a16:creationId xmlns:a16="http://schemas.microsoft.com/office/drawing/2014/main" id="{38826D32-80C3-DCA9-2EDB-06E9F3AB8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6655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D68FD-92AB-9EFC-D9DD-E10C82ADFEB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B30B09D-C833-83B2-6C1B-E568F4010BE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Progeny</a:t>
            </a:r>
          </a:p>
        </p:txBody>
      </p:sp>
      <p:sp>
        <p:nvSpPr>
          <p:cNvPr id="161795" name="Rectangle 3">
            <a:extLst>
              <a:ext uri="{FF2B5EF4-FFF2-40B4-BE49-F238E27FC236}">
                <a16:creationId xmlns:a16="http://schemas.microsoft.com/office/drawing/2014/main" id="{889EBAAA-B198-CAD9-2E94-73A53B1906D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Fruitful (22a)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 supply (22b)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Spread out (22c)</a:t>
            </a:r>
          </a:p>
        </p:txBody>
      </p:sp>
      <p:pic>
        <p:nvPicPr>
          <p:cNvPr id="3" name="Picture 2">
            <a:extLst>
              <a:ext uri="{FF2B5EF4-FFF2-40B4-BE49-F238E27FC236}">
                <a16:creationId xmlns:a16="http://schemas.microsoft.com/office/drawing/2014/main" id="{02F75C1B-63C7-453A-F590-D6B818C557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81617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F85CF-8D07-F61E-55CD-1C058CE56E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74AA49E-BC0C-505F-0DA3-22D4E2668F5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1BF69B51-081D-C2F9-8BA9-0F7465A349E2}"/>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A561D8D2-49A8-6645-CA04-73A534B8F3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90664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F07D-0001-CE3F-9739-FCC092E861D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932E79A-2006-31F2-B745-E50D099E4E9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Persecution</a:t>
            </a:r>
          </a:p>
        </p:txBody>
      </p:sp>
      <p:sp>
        <p:nvSpPr>
          <p:cNvPr id="161795" name="Rectangle 3">
            <a:extLst>
              <a:ext uri="{FF2B5EF4-FFF2-40B4-BE49-F238E27FC236}">
                <a16:creationId xmlns:a16="http://schemas.microsoft.com/office/drawing/2014/main" id="{2B34DBD1-041D-9FEB-8AA8-DEA14B3F2A8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Grieved (23a)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Shot (23b)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Persecuted (23c)</a:t>
            </a:r>
          </a:p>
        </p:txBody>
      </p:sp>
      <p:pic>
        <p:nvPicPr>
          <p:cNvPr id="3" name="Picture 2">
            <a:extLst>
              <a:ext uri="{FF2B5EF4-FFF2-40B4-BE49-F238E27FC236}">
                <a16:creationId xmlns:a16="http://schemas.microsoft.com/office/drawing/2014/main" id="{DF6D3EBD-3F54-D13F-F93B-6288A5BD07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43655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3D376-BEC2-19E1-5B84-064D0D7E3D5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74A651A-55F1-BA26-1822-059EBEE167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2367023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6A7C-265F-9F1A-C616-EE302CAE49E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A730BE9-AC7B-E5E6-6BF1-4AA87AD5AD0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Persecution</a:t>
            </a:r>
          </a:p>
        </p:txBody>
      </p:sp>
      <p:sp>
        <p:nvSpPr>
          <p:cNvPr id="161795" name="Rectangle 3">
            <a:extLst>
              <a:ext uri="{FF2B5EF4-FFF2-40B4-BE49-F238E27FC236}">
                <a16:creationId xmlns:a16="http://schemas.microsoft.com/office/drawing/2014/main" id="{107ED08D-AEBC-9C08-A18A-E4BE19C27CD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Grieved (23a)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Shot (23b)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Persecuted (23c)</a:t>
            </a:r>
          </a:p>
        </p:txBody>
      </p:sp>
      <p:pic>
        <p:nvPicPr>
          <p:cNvPr id="3" name="Picture 2">
            <a:extLst>
              <a:ext uri="{FF2B5EF4-FFF2-40B4-BE49-F238E27FC236}">
                <a16:creationId xmlns:a16="http://schemas.microsoft.com/office/drawing/2014/main" id="{1ABA81AB-B2F0-175A-67D7-0F6B69BDEE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158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94434-44F3-E04C-17C8-30B81E25A0B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F673924-96D3-9771-B409-F98C527CB02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Persecution</a:t>
            </a:r>
          </a:p>
        </p:txBody>
      </p:sp>
      <p:sp>
        <p:nvSpPr>
          <p:cNvPr id="161795" name="Rectangle 3">
            <a:extLst>
              <a:ext uri="{FF2B5EF4-FFF2-40B4-BE49-F238E27FC236}">
                <a16:creationId xmlns:a16="http://schemas.microsoft.com/office/drawing/2014/main" id="{35E2800D-BAE4-E588-54C1-22ABD4B8FCF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Grieved (23a)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Shot (23b)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Persecuted (23c)</a:t>
            </a:r>
          </a:p>
        </p:txBody>
      </p:sp>
      <p:pic>
        <p:nvPicPr>
          <p:cNvPr id="3" name="Picture 2">
            <a:extLst>
              <a:ext uri="{FF2B5EF4-FFF2-40B4-BE49-F238E27FC236}">
                <a16:creationId xmlns:a16="http://schemas.microsoft.com/office/drawing/2014/main" id="{95B7B8B8-CDE6-2A12-AC56-206F3205A3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5636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DA6D4-6104-11D5-8A65-D1DF8432591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038537D-00BB-2FDB-68B5-845B137E971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Persecution</a:t>
            </a:r>
          </a:p>
        </p:txBody>
      </p:sp>
      <p:sp>
        <p:nvSpPr>
          <p:cNvPr id="161795" name="Rectangle 3">
            <a:extLst>
              <a:ext uri="{FF2B5EF4-FFF2-40B4-BE49-F238E27FC236}">
                <a16:creationId xmlns:a16="http://schemas.microsoft.com/office/drawing/2014/main" id="{F8D7511E-70A2-712F-81EF-04CAA1EBF5A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Grieved (23a)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Shot (23b)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Persecuted (23c)</a:t>
            </a:r>
          </a:p>
        </p:txBody>
      </p:sp>
      <p:pic>
        <p:nvPicPr>
          <p:cNvPr id="3" name="Picture 2">
            <a:extLst>
              <a:ext uri="{FF2B5EF4-FFF2-40B4-BE49-F238E27FC236}">
                <a16:creationId xmlns:a16="http://schemas.microsoft.com/office/drawing/2014/main" id="{89E0DDFF-3E13-3E54-BE95-BD7B12AD3A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4116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18B7F-7886-9555-0F31-1372ED1A083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82B5A7-5620-FA83-D49B-466CA9A232A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9E96F108-F83D-F260-77FF-084B03D9FA4E}"/>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B006F602-0EAF-1052-44E7-02AF621CDE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2581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21E45-2593-9BF7-B3F8-E2121A09378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E34B0F5-F06C-C878-123D-93B04224585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C4AC4F5C-21DF-580E-556B-612DD75F7CF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2A9A116B-8A35-66CB-6CFD-30087A5D4A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62505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7550D-B0E0-9EDD-397E-C6CB7C13085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1AEE1D4-9851-A945-4DDC-CF1A4086D14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9B573170-6E1F-A03C-B14C-D5C75E18810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30A6C6C8-585E-9144-B977-A3098F939F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356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DF711-CD05-CCF5-1A21-A9C4A20E27F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83F1384-8BCA-5FD8-4224-5C34629DDE1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DAD3EBB2-54BC-18F8-FC35-10F49465B51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54F44892-73A6-76F3-3D21-1193999EC0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34180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1FC80-2776-837A-599D-7317440C886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FAB4740-5EAF-F223-143E-C1B3AE19528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A3E4BFFF-455F-870A-FFF1-9F5BCA8DFE27}"/>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823905FE-7576-0FCC-9B8E-38BD99FFB8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431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3E4C-8822-69BC-E01E-57C3B89EC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9265AE8-97DE-F7A6-D7A3-95C5501CB3E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Survival</a:t>
            </a:r>
          </a:p>
        </p:txBody>
      </p:sp>
      <p:sp>
        <p:nvSpPr>
          <p:cNvPr id="161795" name="Rectangle 3">
            <a:extLst>
              <a:ext uri="{FF2B5EF4-FFF2-40B4-BE49-F238E27FC236}">
                <a16:creationId xmlns:a16="http://schemas.microsoft.com/office/drawing/2014/main" id="{3EEE9491-F19D-9BA0-9C6D-A5DEC005E24A}"/>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Strength (24a)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Tested growth (24b)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Prevailed through God (24c)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God to bring Messiah (24d)</a:t>
            </a:r>
          </a:p>
        </p:txBody>
      </p:sp>
      <p:pic>
        <p:nvPicPr>
          <p:cNvPr id="3" name="Picture 2">
            <a:extLst>
              <a:ext uri="{FF2B5EF4-FFF2-40B4-BE49-F238E27FC236}">
                <a16:creationId xmlns:a16="http://schemas.microsoft.com/office/drawing/2014/main" id="{10FDC76B-AC11-C953-E0E6-C9D2713E76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437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F7199-CE16-8223-2F1E-E78F9EF5A78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2855953-D410-305C-AF60-B592B43BE2B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03EAB357-3A51-5161-01A8-09CE046D7BB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BF95EDB5-C65B-A6A1-7EF7-35C286A37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37890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E816-FE06-674F-15D2-677EF97A73F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433B380-39D7-625F-055D-BD245CB6DB0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E1C7523E-84BD-97E4-0198-51051027D5B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F47D2313-4549-5D5E-158C-4ADC7018C6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26138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1EDAC-94D7-D720-FEC0-77329909B8B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8DC162F-8431-72E1-86B8-93D85AE7642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Future Blessings</a:t>
            </a:r>
          </a:p>
        </p:txBody>
      </p:sp>
      <p:sp>
        <p:nvSpPr>
          <p:cNvPr id="161795" name="Rectangle 3">
            <a:extLst>
              <a:ext uri="{FF2B5EF4-FFF2-40B4-BE49-F238E27FC236}">
                <a16:creationId xmlns:a16="http://schemas.microsoft.com/office/drawing/2014/main" id="{8C9E2A13-6CFC-FC18-D86A-BF4584DF272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as source (25a-b)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Other sources (25c-e)</a:t>
            </a:r>
          </a:p>
        </p:txBody>
      </p:sp>
      <p:pic>
        <p:nvPicPr>
          <p:cNvPr id="3" name="Picture 2">
            <a:extLst>
              <a:ext uri="{FF2B5EF4-FFF2-40B4-BE49-F238E27FC236}">
                <a16:creationId xmlns:a16="http://schemas.microsoft.com/office/drawing/2014/main" id="{963C08D8-C286-8C33-D586-2F82AD144F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262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EB827-BD79-8019-F599-1C0E119532E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74815EE-856E-91F5-74B3-1B25AC509BA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Future Blessings</a:t>
            </a:r>
          </a:p>
        </p:txBody>
      </p:sp>
      <p:sp>
        <p:nvSpPr>
          <p:cNvPr id="161795" name="Rectangle 3">
            <a:extLst>
              <a:ext uri="{FF2B5EF4-FFF2-40B4-BE49-F238E27FC236}">
                <a16:creationId xmlns:a16="http://schemas.microsoft.com/office/drawing/2014/main" id="{5B05643E-D0AB-3431-B656-963F1F9AD01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God as source (25a-b)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Other sources (25c-e)</a:t>
            </a:r>
          </a:p>
        </p:txBody>
      </p:sp>
      <p:pic>
        <p:nvPicPr>
          <p:cNvPr id="3" name="Picture 2">
            <a:extLst>
              <a:ext uri="{FF2B5EF4-FFF2-40B4-BE49-F238E27FC236}">
                <a16:creationId xmlns:a16="http://schemas.microsoft.com/office/drawing/2014/main" id="{A484E7AB-ABE8-8F9B-F8BA-B5CD51033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926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C8824-E0DA-CB88-1A26-5C486DBE1A8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8DFD813-A9A4-2F95-136F-16C805CBA1C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49:25a-b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 as Source</a:t>
            </a:r>
          </a:p>
        </p:txBody>
      </p:sp>
      <p:sp>
        <p:nvSpPr>
          <p:cNvPr id="161795" name="Rectangle 3">
            <a:extLst>
              <a:ext uri="{FF2B5EF4-FFF2-40B4-BE49-F238E27FC236}">
                <a16:creationId xmlns:a16="http://schemas.microsoft.com/office/drawing/2014/main" id="{F457E255-6A1F-EBFF-48B9-7F079207EC60}"/>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Your Father (25a)</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Almighty (25b)</a:t>
            </a:r>
          </a:p>
        </p:txBody>
      </p:sp>
      <p:pic>
        <p:nvPicPr>
          <p:cNvPr id="3" name="Picture 2">
            <a:extLst>
              <a:ext uri="{FF2B5EF4-FFF2-40B4-BE49-F238E27FC236}">
                <a16:creationId xmlns:a16="http://schemas.microsoft.com/office/drawing/2014/main" id="{E00685AD-0013-A2CE-295C-1C15A7DB69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71611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768B-A328-8604-28D5-DAE18808091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9DDEF97-9501-C8AC-BF23-0AB958A1FEA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49:25a-b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 as Source</a:t>
            </a:r>
          </a:p>
        </p:txBody>
      </p:sp>
      <p:sp>
        <p:nvSpPr>
          <p:cNvPr id="161795" name="Rectangle 3">
            <a:extLst>
              <a:ext uri="{FF2B5EF4-FFF2-40B4-BE49-F238E27FC236}">
                <a16:creationId xmlns:a16="http://schemas.microsoft.com/office/drawing/2014/main" id="{A1C3D166-79B7-0E16-52CE-71C6FC9CE69F}"/>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Your Father (25a)</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Almighty (25b)</a:t>
            </a:r>
          </a:p>
        </p:txBody>
      </p:sp>
      <p:pic>
        <p:nvPicPr>
          <p:cNvPr id="3" name="Picture 2">
            <a:extLst>
              <a:ext uri="{FF2B5EF4-FFF2-40B4-BE49-F238E27FC236}">
                <a16:creationId xmlns:a16="http://schemas.microsoft.com/office/drawing/2014/main" id="{28027F6A-0868-AA87-D501-EBEBD62857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04461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B447-9871-2352-F4BD-D1F525BDD70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05B18B-9248-4891-D10E-2E5F8618AA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49:25a-b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 as Source</a:t>
            </a:r>
          </a:p>
        </p:txBody>
      </p:sp>
      <p:sp>
        <p:nvSpPr>
          <p:cNvPr id="161795" name="Rectangle 3">
            <a:extLst>
              <a:ext uri="{FF2B5EF4-FFF2-40B4-BE49-F238E27FC236}">
                <a16:creationId xmlns:a16="http://schemas.microsoft.com/office/drawing/2014/main" id="{2292C3A4-99DD-BB85-0B3B-8F8D628814E7}"/>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Your Father (25a)</a:t>
            </a:r>
          </a:p>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Almighty (25b)</a:t>
            </a:r>
          </a:p>
        </p:txBody>
      </p:sp>
      <p:pic>
        <p:nvPicPr>
          <p:cNvPr id="3" name="Picture 2">
            <a:extLst>
              <a:ext uri="{FF2B5EF4-FFF2-40B4-BE49-F238E27FC236}">
                <a16:creationId xmlns:a16="http://schemas.microsoft.com/office/drawing/2014/main" id="{F8ED95D6-B874-0D89-AF2C-897BA670CB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28968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472A3-2183-64BA-8E5B-2B317840E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16DB6E7-8491-C376-16D4-575A20643B3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Future Blessings</a:t>
            </a:r>
          </a:p>
        </p:txBody>
      </p:sp>
      <p:sp>
        <p:nvSpPr>
          <p:cNvPr id="161795" name="Rectangle 3">
            <a:extLst>
              <a:ext uri="{FF2B5EF4-FFF2-40B4-BE49-F238E27FC236}">
                <a16:creationId xmlns:a16="http://schemas.microsoft.com/office/drawing/2014/main" id="{EDD5BB4F-3271-CE9B-FD48-DF009747D708}"/>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God as source (25a-b)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Other sources (25c-e)</a:t>
            </a:r>
          </a:p>
        </p:txBody>
      </p:sp>
      <p:pic>
        <p:nvPicPr>
          <p:cNvPr id="3" name="Picture 2">
            <a:extLst>
              <a:ext uri="{FF2B5EF4-FFF2-40B4-BE49-F238E27FC236}">
                <a16:creationId xmlns:a16="http://schemas.microsoft.com/office/drawing/2014/main" id="{7FC4FB27-4413-178C-DD6B-65CC5FBEB3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1091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FD8E-D85E-AE54-6C2B-016F0C3D817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265950A-79B8-E388-3802-DCFB5DDD383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49:25c-e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Other Sources</a:t>
            </a:r>
          </a:p>
        </p:txBody>
      </p:sp>
      <p:sp>
        <p:nvSpPr>
          <p:cNvPr id="161795" name="Rectangle 3">
            <a:extLst>
              <a:ext uri="{FF2B5EF4-FFF2-40B4-BE49-F238E27FC236}">
                <a16:creationId xmlns:a16="http://schemas.microsoft.com/office/drawing/2014/main" id="{BA57C0EA-85B3-725B-3C5E-8EC78F238527}"/>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Dews (25c)</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Springs &amp; fountains (25d)</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Breasts &amp; womb (25e)</a:t>
            </a:r>
          </a:p>
        </p:txBody>
      </p:sp>
      <p:pic>
        <p:nvPicPr>
          <p:cNvPr id="3" name="Picture 2">
            <a:extLst>
              <a:ext uri="{FF2B5EF4-FFF2-40B4-BE49-F238E27FC236}">
                <a16:creationId xmlns:a16="http://schemas.microsoft.com/office/drawing/2014/main" id="{DA005318-6134-2BE2-8B11-CB51F6E764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611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6CEBD-025C-99DB-A383-CA75226C9B8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DCD8FBC-828D-1915-576C-343A6FD489C3}"/>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Dews (25c)</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Springs &amp; fountains (25d)</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Breasts &amp; womb (25e)</a:t>
            </a:r>
          </a:p>
        </p:txBody>
      </p:sp>
      <p:pic>
        <p:nvPicPr>
          <p:cNvPr id="3" name="Picture 2">
            <a:extLst>
              <a:ext uri="{FF2B5EF4-FFF2-40B4-BE49-F238E27FC236}">
                <a16:creationId xmlns:a16="http://schemas.microsoft.com/office/drawing/2014/main" id="{29FD8A77-88E2-4B40-49FB-ED6B07FD3E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F003E8B8-DBCD-D35A-1147-DE39A6450E3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49:25c-e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Other Sources</a:t>
            </a:r>
          </a:p>
        </p:txBody>
      </p:sp>
    </p:spTree>
    <p:extLst>
      <p:ext uri="{BB962C8B-B14F-4D97-AF65-F5344CB8AC3E}">
        <p14:creationId xmlns:p14="http://schemas.microsoft.com/office/powerpoint/2010/main" val="2060845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77584-C685-380C-910C-D9E2AEC6BD3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23D6C54-156A-F296-A86C-116E5FE95A22}"/>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Dews (25c)</a:t>
            </a:r>
          </a:p>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Springs &amp; fountains (25d)</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Breasts &amp; womb (25e)</a:t>
            </a:r>
          </a:p>
        </p:txBody>
      </p:sp>
      <p:pic>
        <p:nvPicPr>
          <p:cNvPr id="3" name="Picture 2">
            <a:extLst>
              <a:ext uri="{FF2B5EF4-FFF2-40B4-BE49-F238E27FC236}">
                <a16:creationId xmlns:a16="http://schemas.microsoft.com/office/drawing/2014/main" id="{267F0DED-F5D2-13DB-6A19-85ECB51435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842F119-3B52-7A0E-2644-9223EF10357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49:25c-e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Other Sources</a:t>
            </a:r>
          </a:p>
        </p:txBody>
      </p:sp>
    </p:spTree>
    <p:extLst>
      <p:ext uri="{BB962C8B-B14F-4D97-AF65-F5344CB8AC3E}">
        <p14:creationId xmlns:p14="http://schemas.microsoft.com/office/powerpoint/2010/main" val="170126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5ECC-5FB5-02C8-A6DF-86F3876FEDA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110E30A-48DE-B09E-74E7-AF8127BCD0BD}"/>
              </a:ext>
            </a:extLst>
          </p:cNvPr>
          <p:cNvSpPr>
            <a:spLocks noGrp="1" noChangeArrowheads="1"/>
          </p:cNvSpPr>
          <p:nvPr>
            <p:ph type="body" idx="1"/>
          </p:nvPr>
        </p:nvSpPr>
        <p:spPr>
          <a:xfrm>
            <a:off x="1066800" y="2057400"/>
            <a:ext cx="7272904"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Dews (25c)</a:t>
            </a:r>
          </a:p>
          <a:p>
            <a:pPr marL="571500" lvl="3" indent="-571500" eaLnBrk="1" hangingPunct="1">
              <a:spcBef>
                <a:spcPts val="0"/>
              </a:spcBef>
              <a:spcAft>
                <a:spcPts val="3000"/>
              </a:spcAft>
              <a:buClr>
                <a:schemeClr val="tx2"/>
              </a:buClr>
              <a:buFont typeface="+mj-lt"/>
              <a:buAutoNum type="romanLcPeriod"/>
              <a:defRPr/>
            </a:pPr>
            <a:r>
              <a:rPr lang="en-US" sz="3100" dirty="0">
                <a:effectLst>
                  <a:outerShdw blurRad="38100" dist="38100" dir="2700000" algn="tl">
                    <a:srgbClr val="000000">
                      <a:alpha val="43137"/>
                    </a:srgbClr>
                  </a:outerShdw>
                </a:effectLst>
              </a:rPr>
              <a:t>Springs &amp; fountains (25d)</a:t>
            </a:r>
          </a:p>
          <a:p>
            <a:pPr marL="571500" lvl="3" indent="-571500" eaLnBrk="1" hangingPunct="1">
              <a:spcBef>
                <a:spcPts val="0"/>
              </a:spcBef>
              <a:spcAft>
                <a:spcPts val="3000"/>
              </a:spcAft>
              <a:buClr>
                <a:schemeClr val="tx2"/>
              </a:buClr>
              <a:buFont typeface="+mj-lt"/>
              <a:buAutoNum type="romanLcPeriod"/>
              <a:defRPr/>
            </a:pPr>
            <a:r>
              <a:rPr lang="en-US" sz="3100" b="1" u="sng" dirty="0">
                <a:solidFill>
                  <a:srgbClr val="FFFFCC"/>
                </a:solidFill>
                <a:effectLst>
                  <a:outerShdw blurRad="38100" dist="38100" dir="2700000" algn="tl">
                    <a:srgbClr val="000000">
                      <a:alpha val="43137"/>
                    </a:srgbClr>
                  </a:outerShdw>
                </a:effectLst>
              </a:rPr>
              <a:t>Breasts &amp; womb (25e)</a:t>
            </a:r>
          </a:p>
        </p:txBody>
      </p:sp>
      <p:pic>
        <p:nvPicPr>
          <p:cNvPr id="3" name="Picture 2">
            <a:extLst>
              <a:ext uri="{FF2B5EF4-FFF2-40B4-BE49-F238E27FC236}">
                <a16:creationId xmlns:a16="http://schemas.microsoft.com/office/drawing/2014/main" id="{5050F7AA-6C7C-E1A8-E074-A1C46B7DEF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36A60EA-40D0-1B37-5798-89809BBC60D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49:25c-e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Other Sources</a:t>
            </a:r>
          </a:p>
        </p:txBody>
      </p:sp>
    </p:spTree>
    <p:extLst>
      <p:ext uri="{BB962C8B-B14F-4D97-AF65-F5344CB8AC3E}">
        <p14:creationId xmlns:p14="http://schemas.microsoft.com/office/powerpoint/2010/main" val="3242537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82DE3-591E-2388-BA00-66C57BD58F8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9DCB6-EA64-3F53-32C1-708D3C34145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084BD73E-E1A0-35CC-A72D-39FA78E8DA2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2FD50367-43F4-BFC4-8E21-9E109626CB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79674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022AA-367F-2F63-28F1-8153BD53A22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D93613-C90C-AFBD-73C1-FB511CF2EDD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0"/>
            </a:pPr>
            <a:r>
              <a:rPr lang="en-US" sz="3600" dirty="0">
                <a:effectLst>
                  <a:outerShdw blurRad="38100" dist="38100" dir="2700000" algn="tl">
                    <a:srgbClr val="000000">
                      <a:alpha val="43137"/>
                    </a:srgbClr>
                  </a:outerShdw>
                </a:effectLst>
              </a:rPr>
              <a:t>Genesis 49:22-26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DF10487C-5BE2-A327-2648-440237460E6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Progeny (22)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Persecution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Survival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Future blessings (25)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to receive blessings (26)</a:t>
            </a:r>
          </a:p>
        </p:txBody>
      </p:sp>
      <p:pic>
        <p:nvPicPr>
          <p:cNvPr id="2" name="Picture 1">
            <a:extLst>
              <a:ext uri="{FF2B5EF4-FFF2-40B4-BE49-F238E27FC236}">
                <a16:creationId xmlns:a16="http://schemas.microsoft.com/office/drawing/2014/main" id="{99F05B08-F57A-2A39-58FF-740D4C7627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64360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440EF-FE10-2813-86F8-0B879D52390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19301CB-5F28-F096-EE56-F3AEF3901680}"/>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900A046F-95F3-7B6F-7C67-C587DABA6CD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E05F72F0-786A-C1D3-F852-38CBA5368611}"/>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b="1" u="sng" dirty="0">
                <a:solidFill>
                  <a:srgbClr val="FFFFCC"/>
                </a:solidFill>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CC0CF077-72AF-54FD-4C9A-0F049A1CC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258248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F12C-B557-FC24-AB8E-BAC3CD5A46F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B11A96C-D399-B142-7181-E195D583AFB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49:27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a:t>
            </a:r>
          </a:p>
        </p:txBody>
      </p:sp>
      <p:sp>
        <p:nvSpPr>
          <p:cNvPr id="161795" name="Rectangle 3">
            <a:extLst>
              <a:ext uri="{FF2B5EF4-FFF2-40B4-BE49-F238E27FC236}">
                <a16:creationId xmlns:a16="http://schemas.microsoft.com/office/drawing/2014/main" id="{C52F8694-1A67-7781-C46D-2C14A07C4A6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Ravenous wolf (27a)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Devours prey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Share spoil due to success (27c)</a:t>
            </a:r>
          </a:p>
        </p:txBody>
      </p:sp>
      <p:pic>
        <p:nvPicPr>
          <p:cNvPr id="2" name="Picture 1">
            <a:extLst>
              <a:ext uri="{FF2B5EF4-FFF2-40B4-BE49-F238E27FC236}">
                <a16:creationId xmlns:a16="http://schemas.microsoft.com/office/drawing/2014/main" id="{C938B4EB-45BB-A7D1-1ADA-8EE4F67AA4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16033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FF1EA-287E-83BC-738E-3DEFE47D397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52CF48D-7F26-FC24-9FC3-BB4C882AD1C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49:27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a:t>
            </a:r>
          </a:p>
        </p:txBody>
      </p:sp>
      <p:sp>
        <p:nvSpPr>
          <p:cNvPr id="161795" name="Rectangle 3">
            <a:extLst>
              <a:ext uri="{FF2B5EF4-FFF2-40B4-BE49-F238E27FC236}">
                <a16:creationId xmlns:a16="http://schemas.microsoft.com/office/drawing/2014/main" id="{01DC9773-9133-E38D-EB6D-475D518342D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Ravenous wolf (27a)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Devours prey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Share spoil due to success (27c)</a:t>
            </a:r>
          </a:p>
        </p:txBody>
      </p:sp>
      <p:pic>
        <p:nvPicPr>
          <p:cNvPr id="2" name="Picture 1">
            <a:extLst>
              <a:ext uri="{FF2B5EF4-FFF2-40B4-BE49-F238E27FC236}">
                <a16:creationId xmlns:a16="http://schemas.microsoft.com/office/drawing/2014/main" id="{55C1573E-5CF5-11D3-ACD1-9C935699C9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074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4812-9DC5-23B0-55B5-4C1FC353C3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C864FC0-30D6-EA49-ACBB-6C8574C268D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49:27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a:t>
            </a:r>
          </a:p>
        </p:txBody>
      </p:sp>
      <p:sp>
        <p:nvSpPr>
          <p:cNvPr id="161795" name="Rectangle 3">
            <a:extLst>
              <a:ext uri="{FF2B5EF4-FFF2-40B4-BE49-F238E27FC236}">
                <a16:creationId xmlns:a16="http://schemas.microsoft.com/office/drawing/2014/main" id="{1D85B4E2-E07D-FF55-4E60-65AAC0DCDDD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Ravenous wolf (27a)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Devours prey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Share spoil due to success (27c)</a:t>
            </a:r>
          </a:p>
        </p:txBody>
      </p:sp>
      <p:pic>
        <p:nvPicPr>
          <p:cNvPr id="2" name="Picture 1">
            <a:extLst>
              <a:ext uri="{FF2B5EF4-FFF2-40B4-BE49-F238E27FC236}">
                <a16:creationId xmlns:a16="http://schemas.microsoft.com/office/drawing/2014/main" id="{6A3D263E-C14A-8237-7E15-4411CDC6F9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0409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4AB63-0D4A-66EC-E5D4-425675741F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18B305-6693-C00E-94EC-83C489A4B5F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11"/>
            </a:pPr>
            <a:r>
              <a:rPr lang="en-US" sz="3600" dirty="0">
                <a:effectLst>
                  <a:outerShdw blurRad="38100" dist="38100" dir="2700000" algn="tl">
                    <a:srgbClr val="000000">
                      <a:alpha val="43137"/>
                    </a:srgbClr>
                  </a:outerShdw>
                </a:effectLst>
              </a:rPr>
              <a:t>Genesis 49:27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a:t>
            </a:r>
          </a:p>
        </p:txBody>
      </p:sp>
      <p:sp>
        <p:nvSpPr>
          <p:cNvPr id="161795" name="Rectangle 3">
            <a:extLst>
              <a:ext uri="{FF2B5EF4-FFF2-40B4-BE49-F238E27FC236}">
                <a16:creationId xmlns:a16="http://schemas.microsoft.com/office/drawing/2014/main" id="{73C3A70F-EA7E-39AF-3895-3508EBB900D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Ravenous wolf (27a)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Devours prey (27b)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Share spoil due to success (27c)</a:t>
            </a:r>
          </a:p>
        </p:txBody>
      </p:sp>
      <p:pic>
        <p:nvPicPr>
          <p:cNvPr id="2" name="Picture 1">
            <a:extLst>
              <a:ext uri="{FF2B5EF4-FFF2-40B4-BE49-F238E27FC236}">
                <a16:creationId xmlns:a16="http://schemas.microsoft.com/office/drawing/2014/main" id="{D9D9164C-1E09-5C9C-5473-44B3CCF440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1015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3660-BDB1-5688-1871-806670BC008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E46EE09-A050-08D7-6280-C5B02194780E}"/>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C30594D2-6B03-3367-46E2-5BCAB56DA6B6}"/>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458B99D8-33CE-56AE-B1AA-2E2D128656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1908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04F2-E1F8-26F0-A69A-629638A62B0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8C91DBD-9915-BE32-B0DA-9927ECE7C714}"/>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Prophecies beyond sons (28a)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of Jacob’s blessings (28b)</a:t>
            </a:r>
          </a:p>
        </p:txBody>
      </p:sp>
      <p:sp>
        <p:nvSpPr>
          <p:cNvPr id="4" name="Rectangle 2">
            <a:extLst>
              <a:ext uri="{FF2B5EF4-FFF2-40B4-BE49-F238E27FC236}">
                <a16:creationId xmlns:a16="http://schemas.microsoft.com/office/drawing/2014/main" id="{B841860E-D4E9-5D50-E895-A36BCAE0B731}"/>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49:28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Concluding Summary</a:t>
            </a:r>
          </a:p>
        </p:txBody>
      </p:sp>
      <p:pic>
        <p:nvPicPr>
          <p:cNvPr id="2" name="Picture 1">
            <a:extLst>
              <a:ext uri="{FF2B5EF4-FFF2-40B4-BE49-F238E27FC236}">
                <a16:creationId xmlns:a16="http://schemas.microsoft.com/office/drawing/2014/main" id="{6C0959BC-5630-225C-2B54-99AA2135D6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62539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9617-28CC-8A5E-8084-4C5399AC805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2276935-F58A-DC86-D9FC-871C1DB178A4}"/>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Prophecies beyond sons (28a)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Summary of Jacob’s blessings (28b)</a:t>
            </a:r>
          </a:p>
        </p:txBody>
      </p:sp>
      <p:sp>
        <p:nvSpPr>
          <p:cNvPr id="4" name="Rectangle 2">
            <a:extLst>
              <a:ext uri="{FF2B5EF4-FFF2-40B4-BE49-F238E27FC236}">
                <a16:creationId xmlns:a16="http://schemas.microsoft.com/office/drawing/2014/main" id="{D15520C6-6F5E-53A4-D044-0EA9C3E4A69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49:28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Concluding Summary</a:t>
            </a:r>
          </a:p>
        </p:txBody>
      </p:sp>
      <p:pic>
        <p:nvPicPr>
          <p:cNvPr id="2" name="Picture 1">
            <a:extLst>
              <a:ext uri="{FF2B5EF4-FFF2-40B4-BE49-F238E27FC236}">
                <a16:creationId xmlns:a16="http://schemas.microsoft.com/office/drawing/2014/main" id="{7CC2327E-5EC7-3E0E-4B9C-350D17B25F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004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C51F-313C-8507-4749-2FE491D80CE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C0C3C0D-116A-4495-D7E7-4A16B04B540B}"/>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Prophecies beyond sons (28a)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Summary of Jacob’s blessings (28b)</a:t>
            </a:r>
          </a:p>
        </p:txBody>
      </p:sp>
      <p:sp>
        <p:nvSpPr>
          <p:cNvPr id="4" name="Rectangle 2">
            <a:extLst>
              <a:ext uri="{FF2B5EF4-FFF2-40B4-BE49-F238E27FC236}">
                <a16:creationId xmlns:a16="http://schemas.microsoft.com/office/drawing/2014/main" id="{6FA9C010-AD5D-A170-619B-E193A07645E9}"/>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49:28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Concluding Summary</a:t>
            </a:r>
          </a:p>
        </p:txBody>
      </p:sp>
      <p:pic>
        <p:nvPicPr>
          <p:cNvPr id="2" name="Picture 1">
            <a:extLst>
              <a:ext uri="{FF2B5EF4-FFF2-40B4-BE49-F238E27FC236}">
                <a16:creationId xmlns:a16="http://schemas.microsoft.com/office/drawing/2014/main" id="{2863275C-E30D-08A5-36BA-55541B30C0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30881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C9C6B-29A8-67A2-80B9-349C64495EB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EFE8C5-84CC-F642-108E-36755733DBE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49:6b-c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Sins</a:t>
            </a:r>
          </a:p>
        </p:txBody>
      </p:sp>
      <p:sp>
        <p:nvSpPr>
          <p:cNvPr id="161795" name="Rectangle 3">
            <a:extLst>
              <a:ext uri="{FF2B5EF4-FFF2-40B4-BE49-F238E27FC236}">
                <a16:creationId xmlns:a16="http://schemas.microsoft.com/office/drawing/2014/main" id="{AE15B157-A162-1AF9-E1A2-16F1BE31232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Men (6b)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Animals (6c)</a:t>
            </a:r>
          </a:p>
        </p:txBody>
      </p:sp>
      <p:pic>
        <p:nvPicPr>
          <p:cNvPr id="3" name="Picture 2">
            <a:extLst>
              <a:ext uri="{FF2B5EF4-FFF2-40B4-BE49-F238E27FC236}">
                <a16:creationId xmlns:a16="http://schemas.microsoft.com/office/drawing/2014/main" id="{87909683-460F-B908-191D-DDC75356E6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68680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3599D-B548-BF3D-FCE6-DF2C53CA096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45341F-9EAE-6022-4EA1-09793FD9EC36}"/>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B070866C-66ED-1073-D5B6-40E2B0112D5C}"/>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FC7F1C5F-038F-9175-CDA9-E50731C955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28411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B4E9-BBD5-5257-6876-7722ED0DC02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2BAF5AB-7EE4-CB5D-0527-F021AA96BDD3}"/>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3547BA7C-1D35-DE31-08C5-BD3A8BD2B019}"/>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A2232D24-D7DB-C315-FDDA-58C10D0489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50670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A955F-E35E-9C69-1FC1-0660F246DA1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57473F5-04F6-AC8B-4BBA-3478D31E392C}"/>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04BB5A4E-2B11-F7BA-C520-E946B7CCF51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68FC22F2-948C-7D0A-6C66-24FDF19468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7175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495-295B-35CC-AEEF-32B974AE0B9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0442D31-AB6F-A259-C5C5-E6CDACA278C9}"/>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0ECDAB47-5C4F-09F4-C26D-A3A822B7124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46218D78-9EC8-89D1-8ACA-F9AD9128F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58871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8C1EE-5BBA-560B-50A4-D63311DB1B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3457F23-4062-E202-5287-A11ABA566194}"/>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B330EA58-B203-A1B8-92FC-FCF713A262BF}"/>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F4D8FA00-1F9D-91A9-BC8A-C6085E8418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30538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0A648-9A09-2D85-6FF5-CCE93D30085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82C5B16-F0D6-8605-A762-7BC9DAD09B29}"/>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C831473E-E800-09C9-4041-18E1B3F807B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1FAF331C-5A7A-BA9E-34F8-078129F89C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50922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A400C-55EC-2EB8-CDE6-CFD5C1D883C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135ABD1-1E38-1D5D-277F-E1371C9E742B}"/>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3766E332-E7C2-9C69-168A-15F56A7F4B9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CC6075B1-4AF4-0D11-FCD7-1B1FE050E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1476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6B75-775C-6109-DF3F-7B02E542D23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176799-C86E-891D-415A-5A354BCCE375}"/>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CEDDA6AA-59EE-5E6B-8AA5-395CFEFDE862}"/>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DD8B4E85-8579-7307-08FA-53BD82752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740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2E26-DEA8-F62E-0E5A-D6CD0CA6251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E1DF5FD-E5A3-FA3C-D32F-F07B7841C642}"/>
              </a:ext>
            </a:extLst>
          </p:cNvPr>
          <p:cNvSpPr>
            <a:spLocks noGrp="1" noChangeArrowheads="1"/>
          </p:cNvSpPr>
          <p:nvPr>
            <p:ph type="body" idx="1"/>
          </p:nvPr>
        </p:nvSpPr>
        <p:spPr>
          <a:xfrm>
            <a:off x="762000" y="13716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Announcement of death (29b)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Request (29c)</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Place of burial (29d-30)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Others buried there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Burial place repeated (32)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death (33)</a:t>
            </a:r>
          </a:p>
        </p:txBody>
      </p:sp>
      <p:sp>
        <p:nvSpPr>
          <p:cNvPr id="4" name="Rectangle 2">
            <a:extLst>
              <a:ext uri="{FF2B5EF4-FFF2-40B4-BE49-F238E27FC236}">
                <a16:creationId xmlns:a16="http://schemas.microsoft.com/office/drawing/2014/main" id="{1B437E98-04CF-099D-4F26-12496109C2C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49:29-33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Death</a:t>
            </a:r>
          </a:p>
        </p:txBody>
      </p:sp>
      <p:pic>
        <p:nvPicPr>
          <p:cNvPr id="2" name="Picture 1">
            <a:extLst>
              <a:ext uri="{FF2B5EF4-FFF2-40B4-BE49-F238E27FC236}">
                <a16:creationId xmlns:a16="http://schemas.microsoft.com/office/drawing/2014/main" id="{802677E1-8F86-3901-BB94-4A2E4CDF9A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48723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0D3B3810-DB99-15CB-E768-68580F0D8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67FC5A31-6311-2A35-9BBB-94170DB23EBC}"/>
              </a:ext>
            </a:extLst>
          </p:cNvPr>
          <p:cNvSpPr>
            <a:spLocks noChangeArrowheads="1"/>
          </p:cNvSpPr>
          <p:nvPr/>
        </p:nvSpPr>
        <p:spPr bwMode="auto">
          <a:xfrm>
            <a:off x="609600" y="0"/>
            <a:ext cx="10972800" cy="30781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5300" name="Picture 3">
            <a:extLst>
              <a:ext uri="{FF2B5EF4-FFF2-40B4-BE49-F238E27FC236}">
                <a16:creationId xmlns:a16="http://schemas.microsoft.com/office/drawing/2014/main" id="{87A7463F-1356-F356-8EFF-F88A59AC4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34" y="3048000"/>
            <a:ext cx="260773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CEFD6-690B-345E-E8D3-6ED3EC529C7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E84E9FF-7281-7551-5A48-9302B4A2D9C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49:6b-c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Sins</a:t>
            </a:r>
          </a:p>
        </p:txBody>
      </p:sp>
      <p:sp>
        <p:nvSpPr>
          <p:cNvPr id="161795" name="Rectangle 3">
            <a:extLst>
              <a:ext uri="{FF2B5EF4-FFF2-40B4-BE49-F238E27FC236}">
                <a16:creationId xmlns:a16="http://schemas.microsoft.com/office/drawing/2014/main" id="{C7592475-0D77-AB19-F6F3-4934AFF52DE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Men (6b)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Animals (6c)</a:t>
            </a:r>
          </a:p>
        </p:txBody>
      </p:sp>
      <p:pic>
        <p:nvPicPr>
          <p:cNvPr id="3" name="Picture 2">
            <a:extLst>
              <a:ext uri="{FF2B5EF4-FFF2-40B4-BE49-F238E27FC236}">
                <a16:creationId xmlns:a16="http://schemas.microsoft.com/office/drawing/2014/main" id="{3F870BA6-078B-57DB-58D2-4E39E83BA9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59180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4C47F37F-EEAD-330E-30DA-DD7820336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E4F01BD6-B067-0BFB-44E6-EDAD5152F02D}"/>
              </a:ext>
            </a:extLst>
          </p:cNvPr>
          <p:cNvSpPr>
            <a:spLocks noChangeArrowheads="1"/>
          </p:cNvSpPr>
          <p:nvPr/>
        </p:nvSpPr>
        <p:spPr bwMode="auto">
          <a:xfrm>
            <a:off x="609600" y="0"/>
            <a:ext cx="10972800" cy="2523768"/>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63492" name="Picture 3">
            <a:extLst>
              <a:ext uri="{FF2B5EF4-FFF2-40B4-BE49-F238E27FC236}">
                <a16:creationId xmlns:a16="http://schemas.microsoft.com/office/drawing/2014/main" id="{D0A289B8-0411-64FE-226C-A1339B67B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3048000"/>
            <a:ext cx="2606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a:extLst>
              <a:ext uri="{FF2B5EF4-FFF2-40B4-BE49-F238E27FC236}">
                <a16:creationId xmlns:a16="http://schemas.microsoft.com/office/drawing/2014/main" id="{C8B1616B-BBB1-31CF-BF08-9E03003C8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E3E7116D-C1BA-0562-827F-B206A78FA0D9}"/>
              </a:ext>
            </a:extLst>
          </p:cNvPr>
          <p:cNvSpPr>
            <a:spLocks noChangeArrowheads="1"/>
          </p:cNvSpPr>
          <p:nvPr/>
        </p:nvSpPr>
        <p:spPr bwMode="auto">
          <a:xfrm>
            <a:off x="609600" y="0"/>
            <a:ext cx="10972800" cy="2485296"/>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15:21-22</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die, so also in Christ all will be made alive.”</a:t>
            </a:r>
          </a:p>
        </p:txBody>
      </p:sp>
      <p:pic>
        <p:nvPicPr>
          <p:cNvPr id="56324" name="Picture 1">
            <a:extLst>
              <a:ext uri="{FF2B5EF4-FFF2-40B4-BE49-F238E27FC236}">
                <a16:creationId xmlns:a16="http://schemas.microsoft.com/office/drawing/2014/main" id="{9C54F865-4044-4532-58B0-C95E8B541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2789238"/>
            <a:ext cx="26828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BE0A765D-2856-478A-DE37-E6772D5F3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E9864499-6DE8-FD1F-8A25-A4B5A2492956}"/>
              </a:ext>
            </a:extLst>
          </p:cNvPr>
          <p:cNvSpPr>
            <a:spLocks noChangeArrowheads="1"/>
          </p:cNvSpPr>
          <p:nvPr/>
        </p:nvSpPr>
        <p:spPr bwMode="auto">
          <a:xfrm>
            <a:off x="609600" y="0"/>
            <a:ext cx="10972800" cy="2485296"/>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3">
            <a:extLst>
              <a:ext uri="{FF2B5EF4-FFF2-40B4-BE49-F238E27FC236}">
                <a16:creationId xmlns:a16="http://schemas.microsoft.com/office/drawing/2014/main" id="{E44B35CB-E2AF-2F15-BC63-0FCBD1A53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34" y="3048000"/>
            <a:ext cx="260773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6:23</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wages of sin is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free gift of God is eternal life in Christ Jesus our Lord.”</a:t>
            </a:r>
          </a:p>
        </p:txBody>
      </p:sp>
      <p:pic>
        <p:nvPicPr>
          <p:cNvPr id="5" name="Picture 4">
            <a:extLst>
              <a:ext uri="{FF2B5EF4-FFF2-40B4-BE49-F238E27FC236}">
                <a16:creationId xmlns:a16="http://schemas.microsoft.com/office/drawing/2014/main" id="{ED63BC66-27E6-4FBD-BB38-DB4528A0D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291" y="2635310"/>
            <a:ext cx="2545419" cy="2165290"/>
          </a:xfrm>
          <a:prstGeom prst="rect">
            <a:avLst/>
          </a:prstGeom>
        </p:spPr>
      </p:pic>
    </p:spTree>
    <p:extLst>
      <p:ext uri="{BB962C8B-B14F-4D97-AF65-F5344CB8AC3E}">
        <p14:creationId xmlns:p14="http://schemas.microsoft.com/office/powerpoint/2010/main" val="16112073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9:27</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0" u="none" strike="noStrike" dirty="0">
                <a:effectLst/>
                <a:latin typeface="Calibri" panose="020F0502020204030204" pitchFamily="34" charset="0"/>
              </a:rPr>
              <a:t>And inasmuch as it is appointed for men to </a:t>
            </a:r>
            <a:r>
              <a:rPr lang="en-US" sz="3600" b="1" i="0" u="sng" strike="noStrike" dirty="0">
                <a:solidFill>
                  <a:srgbClr val="FFFFCC"/>
                </a:solidFill>
                <a:effectLst/>
                <a:latin typeface="Calibri" panose="020F0502020204030204" pitchFamily="34" charset="0"/>
              </a:rPr>
              <a:t>die once</a:t>
            </a:r>
            <a:r>
              <a:rPr lang="en-US" sz="3600" i="0" u="none" strike="noStrike" dirty="0">
                <a:effectLst/>
                <a:latin typeface="Calibri" panose="020F0502020204030204" pitchFamily="34" charset="0"/>
              </a:rPr>
              <a:t> and after this </a:t>
            </a:r>
            <a:r>
              <a:rPr lang="en-US" sz="3600" u="none" strike="noStrike" dirty="0">
                <a:effectLst/>
                <a:latin typeface="Calibri" panose="020F0502020204030204" pitchFamily="34" charset="0"/>
              </a:rPr>
              <a:t>comes judgment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ED63BC66-27E6-4FBD-BB38-DB4528A0D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291" y="2635310"/>
            <a:ext cx="2545419" cy="2165290"/>
          </a:xfrm>
          <a:prstGeom prst="rect">
            <a:avLst/>
          </a:prstGeom>
        </p:spPr>
      </p:pic>
    </p:spTree>
    <p:extLst>
      <p:ext uri="{BB962C8B-B14F-4D97-AF65-F5344CB8AC3E}">
        <p14:creationId xmlns:p14="http://schemas.microsoft.com/office/powerpoint/2010/main" val="2932465732"/>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949CF-8D3F-97A7-9EBD-5439BB9B64E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03414"/>
          </a:xfrm>
          <a:prstGeom prst="rect">
            <a:avLst/>
          </a:prstGeom>
          <a:noFill/>
          <a:ln w="28575">
            <a:noFill/>
            <a:miter lim="800000"/>
            <a:headEnd/>
            <a:tailEnd/>
          </a:ln>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21:4</a:t>
            </a:r>
          </a:p>
          <a:p>
            <a:pPr algn="just">
              <a:spcBef>
                <a:spcPts val="450"/>
              </a:spcBef>
              <a:spcAft>
                <a:spcPts val="4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EA25A2E-5CBD-4BD6-B8D1-1237D222E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4591" y="2971800"/>
            <a:ext cx="2062818" cy="1828800"/>
          </a:xfrm>
          <a:prstGeom prst="rect">
            <a:avLst/>
          </a:prstGeom>
        </p:spPr>
      </p:pic>
    </p:spTree>
    <p:extLst>
      <p:ext uri="{BB962C8B-B14F-4D97-AF65-F5344CB8AC3E}">
        <p14:creationId xmlns:p14="http://schemas.microsoft.com/office/powerpoint/2010/main" val="85955653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36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2268C-00B4-AFB1-BD8D-820D0EA75FE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00E563F-EECD-3CC9-63E8-09A6BDA54FB8}"/>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92F5E16F-CCDE-39D0-3E28-D1FAFD8E2E18}"/>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1FC5B0D5-3A85-CBF2-2FC3-819E21BD99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80228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5459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A74E-6D58-946D-6E78-6CBA69864F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5AD16D-DF12-3517-92F4-DFF31270040E}"/>
              </a:ext>
            </a:extLst>
          </p:cNvPr>
          <p:cNvPicPr>
            <a:picLocks noChangeAspect="1"/>
          </p:cNvPicPr>
          <p:nvPr/>
        </p:nvPicPr>
        <p:blipFill>
          <a:blip r:embed="rId2" cstate="email"/>
          <a:stretch>
            <a:fillRect/>
          </a:stretch>
        </p:blipFill>
        <p:spPr>
          <a:xfrm>
            <a:off x="1642003" y="228600"/>
            <a:ext cx="890799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15061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AF218-9A4D-2F2B-AFC5-B0304BAE9E4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D09F6E3-AD6D-1CCF-8D74-DA3088D21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790544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Now the earth was corrupt in the sight of God, and the earth was filled with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violence </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b="1" u="sng"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חָמָס</a:t>
            </a:r>
            <a:r>
              <a:rPr lang="en-US" sz="3500" b="1" u="sng" dirty="0">
                <a:solidFill>
                  <a:srgbClr val="FFFFCC"/>
                </a:solidFill>
                <a:effectLst/>
                <a:latin typeface="Calibri" panose="020F0502020204030204" pitchFamily="34" charset="0"/>
                <a:ea typeface="Calibri" panose="020F0502020204030204" pitchFamily="34" charset="0"/>
                <a:cs typeface="Calibri" panose="020F0502020204030204" pitchFamily="34" charset="0"/>
              </a:rPr>
              <a:t>; </a:t>
            </a:r>
            <a:r>
              <a:rPr lang="en-US" sz="35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chamas</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God looked on the earth, and behold, it was corrupt; for humanity had corrupted its way upon the earth.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13</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Then God said to Noah, ‘The end of humanity has come before Me; for the earth is filled with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violence </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b="1" u="sng"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חָמָס</a:t>
            </a:r>
            <a:r>
              <a:rPr lang="en-US" sz="3500" b="1" u="sng" dirty="0">
                <a:solidFill>
                  <a:srgbClr val="FFFFCC"/>
                </a:solidFill>
                <a:effectLst/>
                <a:latin typeface="Calibri" panose="020F0502020204030204" pitchFamily="34" charset="0"/>
                <a:ea typeface="Calibri" panose="020F0502020204030204" pitchFamily="34" charset="0"/>
                <a:cs typeface="Calibri" panose="020F0502020204030204" pitchFamily="34" charset="0"/>
              </a:rPr>
              <a:t>; </a:t>
            </a:r>
            <a:r>
              <a:rPr lang="en-US" sz="35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chamas</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because of people; and behold, I am about to destroy them with the earth.’”</a:t>
            </a:r>
            <a:endParaRPr lang="en-US" sz="35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6501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BFB87-507E-BCF8-4A5D-63B6794386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E3071E-E6D0-D81A-5BA0-64C05B179121}"/>
              </a:ext>
            </a:extLst>
          </p:cNvPr>
          <p:cNvPicPr>
            <a:picLocks noChangeAspect="1"/>
          </p:cNvPicPr>
          <p:nvPr/>
        </p:nvPicPr>
        <p:blipFill>
          <a:blip r:embed="rId2"/>
          <a:stretch>
            <a:fillRect/>
          </a:stretch>
        </p:blipFill>
        <p:spPr>
          <a:xfrm>
            <a:off x="1449186" y="457200"/>
            <a:ext cx="9293629"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06322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6494-8C08-7224-D2AB-B1DA94CB673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202A26A-CF1B-5C50-7D4D-F13337A10D9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49:6b-c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Sins</a:t>
            </a:r>
          </a:p>
        </p:txBody>
      </p:sp>
      <p:sp>
        <p:nvSpPr>
          <p:cNvPr id="161795" name="Rectangle 3">
            <a:extLst>
              <a:ext uri="{FF2B5EF4-FFF2-40B4-BE49-F238E27FC236}">
                <a16:creationId xmlns:a16="http://schemas.microsoft.com/office/drawing/2014/main" id="{F43BF191-F73F-B026-1323-423D0A2A88B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Men (6b)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Animals (6c)</a:t>
            </a:r>
          </a:p>
        </p:txBody>
      </p:sp>
      <p:pic>
        <p:nvPicPr>
          <p:cNvPr id="3" name="Picture 2">
            <a:extLst>
              <a:ext uri="{FF2B5EF4-FFF2-40B4-BE49-F238E27FC236}">
                <a16:creationId xmlns:a16="http://schemas.microsoft.com/office/drawing/2014/main" id="{1B044359-8EBB-FEA2-4117-FABA933325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302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995DF-E00B-981C-09C4-1DACF8B9EC3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FD5339-D303-EC57-D5CC-D39111FBD70D}"/>
              </a:ext>
            </a:extLst>
          </p:cNvPr>
          <p:cNvPicPr>
            <a:picLocks noChangeAspect="1"/>
          </p:cNvPicPr>
          <p:nvPr/>
        </p:nvPicPr>
        <p:blipFill>
          <a:blip r:embed="rId2" cstate="email"/>
          <a:stretch>
            <a:fillRect/>
          </a:stretch>
        </p:blipFill>
        <p:spPr>
          <a:xfrm>
            <a:off x="1642003" y="228600"/>
            <a:ext cx="890799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033961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79120-DB21-C596-BB6A-5F6D155C6E5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C694818-D9CE-50BF-1726-53AE84F82A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223060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CFE45-794C-4A68-A6F9-BFD971C0B89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defTabSz="685800" eaLnBrk="0" hangingPunct="0">
              <a:spcBef>
                <a:spcPts val="0"/>
              </a:spcBef>
              <a:spcAft>
                <a:spcPts val="9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spcBef>
                <a:spcPts val="0"/>
              </a:spcBef>
              <a:spcAft>
                <a:spcPts val="0"/>
              </a:spcAft>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Us make man in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image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likeness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let them rule over the fish of the sea and over the birds of the sky and over the cattle and over all the earth, and over every creeping thing that creeps on the earth.”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created man in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own image, in the image of God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created him; male and female He created them.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3290813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B2C676-CC14-4EB0-BF68-0FE1940E144D}"/>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lvl="0" algn="ctr" defTabSz="685800" eaLnBrk="0" hangingPunct="0">
              <a:spcBef>
                <a:spcPts val="0"/>
              </a:spcBef>
              <a:spcAft>
                <a:spcPts val="9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lvl="0" algn="just">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 his blood shall be shed,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image of God He made man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7C43FC27-D851-1E1E-6A8D-B0B87855570A}"/>
              </a:ext>
            </a:extLst>
          </p:cNvPr>
          <p:cNvPicPr>
            <a:picLocks noChangeAspect="1"/>
          </p:cNvPicPr>
          <p:nvPr/>
        </p:nvPicPr>
        <p:blipFill>
          <a:blip r:embed="rId3"/>
          <a:stretch>
            <a:fillRect/>
          </a:stretch>
        </p:blipFill>
        <p:spPr>
          <a:xfrm>
            <a:off x="3280527" y="2240280"/>
            <a:ext cx="5630946" cy="25603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523237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B9917-B26C-F83A-CF98-E51E5FCCEFB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945D04-4A10-EB33-E7AD-E3EAB3DD631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012D8006-10CD-D38F-03FF-BACCA2FAE4F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C26495DE-C6BA-18DA-2396-AD09F9DDAF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55540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591F5-E94A-8700-518F-7762AE4FCCA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A4238AE-06D7-B2A9-9738-5F716380F79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Judgment</a:t>
            </a:r>
          </a:p>
        </p:txBody>
      </p:sp>
      <p:sp>
        <p:nvSpPr>
          <p:cNvPr id="161795" name="Rectangle 3">
            <a:extLst>
              <a:ext uri="{FF2B5EF4-FFF2-40B4-BE49-F238E27FC236}">
                <a16:creationId xmlns:a16="http://schemas.microsoft.com/office/drawing/2014/main" id="{D8D0CC18-ED0A-24B1-D99D-578A2A3BC29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Deeds (7a)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Seed (7b)</a:t>
            </a:r>
          </a:p>
        </p:txBody>
      </p:sp>
      <p:pic>
        <p:nvPicPr>
          <p:cNvPr id="3" name="Picture 2">
            <a:extLst>
              <a:ext uri="{FF2B5EF4-FFF2-40B4-BE49-F238E27FC236}">
                <a16:creationId xmlns:a16="http://schemas.microsoft.com/office/drawing/2014/main" id="{317896E3-AF77-9424-E83A-4E32743D9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9495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9FE2-18AA-1D4C-6CDE-9FC07B14511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A398AFE0-ACD8-A125-C155-5DA6FCFBDEF9}"/>
              </a:ext>
            </a:extLst>
          </p:cNvPr>
          <p:cNvSpPr txBox="1">
            <a:spLocks noChangeArrowheads="1"/>
          </p:cNvSpPr>
          <p:nvPr/>
        </p:nvSpPr>
        <p:spPr bwMode="auto">
          <a:xfrm>
            <a:off x="6107056" y="1447800"/>
            <a:ext cx="6084943"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lvl="1" indent="-571500" eaLnBrk="1" hangingPunct="1">
              <a:spcBef>
                <a:spcPts val="0"/>
              </a:spcBef>
              <a:spcAft>
                <a:spcPts val="1800"/>
              </a:spcAft>
              <a:buClr>
                <a:schemeClr val="tx2"/>
              </a:buClr>
              <a:buSzPct val="100000"/>
              <a:buFont typeface="+mj-lt"/>
              <a:buAutoNum type="romanUcPeriod" startAt="7"/>
              <a:defRPr/>
            </a:pPr>
            <a:r>
              <a:rPr lang="en-US" sz="280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Famine’s course (47:13-26)</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Jacob in Egypt (47:27-31)</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kern="0" dirty="0">
                <a:effectLst>
                  <a:outerShdw blurRad="38100" dist="38100" dir="2700000" algn="tl">
                    <a:srgbClr val="000000">
                      <a:alpha val="43137"/>
                    </a:srgbClr>
                  </a:outerShdw>
                </a:effectLst>
              </a:rPr>
              <a:t>Jacob blesses Joseph’s sons (48)</a:t>
            </a:r>
          </a:p>
          <a:p>
            <a:pPr marL="571500" lvl="1" indent="-571500" eaLnBrk="1" hangingPunct="1">
              <a:spcBef>
                <a:spcPts val="0"/>
              </a:spcBef>
              <a:spcAft>
                <a:spcPts val="1800"/>
              </a:spcAft>
              <a:buClr>
                <a:schemeClr val="tx2"/>
              </a:buClr>
              <a:buSzPct val="100000"/>
              <a:buFont typeface="Wingdings" panose="05000000000000000000" pitchFamily="2" charset="2"/>
              <a:buAutoNum type="romanUcPeriod" startAt="7"/>
              <a:defRPr/>
            </a:pPr>
            <a:r>
              <a:rPr lang="en-US" sz="2800" b="1" u="sng" kern="0" dirty="0">
                <a:solidFill>
                  <a:srgbClr val="FFFFCC"/>
                </a:solidFill>
                <a:effectLst>
                  <a:outerShdw blurRad="38100" dist="38100" dir="2700000" algn="tl">
                    <a:srgbClr val="000000">
                      <a:alpha val="43137"/>
                    </a:srgbClr>
                  </a:outerShdw>
                </a:effectLst>
              </a:rPr>
              <a:t>Jacob blesses his sons (49)</a:t>
            </a:r>
          </a:p>
        </p:txBody>
      </p:sp>
      <p:sp>
        <p:nvSpPr>
          <p:cNvPr id="180226" name="Rectangle 2">
            <a:extLst>
              <a:ext uri="{FF2B5EF4-FFF2-40B4-BE49-F238E27FC236}">
                <a16:creationId xmlns:a16="http://schemas.microsoft.com/office/drawing/2014/main" id="{FD748456-2684-2E30-F23B-1FCB93F6085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670A8C0D-9237-FBB5-E05F-92E52A908FDF}"/>
              </a:ext>
            </a:extLst>
          </p:cNvPr>
          <p:cNvSpPr>
            <a:spLocks noGrp="1" noChangeArrowheads="1"/>
          </p:cNvSpPr>
          <p:nvPr>
            <p:ph type="body" idx="1"/>
          </p:nvPr>
        </p:nvSpPr>
        <p:spPr>
          <a:xfrm>
            <a:off x="609600" y="1447800"/>
            <a:ext cx="5475344"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Joseph’s first reunion with his brothers (42)</a:t>
            </a:r>
          </a:p>
        </p:txBody>
      </p:sp>
      <p:pic>
        <p:nvPicPr>
          <p:cNvPr id="2" name="Picture 1">
            <a:extLst>
              <a:ext uri="{FF2B5EF4-FFF2-40B4-BE49-F238E27FC236}">
                <a16:creationId xmlns:a16="http://schemas.microsoft.com/office/drawing/2014/main" id="{803776AE-C862-9205-A7FB-F3C824E2EC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solidFill>
              <a:schemeClr val="tx1"/>
            </a:solidFill>
          </a:ln>
        </p:spPr>
      </p:pic>
    </p:spTree>
    <p:extLst>
      <p:ext uri="{BB962C8B-B14F-4D97-AF65-F5344CB8AC3E}">
        <p14:creationId xmlns:p14="http://schemas.microsoft.com/office/powerpoint/2010/main" val="166578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C737-69D8-6E34-71A3-FAAB9F62CD7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588B1A-511C-0CCF-FC35-D3D63715A46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Judgment</a:t>
            </a:r>
          </a:p>
        </p:txBody>
      </p:sp>
      <p:sp>
        <p:nvSpPr>
          <p:cNvPr id="161795" name="Rectangle 3">
            <a:extLst>
              <a:ext uri="{FF2B5EF4-FFF2-40B4-BE49-F238E27FC236}">
                <a16:creationId xmlns:a16="http://schemas.microsoft.com/office/drawing/2014/main" id="{6893726A-EE1A-17D3-3AFA-8504FDC70046}"/>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Deeds (7a)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Seed (7b)</a:t>
            </a:r>
          </a:p>
        </p:txBody>
      </p:sp>
      <p:pic>
        <p:nvPicPr>
          <p:cNvPr id="3" name="Picture 2">
            <a:extLst>
              <a:ext uri="{FF2B5EF4-FFF2-40B4-BE49-F238E27FC236}">
                <a16:creationId xmlns:a16="http://schemas.microsoft.com/office/drawing/2014/main" id="{D6DC4EF1-7FAB-360E-3280-939C80560E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02419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4B91-ED8F-74C3-BB41-3D5E403B48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CF0521-3049-FF7A-A53B-D41BE45F084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Judgment</a:t>
            </a:r>
          </a:p>
        </p:txBody>
      </p:sp>
      <p:sp>
        <p:nvSpPr>
          <p:cNvPr id="161795" name="Rectangle 3">
            <a:extLst>
              <a:ext uri="{FF2B5EF4-FFF2-40B4-BE49-F238E27FC236}">
                <a16:creationId xmlns:a16="http://schemas.microsoft.com/office/drawing/2014/main" id="{12A1AB2B-10D7-C37D-2F64-53AA593FFC48}"/>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Deeds (7a)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Seed (7b)</a:t>
            </a:r>
          </a:p>
        </p:txBody>
      </p:sp>
      <p:pic>
        <p:nvPicPr>
          <p:cNvPr id="3" name="Picture 2">
            <a:extLst>
              <a:ext uri="{FF2B5EF4-FFF2-40B4-BE49-F238E27FC236}">
                <a16:creationId xmlns:a16="http://schemas.microsoft.com/office/drawing/2014/main" id="{A98776D4-FAAA-19F7-48E9-C966BFAC68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30305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998F5-E39E-7E09-5142-53951BF7B9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AC75E891-6840-4D55-24A8-DEB8B48A9A12}"/>
              </a:ext>
            </a:extLst>
          </p:cNvPr>
          <p:cNvSpPr>
            <a:spLocks noGrp="1" noChangeArrowheads="1"/>
          </p:cNvSpPr>
          <p:nvPr>
            <p:ph type="body" idx="1"/>
          </p:nvPr>
        </p:nvSpPr>
        <p:spPr>
          <a:xfrm>
            <a:off x="609600" y="1295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“Second, his judgment falls on their seed: </a:t>
            </a:r>
            <a:r>
              <a:rPr lang="en-US" b="0" i="1" dirty="0">
                <a:effectLst>
                  <a:outerShdw blurRad="38100" dist="38100" dir="2700000" algn="tl">
                    <a:srgbClr val="000000">
                      <a:alpha val="43137"/>
                    </a:srgbClr>
                  </a:outerShdw>
                </a:effectLst>
                <a:cs typeface="Calibri" panose="020F0502020204030204" pitchFamily="34" charset="0"/>
              </a:rPr>
              <a:t>I will divide them in Jacob, And scatter them in Israel</a:t>
            </a:r>
            <a:r>
              <a:rPr lang="en-US" b="0" i="0" dirty="0">
                <a:effectLst>
                  <a:outerShdw blurRad="38100" dist="38100" dir="2700000" algn="tl">
                    <a:srgbClr val="000000">
                      <a:alpha val="43137"/>
                    </a:srgbClr>
                  </a:outerShdw>
                </a:effectLst>
                <a:cs typeface="Calibri" panose="020F0502020204030204" pitchFamily="34" charset="0"/>
              </a:rPr>
              <a:t>. In keeping with the judgment, neither tribe received its own territory in the Land; their territories were within the territory of other tribes; they did not receive their own tribal holdings. Simeon turned out to be the weakest tribe in number. In the first census (Num. 1:23), his tribe numbered 59,300. In the second census (Num. 26:14), it went all the way down to 22,200. A member of Simeon’s tribe was involved in the sin of worshipping Baal-</a:t>
            </a:r>
            <a:r>
              <a:rPr lang="en-US" b="0" i="0" dirty="0" err="1">
                <a:effectLst>
                  <a:outerShdw blurRad="38100" dist="38100" dir="2700000" algn="tl">
                    <a:srgbClr val="000000">
                      <a:alpha val="43137"/>
                    </a:srgbClr>
                  </a:outerShdw>
                </a:effectLst>
                <a:cs typeface="Calibri" panose="020F0502020204030204" pitchFamily="34" charset="0"/>
              </a:rPr>
              <a:t>Peor</a:t>
            </a:r>
            <a:r>
              <a:rPr lang="en-US" b="0" i="0" dirty="0">
                <a:effectLst>
                  <a:outerShdw blurRad="38100" dist="38100" dir="2700000" algn="tl">
                    <a:srgbClr val="000000">
                      <a:alpha val="43137"/>
                    </a:srgbClr>
                  </a:outerShdw>
                </a:effectLst>
                <a:cs typeface="Calibri" panose="020F0502020204030204" pitchFamily="34" charset="0"/>
              </a:rPr>
              <a:t> (Num. 25:14) through immorality</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3E445292-53D3-00F7-1BD3-8426090DE50B}"/>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637-38</a:t>
            </a:r>
          </a:p>
        </p:txBody>
      </p:sp>
      <p:pic>
        <p:nvPicPr>
          <p:cNvPr id="5" name="Picture 4">
            <a:extLst>
              <a:ext uri="{FF2B5EF4-FFF2-40B4-BE49-F238E27FC236}">
                <a16:creationId xmlns:a16="http://schemas.microsoft.com/office/drawing/2014/main" id="{41307BB5-046A-789B-DA97-2588264578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5A5BEC2-F61A-C084-B706-2CA6BF7FB1D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13564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2FC0E-3E7A-44DA-15E6-33C9BBE251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64470595-53D1-F19C-09A4-018285BABB01}"/>
              </a:ext>
            </a:extLst>
          </p:cNvPr>
          <p:cNvSpPr>
            <a:spLocks noGrp="1" noChangeArrowheads="1"/>
          </p:cNvSpPr>
          <p:nvPr>
            <p:ph type="body" idx="1"/>
          </p:nvPr>
        </p:nvSpPr>
        <p:spPr>
          <a:xfrm>
            <a:off x="609600" y="1295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“Simeon is omitted from the tribal blessings of Moses in Deuteronomy 33. When the Jews did get the Land of Israel, Simeon settled, not in his own territory, but in the southern part of Judah’s territory (Josh. 19:1–9, Judg. 1:3). In subsequent history, Simeon smote the inhabitants of Mount Seir (I Chron. 4:42–43). The Tribe of Levi did side with Moses in the sin of the golden calf (Exod. 32:26–29); but in keeping with Jacob’s curse, Levi did not receive his own territory. Rather, the Tribe of Levi was scattered in forty-eight different Levitical Cities throughout the other Tribes of Israel (Num. 18:20–24, 35:1–8; Deut. 10:8–9; Josh. 14:4, 21:1–42)</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CCD15C98-364D-47A2-76B2-C193B19C128F}"/>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637-38</a:t>
            </a:r>
          </a:p>
        </p:txBody>
      </p:sp>
      <p:pic>
        <p:nvPicPr>
          <p:cNvPr id="5" name="Picture 4">
            <a:extLst>
              <a:ext uri="{FF2B5EF4-FFF2-40B4-BE49-F238E27FC236}">
                <a16:creationId xmlns:a16="http://schemas.microsoft.com/office/drawing/2014/main" id="{139348EC-220D-AB17-3534-009703F05A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E00C677F-074B-4B94-EEFB-B793BD52197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118601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22971-DB67-3087-691B-C77B62C038CE}"/>
              </a:ext>
            </a:extLst>
          </p:cNvPr>
          <p:cNvPicPr>
            <a:picLocks noChangeAspect="1"/>
          </p:cNvPicPr>
          <p:nvPr/>
        </p:nvPicPr>
        <p:blipFill>
          <a:blip r:embed="rId2"/>
          <a:stretch>
            <a:fillRect/>
          </a:stretch>
        </p:blipFill>
        <p:spPr>
          <a:xfrm>
            <a:off x="3831102" y="228600"/>
            <a:ext cx="4529797" cy="6400800"/>
          </a:xfrm>
          <a:prstGeom prst="rect">
            <a:avLst/>
          </a:prstGeom>
          <a:ln>
            <a:solidFill>
              <a:srgbClr val="C00000"/>
            </a:solidFill>
          </a:ln>
        </p:spPr>
      </p:pic>
      <p:sp>
        <p:nvSpPr>
          <p:cNvPr id="2" name="Oval 1">
            <a:extLst>
              <a:ext uri="{FF2B5EF4-FFF2-40B4-BE49-F238E27FC236}">
                <a16:creationId xmlns:a16="http://schemas.microsoft.com/office/drawing/2014/main" id="{7BC01518-2D7F-0544-9715-D0EDA969235B}"/>
              </a:ext>
            </a:extLst>
          </p:cNvPr>
          <p:cNvSpPr/>
          <p:nvPr/>
        </p:nvSpPr>
        <p:spPr bwMode="auto">
          <a:xfrm>
            <a:off x="4484075" y="4267200"/>
            <a:ext cx="1611925" cy="1600200"/>
          </a:xfrm>
          <a:prstGeom prst="ellipse">
            <a:avLst/>
          </a:prstGeom>
          <a:no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00000"/>
              </a:solidFill>
              <a:effectLst/>
              <a:latin typeface="Times New Roman" pitchFamily="18" charset="0"/>
            </a:endParaRPr>
          </a:p>
        </p:txBody>
      </p:sp>
    </p:spTree>
    <p:extLst>
      <p:ext uri="{BB962C8B-B14F-4D97-AF65-F5344CB8AC3E}">
        <p14:creationId xmlns:p14="http://schemas.microsoft.com/office/powerpoint/2010/main" val="25754598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AFC9C-B62F-8FCA-F24E-19DD8E6414F7}"/>
              </a:ext>
            </a:extLst>
          </p:cNvPr>
          <p:cNvPicPr>
            <a:picLocks noChangeAspect="1"/>
          </p:cNvPicPr>
          <p:nvPr/>
        </p:nvPicPr>
        <p:blipFill>
          <a:blip r:embed="rId2"/>
          <a:stretch>
            <a:fillRect/>
          </a:stretch>
        </p:blipFill>
        <p:spPr>
          <a:xfrm>
            <a:off x="3569148" y="157995"/>
            <a:ext cx="5053703" cy="6542010"/>
          </a:xfrm>
          <a:prstGeom prst="rect">
            <a:avLst/>
          </a:prstGeom>
          <a:noFill/>
        </p:spPr>
      </p:pic>
    </p:spTree>
    <p:extLst>
      <p:ext uri="{BB962C8B-B14F-4D97-AF65-F5344CB8AC3E}">
        <p14:creationId xmlns:p14="http://schemas.microsoft.com/office/powerpoint/2010/main" val="2251948972"/>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299995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B89A9-5553-355A-D159-E0B789E9784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DFFED6-A311-7264-8F55-6D3BCE57B7A2}"/>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CC717336-42C1-E3C8-14AC-11D015F227D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34897F7A-F6A3-A690-733A-B65A812ED25B}"/>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A427D73F-7FFA-0022-7729-49EFC3500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427342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DB28-0120-5CC6-1198-D5BF51C9C4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AA08B83-ECC2-6C5A-583B-51EE4B5B78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B35E5E1C-11DE-6DDF-99BF-F44A2D536C02}"/>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3CE468FE-369B-882F-5575-B3479EE4EB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145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09131-461A-018A-DEBD-C4410DDC952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9E01A4F-7677-C657-CA97-B0CF33B41FDE}"/>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49:1-33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Blesses His Sons</a:t>
            </a:r>
          </a:p>
        </p:txBody>
      </p:sp>
      <p:sp>
        <p:nvSpPr>
          <p:cNvPr id="161795" name="Rectangle 3">
            <a:extLst>
              <a:ext uri="{FF2B5EF4-FFF2-40B4-BE49-F238E27FC236}">
                <a16:creationId xmlns:a16="http://schemas.microsoft.com/office/drawing/2014/main" id="{6B9CBF20-48A4-4F67-EA47-90409E207E3D}"/>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Call (49:1)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(49:2)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blessings on his sons (49:3-27)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Concluding summary (49:28)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death (49:29-33)</a:t>
            </a:r>
          </a:p>
        </p:txBody>
      </p:sp>
      <p:pic>
        <p:nvPicPr>
          <p:cNvPr id="3" name="Picture 2">
            <a:extLst>
              <a:ext uri="{FF2B5EF4-FFF2-40B4-BE49-F238E27FC236}">
                <a16:creationId xmlns:a16="http://schemas.microsoft.com/office/drawing/2014/main" id="{786BDC17-55CF-CDE4-FAC9-B51CB76DC1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09386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F4ABF-1EE5-6564-8853-EB5E25042EA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A1F7C85-BA41-EF04-2BD2-9AC5D855179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C3555ACF-7890-3053-1F89-102556F7660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BE3510E9-C8BF-73D5-3CEC-D4FEE683DC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56557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E908A-1954-6CA2-CC21-41B8088FD6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8E5D65-8D08-ACCB-0D03-B56A459F4D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45F69F19-961F-AF95-B041-4230F5192784}"/>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913FE121-1682-C893-25DD-28691D26E3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93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B0DC6-DC35-31A2-C5AD-772A64C3DF8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80CD0B5-7433-9504-B9C2-13B638DADFD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C132DE80-791D-B26D-4746-8F9F863725B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E13D5974-02E6-0F6A-4BCA-F5C841CC03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41507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B2B3F-EF85-E13C-0C39-0DB2E20985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A9DB6B-B9F5-B162-61E5-1E444B16C19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6A16D6BF-0CC8-0CCB-1C42-EB2302B1030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6A2070F9-91BA-D525-F7BA-9C8002C172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108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50B9A-2071-58B6-3C50-58C0C10F4DF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440B8B7-B279-6E89-E4CD-3821FFEC56F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Preeminence</a:t>
            </a:r>
          </a:p>
        </p:txBody>
      </p:sp>
      <p:sp>
        <p:nvSpPr>
          <p:cNvPr id="161795" name="Rectangle 3">
            <a:extLst>
              <a:ext uri="{FF2B5EF4-FFF2-40B4-BE49-F238E27FC236}">
                <a16:creationId xmlns:a16="http://schemas.microsoft.com/office/drawing/2014/main" id="{875945A3-F5AF-79BD-D0BC-5BC6BD4A46FE}"/>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Praise (8a)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Successful in war (8b)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Brothers bow down to you (8c)</a:t>
            </a:r>
          </a:p>
        </p:txBody>
      </p:sp>
      <p:pic>
        <p:nvPicPr>
          <p:cNvPr id="3" name="Picture 2">
            <a:extLst>
              <a:ext uri="{FF2B5EF4-FFF2-40B4-BE49-F238E27FC236}">
                <a16:creationId xmlns:a16="http://schemas.microsoft.com/office/drawing/2014/main" id="{34B8E51C-8B73-E5D9-B6CA-D01A574E3A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209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D537F-3634-EF84-F986-759B138F463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465456-1D00-BDC0-8560-AD91E3E290EB}"/>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9032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C0FE-2776-D0B5-8A27-ECFAC3ABFEE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896066-7545-7151-8C05-04E518ED64B3}"/>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4514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7733F-5CCC-B831-B536-B2F6147853CB}"/>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41BFC95-9A02-0253-A4B7-BA92AE127484}"/>
              </a:ext>
            </a:extLst>
          </p:cNvPr>
          <p:cNvSpPr>
            <a:spLocks noGrp="1" noChangeArrowheads="1"/>
          </p:cNvSpPr>
          <p:nvPr>
            <p:ph type="body" idx="1"/>
          </p:nvPr>
        </p:nvSpPr>
        <p:spPr>
          <a:xfrm>
            <a:off x="609600" y="1295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a:t>
            </a:r>
            <a:r>
              <a:rPr lang="en-US" dirty="0">
                <a:effectLst/>
                <a:ea typeface="Aptos" panose="020B0004020202020204" pitchFamily="34" charset="0"/>
                <a:cs typeface="Calibri" panose="020F0502020204030204" pitchFamily="34" charset="0"/>
              </a:rPr>
              <a:t>Then he added: </a:t>
            </a:r>
            <a:r>
              <a:rPr lang="en-US" i="1" dirty="0">
                <a:effectLst/>
                <a:ea typeface="Aptos" panose="020B0004020202020204" pitchFamily="34" charset="0"/>
                <a:cs typeface="Calibri" panose="020F0502020204030204" pitchFamily="34" charset="0"/>
              </a:rPr>
              <a:t>Your father’s sons shall bow down before you</a:t>
            </a:r>
            <a:r>
              <a:rPr lang="en-US" dirty="0">
                <a:effectLst/>
                <a:ea typeface="Aptos" panose="020B0004020202020204" pitchFamily="34" charset="0"/>
                <a:cs typeface="Calibri" panose="020F0502020204030204" pitchFamily="34" charset="0"/>
              </a:rPr>
              <a:t>, again showing the preeminence of Judah. Indeed, he did gain the preeminence over the other tribes. In Numbers 2:9, in the wilderness wanderings, Judah </a:t>
            </a:r>
            <a:r>
              <a:rPr lang="en-US" i="1" dirty="0">
                <a:effectLst/>
                <a:ea typeface="Aptos" panose="020B0004020202020204" pitchFamily="34" charset="0"/>
                <a:cs typeface="Calibri" panose="020F0502020204030204" pitchFamily="34" charset="0"/>
              </a:rPr>
              <a:t>set forth first</a:t>
            </a:r>
            <a:r>
              <a:rPr lang="en-US" dirty="0">
                <a:effectLst/>
                <a:ea typeface="Aptos" panose="020B0004020202020204" pitchFamily="34" charset="0"/>
                <a:cs typeface="Calibri" panose="020F0502020204030204" pitchFamily="34" charset="0"/>
              </a:rPr>
              <a:t>; in Numbers 10:14, he headed the march through the wilderness. In I Chronicles 5:2, </a:t>
            </a:r>
            <a:r>
              <a:rPr lang="en-US" i="1" dirty="0">
                <a:effectLst/>
                <a:ea typeface="Aptos" panose="020B0004020202020204" pitchFamily="34" charset="0"/>
                <a:cs typeface="Calibri" panose="020F0502020204030204" pitchFamily="34" charset="0"/>
              </a:rPr>
              <a:t>Judah prevailed above his brethren.</a:t>
            </a:r>
            <a:r>
              <a:rPr lang="en-US" dirty="0">
                <a:effectLst/>
                <a:ea typeface="Aptos" panose="020B0004020202020204" pitchFamily="34" charset="0"/>
                <a:cs typeface="Calibri" panose="020F0502020204030204" pitchFamily="34" charset="0"/>
              </a:rPr>
              <a:t> In Judges 1:1–2, Judah is chosen by God to go up first against the Canaanites. Indeed, Judah received the preeminence</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A70B1710-DBA2-05C9-9C01-E41619C8CFEB}"/>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638-39</a:t>
            </a:r>
          </a:p>
        </p:txBody>
      </p:sp>
      <p:pic>
        <p:nvPicPr>
          <p:cNvPr id="5" name="Picture 4">
            <a:extLst>
              <a:ext uri="{FF2B5EF4-FFF2-40B4-BE49-F238E27FC236}">
                <a16:creationId xmlns:a16="http://schemas.microsoft.com/office/drawing/2014/main" id="{EC764400-7A08-1C95-4A3F-141A0987FA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4431C0BD-CEAC-990B-0F33-20737E41DAA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84269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32895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1932F776-DE5A-4986-9F5D-04AE0578D2B9}"/>
              </a:ext>
            </a:extLst>
          </p:cNvPr>
          <p:cNvSpPr>
            <a:spLocks noChangeArrowheads="1"/>
          </p:cNvSpPr>
          <p:nvPr/>
        </p:nvSpPr>
        <p:spPr bwMode="auto">
          <a:xfrm>
            <a:off x="6093417" y="3581399"/>
            <a:ext cx="1297983" cy="628973"/>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4E4BB-F0FA-EC59-38D8-C2F046FBA77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4B87BD8-5A13-621D-EC38-17CD8FADC6CF}"/>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1DA54417-4378-0834-9086-747E8F380D8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EFAB40C9-BA8C-6606-3B1C-1233BADD9888}"/>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E5A1C68B-2A26-ACD4-4338-11669C28ED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3497810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9546-D485-8757-957A-5ED4A95190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96C4E6-4320-D7DD-9DE3-4A37DD81F3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0A1D882A-9090-E28D-9900-80D62D8EFB7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D826ADC3-00FD-F0E9-5934-0E23B112BF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838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12594-53BF-0DCF-C65A-56DB8146E77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791D3A9-186D-30F5-DA17-EFB74452BB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5A3E2CA1-283E-71E0-4CCE-8379DB86FAE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BFBBE4BF-86F8-83A8-83B2-C7B47B389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2331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9564-D8D2-B9D9-C31A-93E1CE90952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98D5186-F2B6-6B93-B73D-634302B4F53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C482B69C-BA8A-5E22-176C-EF95BA51513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63A154EE-C37E-0D45-1B4F-83D83C6933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01579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2EBC4-68F7-5718-2521-778F363FF0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72E78E-CEF1-85A0-C439-5B0E5169F09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6D9BCB28-484E-BAAB-0F72-58AE1B998622}"/>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18C953F8-E070-07DE-1DED-33A1AA832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664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5ACC5-AE97-2D64-FD5E-A684973759F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157F2DB-C2E1-83FB-37F3-0B3D3F9C6DC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57C0D635-DA1C-BBBF-6361-E733E8FA5B8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268A7EB4-E868-5C03-2B27-E7E0083FF4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9366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C2D62-B8B1-AD9C-B810-09D9BDF6F7A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06B64B1-4AAD-DE1D-799C-63A35BDDBD2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49:9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Power</a:t>
            </a:r>
          </a:p>
        </p:txBody>
      </p:sp>
      <p:sp>
        <p:nvSpPr>
          <p:cNvPr id="161795" name="Rectangle 3">
            <a:extLst>
              <a:ext uri="{FF2B5EF4-FFF2-40B4-BE49-F238E27FC236}">
                <a16:creationId xmlns:a16="http://schemas.microsoft.com/office/drawing/2014/main" id="{4BB7ACEA-9405-2BEC-B4AC-E7491DE346BC}"/>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Lion’s whelp (9a)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Killing prey (9b)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Couched as a lion (9c)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Lioness (9d)</a:t>
            </a:r>
          </a:p>
        </p:txBody>
      </p:sp>
      <p:pic>
        <p:nvPicPr>
          <p:cNvPr id="3" name="Picture 2">
            <a:extLst>
              <a:ext uri="{FF2B5EF4-FFF2-40B4-BE49-F238E27FC236}">
                <a16:creationId xmlns:a16="http://schemas.microsoft.com/office/drawing/2014/main" id="{B0ACFC39-6ED7-1D01-CEE8-86A7B8FD82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3397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6F83-2CEE-4EA0-2EC9-E17F0A6CD7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F5E8DB-CB97-A7E0-57C6-C754CF073F2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C1815A20-204B-8F3A-0ED8-5DF329DFEA0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C06204B6-648F-0FFF-D4AB-04DF4CC33D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3184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E71-E53B-3C22-732E-EB389DB59F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77A8E2-046D-F259-F61D-103318096D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2CA812FB-1817-87E8-6CA9-9D89C684AAB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7EE12853-4104-3B74-07F1-62F3AA3618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677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6E45-FB92-2E54-30B8-6D5CA1277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DCC848-9000-076C-C848-E792025B3CD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1F88F5F0-7CEB-9440-8141-7B5C708EB5E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0825D8CC-8610-0100-DEFE-9EA7020294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838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8B05-2A4B-0B00-C970-E9AAEE681CC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DD805D7-9037-933F-B5B4-3CACD09F1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a:extLst>
              <a:ext uri="{FF2B5EF4-FFF2-40B4-BE49-F238E27FC236}">
                <a16:creationId xmlns:a16="http://schemas.microsoft.com/office/drawing/2014/main" id="{8C94ECE4-3BA4-3438-0393-98B429A11212}"/>
              </a:ext>
            </a:extLst>
          </p:cNvPr>
          <p:cNvSpPr>
            <a:spLocks noChangeArrowheads="1"/>
          </p:cNvSpPr>
          <p:nvPr/>
        </p:nvSpPr>
        <p:spPr bwMode="auto">
          <a:xfrm>
            <a:off x="609600" y="1"/>
            <a:ext cx="10972800" cy="248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E4A253AE-AB8D-9EF2-EC76-765F2AD987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90800"/>
            <a:ext cx="3051928" cy="2286000"/>
          </a:xfrm>
          <a:prstGeom prst="rect">
            <a:avLst/>
          </a:prstGeom>
          <a:ln>
            <a:solidFill>
              <a:schemeClr val="tx1"/>
            </a:solidFill>
          </a:ln>
        </p:spPr>
      </p:pic>
    </p:spTree>
    <p:extLst>
      <p:ext uri="{BB962C8B-B14F-4D97-AF65-F5344CB8AC3E}">
        <p14:creationId xmlns:p14="http://schemas.microsoft.com/office/powerpoint/2010/main" val="5808176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6179-0D50-ED1B-E9D5-777D8E20F97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23CB63-EB01-CEB2-F83F-318A9D4BD5F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0121D9DB-6CFF-4586-B390-620464B71E3F}"/>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A65B3B07-CB35-793C-ADCC-A9D43F0A76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30931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EC073-8451-EFD4-8092-C89059BD786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389B5A-ECDB-D3E5-C90E-F972CC9F2FE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F42F4585-66CB-72FF-8A14-75828303E3A9}"/>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78669D53-240B-F47C-BD9E-0A8AB40F55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36378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337D-D6F2-B6A6-E624-B8FE18D11C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58F31D0-7C8C-BABB-AA6C-11BC898F782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4DE2F822-2A21-A8C3-5A80-F109BEBCBEA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6D90E7E7-85C7-6DE6-8367-6D25E5D679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6719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295400"/>
            <a:ext cx="10972800" cy="4978400"/>
          </a:xfrm>
        </p:spPr>
        <p:txBody>
          <a:bodyPr/>
          <a:lstStyle/>
          <a:p>
            <a:pPr marL="0" indent="0" algn="just">
              <a:buNone/>
            </a:pPr>
            <a:r>
              <a:rPr lang="en-US" b="0" i="0" dirty="0">
                <a:effectLst>
                  <a:outerShdw blurRad="38100" dist="38100" dir="2700000" algn="tl">
                    <a:srgbClr val="000000">
                      <a:alpha val="43137"/>
                    </a:srgbClr>
                  </a:outerShdw>
                </a:effectLst>
                <a:cs typeface="Calibri" panose="020F0502020204030204" pitchFamily="34" charset="0"/>
              </a:rPr>
              <a:t>“</a:t>
            </a:r>
            <a:r>
              <a:rPr lang="en-US" dirty="0">
                <a:effectLst/>
                <a:ea typeface="Aptos" panose="020B0004020202020204" pitchFamily="34" charset="0"/>
                <a:cs typeface="Calibri" panose="020F0502020204030204" pitchFamily="34" charset="0"/>
              </a:rPr>
              <a:t>The point is that the </a:t>
            </a:r>
            <a:r>
              <a:rPr lang="en-US" i="1" dirty="0">
                <a:effectLst/>
                <a:ea typeface="Aptos" panose="020B0004020202020204" pitchFamily="34" charset="0"/>
                <a:cs typeface="Calibri" panose="020F0502020204030204" pitchFamily="34" charset="0"/>
              </a:rPr>
              <a:t>ruling staff</a:t>
            </a:r>
            <a:r>
              <a:rPr lang="en-US" dirty="0">
                <a:effectLst/>
                <a:ea typeface="Aptos" panose="020B0004020202020204" pitchFamily="34" charset="0"/>
                <a:cs typeface="Calibri" panose="020F0502020204030204" pitchFamily="34" charset="0"/>
              </a:rPr>
              <a:t> and the </a:t>
            </a:r>
            <a:r>
              <a:rPr lang="en-US" i="1" dirty="0">
                <a:effectLst/>
                <a:ea typeface="Aptos" panose="020B0004020202020204" pitchFamily="34" charset="0"/>
                <a:cs typeface="Calibri" panose="020F0502020204030204" pitchFamily="34" charset="0"/>
              </a:rPr>
              <a:t>scepter</a:t>
            </a:r>
            <a:r>
              <a:rPr lang="en-US" dirty="0">
                <a:effectLst/>
                <a:ea typeface="Aptos" panose="020B0004020202020204" pitchFamily="34" charset="0"/>
                <a:cs typeface="Calibri" panose="020F0502020204030204" pitchFamily="34" charset="0"/>
              </a:rPr>
              <a:t> will not depart from Judah until </a:t>
            </a:r>
            <a:r>
              <a:rPr lang="en-US" i="1" dirty="0">
                <a:effectLst/>
                <a:ea typeface="Aptos" panose="020B0004020202020204" pitchFamily="34" charset="0"/>
                <a:cs typeface="Calibri" panose="020F0502020204030204" pitchFamily="34" charset="0"/>
              </a:rPr>
              <a:t>he come whose right it is</a:t>
            </a:r>
            <a:r>
              <a:rPr lang="en-US" dirty="0">
                <a:effectLst/>
                <a:ea typeface="Aptos" panose="020B0004020202020204" pitchFamily="34" charset="0"/>
                <a:cs typeface="Calibri" panose="020F0502020204030204" pitchFamily="34" charset="0"/>
              </a:rPr>
              <a:t> and then He will receive it forever… ’He, to whom, it is,’ or ‘until he come whose right it is,’ and, of course, this is the Messiah...What it means is that Judah will exercise royal power finally, to the end when the Messiah comes to rule the world. Royal power will be passed from generation to generation in Judah in succession </a:t>
            </a:r>
            <a:r>
              <a:rPr lang="en-US" i="1" dirty="0">
                <a:effectLst/>
                <a:ea typeface="Aptos" panose="020B0004020202020204" pitchFamily="34" charset="0"/>
                <a:cs typeface="Calibri" panose="020F0502020204030204" pitchFamily="34" charset="0"/>
              </a:rPr>
              <a:t>until He come whose right it is</a:t>
            </a:r>
            <a:r>
              <a:rPr lang="en-US" dirty="0">
                <a:effectLst/>
                <a:ea typeface="Aptos" panose="020B0004020202020204" pitchFamily="34" charset="0"/>
                <a:cs typeface="Calibri" panose="020F0502020204030204" pitchFamily="34" charset="0"/>
              </a:rPr>
              <a:t>. Once it is given to the Messiah, royal power remains forever with Him; this is ultimately a reference to the Second Coming when Messiah comes to rule the earth</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640</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507678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1097280"/>
          </a:xfrm>
        </p:spPr>
        <p:txBody>
          <a:bodyPr/>
          <a:lstStyle/>
          <a:p>
            <a:pPr marL="0" indent="0" eaLnBrk="1" hangingPunct="1">
              <a:buNone/>
              <a:defRPr/>
            </a:pPr>
            <a:r>
              <a:rPr lang="en-US" sz="4000" dirty="0"/>
              <a:t>Messiah must be from the tribe of Judah</a:t>
            </a:r>
          </a:p>
        </p:txBody>
      </p:sp>
      <p:sp>
        <p:nvSpPr>
          <p:cNvPr id="59395" name="Rectangle 3"/>
          <p:cNvSpPr>
            <a:spLocks noGrp="1" noChangeArrowheads="1"/>
          </p:cNvSpPr>
          <p:nvPr>
            <p:ph type="body" idx="1"/>
          </p:nvPr>
        </p:nvSpPr>
        <p:spPr>
          <a:xfrm>
            <a:off x="2286000" y="2400300"/>
            <a:ext cx="3886200" cy="2057400"/>
          </a:xfrm>
        </p:spPr>
        <p:txBody>
          <a:bodyPr/>
          <a:lstStyle/>
          <a:p>
            <a:pPr eaLnBrk="1" hangingPunct="1">
              <a:lnSpc>
                <a:spcPct val="150000"/>
              </a:lnSpc>
              <a:buClr>
                <a:schemeClr val="tx2"/>
              </a:buClr>
              <a:buFont typeface="Wingdings" panose="05000000000000000000" pitchFamily="2" charset="2"/>
              <a:buChar char="n"/>
              <a:defRPr/>
            </a:pPr>
            <a:r>
              <a:rPr lang="en-US" sz="3600" dirty="0"/>
              <a:t>Genesis 49:10</a:t>
            </a:r>
          </a:p>
          <a:p>
            <a:pPr eaLnBrk="1" hangingPunct="1">
              <a:lnSpc>
                <a:spcPct val="150000"/>
              </a:lnSpc>
              <a:buClr>
                <a:schemeClr val="tx2"/>
              </a:buClr>
              <a:buFont typeface="Wingdings" panose="05000000000000000000" pitchFamily="2" charset="2"/>
              <a:buChar char="n"/>
              <a:defRPr/>
            </a:pPr>
            <a:r>
              <a:rPr lang="en-US" sz="3600" dirty="0"/>
              <a:t>Revelation 5:5</a:t>
            </a:r>
          </a:p>
        </p:txBody>
      </p:sp>
      <p:pic>
        <p:nvPicPr>
          <p:cNvPr id="25604" name="Picture 5" descr="C:\Program Files\Common Files\Microsoft Shared\Clipart\cagcat50\AN01124_.wm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1" y="1312070"/>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3256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5:5</a:t>
            </a:r>
          </a:p>
          <a:p>
            <a:pPr algn="just"/>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the Lion that is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tribe of Judah</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Root of David, has overcome so as to open the book and its seven seals.”</a:t>
            </a:r>
          </a:p>
        </p:txBody>
      </p:sp>
      <p:pic>
        <p:nvPicPr>
          <p:cNvPr id="5" name="Picture 4">
            <a:extLst>
              <a:ext uri="{FF2B5EF4-FFF2-40B4-BE49-F238E27FC236}">
                <a16:creationId xmlns:a16="http://schemas.microsoft.com/office/drawing/2014/main" id="{E83606D1-9CA0-4E6A-EA9F-519ABF49FC76}"/>
              </a:ext>
            </a:extLst>
          </p:cNvPr>
          <p:cNvPicPr>
            <a:picLocks noChangeAspect="1"/>
          </p:cNvPicPr>
          <p:nvPr/>
        </p:nvPicPr>
        <p:blipFill>
          <a:blip r:embed="rId4"/>
          <a:stretch>
            <a:fillRect/>
          </a:stretch>
        </p:blipFill>
        <p:spPr>
          <a:xfrm>
            <a:off x="4585855" y="2590800"/>
            <a:ext cx="302029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3836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3F29-DE47-EFA1-A853-2CFFCAF4460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8C1069-31E1-5C2E-E21B-32F17EDBA11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49:10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Messianic Line</a:t>
            </a:r>
          </a:p>
        </p:txBody>
      </p:sp>
      <p:sp>
        <p:nvSpPr>
          <p:cNvPr id="161795" name="Rectangle 3">
            <a:extLst>
              <a:ext uri="{FF2B5EF4-FFF2-40B4-BE49-F238E27FC236}">
                <a16:creationId xmlns:a16="http://schemas.microsoft.com/office/drawing/2014/main" id="{5FE4AC3F-B236-B11A-F13B-69C33C2202E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Scepter (10a)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Ruler’s staff (10b)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Shiloh (10c)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Obedience of the nations (10d)</a:t>
            </a:r>
          </a:p>
        </p:txBody>
      </p:sp>
      <p:pic>
        <p:nvPicPr>
          <p:cNvPr id="3" name="Picture 2">
            <a:extLst>
              <a:ext uri="{FF2B5EF4-FFF2-40B4-BE49-F238E27FC236}">
                <a16:creationId xmlns:a16="http://schemas.microsoft.com/office/drawing/2014/main" id="{06D4CC29-1807-CC30-5AB1-54351D3E48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851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1" y="521095"/>
            <a:ext cx="8762999" cy="5815810"/>
          </a:xfrm>
          <a:prstGeom prst="rect">
            <a:avLst/>
          </a:prstGeom>
          <a:ln>
            <a:solidFill>
              <a:srgbClr val="FFFFCC"/>
            </a:solidFill>
          </a:ln>
        </p:spPr>
      </p:pic>
    </p:spTree>
    <p:extLst>
      <p:ext uri="{BB962C8B-B14F-4D97-AF65-F5344CB8AC3E}">
        <p14:creationId xmlns:p14="http://schemas.microsoft.com/office/powerpoint/2010/main" val="1956605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sz="3600"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457200" y="0"/>
            <a:ext cx="114300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200" dirty="0">
                <a:latin typeface="Calibri" panose="020F0502020204030204" pitchFamily="34" charset="0"/>
                <a:cs typeface="Calibri" panose="020F0502020204030204" pitchFamily="34" charset="0"/>
              </a:rPr>
              <a:t>“Then it will come about that any who are left of all the nations that went against Jerusalem will go up from year to year to worship the King,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of hosts, and to celebrate the Feast of Booths. </a:t>
            </a:r>
            <a:r>
              <a:rPr lang="en-US" sz="3200" baseline="30000" dirty="0">
                <a:latin typeface="Calibri" panose="020F0502020204030204" pitchFamily="34" charset="0"/>
                <a:cs typeface="Calibri" panose="020F0502020204030204" pitchFamily="34" charset="0"/>
              </a:rPr>
              <a:t>17 </a:t>
            </a:r>
            <a:r>
              <a:rPr lang="en-US" sz="3200" dirty="0">
                <a:latin typeface="Calibri" panose="020F0502020204030204" pitchFamily="34" charset="0"/>
                <a:cs typeface="Calibri" panose="020F0502020204030204" pitchFamily="34" charset="0"/>
              </a:rPr>
              <a:t>And it will be that whichever of the families of the earth does not go up to Jerusalem to worship the King,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of hosts, there will be no rain on them. </a:t>
            </a:r>
            <a:r>
              <a:rPr lang="en-US" sz="3200" baseline="30000" dirty="0">
                <a:latin typeface="Calibri" panose="020F0502020204030204" pitchFamily="34" charset="0"/>
                <a:cs typeface="Calibri" panose="020F0502020204030204" pitchFamily="34" charset="0"/>
              </a:rPr>
              <a:t>18 </a:t>
            </a:r>
            <a:r>
              <a:rPr lang="en-US" sz="3200" dirty="0">
                <a:latin typeface="Calibri" panose="020F0502020204030204" pitchFamily="34" charset="0"/>
                <a:cs typeface="Calibri" panose="020F0502020204030204" pitchFamily="34" charset="0"/>
              </a:rPr>
              <a:t>If the family of Egypt does not go up or enter, then no </a:t>
            </a:r>
            <a:r>
              <a:rPr lang="en-US" sz="3200" i="1" dirty="0">
                <a:latin typeface="Calibri" panose="020F0502020204030204" pitchFamily="34" charset="0"/>
                <a:cs typeface="Calibri" panose="020F0502020204030204" pitchFamily="34" charset="0"/>
              </a:rPr>
              <a:t>rain will fall</a:t>
            </a:r>
            <a:r>
              <a:rPr lang="en-US" sz="3200" dirty="0">
                <a:latin typeface="Calibri" panose="020F0502020204030204" pitchFamily="34" charset="0"/>
                <a:cs typeface="Calibri" panose="020F0502020204030204" pitchFamily="34" charset="0"/>
              </a:rPr>
              <a:t> on them; it will be the plague with which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smites the nations who do not go up to celebrate the Feast of Booths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536653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33:22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judge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lawgiver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74CBEE8-906A-49E9-BF1B-956919A31DEB}"/>
              </a:ext>
            </a:extLst>
          </p:cNvPr>
          <p:cNvPicPr>
            <a:picLocks noChangeAspect="1"/>
          </p:cNvPicPr>
          <p:nvPr/>
        </p:nvPicPr>
        <p:blipFill>
          <a:blip r:embed="rId3"/>
          <a:stretch>
            <a:fillRect/>
          </a:stretch>
        </p:blipFill>
        <p:spPr>
          <a:xfrm>
            <a:off x="4038600" y="2057400"/>
            <a:ext cx="4114800"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1935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EA872-1386-0B30-E9C1-3AB0A51DBE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C5506C1-9543-D95E-E7EA-292F06026FF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49:5-7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Simeon &amp; Levi</a:t>
            </a:r>
          </a:p>
        </p:txBody>
      </p:sp>
      <p:sp>
        <p:nvSpPr>
          <p:cNvPr id="161795" name="Rectangle 3">
            <a:extLst>
              <a:ext uri="{FF2B5EF4-FFF2-40B4-BE49-F238E27FC236}">
                <a16:creationId xmlns:a16="http://schemas.microsoft.com/office/drawing/2014/main" id="{5716A3AD-36E1-DFF8-79C3-C8247F3D5F5A}"/>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Similarities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Disassociation (6a)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Sins (6b-c)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judgment (7)</a:t>
            </a:r>
          </a:p>
        </p:txBody>
      </p:sp>
      <p:pic>
        <p:nvPicPr>
          <p:cNvPr id="2" name="Picture 1">
            <a:extLst>
              <a:ext uri="{FF2B5EF4-FFF2-40B4-BE49-F238E27FC236}">
                <a16:creationId xmlns:a16="http://schemas.microsoft.com/office/drawing/2014/main" id="{9905E6BD-B22F-8F38-F010-9FDF901234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64613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Bethlehem Ephrathah,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a:t>
            </a:r>
            <a:r>
              <a:rPr lang="en-US" sz="3600" b="1" u="sng" dirty="0">
                <a:solidFill>
                  <a:srgbClr val="FFFFCC"/>
                </a:solidFill>
                <a:latin typeface="Calibri" panose="020F0502020204030204" pitchFamily="34" charset="0"/>
              </a:rPr>
              <a:t>ruler</a:t>
            </a:r>
            <a:r>
              <a:rPr lang="en-US" sz="3600" dirty="0">
                <a:latin typeface="Calibri" panose="020F0502020204030204" pitchFamily="34" charset="0"/>
              </a:rPr>
              <a:t> in Israel. His goings forth are from long ago, From the days of eternity.</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3C6FFD2F-8A32-DCB9-7F6B-1BD8345EA567}"/>
              </a:ext>
            </a:extLst>
          </p:cNvPr>
          <p:cNvPicPr>
            <a:picLocks noChangeAspect="1"/>
          </p:cNvPicPr>
          <p:nvPr/>
        </p:nvPicPr>
        <p:blipFill>
          <a:blip r:embed="rId3"/>
          <a:stretch>
            <a:fillRect/>
          </a:stretch>
        </p:blipFill>
        <p:spPr>
          <a:xfrm>
            <a:off x="4463143" y="3048000"/>
            <a:ext cx="3265714" cy="1828800"/>
          </a:xfrm>
          <a:prstGeom prst="rect">
            <a:avLst/>
          </a:prstGeom>
          <a:ln>
            <a:solidFill>
              <a:schemeClr val="tx1"/>
            </a:solidFill>
          </a:ln>
        </p:spPr>
      </p:pic>
    </p:spTree>
    <p:extLst>
      <p:ext uri="{BB962C8B-B14F-4D97-AF65-F5344CB8AC3E}">
        <p14:creationId xmlns:p14="http://schemas.microsoft.com/office/powerpoint/2010/main" val="335823809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609600" y="1143000"/>
          <a:ext cx="10972800" cy="4419601"/>
        </p:xfrm>
        <a:graphic>
          <a:graphicData uri="http://schemas.openxmlformats.org/drawingml/2006/table">
            <a:tbl>
              <a:tblPr>
                <a:tableStyleId>{16D9F66E-5EB9-4882-86FB-DCBF35E3C3E4}</a:tableStyleId>
              </a:tblPr>
              <a:tblGrid>
                <a:gridCol w="32512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5605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0E8F-FFC3-5640-85F6-954C124A1C9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F7AFAB6-4FA4-DD14-57EC-3CF0F385DCE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CA42C587-D4EC-1FA0-1D70-E30427B87EF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51770ACD-CE48-5FEE-A431-7E41575F9B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760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884C2-F1CC-7645-1166-CA970F43D9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94042FB-FDB3-9C03-EE0D-08D7AF70FAD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01059300-3883-9DBD-8E7C-9717906FE96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9C32FE35-8EF2-3C3B-B1D7-630013FC24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4080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0A117-E8F2-2CF7-0F67-81BD775714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23E2D-DDB6-6997-9274-974DBEB0C71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BC045B85-5964-ADC3-4031-F47D6D22C995}"/>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6FF997F1-3688-535D-1514-136574D9A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7629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3D4B5-577F-B7C8-0D6B-DBA0FF4A171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D9A7A01-3A99-56B7-A47E-C50FB98D8C4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91379E87-E6C7-2283-6D3E-8F1C68BDFCAE}"/>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7D06FC05-ECD5-8E25-7D89-CADBC5099A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127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5E928-126D-D09A-4A5F-2FFE217D93CA}"/>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24061E2-42A9-BF47-ED74-C3D93BFE3084}"/>
              </a:ext>
            </a:extLst>
          </p:cNvPr>
          <p:cNvSpPr txBox="1"/>
          <p:nvPr/>
        </p:nvSpPr>
        <p:spPr>
          <a:xfrm>
            <a:off x="609600" y="0"/>
            <a:ext cx="10972800" cy="4185761"/>
          </a:xfrm>
          <a:prstGeom prst="rect">
            <a:avLst/>
          </a:prstGeom>
          <a:noFill/>
        </p:spPr>
        <p:txBody>
          <a:bodyPr wrap="square">
            <a:spAutoFit/>
          </a:bodyPr>
          <a:lstStyle/>
          <a:p>
            <a:pPr marL="342900" marR="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65:21–22</a:t>
            </a:r>
          </a:p>
          <a:p>
            <a:pPr marL="0" marR="0" algn="just">
              <a:spcBef>
                <a:spcPts val="0"/>
              </a:spcBef>
              <a:spcAft>
                <a:spcPts val="1000"/>
              </a:spcAft>
            </a:pP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build houses and inhabit </a:t>
            </a:r>
            <a:r>
              <a:rPr lang="en-US" sz="3600" i="1" dirty="0">
                <a:effectLst/>
                <a:latin typeface="Calibri" panose="020F0502020204030204" pitchFamily="34" charset="0"/>
              </a:rPr>
              <a:t>them;</a:t>
            </a:r>
            <a:r>
              <a:rPr lang="en-US" sz="3600" dirty="0">
                <a:effectLst/>
                <a:latin typeface="Calibri" panose="020F0502020204030204" pitchFamily="34" charset="0"/>
              </a:rPr>
              <a:t> They will also plant vineyards and eat their fruit.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not build and another inhabit, They will not plant and another eat; For as the lifetime of a tree, </a:t>
            </a:r>
            <a:r>
              <a:rPr lang="en-US" sz="3600" i="1" dirty="0">
                <a:effectLst/>
                <a:latin typeface="Calibri" panose="020F0502020204030204" pitchFamily="34" charset="0"/>
              </a:rPr>
              <a:t>so will be</a:t>
            </a:r>
            <a:r>
              <a:rPr lang="en-US" sz="3600" dirty="0">
                <a:effectLst/>
                <a:latin typeface="Calibri" panose="020F0502020204030204" pitchFamily="34" charset="0"/>
              </a:rPr>
              <a:t> the days of My people, And My chosen ones will wear out the work of their hands. </a:t>
            </a:r>
          </a:p>
        </p:txBody>
      </p:sp>
    </p:spTree>
    <p:extLst>
      <p:ext uri="{BB962C8B-B14F-4D97-AF65-F5344CB8AC3E}">
        <p14:creationId xmlns:p14="http://schemas.microsoft.com/office/powerpoint/2010/main" val="5005641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A344A-447B-B40A-70DF-71FA1DACE41F}"/>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
        <p:nvSpPr>
          <p:cNvPr id="7" name="TextBox 6">
            <a:extLst>
              <a:ext uri="{FF2B5EF4-FFF2-40B4-BE49-F238E27FC236}">
                <a16:creationId xmlns:a16="http://schemas.microsoft.com/office/drawing/2014/main" id="{2369E77E-5DAC-83B5-0EC5-7B34E069765E}"/>
              </a:ext>
            </a:extLst>
          </p:cNvPr>
          <p:cNvSpPr txBox="1"/>
          <p:nvPr/>
        </p:nvSpPr>
        <p:spPr>
          <a:xfrm>
            <a:off x="609600" y="0"/>
            <a:ext cx="10972800" cy="3077766"/>
          </a:xfrm>
          <a:prstGeom prst="rect">
            <a:avLst/>
          </a:prstGeom>
          <a:noFill/>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Amos 9:13</a:t>
            </a:r>
          </a:p>
          <a:p>
            <a:pPr marL="0" marR="0" algn="just">
              <a:spcBef>
                <a:spcPts val="0"/>
              </a:spcBef>
              <a:spcAft>
                <a:spcPts val="1000"/>
              </a:spcAft>
            </a:pPr>
            <a:r>
              <a:rPr lang="en-US" sz="3600" u="none" strike="noStrike" baseline="30000" dirty="0">
                <a:effectLst/>
                <a:latin typeface="Calibri" panose="020F0502020204030204" pitchFamily="34" charset="0"/>
              </a:rPr>
              <a:t>13</a:t>
            </a:r>
            <a:r>
              <a:rPr lang="en-US" sz="3600" u="none" strike="noStrike" dirty="0">
                <a:effectLst/>
                <a:latin typeface="Calibri" panose="020F0502020204030204" pitchFamily="34" charset="0"/>
              </a:rPr>
              <a:t> </a:t>
            </a:r>
            <a:r>
              <a:rPr lang="en-US" sz="3600" dirty="0">
                <a:effectLst/>
                <a:latin typeface="Calibri" panose="020F0502020204030204" pitchFamily="34" charset="0"/>
              </a:rPr>
              <a:t>“Behold, days are coming,” declares the </a:t>
            </a:r>
            <a:r>
              <a:rPr lang="en-US" sz="3600" cap="small" dirty="0">
                <a:effectLst/>
                <a:latin typeface="Calibri" panose="020F0502020204030204" pitchFamily="34" charset="0"/>
              </a:rPr>
              <a:t>Lord</a:t>
            </a:r>
            <a:r>
              <a:rPr lang="en-US" sz="3600" dirty="0">
                <a:effectLst/>
                <a:latin typeface="Calibri" panose="020F0502020204030204" pitchFamily="34" charset="0"/>
              </a:rPr>
              <a:t>, “When the plowman will overtake the reaper And the treader of grapes him who sows seed; When the mountains will drip sweet wine And all the hills will be dissolved.” </a:t>
            </a:r>
          </a:p>
        </p:txBody>
      </p:sp>
    </p:spTree>
    <p:extLst>
      <p:ext uri="{BB962C8B-B14F-4D97-AF65-F5344CB8AC3E}">
        <p14:creationId xmlns:p14="http://schemas.microsoft.com/office/powerpoint/2010/main" val="69781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0BE5074-0EEC-40DC-AF24-68DF19A5C817}"/>
              </a:ext>
            </a:extLst>
          </p:cNvPr>
          <p:cNvSpPr>
            <a:spLocks noGrp="1" noChangeArrowheads="1"/>
          </p:cNvSpPr>
          <p:nvPr>
            <p:ph type="title"/>
          </p:nvPr>
        </p:nvSpPr>
        <p:spPr>
          <a:xfrm>
            <a:off x="2438400" y="228600"/>
            <a:ext cx="7315200" cy="1371600"/>
          </a:xfrm>
        </p:spPr>
        <p:txBody>
          <a:bodyPr/>
          <a:lstStyle/>
          <a:p>
            <a:pPr marL="914400" indent="-914400" eaLnBrk="1" hangingPunct="1">
              <a:buNone/>
              <a:defRPr/>
            </a:pPr>
            <a:r>
              <a:rPr lang="en-US" sz="4000" dirty="0"/>
              <a:t>Messiah must present himself to Israel in a particular way</a:t>
            </a:r>
          </a:p>
        </p:txBody>
      </p:sp>
      <p:sp>
        <p:nvSpPr>
          <p:cNvPr id="67587" name="Rectangle 3">
            <a:extLst>
              <a:ext uri="{FF2B5EF4-FFF2-40B4-BE49-F238E27FC236}">
                <a16:creationId xmlns:a16="http://schemas.microsoft.com/office/drawing/2014/main" id="{D3A7F26A-E282-43A2-82C1-CFB74D99244A}"/>
              </a:ext>
            </a:extLst>
          </p:cNvPr>
          <p:cNvSpPr>
            <a:spLocks noGrp="1" noChangeArrowheads="1"/>
          </p:cNvSpPr>
          <p:nvPr>
            <p:ph type="body" idx="1"/>
          </p:nvPr>
        </p:nvSpPr>
        <p:spPr>
          <a:xfrm>
            <a:off x="2286000" y="2743201"/>
            <a:ext cx="3429000" cy="568325"/>
          </a:xfrm>
        </p:spPr>
        <p:txBody>
          <a:bodyPr/>
          <a:lstStyle/>
          <a:p>
            <a:pPr eaLnBrk="1" hangingPunct="1">
              <a:lnSpc>
                <a:spcPct val="90000"/>
              </a:lnSpc>
              <a:buClr>
                <a:schemeClr val="tx2"/>
              </a:buClr>
              <a:buFont typeface="Wingdings" panose="05000000000000000000" pitchFamily="2" charset="2"/>
              <a:buChar char="n"/>
              <a:defRPr/>
            </a:pPr>
            <a:r>
              <a:rPr lang="en-US" sz="3600" dirty="0"/>
              <a:t>Zechariah 9:9</a:t>
            </a:r>
          </a:p>
        </p:txBody>
      </p:sp>
      <p:pic>
        <p:nvPicPr>
          <p:cNvPr id="39940" name="Picture 4" descr="C:\Documents and Settings\Owner\Application Data\Microsoft\Media Catalog\Downloaded Clips\cl0\so01614_.wmf">
            <a:extLst>
              <a:ext uri="{FF2B5EF4-FFF2-40B4-BE49-F238E27FC236}">
                <a16:creationId xmlns:a16="http://schemas.microsoft.com/office/drawing/2014/main" id="{4F008EC7-532C-4B9D-982C-CE7BA8E05E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1" y="2286000"/>
            <a:ext cx="4956175"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A8D28-035A-474E-ABDB-158376AD4A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9:9</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Rejoice greatly, O daughter of Zion! Shout in triumph, O daughter of Jerusalem! Behold,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king</a:t>
            </a:r>
            <a:r>
              <a:rPr lang="en-US" sz="3600" dirty="0">
                <a:effectLst>
                  <a:outerShdw blurRad="38100" dist="38100" dir="2700000" algn="tl">
                    <a:srgbClr val="000000">
                      <a:alpha val="43137"/>
                    </a:srgbClr>
                  </a:outerShdw>
                </a:effectLst>
                <a:latin typeface="Calibri" panose="020F0502020204030204" pitchFamily="34" charset="0"/>
              </a:rPr>
              <a:t> is coming to you; He is just and endowed with salvation, Humble, and mounted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donkey</a:t>
            </a:r>
            <a:r>
              <a:rPr lang="en-US" sz="3600" dirty="0">
                <a:effectLst>
                  <a:outerShdw blurRad="38100" dist="38100" dir="2700000" algn="tl">
                    <a:srgbClr val="000000">
                      <a:alpha val="43137"/>
                    </a:srgbClr>
                  </a:outerShdw>
                </a:effectLst>
                <a:latin typeface="Calibri" panose="020F0502020204030204" pitchFamily="34" charset="0"/>
              </a:rPr>
              <a:t>, Even on a colt, the foal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donkey</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4" descr="C:\Documents and Settings\Owner\Application Data\Microsoft\Media Catalog\Downloaded Clips\cl0\so01614_.wmf">
            <a:extLst>
              <a:ext uri="{FF2B5EF4-FFF2-40B4-BE49-F238E27FC236}">
                <a16:creationId xmlns:a16="http://schemas.microsoft.com/office/drawing/2014/main" id="{08367FA5-6AE8-1CC4-D3C3-43099E89C6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8439" y="3048000"/>
            <a:ext cx="2195122" cy="1828800"/>
          </a:xfrm>
          <a:prstGeom prst="rect">
            <a:avLst/>
          </a:prstGeom>
          <a:solidFill>
            <a:schemeClr val="accent1"/>
          </a:solidFill>
          <a:ln>
            <a:noFill/>
          </a:ln>
        </p:spPr>
      </p:pic>
    </p:spTree>
    <p:extLst>
      <p:ext uri="{BB962C8B-B14F-4D97-AF65-F5344CB8AC3E}">
        <p14:creationId xmlns:p14="http://schemas.microsoft.com/office/powerpoint/2010/main" val="28071056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89CAB-E298-1C3E-7B87-9D37F277BFF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4A9495C-4E3F-651C-85E1-7FA5290C979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Similarities</a:t>
            </a:r>
          </a:p>
        </p:txBody>
      </p:sp>
      <p:sp>
        <p:nvSpPr>
          <p:cNvPr id="161795" name="Rectangle 3">
            <a:extLst>
              <a:ext uri="{FF2B5EF4-FFF2-40B4-BE49-F238E27FC236}">
                <a16:creationId xmlns:a16="http://schemas.microsoft.com/office/drawing/2014/main" id="{2A01D903-114E-3379-98A6-E6D7D659DE0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Full brothers (5a)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Equal in violence (5b)</a:t>
            </a:r>
          </a:p>
        </p:txBody>
      </p:sp>
      <p:pic>
        <p:nvPicPr>
          <p:cNvPr id="3" name="Picture 2">
            <a:extLst>
              <a:ext uri="{FF2B5EF4-FFF2-40B4-BE49-F238E27FC236}">
                <a16:creationId xmlns:a16="http://schemas.microsoft.com/office/drawing/2014/main" id="{2C38E2C1-D886-BFD4-3395-585846DBFE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354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2784-2B21-5935-E517-E7A8C36414F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4C3DBF7-6841-ECC4-9317-57D0C05DD02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1D68C7DD-CA7B-7706-FA9C-53595CAE25E3}"/>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4691C198-824F-07C1-3A5F-E4EE4A3392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57457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633C1-6D23-95B8-3A5F-0A01372204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8758D8-3B0F-5F32-3868-5143FAA83AD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Prosperity</a:t>
            </a:r>
          </a:p>
        </p:txBody>
      </p:sp>
      <p:sp>
        <p:nvSpPr>
          <p:cNvPr id="161795" name="Rectangle 3">
            <a:extLst>
              <a:ext uri="{FF2B5EF4-FFF2-40B4-BE49-F238E27FC236}">
                <a16:creationId xmlns:a16="http://schemas.microsoft.com/office/drawing/2014/main" id="{B41A3564-799E-C655-1F67-ED1A82E862D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vine (11a)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Binding coalt to choice vine (11b)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Washed garment in vine (11c)</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Vesture in blood of grapes (11d)</a:t>
            </a:r>
          </a:p>
        </p:txBody>
      </p:sp>
      <p:pic>
        <p:nvPicPr>
          <p:cNvPr id="3" name="Picture 2">
            <a:extLst>
              <a:ext uri="{FF2B5EF4-FFF2-40B4-BE49-F238E27FC236}">
                <a16:creationId xmlns:a16="http://schemas.microsoft.com/office/drawing/2014/main" id="{2B126BAE-1782-AC56-0C7A-7FE02FCA90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0469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16913-08F4-3ED9-C4A5-60A3E96E48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9939" name="Rectangle 3"/>
          <p:cNvSpPr>
            <a:spLocks noGrp="1"/>
          </p:cNvSpPr>
          <p:nvPr>
            <p:ph type="body" sz="half" idx="2"/>
          </p:nvPr>
        </p:nvSpPr>
        <p:spPr>
          <a:xfrm>
            <a:off x="609600" y="0"/>
            <a:ext cx="10972800" cy="3017520"/>
          </a:xfrm>
        </p:spPr>
        <p:txBody>
          <a:bodyPr/>
          <a:lstStyle/>
          <a:p>
            <a:pPr algn="ctr" defTabSz="685800">
              <a:spcBef>
                <a:spcPts val="0"/>
              </a:spcBef>
              <a:spcAft>
                <a:spcPts val="900"/>
              </a:spcAft>
              <a:buNone/>
              <a:defRPr/>
            </a:pPr>
            <a:r>
              <a:rPr lang="en-US" sz="4000" kern="1200" dirty="0">
                <a:solidFill>
                  <a:schemeClr val="tx2"/>
                </a:solidFill>
                <a:ea typeface="+mj-ea"/>
                <a:cs typeface="Calibri" panose="020F0502020204030204" pitchFamily="34" charset="0"/>
              </a:rPr>
              <a:t>Revelation 6:16-17</a:t>
            </a:r>
          </a:p>
          <a:p>
            <a:pPr marL="0" indent="0" algn="just">
              <a:spcBef>
                <a:spcPts val="0"/>
              </a:spcBef>
              <a:buNone/>
            </a:pP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 of the Lamb</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653" y="3276600"/>
            <a:ext cx="3734694" cy="182880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1829334" y="605191"/>
            <a:ext cx="8533333" cy="5647619"/>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DF4AC-6E71-95CA-4C33-079FCBABC8B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1C38D5-CCD2-1208-561A-1BE19AED6F5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49:8-12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6D032ACE-562B-5C63-2732-AEE40E221D64}"/>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Preeminence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Power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Messianic line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Prosperity (11)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Final result (12)</a:t>
            </a:r>
          </a:p>
        </p:txBody>
      </p:sp>
      <p:pic>
        <p:nvPicPr>
          <p:cNvPr id="2" name="Picture 1">
            <a:extLst>
              <a:ext uri="{FF2B5EF4-FFF2-40B4-BE49-F238E27FC236}">
                <a16:creationId xmlns:a16="http://schemas.microsoft.com/office/drawing/2014/main" id="{FB6928E1-88CF-3789-077E-592E559378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56221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AD7-D3BC-55F9-2685-FFD1C596FA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2AB727-0DA1-DC75-F024-B949B5D4023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49:12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Final Result</a:t>
            </a:r>
          </a:p>
        </p:txBody>
      </p:sp>
      <p:sp>
        <p:nvSpPr>
          <p:cNvPr id="161795" name="Rectangle 3">
            <a:extLst>
              <a:ext uri="{FF2B5EF4-FFF2-40B4-BE49-F238E27FC236}">
                <a16:creationId xmlns:a16="http://schemas.microsoft.com/office/drawing/2014/main" id="{9DE33A20-3D3B-4ACB-9B68-E6D3FEB35F99}"/>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eyes (12a)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teeth (12b)</a:t>
            </a:r>
          </a:p>
        </p:txBody>
      </p:sp>
      <p:pic>
        <p:nvPicPr>
          <p:cNvPr id="3" name="Picture 2">
            <a:extLst>
              <a:ext uri="{FF2B5EF4-FFF2-40B4-BE49-F238E27FC236}">
                <a16:creationId xmlns:a16="http://schemas.microsoft.com/office/drawing/2014/main" id="{42C4B6F3-7D0F-1417-634B-0572EA32D5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9142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62590-F9E6-08E0-908C-E32AB186EC0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E28D5DA-D62C-5C34-9494-DBF8A36C8CA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49:12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Final Result</a:t>
            </a:r>
          </a:p>
        </p:txBody>
      </p:sp>
      <p:sp>
        <p:nvSpPr>
          <p:cNvPr id="161795" name="Rectangle 3">
            <a:extLst>
              <a:ext uri="{FF2B5EF4-FFF2-40B4-BE49-F238E27FC236}">
                <a16:creationId xmlns:a16="http://schemas.microsoft.com/office/drawing/2014/main" id="{01EE9F82-5445-0498-A29C-F3013E74F88F}"/>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Messiah’s eyes (12a)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teeth (12b)</a:t>
            </a:r>
          </a:p>
        </p:txBody>
      </p:sp>
      <p:pic>
        <p:nvPicPr>
          <p:cNvPr id="3" name="Picture 2">
            <a:extLst>
              <a:ext uri="{FF2B5EF4-FFF2-40B4-BE49-F238E27FC236}">
                <a16:creationId xmlns:a16="http://schemas.microsoft.com/office/drawing/2014/main" id="{F6F17C4E-2F55-B9E1-1473-50F9F8777A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4314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hrist among the seven lampstands">
            <a:extLst>
              <a:ext uri="{FF2B5EF4-FFF2-40B4-BE49-F238E27FC236}">
                <a16:creationId xmlns:a16="http://schemas.microsoft.com/office/drawing/2014/main" id="{81543E2E-3294-4C3C-88A7-581DCB319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52400"/>
            <a:ext cx="5181600" cy="6422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511776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686300" y="228600"/>
            <a:ext cx="2819400" cy="10668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His Body </a:t>
            </a:r>
            <a:br>
              <a:rPr lang="en-US" sz="4000" kern="1200" dirty="0">
                <a:effectLst>
                  <a:outerShdw blurRad="38100" dist="38100" dir="2700000" algn="tl">
                    <a:srgbClr val="000000">
                      <a:alpha val="43137"/>
                    </a:srgbClr>
                  </a:outerShdw>
                </a:effectLst>
                <a:cs typeface="Calibri" panose="020F0502020204030204" pitchFamily="34" charset="0"/>
              </a:rPr>
            </a:br>
            <a:r>
              <a:rPr lang="en-US" sz="3200" kern="1200" dirty="0">
                <a:effectLst>
                  <a:outerShdw blurRad="38100" dist="38100" dir="2700000" algn="tl">
                    <a:srgbClr val="000000">
                      <a:alpha val="43137"/>
                    </a:srgbClr>
                  </a:outerShdw>
                </a:effectLst>
                <a:cs typeface="Calibri" panose="020F0502020204030204" pitchFamily="34" charset="0"/>
              </a:rPr>
              <a:t>(Rev. 1:14-16)</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676400" y="1524000"/>
            <a:ext cx="4648200" cy="5029200"/>
          </a:xfrm>
        </p:spPr>
        <p:txBody>
          <a:bodyPr/>
          <a:lstStyle/>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hair (14a)</a:t>
            </a:r>
          </a:p>
          <a:p>
            <a:pPr marL="687388" indent="-687388"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His eyes (14b)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feet (15a)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voice (15b)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right hand (16a)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mouth (16b)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face (16c)</a:t>
            </a:r>
          </a:p>
        </p:txBody>
      </p:sp>
      <p:pic>
        <p:nvPicPr>
          <p:cNvPr id="5" name="Picture 1026">
            <a:extLst>
              <a:ext uri="{FF2B5EF4-FFF2-40B4-BE49-F238E27FC236}">
                <a16:creationId xmlns:a16="http://schemas.microsoft.com/office/drawing/2014/main" id="{ED53BF7E-3355-4A47-AB34-A11FBD8ED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1557337"/>
            <a:ext cx="3458703" cy="484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265175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BFCF4-EAEF-F939-49F9-D648DD4A11A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7CAE452-DF7D-2A7D-269F-F3F0E574E3D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49:12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Final Result</a:t>
            </a:r>
          </a:p>
        </p:txBody>
      </p:sp>
      <p:sp>
        <p:nvSpPr>
          <p:cNvPr id="161795" name="Rectangle 3">
            <a:extLst>
              <a:ext uri="{FF2B5EF4-FFF2-40B4-BE49-F238E27FC236}">
                <a16:creationId xmlns:a16="http://schemas.microsoft.com/office/drawing/2014/main" id="{DC51E670-DAD6-EC96-278C-73579A7DB35B}"/>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Messiah’s eyes (12a)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Messiah’s teeth (12b)</a:t>
            </a:r>
          </a:p>
        </p:txBody>
      </p:sp>
      <p:pic>
        <p:nvPicPr>
          <p:cNvPr id="3" name="Picture 2">
            <a:extLst>
              <a:ext uri="{FF2B5EF4-FFF2-40B4-BE49-F238E27FC236}">
                <a16:creationId xmlns:a16="http://schemas.microsoft.com/office/drawing/2014/main" id="{A6D510C7-6F67-5726-AD60-B6BF743757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4366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54E28-89C4-4F2A-9213-BCBF5233AAB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1677E77-507B-1EB9-F928-39481C7C0BD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49:5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Similarities</a:t>
            </a:r>
          </a:p>
        </p:txBody>
      </p:sp>
      <p:sp>
        <p:nvSpPr>
          <p:cNvPr id="161795" name="Rectangle 3">
            <a:extLst>
              <a:ext uri="{FF2B5EF4-FFF2-40B4-BE49-F238E27FC236}">
                <a16:creationId xmlns:a16="http://schemas.microsoft.com/office/drawing/2014/main" id="{59A9AC07-86A0-7D0D-F3E6-D0CD1231D010}"/>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Full brothers (5a)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Equal in violence (5b)</a:t>
            </a:r>
          </a:p>
        </p:txBody>
      </p:sp>
      <p:pic>
        <p:nvPicPr>
          <p:cNvPr id="3" name="Picture 2">
            <a:extLst>
              <a:ext uri="{FF2B5EF4-FFF2-40B4-BE49-F238E27FC236}">
                <a16:creationId xmlns:a16="http://schemas.microsoft.com/office/drawing/2014/main" id="{E65E2266-91A8-932E-EADE-4DF0639674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10669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57E7-05F9-F7AE-842A-DEB00BE8D18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C9E553E-82B0-4E3C-93F0-41580748621D}"/>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BF72E969-2364-B418-0711-A0E68735BB0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48420EF2-A242-2384-E031-76A2FC588F4A}"/>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68315BB6-3BC5-AE28-97E9-D767D5245C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575163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D073-BB11-7A59-9834-617C808C3E2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AC94C1-C3AE-00A2-1BB1-FEEF29AA87E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Zebulun</a:t>
            </a:r>
          </a:p>
        </p:txBody>
      </p:sp>
      <p:sp>
        <p:nvSpPr>
          <p:cNvPr id="161795" name="Rectangle 3">
            <a:extLst>
              <a:ext uri="{FF2B5EF4-FFF2-40B4-BE49-F238E27FC236}">
                <a16:creationId xmlns:a16="http://schemas.microsoft.com/office/drawing/2014/main" id="{B2C8665A-3F08-15BE-348A-3931AF64FD3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Dwell near sea (13a)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Shelter for ships (13b)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Border Sidon (13c)</a:t>
            </a:r>
          </a:p>
        </p:txBody>
      </p:sp>
      <p:pic>
        <p:nvPicPr>
          <p:cNvPr id="2" name="Picture 1">
            <a:extLst>
              <a:ext uri="{FF2B5EF4-FFF2-40B4-BE49-F238E27FC236}">
                <a16:creationId xmlns:a16="http://schemas.microsoft.com/office/drawing/2014/main" id="{168C8586-054E-9E58-E690-2C239C1BEA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970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CDC56-8C94-AEEE-CF2A-F2098074F7F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8030419-865B-43BB-D2A8-467225799C2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Zebulun</a:t>
            </a:r>
          </a:p>
        </p:txBody>
      </p:sp>
      <p:sp>
        <p:nvSpPr>
          <p:cNvPr id="161795" name="Rectangle 3">
            <a:extLst>
              <a:ext uri="{FF2B5EF4-FFF2-40B4-BE49-F238E27FC236}">
                <a16:creationId xmlns:a16="http://schemas.microsoft.com/office/drawing/2014/main" id="{E4D58CA5-B366-4FDA-2AD2-A76FA7F5DDF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Dwell near sea (13a)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Shelter for ships (13b)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Border Sidon (13c)</a:t>
            </a:r>
          </a:p>
        </p:txBody>
      </p:sp>
      <p:pic>
        <p:nvPicPr>
          <p:cNvPr id="2" name="Picture 1">
            <a:extLst>
              <a:ext uri="{FF2B5EF4-FFF2-40B4-BE49-F238E27FC236}">
                <a16:creationId xmlns:a16="http://schemas.microsoft.com/office/drawing/2014/main" id="{196A2CFA-B2E8-8CCC-25A1-0DFCCF733B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2379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779D-480E-570D-AEDC-06A9505F59B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F7E30F-062D-3BB2-A115-FA9588C519D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Zebulun</a:t>
            </a:r>
          </a:p>
        </p:txBody>
      </p:sp>
      <p:sp>
        <p:nvSpPr>
          <p:cNvPr id="161795" name="Rectangle 3">
            <a:extLst>
              <a:ext uri="{FF2B5EF4-FFF2-40B4-BE49-F238E27FC236}">
                <a16:creationId xmlns:a16="http://schemas.microsoft.com/office/drawing/2014/main" id="{4B5921BF-FE4B-48A7-E282-62DADBDE287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Dwell near sea (13a)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Shelter for ships (13b)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Border Sidon (13c)</a:t>
            </a:r>
          </a:p>
        </p:txBody>
      </p:sp>
      <p:pic>
        <p:nvPicPr>
          <p:cNvPr id="2" name="Picture 1">
            <a:extLst>
              <a:ext uri="{FF2B5EF4-FFF2-40B4-BE49-F238E27FC236}">
                <a16:creationId xmlns:a16="http://schemas.microsoft.com/office/drawing/2014/main" id="{CD69A6B3-5318-178F-EF5E-7386C5E5CE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4588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429BA-4FE8-90A4-271B-75F464648C0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9EBD144-35E1-9027-EB2B-88F1B155371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Zebulun</a:t>
            </a:r>
          </a:p>
        </p:txBody>
      </p:sp>
      <p:sp>
        <p:nvSpPr>
          <p:cNvPr id="161795" name="Rectangle 3">
            <a:extLst>
              <a:ext uri="{FF2B5EF4-FFF2-40B4-BE49-F238E27FC236}">
                <a16:creationId xmlns:a16="http://schemas.microsoft.com/office/drawing/2014/main" id="{46BA2EC4-7E54-F8DE-1DD7-96A01E77246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Dwell near sea (13a)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Shelter for ships (13b)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Border Sidon (13c)</a:t>
            </a:r>
          </a:p>
        </p:txBody>
      </p:sp>
      <p:pic>
        <p:nvPicPr>
          <p:cNvPr id="2" name="Picture 1">
            <a:extLst>
              <a:ext uri="{FF2B5EF4-FFF2-40B4-BE49-F238E27FC236}">
                <a16:creationId xmlns:a16="http://schemas.microsoft.com/office/drawing/2014/main" id="{8679229B-ABDA-3322-8A49-98E0466C7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51110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59C0-5FDA-6359-9B00-84A3A7C9EC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6B73C1-9114-4186-1581-1AC0E5CC9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501271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3" cy="6400800"/>
          </a:xfrm>
          <a:prstGeom prst="rect">
            <a:avLst/>
          </a:prstGeom>
        </p:spPr>
      </p:pic>
    </p:spTree>
    <p:extLst>
      <p:ext uri="{BB962C8B-B14F-4D97-AF65-F5344CB8AC3E}">
        <p14:creationId xmlns:p14="http://schemas.microsoft.com/office/powerpoint/2010/main" val="12709532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3009-6BD2-8B26-559A-7AFA2FB01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DEFEE0-BCBD-B277-5545-72B2BC820130}"/>
              </a:ext>
            </a:extLst>
          </p:cNvPr>
          <p:cNvPicPr>
            <a:picLocks noChangeAspect="1"/>
          </p:cNvPicPr>
          <p:nvPr/>
        </p:nvPicPr>
        <p:blipFill>
          <a:blip r:embed="rId2"/>
          <a:stretch>
            <a:fillRect/>
          </a:stretch>
        </p:blipFill>
        <p:spPr>
          <a:xfrm>
            <a:off x="732319" y="228600"/>
            <a:ext cx="10727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64940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F7C9E-7C81-1069-283E-5C020295801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EABEC98-B2F8-6A19-584B-8C2857E40EDC}"/>
              </a:ext>
            </a:extLst>
          </p:cNvPr>
          <p:cNvSpPr>
            <a:spLocks noGrp="1" noChangeArrowheads="1"/>
          </p:cNvSpPr>
          <p:nvPr>
            <p:ph type="body" idx="1"/>
          </p:nvPr>
        </p:nvSpPr>
        <p:spPr>
          <a:xfrm>
            <a:off x="685800" y="1371600"/>
            <a:ext cx="39624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 (3-4)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Simeon &amp; Levi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 (8-12)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Zebulun (13)</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Issachar (14-15)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Dan (16-18)</a:t>
            </a:r>
          </a:p>
        </p:txBody>
      </p:sp>
      <p:sp>
        <p:nvSpPr>
          <p:cNvPr id="4" name="Rectangle 2">
            <a:extLst>
              <a:ext uri="{FF2B5EF4-FFF2-40B4-BE49-F238E27FC236}">
                <a16:creationId xmlns:a16="http://schemas.microsoft.com/office/drawing/2014/main" id="{0022C45C-52D1-52F8-1C36-C729AEB50BD3}"/>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49:3-27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Blessings on His Sons</a:t>
            </a:r>
          </a:p>
        </p:txBody>
      </p:sp>
      <p:sp>
        <p:nvSpPr>
          <p:cNvPr id="3" name="Rectangle 3">
            <a:extLst>
              <a:ext uri="{FF2B5EF4-FFF2-40B4-BE49-F238E27FC236}">
                <a16:creationId xmlns:a16="http://schemas.microsoft.com/office/drawing/2014/main" id="{85FF2EAB-B990-134C-EA54-2F644A6B0EC9}"/>
              </a:ext>
            </a:extLst>
          </p:cNvPr>
          <p:cNvSpPr txBox="1">
            <a:spLocks noChangeArrowheads="1"/>
          </p:cNvSpPr>
          <p:nvPr/>
        </p:nvSpPr>
        <p:spPr bwMode="auto">
          <a:xfrm>
            <a:off x="8153400" y="1371193"/>
            <a:ext cx="35052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2" indent="-51435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Gad (19)</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Asher (20)</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Naphtali (21)</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Joseph (22-26)</a:t>
            </a:r>
          </a:p>
          <a:p>
            <a:pPr marL="457200" lvl="2" indent="-457200" eaLnBrk="1" hangingPunct="1">
              <a:spcBef>
                <a:spcPts val="0"/>
              </a:spcBef>
              <a:spcAft>
                <a:spcPts val="2400"/>
              </a:spcAft>
              <a:buClr>
                <a:srgbClr val="CC66FF"/>
              </a:buClr>
              <a:buSzPct val="100000"/>
              <a:buFont typeface="+mj-lt"/>
              <a:buAutoNum type="alphaUcPeriod" startAt="7"/>
              <a:defRPr/>
            </a:pPr>
            <a:r>
              <a:rPr lang="en-US" kern="0" dirty="0">
                <a:effectLst>
                  <a:outerShdw blurRad="38100" dist="38100" dir="2700000" algn="tl">
                    <a:srgbClr val="000000">
                      <a:alpha val="43137"/>
                    </a:srgbClr>
                  </a:outerShdw>
                </a:effectLst>
              </a:rPr>
              <a:t>Benjamin (27)</a:t>
            </a:r>
          </a:p>
        </p:txBody>
      </p:sp>
      <p:pic>
        <p:nvPicPr>
          <p:cNvPr id="5" name="Picture 4">
            <a:extLst>
              <a:ext uri="{FF2B5EF4-FFF2-40B4-BE49-F238E27FC236}">
                <a16:creationId xmlns:a16="http://schemas.microsoft.com/office/drawing/2014/main" id="{84DDD05F-5048-54D1-03D6-CB1EC59667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341" y="2286000"/>
            <a:ext cx="2687319" cy="2286000"/>
          </a:xfrm>
          <a:prstGeom prst="rect">
            <a:avLst/>
          </a:prstGeom>
        </p:spPr>
      </p:pic>
    </p:spTree>
    <p:extLst>
      <p:ext uri="{BB962C8B-B14F-4D97-AF65-F5344CB8AC3E}">
        <p14:creationId xmlns:p14="http://schemas.microsoft.com/office/powerpoint/2010/main" val="216534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49:14-15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Issachar</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Nature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Actions (15)</a:t>
            </a:r>
          </a:p>
        </p:txBody>
      </p:sp>
      <p:pic>
        <p:nvPicPr>
          <p:cNvPr id="2" name="Picture 1">
            <a:extLst>
              <a:ext uri="{FF2B5EF4-FFF2-40B4-BE49-F238E27FC236}">
                <a16:creationId xmlns:a16="http://schemas.microsoft.com/office/drawing/2014/main" id="{A9BDE1F0-6406-AC7E-7F4A-E48B368E94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4200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7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43164</TotalTime>
  <Words>5344</Words>
  <Application>Microsoft Office PowerPoint</Application>
  <PresentationFormat>Widescreen</PresentationFormat>
  <Paragraphs>789</Paragraphs>
  <Slides>189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189</vt:i4>
      </vt:variant>
    </vt:vector>
  </HeadingPairs>
  <TitlesOfParts>
    <vt:vector size="195" baseType="lpstr">
      <vt:lpstr>Aptos</vt:lpstr>
      <vt:lpstr>Calibri</vt:lpstr>
      <vt:lpstr>Symbol</vt:lpstr>
      <vt:lpstr>Times New Roman</vt:lpstr>
      <vt:lpstr>Wingdings</vt:lpstr>
      <vt:lpstr>Azure</vt:lpstr>
      <vt:lpstr>PowerPoint Presentation</vt:lpstr>
      <vt:lpstr>GENESIS STRUCTURE</vt:lpstr>
      <vt:lpstr>Genesis 37‒50 Joseph</vt:lpstr>
      <vt:lpstr>Genesis 49:1-33 Jacob Blesses His Sons</vt:lpstr>
      <vt:lpstr>III. Genesis 49:3-27 Jacob’s Blessings on His Sons</vt:lpstr>
      <vt:lpstr>Genesis 49:5-7 Simeon &amp; Levi</vt:lpstr>
      <vt:lpstr>Genesis 49:5-7 Simeon &amp; Levi</vt:lpstr>
      <vt:lpstr>Genesis 49:5 Similarities</vt:lpstr>
      <vt:lpstr>Genesis 49:5 Similarities</vt:lpstr>
      <vt:lpstr>PowerPoint Presentation</vt:lpstr>
      <vt:lpstr>PowerPoint Presentation</vt:lpstr>
      <vt:lpstr>Genesis 49:5 Similarities</vt:lpstr>
      <vt:lpstr>PowerPoint Presentation</vt:lpstr>
      <vt:lpstr>PowerPoint Presentation</vt:lpstr>
      <vt:lpstr>Genesis 49:5-7 Simeon &amp; Levi</vt:lpstr>
      <vt:lpstr>Genesis 49:5-7 Simeon &amp; Levi</vt:lpstr>
      <vt:lpstr>Genesis 49:6b-c Sins</vt:lpstr>
      <vt:lpstr>Genesis 49:6b-c Sins</vt:lpstr>
      <vt:lpstr>PowerPoint Presentation</vt:lpstr>
      <vt:lpstr>PowerPoint Presentation</vt:lpstr>
      <vt:lpstr>PowerPoint Presentation</vt:lpstr>
      <vt:lpstr>PowerPoint Presentation</vt:lpstr>
      <vt:lpstr>Genesis 49:6b-c Sins</vt:lpstr>
      <vt:lpstr>PowerPoint Presentation</vt:lpstr>
      <vt:lpstr>PowerPoint Presentation</vt:lpstr>
      <vt:lpstr>PowerPoint Presentation</vt:lpstr>
      <vt:lpstr>PowerPoint Presentation</vt:lpstr>
      <vt:lpstr>Genesis 49:5-7 Simeon &amp; Levi</vt:lpstr>
      <vt:lpstr>Genesis 49:7 Jacob’s Judgment</vt:lpstr>
      <vt:lpstr>Genesis 49:7 Jacob’s Judgment</vt:lpstr>
      <vt:lpstr>PowerPoint Presentation</vt:lpstr>
      <vt:lpstr>Genesis 49:7 Jacob’s Judgment</vt:lpstr>
      <vt:lpstr>PowerPoint Presentation</vt:lpstr>
      <vt:lpstr>PowerPoint Presentation</vt:lpstr>
      <vt:lpstr>PowerPoint Presentation</vt:lpstr>
      <vt:lpstr>PowerPoint Presentation</vt:lpstr>
      <vt:lpstr>PowerPoint Presentation</vt:lpstr>
      <vt:lpstr>III. Genesis 49:3-27 Jacob’s Blessings on His Sons</vt:lpstr>
      <vt:lpstr>Genesis 49:8-12 Judah</vt:lpstr>
      <vt:lpstr>Genesis 49:8-12 Judah</vt:lpstr>
      <vt:lpstr>Genesis 49:8 Preeminence</vt:lpstr>
      <vt:lpstr>Genesis 49:8 Preeminence</vt:lpstr>
      <vt:lpstr>Genesis 49:8 Preeminence</vt:lpstr>
      <vt:lpstr>Genesis 49:8 Preeminence</vt:lpstr>
      <vt:lpstr>PowerPoint Presentation</vt:lpstr>
      <vt:lpstr>PowerPoint Presentation</vt:lpstr>
      <vt:lpstr>PowerPoint Presentation</vt:lpstr>
      <vt:lpstr>PowerPoint Presentation</vt:lpstr>
      <vt:lpstr>PowerPoint Presentation</vt:lpstr>
      <vt:lpstr>Genesis 49:8-12 Judah</vt:lpstr>
      <vt:lpstr>Genesis 49:9 Power</vt:lpstr>
      <vt:lpstr>Genesis 49:9 Power</vt:lpstr>
      <vt:lpstr>Genesis 49:9 Power</vt:lpstr>
      <vt:lpstr>Genesis 49:9 Power</vt:lpstr>
      <vt:lpstr>Genesis 49:9 Power</vt:lpstr>
      <vt:lpstr>Genesis 49:8-12 Judah</vt:lpstr>
      <vt:lpstr>Genesis 49:10 Messianic Line</vt:lpstr>
      <vt:lpstr>Genesis 49:10 Messianic Line</vt:lpstr>
      <vt:lpstr>PowerPoint Presentation</vt:lpstr>
      <vt:lpstr>Genesis 49:10 Messianic Line</vt:lpstr>
      <vt:lpstr>Genesis 49:10 Messianic Line</vt:lpstr>
      <vt:lpstr>PowerPoint Presentation</vt:lpstr>
      <vt:lpstr>Messiah must be from the tribe of Judah</vt:lpstr>
      <vt:lpstr>PowerPoint Presentation</vt:lpstr>
      <vt:lpstr>Genesis 49:10 Messianic Line</vt:lpstr>
      <vt:lpstr>PowerPoint Presentation</vt:lpstr>
      <vt:lpstr>PowerPoint Presentation</vt:lpstr>
      <vt:lpstr>PowerPoint Presentation</vt:lpstr>
      <vt:lpstr>PowerPoint Presentation</vt:lpstr>
      <vt:lpstr>PowerPoint Presentation</vt:lpstr>
      <vt:lpstr>Three Tenses of Salvation</vt:lpstr>
      <vt:lpstr>Genesis 49:8-12 Judah</vt:lpstr>
      <vt:lpstr>Genesis 49:11 Prosperity</vt:lpstr>
      <vt:lpstr>Genesis 49:11 Prosperity</vt:lpstr>
      <vt:lpstr>Genesis 49:11 Prosperity</vt:lpstr>
      <vt:lpstr>PowerPoint Presentation</vt:lpstr>
      <vt:lpstr>PowerPoint Presentation</vt:lpstr>
      <vt:lpstr>Messiah must present himself to Israel in a particular way</vt:lpstr>
      <vt:lpstr>PowerPoint Presentation</vt:lpstr>
      <vt:lpstr>Genesis 49:11 Prosperity</vt:lpstr>
      <vt:lpstr>Genesis 49:11 Prosperity</vt:lpstr>
      <vt:lpstr>PowerPoint Presentation</vt:lpstr>
      <vt:lpstr>PowerPoint Presentation</vt:lpstr>
      <vt:lpstr>Genesis 49:8-12 Judah</vt:lpstr>
      <vt:lpstr>Genesis 49:12 Final Result</vt:lpstr>
      <vt:lpstr>Genesis 49:12 Final Result</vt:lpstr>
      <vt:lpstr>PowerPoint Presentation</vt:lpstr>
      <vt:lpstr>His Body  (Rev. 1:14-16)</vt:lpstr>
      <vt:lpstr>Genesis 49:12 Final Result</vt:lpstr>
      <vt:lpstr>III. Genesis 49:3-27 Jacob’s Blessings on His Sons</vt:lpstr>
      <vt:lpstr>Genesis 49:13 Zebulun</vt:lpstr>
      <vt:lpstr>Genesis 49:13 Zebulun</vt:lpstr>
      <vt:lpstr>Genesis 49:13 Zebulun</vt:lpstr>
      <vt:lpstr>Genesis 49:13 Zebulun</vt:lpstr>
      <vt:lpstr>PowerPoint Presentation</vt:lpstr>
      <vt:lpstr>PowerPoint Presentation</vt:lpstr>
      <vt:lpstr>PowerPoint Presentation</vt:lpstr>
      <vt:lpstr>III. Genesis 49:3-27 Jacob’s Blessings on His Sons</vt:lpstr>
      <vt:lpstr>Genesis 49:14-15 Issachar</vt:lpstr>
      <vt:lpstr>Genesis 49:14-15 Issachar</vt:lpstr>
      <vt:lpstr>Genesis 49:14 Nature</vt:lpstr>
      <vt:lpstr>Genesis 49:14 Nature</vt:lpstr>
      <vt:lpstr>Genesis 49:14 Nature</vt:lpstr>
      <vt:lpstr>Genesis 49:14-15 Issachar</vt:lpstr>
      <vt:lpstr>Genesis 49:15 Actions</vt:lpstr>
      <vt:lpstr>Genesis 49:15 Actions</vt:lpstr>
      <vt:lpstr>Genesis 49:15 Actions</vt:lpstr>
      <vt:lpstr>Genesis 49:15 Actions</vt:lpstr>
      <vt:lpstr>Genesis 49:15 Actions</vt:lpstr>
      <vt:lpstr>III. Genesis 49:3-27 Jacob’s Blessings on His Sons</vt:lpstr>
      <vt:lpstr>Genesis 49:16-18 Dan</vt:lpstr>
      <vt:lpstr>Genesis 49:16-18 Dan</vt:lpstr>
      <vt:lpstr>Genesis 49:16-18 Dan</vt:lpstr>
      <vt:lpstr>Genesis 49:17 Warrior</vt:lpstr>
      <vt:lpstr>Genesis 49:17 Warrior</vt:lpstr>
      <vt:lpstr>Genesis 49:17 Warrior</vt:lpstr>
      <vt:lpstr>Genesis 49:17 Warrior</vt:lpstr>
      <vt:lpstr>Genesis 49:16-18 Dan</vt:lpstr>
      <vt:lpstr>III. Genesis 49:3-27 Jacob’s Blessings on His Sons</vt:lpstr>
      <vt:lpstr>Genesis 49:19 Gad</vt:lpstr>
      <vt:lpstr>Genesis 49:19 Gad</vt:lpstr>
      <vt:lpstr>Genesis 49:19 Gad</vt:lpstr>
      <vt:lpstr>III. Genesis 49:3-27 Jacob’s Blessings on His Sons</vt:lpstr>
      <vt:lpstr>Genesis 49:20 Asher</vt:lpstr>
      <vt:lpstr>Genesis 49:20 Asher</vt:lpstr>
      <vt:lpstr>Genesis 49:20 Asher</vt:lpstr>
      <vt:lpstr>III. Genesis 49:3-27 Jacob’s Blessings on His Sons</vt:lpstr>
      <vt:lpstr>Genesis 49:21 Naphtali</vt:lpstr>
      <vt:lpstr>Genesis 49:21 Naphtali</vt:lpstr>
      <vt:lpstr>Genesis 49:21 Naphtali</vt:lpstr>
      <vt:lpstr>III. Genesis 49:3-27 Jacob’s Blessings on His Sons</vt:lpstr>
      <vt:lpstr>Genesis 49:22-26 Joseph</vt:lpstr>
      <vt:lpstr>Genesis 49:22-26 Joseph</vt:lpstr>
      <vt:lpstr>Genesis 49:22 Progeny</vt:lpstr>
      <vt:lpstr>Genesis 49:22 Progeny</vt:lpstr>
      <vt:lpstr>Genesis 49:22 Progeny</vt:lpstr>
      <vt:lpstr>Genesis 49:22 Progeny</vt:lpstr>
      <vt:lpstr>Genesis 49:22-26 Joseph</vt:lpstr>
      <vt:lpstr>Genesis 49:23 Persecution</vt:lpstr>
      <vt:lpstr>Genesis 49:23 Persecution</vt:lpstr>
      <vt:lpstr>Genesis 49:23 Persecution</vt:lpstr>
      <vt:lpstr>Genesis 49:23 Persecution</vt:lpstr>
      <vt:lpstr>Genesis 49:22-26 Joseph</vt:lpstr>
      <vt:lpstr>Genesis 49:24 Survival</vt:lpstr>
      <vt:lpstr>Genesis 49:24 Survival</vt:lpstr>
      <vt:lpstr>Genesis 49:24 Survival</vt:lpstr>
      <vt:lpstr>Genesis 49:24 Survival</vt:lpstr>
      <vt:lpstr>Genesis 49:24 Survival</vt:lpstr>
      <vt:lpstr>Genesis 49:22-26 Joseph</vt:lpstr>
      <vt:lpstr>Genesis 49:25 Future Blessings</vt:lpstr>
      <vt:lpstr>Genesis 49:25 Future Blessings</vt:lpstr>
      <vt:lpstr>Genesis 49:25a-b God as Source</vt:lpstr>
      <vt:lpstr>Genesis 49:25a-b God as Source</vt:lpstr>
      <vt:lpstr>Genesis 49:25a-b God as Source</vt:lpstr>
      <vt:lpstr>Genesis 49:25 Future Blessings</vt:lpstr>
      <vt:lpstr>Genesis 49:25c-e Other Sources</vt:lpstr>
      <vt:lpstr>Genesis 49:25c-e Other Sources</vt:lpstr>
      <vt:lpstr>Genesis 49:25c-e Other Sources</vt:lpstr>
      <vt:lpstr>Genesis 49:25c-e Other Sources</vt:lpstr>
      <vt:lpstr>Genesis 49:22-26 Joseph</vt:lpstr>
      <vt:lpstr>III. Genesis 49:3-27 Jacob’s Blessings on His Sons</vt:lpstr>
      <vt:lpstr>Genesis 49:27 Benjamin</vt:lpstr>
      <vt:lpstr>Genesis 49:27 Benjamin</vt:lpstr>
      <vt:lpstr>Genesis 49:27 Benjamin</vt:lpstr>
      <vt:lpstr>Genesis 49:27 Benjamin</vt:lpstr>
      <vt:lpstr>Genesis 49:1-33 Jacob Blesses His Sons</vt:lpstr>
      <vt:lpstr>IV. Genesis 49:28 Concluding Summary</vt:lpstr>
      <vt:lpstr>IV. Genesis 49:28 Concluding Summary</vt:lpstr>
      <vt:lpstr>IV. Genesis 49:28 Concluding Summary</vt:lpstr>
      <vt:lpstr>Genesis 49:1-33 Jacob Blesses His Sons</vt:lpstr>
      <vt:lpstr>V. Genesis 49:29-33 Jacob’s Death</vt:lpstr>
      <vt:lpstr>V. Genesis 49:29-33 Jacob’s Death</vt:lpstr>
      <vt:lpstr>V. Genesis 49:29-33 Jacob’s Death</vt:lpstr>
      <vt:lpstr>V. Genesis 49:29-33 Jacob’s Death</vt:lpstr>
      <vt:lpstr>V. Genesis 49:29-33 Jacob’s Death</vt:lpstr>
      <vt:lpstr>V. Genesis 49:29-33 Jacob’s Death</vt:lpstr>
      <vt:lpstr>V. Genesis 49:29-33 Jacob’s Death</vt:lpstr>
      <vt:lpstr>V. Genesis 49:29-33 Jacob’s Death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Genesis 49:1-33 Jacob Blesses His Sons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188 - 49v5-7</dc:title>
  <dc:subject>Genesis 49</dc:subject>
  <dc:creator>A. Woods</dc:creator>
  <dc:description>Modified by Jim McGowan</dc:description>
  <cp:lastModifiedBy>Jim McGowan</cp:lastModifiedBy>
  <cp:revision>4574</cp:revision>
  <cp:lastPrinted>2024-11-15T16:21:07Z</cp:lastPrinted>
  <dcterms:created xsi:type="dcterms:W3CDTF">2009-03-17T12:21:13Z</dcterms:created>
  <dcterms:modified xsi:type="dcterms:W3CDTF">2025-01-12T03:38:11Z</dcterms:modified>
</cp:coreProperties>
</file>