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8"/>
  </p:notesMasterIdLst>
  <p:handoutMasterIdLst>
    <p:handoutMasterId r:id="rId49"/>
  </p:handoutMasterIdLst>
  <p:sldIdLst>
    <p:sldId id="6881" r:id="rId3"/>
    <p:sldId id="6984" r:id="rId4"/>
    <p:sldId id="6883" r:id="rId5"/>
    <p:sldId id="6996" r:id="rId6"/>
    <p:sldId id="6885" r:id="rId7"/>
    <p:sldId id="6997" r:id="rId8"/>
    <p:sldId id="6887" r:id="rId9"/>
    <p:sldId id="6998" r:id="rId10"/>
    <p:sldId id="6922" r:id="rId11"/>
    <p:sldId id="6999" r:id="rId12"/>
    <p:sldId id="7000" r:id="rId13"/>
    <p:sldId id="7001" r:id="rId14"/>
    <p:sldId id="7006" r:id="rId15"/>
    <p:sldId id="7076" r:id="rId16"/>
    <p:sldId id="6920" r:id="rId17"/>
    <p:sldId id="7077" r:id="rId18"/>
    <p:sldId id="7078" r:id="rId19"/>
    <p:sldId id="6860" r:id="rId20"/>
    <p:sldId id="7079" r:id="rId21"/>
    <p:sldId id="7080" r:id="rId22"/>
    <p:sldId id="7007" r:id="rId23"/>
    <p:sldId id="7081" r:id="rId24"/>
    <p:sldId id="7082" r:id="rId25"/>
    <p:sldId id="7083" r:id="rId26"/>
    <p:sldId id="7084" r:id="rId27"/>
    <p:sldId id="7085" r:id="rId28"/>
    <p:sldId id="5313" r:id="rId29"/>
    <p:sldId id="7086" r:id="rId30"/>
    <p:sldId id="7011" r:id="rId31"/>
    <p:sldId id="7087" r:id="rId32"/>
    <p:sldId id="7088" r:id="rId33"/>
    <p:sldId id="7089" r:id="rId34"/>
    <p:sldId id="7012" r:id="rId35"/>
    <p:sldId id="7090" r:id="rId36"/>
    <p:sldId id="6541" r:id="rId37"/>
    <p:sldId id="2191" r:id="rId38"/>
    <p:sldId id="7091" r:id="rId39"/>
    <p:sldId id="7092" r:id="rId40"/>
    <p:sldId id="6863" r:id="rId41"/>
    <p:sldId id="7093" r:id="rId42"/>
    <p:sldId id="7094" r:id="rId43"/>
    <p:sldId id="7095" r:id="rId44"/>
    <p:sldId id="7096" r:id="rId45"/>
    <p:sldId id="6981" r:id="rId46"/>
    <p:sldId id="7097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34C61-3DE5-4C43-A2A4-2CFB7C4196F4}" v="4" dt="2020-11-19T01:59:06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529" autoAdjust="0"/>
  </p:normalViewPr>
  <p:slideViewPr>
    <p:cSldViewPr>
      <p:cViewPr varScale="1">
        <p:scale>
          <a:sx n="120" d="100"/>
          <a:sy n="120" d="100"/>
        </p:scale>
        <p:origin x="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320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4" y="76200"/>
            <a:ext cx="3847253" cy="762000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016 - James 3:1-12</a:t>
            </a:r>
          </a:p>
          <a:p>
            <a:pPr>
              <a:defRPr/>
            </a:pPr>
            <a:r>
              <a:rPr lang="en-US" sz="1500" dirty="0"/>
              <a:t>02-10-2021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F6D9-3ED1-491D-ABBF-4171F7330A3B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B972-4244-4A88-9730-342E1454F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6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70EB8-5B90-FB10-6803-2AAFEF41F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7B7BBC3-4837-0C83-1D59-070915B3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2C772C9-6A5D-F403-7E04-F0875CEC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B55EB-B1CD-ADBF-C3D1-27281387F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999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Mandamiento: no al favoritismo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Situación: favoritismo en la asamblea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Razonamiento: el favoritismo es contrario al carácter de Dios y Sus propósitos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30CA1-69B0-44B7-2690-A3AB7D71F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809C96F-7CE2-D3A4-EAC7-D4C0C2D34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8F04F7-E062-0097-81CD-C13A3DB44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36DAC-ED21-4CCD-0C1C-C778E56D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11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Manisfesta en Obras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(2:14-26)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924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Tesis: las obras acompañan la fe útil (2:14)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Cinco ilustraciones (2:15-26)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Hermano necesitado (2:15-17)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Demonio Monoteista  (2:18-19)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(2:20-24)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Rajab (2:25)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Cadáver sin vida (2:26)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7A233-026B-8C75-A75D-AE9B7DFF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66157"/>
            <a:ext cx="2414225" cy="1579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51489-8D6F-EB1F-5C47-3EC66F9C7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A425746-4D2A-F510-926F-91F519630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77751A7-A9FE-BDDE-4456-8789674A3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63341-1061-240C-097B-6A0384962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103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A4A6A2CB-46F8-4E10-A62B-B7B6B8AE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62238B-36C2-7E52-8848-2B1BDDB4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02" y="4704283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5C0B-FAAD-D187-3358-C9D7E32F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45EE939-B376-1200-51BA-ECAC192A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1B6E139-10BE-C221-12FA-A99CE1F25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189052BD-C201-0405-B723-45965C22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EF82F3-65B9-4703-E7D3-5E81033F3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EB4C6-6FD3-3027-7A72-D3533CC6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D4B5114-5226-8A75-4335-77B047C85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AACD755-F314-FBEC-DDAD-6F6606CA3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EE6E7A9C-28E5-D4D8-4AAA-F315570C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0E033B-77E4-8891-55BE-DF6C51BA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7C55B-E11D-1F26-1FB8-A0B796FDF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0787F12-8DFA-23EE-EEE2-332F17291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58B37C2-C961-4780-163A-2995B124D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09E0F025-778C-1117-68BD-DC7B29F4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A86DE1-F0F4-F202-06B1-0FC117F5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9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A9273-2CBB-948F-F697-CB032179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CD6A717-D5E7-C11D-5CCF-BA3D502DF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8186300-FF65-4A7E-3118-620B9C850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4BC8876F-4A63-E5CE-077E-332DAEFC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83D2D8-5F91-8D71-6BE0-D072A9A7B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(3:3-5)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5116915" cy="2743200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Freno vs. el caballo(3)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Timón vs. el barco (4)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Chispa vs. el incendio (5)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A4A6A2CB-46F8-4E10-A62B-B7B6B8AE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A732E-54A4-DF24-97E2-08CA9687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945518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6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39599-4F3C-CD3D-028D-107A54AD8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99EF0A1-E643-A414-EAB3-5E6CE87AB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(3:3-5)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5027A26-4E0C-14ED-3B61-B83F6F8EA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5116915" cy="2743200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Freno vs. el caballo(3)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Timón vs. el barco (4)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Chispa vs. el incendio (5)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16E0645E-E98F-8B1C-69F8-2B81E471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CF2E8B-B101-DEB2-6FB0-90F5B3B8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945518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69759-02AB-B5B3-76B8-2F5D1FF00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D0282AE-CE6A-45F1-1FA4-32E7414D4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(3:3-5)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7D5F2E3-FCF8-FE2D-E543-F6BF89B4C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5116915" cy="2743200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Freno vs. el caballo(3)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Timón vs. el barco (4)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Chispa vs. el incendio (5)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6CCEC94B-024F-2A3C-ABCD-301819C4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C39162-8B7B-CD2F-474C-6617C61E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945518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EE3A0-7CBD-5C0E-8EB4-19F4188C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D0F54DA-63B1-2593-C2B5-26222CA7B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(3:3-5)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5C3FC71-8D1F-12B0-DF51-900B44CAF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5116915" cy="2743200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Freno vs. el caballo(3)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Timón vs. el barco (4)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Chispa vs. el incendio (5)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FB23AFF1-3F34-C1FF-98E8-389532C3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48684F-DBF6-B54E-A4D8-DF91AD56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945518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4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917B-0850-3504-086E-5F5B6B59E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4DA5DAF-6047-4A4E-F6E5-0D27A5FF0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3F5166-41B7-A01C-31C3-3309FE0D2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B3B9C2EC-4C6E-9982-48B2-3ABB45C9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1D060C-8D9C-3878-2FA1-D17AA3FC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6729B-81D4-A828-A4F3-1EEBCAD1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3102150-8E51-F9BC-22B5-3B46590A4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8234525-33B8-9F93-A033-DCB6D2B84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1FDD7DE8-D18B-C8D3-70EB-D5F7E670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A575A2-06B2-4A68-E7B8-8B7DFE07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5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" y="1447800"/>
            <a:ext cx="9144000" cy="49530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 de uno de los amigos de la infancia de Hitler, un tipo llamado Ernest. Le introdujo a Hitler una droga psicodélica que producía visiones clarividentes y aumentaba las percepciones espirituales. De esta manera,  Hitler, "estaba facultado para llevar a cabo los actos que creía que el destino había decretado". Incluso los que conocían a Hitler desde sus primeros días eran muy conscientes de sus poderes ocultos". Y este es el testimonio de alguien que conocía a Hitler. Su amigo August Kubizek,  dijo: </a:t>
            </a:r>
            <a:r>
              <a:rPr lang="es-CO" sz="27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‘Era como si otro ser hablara desde dentro de su cuerpo.</a:t>
            </a: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se trataba de que el orador se dejara llevar por sus propias palabras. Sentí como si él mismo. (es decir, Hitler) "escuchara con asombro y emoción lo que salía de él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’”</a:t>
            </a:r>
          </a:p>
        </p:txBody>
      </p:sp>
      <p:pic>
        <p:nvPicPr>
          <p:cNvPr id="1026" name="Picture 2" descr="Image result for erwin lutzer">
            <a:extLst>
              <a:ext uri="{FF2B5EF4-FFF2-40B4-BE49-F238E27FC236}">
                <a16:creationId xmlns:a16="http://schemas.microsoft.com/office/drawing/2014/main" id="{082D8B85-E46C-4217-807A-7314260A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4E90F-4D62-4A57-A0C2-A7D2D99B582A}"/>
              </a:ext>
            </a:extLst>
          </p:cNvPr>
          <p:cNvSpPr txBox="1"/>
          <p:nvPr/>
        </p:nvSpPr>
        <p:spPr>
          <a:xfrm>
            <a:off x="2205318" y="217438"/>
            <a:ext cx="473336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Erwin Lutzer</a:t>
            </a:r>
          </a:p>
          <a:p>
            <a:pPr algn="ctr"/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La Cruz de Hitler: cómo se utilizó la cruz para promover la agenda nazi (Chicago: Moody, 2016), 83.</a:t>
            </a:r>
          </a:p>
        </p:txBody>
      </p:sp>
    </p:spTree>
    <p:extLst>
      <p:ext uri="{BB962C8B-B14F-4D97-AF65-F5344CB8AC3E}">
        <p14:creationId xmlns:p14="http://schemas.microsoft.com/office/powerpoint/2010/main" val="224543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81ED4-86E4-74D4-CA71-F3DA4943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592F14E-56CF-B63E-EC1E-B79869741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11BDF9-1FAD-87ED-FC41-89D5064B5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8DA000E3-D5BE-F4CD-5EFF-40FFDBAF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35D0A2-77E9-EEFF-4759-FEAF53602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0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2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(3:7-8)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162800" cy="1752600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el hombre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domar (7)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el hombre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puede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domar(8)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A4A6A2CB-46F8-4E10-A62B-B7B6B8AE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488903-00C6-A967-AE67-345F9407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14" y="4732506"/>
            <a:ext cx="2455414" cy="15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6DED8-73CA-5E75-E1EC-CA835CAD5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D17B78A-1B29-0809-C4DD-3137DE187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2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(3:7-8)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7E0C3CF-C490-727E-EA59-8AFE5C3F4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162800" cy="1752600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el hombre puede domar (7)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el hombre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puede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domar (8)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55E277E6-88B2-808C-016D-A4CA69783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EFB95D-9F0F-0DE6-DEB7-35623325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14" y="4732506"/>
            <a:ext cx="2455414" cy="15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3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9E4E5-1842-B326-0B8E-00781E921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891B4E7-AA96-9617-9D15-5497B060F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2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(3:7-8)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BCC280-AF13-7BAF-38B6-56155B57E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162800" cy="1752600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el hombre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domar (7)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el hombre no puede domar (8)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AAF30846-EACB-F2D2-501E-D011D073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CDA858-F440-A3DB-D45B-CF3ED4D8F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14" y="4732506"/>
            <a:ext cx="2455414" cy="15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35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F137D-29DB-24C3-C2FF-6ECA31B5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F132AA3-AA37-351A-39EC-D54806BA4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A4421AE-5CF1-A43F-D16D-56109B265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C2B31528-999D-A371-9E34-413FA42A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181943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05E9E3-3CEF-3F4B-44AD-24C7FF7DB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16" y="4953000"/>
            <a:ext cx="2581599" cy="16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F2C45FDD-EDF4-4FE0-A1B7-116D0C30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99CFBA-7EAA-79B8-B1C9-105F529F8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9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4462-3518-684C-259E-C0FDBD6D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430BF69-0FDA-2FD2-A5B8-1A89DC4A1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DEBA118-F5AC-6670-3FB5-3CE57CAF1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914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5985E283-E407-9FD1-6E1A-CF304E97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E3D159-5F39-0CA5-970E-C6813D91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60268-F382-4999-988E-7120E0B06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2475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900" dirty="0">
                <a:latin typeface="Calibri" panose="020F0502020204030204" pitchFamily="34" charset="0"/>
              </a:rPr>
              <a:t>Entonces dijo Dios: “Hagamos al hombre a nuestra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imagen</a:t>
            </a:r>
            <a:r>
              <a:rPr lang="es-CO" sz="2900" dirty="0">
                <a:latin typeface="Calibri" panose="020F0502020204030204" pitchFamily="34" charset="0"/>
              </a:rPr>
              <a:t>, conforme a nuestra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semejanza</a:t>
            </a:r>
            <a:r>
              <a:rPr lang="es-CO" sz="2900" dirty="0">
                <a:latin typeface="Calibri" panose="020F0502020204030204" pitchFamily="34" charset="0"/>
              </a:rPr>
              <a:t>, y tenga dominio sobre los peces del mar, las aves del cielo, el ganado, y en toda la tierra, y sobre todo animal que se desplaza sobre la tierra”. 27 Creó, pues, Dios al hombre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 su imagen</a:t>
            </a:r>
            <a:r>
              <a:rPr lang="es-CO" sz="2900" dirty="0">
                <a:latin typeface="Calibri" panose="020F0502020204030204" pitchFamily="34" charset="0"/>
              </a:rPr>
              <a:t>; a </a:t>
            </a:r>
            <a:r>
              <a:rPr lang="es-CO" sz="29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imagen de Dios</a:t>
            </a:r>
            <a:r>
              <a:rPr lang="es-CO" sz="2900" dirty="0">
                <a:latin typeface="Calibri" panose="020F0502020204030204" pitchFamily="34" charset="0"/>
              </a:rPr>
              <a:t> lo creó; hombre y mujer los creó. 28 Dios los bendijo y les dijo: “Sean fecundos y multiplíquense. Llenen la tierra; sojúzguenla y tengan dominio sobre los peces del mar, las aves del cielo y todos los animales que se desplazan sobre la tierra”</a:t>
            </a:r>
            <a:endParaRPr lang="en-US" sz="2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0AEA2-EC96-493E-ABC9-B4244016B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9:6</a:t>
            </a:r>
          </a:p>
          <a:p>
            <a:pPr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El que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derrame sangre de hombre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, su sangre será derramada por hombre; porque a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 de Dios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 él hizo al hombre.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1539B-B511-4397-91B0-3E4C472C2D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150" y="2438202"/>
            <a:ext cx="263370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944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141A9-BD13-14FB-69BB-8031FC91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6996283A-B5C3-94BC-2573-475F88863F3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87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1024-4D39-1104-DB12-B85DFFCA6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A916AD8-700B-DFF6-8026-42EC0BD09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E866511-2BDA-CCF2-AD62-87DACF5A1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914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1AF47DED-A829-7C13-6BB7-897CA78A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44D864-0A9A-32CF-FE5F-AE868A39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30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B269CC-B0A3-40A2-92B5-A72FDCFF84D0}"/>
              </a:ext>
            </a:extLst>
          </p:cNvPr>
          <p:cNvGraphicFramePr>
            <a:graphicFrameLocks/>
          </p:cNvGraphicFramePr>
          <p:nvPr/>
        </p:nvGraphicFramePr>
        <p:xfrm>
          <a:off x="114300" y="350838"/>
          <a:ext cx="8915400" cy="55166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4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CHARACTERISTICAS UNICAS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Sermon del Monte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Conciso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Griego de alta calidad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s-E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Ilustraciones de la naturaleza y la vida diaria</a:t>
                      </a: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Proverbios y Amos del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Cristología no desarrollada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Imperativos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Práctico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 libro más antiguo del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Muchos recursos literarios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Díficil de bosquejar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D88F-C8C6-E6A6-A86D-CB8AE0793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3B0D90F9-0ABB-54F2-B158-01440F206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9AC8106B-65F9-9262-118C-B669ED59F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A68AE-AECA-CA43-A8CA-B40E7FD1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964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FEC2A-140A-57AA-D9E8-27798B664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14AD419-526C-36ED-0186-81F7E666C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2257C42-102B-803D-DB0A-E035FC3C7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dirty="0">
                <a:solidFill>
                  <a:srgbClr val="FFFFCC"/>
                </a:solidFill>
              </a:rPr>
              <a:t>Tres Ilustraciones</a:t>
            </a:r>
            <a:r>
              <a:rPr lang="en-US" sz="3000" dirty="0">
                <a:solidFill>
                  <a:srgbClr val="FFFFCC"/>
                </a:solidFill>
              </a:rPr>
              <a:t>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Agua dulce y amarga </a:t>
            </a:r>
            <a:r>
              <a:rPr lang="en-US" sz="3000" dirty="0"/>
              <a:t>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16C2F055-B12B-5AFA-593D-B4455231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69C4F5-6245-E0E9-6E99-5EFB0B24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718A9-E63B-5ABE-8BE0-0802ED74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F50A9A5-E39F-D577-11B7-EC3608C5C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AD05D1C-D1AF-CB37-37D8-39F89B28F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dirty="0">
                <a:solidFill>
                  <a:srgbClr val="FFFFCC"/>
                </a:solidFill>
              </a:rPr>
              <a:t>Tres Ilustraciones</a:t>
            </a:r>
            <a:r>
              <a:rPr lang="en-US" sz="3000" dirty="0"/>
              <a:t>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Higuera produce olivas</a:t>
            </a:r>
            <a:r>
              <a:rPr lang="en-US" sz="3000" dirty="0"/>
              <a:t>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2448FEA6-5D29-ACCC-37E9-27774633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E22AAB-B3CB-C15C-9A0D-574D48D15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40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EBCED-9737-C8F0-DCFC-71BC36D25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22587D76-E1D6-E1B4-1590-D65F730D2F0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1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9857-BA49-AB42-D6E6-0A1D6914E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909C5A3-7588-81AB-F73A-9CCB5CC7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57200" indent="-457200" algn="ctr" eaLnBrk="1" hangingPunct="1">
              <a:buClr>
                <a:srgbClr val="CC99FF"/>
              </a:buClr>
              <a:buFont typeface="+mj-lt"/>
              <a:buAutoNum type="alphaUcPeriod" startAt="3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(3:9-12)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B25CCEB-C78F-CB83-CE09-C3F8300E5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858000" cy="4460875"/>
          </a:xfrm>
        </p:spPr>
        <p:txBody>
          <a:bodyPr/>
          <a:lstStyle/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/>
              <a:t>Alaba a Dios y maldice al hombre (9-10)</a:t>
            </a:r>
          </a:p>
          <a:p>
            <a:pPr marL="457200" lvl="1" indent="-454025" eaLnBrk="1" hangingPunct="1">
              <a:spcBef>
                <a:spcPts val="0"/>
              </a:spcBef>
              <a:spcAft>
                <a:spcPts val="2400"/>
              </a:spcAft>
              <a:buClr>
                <a:srgbClr val="66FF99"/>
              </a:buClr>
              <a:buSzPct val="100000"/>
              <a:buFont typeface="+mj-lt"/>
              <a:buAutoNum type="arabicParenR"/>
              <a:defRPr/>
            </a:pPr>
            <a:r>
              <a:rPr lang="en-US" sz="3000" b="1" dirty="0">
                <a:solidFill>
                  <a:srgbClr val="FFFFCC"/>
                </a:solidFill>
              </a:rPr>
              <a:t>Tres Ilustraciones (11-12)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Agua dulce y amarga (11)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dirty="0"/>
              <a:t>Higuera produce olivas (12a)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Agua salada brota agua dulce (12b)</a:t>
            </a:r>
          </a:p>
        </p:txBody>
      </p:sp>
      <p:pic>
        <p:nvPicPr>
          <p:cNvPr id="7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20C5C07F-5A51-F155-F337-2883D292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C90F94-909D-3CC8-216E-52FB8A440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99" y="5334000"/>
            <a:ext cx="1997479" cy="1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2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49451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433CF-364D-0AA8-656B-F6EF3AF9C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592D6FC-0B7D-64B7-59E7-08D656D9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BBB9958-87C9-A8B9-AD06-D40997E33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6FE5D050-D5B7-8BAC-F23C-AC3E92F1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CC06B-7272-FBF0-70A6-4E93A2C67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02" y="4704283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5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34BD-F411-BD50-A7DD-62913821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E80BA7F-E117-194C-93E1-40A936815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A65F8B-CA82-3795-F4C2-AE05696C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876563-F598-7F80-AB04-FF84029E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472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 durante las pruebas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60FD3-1F2B-E843-4D43-406E5C9AD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FB1E9CA-3C1D-D09A-293C-76CB3D7FE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2BC165C-2D88-3A23-1CB1-176DD6AEA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57912-5AAE-F931-A71A-13B2DEE6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7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Obedece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Necesidad de la Obediencia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Necesidad de la Religión Verdadera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4446</TotalTime>
  <Words>1943</Words>
  <Application>Microsoft Office PowerPoint</Application>
  <PresentationFormat>On-screen Show (4:3)</PresentationFormat>
  <Paragraphs>310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</vt:lpstr>
      <vt:lpstr>Santiago 1:12-18</vt:lpstr>
      <vt:lpstr>Estructura</vt:lpstr>
      <vt:lpstr>La Fe Obedece a Dios (Stg 1:19-27)</vt:lpstr>
      <vt:lpstr>Estructura</vt:lpstr>
      <vt:lpstr>Favoritismo (2:1-13)</vt:lpstr>
      <vt:lpstr>Estructura</vt:lpstr>
      <vt:lpstr>Fe Manisfesta en Obras (2:14-26)</vt:lpstr>
      <vt:lpstr>Estructura</vt:lpstr>
      <vt:lpstr>Domando la Lengua (3:1-12)</vt:lpstr>
      <vt:lpstr>Domando la Lengua (3:1-12)</vt:lpstr>
      <vt:lpstr>Domando la Lengua (3:1-12)</vt:lpstr>
      <vt:lpstr>PowerPoint Presentation</vt:lpstr>
      <vt:lpstr>Domando la Lengua (3:1-12)</vt:lpstr>
      <vt:lpstr>Domando la Lengua (3:1-12)</vt:lpstr>
      <vt:lpstr>Ilustraciones (3:3-5)</vt:lpstr>
      <vt:lpstr>Ilustraciones (3:3-5)</vt:lpstr>
      <vt:lpstr>Ilustracioness (3:3-5)</vt:lpstr>
      <vt:lpstr>Ilustracioness (3:3-5)</vt:lpstr>
      <vt:lpstr>Domando la Lengua (3:1-12)</vt:lpstr>
      <vt:lpstr>Domando la Lengua (3:1-12)</vt:lpstr>
      <vt:lpstr>PowerPoint Presentation</vt:lpstr>
      <vt:lpstr>Domando la Lengua (3:1-12)</vt:lpstr>
      <vt:lpstr>Indomable (3:7-8)</vt:lpstr>
      <vt:lpstr>Indomable (3:7-8)</vt:lpstr>
      <vt:lpstr>Indomable (3:7-8)</vt:lpstr>
      <vt:lpstr>Domando la Lengua (3:1-12)</vt:lpstr>
      <vt:lpstr>Inestable (3:9-12)</vt:lpstr>
      <vt:lpstr>Inestable (3:9-12)</vt:lpstr>
      <vt:lpstr>PowerPoint Presentation</vt:lpstr>
      <vt:lpstr>PowerPoint Presentation</vt:lpstr>
      <vt:lpstr>PowerPoint Presentation</vt:lpstr>
      <vt:lpstr>Inestable (3:9-12)</vt:lpstr>
      <vt:lpstr>PowerPoint Presentation</vt:lpstr>
      <vt:lpstr>Inestable (3:9-12)</vt:lpstr>
      <vt:lpstr>Inestable (3:9-12)</vt:lpstr>
      <vt:lpstr>PowerPoint Presentation</vt:lpstr>
      <vt:lpstr>Inestable (3:9-12)</vt:lpstr>
      <vt:lpstr>CONCLUSION</vt:lpstr>
      <vt:lpstr>Domando la Lengua (3:1-12)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016 - James-3v1-12 - MODIFIED</dc:title>
  <dc:subject>James</dc:subject>
  <dc:creator>A. Woods</dc:creator>
  <cp:lastModifiedBy>Claudia Mora</cp:lastModifiedBy>
  <cp:revision>408</cp:revision>
  <cp:lastPrinted>2021-02-09T20:19:08Z</cp:lastPrinted>
  <dcterms:created xsi:type="dcterms:W3CDTF">2009-02-05T03:17:51Z</dcterms:created>
  <dcterms:modified xsi:type="dcterms:W3CDTF">2025-01-10T15:47:55Z</dcterms:modified>
</cp:coreProperties>
</file>