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06"/>
  </p:notesMasterIdLst>
  <p:handoutMasterIdLst>
    <p:handoutMasterId r:id="rId207"/>
  </p:handoutMasterIdLst>
  <p:sldIdLst>
    <p:sldId id="2094" r:id="rId2"/>
    <p:sldId id="9505" r:id="rId3"/>
    <p:sldId id="12193" r:id="rId4"/>
    <p:sldId id="12273" r:id="rId5"/>
    <p:sldId id="12291" r:id="rId6"/>
    <p:sldId id="12296" r:id="rId7"/>
    <p:sldId id="12297" r:id="rId8"/>
    <p:sldId id="12298" r:id="rId9"/>
    <p:sldId id="12456" r:id="rId10"/>
    <p:sldId id="12473" r:id="rId11"/>
    <p:sldId id="12474" r:id="rId12"/>
    <p:sldId id="12292" r:id="rId13"/>
    <p:sldId id="12299" r:id="rId14"/>
    <p:sldId id="12300" r:id="rId15"/>
    <p:sldId id="12301" r:id="rId16"/>
    <p:sldId id="4192" r:id="rId17"/>
    <p:sldId id="3694" r:id="rId18"/>
    <p:sldId id="12476" r:id="rId19"/>
    <p:sldId id="12477" r:id="rId20"/>
    <p:sldId id="12457" r:id="rId21"/>
    <p:sldId id="12478" r:id="rId22"/>
    <p:sldId id="12136" r:id="rId23"/>
    <p:sldId id="12293" r:id="rId24"/>
    <p:sldId id="12302" r:id="rId25"/>
    <p:sldId id="12443" r:id="rId26"/>
    <p:sldId id="12314" r:id="rId27"/>
    <p:sldId id="12315" r:id="rId28"/>
    <p:sldId id="12246" r:id="rId29"/>
    <p:sldId id="12318" r:id="rId30"/>
    <p:sldId id="12458" r:id="rId31"/>
    <p:sldId id="12459" r:id="rId32"/>
    <p:sldId id="12319" r:id="rId33"/>
    <p:sldId id="12320" r:id="rId34"/>
    <p:sldId id="12316" r:id="rId35"/>
    <p:sldId id="12317" r:id="rId36"/>
    <p:sldId id="12321" r:id="rId37"/>
    <p:sldId id="12322" r:id="rId38"/>
    <p:sldId id="5687" r:id="rId39"/>
    <p:sldId id="282" r:id="rId40"/>
    <p:sldId id="12479" r:id="rId41"/>
    <p:sldId id="12460" r:id="rId42"/>
    <p:sldId id="12461" r:id="rId43"/>
    <p:sldId id="4281" r:id="rId44"/>
    <p:sldId id="3229" r:id="rId45"/>
    <p:sldId id="12480" r:id="rId46"/>
    <p:sldId id="12324" r:id="rId47"/>
    <p:sldId id="12462" r:id="rId48"/>
    <p:sldId id="12444" r:id="rId49"/>
    <p:sldId id="12325" r:id="rId50"/>
    <p:sldId id="12326" r:id="rId51"/>
    <p:sldId id="12330" r:id="rId52"/>
    <p:sldId id="12331" r:id="rId53"/>
    <p:sldId id="12463" r:id="rId54"/>
    <p:sldId id="12464" r:id="rId55"/>
    <p:sldId id="12332" r:id="rId56"/>
    <p:sldId id="12481" r:id="rId57"/>
    <p:sldId id="12482" r:id="rId58"/>
    <p:sldId id="12327" r:id="rId59"/>
    <p:sldId id="12328" r:id="rId60"/>
    <p:sldId id="12333" r:id="rId61"/>
    <p:sldId id="12334" r:id="rId62"/>
    <p:sldId id="12465" r:id="rId63"/>
    <p:sldId id="12466" r:id="rId64"/>
    <p:sldId id="7796" r:id="rId65"/>
    <p:sldId id="12335" r:id="rId66"/>
    <p:sldId id="12467" r:id="rId67"/>
    <p:sldId id="12468" r:id="rId68"/>
    <p:sldId id="12329" r:id="rId69"/>
    <p:sldId id="12336" r:id="rId70"/>
    <p:sldId id="12337" r:id="rId71"/>
    <p:sldId id="5255" r:id="rId72"/>
    <p:sldId id="12338" r:id="rId73"/>
    <p:sldId id="12469" r:id="rId74"/>
    <p:sldId id="12470" r:id="rId75"/>
    <p:sldId id="12471" r:id="rId76"/>
    <p:sldId id="12445" r:id="rId77"/>
    <p:sldId id="12339" r:id="rId78"/>
    <p:sldId id="12340" r:id="rId79"/>
    <p:sldId id="12345" r:id="rId80"/>
    <p:sldId id="12346" r:id="rId81"/>
    <p:sldId id="12347" r:id="rId82"/>
    <p:sldId id="12348" r:id="rId83"/>
    <p:sldId id="12341" r:id="rId84"/>
    <p:sldId id="12349" r:id="rId85"/>
    <p:sldId id="12350" r:id="rId86"/>
    <p:sldId id="12351" r:id="rId87"/>
    <p:sldId id="12352" r:id="rId88"/>
    <p:sldId id="12353" r:id="rId89"/>
    <p:sldId id="12342" r:id="rId90"/>
    <p:sldId id="12354" r:id="rId91"/>
    <p:sldId id="12355" r:id="rId92"/>
    <p:sldId id="12356" r:id="rId93"/>
    <p:sldId id="12357" r:id="rId94"/>
    <p:sldId id="12358" r:id="rId95"/>
    <p:sldId id="12343" r:id="rId96"/>
    <p:sldId id="12359" r:id="rId97"/>
    <p:sldId id="12360" r:id="rId98"/>
    <p:sldId id="12361" r:id="rId99"/>
    <p:sldId id="12362" r:id="rId100"/>
    <p:sldId id="12363" r:id="rId101"/>
    <p:sldId id="12344" r:id="rId102"/>
    <p:sldId id="12364" r:id="rId103"/>
    <p:sldId id="12365" r:id="rId104"/>
    <p:sldId id="12366" r:id="rId105"/>
    <p:sldId id="12446" r:id="rId106"/>
    <p:sldId id="12367" r:id="rId107"/>
    <p:sldId id="12368" r:id="rId108"/>
    <p:sldId id="12369" r:id="rId109"/>
    <p:sldId id="12370" r:id="rId110"/>
    <p:sldId id="12472" r:id="rId111"/>
    <p:sldId id="12483" r:id="rId112"/>
    <p:sldId id="12484" r:id="rId113"/>
    <p:sldId id="12447" r:id="rId114"/>
    <p:sldId id="12371" r:id="rId115"/>
    <p:sldId id="12372" r:id="rId116"/>
    <p:sldId id="12374" r:id="rId117"/>
    <p:sldId id="12375" r:id="rId118"/>
    <p:sldId id="12376" r:id="rId119"/>
    <p:sldId id="12373" r:id="rId120"/>
    <p:sldId id="12377" r:id="rId121"/>
    <p:sldId id="12378" r:id="rId122"/>
    <p:sldId id="12379" r:id="rId123"/>
    <p:sldId id="12380" r:id="rId124"/>
    <p:sldId id="12381" r:id="rId125"/>
    <p:sldId id="12448" r:id="rId126"/>
    <p:sldId id="12382" r:id="rId127"/>
    <p:sldId id="12383" r:id="rId128"/>
    <p:sldId id="12384" r:id="rId129"/>
    <p:sldId id="12386" r:id="rId130"/>
    <p:sldId id="12387" r:id="rId131"/>
    <p:sldId id="12388" r:id="rId132"/>
    <p:sldId id="12389" r:id="rId133"/>
    <p:sldId id="12385" r:id="rId134"/>
    <p:sldId id="12449" r:id="rId135"/>
    <p:sldId id="12390" r:id="rId136"/>
    <p:sldId id="12391" r:id="rId137"/>
    <p:sldId id="12392" r:id="rId138"/>
    <p:sldId id="12450" r:id="rId139"/>
    <p:sldId id="12393" r:id="rId140"/>
    <p:sldId id="12394" r:id="rId141"/>
    <p:sldId id="12395" r:id="rId142"/>
    <p:sldId id="12451" r:id="rId143"/>
    <p:sldId id="12396" r:id="rId144"/>
    <p:sldId id="12397" r:id="rId145"/>
    <p:sldId id="12398" r:id="rId146"/>
    <p:sldId id="12452" r:id="rId147"/>
    <p:sldId id="12403" r:id="rId148"/>
    <p:sldId id="12404" r:id="rId149"/>
    <p:sldId id="12409" r:id="rId150"/>
    <p:sldId id="12410" r:id="rId151"/>
    <p:sldId id="12411" r:id="rId152"/>
    <p:sldId id="12412" r:id="rId153"/>
    <p:sldId id="12405" r:id="rId154"/>
    <p:sldId id="12413" r:id="rId155"/>
    <p:sldId id="12414" r:id="rId156"/>
    <p:sldId id="12415" r:id="rId157"/>
    <p:sldId id="12416" r:id="rId158"/>
    <p:sldId id="12406" r:id="rId159"/>
    <p:sldId id="12417" r:id="rId160"/>
    <p:sldId id="12418" r:id="rId161"/>
    <p:sldId id="12419" r:id="rId162"/>
    <p:sldId id="12420" r:id="rId163"/>
    <p:sldId id="12421" r:id="rId164"/>
    <p:sldId id="12407" r:id="rId165"/>
    <p:sldId id="12422" r:id="rId166"/>
    <p:sldId id="12423" r:id="rId167"/>
    <p:sldId id="12425" r:id="rId168"/>
    <p:sldId id="12426" r:id="rId169"/>
    <p:sldId id="12427" r:id="rId170"/>
    <p:sldId id="12424" r:id="rId171"/>
    <p:sldId id="12428" r:id="rId172"/>
    <p:sldId id="12429" r:id="rId173"/>
    <p:sldId id="12453" r:id="rId174"/>
    <p:sldId id="12454" r:id="rId175"/>
    <p:sldId id="12408" r:id="rId176"/>
    <p:sldId id="12455" r:id="rId177"/>
    <p:sldId id="12399" r:id="rId178"/>
    <p:sldId id="12400" r:id="rId179"/>
    <p:sldId id="12401" r:id="rId180"/>
    <p:sldId id="12402" r:id="rId181"/>
    <p:sldId id="12294" r:id="rId182"/>
    <p:sldId id="12432" r:id="rId183"/>
    <p:sldId id="12433" r:id="rId184"/>
    <p:sldId id="12434" r:id="rId185"/>
    <p:sldId id="12295" r:id="rId186"/>
    <p:sldId id="12435" r:id="rId187"/>
    <p:sldId id="12436" r:id="rId188"/>
    <p:sldId id="12437" r:id="rId189"/>
    <p:sldId id="12438" r:id="rId190"/>
    <p:sldId id="12439" r:id="rId191"/>
    <p:sldId id="12440" r:id="rId192"/>
    <p:sldId id="12441" r:id="rId193"/>
    <p:sldId id="12442" r:id="rId194"/>
    <p:sldId id="6669" r:id="rId195"/>
    <p:sldId id="6553" r:id="rId196"/>
    <p:sldId id="5550" r:id="rId197"/>
    <p:sldId id="5551" r:id="rId198"/>
    <p:sldId id="7853" r:id="rId199"/>
    <p:sldId id="12286" r:id="rId200"/>
    <p:sldId id="630" r:id="rId201"/>
    <p:sldId id="8191" r:id="rId202"/>
    <p:sldId id="12139" r:id="rId203"/>
    <p:sldId id="12290" r:id="rId204"/>
    <p:sldId id="12140" r:id="rId205"/>
  </p:sldIdLst>
  <p:sldSz cx="12192000" cy="6858000"/>
  <p:notesSz cx="7315200" cy="9601200"/>
  <p:custDataLst>
    <p:tags r:id="rId208"/>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8000"/>
    <a:srgbClr val="CC66FF"/>
    <a:srgbClr val="00FF00"/>
    <a:srgbClr val="99FFCC"/>
    <a:srgbClr val="FF99FF"/>
    <a:srgbClr val="FF00FF"/>
    <a:srgbClr val="00CC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CA955C-A2CA-4B8E-8990-E2F017606D2D}" v="16" dt="2025-01-05T00:52:52.829"/>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0" autoAdjust="0"/>
    <p:restoredTop sz="96191" autoAdjust="0"/>
  </p:normalViewPr>
  <p:slideViewPr>
    <p:cSldViewPr>
      <p:cViewPr>
        <p:scale>
          <a:sx n="100" d="100"/>
          <a:sy n="100" d="100"/>
        </p:scale>
        <p:origin x="629" y="3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13" d="100"/>
          <a:sy n="113" d="100"/>
        </p:scale>
        <p:origin x="4460" y="8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handoutMaster" Target="handoutMasters/handout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microsoft.com/office/2016/11/relationships/changesInfo" Target="changesInfos/changesInfo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commentAuthors" Target="commentAuthor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presProps" Target="presProps.xml"/><Relationship Id="rId215" Type="http://schemas.microsoft.com/office/2015/10/relationships/revisionInfo" Target="revisionInfo.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theme" Target="theme/theme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4FF48E15-DBD3-4133-A0B4-13EB771E87CD}"/>
    <pc:docChg chg="undo redo custSel addSld delSld modSld modHandout">
      <pc:chgData name="Jim McGowan" userId="e2c7446dd3aca506" providerId="LiveId" clId="{4FF48E15-DBD3-4133-A0B4-13EB771E87CD}" dt="2024-12-28T22:20:05.583" v="95" actId="6549"/>
      <pc:docMkLst>
        <pc:docMk/>
      </pc:docMkLst>
      <pc:sldChg chg="modSp mod">
        <pc:chgData name="Jim McGowan" userId="e2c7446dd3aca506" providerId="LiveId" clId="{4FF48E15-DBD3-4133-A0B4-13EB771E87CD}" dt="2024-12-28T22:06:27.469" v="15" actId="1035"/>
        <pc:sldMkLst>
          <pc:docMk/>
          <pc:sldMk cId="859556536" sldId="630"/>
        </pc:sldMkLst>
        <pc:picChg chg="mod">
          <ac:chgData name="Jim McGowan" userId="e2c7446dd3aca506" providerId="LiveId" clId="{4FF48E15-DBD3-4133-A0B4-13EB771E87CD}" dt="2024-12-28T22:06:27.469" v="15" actId="1035"/>
          <ac:picMkLst>
            <pc:docMk/>
            <pc:sldMk cId="859556536" sldId="630"/>
            <ac:picMk id="3" creationId="{8EA25A2E-5CBD-4BD6-B8D1-1237D222E37E}"/>
          </ac:picMkLst>
        </pc:picChg>
      </pc:sldChg>
      <pc:sldChg chg="modSp mod">
        <pc:chgData name="Jim McGowan" userId="e2c7446dd3aca506" providerId="LiveId" clId="{4FF48E15-DBD3-4133-A0B4-13EB771E87CD}" dt="2024-12-28T22:19:01.181" v="86" actId="6549"/>
        <pc:sldMkLst>
          <pc:docMk/>
          <pc:sldMk cId="3758541741" sldId="3867"/>
        </pc:sldMkLst>
      </pc:sldChg>
      <pc:sldChg chg="addSp modSp">
        <pc:chgData name="Jim McGowan" userId="e2c7446dd3aca506" providerId="LiveId" clId="{4FF48E15-DBD3-4133-A0B4-13EB771E87CD}" dt="2024-12-28T22:04:56.582" v="8"/>
        <pc:sldMkLst>
          <pc:docMk/>
          <pc:sldMk cId="0" sldId="5550"/>
        </pc:sldMkLst>
      </pc:sldChg>
      <pc:sldChg chg="addSp delSp modSp">
        <pc:chgData name="Jim McGowan" userId="e2c7446dd3aca506" providerId="LiveId" clId="{4FF48E15-DBD3-4133-A0B4-13EB771E87CD}" dt="2024-12-28T22:06:01.033" v="10"/>
        <pc:sldMkLst>
          <pc:docMk/>
          <pc:sldMk cId="0" sldId="5551"/>
        </pc:sldMkLst>
        <pc:picChg chg="add mod">
          <ac:chgData name="Jim McGowan" userId="e2c7446dd3aca506" providerId="LiveId" clId="{4FF48E15-DBD3-4133-A0B4-13EB771E87CD}" dt="2024-12-28T22:06:01.033" v="10"/>
          <ac:picMkLst>
            <pc:docMk/>
            <pc:sldMk cId="0" sldId="5551"/>
            <ac:picMk id="2" creationId="{E44B35CB-E2AF-2F15-BC63-0FCBD1A5384C}"/>
          </ac:picMkLst>
        </pc:picChg>
      </pc:sldChg>
      <pc:sldChg chg="modSp">
        <pc:chgData name="Jim McGowan" userId="e2c7446dd3aca506" providerId="LiveId" clId="{4FF48E15-DBD3-4133-A0B4-13EB771E87CD}" dt="2024-12-28T22:04:46.263" v="7" actId="1035"/>
        <pc:sldMkLst>
          <pc:docMk/>
          <pc:sldMk cId="0" sldId="6669"/>
        </pc:sldMkLst>
        <pc:picChg chg="mod">
          <ac:chgData name="Jim McGowan" userId="e2c7446dd3aca506" providerId="LiveId" clId="{4FF48E15-DBD3-4133-A0B4-13EB771E87CD}" dt="2024-12-28T22:04:46.263" v="7" actId="1035"/>
          <ac:picMkLst>
            <pc:docMk/>
            <pc:sldMk cId="0" sldId="6669"/>
            <ac:picMk id="55300" creationId="{87A7463F-1356-F356-8EFF-F88A59AC47C5}"/>
          </ac:picMkLst>
        </pc:picChg>
      </pc:sldChg>
      <pc:sldChg chg="modSp del mod">
        <pc:chgData name="Jim McGowan" userId="e2c7446dd3aca506" providerId="LiveId" clId="{4FF48E15-DBD3-4133-A0B4-13EB771E87CD}" dt="2024-12-28T22:14:16.294" v="63" actId="47"/>
        <pc:sldMkLst>
          <pc:docMk/>
          <pc:sldMk cId="2876249296" sldId="7327"/>
        </pc:sldMkLst>
      </pc:sldChg>
      <pc:sldChg chg="modSp mod">
        <pc:chgData name="Jim McGowan" userId="e2c7446dd3aca506" providerId="LiveId" clId="{4FF48E15-DBD3-4133-A0B4-13EB771E87CD}" dt="2024-12-28T22:14:55.038" v="65" actId="14100"/>
        <pc:sldMkLst>
          <pc:docMk/>
          <pc:sldMk cId="108679736" sldId="12217"/>
        </pc:sldMkLst>
      </pc:sldChg>
      <pc:sldChg chg="modSp del mod">
        <pc:chgData name="Jim McGowan" userId="e2c7446dd3aca506" providerId="LiveId" clId="{4FF48E15-DBD3-4133-A0B4-13EB771E87CD}" dt="2024-12-28T22:18:16.846" v="84" actId="47"/>
        <pc:sldMkLst>
          <pc:docMk/>
          <pc:sldMk cId="2698716736" sldId="12285"/>
        </pc:sldMkLst>
      </pc:sldChg>
      <pc:sldChg chg="addSp delSp modSp add mod">
        <pc:chgData name="Jim McGowan" userId="e2c7446dd3aca506" providerId="LiveId" clId="{4FF48E15-DBD3-4133-A0B4-13EB771E87CD}" dt="2024-12-28T22:13:59.635" v="62" actId="108"/>
        <pc:sldMkLst>
          <pc:docMk/>
          <pc:sldMk cId="4030594696" sldId="12287"/>
        </pc:sldMkLst>
      </pc:sldChg>
      <pc:sldChg chg="addSp delSp modSp add mod">
        <pc:chgData name="Jim McGowan" userId="e2c7446dd3aca506" providerId="LiveId" clId="{4FF48E15-DBD3-4133-A0B4-13EB771E87CD}" dt="2024-12-28T22:18:11.186" v="83" actId="255"/>
        <pc:sldMkLst>
          <pc:docMk/>
          <pc:sldMk cId="3282056981" sldId="12288"/>
        </pc:sldMkLst>
      </pc:sldChg>
    </pc:docChg>
  </pc:docChgLst>
  <pc:docChgLst>
    <pc:chgData name="Jim McGowan" userId="e2c7446dd3aca506" providerId="LiveId" clId="{F6CA955C-A2CA-4B8E-8990-E2F017606D2D}"/>
    <pc:docChg chg="addSld delSld modSld sldOrd">
      <pc:chgData name="Jim McGowan" userId="e2c7446dd3aca506" providerId="LiveId" clId="{F6CA955C-A2CA-4B8E-8990-E2F017606D2D}" dt="2025-01-05T00:54:52.151" v="42" actId="47"/>
      <pc:docMkLst>
        <pc:docMk/>
      </pc:docMkLst>
      <pc:sldChg chg="add">
        <pc:chgData name="Jim McGowan" userId="e2c7446dd3aca506" providerId="LiveId" clId="{F6CA955C-A2CA-4B8E-8990-E2F017606D2D}" dt="2025-01-05T00:43:19.488" v="14"/>
        <pc:sldMkLst>
          <pc:docMk/>
          <pc:sldMk cId="0" sldId="282"/>
        </pc:sldMkLst>
      </pc:sldChg>
      <pc:sldChg chg="del">
        <pc:chgData name="Jim McGowan" userId="e2c7446dd3aca506" providerId="LiveId" clId="{F6CA955C-A2CA-4B8E-8990-E2F017606D2D}" dt="2025-01-05T00:54:52.151" v="42" actId="47"/>
        <pc:sldMkLst>
          <pc:docMk/>
          <pc:sldMk cId="1106824290" sldId="2055"/>
        </pc:sldMkLst>
      </pc:sldChg>
      <pc:sldChg chg="del">
        <pc:chgData name="Jim McGowan" userId="e2c7446dd3aca506" providerId="LiveId" clId="{F6CA955C-A2CA-4B8E-8990-E2F017606D2D}" dt="2025-01-05T00:54:52.151" v="42" actId="47"/>
        <pc:sldMkLst>
          <pc:docMk/>
          <pc:sldMk cId="373029981" sldId="2058"/>
        </pc:sldMkLst>
      </pc:sldChg>
      <pc:sldChg chg="del">
        <pc:chgData name="Jim McGowan" userId="e2c7446dd3aca506" providerId="LiveId" clId="{F6CA955C-A2CA-4B8E-8990-E2F017606D2D}" dt="2025-01-05T00:54:52.151" v="42" actId="47"/>
        <pc:sldMkLst>
          <pc:docMk/>
          <pc:sldMk cId="864361146" sldId="2630"/>
        </pc:sldMkLst>
      </pc:sldChg>
      <pc:sldChg chg="add">
        <pc:chgData name="Jim McGowan" userId="e2c7446dd3aca506" providerId="LiveId" clId="{F6CA955C-A2CA-4B8E-8990-E2F017606D2D}" dt="2025-01-05T00:43:19.488" v="14"/>
        <pc:sldMkLst>
          <pc:docMk/>
          <pc:sldMk cId="2555013254" sldId="3229"/>
        </pc:sldMkLst>
      </pc:sldChg>
      <pc:sldChg chg="modSp add mod">
        <pc:chgData name="Jim McGowan" userId="e2c7446dd3aca506" providerId="LiveId" clId="{F6CA955C-A2CA-4B8E-8990-E2F017606D2D}" dt="2025-01-05T00:41:48.563" v="12" actId="948"/>
        <pc:sldMkLst>
          <pc:docMk/>
          <pc:sldMk cId="94617962" sldId="3694"/>
        </pc:sldMkLst>
        <pc:spChg chg="mod">
          <ac:chgData name="Jim McGowan" userId="e2c7446dd3aca506" providerId="LiveId" clId="{F6CA955C-A2CA-4B8E-8990-E2F017606D2D}" dt="2025-01-05T00:41:48.563" v="12" actId="948"/>
          <ac:spMkLst>
            <pc:docMk/>
            <pc:sldMk cId="94617962" sldId="3694"/>
            <ac:spMk id="24579" creationId="{64164359-1CCE-491B-8BD9-5FB74E8EE1B2}"/>
          </ac:spMkLst>
        </pc:spChg>
      </pc:sldChg>
      <pc:sldChg chg="del">
        <pc:chgData name="Jim McGowan" userId="e2c7446dd3aca506" providerId="LiveId" clId="{F6CA955C-A2CA-4B8E-8990-E2F017606D2D}" dt="2025-01-05T00:54:52.151" v="42" actId="47"/>
        <pc:sldMkLst>
          <pc:docMk/>
          <pc:sldMk cId="3758541741" sldId="3867"/>
        </pc:sldMkLst>
      </pc:sldChg>
      <pc:sldChg chg="modSp add mod">
        <pc:chgData name="Jim McGowan" userId="e2c7446dd3aca506" providerId="LiveId" clId="{F6CA955C-A2CA-4B8E-8990-E2F017606D2D}" dt="2025-01-05T00:41:22.293" v="9" actId="948"/>
        <pc:sldMkLst>
          <pc:docMk/>
          <pc:sldMk cId="1730042090" sldId="4192"/>
        </pc:sldMkLst>
        <pc:spChg chg="mod">
          <ac:chgData name="Jim McGowan" userId="e2c7446dd3aca506" providerId="LiveId" clId="{F6CA955C-A2CA-4B8E-8990-E2F017606D2D}" dt="2025-01-05T00:41:22.293" v="9" actId="948"/>
          <ac:spMkLst>
            <pc:docMk/>
            <pc:sldMk cId="1730042090" sldId="4192"/>
            <ac:spMk id="134147" creationId="{00000000-0000-0000-0000-000000000000}"/>
          </ac:spMkLst>
        </pc:spChg>
      </pc:sldChg>
      <pc:sldChg chg="modSp add mod">
        <pc:chgData name="Jim McGowan" userId="e2c7446dd3aca506" providerId="LiveId" clId="{F6CA955C-A2CA-4B8E-8990-E2F017606D2D}" dt="2025-01-05T00:44:31.094" v="16" actId="108"/>
        <pc:sldMkLst>
          <pc:docMk/>
          <pc:sldMk cId="1720216743" sldId="4281"/>
        </pc:sldMkLst>
        <pc:spChg chg="mod">
          <ac:chgData name="Jim McGowan" userId="e2c7446dd3aca506" providerId="LiveId" clId="{F6CA955C-A2CA-4B8E-8990-E2F017606D2D}" dt="2025-01-05T00:44:31.094" v="16" actId="108"/>
          <ac:spMkLst>
            <pc:docMk/>
            <pc:sldMk cId="1720216743" sldId="4281"/>
            <ac:spMk id="64514" creationId="{00000000-0000-0000-0000-000000000000}"/>
          </ac:spMkLst>
        </pc:spChg>
      </pc:sldChg>
      <pc:sldChg chg="modSp add mod">
        <pc:chgData name="Jim McGowan" userId="e2c7446dd3aca506" providerId="LiveId" clId="{F6CA955C-A2CA-4B8E-8990-E2F017606D2D}" dt="2025-01-05T00:49:38.959" v="33" actId="948"/>
        <pc:sldMkLst>
          <pc:docMk/>
          <pc:sldMk cId="698696942" sldId="5255"/>
        </pc:sldMkLst>
        <pc:spChg chg="mod">
          <ac:chgData name="Jim McGowan" userId="e2c7446dd3aca506" providerId="LiveId" clId="{F6CA955C-A2CA-4B8E-8990-E2F017606D2D}" dt="2025-01-05T00:49:38.959" v="33" actId="948"/>
          <ac:spMkLst>
            <pc:docMk/>
            <pc:sldMk cId="698696942" sldId="5255"/>
            <ac:spMk id="134147" creationId="{00000000-0000-0000-0000-000000000000}"/>
          </ac:spMkLst>
        </pc:spChg>
      </pc:sldChg>
      <pc:sldChg chg="modSp add mod">
        <pc:chgData name="Jim McGowan" userId="e2c7446dd3aca506" providerId="LiveId" clId="{F6CA955C-A2CA-4B8E-8990-E2F017606D2D}" dt="2025-01-05T00:44:37.064" v="17" actId="108"/>
        <pc:sldMkLst>
          <pc:docMk/>
          <pc:sldMk cId="3772509008" sldId="5687"/>
        </pc:sldMkLst>
        <pc:spChg chg="mod">
          <ac:chgData name="Jim McGowan" userId="e2c7446dd3aca506" providerId="LiveId" clId="{F6CA955C-A2CA-4B8E-8990-E2F017606D2D}" dt="2025-01-05T00:44:37.064" v="17" actId="108"/>
          <ac:spMkLst>
            <pc:docMk/>
            <pc:sldMk cId="3772509008" sldId="5687"/>
            <ac:spMk id="38914" creationId="{72F1D0A4-B466-40F2-9DC5-B2CC8E1FF1BA}"/>
          </ac:spMkLst>
        </pc:spChg>
      </pc:sldChg>
      <pc:sldChg chg="modSp add mod">
        <pc:chgData name="Jim McGowan" userId="e2c7446dd3aca506" providerId="LiveId" clId="{F6CA955C-A2CA-4B8E-8990-E2F017606D2D}" dt="2025-01-05T00:48:38.584" v="30" actId="948"/>
        <pc:sldMkLst>
          <pc:docMk/>
          <pc:sldMk cId="344650109" sldId="7796"/>
        </pc:sldMkLst>
        <pc:spChg chg="mod">
          <ac:chgData name="Jim McGowan" userId="e2c7446dd3aca506" providerId="LiveId" clId="{F6CA955C-A2CA-4B8E-8990-E2F017606D2D}" dt="2025-01-05T00:48:38.584" v="30" actId="948"/>
          <ac:spMkLst>
            <pc:docMk/>
            <pc:sldMk cId="344650109" sldId="7796"/>
            <ac:spMk id="134147" creationId="{00000000-0000-0000-0000-000000000000}"/>
          </ac:spMkLst>
        </pc:spChg>
      </pc:sldChg>
      <pc:sldChg chg="del">
        <pc:chgData name="Jim McGowan" userId="e2c7446dd3aca506" providerId="LiveId" clId="{F6CA955C-A2CA-4B8E-8990-E2F017606D2D}" dt="2025-01-05T00:54:52.151" v="42" actId="47"/>
        <pc:sldMkLst>
          <pc:docMk/>
          <pc:sldMk cId="3376145389" sldId="10569"/>
        </pc:sldMkLst>
      </pc:sldChg>
      <pc:sldChg chg="add">
        <pc:chgData name="Jim McGowan" userId="e2c7446dd3aca506" providerId="LiveId" clId="{F6CA955C-A2CA-4B8E-8990-E2F017606D2D}" dt="2025-01-05T00:40:20.911" v="3"/>
        <pc:sldMkLst>
          <pc:docMk/>
          <pc:sldMk cId="2492324470" sldId="12136"/>
        </pc:sldMkLst>
      </pc:sldChg>
      <pc:sldChg chg="del">
        <pc:chgData name="Jim McGowan" userId="e2c7446dd3aca506" providerId="LiveId" clId="{F6CA955C-A2CA-4B8E-8990-E2F017606D2D}" dt="2025-01-05T00:54:52.151" v="42" actId="47"/>
        <pc:sldMkLst>
          <pc:docMk/>
          <pc:sldMk cId="1660746930" sldId="12152"/>
        </pc:sldMkLst>
      </pc:sldChg>
      <pc:sldChg chg="del">
        <pc:chgData name="Jim McGowan" userId="e2c7446dd3aca506" providerId="LiveId" clId="{F6CA955C-A2CA-4B8E-8990-E2F017606D2D}" dt="2025-01-05T00:54:52.151" v="42" actId="47"/>
        <pc:sldMkLst>
          <pc:docMk/>
          <pc:sldMk cId="2200420190" sldId="12154"/>
        </pc:sldMkLst>
      </pc:sldChg>
      <pc:sldChg chg="del">
        <pc:chgData name="Jim McGowan" userId="e2c7446dd3aca506" providerId="LiveId" clId="{F6CA955C-A2CA-4B8E-8990-E2F017606D2D}" dt="2025-01-05T00:54:52.151" v="42" actId="47"/>
        <pc:sldMkLst>
          <pc:docMk/>
          <pc:sldMk cId="108679736" sldId="12217"/>
        </pc:sldMkLst>
      </pc:sldChg>
      <pc:sldChg chg="ord">
        <pc:chgData name="Jim McGowan" userId="e2c7446dd3aca506" providerId="LiveId" clId="{F6CA955C-A2CA-4B8E-8990-E2F017606D2D}" dt="2025-01-05T00:40:58.858" v="8"/>
        <pc:sldMkLst>
          <pc:docMk/>
          <pc:sldMk cId="3109386130" sldId="12293"/>
        </pc:sldMkLst>
      </pc:sldChg>
      <pc:sldChg chg="del ord">
        <pc:chgData name="Jim McGowan" userId="e2c7446dd3aca506" providerId="LiveId" clId="{F6CA955C-A2CA-4B8E-8990-E2F017606D2D}" dt="2025-01-05T00:45:49.900" v="22" actId="47"/>
        <pc:sldMkLst>
          <pc:docMk/>
          <pc:sldMk cId="115732394" sldId="12323"/>
        </pc:sldMkLst>
      </pc:sldChg>
      <pc:sldChg chg="modSp add">
        <pc:chgData name="Jim McGowan" userId="e2c7446dd3aca506" providerId="LiveId" clId="{F6CA955C-A2CA-4B8E-8990-E2F017606D2D}" dt="2025-01-05T00:39:20.222" v="1"/>
        <pc:sldMkLst>
          <pc:docMk/>
          <pc:sldMk cId="1756206351" sldId="12456"/>
        </pc:sldMkLst>
        <pc:spChg chg="mod">
          <ac:chgData name="Jim McGowan" userId="e2c7446dd3aca506" providerId="LiveId" clId="{F6CA955C-A2CA-4B8E-8990-E2F017606D2D}" dt="2025-01-05T00:39:20.222" v="1"/>
          <ac:spMkLst>
            <pc:docMk/>
            <pc:sldMk cId="1756206351" sldId="12456"/>
            <ac:spMk id="68611" creationId="{B335FD4F-AFA0-097D-7853-64E7BFC649FF}"/>
          </ac:spMkLst>
        </pc:spChg>
      </pc:sldChg>
      <pc:sldChg chg="add">
        <pc:chgData name="Jim McGowan" userId="e2c7446dd3aca506" providerId="LiveId" clId="{F6CA955C-A2CA-4B8E-8990-E2F017606D2D}" dt="2025-01-05T00:40:20.911" v="3"/>
        <pc:sldMkLst>
          <pc:docMk/>
          <pc:sldMk cId="2552327793" sldId="12457"/>
        </pc:sldMkLst>
      </pc:sldChg>
      <pc:sldChg chg="add">
        <pc:chgData name="Jim McGowan" userId="e2c7446dd3aca506" providerId="LiveId" clId="{F6CA955C-A2CA-4B8E-8990-E2F017606D2D}" dt="2025-01-05T00:42:36.930" v="13"/>
        <pc:sldMkLst>
          <pc:docMk/>
          <pc:sldMk cId="1522597274" sldId="12458"/>
        </pc:sldMkLst>
      </pc:sldChg>
      <pc:sldChg chg="add">
        <pc:chgData name="Jim McGowan" userId="e2c7446dd3aca506" providerId="LiveId" clId="{F6CA955C-A2CA-4B8E-8990-E2F017606D2D}" dt="2025-01-05T00:42:36.930" v="13"/>
        <pc:sldMkLst>
          <pc:docMk/>
          <pc:sldMk cId="601111306" sldId="12459"/>
        </pc:sldMkLst>
      </pc:sldChg>
      <pc:sldChg chg="add">
        <pc:chgData name="Jim McGowan" userId="e2c7446dd3aca506" providerId="LiveId" clId="{F6CA955C-A2CA-4B8E-8990-E2F017606D2D}" dt="2025-01-05T00:43:19.488" v="14"/>
        <pc:sldMkLst>
          <pc:docMk/>
          <pc:sldMk cId="2857814467" sldId="12460"/>
        </pc:sldMkLst>
      </pc:sldChg>
      <pc:sldChg chg="add">
        <pc:chgData name="Jim McGowan" userId="e2c7446dd3aca506" providerId="LiveId" clId="{F6CA955C-A2CA-4B8E-8990-E2F017606D2D}" dt="2025-01-05T00:43:19.488" v="14"/>
        <pc:sldMkLst>
          <pc:docMk/>
          <pc:sldMk cId="325371117" sldId="12461"/>
        </pc:sldMkLst>
      </pc:sldChg>
      <pc:sldChg chg="modSp add mod">
        <pc:chgData name="Jim McGowan" userId="e2c7446dd3aca506" providerId="LiveId" clId="{F6CA955C-A2CA-4B8E-8990-E2F017606D2D}" dt="2025-01-05T00:46:41.168" v="26"/>
        <pc:sldMkLst>
          <pc:docMk/>
          <pc:sldMk cId="655538495" sldId="12462"/>
        </pc:sldMkLst>
        <pc:spChg chg="mod">
          <ac:chgData name="Jim McGowan" userId="e2c7446dd3aca506" providerId="LiveId" clId="{F6CA955C-A2CA-4B8E-8990-E2F017606D2D}" dt="2025-01-05T00:46:41.168" v="26"/>
          <ac:spMkLst>
            <pc:docMk/>
            <pc:sldMk cId="655538495" sldId="12462"/>
            <ac:spMk id="68611" creationId="{D986FCAC-17C4-9444-33D0-D2530F9A4C48}"/>
          </ac:spMkLst>
        </pc:spChg>
      </pc:sldChg>
      <pc:sldChg chg="add">
        <pc:chgData name="Jim McGowan" userId="e2c7446dd3aca506" providerId="LiveId" clId="{F6CA955C-A2CA-4B8E-8990-E2F017606D2D}" dt="2025-01-05T00:47:10.055" v="27"/>
        <pc:sldMkLst>
          <pc:docMk/>
          <pc:sldMk cId="298822387" sldId="12463"/>
        </pc:sldMkLst>
      </pc:sldChg>
      <pc:sldChg chg="add">
        <pc:chgData name="Jim McGowan" userId="e2c7446dd3aca506" providerId="LiveId" clId="{F6CA955C-A2CA-4B8E-8990-E2F017606D2D}" dt="2025-01-05T00:47:10.055" v="27"/>
        <pc:sldMkLst>
          <pc:docMk/>
          <pc:sldMk cId="727132476" sldId="12464"/>
        </pc:sldMkLst>
      </pc:sldChg>
      <pc:sldChg chg="add">
        <pc:chgData name="Jim McGowan" userId="e2c7446dd3aca506" providerId="LiveId" clId="{F6CA955C-A2CA-4B8E-8990-E2F017606D2D}" dt="2025-01-05T00:48:15.348" v="29"/>
        <pc:sldMkLst>
          <pc:docMk/>
          <pc:sldMk cId="3131506164" sldId="12465"/>
        </pc:sldMkLst>
      </pc:sldChg>
      <pc:sldChg chg="add">
        <pc:chgData name="Jim McGowan" userId="e2c7446dd3aca506" providerId="LiveId" clId="{F6CA955C-A2CA-4B8E-8990-E2F017606D2D}" dt="2025-01-05T00:48:15.348" v="29"/>
        <pc:sldMkLst>
          <pc:docMk/>
          <pc:sldMk cId="3790544569" sldId="12466"/>
        </pc:sldMkLst>
      </pc:sldChg>
      <pc:sldChg chg="add">
        <pc:chgData name="Jim McGowan" userId="e2c7446dd3aca506" providerId="LiveId" clId="{F6CA955C-A2CA-4B8E-8990-E2F017606D2D}" dt="2025-01-05T00:49:02.525" v="31"/>
        <pc:sldMkLst>
          <pc:docMk/>
          <pc:sldMk cId="3280339612" sldId="12467"/>
        </pc:sldMkLst>
      </pc:sldChg>
      <pc:sldChg chg="add">
        <pc:chgData name="Jim McGowan" userId="e2c7446dd3aca506" providerId="LiveId" clId="{F6CA955C-A2CA-4B8E-8990-E2F017606D2D}" dt="2025-01-05T00:49:02.525" v="31"/>
        <pc:sldMkLst>
          <pc:docMk/>
          <pc:sldMk cId="4223060822" sldId="12468"/>
        </pc:sldMkLst>
      </pc:sldChg>
      <pc:sldChg chg="modSp add mod">
        <pc:chgData name="Jim McGowan" userId="e2c7446dd3aca506" providerId="LiveId" clId="{F6CA955C-A2CA-4B8E-8990-E2F017606D2D}" dt="2025-01-05T00:51:20.784" v="37" actId="1035"/>
        <pc:sldMkLst>
          <pc:docMk/>
          <pc:sldMk cId="3013564131" sldId="12469"/>
        </pc:sldMkLst>
        <pc:spChg chg="mod">
          <ac:chgData name="Jim McGowan" userId="e2c7446dd3aca506" providerId="LiveId" clId="{F6CA955C-A2CA-4B8E-8990-E2F017606D2D}" dt="2025-01-05T00:51:20.784" v="37" actId="1035"/>
          <ac:spMkLst>
            <pc:docMk/>
            <pc:sldMk cId="3013564131" sldId="12469"/>
            <ac:spMk id="68611" creationId="{AC75E891-6840-4D55-24A8-DEB8B48A9A12}"/>
          </ac:spMkLst>
        </pc:spChg>
      </pc:sldChg>
      <pc:sldChg chg="modSp add mod">
        <pc:chgData name="Jim McGowan" userId="e2c7446dd3aca506" providerId="LiveId" clId="{F6CA955C-A2CA-4B8E-8990-E2F017606D2D}" dt="2025-01-05T00:51:29.531" v="40" actId="1035"/>
        <pc:sldMkLst>
          <pc:docMk/>
          <pc:sldMk cId="3118601913" sldId="12470"/>
        </pc:sldMkLst>
        <pc:spChg chg="mod">
          <ac:chgData name="Jim McGowan" userId="e2c7446dd3aca506" providerId="LiveId" clId="{F6CA955C-A2CA-4B8E-8990-E2F017606D2D}" dt="2025-01-05T00:51:29.531" v="40" actId="1035"/>
          <ac:spMkLst>
            <pc:docMk/>
            <pc:sldMk cId="3118601913" sldId="12470"/>
            <ac:spMk id="68611" creationId="{64470595-53D1-F19C-09A4-018285BABB01}"/>
          </ac:spMkLst>
        </pc:spChg>
      </pc:sldChg>
      <pc:sldChg chg="add">
        <pc:chgData name="Jim McGowan" userId="e2c7446dd3aca506" providerId="LiveId" clId="{F6CA955C-A2CA-4B8E-8990-E2F017606D2D}" dt="2025-01-05T00:50:55.321" v="34"/>
        <pc:sldMkLst>
          <pc:docMk/>
          <pc:sldMk cId="2251948972" sldId="12471"/>
        </pc:sldMkLst>
      </pc:sldChg>
      <pc:sldChg chg="add">
        <pc:chgData name="Jim McGowan" userId="e2c7446dd3aca506" providerId="LiveId" clId="{F6CA955C-A2CA-4B8E-8990-E2F017606D2D}" dt="2025-01-05T00:52:52.813" v="41"/>
        <pc:sldMkLst>
          <pc:docMk/>
          <pc:sldMk cId="350127101" sldId="12472"/>
        </pc:sldMkLst>
      </pc:sldChg>
      <pc:sldChg chg="add">
        <pc:chgData name="Jim McGowan" userId="e2c7446dd3aca506" providerId="LiveId" clId="{F6CA955C-A2CA-4B8E-8990-E2F017606D2D}" dt="2025-01-05T00:38:53.109" v="0"/>
        <pc:sldMkLst>
          <pc:docMk/>
          <pc:sldMk cId="1935046112" sldId="12473"/>
        </pc:sldMkLst>
      </pc:sldChg>
      <pc:sldChg chg="add">
        <pc:chgData name="Jim McGowan" userId="e2c7446dd3aca506" providerId="LiveId" clId="{F6CA955C-A2CA-4B8E-8990-E2F017606D2D}" dt="2025-01-05T00:38:53.109" v="0"/>
        <pc:sldMkLst>
          <pc:docMk/>
          <pc:sldMk cId="1286092774" sldId="12474"/>
        </pc:sldMkLst>
      </pc:sldChg>
      <pc:sldChg chg="new del">
        <pc:chgData name="Jim McGowan" userId="e2c7446dd3aca506" providerId="LiveId" clId="{F6CA955C-A2CA-4B8E-8990-E2F017606D2D}" dt="2025-01-05T00:40:24.770" v="4" actId="47"/>
        <pc:sldMkLst>
          <pc:docMk/>
          <pc:sldMk cId="3284213343" sldId="12475"/>
        </pc:sldMkLst>
      </pc:sldChg>
      <pc:sldChg chg="add">
        <pc:chgData name="Jim McGowan" userId="e2c7446dd3aca506" providerId="LiveId" clId="{F6CA955C-A2CA-4B8E-8990-E2F017606D2D}" dt="2025-01-05T00:40:20.911" v="3"/>
        <pc:sldMkLst>
          <pc:docMk/>
          <pc:sldMk cId="891104899" sldId="12476"/>
        </pc:sldMkLst>
      </pc:sldChg>
      <pc:sldChg chg="add">
        <pc:chgData name="Jim McGowan" userId="e2c7446dd3aca506" providerId="LiveId" clId="{F6CA955C-A2CA-4B8E-8990-E2F017606D2D}" dt="2025-01-05T00:40:20.911" v="3"/>
        <pc:sldMkLst>
          <pc:docMk/>
          <pc:sldMk cId="2782376392" sldId="12477"/>
        </pc:sldMkLst>
      </pc:sldChg>
      <pc:sldChg chg="add">
        <pc:chgData name="Jim McGowan" userId="e2c7446dd3aca506" providerId="LiveId" clId="{F6CA955C-A2CA-4B8E-8990-E2F017606D2D}" dt="2025-01-05T00:40:20.911" v="3"/>
        <pc:sldMkLst>
          <pc:docMk/>
          <pc:sldMk cId="1508835018" sldId="12478"/>
        </pc:sldMkLst>
      </pc:sldChg>
      <pc:sldChg chg="add">
        <pc:chgData name="Jim McGowan" userId="e2c7446dd3aca506" providerId="LiveId" clId="{F6CA955C-A2CA-4B8E-8990-E2F017606D2D}" dt="2025-01-05T00:43:19.488" v="14"/>
        <pc:sldMkLst>
          <pc:docMk/>
          <pc:sldMk cId="3267836324" sldId="12479"/>
        </pc:sldMkLst>
      </pc:sldChg>
      <pc:sldChg chg="add">
        <pc:chgData name="Jim McGowan" userId="e2c7446dd3aca506" providerId="LiveId" clId="{F6CA955C-A2CA-4B8E-8990-E2F017606D2D}" dt="2025-01-05T00:43:19.488" v="14"/>
        <pc:sldMkLst>
          <pc:docMk/>
          <pc:sldMk cId="1836744601" sldId="12480"/>
        </pc:sldMkLst>
      </pc:sldChg>
      <pc:sldChg chg="add">
        <pc:chgData name="Jim McGowan" userId="e2c7446dd3aca506" providerId="LiveId" clId="{F6CA955C-A2CA-4B8E-8990-E2F017606D2D}" dt="2025-01-05T00:47:44.846" v="28"/>
        <pc:sldMkLst>
          <pc:docMk/>
          <pc:sldMk cId="3444409878" sldId="12481"/>
        </pc:sldMkLst>
      </pc:sldChg>
      <pc:sldChg chg="add">
        <pc:chgData name="Jim McGowan" userId="e2c7446dd3aca506" providerId="LiveId" clId="{F6CA955C-A2CA-4B8E-8990-E2F017606D2D}" dt="2025-01-05T00:47:44.846" v="28"/>
        <pc:sldMkLst>
          <pc:docMk/>
          <pc:sldMk cId="4236702371" sldId="12482"/>
        </pc:sldMkLst>
      </pc:sldChg>
      <pc:sldChg chg="add">
        <pc:chgData name="Jim McGowan" userId="e2c7446dd3aca506" providerId="LiveId" clId="{F6CA955C-A2CA-4B8E-8990-E2F017606D2D}" dt="2025-01-05T00:52:52.813" v="41"/>
        <pc:sldMkLst>
          <pc:docMk/>
          <pc:sldMk cId="1270953273" sldId="12483"/>
        </pc:sldMkLst>
      </pc:sldChg>
      <pc:sldChg chg="add">
        <pc:chgData name="Jim McGowan" userId="e2c7446dd3aca506" providerId="LiveId" clId="{F6CA955C-A2CA-4B8E-8990-E2F017606D2D}" dt="2025-01-05T00:52:52.813" v="41"/>
        <pc:sldMkLst>
          <pc:docMk/>
          <pc:sldMk cId="1486494089" sldId="1248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8" y="9122452"/>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90" tIns="53897" rIns="107790" bIns="53897" numCol="1" anchor="b" anchorCtr="0" compatLnSpc="1">
            <a:prstTxWarp prst="textNoShape">
              <a:avLst/>
            </a:prstTxWarp>
          </a:bodyPr>
          <a:lstStyle>
            <a:lvl1pPr defTabSz="1019295"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4" y="120406"/>
            <a:ext cx="4089536" cy="793995"/>
          </a:xfrm>
          <a:prstGeom prst="rect">
            <a:avLst/>
          </a:prstGeom>
        </p:spPr>
        <p:txBody>
          <a:bodyPr vert="horz" lIns="118230" tIns="59114" rIns="118230" bIns="59114"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187 - 49v1-33</a:t>
            </a:r>
          </a:p>
          <a:p>
            <a:pPr>
              <a:defRPr/>
            </a:pPr>
            <a:r>
              <a:rPr lang="en-US" sz="1400" dirty="0"/>
              <a:t>01-05-2025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defTabSz="920864"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algn="r" defTabSz="920864"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1/4/2025</a:t>
            </a:fld>
            <a:endParaRPr lang="en-US" dirty="0"/>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101027" tIns="50513" rIns="101027" bIns="50513" rtlCol="0" anchor="ctr"/>
          <a:lstStyle/>
          <a:p>
            <a:pPr lvl="0"/>
            <a:endParaRPr lang="en-US" noProof="0" dirty="0"/>
          </a:p>
        </p:txBody>
      </p:sp>
      <p:sp>
        <p:nvSpPr>
          <p:cNvPr id="5" name="Notes Placeholder 4"/>
          <p:cNvSpPr>
            <a:spLocks noGrp="1"/>
          </p:cNvSpPr>
          <p:nvPr>
            <p:ph type="body" sz="quarter" idx="3"/>
          </p:nvPr>
        </p:nvSpPr>
        <p:spPr bwMode="auto">
          <a:xfrm>
            <a:off x="732364" y="4561227"/>
            <a:ext cx="5850473" cy="4318573"/>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4"/>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defTabSz="920864"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4"/>
            <a:ext cx="3170763"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54770-8D5B-2091-79D3-E9349ED79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CCE6C-13FF-2688-AE27-7CF8215BE13D}"/>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1BB24167-DE49-338C-D144-6BAF94D1D9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89DD4F-A75A-2C9D-DF37-02DB025A58DE}"/>
              </a:ext>
            </a:extLst>
          </p:cNvPr>
          <p:cNvSpPr>
            <a:spLocks noGrp="1"/>
          </p:cNvSpPr>
          <p:nvPr>
            <p:ph type="sldNum" sz="quarter" idx="5"/>
          </p:nvPr>
        </p:nvSpPr>
        <p:spPr/>
        <p:txBody>
          <a:bodyPr/>
          <a:lstStyle/>
          <a:p>
            <a:fld id="{3D084339-C7C3-4022-975D-A91B6BCBB8E5}" type="slidenum">
              <a:rPr lang="en-US" altLang="en-US" smtClean="0"/>
              <a:pPr/>
              <a:t>9</a:t>
            </a:fld>
            <a:endParaRPr lang="en-US" altLang="en-US" dirty="0"/>
          </a:p>
        </p:txBody>
      </p:sp>
    </p:spTree>
    <p:extLst>
      <p:ext uri="{BB962C8B-B14F-4D97-AF65-F5344CB8AC3E}">
        <p14:creationId xmlns:p14="http://schemas.microsoft.com/office/powerpoint/2010/main" val="2780534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D8969-5079-2E3B-CEE0-E220911F38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11013-6758-6758-5356-3CB7B8798BE0}"/>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DDEF2120-4021-D05F-1572-B0F50B2A46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7B8622-DB4B-B854-7D5F-7467635E2020}"/>
              </a:ext>
            </a:extLst>
          </p:cNvPr>
          <p:cNvSpPr>
            <a:spLocks noGrp="1"/>
          </p:cNvSpPr>
          <p:nvPr>
            <p:ph type="sldNum" sz="quarter" idx="5"/>
          </p:nvPr>
        </p:nvSpPr>
        <p:spPr/>
        <p:txBody>
          <a:bodyPr/>
          <a:lstStyle/>
          <a:p>
            <a:fld id="{3D084339-C7C3-4022-975D-A91B6BCBB8E5}" type="slidenum">
              <a:rPr lang="en-US" altLang="en-US" smtClean="0"/>
              <a:pPr/>
              <a:t>19</a:t>
            </a:fld>
            <a:endParaRPr lang="en-US" altLang="en-US" dirty="0"/>
          </a:p>
        </p:txBody>
      </p:sp>
    </p:spTree>
    <p:extLst>
      <p:ext uri="{BB962C8B-B14F-4D97-AF65-F5344CB8AC3E}">
        <p14:creationId xmlns:p14="http://schemas.microsoft.com/office/powerpoint/2010/main" val="1429713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7CB0E-272A-BAA4-78A5-22C3E20ABF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B5891E-C651-BCB4-60CD-1B7EFB04E3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8083AAAA-B71B-835B-7418-43C39C1462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9D3813-29D8-5226-B135-4128ED1E69DA}"/>
              </a:ext>
            </a:extLst>
          </p:cNvPr>
          <p:cNvSpPr>
            <a:spLocks noGrp="1"/>
          </p:cNvSpPr>
          <p:nvPr>
            <p:ph type="sldNum" sz="quarter" idx="5"/>
          </p:nvPr>
        </p:nvSpPr>
        <p:spPr/>
        <p:txBody>
          <a:bodyPr/>
          <a:lstStyle/>
          <a:p>
            <a:fld id="{3D084339-C7C3-4022-975D-A91B6BCBB8E5}" type="slidenum">
              <a:rPr lang="en-US" altLang="en-US" smtClean="0"/>
              <a:pPr/>
              <a:t>20</a:t>
            </a:fld>
            <a:endParaRPr lang="en-US" altLang="en-US" dirty="0"/>
          </a:p>
        </p:txBody>
      </p:sp>
    </p:spTree>
    <p:extLst>
      <p:ext uri="{BB962C8B-B14F-4D97-AF65-F5344CB8AC3E}">
        <p14:creationId xmlns:p14="http://schemas.microsoft.com/office/powerpoint/2010/main" val="1299348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B58A2-5480-61B3-5DB6-5BB1F80359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C7FD1A-91DF-5C49-5F80-F9D23B1E2FA1}"/>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DA2B70D7-2AB3-2040-DB5E-4B2459943D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39CEE6-9615-1CAB-54E7-B5824759F501}"/>
              </a:ext>
            </a:extLst>
          </p:cNvPr>
          <p:cNvSpPr>
            <a:spLocks noGrp="1"/>
          </p:cNvSpPr>
          <p:nvPr>
            <p:ph type="sldNum" sz="quarter" idx="5"/>
          </p:nvPr>
        </p:nvSpPr>
        <p:spPr/>
        <p:txBody>
          <a:bodyPr/>
          <a:lstStyle/>
          <a:p>
            <a:fld id="{3D084339-C7C3-4022-975D-A91B6BCBB8E5}" type="slidenum">
              <a:rPr lang="en-US" altLang="en-US" smtClean="0"/>
              <a:pPr/>
              <a:t>47</a:t>
            </a:fld>
            <a:endParaRPr lang="en-US" altLang="en-US" dirty="0"/>
          </a:p>
        </p:txBody>
      </p:sp>
    </p:spTree>
    <p:extLst>
      <p:ext uri="{BB962C8B-B14F-4D97-AF65-F5344CB8AC3E}">
        <p14:creationId xmlns:p14="http://schemas.microsoft.com/office/powerpoint/2010/main" val="1730730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D3F3B-4F5F-3AC2-8D07-DDFEA19DD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99CBB0-0487-B01F-32A0-ABCFF5E48799}"/>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1B0E1D23-2A7B-4D00-BC2E-E25A5E89CD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4B8011-987D-D16E-C88D-9C646B0179F8}"/>
              </a:ext>
            </a:extLst>
          </p:cNvPr>
          <p:cNvSpPr>
            <a:spLocks noGrp="1"/>
          </p:cNvSpPr>
          <p:nvPr>
            <p:ph type="sldNum" sz="quarter" idx="5"/>
          </p:nvPr>
        </p:nvSpPr>
        <p:spPr/>
        <p:txBody>
          <a:bodyPr/>
          <a:lstStyle/>
          <a:p>
            <a:fld id="{3D084339-C7C3-4022-975D-A91B6BCBB8E5}" type="slidenum">
              <a:rPr lang="en-US" altLang="en-US" smtClean="0"/>
              <a:pPr/>
              <a:t>73</a:t>
            </a:fld>
            <a:endParaRPr lang="en-US" altLang="en-US" dirty="0"/>
          </a:p>
        </p:txBody>
      </p:sp>
    </p:spTree>
    <p:extLst>
      <p:ext uri="{BB962C8B-B14F-4D97-AF65-F5344CB8AC3E}">
        <p14:creationId xmlns:p14="http://schemas.microsoft.com/office/powerpoint/2010/main" val="1387381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5650F-CAFF-11BF-DB25-8750D0778F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E45DB-3244-C2D1-6892-1F336AA12D16}"/>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7F8BFB51-2198-4EA1-46EE-F0AF62251F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2BC671-BEDB-08F8-818B-97D4EB43FB52}"/>
              </a:ext>
            </a:extLst>
          </p:cNvPr>
          <p:cNvSpPr>
            <a:spLocks noGrp="1"/>
          </p:cNvSpPr>
          <p:nvPr>
            <p:ph type="sldNum" sz="quarter" idx="5"/>
          </p:nvPr>
        </p:nvSpPr>
        <p:spPr/>
        <p:txBody>
          <a:bodyPr/>
          <a:lstStyle/>
          <a:p>
            <a:fld id="{3D084339-C7C3-4022-975D-A91B6BCBB8E5}" type="slidenum">
              <a:rPr lang="en-US" altLang="en-US" smtClean="0"/>
              <a:pPr/>
              <a:t>74</a:t>
            </a:fld>
            <a:endParaRPr lang="en-US" altLang="en-US" dirty="0"/>
          </a:p>
        </p:txBody>
      </p:sp>
    </p:spTree>
    <p:extLst>
      <p:ext uri="{BB962C8B-B14F-4D97-AF65-F5344CB8AC3E}">
        <p14:creationId xmlns:p14="http://schemas.microsoft.com/office/powerpoint/2010/main" val="3484000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204</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26590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33248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675660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1/4/2025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354761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3" r:id="rId13"/>
    <p:sldLayoutId id="2147488924" r:id="rId14"/>
    <p:sldLayoutId id="2147488925" r:id="rId15"/>
    <p:sldLayoutId id="2147488926"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1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20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0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a:effectLst>
                  <a:outerShdw blurRad="38100" dist="38100" dir="2700000" algn="tl">
                    <a:srgbClr val="000000">
                      <a:alpha val="43137"/>
                    </a:srgbClr>
                  </a:outerShdw>
                </a:effectLst>
              </a:rPr>
              <a:t>Genesis 12</a:t>
            </a:r>
            <a:r>
              <a:rPr lang="en-US" sz="3600" kern="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91373-4324-6667-A135-8FCBCFFCB43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684A26A-93AB-6ADF-800D-E304E0BCF19C}"/>
              </a:ext>
            </a:extLst>
          </p:cNvPr>
          <p:cNvPicPr>
            <a:picLocks noChangeAspect="1"/>
          </p:cNvPicPr>
          <p:nvPr/>
        </p:nvPicPr>
        <p:blipFill>
          <a:blip r:embed="rId2" cstate="email"/>
          <a:stretch>
            <a:fillRect/>
          </a:stretch>
        </p:blipFill>
        <p:spPr>
          <a:xfrm>
            <a:off x="1642003" y="228600"/>
            <a:ext cx="890799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35046112"/>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633C1-6D23-95B8-3A5F-0A01372204A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C8758D8-3B0F-5F32-3868-5143FAA83AD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Prosperity</a:t>
            </a:r>
          </a:p>
        </p:txBody>
      </p:sp>
      <p:sp>
        <p:nvSpPr>
          <p:cNvPr id="161795" name="Rectangle 3">
            <a:extLst>
              <a:ext uri="{FF2B5EF4-FFF2-40B4-BE49-F238E27FC236}">
                <a16:creationId xmlns:a16="http://schemas.microsoft.com/office/drawing/2014/main" id="{B41A3564-799E-C655-1F67-ED1A82E862DB}"/>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vine (11a)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choice vine (11b)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Washed garment in vine (11c)</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Vesture in blood of grapes (11d)</a:t>
            </a:r>
          </a:p>
        </p:txBody>
      </p:sp>
      <p:pic>
        <p:nvPicPr>
          <p:cNvPr id="3" name="Picture 2">
            <a:extLst>
              <a:ext uri="{FF2B5EF4-FFF2-40B4-BE49-F238E27FC236}">
                <a16:creationId xmlns:a16="http://schemas.microsoft.com/office/drawing/2014/main" id="{2B126BAE-1782-AC56-0C7A-7FE02FCA90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04691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DF4AC-6E71-95CA-4C33-079FCBABC8B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1C38D5-CCD2-1208-561A-1BE19AED6F5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49:8-12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6D032ACE-562B-5C63-2732-AEE40E221D64}"/>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Preeminence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Power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Messianic line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Prosperity (11)</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Final result (12)</a:t>
            </a:r>
          </a:p>
        </p:txBody>
      </p:sp>
      <p:pic>
        <p:nvPicPr>
          <p:cNvPr id="2" name="Picture 1">
            <a:extLst>
              <a:ext uri="{FF2B5EF4-FFF2-40B4-BE49-F238E27FC236}">
                <a16:creationId xmlns:a16="http://schemas.microsoft.com/office/drawing/2014/main" id="{FB6928E1-88CF-3789-077E-592E559378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56221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8CAD7-D3BC-55F9-2685-FFD1C596FA4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2AB727-0DA1-DC75-F024-B949B5D4023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rPr>
              <a:t>Genesis 49:12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Final Result</a:t>
            </a:r>
          </a:p>
        </p:txBody>
      </p:sp>
      <p:sp>
        <p:nvSpPr>
          <p:cNvPr id="161795" name="Rectangle 3">
            <a:extLst>
              <a:ext uri="{FF2B5EF4-FFF2-40B4-BE49-F238E27FC236}">
                <a16:creationId xmlns:a16="http://schemas.microsoft.com/office/drawing/2014/main" id="{9DE33A20-3D3B-4ACB-9B68-E6D3FEB35F99}"/>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Messiah’s eyes (12a)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Messiah’s teeth (12b)</a:t>
            </a:r>
          </a:p>
        </p:txBody>
      </p:sp>
      <p:pic>
        <p:nvPicPr>
          <p:cNvPr id="3" name="Picture 2">
            <a:extLst>
              <a:ext uri="{FF2B5EF4-FFF2-40B4-BE49-F238E27FC236}">
                <a16:creationId xmlns:a16="http://schemas.microsoft.com/office/drawing/2014/main" id="{42C4B6F3-7D0F-1417-634B-0572EA32D5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19142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62590-F9E6-08E0-908C-E32AB186EC0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E28D5DA-D62C-5C34-9494-DBF8A36C8CA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rPr>
              <a:t>Genesis 49:12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Final Result</a:t>
            </a:r>
          </a:p>
        </p:txBody>
      </p:sp>
      <p:sp>
        <p:nvSpPr>
          <p:cNvPr id="161795" name="Rectangle 3">
            <a:extLst>
              <a:ext uri="{FF2B5EF4-FFF2-40B4-BE49-F238E27FC236}">
                <a16:creationId xmlns:a16="http://schemas.microsoft.com/office/drawing/2014/main" id="{01EE9F82-5445-0498-A29C-F3013E74F88F}"/>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Messiah’s eyes (12a)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Messiah’s teeth (12b)</a:t>
            </a:r>
          </a:p>
        </p:txBody>
      </p:sp>
      <p:pic>
        <p:nvPicPr>
          <p:cNvPr id="3" name="Picture 2">
            <a:extLst>
              <a:ext uri="{FF2B5EF4-FFF2-40B4-BE49-F238E27FC236}">
                <a16:creationId xmlns:a16="http://schemas.microsoft.com/office/drawing/2014/main" id="{F6F17C4E-2F55-B9E1-1473-50F9F8777A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34314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BFCF4-EAEF-F939-49F9-D648DD4A11A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7CAE452-DF7D-2A7D-269F-F3F0E574E3D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rPr>
              <a:t>Genesis 49:12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Final Result</a:t>
            </a:r>
          </a:p>
        </p:txBody>
      </p:sp>
      <p:sp>
        <p:nvSpPr>
          <p:cNvPr id="161795" name="Rectangle 3">
            <a:extLst>
              <a:ext uri="{FF2B5EF4-FFF2-40B4-BE49-F238E27FC236}">
                <a16:creationId xmlns:a16="http://schemas.microsoft.com/office/drawing/2014/main" id="{DC51E670-DAD6-EC96-278C-73579A7DB35B}"/>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Messiah’s eyes (12a)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Messiah’s teeth (12b)</a:t>
            </a:r>
          </a:p>
        </p:txBody>
      </p:sp>
      <p:pic>
        <p:nvPicPr>
          <p:cNvPr id="3" name="Picture 2">
            <a:extLst>
              <a:ext uri="{FF2B5EF4-FFF2-40B4-BE49-F238E27FC236}">
                <a16:creationId xmlns:a16="http://schemas.microsoft.com/office/drawing/2014/main" id="{A6D510C7-6F67-5726-AD60-B6BF743757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43663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A57E7-05F9-F7AE-842A-DEB00BE8D18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C9E553E-82B0-4E3C-93F0-41580748621D}"/>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BF72E969-2364-B418-0711-A0E68735BB0C}"/>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48420EF2-A242-2384-E031-76A2FC588F4A}"/>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68315BB6-3BC5-AE28-97E9-D767D5245C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575163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ED073-BB11-7A59-9834-617C808C3E2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AC94C1-C3AE-00A2-1BB1-FEEF29AA87E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49:13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Zebulun</a:t>
            </a:r>
          </a:p>
        </p:txBody>
      </p:sp>
      <p:sp>
        <p:nvSpPr>
          <p:cNvPr id="161795" name="Rectangle 3">
            <a:extLst>
              <a:ext uri="{FF2B5EF4-FFF2-40B4-BE49-F238E27FC236}">
                <a16:creationId xmlns:a16="http://schemas.microsoft.com/office/drawing/2014/main" id="{B2C8665A-3F08-15BE-348A-3931AF64FD35}"/>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Dwell near sea (13a)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Shelter for ships (13b)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Border Sidon (13c)</a:t>
            </a:r>
          </a:p>
        </p:txBody>
      </p:sp>
      <p:pic>
        <p:nvPicPr>
          <p:cNvPr id="2" name="Picture 1">
            <a:extLst>
              <a:ext uri="{FF2B5EF4-FFF2-40B4-BE49-F238E27FC236}">
                <a16:creationId xmlns:a16="http://schemas.microsoft.com/office/drawing/2014/main" id="{168C8586-054E-9E58-E690-2C239C1BEA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9703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CDC56-8C94-AEEE-CF2A-F2098074F7F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8030419-865B-43BB-D2A8-467225799C2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49:13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Zebulun</a:t>
            </a:r>
          </a:p>
        </p:txBody>
      </p:sp>
      <p:sp>
        <p:nvSpPr>
          <p:cNvPr id="161795" name="Rectangle 3">
            <a:extLst>
              <a:ext uri="{FF2B5EF4-FFF2-40B4-BE49-F238E27FC236}">
                <a16:creationId xmlns:a16="http://schemas.microsoft.com/office/drawing/2014/main" id="{E4D58CA5-B366-4FDA-2AD2-A76FA7F5DDF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Dwell near sea (13a)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Shelter for ships (13b)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Border Sidon (13c)</a:t>
            </a:r>
          </a:p>
        </p:txBody>
      </p:sp>
      <p:pic>
        <p:nvPicPr>
          <p:cNvPr id="2" name="Picture 1">
            <a:extLst>
              <a:ext uri="{FF2B5EF4-FFF2-40B4-BE49-F238E27FC236}">
                <a16:creationId xmlns:a16="http://schemas.microsoft.com/office/drawing/2014/main" id="{196A2CFA-B2E8-8CCC-25A1-0DFCCF733B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23799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3779D-480E-570D-AEDC-06A9505F59B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F7E30F-062D-3BB2-A115-FA9588C519D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49:13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Zebulun</a:t>
            </a:r>
          </a:p>
        </p:txBody>
      </p:sp>
      <p:sp>
        <p:nvSpPr>
          <p:cNvPr id="161795" name="Rectangle 3">
            <a:extLst>
              <a:ext uri="{FF2B5EF4-FFF2-40B4-BE49-F238E27FC236}">
                <a16:creationId xmlns:a16="http://schemas.microsoft.com/office/drawing/2014/main" id="{4B5921BF-FE4B-48A7-E282-62DADBDE287B}"/>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Dwell near sea (13a)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Shelter for ships (13b)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Border Sidon (13c)</a:t>
            </a:r>
          </a:p>
        </p:txBody>
      </p:sp>
      <p:pic>
        <p:nvPicPr>
          <p:cNvPr id="2" name="Picture 1">
            <a:extLst>
              <a:ext uri="{FF2B5EF4-FFF2-40B4-BE49-F238E27FC236}">
                <a16:creationId xmlns:a16="http://schemas.microsoft.com/office/drawing/2014/main" id="{CD69A6B3-5318-178F-EF5E-7386C5E5CE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45880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429BA-4FE8-90A4-271B-75F464648C0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9EBD144-35E1-9027-EB2B-88F1B1553711}"/>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49:13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Zebulun</a:t>
            </a:r>
          </a:p>
        </p:txBody>
      </p:sp>
      <p:sp>
        <p:nvSpPr>
          <p:cNvPr id="161795" name="Rectangle 3">
            <a:extLst>
              <a:ext uri="{FF2B5EF4-FFF2-40B4-BE49-F238E27FC236}">
                <a16:creationId xmlns:a16="http://schemas.microsoft.com/office/drawing/2014/main" id="{46BA2EC4-7E54-F8DE-1DD7-96A01E772469}"/>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Dwell near sea (13a)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Shelter for ships (13b)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Border Sidon (13c)</a:t>
            </a:r>
          </a:p>
        </p:txBody>
      </p:sp>
      <p:pic>
        <p:nvPicPr>
          <p:cNvPr id="2" name="Picture 1">
            <a:extLst>
              <a:ext uri="{FF2B5EF4-FFF2-40B4-BE49-F238E27FC236}">
                <a16:creationId xmlns:a16="http://schemas.microsoft.com/office/drawing/2014/main" id="{8679229B-ABDA-3322-8A49-98E0466C7F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51110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B0E85-974B-B2B7-047F-1EF6C0E30FA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56962729-18BC-9CC5-AB7E-72443B7591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2860927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F59C0-5FDA-6359-9B00-84A3A7C9ECC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B6B73C1-9114-4186-1581-1AC0E5CC95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3501271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3" cy="6400800"/>
          </a:xfrm>
          <a:prstGeom prst="rect">
            <a:avLst/>
          </a:prstGeom>
        </p:spPr>
      </p:pic>
    </p:spTree>
    <p:extLst>
      <p:ext uri="{BB962C8B-B14F-4D97-AF65-F5344CB8AC3E}">
        <p14:creationId xmlns:p14="http://schemas.microsoft.com/office/powerpoint/2010/main" val="12709532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33009-6BD2-8B26-559A-7AFA2FB01A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DEFEE0-BCBD-B277-5545-72B2BC820130}"/>
              </a:ext>
            </a:extLst>
          </p:cNvPr>
          <p:cNvPicPr>
            <a:picLocks noChangeAspect="1"/>
          </p:cNvPicPr>
          <p:nvPr/>
        </p:nvPicPr>
        <p:blipFill>
          <a:blip r:embed="rId2"/>
          <a:stretch>
            <a:fillRect/>
          </a:stretch>
        </p:blipFill>
        <p:spPr>
          <a:xfrm>
            <a:off x="732319" y="228600"/>
            <a:ext cx="1072736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64940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F7C9E-7C81-1069-283E-5C020295801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EABEC98-B2F8-6A19-584B-8C2857E40EDC}"/>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0022C45C-52D1-52F8-1C36-C729AEB50BD3}"/>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85FF2EAB-B990-134C-EA54-2F644A6B0EC9}"/>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84DDD05F-5048-54D1-03D6-CB1EC59667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2165346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3B3C-83BA-801F-A43C-028BBE268B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49495F-A716-839F-67E8-E2C7CBF7F69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49:14-15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Issachar</a:t>
            </a:r>
          </a:p>
        </p:txBody>
      </p:sp>
      <p:sp>
        <p:nvSpPr>
          <p:cNvPr id="161795" name="Rectangle 3">
            <a:extLst>
              <a:ext uri="{FF2B5EF4-FFF2-40B4-BE49-F238E27FC236}">
                <a16:creationId xmlns:a16="http://schemas.microsoft.com/office/drawing/2014/main" id="{CE865332-0EAC-9D8A-EC1C-215669678760}"/>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Nature (14)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Actions (15)</a:t>
            </a:r>
          </a:p>
        </p:txBody>
      </p:sp>
      <p:pic>
        <p:nvPicPr>
          <p:cNvPr id="2" name="Picture 1">
            <a:extLst>
              <a:ext uri="{FF2B5EF4-FFF2-40B4-BE49-F238E27FC236}">
                <a16:creationId xmlns:a16="http://schemas.microsoft.com/office/drawing/2014/main" id="{A9BDE1F0-6406-AC7E-7F4A-E48B368E94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04200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37D14-AB8C-C470-7704-799E089DDF0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2593642-0C20-11FF-3E45-CFC30202B06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49:14-15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Issachar</a:t>
            </a:r>
          </a:p>
        </p:txBody>
      </p:sp>
      <p:sp>
        <p:nvSpPr>
          <p:cNvPr id="161795" name="Rectangle 3">
            <a:extLst>
              <a:ext uri="{FF2B5EF4-FFF2-40B4-BE49-F238E27FC236}">
                <a16:creationId xmlns:a16="http://schemas.microsoft.com/office/drawing/2014/main" id="{99CE7C2C-E271-8427-19A1-FC5B79454A3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Nature (14)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Actions (15)</a:t>
            </a:r>
          </a:p>
        </p:txBody>
      </p:sp>
      <p:pic>
        <p:nvPicPr>
          <p:cNvPr id="2" name="Picture 1">
            <a:extLst>
              <a:ext uri="{FF2B5EF4-FFF2-40B4-BE49-F238E27FC236}">
                <a16:creationId xmlns:a16="http://schemas.microsoft.com/office/drawing/2014/main" id="{8BA6BBE8-67C2-30BF-3EAD-7F26F11F83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77078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A6446-2470-EDF5-B3D6-B2ECF305B47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7C13773-9390-BBEA-AFEF-884A74C2683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Nature</a:t>
            </a:r>
          </a:p>
        </p:txBody>
      </p:sp>
      <p:sp>
        <p:nvSpPr>
          <p:cNvPr id="161795" name="Rectangle 3">
            <a:extLst>
              <a:ext uri="{FF2B5EF4-FFF2-40B4-BE49-F238E27FC236}">
                <a16:creationId xmlns:a16="http://schemas.microsoft.com/office/drawing/2014/main" id="{122BCFD3-37B8-773A-8253-8D782CDA3D0B}"/>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Strength (14a)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Preferred leisure (14b)</a:t>
            </a:r>
          </a:p>
        </p:txBody>
      </p:sp>
      <p:pic>
        <p:nvPicPr>
          <p:cNvPr id="3" name="Picture 2">
            <a:extLst>
              <a:ext uri="{FF2B5EF4-FFF2-40B4-BE49-F238E27FC236}">
                <a16:creationId xmlns:a16="http://schemas.microsoft.com/office/drawing/2014/main" id="{80584D80-05B0-30C0-4908-0CA6F96C35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94663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28547-FFAF-C92A-4BEB-612B5D687D3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D344F67-0FF0-C8E3-C7B8-48BF21E1936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Nature</a:t>
            </a:r>
          </a:p>
        </p:txBody>
      </p:sp>
      <p:sp>
        <p:nvSpPr>
          <p:cNvPr id="161795" name="Rectangle 3">
            <a:extLst>
              <a:ext uri="{FF2B5EF4-FFF2-40B4-BE49-F238E27FC236}">
                <a16:creationId xmlns:a16="http://schemas.microsoft.com/office/drawing/2014/main" id="{30ABB9DB-125F-E231-E30D-E6CE29BF9DD8}"/>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Strength (14a)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Preferred leisure (14b)</a:t>
            </a:r>
          </a:p>
        </p:txBody>
      </p:sp>
      <p:pic>
        <p:nvPicPr>
          <p:cNvPr id="3" name="Picture 2">
            <a:extLst>
              <a:ext uri="{FF2B5EF4-FFF2-40B4-BE49-F238E27FC236}">
                <a16:creationId xmlns:a16="http://schemas.microsoft.com/office/drawing/2014/main" id="{EA6F7348-B1FE-C3CF-2CDE-85F356245D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73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24197-FAA5-4752-A44A-9FDAEDF5615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E0D31DE-0108-94C9-3A53-DBE60232AE9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Nature</a:t>
            </a:r>
          </a:p>
        </p:txBody>
      </p:sp>
      <p:sp>
        <p:nvSpPr>
          <p:cNvPr id="161795" name="Rectangle 3">
            <a:extLst>
              <a:ext uri="{FF2B5EF4-FFF2-40B4-BE49-F238E27FC236}">
                <a16:creationId xmlns:a16="http://schemas.microsoft.com/office/drawing/2014/main" id="{2B849843-A745-A3BC-3F70-5D4C4852E328}"/>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Strength (14a)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Preferred leisure (14b)</a:t>
            </a:r>
          </a:p>
        </p:txBody>
      </p:sp>
      <p:pic>
        <p:nvPicPr>
          <p:cNvPr id="3" name="Picture 2">
            <a:extLst>
              <a:ext uri="{FF2B5EF4-FFF2-40B4-BE49-F238E27FC236}">
                <a16:creationId xmlns:a16="http://schemas.microsoft.com/office/drawing/2014/main" id="{9F32CA34-88CD-FCAC-DA72-C229F2810C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4214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F7448-ED3A-D7C3-B14F-9B2437F5C22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4E25B5D-CE25-489D-EF1A-B1DD44B9F29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49:14-15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Issachar</a:t>
            </a:r>
          </a:p>
        </p:txBody>
      </p:sp>
      <p:sp>
        <p:nvSpPr>
          <p:cNvPr id="161795" name="Rectangle 3">
            <a:extLst>
              <a:ext uri="{FF2B5EF4-FFF2-40B4-BE49-F238E27FC236}">
                <a16:creationId xmlns:a16="http://schemas.microsoft.com/office/drawing/2014/main" id="{32999879-8C42-5E1F-68DB-3E890E38B07A}"/>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Nature (14)</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Actions (15)</a:t>
            </a:r>
          </a:p>
        </p:txBody>
      </p:sp>
      <p:pic>
        <p:nvPicPr>
          <p:cNvPr id="2" name="Picture 1">
            <a:extLst>
              <a:ext uri="{FF2B5EF4-FFF2-40B4-BE49-F238E27FC236}">
                <a16:creationId xmlns:a16="http://schemas.microsoft.com/office/drawing/2014/main" id="{5C1433BD-D225-4392-5735-4274867BF2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37709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41614-78AC-9823-7F20-21CAA74913A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DA9AF0A-E318-45B6-BBD8-16BF375BD39C}"/>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49:1-33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Blesses His Sons</a:t>
            </a:r>
          </a:p>
        </p:txBody>
      </p:sp>
      <p:sp>
        <p:nvSpPr>
          <p:cNvPr id="161795" name="Rectangle 3">
            <a:extLst>
              <a:ext uri="{FF2B5EF4-FFF2-40B4-BE49-F238E27FC236}">
                <a16:creationId xmlns:a16="http://schemas.microsoft.com/office/drawing/2014/main" id="{1F18A78F-237B-0B8B-F9EB-8813A3E5C196}"/>
              </a:ext>
            </a:extLst>
          </p:cNvPr>
          <p:cNvSpPr>
            <a:spLocks noGrp="1" noChangeArrowheads="1"/>
          </p:cNvSpPr>
          <p:nvPr>
            <p:ph type="body" idx="1"/>
          </p:nvPr>
        </p:nvSpPr>
        <p:spPr>
          <a:xfrm>
            <a:off x="609600" y="1600200"/>
            <a:ext cx="82296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Call (49:1)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Introduction (49:2)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blessings on his sons (49:3-27)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Concluding summary (49:28)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death (49:29-33)</a:t>
            </a:r>
          </a:p>
        </p:txBody>
      </p:sp>
      <p:pic>
        <p:nvPicPr>
          <p:cNvPr id="3" name="Picture 2">
            <a:extLst>
              <a:ext uri="{FF2B5EF4-FFF2-40B4-BE49-F238E27FC236}">
                <a16:creationId xmlns:a16="http://schemas.microsoft.com/office/drawing/2014/main" id="{CC308383-2896-B23F-099F-0AF5EE26FC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1740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4E715-DF9A-2C9F-BD4F-193A630C03E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2DDC6C2-6D3E-32BA-1F64-6CE96CC1F95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Actions</a:t>
            </a:r>
          </a:p>
        </p:txBody>
      </p:sp>
      <p:sp>
        <p:nvSpPr>
          <p:cNvPr id="161795" name="Rectangle 3">
            <a:extLst>
              <a:ext uri="{FF2B5EF4-FFF2-40B4-BE49-F238E27FC236}">
                <a16:creationId xmlns:a16="http://schemas.microsoft.com/office/drawing/2014/main" id="{0AE75A2B-98E2-4759-A2B5-B74AD2169830}"/>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Saw resting place (15a)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Saw land was pleasant (15b)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Bowed shoulder to bear (15c)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Became servant under task work (15d)</a:t>
            </a:r>
          </a:p>
        </p:txBody>
      </p:sp>
      <p:pic>
        <p:nvPicPr>
          <p:cNvPr id="3" name="Picture 2">
            <a:extLst>
              <a:ext uri="{FF2B5EF4-FFF2-40B4-BE49-F238E27FC236}">
                <a16:creationId xmlns:a16="http://schemas.microsoft.com/office/drawing/2014/main" id="{B4516527-07B4-5AFA-F41A-D4E2EFE58F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00973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AB11E-8E49-1BB8-AD7C-CEF7190EDD7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CACAD48-CEF5-3BBF-2DFF-E564DB97CD4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Actions</a:t>
            </a:r>
          </a:p>
        </p:txBody>
      </p:sp>
      <p:sp>
        <p:nvSpPr>
          <p:cNvPr id="161795" name="Rectangle 3">
            <a:extLst>
              <a:ext uri="{FF2B5EF4-FFF2-40B4-BE49-F238E27FC236}">
                <a16:creationId xmlns:a16="http://schemas.microsoft.com/office/drawing/2014/main" id="{8C9A854F-A61A-D008-E8D6-7005AF94D576}"/>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Saw resting place (15a)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Saw land was pleasant (15b)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Bowed shoulder to bear (15c)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Became servant under task work (15d)</a:t>
            </a:r>
          </a:p>
        </p:txBody>
      </p:sp>
      <p:pic>
        <p:nvPicPr>
          <p:cNvPr id="3" name="Picture 2">
            <a:extLst>
              <a:ext uri="{FF2B5EF4-FFF2-40B4-BE49-F238E27FC236}">
                <a16:creationId xmlns:a16="http://schemas.microsoft.com/office/drawing/2014/main" id="{82880FDE-1057-4027-44E6-59A0B16051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21053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53826-C194-990E-DD18-1FD3B04A44E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51263A8-BCC6-BEDD-1627-A762E90F93A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Actions</a:t>
            </a:r>
          </a:p>
        </p:txBody>
      </p:sp>
      <p:sp>
        <p:nvSpPr>
          <p:cNvPr id="161795" name="Rectangle 3">
            <a:extLst>
              <a:ext uri="{FF2B5EF4-FFF2-40B4-BE49-F238E27FC236}">
                <a16:creationId xmlns:a16="http://schemas.microsoft.com/office/drawing/2014/main" id="{43012000-02B5-FFEE-1BCB-B76C4F8C52DA}"/>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Saw resting place (15a)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Saw land was pleasant (15b)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Bowed shoulder to bear (15c)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Became servant under task work (15d)</a:t>
            </a:r>
          </a:p>
        </p:txBody>
      </p:sp>
      <p:pic>
        <p:nvPicPr>
          <p:cNvPr id="3" name="Picture 2">
            <a:extLst>
              <a:ext uri="{FF2B5EF4-FFF2-40B4-BE49-F238E27FC236}">
                <a16:creationId xmlns:a16="http://schemas.microsoft.com/office/drawing/2014/main" id="{A18DD437-A561-97A7-45A8-56DF08A4F4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34118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D705B-694A-FB7C-CA58-84E068DAF05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316A23D-7ABC-93D0-735C-52D3372CAB0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Actions</a:t>
            </a:r>
          </a:p>
        </p:txBody>
      </p:sp>
      <p:sp>
        <p:nvSpPr>
          <p:cNvPr id="161795" name="Rectangle 3">
            <a:extLst>
              <a:ext uri="{FF2B5EF4-FFF2-40B4-BE49-F238E27FC236}">
                <a16:creationId xmlns:a16="http://schemas.microsoft.com/office/drawing/2014/main" id="{39533528-4FFB-7F94-C852-B185FE7B3041}"/>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Saw resting place (15a)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Saw land was pleasant (15b)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Bowed shoulder to bear (15c)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Became servant under task work (15d)</a:t>
            </a:r>
          </a:p>
        </p:txBody>
      </p:sp>
      <p:pic>
        <p:nvPicPr>
          <p:cNvPr id="3" name="Picture 2">
            <a:extLst>
              <a:ext uri="{FF2B5EF4-FFF2-40B4-BE49-F238E27FC236}">
                <a16:creationId xmlns:a16="http://schemas.microsoft.com/office/drawing/2014/main" id="{3A519FF3-802D-5EF6-FC1B-2D17112E32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2723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41C4D-8FEF-7BE4-242E-41CA11BA25F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E4E3ED4-D2A7-0AAA-1EDD-36921C45D8E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Actions</a:t>
            </a:r>
          </a:p>
        </p:txBody>
      </p:sp>
      <p:sp>
        <p:nvSpPr>
          <p:cNvPr id="161795" name="Rectangle 3">
            <a:extLst>
              <a:ext uri="{FF2B5EF4-FFF2-40B4-BE49-F238E27FC236}">
                <a16:creationId xmlns:a16="http://schemas.microsoft.com/office/drawing/2014/main" id="{9FE8A63D-6948-B44B-38CF-B86F0A82C44D}"/>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Saw resting place (15a)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Saw land was pleasant (15b)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Bowed shoulder to bear (15c)</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Became servant under task work (15d)</a:t>
            </a:r>
          </a:p>
        </p:txBody>
      </p:sp>
      <p:pic>
        <p:nvPicPr>
          <p:cNvPr id="3" name="Picture 2">
            <a:extLst>
              <a:ext uri="{FF2B5EF4-FFF2-40B4-BE49-F238E27FC236}">
                <a16:creationId xmlns:a16="http://schemas.microsoft.com/office/drawing/2014/main" id="{D8610E3C-20EB-FB18-FFAA-76B00A6E2D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3878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DEE9-40BA-2004-722F-D97FD6DC41E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E6C4560-4EBC-F6D9-BA1C-71E576D88566}"/>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01A469B3-D754-186A-C84D-E2E6BCA17145}"/>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878AF301-1CD7-850B-4AFF-4AFB658B1DE3}"/>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C90F1B4B-534E-7554-CDDE-D647E132E5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2692594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C8C81-10A8-5F39-54A2-3BB459B5E4F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17C65B2-92FF-7EE5-EAD9-279B24FE8A5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49:16-18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Dan</a:t>
            </a:r>
          </a:p>
        </p:txBody>
      </p:sp>
      <p:sp>
        <p:nvSpPr>
          <p:cNvPr id="161795" name="Rectangle 3">
            <a:extLst>
              <a:ext uri="{FF2B5EF4-FFF2-40B4-BE49-F238E27FC236}">
                <a16:creationId xmlns:a16="http://schemas.microsoft.com/office/drawing/2014/main" id="{E2033ADB-F71D-E43C-17D2-5CB2F7843C3B}"/>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Judge (16)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Warrior (17)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Salvation (18)</a:t>
            </a:r>
          </a:p>
        </p:txBody>
      </p:sp>
      <p:pic>
        <p:nvPicPr>
          <p:cNvPr id="2" name="Picture 1">
            <a:extLst>
              <a:ext uri="{FF2B5EF4-FFF2-40B4-BE49-F238E27FC236}">
                <a16:creationId xmlns:a16="http://schemas.microsoft.com/office/drawing/2014/main" id="{39C0C181-0146-386D-2953-E440142343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30110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5410B-4E1C-614C-8FC3-8951A329C3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462877F-BF24-5B5A-26A8-0E9181F9B10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49:16-18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Dan</a:t>
            </a:r>
          </a:p>
        </p:txBody>
      </p:sp>
      <p:sp>
        <p:nvSpPr>
          <p:cNvPr id="161795" name="Rectangle 3">
            <a:extLst>
              <a:ext uri="{FF2B5EF4-FFF2-40B4-BE49-F238E27FC236}">
                <a16:creationId xmlns:a16="http://schemas.microsoft.com/office/drawing/2014/main" id="{6CA31CA1-EB03-4BB4-1134-ACA8749F1958}"/>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Judge (16)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Warrior (17)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Salvation (18)</a:t>
            </a:r>
          </a:p>
        </p:txBody>
      </p:sp>
      <p:pic>
        <p:nvPicPr>
          <p:cNvPr id="2" name="Picture 1">
            <a:extLst>
              <a:ext uri="{FF2B5EF4-FFF2-40B4-BE49-F238E27FC236}">
                <a16:creationId xmlns:a16="http://schemas.microsoft.com/office/drawing/2014/main" id="{FD3EEF5B-887A-35DC-FE61-0F3CD047A2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37804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F643C-1C64-8DEF-9E8E-6151265AADF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609A538-1DD7-20A1-01E2-1235BF3AF01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49:16-18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Dan</a:t>
            </a:r>
          </a:p>
        </p:txBody>
      </p:sp>
      <p:sp>
        <p:nvSpPr>
          <p:cNvPr id="161795" name="Rectangle 3">
            <a:extLst>
              <a:ext uri="{FF2B5EF4-FFF2-40B4-BE49-F238E27FC236}">
                <a16:creationId xmlns:a16="http://schemas.microsoft.com/office/drawing/2014/main" id="{461CCBEA-0D16-BC12-E5DF-83A5C640DA68}"/>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Judge (16)</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Warrior (17)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Salvation (18)</a:t>
            </a:r>
          </a:p>
        </p:txBody>
      </p:sp>
      <p:pic>
        <p:nvPicPr>
          <p:cNvPr id="2" name="Picture 1">
            <a:extLst>
              <a:ext uri="{FF2B5EF4-FFF2-40B4-BE49-F238E27FC236}">
                <a16:creationId xmlns:a16="http://schemas.microsoft.com/office/drawing/2014/main" id="{C8CD3627-98EC-6DAE-4355-BB0E63F5E1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49157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A5A9-B768-25CF-8ABC-359BF0F586D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31E4D61-DDFA-6C92-C17F-4F3FD409660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Warrior</a:t>
            </a:r>
          </a:p>
        </p:txBody>
      </p:sp>
      <p:sp>
        <p:nvSpPr>
          <p:cNvPr id="161795" name="Rectangle 3">
            <a:extLst>
              <a:ext uri="{FF2B5EF4-FFF2-40B4-BE49-F238E27FC236}">
                <a16:creationId xmlns:a16="http://schemas.microsoft.com/office/drawing/2014/main" id="{F241CEEE-7E58-D776-457D-B83266EB2B87}"/>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Serpent (17a)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Adder (17b)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Bites horses’ heels (17c)</a:t>
            </a:r>
          </a:p>
        </p:txBody>
      </p:sp>
      <p:pic>
        <p:nvPicPr>
          <p:cNvPr id="3" name="Picture 2">
            <a:extLst>
              <a:ext uri="{FF2B5EF4-FFF2-40B4-BE49-F238E27FC236}">
                <a16:creationId xmlns:a16="http://schemas.microsoft.com/office/drawing/2014/main" id="{AAC2B516-41E3-D95B-1016-6C409DC85E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48361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6C665-EAB8-2C80-D70B-D3EE398A336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087FA83-E304-9B67-3FD1-FD514EA2C2B1}"/>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Assemble (2a)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Listen (2b)</a:t>
            </a:r>
          </a:p>
        </p:txBody>
      </p:sp>
      <p:sp>
        <p:nvSpPr>
          <p:cNvPr id="4" name="Rectangle 2">
            <a:extLst>
              <a:ext uri="{FF2B5EF4-FFF2-40B4-BE49-F238E27FC236}">
                <a16:creationId xmlns:a16="http://schemas.microsoft.com/office/drawing/2014/main" id="{6CB402B8-AFB9-6E72-0BEC-3271D2AA1E68}"/>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49:2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Introduction</a:t>
            </a:r>
          </a:p>
        </p:txBody>
      </p:sp>
      <p:pic>
        <p:nvPicPr>
          <p:cNvPr id="2" name="Picture 1">
            <a:extLst>
              <a:ext uri="{FF2B5EF4-FFF2-40B4-BE49-F238E27FC236}">
                <a16:creationId xmlns:a16="http://schemas.microsoft.com/office/drawing/2014/main" id="{00A1B87A-986E-BFBE-191B-ED66906921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61954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D9DF7-8EEE-F3CF-E944-F1115E94152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7EF855B-0B07-51FB-23B8-4726F8EFBE1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Warrior</a:t>
            </a:r>
          </a:p>
        </p:txBody>
      </p:sp>
      <p:sp>
        <p:nvSpPr>
          <p:cNvPr id="161795" name="Rectangle 3">
            <a:extLst>
              <a:ext uri="{FF2B5EF4-FFF2-40B4-BE49-F238E27FC236}">
                <a16:creationId xmlns:a16="http://schemas.microsoft.com/office/drawing/2014/main" id="{20B0DD49-3FDF-EDD0-498E-C0E6527C7BD5}"/>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Serpent (17a)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Adder (17b)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Bites horses’ heels (17c)</a:t>
            </a:r>
          </a:p>
        </p:txBody>
      </p:sp>
      <p:pic>
        <p:nvPicPr>
          <p:cNvPr id="3" name="Picture 2">
            <a:extLst>
              <a:ext uri="{FF2B5EF4-FFF2-40B4-BE49-F238E27FC236}">
                <a16:creationId xmlns:a16="http://schemas.microsoft.com/office/drawing/2014/main" id="{9B9D5AF2-5BC4-4167-A379-81E591E151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80657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EE08A-1132-66BC-937A-BDB44D661D5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118A5C0-7575-D2A2-79C1-78FA20A14A5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Warrior</a:t>
            </a:r>
          </a:p>
        </p:txBody>
      </p:sp>
      <p:sp>
        <p:nvSpPr>
          <p:cNvPr id="161795" name="Rectangle 3">
            <a:extLst>
              <a:ext uri="{FF2B5EF4-FFF2-40B4-BE49-F238E27FC236}">
                <a16:creationId xmlns:a16="http://schemas.microsoft.com/office/drawing/2014/main" id="{05555444-137B-3863-4938-CF1968C4CF82}"/>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Serpent (17a)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Adder (17b)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Bites horses’ heels (17c)</a:t>
            </a:r>
          </a:p>
        </p:txBody>
      </p:sp>
      <p:pic>
        <p:nvPicPr>
          <p:cNvPr id="3" name="Picture 2">
            <a:extLst>
              <a:ext uri="{FF2B5EF4-FFF2-40B4-BE49-F238E27FC236}">
                <a16:creationId xmlns:a16="http://schemas.microsoft.com/office/drawing/2014/main" id="{6E5F1B45-49E6-4D1D-A82E-19EE6BA588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06347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1020A-E962-354C-5786-7CC974814C7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05BF178-7037-D793-491C-42EC5E27313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Warrior</a:t>
            </a:r>
          </a:p>
        </p:txBody>
      </p:sp>
      <p:sp>
        <p:nvSpPr>
          <p:cNvPr id="161795" name="Rectangle 3">
            <a:extLst>
              <a:ext uri="{FF2B5EF4-FFF2-40B4-BE49-F238E27FC236}">
                <a16:creationId xmlns:a16="http://schemas.microsoft.com/office/drawing/2014/main" id="{D0712809-857F-6FF4-643B-44897C26A432}"/>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Serpent (17a)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Adder (17b)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Bites horses’ heels (17c)</a:t>
            </a:r>
          </a:p>
        </p:txBody>
      </p:sp>
      <p:pic>
        <p:nvPicPr>
          <p:cNvPr id="3" name="Picture 2">
            <a:extLst>
              <a:ext uri="{FF2B5EF4-FFF2-40B4-BE49-F238E27FC236}">
                <a16:creationId xmlns:a16="http://schemas.microsoft.com/office/drawing/2014/main" id="{708A4FEC-99D4-6E41-C671-DA9E85119D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70236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9D684-ABDF-F610-7C83-6A41A95F596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70F0481-9941-4D22-057A-6995CF94ACB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49:16-18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Dan</a:t>
            </a:r>
          </a:p>
        </p:txBody>
      </p:sp>
      <p:sp>
        <p:nvSpPr>
          <p:cNvPr id="161795" name="Rectangle 3">
            <a:extLst>
              <a:ext uri="{FF2B5EF4-FFF2-40B4-BE49-F238E27FC236}">
                <a16:creationId xmlns:a16="http://schemas.microsoft.com/office/drawing/2014/main" id="{40B9AC9B-DED5-C516-653D-52543B5E4462}"/>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Judge (16)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Warrior (17)</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Salvation (18)</a:t>
            </a:r>
          </a:p>
        </p:txBody>
      </p:sp>
      <p:pic>
        <p:nvPicPr>
          <p:cNvPr id="2" name="Picture 1">
            <a:extLst>
              <a:ext uri="{FF2B5EF4-FFF2-40B4-BE49-F238E27FC236}">
                <a16:creationId xmlns:a16="http://schemas.microsoft.com/office/drawing/2014/main" id="{5BAC9F88-9760-171F-4730-B39296FA8A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68515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DAD2F-D100-25A7-49DE-0444742A5B5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FFBA84D-EDAD-6610-A43D-C17AA3DB8688}"/>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E8E9144B-E8A5-1492-BEED-C18A6AA1B808}"/>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8C1814FE-D271-B4BA-F3F9-17AE8D6CE0F2}"/>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b="1" u="sng" dirty="0">
                <a:solidFill>
                  <a:srgbClr val="FFFFCC"/>
                </a:solidFill>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EED1026C-A9B2-EDBB-B378-7AB55D8E1E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1391964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E0125-A6A1-9AA5-D888-34A45869D6F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7ABF6E2-E404-4A86-86F7-E7DC15136581}"/>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7"/>
            </a:pPr>
            <a:r>
              <a:rPr lang="en-US" sz="3600" dirty="0">
                <a:effectLst>
                  <a:outerShdw blurRad="38100" dist="38100" dir="2700000" algn="tl">
                    <a:srgbClr val="000000">
                      <a:alpha val="43137"/>
                    </a:srgbClr>
                  </a:outerShdw>
                </a:effectLst>
              </a:rPr>
              <a:t>Genesis 49:19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Gad</a:t>
            </a:r>
          </a:p>
        </p:txBody>
      </p:sp>
      <p:sp>
        <p:nvSpPr>
          <p:cNvPr id="161795" name="Rectangle 3">
            <a:extLst>
              <a:ext uri="{FF2B5EF4-FFF2-40B4-BE49-F238E27FC236}">
                <a16:creationId xmlns:a16="http://schemas.microsoft.com/office/drawing/2014/main" id="{BD10728C-3BA3-2F37-2766-1F275FD824C9}"/>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Will be pressed upon (19a)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Will overcome (19b)</a:t>
            </a:r>
          </a:p>
        </p:txBody>
      </p:sp>
      <p:pic>
        <p:nvPicPr>
          <p:cNvPr id="2" name="Picture 1">
            <a:extLst>
              <a:ext uri="{FF2B5EF4-FFF2-40B4-BE49-F238E27FC236}">
                <a16:creationId xmlns:a16="http://schemas.microsoft.com/office/drawing/2014/main" id="{33E69D7B-85D4-F581-B05D-7F3731E59E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13395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18BB7-B969-765A-E389-21AB02F9AB9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402E0C6-E758-1820-F436-5B6637A1FAC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7"/>
            </a:pPr>
            <a:r>
              <a:rPr lang="en-US" sz="3600" dirty="0">
                <a:effectLst>
                  <a:outerShdw blurRad="38100" dist="38100" dir="2700000" algn="tl">
                    <a:srgbClr val="000000">
                      <a:alpha val="43137"/>
                    </a:srgbClr>
                  </a:outerShdw>
                </a:effectLst>
              </a:rPr>
              <a:t>Genesis 49:19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Gad</a:t>
            </a:r>
          </a:p>
        </p:txBody>
      </p:sp>
      <p:sp>
        <p:nvSpPr>
          <p:cNvPr id="161795" name="Rectangle 3">
            <a:extLst>
              <a:ext uri="{FF2B5EF4-FFF2-40B4-BE49-F238E27FC236}">
                <a16:creationId xmlns:a16="http://schemas.microsoft.com/office/drawing/2014/main" id="{C92D5073-1E33-CB82-1A27-60F7A0AF9DB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Will be pressed upon (19a)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Will overcome (19b)</a:t>
            </a:r>
          </a:p>
        </p:txBody>
      </p:sp>
      <p:pic>
        <p:nvPicPr>
          <p:cNvPr id="2" name="Picture 1">
            <a:extLst>
              <a:ext uri="{FF2B5EF4-FFF2-40B4-BE49-F238E27FC236}">
                <a16:creationId xmlns:a16="http://schemas.microsoft.com/office/drawing/2014/main" id="{CECF9984-5E54-AAEF-1605-563B82CA7C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06201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403AF-5B7C-9EB2-9F46-295245C41AB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12A09D7-92B3-DE36-068F-A062E6667EB1}"/>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7"/>
            </a:pPr>
            <a:r>
              <a:rPr lang="en-US" sz="3600" dirty="0">
                <a:effectLst>
                  <a:outerShdw blurRad="38100" dist="38100" dir="2700000" algn="tl">
                    <a:srgbClr val="000000">
                      <a:alpha val="43137"/>
                    </a:srgbClr>
                  </a:outerShdw>
                </a:effectLst>
              </a:rPr>
              <a:t>Genesis 49:19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Gad</a:t>
            </a:r>
          </a:p>
        </p:txBody>
      </p:sp>
      <p:sp>
        <p:nvSpPr>
          <p:cNvPr id="161795" name="Rectangle 3">
            <a:extLst>
              <a:ext uri="{FF2B5EF4-FFF2-40B4-BE49-F238E27FC236}">
                <a16:creationId xmlns:a16="http://schemas.microsoft.com/office/drawing/2014/main" id="{B3305B2E-76A2-6376-6947-6F02EB16D7AF}"/>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Will be pressed upon (19a)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Will overcome (19b)</a:t>
            </a:r>
          </a:p>
        </p:txBody>
      </p:sp>
      <p:pic>
        <p:nvPicPr>
          <p:cNvPr id="2" name="Picture 1">
            <a:extLst>
              <a:ext uri="{FF2B5EF4-FFF2-40B4-BE49-F238E27FC236}">
                <a16:creationId xmlns:a16="http://schemas.microsoft.com/office/drawing/2014/main" id="{0E34053E-F895-13B3-FAE5-E7CB37CE2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66731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8C1A4-DBB2-0839-0E8C-8717E220EF7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54EA8A9-877D-3080-E2D0-F15C8EF1FF36}"/>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F663D25F-9949-443E-45F1-632CD7395DEB}"/>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7D068297-12D2-A492-4277-5111B81E4E60}"/>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b="1" u="sng" dirty="0">
                <a:solidFill>
                  <a:srgbClr val="FFFFCC"/>
                </a:solidFill>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CAC6273B-2842-4B24-A82B-8B79B3A21A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542028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03E96-6DBD-18DA-5F5E-47D185B25AC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8685AC0-A77D-A300-28C4-B35B00AEBAD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49:20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Asher</a:t>
            </a:r>
          </a:p>
        </p:txBody>
      </p:sp>
      <p:sp>
        <p:nvSpPr>
          <p:cNvPr id="161795" name="Rectangle 3">
            <a:extLst>
              <a:ext uri="{FF2B5EF4-FFF2-40B4-BE49-F238E27FC236}">
                <a16:creationId xmlns:a16="http://schemas.microsoft.com/office/drawing/2014/main" id="{4710C5F4-CA09-E956-2E94-DF9D9204CF64}"/>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Wealth (20a)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Produce delicacies (20b)</a:t>
            </a:r>
          </a:p>
        </p:txBody>
      </p:sp>
      <p:pic>
        <p:nvPicPr>
          <p:cNvPr id="2" name="Picture 1">
            <a:extLst>
              <a:ext uri="{FF2B5EF4-FFF2-40B4-BE49-F238E27FC236}">
                <a16:creationId xmlns:a16="http://schemas.microsoft.com/office/drawing/2014/main" id="{D0E2D513-CC94-1A8D-EA02-699AE92CF5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76579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FA1B3-8C31-F793-326B-1AC1930D82E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D756063-4F03-0869-0CB3-C95C8946604D}"/>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Assemble (2a)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Listen (2b)</a:t>
            </a:r>
          </a:p>
        </p:txBody>
      </p:sp>
      <p:sp>
        <p:nvSpPr>
          <p:cNvPr id="4" name="Rectangle 2">
            <a:extLst>
              <a:ext uri="{FF2B5EF4-FFF2-40B4-BE49-F238E27FC236}">
                <a16:creationId xmlns:a16="http://schemas.microsoft.com/office/drawing/2014/main" id="{C1667706-9AE9-D932-3149-F6DCD6F32299}"/>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49:2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Introduction</a:t>
            </a:r>
          </a:p>
        </p:txBody>
      </p:sp>
      <p:pic>
        <p:nvPicPr>
          <p:cNvPr id="2" name="Picture 1">
            <a:extLst>
              <a:ext uri="{FF2B5EF4-FFF2-40B4-BE49-F238E27FC236}">
                <a16:creationId xmlns:a16="http://schemas.microsoft.com/office/drawing/2014/main" id="{F5D14B61-0B5B-7BFF-0367-7FFFB1117A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89839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A91E8-0B44-1D66-66C1-B2C3CB50C84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B113B5E-2CB4-4FF9-350B-8AD1D305FEA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49:20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Asher</a:t>
            </a:r>
          </a:p>
        </p:txBody>
      </p:sp>
      <p:sp>
        <p:nvSpPr>
          <p:cNvPr id="161795" name="Rectangle 3">
            <a:extLst>
              <a:ext uri="{FF2B5EF4-FFF2-40B4-BE49-F238E27FC236}">
                <a16:creationId xmlns:a16="http://schemas.microsoft.com/office/drawing/2014/main" id="{62616776-113D-A001-8C2A-D8E442AD5CC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Wealth (20a)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Produce delicacies (20b)</a:t>
            </a:r>
          </a:p>
        </p:txBody>
      </p:sp>
      <p:pic>
        <p:nvPicPr>
          <p:cNvPr id="2" name="Picture 1">
            <a:extLst>
              <a:ext uri="{FF2B5EF4-FFF2-40B4-BE49-F238E27FC236}">
                <a16:creationId xmlns:a16="http://schemas.microsoft.com/office/drawing/2014/main" id="{14A02081-A23E-850F-25EC-F2B86EBB74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91252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202FC-E236-8B23-C886-601E8170F6E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86054F1-45A4-8E1F-31F7-3437E358EA6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49:20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Asher</a:t>
            </a:r>
          </a:p>
        </p:txBody>
      </p:sp>
      <p:sp>
        <p:nvSpPr>
          <p:cNvPr id="161795" name="Rectangle 3">
            <a:extLst>
              <a:ext uri="{FF2B5EF4-FFF2-40B4-BE49-F238E27FC236}">
                <a16:creationId xmlns:a16="http://schemas.microsoft.com/office/drawing/2014/main" id="{1A5563AB-4BC7-72D6-4270-13AF0D0FC1BD}"/>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Wealth (20a)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Produce delicacies (20b)</a:t>
            </a:r>
          </a:p>
        </p:txBody>
      </p:sp>
      <p:pic>
        <p:nvPicPr>
          <p:cNvPr id="2" name="Picture 1">
            <a:extLst>
              <a:ext uri="{FF2B5EF4-FFF2-40B4-BE49-F238E27FC236}">
                <a16:creationId xmlns:a16="http://schemas.microsoft.com/office/drawing/2014/main" id="{988452DB-BB89-B5CE-F007-016547A35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36405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0A867-CB91-E8A2-83C2-11523A48768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4CE247B-EAF3-1027-5DA9-579544FE3B40}"/>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BBEF103C-A186-1298-A2D1-75439A64BE9D}"/>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8C773847-ED6F-88CF-26F2-F7D21205FE35}"/>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b="1" u="sng" dirty="0">
                <a:solidFill>
                  <a:srgbClr val="FFFFCC"/>
                </a:solidFill>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3E1B7203-B05A-2F3C-F158-FB98417C4E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1825109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19428-E43F-9AEF-58E6-D80920CFFD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0EE9701-9B28-95B9-AF2D-AF6785D2BAC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49:21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Naphtali</a:t>
            </a:r>
          </a:p>
        </p:txBody>
      </p:sp>
      <p:sp>
        <p:nvSpPr>
          <p:cNvPr id="161795" name="Rectangle 3">
            <a:extLst>
              <a:ext uri="{FF2B5EF4-FFF2-40B4-BE49-F238E27FC236}">
                <a16:creationId xmlns:a16="http://schemas.microsoft.com/office/drawing/2014/main" id="{FFECCDA1-916F-5793-2770-E591E5522BD9}"/>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Unrestrained movement (21a)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Speech sophistication (21b)</a:t>
            </a:r>
          </a:p>
        </p:txBody>
      </p:sp>
      <p:pic>
        <p:nvPicPr>
          <p:cNvPr id="2" name="Picture 1">
            <a:extLst>
              <a:ext uri="{FF2B5EF4-FFF2-40B4-BE49-F238E27FC236}">
                <a16:creationId xmlns:a16="http://schemas.microsoft.com/office/drawing/2014/main" id="{05F7CE1A-A493-89FE-EF6E-B3270C2D8C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00661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5D64C-06BD-4F83-0511-D8B68736A9D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FF6A58-82B9-7730-D577-B1C18A3463D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49:21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Naphtali</a:t>
            </a:r>
          </a:p>
        </p:txBody>
      </p:sp>
      <p:sp>
        <p:nvSpPr>
          <p:cNvPr id="161795" name="Rectangle 3">
            <a:extLst>
              <a:ext uri="{FF2B5EF4-FFF2-40B4-BE49-F238E27FC236}">
                <a16:creationId xmlns:a16="http://schemas.microsoft.com/office/drawing/2014/main" id="{7A53A8ED-CB14-1B05-30A5-E04EB411461C}"/>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Unrestrained movement (21a)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Speech sophistication (21b)</a:t>
            </a:r>
          </a:p>
        </p:txBody>
      </p:sp>
      <p:pic>
        <p:nvPicPr>
          <p:cNvPr id="2" name="Picture 1">
            <a:extLst>
              <a:ext uri="{FF2B5EF4-FFF2-40B4-BE49-F238E27FC236}">
                <a16:creationId xmlns:a16="http://schemas.microsoft.com/office/drawing/2014/main" id="{072FFAF2-8D36-4CE9-04A9-2DF5DB419B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73815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5EE61-F2D8-AFAD-BE8E-EB3C8DF47E1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667C60-9876-23F0-072B-F2407C0F83D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49:21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Naphtali</a:t>
            </a:r>
          </a:p>
        </p:txBody>
      </p:sp>
      <p:sp>
        <p:nvSpPr>
          <p:cNvPr id="161795" name="Rectangle 3">
            <a:extLst>
              <a:ext uri="{FF2B5EF4-FFF2-40B4-BE49-F238E27FC236}">
                <a16:creationId xmlns:a16="http://schemas.microsoft.com/office/drawing/2014/main" id="{B12BF9AF-EBC9-855B-2D9B-1A892535B540}"/>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Unrestrained movement (21a)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Speech sophistication (21b)</a:t>
            </a:r>
          </a:p>
        </p:txBody>
      </p:sp>
      <p:pic>
        <p:nvPicPr>
          <p:cNvPr id="2" name="Picture 1">
            <a:extLst>
              <a:ext uri="{FF2B5EF4-FFF2-40B4-BE49-F238E27FC236}">
                <a16:creationId xmlns:a16="http://schemas.microsoft.com/office/drawing/2014/main" id="{2EAE5675-A528-0EF8-8638-5DA33DBDEB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34373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5934D-D45A-CE24-81BF-B2B4B3CF566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1608B4B-EBB6-7DC8-7378-16B0B383A732}"/>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D72E7420-1B88-68F6-53AB-F8C774D4F0B3}"/>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8AC68DFB-67D7-1792-7F91-7A4674AE9F6C}"/>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b="1" u="sng" dirty="0">
                <a:solidFill>
                  <a:srgbClr val="FFFFCC"/>
                </a:solidFill>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7B0262DF-5305-2087-C476-3109403A5A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1654092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6443A-D497-B857-F038-DE2E4F7845B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7EE619A-1406-AC06-2FB2-1C26138E0C1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0"/>
            </a:pPr>
            <a:r>
              <a:rPr lang="en-US" sz="3600" dirty="0">
                <a:effectLst>
                  <a:outerShdw blurRad="38100" dist="38100" dir="2700000" algn="tl">
                    <a:srgbClr val="000000">
                      <a:alpha val="43137"/>
                    </a:srgbClr>
                  </a:outerShdw>
                </a:effectLst>
              </a:rPr>
              <a:t>Genesis 49:22-26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a:extLst>
              <a:ext uri="{FF2B5EF4-FFF2-40B4-BE49-F238E27FC236}">
                <a16:creationId xmlns:a16="http://schemas.microsoft.com/office/drawing/2014/main" id="{88F28D25-6150-66CB-1D6B-CDBFB79FD8D8}"/>
              </a:ext>
            </a:extLst>
          </p:cNvPr>
          <p:cNvSpPr>
            <a:spLocks noGrp="1" noChangeArrowheads="1"/>
          </p:cNvSpPr>
          <p:nvPr>
            <p:ph type="body" idx="1"/>
          </p:nvPr>
        </p:nvSpPr>
        <p:spPr>
          <a:xfrm>
            <a:off x="1066800" y="2057400"/>
            <a:ext cx="7705725" cy="3200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Progeny (22)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Persecution (23)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Survival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Future blessings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to receive blessings (26)</a:t>
            </a:r>
          </a:p>
        </p:txBody>
      </p:sp>
      <p:pic>
        <p:nvPicPr>
          <p:cNvPr id="2" name="Picture 1">
            <a:extLst>
              <a:ext uri="{FF2B5EF4-FFF2-40B4-BE49-F238E27FC236}">
                <a16:creationId xmlns:a16="http://schemas.microsoft.com/office/drawing/2014/main" id="{EE4AC035-DD32-0201-CE36-68A93DAF10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01619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36C1C-A107-F4E6-AE83-F1230D7FD78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054EE0C-B8F4-808B-117E-973B84CCE73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0"/>
            </a:pPr>
            <a:r>
              <a:rPr lang="en-US" sz="3600" dirty="0">
                <a:effectLst>
                  <a:outerShdw blurRad="38100" dist="38100" dir="2700000" algn="tl">
                    <a:srgbClr val="000000">
                      <a:alpha val="43137"/>
                    </a:srgbClr>
                  </a:outerShdw>
                </a:effectLst>
              </a:rPr>
              <a:t>Genesis 49:22-26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a:extLst>
              <a:ext uri="{FF2B5EF4-FFF2-40B4-BE49-F238E27FC236}">
                <a16:creationId xmlns:a16="http://schemas.microsoft.com/office/drawing/2014/main" id="{5365E984-52F3-1A45-39CB-E71682FB7226}"/>
              </a:ext>
            </a:extLst>
          </p:cNvPr>
          <p:cNvSpPr>
            <a:spLocks noGrp="1" noChangeArrowheads="1"/>
          </p:cNvSpPr>
          <p:nvPr>
            <p:ph type="body" idx="1"/>
          </p:nvPr>
        </p:nvSpPr>
        <p:spPr>
          <a:xfrm>
            <a:off x="1066800" y="2057400"/>
            <a:ext cx="7705725" cy="32004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Progeny (22)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Persecution (23)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Survival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Future blessings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to receive blessings (26)</a:t>
            </a:r>
          </a:p>
        </p:txBody>
      </p:sp>
      <p:pic>
        <p:nvPicPr>
          <p:cNvPr id="2" name="Picture 1">
            <a:extLst>
              <a:ext uri="{FF2B5EF4-FFF2-40B4-BE49-F238E27FC236}">
                <a16:creationId xmlns:a16="http://schemas.microsoft.com/office/drawing/2014/main" id="{9C676DCD-005A-2CA3-7F9F-0F5CEFCB68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53215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9478D-C523-19E6-00C6-FD1F1E2A70A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40CFC99-F0A4-0BB4-B3D3-9B16C213744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Progeny</a:t>
            </a:r>
          </a:p>
        </p:txBody>
      </p:sp>
      <p:sp>
        <p:nvSpPr>
          <p:cNvPr id="161795" name="Rectangle 3">
            <a:extLst>
              <a:ext uri="{FF2B5EF4-FFF2-40B4-BE49-F238E27FC236}">
                <a16:creationId xmlns:a16="http://schemas.microsoft.com/office/drawing/2014/main" id="{2784C947-0348-8942-DEC9-20E6D1518B54}"/>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Fruitful (22a)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Water supply (22b)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Spread out (22c)</a:t>
            </a:r>
          </a:p>
        </p:txBody>
      </p:sp>
      <p:pic>
        <p:nvPicPr>
          <p:cNvPr id="3" name="Picture 2">
            <a:extLst>
              <a:ext uri="{FF2B5EF4-FFF2-40B4-BE49-F238E27FC236}">
                <a16:creationId xmlns:a16="http://schemas.microsoft.com/office/drawing/2014/main" id="{460CC0D7-B5F8-C7D5-6C3B-45A0F5A955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71302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E22BE-33E4-5F7C-F625-BBD0D17D418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6A85BFF-0BD6-7221-E369-B1655CCCFA6E}"/>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Assemble (2a)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Listen (2b)</a:t>
            </a:r>
          </a:p>
        </p:txBody>
      </p:sp>
      <p:sp>
        <p:nvSpPr>
          <p:cNvPr id="4" name="Rectangle 2">
            <a:extLst>
              <a:ext uri="{FF2B5EF4-FFF2-40B4-BE49-F238E27FC236}">
                <a16:creationId xmlns:a16="http://schemas.microsoft.com/office/drawing/2014/main" id="{2B693EB2-3FA0-593D-0358-B66653F072B7}"/>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49:2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Introduction</a:t>
            </a:r>
          </a:p>
        </p:txBody>
      </p:sp>
      <p:pic>
        <p:nvPicPr>
          <p:cNvPr id="2" name="Picture 1">
            <a:extLst>
              <a:ext uri="{FF2B5EF4-FFF2-40B4-BE49-F238E27FC236}">
                <a16:creationId xmlns:a16="http://schemas.microsoft.com/office/drawing/2014/main" id="{8DEE96F7-0174-0D55-1E5D-3EC1898429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8338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557C5-BC49-C046-2A49-D07D0CC8A7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81D7DCD-B765-356E-BCD7-E4FF51DCF22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Progeny</a:t>
            </a:r>
          </a:p>
        </p:txBody>
      </p:sp>
      <p:sp>
        <p:nvSpPr>
          <p:cNvPr id="161795" name="Rectangle 3">
            <a:extLst>
              <a:ext uri="{FF2B5EF4-FFF2-40B4-BE49-F238E27FC236}">
                <a16:creationId xmlns:a16="http://schemas.microsoft.com/office/drawing/2014/main" id="{2B81367E-3F4D-01A2-9DF5-093BC2A5570D}"/>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Fruitful (22a)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Water supply (22b)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Spread out (22c)</a:t>
            </a:r>
          </a:p>
        </p:txBody>
      </p:sp>
      <p:pic>
        <p:nvPicPr>
          <p:cNvPr id="3" name="Picture 2">
            <a:extLst>
              <a:ext uri="{FF2B5EF4-FFF2-40B4-BE49-F238E27FC236}">
                <a16:creationId xmlns:a16="http://schemas.microsoft.com/office/drawing/2014/main" id="{A3D95EF6-D887-6B06-74FB-CBD8F54E1F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83311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66815-6D14-DA1A-626B-C4F9F4A8A9B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601FA1C-B3A5-E959-550B-7A9367B82DD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Progeny</a:t>
            </a:r>
          </a:p>
        </p:txBody>
      </p:sp>
      <p:sp>
        <p:nvSpPr>
          <p:cNvPr id="161795" name="Rectangle 3">
            <a:extLst>
              <a:ext uri="{FF2B5EF4-FFF2-40B4-BE49-F238E27FC236}">
                <a16:creationId xmlns:a16="http://schemas.microsoft.com/office/drawing/2014/main" id="{8E9745E2-0A21-3AD3-F7B7-04E7E52AA0E0}"/>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Fruitful (22a)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Water supply (22b)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Spread out (22c)</a:t>
            </a:r>
          </a:p>
        </p:txBody>
      </p:sp>
      <p:pic>
        <p:nvPicPr>
          <p:cNvPr id="3" name="Picture 2">
            <a:extLst>
              <a:ext uri="{FF2B5EF4-FFF2-40B4-BE49-F238E27FC236}">
                <a16:creationId xmlns:a16="http://schemas.microsoft.com/office/drawing/2014/main" id="{38826D32-80C3-DCA9-2EDB-06E9F3AB8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96655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D68FD-92AB-9EFC-D9DD-E10C82ADFEB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B30B09D-C833-83B2-6C1B-E568F4010BE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Progeny</a:t>
            </a:r>
          </a:p>
        </p:txBody>
      </p:sp>
      <p:sp>
        <p:nvSpPr>
          <p:cNvPr id="161795" name="Rectangle 3">
            <a:extLst>
              <a:ext uri="{FF2B5EF4-FFF2-40B4-BE49-F238E27FC236}">
                <a16:creationId xmlns:a16="http://schemas.microsoft.com/office/drawing/2014/main" id="{889EBAAA-B198-CAD9-2E94-73A53B1906DB}"/>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Fruitful (22a)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Water supply (22b)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Spread out (22c)</a:t>
            </a:r>
          </a:p>
        </p:txBody>
      </p:sp>
      <p:pic>
        <p:nvPicPr>
          <p:cNvPr id="3" name="Picture 2">
            <a:extLst>
              <a:ext uri="{FF2B5EF4-FFF2-40B4-BE49-F238E27FC236}">
                <a16:creationId xmlns:a16="http://schemas.microsoft.com/office/drawing/2014/main" id="{02F75C1B-63C7-453A-F590-D6B818C557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81617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F85CF-8D07-F61E-55CD-1C058CE56EA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74AA49E-BC0C-505F-0DA3-22D4E2668F5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0"/>
            </a:pPr>
            <a:r>
              <a:rPr lang="en-US" sz="3600" dirty="0">
                <a:effectLst>
                  <a:outerShdw blurRad="38100" dist="38100" dir="2700000" algn="tl">
                    <a:srgbClr val="000000">
                      <a:alpha val="43137"/>
                    </a:srgbClr>
                  </a:outerShdw>
                </a:effectLst>
              </a:rPr>
              <a:t>Genesis 49:22-26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a:extLst>
              <a:ext uri="{FF2B5EF4-FFF2-40B4-BE49-F238E27FC236}">
                <a16:creationId xmlns:a16="http://schemas.microsoft.com/office/drawing/2014/main" id="{1BF69B51-081D-C2F9-8BA9-0F7465A349E2}"/>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Progeny (22)</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Persecution (23)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Survival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Future blessings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to receive blessings (26)</a:t>
            </a:r>
          </a:p>
        </p:txBody>
      </p:sp>
      <p:pic>
        <p:nvPicPr>
          <p:cNvPr id="2" name="Picture 1">
            <a:extLst>
              <a:ext uri="{FF2B5EF4-FFF2-40B4-BE49-F238E27FC236}">
                <a16:creationId xmlns:a16="http://schemas.microsoft.com/office/drawing/2014/main" id="{A561D8D2-49A8-6645-CA04-73A534B8F3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90664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DF07D-0001-CE3F-9739-FCC092E861D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932E79A-2006-31F2-B745-E50D099E4E9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Persecution</a:t>
            </a:r>
          </a:p>
        </p:txBody>
      </p:sp>
      <p:sp>
        <p:nvSpPr>
          <p:cNvPr id="161795" name="Rectangle 3">
            <a:extLst>
              <a:ext uri="{FF2B5EF4-FFF2-40B4-BE49-F238E27FC236}">
                <a16:creationId xmlns:a16="http://schemas.microsoft.com/office/drawing/2014/main" id="{2B34DBD1-041D-9FEB-8AA8-DEA14B3F2A85}"/>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Grieved (23a)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Shot (23b)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Persecuted (23c)</a:t>
            </a:r>
          </a:p>
        </p:txBody>
      </p:sp>
      <p:pic>
        <p:nvPicPr>
          <p:cNvPr id="3" name="Picture 2">
            <a:extLst>
              <a:ext uri="{FF2B5EF4-FFF2-40B4-BE49-F238E27FC236}">
                <a16:creationId xmlns:a16="http://schemas.microsoft.com/office/drawing/2014/main" id="{DF6D3EBD-3F54-D13F-F93B-6288A5BD07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43655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06A7C-265F-9F1A-C616-EE302CAE49E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A730BE9-AC7B-E5E6-6BF1-4AA87AD5AD0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Persecution</a:t>
            </a:r>
          </a:p>
        </p:txBody>
      </p:sp>
      <p:sp>
        <p:nvSpPr>
          <p:cNvPr id="161795" name="Rectangle 3">
            <a:extLst>
              <a:ext uri="{FF2B5EF4-FFF2-40B4-BE49-F238E27FC236}">
                <a16:creationId xmlns:a16="http://schemas.microsoft.com/office/drawing/2014/main" id="{107ED08D-AEBC-9C08-A18A-E4BE19C27CD4}"/>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Grieved (23a)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Shot (23b)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Persecuted (23c)</a:t>
            </a:r>
          </a:p>
        </p:txBody>
      </p:sp>
      <p:pic>
        <p:nvPicPr>
          <p:cNvPr id="3" name="Picture 2">
            <a:extLst>
              <a:ext uri="{FF2B5EF4-FFF2-40B4-BE49-F238E27FC236}">
                <a16:creationId xmlns:a16="http://schemas.microsoft.com/office/drawing/2014/main" id="{1ABA81AB-B2F0-175A-67D7-0F6B69BDEE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71582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94434-44F3-E04C-17C8-30B81E25A0B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F673924-96D3-9771-B409-F98C527CB02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Persecution</a:t>
            </a:r>
          </a:p>
        </p:txBody>
      </p:sp>
      <p:sp>
        <p:nvSpPr>
          <p:cNvPr id="161795" name="Rectangle 3">
            <a:extLst>
              <a:ext uri="{FF2B5EF4-FFF2-40B4-BE49-F238E27FC236}">
                <a16:creationId xmlns:a16="http://schemas.microsoft.com/office/drawing/2014/main" id="{35E2800D-BAE4-E588-54C1-22ABD4B8FCFC}"/>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Grieved (23a)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Shot (23b)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Persecuted (23c)</a:t>
            </a:r>
          </a:p>
        </p:txBody>
      </p:sp>
      <p:pic>
        <p:nvPicPr>
          <p:cNvPr id="3" name="Picture 2">
            <a:extLst>
              <a:ext uri="{FF2B5EF4-FFF2-40B4-BE49-F238E27FC236}">
                <a16:creationId xmlns:a16="http://schemas.microsoft.com/office/drawing/2014/main" id="{95B7B8B8-CDE6-2A12-AC56-206F3205A3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75636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DA6D4-6104-11D5-8A65-D1DF8432591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038537D-00BB-2FDB-68B5-845B137E971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Persecution</a:t>
            </a:r>
          </a:p>
        </p:txBody>
      </p:sp>
      <p:sp>
        <p:nvSpPr>
          <p:cNvPr id="161795" name="Rectangle 3">
            <a:extLst>
              <a:ext uri="{FF2B5EF4-FFF2-40B4-BE49-F238E27FC236}">
                <a16:creationId xmlns:a16="http://schemas.microsoft.com/office/drawing/2014/main" id="{F8D7511E-70A2-712F-81EF-04CAA1EBF5AD}"/>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Grieved (23a)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Shot (23b)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Persecuted (23c)</a:t>
            </a:r>
          </a:p>
        </p:txBody>
      </p:sp>
      <p:pic>
        <p:nvPicPr>
          <p:cNvPr id="3" name="Picture 2">
            <a:extLst>
              <a:ext uri="{FF2B5EF4-FFF2-40B4-BE49-F238E27FC236}">
                <a16:creationId xmlns:a16="http://schemas.microsoft.com/office/drawing/2014/main" id="{89E0DDFF-3E13-3E54-BE95-BD7B12AD3A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4116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18B7F-7886-9555-0F31-1372ED1A083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382B5A7-5620-FA83-D49B-466CA9A232A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0"/>
            </a:pPr>
            <a:r>
              <a:rPr lang="en-US" sz="3600" dirty="0">
                <a:effectLst>
                  <a:outerShdw blurRad="38100" dist="38100" dir="2700000" algn="tl">
                    <a:srgbClr val="000000">
                      <a:alpha val="43137"/>
                    </a:srgbClr>
                  </a:outerShdw>
                </a:effectLst>
              </a:rPr>
              <a:t>Genesis 49:22-26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a:extLst>
              <a:ext uri="{FF2B5EF4-FFF2-40B4-BE49-F238E27FC236}">
                <a16:creationId xmlns:a16="http://schemas.microsoft.com/office/drawing/2014/main" id="{9E96F108-F83D-F260-77FF-084B03D9FA4E}"/>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Progeny (22)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Persecution (23)</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Survival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Future blessings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to receive blessings (26)</a:t>
            </a:r>
          </a:p>
        </p:txBody>
      </p:sp>
      <p:pic>
        <p:nvPicPr>
          <p:cNvPr id="2" name="Picture 1">
            <a:extLst>
              <a:ext uri="{FF2B5EF4-FFF2-40B4-BE49-F238E27FC236}">
                <a16:creationId xmlns:a16="http://schemas.microsoft.com/office/drawing/2014/main" id="{B006F602-0EAF-1052-44E7-02AF621CDE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92581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21E45-2593-9BF7-B3F8-E2121A09378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E34B0F5-F06C-C878-123D-93B04224585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Survival</a:t>
            </a:r>
          </a:p>
        </p:txBody>
      </p:sp>
      <p:sp>
        <p:nvSpPr>
          <p:cNvPr id="161795" name="Rectangle 3">
            <a:extLst>
              <a:ext uri="{FF2B5EF4-FFF2-40B4-BE49-F238E27FC236}">
                <a16:creationId xmlns:a16="http://schemas.microsoft.com/office/drawing/2014/main" id="{C4AC4F5C-21DF-580E-556B-612DD75F7CFC}"/>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Strength (24a)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Tested growth (24b)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Prevailed through God (24c)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God to bring Messiah (24d)</a:t>
            </a:r>
          </a:p>
        </p:txBody>
      </p:sp>
      <p:pic>
        <p:nvPicPr>
          <p:cNvPr id="3" name="Picture 2">
            <a:extLst>
              <a:ext uri="{FF2B5EF4-FFF2-40B4-BE49-F238E27FC236}">
                <a16:creationId xmlns:a16="http://schemas.microsoft.com/office/drawing/2014/main" id="{2A9A116B-8A35-66CB-6CFD-30087A5D4A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62505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477340-7880-1367-F379-84A21DA04C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47289"/>
          </a:xfrm>
          <a:prstGeom prst="rect">
            <a:avLst/>
          </a:prstGeom>
          <a:noFill/>
          <a:ln w="28575">
            <a:noFill/>
            <a:miter lim="800000"/>
            <a:headEnd/>
            <a:tailEnd/>
          </a:ln>
        </p:spPr>
        <p:txBody>
          <a:bodyPr wrap="square">
            <a:spAutoFit/>
          </a:bodyPr>
          <a:lstStyle/>
          <a:p>
            <a:pPr algn="ctr">
              <a:spcAft>
                <a:spcPts val="9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Deuteronomy 6:4-7</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4 </a:t>
            </a:r>
            <a:r>
              <a:rPr lang="en-US" sz="3600" dirty="0">
                <a:effectLst>
                  <a:outerShdw blurRad="38100" dist="38100" dir="2700000" algn="tl">
                    <a:srgbClr val="000000">
                      <a:alpha val="43137"/>
                    </a:srgbClr>
                  </a:outerShdw>
                </a:effectLst>
                <a:latin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Hear, O Israel</a:t>
            </a:r>
            <a:r>
              <a:rPr lang="en-US" sz="3600" dirty="0">
                <a:effectLst>
                  <a:outerShdw blurRad="38100" dist="38100" dir="2700000" algn="tl">
                    <a:srgbClr val="000000">
                      <a:alpha val="43137"/>
                    </a:srgbClr>
                  </a:outerShdw>
                </a:effectLst>
                <a:latin typeface="Calibri" panose="020F0502020204030204" pitchFamily="34" charset="0"/>
              </a:rPr>
              <a:t>!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is our God,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is one!...</a:t>
            </a:r>
            <a:r>
              <a:rPr lang="en-US" sz="3600" baseline="30000" dirty="0">
                <a:effectLst>
                  <a:outerShdw blurRad="38100" dist="38100" dir="2700000" algn="tl">
                    <a:srgbClr val="000000">
                      <a:alpha val="43137"/>
                    </a:srgbClr>
                  </a:outerShdw>
                </a:effectLst>
                <a:latin typeface="Calibri" panose="020F0502020204030204" pitchFamily="34" charset="0"/>
              </a:rPr>
              <a:t>6 </a:t>
            </a:r>
            <a:r>
              <a:rPr lang="en-US" sz="3600" dirty="0">
                <a:effectLst>
                  <a:outerShdw blurRad="38100" dist="38100" dir="2700000" algn="tl">
                    <a:srgbClr val="000000">
                      <a:alpha val="43137"/>
                    </a:srgbClr>
                  </a:outerShdw>
                </a:effectLst>
                <a:latin typeface="Calibri" panose="020F0502020204030204" pitchFamily="34" charset="0"/>
              </a:rPr>
              <a:t>These words, which I am commanding you today, shall be on your heart. </a:t>
            </a:r>
            <a:r>
              <a:rPr lang="en-US" sz="3600" baseline="30000" dirty="0">
                <a:effectLst>
                  <a:outerShdw blurRad="38100" dist="38100" dir="2700000" algn="tl">
                    <a:srgbClr val="000000">
                      <a:alpha val="43137"/>
                    </a:srgbClr>
                  </a:outerShdw>
                </a:effectLst>
                <a:latin typeface="Calibri" panose="020F0502020204030204" pitchFamily="34" charset="0"/>
              </a:rPr>
              <a:t>7</a:t>
            </a:r>
            <a:r>
              <a:rPr lang="en-US" sz="3600" b="1"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You shall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teach</a:t>
            </a:r>
            <a:r>
              <a:rPr lang="en-US" sz="3600" dirty="0">
                <a:effectLst>
                  <a:outerShdw blurRad="38100" dist="38100" dir="2700000" algn="tl">
                    <a:srgbClr val="000000">
                      <a:alpha val="43137"/>
                    </a:srgbClr>
                  </a:outerShdw>
                </a:effectLst>
                <a:latin typeface="Calibri" panose="020F0502020204030204" pitchFamily="34" charset="0"/>
              </a:rPr>
              <a:t> them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diligently</a:t>
            </a:r>
            <a:r>
              <a:rPr lang="en-US" sz="3600" dirty="0">
                <a:effectLst>
                  <a:outerShdw blurRad="38100" dist="38100" dir="2700000" algn="tl">
                    <a:srgbClr val="000000">
                      <a:alpha val="43137"/>
                    </a:srgbClr>
                  </a:outerShdw>
                </a:effectLst>
                <a:latin typeface="Calibri" panose="020F0502020204030204" pitchFamily="34" charset="0"/>
              </a:rPr>
              <a:t> to your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sons</a:t>
            </a:r>
            <a:r>
              <a:rPr lang="en-US" sz="3600" dirty="0">
                <a:effectLst>
                  <a:outerShdw blurRad="38100" dist="38100" dir="2700000" algn="tl">
                    <a:srgbClr val="000000">
                      <a:alpha val="43137"/>
                    </a:srgbClr>
                  </a:outerShdw>
                </a:effectLst>
                <a:latin typeface="Calibri" panose="020F0502020204030204" pitchFamily="34" charset="0"/>
              </a:rPr>
              <a:t> and shall talk of them when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sit</a:t>
            </a:r>
            <a:r>
              <a:rPr lang="en-US" sz="3600" dirty="0">
                <a:effectLst>
                  <a:outerShdw blurRad="38100" dist="38100" dir="2700000" algn="tl">
                    <a:srgbClr val="000000">
                      <a:alpha val="43137"/>
                    </a:srgbClr>
                  </a:outerShdw>
                </a:effectLst>
                <a:latin typeface="Calibri" panose="020F0502020204030204" pitchFamily="34" charset="0"/>
              </a:rPr>
              <a:t> in your house and when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walk</a:t>
            </a:r>
            <a:r>
              <a:rPr lang="en-US" sz="3600" dirty="0">
                <a:effectLst>
                  <a:outerShdw blurRad="38100" dist="38100" dir="2700000" algn="tl">
                    <a:srgbClr val="000000">
                      <a:alpha val="43137"/>
                    </a:srgbClr>
                  </a:outerShdw>
                </a:effectLst>
                <a:latin typeface="Calibri" panose="020F0502020204030204" pitchFamily="34" charset="0"/>
              </a:rPr>
              <a:t> by the way and when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lie</a:t>
            </a:r>
            <a:r>
              <a:rPr lang="en-US" sz="3600" dirty="0">
                <a:effectLst>
                  <a:outerShdw blurRad="38100" dist="38100" dir="2700000" algn="tl">
                    <a:srgbClr val="000000">
                      <a:alpha val="43137"/>
                    </a:srgbClr>
                  </a:outerShdw>
                </a:effectLst>
                <a:latin typeface="Calibri" panose="020F0502020204030204" pitchFamily="34" charset="0"/>
              </a:rPr>
              <a:t> down and when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rise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up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730042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7550D-B0E0-9EDD-397E-C6CB7C13085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1AEE1D4-9851-A945-4DDC-CF1A4086D14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Survival</a:t>
            </a:r>
          </a:p>
        </p:txBody>
      </p:sp>
      <p:sp>
        <p:nvSpPr>
          <p:cNvPr id="161795" name="Rectangle 3">
            <a:extLst>
              <a:ext uri="{FF2B5EF4-FFF2-40B4-BE49-F238E27FC236}">
                <a16:creationId xmlns:a16="http://schemas.microsoft.com/office/drawing/2014/main" id="{9B573170-6E1F-A03C-B14C-D5C75E18810F}"/>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Strength (24a)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Tested growth (24b)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Prevailed through God (24c)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God to bring Messiah (24d)</a:t>
            </a:r>
          </a:p>
        </p:txBody>
      </p:sp>
      <p:pic>
        <p:nvPicPr>
          <p:cNvPr id="3" name="Picture 2">
            <a:extLst>
              <a:ext uri="{FF2B5EF4-FFF2-40B4-BE49-F238E27FC236}">
                <a16:creationId xmlns:a16="http://schemas.microsoft.com/office/drawing/2014/main" id="{30A6C6C8-585E-9144-B977-A3098F939F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33562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DF711-CD05-CCF5-1A21-A9C4A20E27F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83F1384-8BCA-5FD8-4224-5C34629DDE1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Survival</a:t>
            </a:r>
          </a:p>
        </p:txBody>
      </p:sp>
      <p:sp>
        <p:nvSpPr>
          <p:cNvPr id="161795" name="Rectangle 3">
            <a:extLst>
              <a:ext uri="{FF2B5EF4-FFF2-40B4-BE49-F238E27FC236}">
                <a16:creationId xmlns:a16="http://schemas.microsoft.com/office/drawing/2014/main" id="{DAD3EBB2-54BC-18F8-FC35-10F49465B513}"/>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Strength (24a)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Tested growth (24b)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Prevailed through God (24c)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God to bring Messiah (24d)</a:t>
            </a:r>
          </a:p>
        </p:txBody>
      </p:sp>
      <p:pic>
        <p:nvPicPr>
          <p:cNvPr id="3" name="Picture 2">
            <a:extLst>
              <a:ext uri="{FF2B5EF4-FFF2-40B4-BE49-F238E27FC236}">
                <a16:creationId xmlns:a16="http://schemas.microsoft.com/office/drawing/2014/main" id="{54F44892-73A6-76F3-3D21-1193999EC0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34180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1FC80-2776-837A-599D-7317440C886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FAB4740-5EAF-F223-143E-C1B3AE19528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Survival</a:t>
            </a:r>
          </a:p>
        </p:txBody>
      </p:sp>
      <p:sp>
        <p:nvSpPr>
          <p:cNvPr id="161795" name="Rectangle 3">
            <a:extLst>
              <a:ext uri="{FF2B5EF4-FFF2-40B4-BE49-F238E27FC236}">
                <a16:creationId xmlns:a16="http://schemas.microsoft.com/office/drawing/2014/main" id="{A3E4BFFF-455F-870A-FFF1-9F5BCA8DFE27}"/>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Strength (24a)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Tested growth (24b)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Prevailed through God (24c)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God to bring Messiah (24d)</a:t>
            </a:r>
          </a:p>
        </p:txBody>
      </p:sp>
      <p:pic>
        <p:nvPicPr>
          <p:cNvPr id="3" name="Picture 2">
            <a:extLst>
              <a:ext uri="{FF2B5EF4-FFF2-40B4-BE49-F238E27FC236}">
                <a16:creationId xmlns:a16="http://schemas.microsoft.com/office/drawing/2014/main" id="{823905FE-7576-0FCC-9B8E-38BD99FFB8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74310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83E4C-8822-69BC-E01E-57C3B89EC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9265AE8-97DE-F7A6-D7A3-95C5501CB3E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Survival</a:t>
            </a:r>
          </a:p>
        </p:txBody>
      </p:sp>
      <p:sp>
        <p:nvSpPr>
          <p:cNvPr id="161795" name="Rectangle 3">
            <a:extLst>
              <a:ext uri="{FF2B5EF4-FFF2-40B4-BE49-F238E27FC236}">
                <a16:creationId xmlns:a16="http://schemas.microsoft.com/office/drawing/2014/main" id="{3EEE9491-F19D-9BA0-9C6D-A5DEC005E24A}"/>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Strength (24a)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Tested growth (24b)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Prevailed through God (24c)</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God to bring Messiah (24d)</a:t>
            </a:r>
          </a:p>
        </p:txBody>
      </p:sp>
      <p:pic>
        <p:nvPicPr>
          <p:cNvPr id="3" name="Picture 2">
            <a:extLst>
              <a:ext uri="{FF2B5EF4-FFF2-40B4-BE49-F238E27FC236}">
                <a16:creationId xmlns:a16="http://schemas.microsoft.com/office/drawing/2014/main" id="{10FDC76B-AC11-C953-E0E6-C9D2713E76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7437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F7199-CE16-8223-2F1E-E78F9EF5A78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2855953-D410-305C-AF60-B592B43BE2B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0"/>
            </a:pPr>
            <a:r>
              <a:rPr lang="en-US" sz="3600" dirty="0">
                <a:effectLst>
                  <a:outerShdw blurRad="38100" dist="38100" dir="2700000" algn="tl">
                    <a:srgbClr val="000000">
                      <a:alpha val="43137"/>
                    </a:srgbClr>
                  </a:outerShdw>
                </a:effectLst>
              </a:rPr>
              <a:t>Genesis 49:22-26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a:extLst>
              <a:ext uri="{FF2B5EF4-FFF2-40B4-BE49-F238E27FC236}">
                <a16:creationId xmlns:a16="http://schemas.microsoft.com/office/drawing/2014/main" id="{03EAB357-3A51-5161-01A8-09CE046D7BB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Progeny (22)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Persecution (23)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Survival (24)</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Future blessings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to receive blessings (26)</a:t>
            </a:r>
          </a:p>
        </p:txBody>
      </p:sp>
      <p:pic>
        <p:nvPicPr>
          <p:cNvPr id="2" name="Picture 1">
            <a:extLst>
              <a:ext uri="{FF2B5EF4-FFF2-40B4-BE49-F238E27FC236}">
                <a16:creationId xmlns:a16="http://schemas.microsoft.com/office/drawing/2014/main" id="{BF95EDB5-C65B-A6A1-7EF7-35C286A377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37890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1EDAC-94D7-D720-FEC0-77329909B8B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8DC162F-8431-72E1-86B8-93D85AE7642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Future Blessings</a:t>
            </a:r>
          </a:p>
        </p:txBody>
      </p:sp>
      <p:sp>
        <p:nvSpPr>
          <p:cNvPr id="161795" name="Rectangle 3">
            <a:extLst>
              <a:ext uri="{FF2B5EF4-FFF2-40B4-BE49-F238E27FC236}">
                <a16:creationId xmlns:a16="http://schemas.microsoft.com/office/drawing/2014/main" id="{8C9E2A13-6CFC-FC18-D86A-BF4584DF2725}"/>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God as source (25a-b)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Other sources (25c-e)</a:t>
            </a:r>
          </a:p>
        </p:txBody>
      </p:sp>
      <p:pic>
        <p:nvPicPr>
          <p:cNvPr id="3" name="Picture 2">
            <a:extLst>
              <a:ext uri="{FF2B5EF4-FFF2-40B4-BE49-F238E27FC236}">
                <a16:creationId xmlns:a16="http://schemas.microsoft.com/office/drawing/2014/main" id="{963C08D8-C286-8C33-D586-2F82AD144F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72625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EB827-BD79-8019-F599-1C0E119532E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74815EE-856E-91F5-74B3-1B25AC509BA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Future Blessings</a:t>
            </a:r>
          </a:p>
        </p:txBody>
      </p:sp>
      <p:sp>
        <p:nvSpPr>
          <p:cNvPr id="161795" name="Rectangle 3">
            <a:extLst>
              <a:ext uri="{FF2B5EF4-FFF2-40B4-BE49-F238E27FC236}">
                <a16:creationId xmlns:a16="http://schemas.microsoft.com/office/drawing/2014/main" id="{5B05643E-D0AB-3431-B656-963F1F9AD01B}"/>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God as source (25a-b)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Other sources (25c-e)</a:t>
            </a:r>
          </a:p>
        </p:txBody>
      </p:sp>
      <p:pic>
        <p:nvPicPr>
          <p:cNvPr id="3" name="Picture 2">
            <a:extLst>
              <a:ext uri="{FF2B5EF4-FFF2-40B4-BE49-F238E27FC236}">
                <a16:creationId xmlns:a16="http://schemas.microsoft.com/office/drawing/2014/main" id="{A484E7AB-ABE8-8F9B-F8BA-B5CD51033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9263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C8824-E0DA-CB88-1A26-5C486DBE1A8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8DFD813-A9A4-2F95-136F-16C805CBA1C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a:pPr>
            <a:r>
              <a:rPr lang="en-US" sz="3600" dirty="0">
                <a:effectLst>
                  <a:outerShdw blurRad="38100" dist="38100" dir="2700000" algn="tl">
                    <a:srgbClr val="000000">
                      <a:alpha val="43137"/>
                    </a:srgbClr>
                  </a:outerShdw>
                </a:effectLst>
              </a:rPr>
              <a:t>Genesis 49:25a-b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God as Source</a:t>
            </a:r>
          </a:p>
        </p:txBody>
      </p:sp>
      <p:sp>
        <p:nvSpPr>
          <p:cNvPr id="161795" name="Rectangle 3">
            <a:extLst>
              <a:ext uri="{FF2B5EF4-FFF2-40B4-BE49-F238E27FC236}">
                <a16:creationId xmlns:a16="http://schemas.microsoft.com/office/drawing/2014/main" id="{F457E255-6A1F-EBFF-48B9-7F079207EC60}"/>
              </a:ext>
            </a:extLst>
          </p:cNvPr>
          <p:cNvSpPr>
            <a:spLocks noGrp="1" noChangeArrowheads="1"/>
          </p:cNvSpPr>
          <p:nvPr>
            <p:ph type="body" idx="1"/>
          </p:nvPr>
        </p:nvSpPr>
        <p:spPr>
          <a:xfrm>
            <a:off x="1066800" y="2057400"/>
            <a:ext cx="7272904"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Your Father (25a)</a:t>
            </a:r>
          </a:p>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Almighty (25b)</a:t>
            </a:r>
          </a:p>
        </p:txBody>
      </p:sp>
      <p:pic>
        <p:nvPicPr>
          <p:cNvPr id="3" name="Picture 2">
            <a:extLst>
              <a:ext uri="{FF2B5EF4-FFF2-40B4-BE49-F238E27FC236}">
                <a16:creationId xmlns:a16="http://schemas.microsoft.com/office/drawing/2014/main" id="{E00685AD-0013-A2CE-295C-1C15A7DB69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71611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0768B-A328-8604-28D5-DAE18808091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9DDEF97-9501-C8AC-BF23-0AB958A1FEA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a:pPr>
            <a:r>
              <a:rPr lang="en-US" sz="3600" dirty="0">
                <a:effectLst>
                  <a:outerShdw blurRad="38100" dist="38100" dir="2700000" algn="tl">
                    <a:srgbClr val="000000">
                      <a:alpha val="43137"/>
                    </a:srgbClr>
                  </a:outerShdw>
                </a:effectLst>
              </a:rPr>
              <a:t>Genesis 49:25a-b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God as Source</a:t>
            </a:r>
          </a:p>
        </p:txBody>
      </p:sp>
      <p:sp>
        <p:nvSpPr>
          <p:cNvPr id="161795" name="Rectangle 3">
            <a:extLst>
              <a:ext uri="{FF2B5EF4-FFF2-40B4-BE49-F238E27FC236}">
                <a16:creationId xmlns:a16="http://schemas.microsoft.com/office/drawing/2014/main" id="{A1C3D166-79B7-0E16-52CE-71C6FC9CE69F}"/>
              </a:ext>
            </a:extLst>
          </p:cNvPr>
          <p:cNvSpPr>
            <a:spLocks noGrp="1" noChangeArrowheads="1"/>
          </p:cNvSpPr>
          <p:nvPr>
            <p:ph type="body" idx="1"/>
          </p:nvPr>
        </p:nvSpPr>
        <p:spPr>
          <a:xfrm>
            <a:off x="1066800" y="2057400"/>
            <a:ext cx="7272904"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sz="3100" b="1" u="sng" dirty="0">
                <a:solidFill>
                  <a:srgbClr val="FFFFCC"/>
                </a:solidFill>
                <a:effectLst>
                  <a:outerShdw blurRad="38100" dist="38100" dir="2700000" algn="tl">
                    <a:srgbClr val="000000">
                      <a:alpha val="43137"/>
                    </a:srgbClr>
                  </a:outerShdw>
                </a:effectLst>
              </a:rPr>
              <a:t>Your Father (25a)</a:t>
            </a:r>
          </a:p>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Almighty (25b)</a:t>
            </a:r>
          </a:p>
        </p:txBody>
      </p:sp>
      <p:pic>
        <p:nvPicPr>
          <p:cNvPr id="3" name="Picture 2">
            <a:extLst>
              <a:ext uri="{FF2B5EF4-FFF2-40B4-BE49-F238E27FC236}">
                <a16:creationId xmlns:a16="http://schemas.microsoft.com/office/drawing/2014/main" id="{28027F6A-0868-AA87-D501-EBEBD62857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04461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9B447-9871-2352-F4BD-D1F525BDD70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105B18B-9248-4891-D10E-2E5F8618AA4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a:pPr>
            <a:r>
              <a:rPr lang="en-US" sz="3600" dirty="0">
                <a:effectLst>
                  <a:outerShdw blurRad="38100" dist="38100" dir="2700000" algn="tl">
                    <a:srgbClr val="000000">
                      <a:alpha val="43137"/>
                    </a:srgbClr>
                  </a:outerShdw>
                </a:effectLst>
              </a:rPr>
              <a:t>Genesis 49:25a-b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God as Source</a:t>
            </a:r>
          </a:p>
        </p:txBody>
      </p:sp>
      <p:sp>
        <p:nvSpPr>
          <p:cNvPr id="161795" name="Rectangle 3">
            <a:extLst>
              <a:ext uri="{FF2B5EF4-FFF2-40B4-BE49-F238E27FC236}">
                <a16:creationId xmlns:a16="http://schemas.microsoft.com/office/drawing/2014/main" id="{2292C3A4-99DD-BB85-0B3B-8F8D628814E7}"/>
              </a:ext>
            </a:extLst>
          </p:cNvPr>
          <p:cNvSpPr>
            <a:spLocks noGrp="1" noChangeArrowheads="1"/>
          </p:cNvSpPr>
          <p:nvPr>
            <p:ph type="body" idx="1"/>
          </p:nvPr>
        </p:nvSpPr>
        <p:spPr>
          <a:xfrm>
            <a:off x="1066800" y="2057400"/>
            <a:ext cx="7272904"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Your Father (25a)</a:t>
            </a:r>
          </a:p>
          <a:p>
            <a:pPr marL="571500" lvl="3" indent="-571500" eaLnBrk="1" hangingPunct="1">
              <a:spcBef>
                <a:spcPts val="0"/>
              </a:spcBef>
              <a:spcAft>
                <a:spcPts val="3000"/>
              </a:spcAft>
              <a:buClr>
                <a:schemeClr val="tx2"/>
              </a:buClr>
              <a:buFont typeface="+mj-lt"/>
              <a:buAutoNum type="romanLcPeriod"/>
              <a:defRPr/>
            </a:pPr>
            <a:r>
              <a:rPr lang="en-US" sz="3100" b="1" u="sng" dirty="0">
                <a:solidFill>
                  <a:srgbClr val="FFFFCC"/>
                </a:solidFill>
                <a:effectLst>
                  <a:outerShdw blurRad="38100" dist="38100" dir="2700000" algn="tl">
                    <a:srgbClr val="000000">
                      <a:alpha val="43137"/>
                    </a:srgbClr>
                  </a:outerShdw>
                </a:effectLst>
              </a:rPr>
              <a:t>Almighty (25b)</a:t>
            </a:r>
          </a:p>
        </p:txBody>
      </p:sp>
      <p:pic>
        <p:nvPicPr>
          <p:cNvPr id="3" name="Picture 2">
            <a:extLst>
              <a:ext uri="{FF2B5EF4-FFF2-40B4-BE49-F238E27FC236}">
                <a16:creationId xmlns:a16="http://schemas.microsoft.com/office/drawing/2014/main" id="{F8ED95D6-B874-0D89-AF2C-897BA670CB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28968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2625AB-CCDF-6804-1AE9-8C484DA18E1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011680"/>
          </a:xfrm>
        </p:spPr>
        <p:txBody>
          <a:bodyPr/>
          <a:lstStyle/>
          <a:p>
            <a:pPr marL="0" indent="0" algn="ctr">
              <a:spcBef>
                <a:spcPct val="0"/>
              </a:spcBef>
              <a:spcAft>
                <a:spcPts val="900"/>
              </a:spcAft>
              <a:buNone/>
              <a:defRPr/>
            </a:pPr>
            <a:r>
              <a:rPr lang="en-US" alt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Jeremiah 30:7</a:t>
            </a:r>
            <a:endPar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Alas! </a:t>
            </a:r>
            <a:r>
              <a:rPr lang="en-US" sz="3600" b="1" u="sng"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for that day is great</a:t>
            </a:r>
            <a:r>
              <a:rPr lang="en-US" sz="36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There is none like it</a:t>
            </a:r>
            <a:r>
              <a:rPr lang="en-US" sz="36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And it is the time of </a:t>
            </a:r>
            <a:r>
              <a:rPr lang="en-US" sz="3600" b="1" u="sng" dirty="0">
                <a:solidFill>
                  <a:schemeClr val="tx2"/>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Jacob’s</a:t>
            </a:r>
            <a:r>
              <a:rPr lang="en-US" sz="36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distress</a:t>
            </a:r>
            <a:r>
              <a:rPr lang="en-US" sz="36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But he will be </a:t>
            </a:r>
            <a:r>
              <a:rPr lang="en-US" sz="3600" b="1" u="sng"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saved</a:t>
            </a:r>
            <a:r>
              <a:rPr lang="en-US" sz="36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from 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48956" y="2514600"/>
            <a:ext cx="169408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17962"/>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472A3-2183-64BA-8E5B-2B317840EC8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16DB6E7-8491-C376-16D4-575A20643B3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Future Blessings</a:t>
            </a:r>
          </a:p>
        </p:txBody>
      </p:sp>
      <p:sp>
        <p:nvSpPr>
          <p:cNvPr id="161795" name="Rectangle 3">
            <a:extLst>
              <a:ext uri="{FF2B5EF4-FFF2-40B4-BE49-F238E27FC236}">
                <a16:creationId xmlns:a16="http://schemas.microsoft.com/office/drawing/2014/main" id="{EDD5BB4F-3271-CE9B-FD48-DF009747D708}"/>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God as source (25a-b)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Other sources (25c-e)</a:t>
            </a:r>
          </a:p>
        </p:txBody>
      </p:sp>
      <p:pic>
        <p:nvPicPr>
          <p:cNvPr id="3" name="Picture 2">
            <a:extLst>
              <a:ext uri="{FF2B5EF4-FFF2-40B4-BE49-F238E27FC236}">
                <a16:creationId xmlns:a16="http://schemas.microsoft.com/office/drawing/2014/main" id="{7FC4FB27-4413-178C-DD6B-65CC5FBEB3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1091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EFD8E-D85E-AE54-6C2B-016F0C3D817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265950A-79B8-E388-3802-DCFB5DDD383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49:25c-e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Other Sources</a:t>
            </a:r>
          </a:p>
        </p:txBody>
      </p:sp>
      <p:sp>
        <p:nvSpPr>
          <p:cNvPr id="161795" name="Rectangle 3">
            <a:extLst>
              <a:ext uri="{FF2B5EF4-FFF2-40B4-BE49-F238E27FC236}">
                <a16:creationId xmlns:a16="http://schemas.microsoft.com/office/drawing/2014/main" id="{BA57C0EA-85B3-725B-3C5E-8EC78F238527}"/>
              </a:ext>
            </a:extLst>
          </p:cNvPr>
          <p:cNvSpPr>
            <a:spLocks noGrp="1" noChangeArrowheads="1"/>
          </p:cNvSpPr>
          <p:nvPr>
            <p:ph type="body" idx="1"/>
          </p:nvPr>
        </p:nvSpPr>
        <p:spPr>
          <a:xfrm>
            <a:off x="1066800" y="2057400"/>
            <a:ext cx="7272904"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Dews (25c)</a:t>
            </a:r>
          </a:p>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Springs &amp; fountains (25d)</a:t>
            </a:r>
          </a:p>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Breasts &amp; womb (25e)</a:t>
            </a:r>
          </a:p>
        </p:txBody>
      </p:sp>
      <p:pic>
        <p:nvPicPr>
          <p:cNvPr id="3" name="Picture 2">
            <a:extLst>
              <a:ext uri="{FF2B5EF4-FFF2-40B4-BE49-F238E27FC236}">
                <a16:creationId xmlns:a16="http://schemas.microsoft.com/office/drawing/2014/main" id="{DA005318-6134-2BE2-8B11-CB51F6E764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7611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6CEBD-025C-99DB-A383-CA75226C9B8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DCD8FBC-828D-1915-576C-343A6FD489C3}"/>
              </a:ext>
            </a:extLst>
          </p:cNvPr>
          <p:cNvSpPr>
            <a:spLocks noGrp="1" noChangeArrowheads="1"/>
          </p:cNvSpPr>
          <p:nvPr>
            <p:ph type="body" idx="1"/>
          </p:nvPr>
        </p:nvSpPr>
        <p:spPr>
          <a:xfrm>
            <a:off x="1066800" y="2057400"/>
            <a:ext cx="7272904"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sz="3100" b="1" u="sng" dirty="0">
                <a:solidFill>
                  <a:srgbClr val="FFFFCC"/>
                </a:solidFill>
                <a:effectLst>
                  <a:outerShdw blurRad="38100" dist="38100" dir="2700000" algn="tl">
                    <a:srgbClr val="000000">
                      <a:alpha val="43137"/>
                    </a:srgbClr>
                  </a:outerShdw>
                </a:effectLst>
              </a:rPr>
              <a:t>Dews (25c)</a:t>
            </a:r>
          </a:p>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Springs &amp; fountains (25d)</a:t>
            </a:r>
          </a:p>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Breasts &amp; womb (25e)</a:t>
            </a:r>
          </a:p>
        </p:txBody>
      </p:sp>
      <p:pic>
        <p:nvPicPr>
          <p:cNvPr id="3" name="Picture 2">
            <a:extLst>
              <a:ext uri="{FF2B5EF4-FFF2-40B4-BE49-F238E27FC236}">
                <a16:creationId xmlns:a16="http://schemas.microsoft.com/office/drawing/2014/main" id="{29FD8A77-88E2-4B40-49FB-ED6B07FD3E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F003E8B8-DBCD-D35A-1147-DE39A6450E3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49:25c-e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Other Sources</a:t>
            </a:r>
          </a:p>
        </p:txBody>
      </p:sp>
    </p:spTree>
    <p:extLst>
      <p:ext uri="{BB962C8B-B14F-4D97-AF65-F5344CB8AC3E}">
        <p14:creationId xmlns:p14="http://schemas.microsoft.com/office/powerpoint/2010/main" val="2060845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77584-C685-380C-910C-D9E2AEC6BD3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23D6C54-156A-F296-A86C-116E5FE95A22}"/>
              </a:ext>
            </a:extLst>
          </p:cNvPr>
          <p:cNvSpPr>
            <a:spLocks noGrp="1" noChangeArrowheads="1"/>
          </p:cNvSpPr>
          <p:nvPr>
            <p:ph type="body" idx="1"/>
          </p:nvPr>
        </p:nvSpPr>
        <p:spPr>
          <a:xfrm>
            <a:off x="1066800" y="2057400"/>
            <a:ext cx="7272904"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Dews (25c)</a:t>
            </a:r>
          </a:p>
          <a:p>
            <a:pPr marL="571500" lvl="3" indent="-571500" eaLnBrk="1" hangingPunct="1">
              <a:spcBef>
                <a:spcPts val="0"/>
              </a:spcBef>
              <a:spcAft>
                <a:spcPts val="3000"/>
              </a:spcAft>
              <a:buClr>
                <a:schemeClr val="tx2"/>
              </a:buClr>
              <a:buFont typeface="+mj-lt"/>
              <a:buAutoNum type="romanLcPeriod"/>
              <a:defRPr/>
            </a:pPr>
            <a:r>
              <a:rPr lang="en-US" sz="3100" b="1" u="sng" dirty="0">
                <a:solidFill>
                  <a:srgbClr val="FFFFCC"/>
                </a:solidFill>
                <a:effectLst>
                  <a:outerShdw blurRad="38100" dist="38100" dir="2700000" algn="tl">
                    <a:srgbClr val="000000">
                      <a:alpha val="43137"/>
                    </a:srgbClr>
                  </a:outerShdw>
                </a:effectLst>
              </a:rPr>
              <a:t>Springs &amp; fountains (25d)</a:t>
            </a:r>
          </a:p>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Breasts &amp; womb (25e)</a:t>
            </a:r>
          </a:p>
        </p:txBody>
      </p:sp>
      <p:pic>
        <p:nvPicPr>
          <p:cNvPr id="3" name="Picture 2">
            <a:extLst>
              <a:ext uri="{FF2B5EF4-FFF2-40B4-BE49-F238E27FC236}">
                <a16:creationId xmlns:a16="http://schemas.microsoft.com/office/drawing/2014/main" id="{267F0DED-F5D2-13DB-6A19-85ECB51435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2842F119-3B52-7A0E-2644-9223EF10357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49:25c-e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Other Sources</a:t>
            </a:r>
          </a:p>
        </p:txBody>
      </p:sp>
    </p:spTree>
    <p:extLst>
      <p:ext uri="{BB962C8B-B14F-4D97-AF65-F5344CB8AC3E}">
        <p14:creationId xmlns:p14="http://schemas.microsoft.com/office/powerpoint/2010/main" val="1701266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5ECC-5FB5-02C8-A6DF-86F3876FEDA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110E30A-48DE-B09E-74E7-AF8127BCD0BD}"/>
              </a:ext>
            </a:extLst>
          </p:cNvPr>
          <p:cNvSpPr>
            <a:spLocks noGrp="1" noChangeArrowheads="1"/>
          </p:cNvSpPr>
          <p:nvPr>
            <p:ph type="body" idx="1"/>
          </p:nvPr>
        </p:nvSpPr>
        <p:spPr>
          <a:xfrm>
            <a:off x="1066800" y="2057400"/>
            <a:ext cx="7272904"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Dews (25c)</a:t>
            </a:r>
          </a:p>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Springs &amp; fountains (25d)</a:t>
            </a:r>
          </a:p>
          <a:p>
            <a:pPr marL="571500" lvl="3" indent="-571500" eaLnBrk="1" hangingPunct="1">
              <a:spcBef>
                <a:spcPts val="0"/>
              </a:spcBef>
              <a:spcAft>
                <a:spcPts val="3000"/>
              </a:spcAft>
              <a:buClr>
                <a:schemeClr val="tx2"/>
              </a:buClr>
              <a:buFont typeface="+mj-lt"/>
              <a:buAutoNum type="romanLcPeriod"/>
              <a:defRPr/>
            </a:pPr>
            <a:r>
              <a:rPr lang="en-US" sz="3100" b="1" u="sng" dirty="0">
                <a:solidFill>
                  <a:srgbClr val="FFFFCC"/>
                </a:solidFill>
                <a:effectLst>
                  <a:outerShdw blurRad="38100" dist="38100" dir="2700000" algn="tl">
                    <a:srgbClr val="000000">
                      <a:alpha val="43137"/>
                    </a:srgbClr>
                  </a:outerShdw>
                </a:effectLst>
              </a:rPr>
              <a:t>Breasts &amp; womb (25e)</a:t>
            </a:r>
          </a:p>
        </p:txBody>
      </p:sp>
      <p:pic>
        <p:nvPicPr>
          <p:cNvPr id="3" name="Picture 2">
            <a:extLst>
              <a:ext uri="{FF2B5EF4-FFF2-40B4-BE49-F238E27FC236}">
                <a16:creationId xmlns:a16="http://schemas.microsoft.com/office/drawing/2014/main" id="{5050F7AA-6C7C-E1A8-E074-A1C46B7DEF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236A60EA-40D0-1B37-5798-89809BBC60D1}"/>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49:25c-e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Other Sources</a:t>
            </a:r>
          </a:p>
        </p:txBody>
      </p:sp>
    </p:spTree>
    <p:extLst>
      <p:ext uri="{BB962C8B-B14F-4D97-AF65-F5344CB8AC3E}">
        <p14:creationId xmlns:p14="http://schemas.microsoft.com/office/powerpoint/2010/main" val="3242537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022AA-367F-2F63-28F1-8153BD53A22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FD93613-C90C-AFBD-73C1-FB511CF2EDD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0"/>
            </a:pPr>
            <a:r>
              <a:rPr lang="en-US" sz="3600" dirty="0">
                <a:effectLst>
                  <a:outerShdw blurRad="38100" dist="38100" dir="2700000" algn="tl">
                    <a:srgbClr val="000000">
                      <a:alpha val="43137"/>
                    </a:srgbClr>
                  </a:outerShdw>
                </a:effectLst>
              </a:rPr>
              <a:t>Genesis 49:22-26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a:extLst>
              <a:ext uri="{FF2B5EF4-FFF2-40B4-BE49-F238E27FC236}">
                <a16:creationId xmlns:a16="http://schemas.microsoft.com/office/drawing/2014/main" id="{DF10487C-5BE2-A327-2648-440237460E6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Progeny (22)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Persecution (23)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Survival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Future blessings (25)</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 to receive blessings (26)</a:t>
            </a:r>
          </a:p>
        </p:txBody>
      </p:sp>
      <p:pic>
        <p:nvPicPr>
          <p:cNvPr id="2" name="Picture 1">
            <a:extLst>
              <a:ext uri="{FF2B5EF4-FFF2-40B4-BE49-F238E27FC236}">
                <a16:creationId xmlns:a16="http://schemas.microsoft.com/office/drawing/2014/main" id="{99F05B08-F57A-2A39-58FF-740D4C7627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64360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440EF-FE10-2813-86F8-0B879D52390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19301CB-5F28-F096-EE56-F3AEF3901680}"/>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900A046F-95F3-7B6F-7C67-C587DABA6CD5}"/>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E05F72F0-786A-C1D3-F852-38CBA5368611}"/>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b="1" u="sng" dirty="0">
                <a:solidFill>
                  <a:srgbClr val="FFFFCC"/>
                </a:solidFill>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CC0CF077-72AF-54FD-4C9A-0F049A1CC3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258248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3F12C-B557-FC24-AB8E-BAC3CD5A46F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B11A96C-D399-B142-7181-E195D583AFB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1"/>
            </a:pPr>
            <a:r>
              <a:rPr lang="en-US" sz="3600" dirty="0">
                <a:effectLst>
                  <a:outerShdw blurRad="38100" dist="38100" dir="2700000" algn="tl">
                    <a:srgbClr val="000000">
                      <a:alpha val="43137"/>
                    </a:srgbClr>
                  </a:outerShdw>
                </a:effectLst>
              </a:rPr>
              <a:t>Genesis 49:27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a:t>
            </a:r>
          </a:p>
        </p:txBody>
      </p:sp>
      <p:sp>
        <p:nvSpPr>
          <p:cNvPr id="161795" name="Rectangle 3">
            <a:extLst>
              <a:ext uri="{FF2B5EF4-FFF2-40B4-BE49-F238E27FC236}">
                <a16:creationId xmlns:a16="http://schemas.microsoft.com/office/drawing/2014/main" id="{C52F8694-1A67-7781-C46D-2C14A07C4A6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Ravenous wolf (27a)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Devours prey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Share spoil due to success (27c)</a:t>
            </a:r>
          </a:p>
        </p:txBody>
      </p:sp>
      <p:pic>
        <p:nvPicPr>
          <p:cNvPr id="2" name="Picture 1">
            <a:extLst>
              <a:ext uri="{FF2B5EF4-FFF2-40B4-BE49-F238E27FC236}">
                <a16:creationId xmlns:a16="http://schemas.microsoft.com/office/drawing/2014/main" id="{C938B4EB-45BB-A7D1-1ADA-8EE4F67AA4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16033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FF1EA-287E-83BC-738E-3DEFE47D397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52CF48D-7F26-FC24-9FC3-BB4C882AD1C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1"/>
            </a:pPr>
            <a:r>
              <a:rPr lang="en-US" sz="3600" dirty="0">
                <a:effectLst>
                  <a:outerShdw blurRad="38100" dist="38100" dir="2700000" algn="tl">
                    <a:srgbClr val="000000">
                      <a:alpha val="43137"/>
                    </a:srgbClr>
                  </a:outerShdw>
                </a:effectLst>
              </a:rPr>
              <a:t>Genesis 49:27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a:t>
            </a:r>
          </a:p>
        </p:txBody>
      </p:sp>
      <p:sp>
        <p:nvSpPr>
          <p:cNvPr id="161795" name="Rectangle 3">
            <a:extLst>
              <a:ext uri="{FF2B5EF4-FFF2-40B4-BE49-F238E27FC236}">
                <a16:creationId xmlns:a16="http://schemas.microsoft.com/office/drawing/2014/main" id="{01DC9773-9133-E38D-EB6D-475D518342D5}"/>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Ravenous wolf (27a)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Devours prey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Share spoil due to success (27c)</a:t>
            </a:r>
          </a:p>
        </p:txBody>
      </p:sp>
      <p:pic>
        <p:nvPicPr>
          <p:cNvPr id="2" name="Picture 1">
            <a:extLst>
              <a:ext uri="{FF2B5EF4-FFF2-40B4-BE49-F238E27FC236}">
                <a16:creationId xmlns:a16="http://schemas.microsoft.com/office/drawing/2014/main" id="{55C1573E-5CF5-11D3-ACD1-9C935699C9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60745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04812-9DC5-23B0-55B5-4C1FC353C3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C864FC0-30D6-EA49-ACBB-6C8574C268D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1"/>
            </a:pPr>
            <a:r>
              <a:rPr lang="en-US" sz="3600" dirty="0">
                <a:effectLst>
                  <a:outerShdw blurRad="38100" dist="38100" dir="2700000" algn="tl">
                    <a:srgbClr val="000000">
                      <a:alpha val="43137"/>
                    </a:srgbClr>
                  </a:outerShdw>
                </a:effectLst>
              </a:rPr>
              <a:t>Genesis 49:27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a:t>
            </a:r>
          </a:p>
        </p:txBody>
      </p:sp>
      <p:sp>
        <p:nvSpPr>
          <p:cNvPr id="161795" name="Rectangle 3">
            <a:extLst>
              <a:ext uri="{FF2B5EF4-FFF2-40B4-BE49-F238E27FC236}">
                <a16:creationId xmlns:a16="http://schemas.microsoft.com/office/drawing/2014/main" id="{1D85B4E2-E07D-FF55-4E60-65AAC0DCDDD3}"/>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Ravenous wolf (27a)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Devours prey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Share spoil due to success (27c)</a:t>
            </a:r>
          </a:p>
        </p:txBody>
      </p:sp>
      <p:pic>
        <p:nvPicPr>
          <p:cNvPr id="2" name="Picture 1">
            <a:extLst>
              <a:ext uri="{FF2B5EF4-FFF2-40B4-BE49-F238E27FC236}">
                <a16:creationId xmlns:a16="http://schemas.microsoft.com/office/drawing/2014/main" id="{6A3D263E-C14A-8237-7E15-4411CDC6F9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80409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B84AC4D-59C2-4053-81EC-A24011A9A6B4}"/>
              </a:ext>
            </a:extLst>
          </p:cNvPr>
          <p:cNvGraphicFramePr>
            <a:graphicFrameLocks noGrp="1"/>
          </p:cNvGraphicFramePr>
          <p:nvPr/>
        </p:nvGraphicFramePr>
        <p:xfrm>
          <a:off x="1790700" y="228600"/>
          <a:ext cx="8610600" cy="6546130"/>
        </p:xfrm>
        <a:graphic>
          <a:graphicData uri="http://schemas.openxmlformats.org/drawingml/2006/table">
            <a:tbl>
              <a:tblPr firstRow="1" bandRow="1">
                <a:tableStyleId>{5940675A-B579-460E-94D1-54222C63F5DA}</a:tableStyleId>
              </a:tblPr>
              <a:tblGrid>
                <a:gridCol w="4305300">
                  <a:extLst>
                    <a:ext uri="{9D8B030D-6E8A-4147-A177-3AD203B41FA5}">
                      <a16:colId xmlns:a16="http://schemas.microsoft.com/office/drawing/2014/main" val="319069713"/>
                    </a:ext>
                  </a:extLst>
                </a:gridCol>
                <a:gridCol w="4305300">
                  <a:extLst>
                    <a:ext uri="{9D8B030D-6E8A-4147-A177-3AD203B41FA5}">
                      <a16:colId xmlns:a16="http://schemas.microsoft.com/office/drawing/2014/main" val="352119831"/>
                    </a:ext>
                  </a:extLst>
                </a:gridCol>
              </a:tblGrid>
              <a:tr h="838200">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3600" dirty="0">
                          <a:solidFill>
                            <a:schemeClr val="tx2"/>
                          </a:solidFill>
                          <a:latin typeface="Calibri" panose="020F0502020204030204" pitchFamily="34" charset="0"/>
                          <a:ea typeface="+mj-ea"/>
                          <a:cs typeface="+mj-cs"/>
                        </a:rPr>
                        <a:t>Beginning Themes</a:t>
                      </a:r>
                      <a:endParaRPr lang="en-US" sz="3600" noProof="0" dirty="0">
                        <a:solidFill>
                          <a:schemeClr val="tx2"/>
                        </a:solidFill>
                        <a:latin typeface="Calibri" panose="020F0502020204030204" pitchFamily="34" charset="0"/>
                        <a:ea typeface="+mj-ea"/>
                        <a:cs typeface="+mj-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45720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5080952"/>
                  </a:ext>
                </a:extLst>
              </a:tr>
              <a:tr h="4916078">
                <a:tc>
                  <a:txBody>
                    <a:bodyPr/>
                    <a:lstStyle/>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Universe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Life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Man</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Marriage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Evil</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Clothing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Religion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Salvation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Language</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Government</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Nations</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a:t>
                      </a: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4485221"/>
                  </a:ext>
                </a:extLst>
              </a:tr>
              <a:tr h="791852">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Morris, </a:t>
                      </a:r>
                      <a:r>
                        <a:rPr lang="en-US" sz="2000" i="1" dirty="0">
                          <a:effectLst>
                            <a:outerShdw blurRad="38100" dist="38100" dir="2700000" algn="tl">
                              <a:srgbClr val="000000"/>
                            </a:outerShdw>
                          </a:effectLst>
                          <a:latin typeface="Calibri" panose="020F0502020204030204" pitchFamily="34" charset="0"/>
                          <a:cs typeface="Arial" panose="020B0604020202020204" pitchFamily="34" charset="0"/>
                        </a:rPr>
                        <a:t>Genesis Record</a:t>
                      </a: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 18-20</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2565561"/>
                  </a:ext>
                </a:extLst>
              </a:tr>
            </a:tbl>
          </a:graphicData>
        </a:graphic>
      </p:graphicFrame>
      <p:pic>
        <p:nvPicPr>
          <p:cNvPr id="12" name="Picture 4" descr="5 Bible Lessons to Learn From the Book of Genesis | Jack Wellman">
            <a:extLst>
              <a:ext uri="{FF2B5EF4-FFF2-40B4-BE49-F238E27FC236}">
                <a16:creationId xmlns:a16="http://schemas.microsoft.com/office/drawing/2014/main" id="{BB928A33-AF8F-4BCD-AF26-AFBCC9F57C4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66271" y="2743200"/>
            <a:ext cx="2059461"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10489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4AB63-0D4A-66EC-E5D4-425675741F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618B305-6693-C00E-94EC-83C489A4B5F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1"/>
            </a:pPr>
            <a:r>
              <a:rPr lang="en-US" sz="3600" dirty="0">
                <a:effectLst>
                  <a:outerShdw blurRad="38100" dist="38100" dir="2700000" algn="tl">
                    <a:srgbClr val="000000">
                      <a:alpha val="43137"/>
                    </a:srgbClr>
                  </a:outerShdw>
                </a:effectLst>
              </a:rPr>
              <a:t>Genesis 49:27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a:t>
            </a:r>
          </a:p>
        </p:txBody>
      </p:sp>
      <p:sp>
        <p:nvSpPr>
          <p:cNvPr id="161795" name="Rectangle 3">
            <a:extLst>
              <a:ext uri="{FF2B5EF4-FFF2-40B4-BE49-F238E27FC236}">
                <a16:creationId xmlns:a16="http://schemas.microsoft.com/office/drawing/2014/main" id="{73C3A70F-EA7E-39AF-3895-3508EBB900D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Ravenous wolf (27a)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Devours prey (27b)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Share spoil due to success (27c)</a:t>
            </a:r>
          </a:p>
        </p:txBody>
      </p:sp>
      <p:pic>
        <p:nvPicPr>
          <p:cNvPr id="2" name="Picture 1">
            <a:extLst>
              <a:ext uri="{FF2B5EF4-FFF2-40B4-BE49-F238E27FC236}">
                <a16:creationId xmlns:a16="http://schemas.microsoft.com/office/drawing/2014/main" id="{D9D9164C-1E09-5C9C-5473-44B3CCF440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11015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93660-BDB1-5688-1871-806670BC008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E46EE09-A050-08D7-6280-C5B02194780E}"/>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49:1-33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Blesses His Sons</a:t>
            </a:r>
          </a:p>
        </p:txBody>
      </p:sp>
      <p:sp>
        <p:nvSpPr>
          <p:cNvPr id="161795" name="Rectangle 3">
            <a:extLst>
              <a:ext uri="{FF2B5EF4-FFF2-40B4-BE49-F238E27FC236}">
                <a16:creationId xmlns:a16="http://schemas.microsoft.com/office/drawing/2014/main" id="{C30594D2-6B03-3367-46E2-5BCAB56DA6B6}"/>
              </a:ext>
            </a:extLst>
          </p:cNvPr>
          <p:cNvSpPr>
            <a:spLocks noGrp="1" noChangeArrowheads="1"/>
          </p:cNvSpPr>
          <p:nvPr>
            <p:ph type="body" idx="1"/>
          </p:nvPr>
        </p:nvSpPr>
        <p:spPr>
          <a:xfrm>
            <a:off x="609600" y="1600200"/>
            <a:ext cx="82296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Call (49:1)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(49:2)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blessings on his sons (49:3-27)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Concluding summary (49:28)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death (49:29-33)</a:t>
            </a:r>
          </a:p>
        </p:txBody>
      </p:sp>
      <p:pic>
        <p:nvPicPr>
          <p:cNvPr id="3" name="Picture 2">
            <a:extLst>
              <a:ext uri="{FF2B5EF4-FFF2-40B4-BE49-F238E27FC236}">
                <a16:creationId xmlns:a16="http://schemas.microsoft.com/office/drawing/2014/main" id="{458B99D8-33CE-56AE-B1AA-2E2D128656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91908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F04F2-E1F8-26F0-A69A-629638A62B0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8C91DBD-9915-BE32-B0DA-9927ECE7C714}"/>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Prophecies beyond sons (28a)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Summary of Jacob’s blessings (28b)</a:t>
            </a:r>
          </a:p>
        </p:txBody>
      </p:sp>
      <p:sp>
        <p:nvSpPr>
          <p:cNvPr id="4" name="Rectangle 2">
            <a:extLst>
              <a:ext uri="{FF2B5EF4-FFF2-40B4-BE49-F238E27FC236}">
                <a16:creationId xmlns:a16="http://schemas.microsoft.com/office/drawing/2014/main" id="{B841860E-D4E9-5D50-E895-A36BCAE0B731}"/>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49:28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Concluding Summary</a:t>
            </a:r>
          </a:p>
        </p:txBody>
      </p:sp>
      <p:pic>
        <p:nvPicPr>
          <p:cNvPr id="2" name="Picture 1">
            <a:extLst>
              <a:ext uri="{FF2B5EF4-FFF2-40B4-BE49-F238E27FC236}">
                <a16:creationId xmlns:a16="http://schemas.microsoft.com/office/drawing/2014/main" id="{6C0959BC-5630-225C-2B54-99AA2135D6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62539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99617-28CC-8A5E-8084-4C5399AC805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2276935-F58A-DC86-D9FC-871C1DB178A4}"/>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Prophecies beyond sons (28a)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Summary of Jacob’s blessings (28b)</a:t>
            </a:r>
          </a:p>
        </p:txBody>
      </p:sp>
      <p:sp>
        <p:nvSpPr>
          <p:cNvPr id="4" name="Rectangle 2">
            <a:extLst>
              <a:ext uri="{FF2B5EF4-FFF2-40B4-BE49-F238E27FC236}">
                <a16:creationId xmlns:a16="http://schemas.microsoft.com/office/drawing/2014/main" id="{D15520C6-6F5E-53A4-D044-0EA9C3E4A69B}"/>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49:28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Concluding Summary</a:t>
            </a:r>
          </a:p>
        </p:txBody>
      </p:sp>
      <p:pic>
        <p:nvPicPr>
          <p:cNvPr id="2" name="Picture 1">
            <a:extLst>
              <a:ext uri="{FF2B5EF4-FFF2-40B4-BE49-F238E27FC236}">
                <a16:creationId xmlns:a16="http://schemas.microsoft.com/office/drawing/2014/main" id="{7CC2327E-5EC7-3E0E-4B9C-350D17B25F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0041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EC51F-313C-8507-4749-2FE491D80CE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C0C3C0D-116A-4495-D7E7-4A16B04B540B}"/>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Prophecies beyond sons (28a)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Summary of Jacob’s blessings (28b)</a:t>
            </a:r>
          </a:p>
        </p:txBody>
      </p:sp>
      <p:sp>
        <p:nvSpPr>
          <p:cNvPr id="4" name="Rectangle 2">
            <a:extLst>
              <a:ext uri="{FF2B5EF4-FFF2-40B4-BE49-F238E27FC236}">
                <a16:creationId xmlns:a16="http://schemas.microsoft.com/office/drawing/2014/main" id="{6FA9C010-AD5D-A170-619B-E193A07645E9}"/>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49:28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Concluding Summary</a:t>
            </a:r>
          </a:p>
        </p:txBody>
      </p:sp>
      <p:pic>
        <p:nvPicPr>
          <p:cNvPr id="2" name="Picture 1">
            <a:extLst>
              <a:ext uri="{FF2B5EF4-FFF2-40B4-BE49-F238E27FC236}">
                <a16:creationId xmlns:a16="http://schemas.microsoft.com/office/drawing/2014/main" id="{2863275C-E30D-08A5-36BA-55541B30C0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30881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3599D-B548-BF3D-FCE6-DF2C53CA096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445341F-9EAE-6022-4EA1-09793FD9EC36}"/>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49:1-33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Blesses His Sons</a:t>
            </a:r>
          </a:p>
        </p:txBody>
      </p:sp>
      <p:sp>
        <p:nvSpPr>
          <p:cNvPr id="161795" name="Rectangle 3">
            <a:extLst>
              <a:ext uri="{FF2B5EF4-FFF2-40B4-BE49-F238E27FC236}">
                <a16:creationId xmlns:a16="http://schemas.microsoft.com/office/drawing/2014/main" id="{B070866C-66ED-1073-D5B6-40E2B0112D5C}"/>
              </a:ext>
            </a:extLst>
          </p:cNvPr>
          <p:cNvSpPr>
            <a:spLocks noGrp="1" noChangeArrowheads="1"/>
          </p:cNvSpPr>
          <p:nvPr>
            <p:ph type="body" idx="1"/>
          </p:nvPr>
        </p:nvSpPr>
        <p:spPr>
          <a:xfrm>
            <a:off x="609600" y="1600200"/>
            <a:ext cx="82296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Call (49:1)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(49:2)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blessings on his sons (49:3-27)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Concluding summary (49:28)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Jacob’s death (49:29-33)</a:t>
            </a:r>
          </a:p>
        </p:txBody>
      </p:sp>
      <p:pic>
        <p:nvPicPr>
          <p:cNvPr id="3" name="Picture 2">
            <a:extLst>
              <a:ext uri="{FF2B5EF4-FFF2-40B4-BE49-F238E27FC236}">
                <a16:creationId xmlns:a16="http://schemas.microsoft.com/office/drawing/2014/main" id="{FC7F1C5F-038F-9175-CDA9-E50731C955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28411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8B4E9-BBD5-5257-6876-7722ED0DC02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2BAF5AB-7EE4-CB5D-0527-F021AA96BDD3}"/>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Announcement of death (29b)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Request (29c)</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Place of burial (29d-30)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Others buried there (31)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Burial place repeated (32)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death (33)</a:t>
            </a:r>
          </a:p>
        </p:txBody>
      </p:sp>
      <p:sp>
        <p:nvSpPr>
          <p:cNvPr id="4" name="Rectangle 2">
            <a:extLst>
              <a:ext uri="{FF2B5EF4-FFF2-40B4-BE49-F238E27FC236}">
                <a16:creationId xmlns:a16="http://schemas.microsoft.com/office/drawing/2014/main" id="{3547BA7C-1D35-DE31-08C5-BD3A8BD2B019}"/>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49:29-33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Death</a:t>
            </a:r>
          </a:p>
        </p:txBody>
      </p:sp>
      <p:pic>
        <p:nvPicPr>
          <p:cNvPr id="2" name="Picture 1">
            <a:extLst>
              <a:ext uri="{FF2B5EF4-FFF2-40B4-BE49-F238E27FC236}">
                <a16:creationId xmlns:a16="http://schemas.microsoft.com/office/drawing/2014/main" id="{A2232D24-D7DB-C315-FDDA-58C10D0489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50670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A955F-E35E-9C69-1FC1-0660F246DA1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57473F5-04F6-AC8B-4BBA-3478D31E392C}"/>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Charge (29a)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Announcement of death (29b)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Request (29c)</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Place of burial (29d-30)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Others buried there (31)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Burial place repeated (32)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death (33)</a:t>
            </a:r>
          </a:p>
        </p:txBody>
      </p:sp>
      <p:sp>
        <p:nvSpPr>
          <p:cNvPr id="4" name="Rectangle 2">
            <a:extLst>
              <a:ext uri="{FF2B5EF4-FFF2-40B4-BE49-F238E27FC236}">
                <a16:creationId xmlns:a16="http://schemas.microsoft.com/office/drawing/2014/main" id="{04BB5A4E-2B11-F7BA-C520-E946B7CCF51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49:29-33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Death</a:t>
            </a:r>
          </a:p>
        </p:txBody>
      </p:sp>
      <p:pic>
        <p:nvPicPr>
          <p:cNvPr id="2" name="Picture 1">
            <a:extLst>
              <a:ext uri="{FF2B5EF4-FFF2-40B4-BE49-F238E27FC236}">
                <a16:creationId xmlns:a16="http://schemas.microsoft.com/office/drawing/2014/main" id="{68FC22F2-948C-7D0A-6C66-24FDF19468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07175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495-295B-35CC-AEEF-32B974AE0B9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0442D31-AB6F-A259-C5C5-E6CDACA278C9}"/>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(29a)</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Announcement of death (29b)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Request (29c)</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Place of burial (29d-30)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Others buried there (31)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Burial place repeated (32)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death (33)</a:t>
            </a:r>
          </a:p>
        </p:txBody>
      </p:sp>
      <p:sp>
        <p:nvSpPr>
          <p:cNvPr id="4" name="Rectangle 2">
            <a:extLst>
              <a:ext uri="{FF2B5EF4-FFF2-40B4-BE49-F238E27FC236}">
                <a16:creationId xmlns:a16="http://schemas.microsoft.com/office/drawing/2014/main" id="{0ECDAB47-5C4F-09F4-C26D-A3A822B7124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49:29-33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Death</a:t>
            </a:r>
          </a:p>
        </p:txBody>
      </p:sp>
      <p:pic>
        <p:nvPicPr>
          <p:cNvPr id="2" name="Picture 1">
            <a:extLst>
              <a:ext uri="{FF2B5EF4-FFF2-40B4-BE49-F238E27FC236}">
                <a16:creationId xmlns:a16="http://schemas.microsoft.com/office/drawing/2014/main" id="{46218D78-9EC8-89D1-8ACA-F9AD9128F8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58871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8C1EE-5BBA-560B-50A4-D63311DB1BE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3457F23-4062-E202-5287-A11ABA566194}"/>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Announcement of death (29b)</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Request (29c)</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Place of burial (29d-30)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Others buried there (31)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Burial place repeated (32)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death (33)</a:t>
            </a:r>
          </a:p>
        </p:txBody>
      </p:sp>
      <p:sp>
        <p:nvSpPr>
          <p:cNvPr id="4" name="Rectangle 2">
            <a:extLst>
              <a:ext uri="{FF2B5EF4-FFF2-40B4-BE49-F238E27FC236}">
                <a16:creationId xmlns:a16="http://schemas.microsoft.com/office/drawing/2014/main" id="{B330EA58-B203-A1B8-92FC-FCF713A262BF}"/>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49:29-33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Death</a:t>
            </a:r>
          </a:p>
        </p:txBody>
      </p:sp>
      <p:pic>
        <p:nvPicPr>
          <p:cNvPr id="2" name="Picture 1">
            <a:extLst>
              <a:ext uri="{FF2B5EF4-FFF2-40B4-BE49-F238E27FC236}">
                <a16:creationId xmlns:a16="http://schemas.microsoft.com/office/drawing/2014/main" id="{F4D8FA00-1F9D-91A9-BC8A-C6085E8418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30538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F1FD4-2470-BB69-60BF-409253828629}"/>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A8D324BF-84F4-B091-E371-027FAD6A1286}"/>
              </a:ext>
            </a:extLst>
          </p:cNvPr>
          <p:cNvSpPr>
            <a:spLocks noGrp="1" noChangeArrowheads="1"/>
          </p:cNvSpPr>
          <p:nvPr>
            <p:ph type="body" idx="1"/>
          </p:nvPr>
        </p:nvSpPr>
        <p:spPr>
          <a:xfrm>
            <a:off x="609600" y="1422400"/>
            <a:ext cx="10972800" cy="4978400"/>
          </a:xfrm>
        </p:spPr>
        <p:txBody>
          <a:bodyPr/>
          <a:lstStyle/>
          <a:p>
            <a:pPr marL="0" indent="0" algn="just">
              <a:buNone/>
            </a:pPr>
            <a:r>
              <a:rPr lang="en-US" b="0" i="0" dirty="0">
                <a:effectLst/>
                <a:cs typeface="Calibri" panose="020F0502020204030204" pitchFamily="34" charset="0"/>
              </a:rPr>
              <a:t>“Before detailing Jacob’s prophecy, the following five observations can be noted. First, the order of the sons as Jacob deals with them is not the same as found in Genesis 30–31, except for the first four. Second, the actual order runs as follows. He begins with the sons of Leah: Reuben, Simeon, and Levi; and Judah, Zebulun, and Issachar. Then he deals with the sons of the handmaids beginning with Bilhah’s son Dan. He then deals with </a:t>
            </a:r>
            <a:r>
              <a:rPr lang="en-US" b="0" i="0" dirty="0" err="1">
                <a:effectLst/>
                <a:cs typeface="Calibri" panose="020F0502020204030204" pitchFamily="34" charset="0"/>
              </a:rPr>
              <a:t>Zilpah’s</a:t>
            </a:r>
            <a:r>
              <a:rPr lang="en-US" b="0" i="0" dirty="0">
                <a:effectLst/>
                <a:cs typeface="Calibri" panose="020F0502020204030204" pitchFamily="34" charset="0"/>
              </a:rPr>
              <a:t> two sons, Gad and Asher; then back to Bilhah’s other son Naphtali. At the end of the list, he then deals with the sons of Rachel, Joseph and Benjamin</a:t>
            </a:r>
            <a:r>
              <a:rPr lang="en-US" dirty="0">
                <a:effectLst/>
              </a:rPr>
              <a:t>.”</a:t>
            </a:r>
            <a:endParaRPr lang="en-US" dirty="0"/>
          </a:p>
        </p:txBody>
      </p:sp>
      <p:sp>
        <p:nvSpPr>
          <p:cNvPr id="4" name="Text Box 5">
            <a:extLst>
              <a:ext uri="{FF2B5EF4-FFF2-40B4-BE49-F238E27FC236}">
                <a16:creationId xmlns:a16="http://schemas.microsoft.com/office/drawing/2014/main" id="{2BB259E4-8A47-BA82-B72F-E1865B0B4B2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634-35</a:t>
            </a:r>
          </a:p>
        </p:txBody>
      </p:sp>
      <p:pic>
        <p:nvPicPr>
          <p:cNvPr id="5" name="Picture 4">
            <a:extLst>
              <a:ext uri="{FF2B5EF4-FFF2-40B4-BE49-F238E27FC236}">
                <a16:creationId xmlns:a16="http://schemas.microsoft.com/office/drawing/2014/main" id="{B69E8209-76CD-7AE6-8A49-42736BE8D8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05AF2E38-E5EC-E706-72EC-798F45CA29E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782376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0A648-9A09-2D85-6FF5-CCE93D30085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82C5B16-F0D6-8605-A762-7BC9DAD09B29}"/>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Announcement of death (29b)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Request (29c)</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Place of burial (29d-30)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Others buried there (31)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Burial place repeated (32)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death (33)</a:t>
            </a:r>
          </a:p>
        </p:txBody>
      </p:sp>
      <p:sp>
        <p:nvSpPr>
          <p:cNvPr id="4" name="Rectangle 2">
            <a:extLst>
              <a:ext uri="{FF2B5EF4-FFF2-40B4-BE49-F238E27FC236}">
                <a16:creationId xmlns:a16="http://schemas.microsoft.com/office/drawing/2014/main" id="{C831473E-E800-09C9-4041-18E1B3F807B5}"/>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49:29-33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Death</a:t>
            </a:r>
          </a:p>
        </p:txBody>
      </p:sp>
      <p:pic>
        <p:nvPicPr>
          <p:cNvPr id="2" name="Picture 1">
            <a:extLst>
              <a:ext uri="{FF2B5EF4-FFF2-40B4-BE49-F238E27FC236}">
                <a16:creationId xmlns:a16="http://schemas.microsoft.com/office/drawing/2014/main" id="{1FAF331C-5A7A-BA9E-34F8-078129F89C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50922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A400C-55EC-2EB8-CDE6-CFD5C1D883C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135ABD1-1E38-1D5D-277F-E1371C9E742B}"/>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Announcement of death (29b)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Request (29c)</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Place of burial (29d-30)</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Others buried there (31)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Burial place repeated (32)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death (33)</a:t>
            </a:r>
          </a:p>
        </p:txBody>
      </p:sp>
      <p:sp>
        <p:nvSpPr>
          <p:cNvPr id="4" name="Rectangle 2">
            <a:extLst>
              <a:ext uri="{FF2B5EF4-FFF2-40B4-BE49-F238E27FC236}">
                <a16:creationId xmlns:a16="http://schemas.microsoft.com/office/drawing/2014/main" id="{3766E332-E7C2-9C69-168A-15F56A7F4B9B}"/>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49:29-33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Death</a:t>
            </a:r>
          </a:p>
        </p:txBody>
      </p:sp>
      <p:pic>
        <p:nvPicPr>
          <p:cNvPr id="2" name="Picture 1">
            <a:extLst>
              <a:ext uri="{FF2B5EF4-FFF2-40B4-BE49-F238E27FC236}">
                <a16:creationId xmlns:a16="http://schemas.microsoft.com/office/drawing/2014/main" id="{CC6075B1-4AF4-0D11-FCD7-1B1FE050E8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01476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E6B75-775C-6109-DF3F-7B02E542D23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176799-C86E-891D-415A-5A354BCCE375}"/>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Announcement of death (29b)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Request (29c)</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Place of burial (29d-30)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Others buried there (31)</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Burial place repeated (32)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death (33)</a:t>
            </a:r>
          </a:p>
        </p:txBody>
      </p:sp>
      <p:sp>
        <p:nvSpPr>
          <p:cNvPr id="4" name="Rectangle 2">
            <a:extLst>
              <a:ext uri="{FF2B5EF4-FFF2-40B4-BE49-F238E27FC236}">
                <a16:creationId xmlns:a16="http://schemas.microsoft.com/office/drawing/2014/main" id="{CEDDA6AA-59EE-5E6B-8AA5-395CFEFDE862}"/>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49:29-33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Death</a:t>
            </a:r>
          </a:p>
        </p:txBody>
      </p:sp>
      <p:pic>
        <p:nvPicPr>
          <p:cNvPr id="2" name="Picture 1">
            <a:extLst>
              <a:ext uri="{FF2B5EF4-FFF2-40B4-BE49-F238E27FC236}">
                <a16:creationId xmlns:a16="http://schemas.microsoft.com/office/drawing/2014/main" id="{DD8B4E85-8579-7307-08FA-53BD827521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5740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E2E26-DEA8-F62E-0E5A-D6CD0CA6251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E1DF5FD-E5A3-FA3C-D32F-F07B7841C642}"/>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Announcement of death (29b)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Request (29c)</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Place of burial (29d-30)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Others buried there (31)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Burial place repeated (32)</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death (33)</a:t>
            </a:r>
          </a:p>
        </p:txBody>
      </p:sp>
      <p:sp>
        <p:nvSpPr>
          <p:cNvPr id="4" name="Rectangle 2">
            <a:extLst>
              <a:ext uri="{FF2B5EF4-FFF2-40B4-BE49-F238E27FC236}">
                <a16:creationId xmlns:a16="http://schemas.microsoft.com/office/drawing/2014/main" id="{1B437E98-04CF-099D-4F26-12496109C2C6}"/>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49:29-33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Death</a:t>
            </a:r>
          </a:p>
        </p:txBody>
      </p:sp>
      <p:pic>
        <p:nvPicPr>
          <p:cNvPr id="2" name="Picture 1">
            <a:extLst>
              <a:ext uri="{FF2B5EF4-FFF2-40B4-BE49-F238E27FC236}">
                <a16:creationId xmlns:a16="http://schemas.microsoft.com/office/drawing/2014/main" id="{802677E1-8F86-3901-BB94-4A2E4CDF9A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48723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a:extLst>
              <a:ext uri="{FF2B5EF4-FFF2-40B4-BE49-F238E27FC236}">
                <a16:creationId xmlns:a16="http://schemas.microsoft.com/office/drawing/2014/main" id="{0D3B3810-DB99-15CB-E768-68580F0D8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67FC5A31-6311-2A35-9BBB-94170DB23EBC}"/>
              </a:ext>
            </a:extLst>
          </p:cNvPr>
          <p:cNvSpPr>
            <a:spLocks noChangeArrowheads="1"/>
          </p:cNvSpPr>
          <p:nvPr/>
        </p:nvSpPr>
        <p:spPr bwMode="auto">
          <a:xfrm>
            <a:off x="609600" y="0"/>
            <a:ext cx="10972800" cy="3078163"/>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2:16-17</a:t>
            </a:r>
          </a:p>
          <a:p>
            <a:pPr algn="just">
              <a:spcAft>
                <a:spcPts val="10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you may eat freely;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in the day that you eat from it you will surely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5300" name="Picture 3">
            <a:extLst>
              <a:ext uri="{FF2B5EF4-FFF2-40B4-BE49-F238E27FC236}">
                <a16:creationId xmlns:a16="http://schemas.microsoft.com/office/drawing/2014/main" id="{87A7463F-1356-F356-8EFF-F88A59AC47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134" y="3048000"/>
            <a:ext cx="260773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a:extLst>
              <a:ext uri="{FF2B5EF4-FFF2-40B4-BE49-F238E27FC236}">
                <a16:creationId xmlns:a16="http://schemas.microsoft.com/office/drawing/2014/main" id="{4C47F37F-EEAD-330E-30DA-DD7820336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E4F01BD6-B067-0BFB-44E6-EDAD5152F02D}"/>
              </a:ext>
            </a:extLst>
          </p:cNvPr>
          <p:cNvSpPr>
            <a:spLocks noChangeArrowheads="1"/>
          </p:cNvSpPr>
          <p:nvPr/>
        </p:nvSpPr>
        <p:spPr bwMode="auto">
          <a:xfrm>
            <a:off x="609600" y="0"/>
            <a:ext cx="10972800" cy="2523768"/>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3:19</a:t>
            </a:r>
          </a:p>
          <a:p>
            <a:pPr algn="just">
              <a:spcAft>
                <a:spcPts val="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sweat of your face You will eat bread, Till you return to the ground, Because from it you were taken; For you are dust, And to dust you shall return.”</a:t>
            </a:r>
          </a:p>
        </p:txBody>
      </p:sp>
      <p:pic>
        <p:nvPicPr>
          <p:cNvPr id="63492" name="Picture 3">
            <a:extLst>
              <a:ext uri="{FF2B5EF4-FFF2-40B4-BE49-F238E27FC236}">
                <a16:creationId xmlns:a16="http://schemas.microsoft.com/office/drawing/2014/main" id="{D0A289B8-0411-64FE-226C-A1339B67B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663" y="3048000"/>
            <a:ext cx="26066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a:extLst>
              <a:ext uri="{FF2B5EF4-FFF2-40B4-BE49-F238E27FC236}">
                <a16:creationId xmlns:a16="http://schemas.microsoft.com/office/drawing/2014/main" id="{C8B1616B-BBB1-31CF-BF08-9E03003C8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E3E7116D-C1BA-0562-827F-B206A78FA0D9}"/>
              </a:ext>
            </a:extLst>
          </p:cNvPr>
          <p:cNvSpPr>
            <a:spLocks noChangeArrowheads="1"/>
          </p:cNvSpPr>
          <p:nvPr/>
        </p:nvSpPr>
        <p:spPr bwMode="auto">
          <a:xfrm>
            <a:off x="609600" y="0"/>
            <a:ext cx="10972800" cy="3078163"/>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15:21-22</a:t>
            </a:r>
          </a:p>
          <a:p>
            <a:pPr algn="just">
              <a:spcAft>
                <a:spcPts val="10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since by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man came 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a man also came the resurrection of the dead.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as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Adam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die, so also in Christ all will be made alive.”</a:t>
            </a:r>
          </a:p>
        </p:txBody>
      </p:sp>
      <p:pic>
        <p:nvPicPr>
          <p:cNvPr id="56324" name="Picture 1">
            <a:extLst>
              <a:ext uri="{FF2B5EF4-FFF2-40B4-BE49-F238E27FC236}">
                <a16:creationId xmlns:a16="http://schemas.microsoft.com/office/drawing/2014/main" id="{9C54F865-4044-4532-58B0-C95E8B541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563" y="2789238"/>
            <a:ext cx="268287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a:extLst>
              <a:ext uri="{FF2B5EF4-FFF2-40B4-BE49-F238E27FC236}">
                <a16:creationId xmlns:a16="http://schemas.microsoft.com/office/drawing/2014/main" id="{BE0A765D-2856-478A-DE37-E6772D5F3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E9864499-6DE8-FD1F-8A25-A4B5A2492956}"/>
              </a:ext>
            </a:extLst>
          </p:cNvPr>
          <p:cNvSpPr>
            <a:spLocks noChangeArrowheads="1"/>
          </p:cNvSpPr>
          <p:nvPr/>
        </p:nvSpPr>
        <p:spPr bwMode="auto">
          <a:xfrm>
            <a:off x="609600" y="0"/>
            <a:ext cx="10972800" cy="3078163"/>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5:12</a:t>
            </a:r>
          </a:p>
          <a:p>
            <a:pPr algn="just">
              <a:spcAft>
                <a:spcPts val="10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just as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 entered into the world,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sin, 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 spread to all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all sinned—.”</a:t>
            </a:r>
          </a:p>
        </p:txBody>
      </p:sp>
      <p:pic>
        <p:nvPicPr>
          <p:cNvPr id="2" name="Picture 3">
            <a:extLst>
              <a:ext uri="{FF2B5EF4-FFF2-40B4-BE49-F238E27FC236}">
                <a16:creationId xmlns:a16="http://schemas.microsoft.com/office/drawing/2014/main" id="{E44B35CB-E2AF-2F15-BC63-0FCBD1A53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134" y="3048000"/>
            <a:ext cx="260773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050"/>
            <a:ext cx="12192000" cy="6857999"/>
          </a:xfrm>
          <a:prstGeom prst="rect">
            <a:avLst/>
          </a:prstGeom>
        </p:spPr>
      </p:pic>
      <p:sp>
        <p:nvSpPr>
          <p:cNvPr id="38914" name="Rectangle 3"/>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6:23</a:t>
            </a:r>
          </a:p>
          <a:p>
            <a:pPr algn="just">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wages of sin is 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free gift of God is eternal life in Christ Jesus our Lord.”</a:t>
            </a:r>
          </a:p>
        </p:txBody>
      </p:sp>
      <p:pic>
        <p:nvPicPr>
          <p:cNvPr id="5" name="Picture 4">
            <a:extLst>
              <a:ext uri="{FF2B5EF4-FFF2-40B4-BE49-F238E27FC236}">
                <a16:creationId xmlns:a16="http://schemas.microsoft.com/office/drawing/2014/main" id="{ED63BC66-27E6-4FBD-BB38-DB4528A0D5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3291" y="2635310"/>
            <a:ext cx="2545419" cy="2165290"/>
          </a:xfrm>
          <a:prstGeom prst="rect">
            <a:avLst/>
          </a:prstGeom>
        </p:spPr>
      </p:pic>
    </p:spTree>
    <p:extLst>
      <p:ext uri="{BB962C8B-B14F-4D97-AF65-F5344CB8AC3E}">
        <p14:creationId xmlns:p14="http://schemas.microsoft.com/office/powerpoint/2010/main" val="161120731"/>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050"/>
            <a:ext cx="12192000" cy="6857999"/>
          </a:xfrm>
          <a:prstGeom prst="rect">
            <a:avLst/>
          </a:prstGeom>
        </p:spPr>
      </p:pic>
      <p:sp>
        <p:nvSpPr>
          <p:cNvPr id="38914" name="Rectangle 3"/>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9:27</a:t>
            </a:r>
          </a:p>
          <a:p>
            <a:pPr algn="just">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i="0" u="none" strike="noStrike" dirty="0">
                <a:effectLst/>
                <a:latin typeface="Calibri" panose="020F0502020204030204" pitchFamily="34" charset="0"/>
              </a:rPr>
              <a:t>And inasmuch as it is appointed for men to </a:t>
            </a:r>
            <a:r>
              <a:rPr lang="en-US" sz="3600" b="1" i="0" u="sng" strike="noStrike" dirty="0">
                <a:solidFill>
                  <a:srgbClr val="FFFFCC"/>
                </a:solidFill>
                <a:effectLst/>
                <a:latin typeface="Calibri" panose="020F0502020204030204" pitchFamily="34" charset="0"/>
              </a:rPr>
              <a:t>die once</a:t>
            </a:r>
            <a:r>
              <a:rPr lang="en-US" sz="3600" i="0" u="none" strike="noStrike" dirty="0">
                <a:effectLst/>
                <a:latin typeface="Calibri" panose="020F0502020204030204" pitchFamily="34" charset="0"/>
              </a:rPr>
              <a:t> and after this </a:t>
            </a:r>
            <a:r>
              <a:rPr lang="en-US" sz="3600" u="none" strike="noStrike" dirty="0">
                <a:effectLst/>
                <a:latin typeface="Calibri" panose="020F0502020204030204" pitchFamily="34" charset="0"/>
              </a:rPr>
              <a:t>comes judgment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ED63BC66-27E6-4FBD-BB38-DB4528A0D5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3291" y="2635310"/>
            <a:ext cx="2545419" cy="2165290"/>
          </a:xfrm>
          <a:prstGeom prst="rect">
            <a:avLst/>
          </a:prstGeom>
        </p:spPr>
      </p:pic>
    </p:spTree>
    <p:extLst>
      <p:ext uri="{BB962C8B-B14F-4D97-AF65-F5344CB8AC3E}">
        <p14:creationId xmlns:p14="http://schemas.microsoft.com/office/powerpoint/2010/main" val="293246573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0F165-8ACF-960E-EF54-955C842E7663}"/>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E4709BB1-75D1-FB5B-7A4C-EEE3B7842714}"/>
              </a:ext>
            </a:extLst>
          </p:cNvPr>
          <p:cNvSpPr>
            <a:spLocks noGrp="1" noChangeArrowheads="1"/>
          </p:cNvSpPr>
          <p:nvPr>
            <p:ph type="body" idx="1"/>
          </p:nvPr>
        </p:nvSpPr>
        <p:spPr>
          <a:xfrm>
            <a:off x="609600" y="1422400"/>
            <a:ext cx="10972800" cy="4978400"/>
          </a:xfrm>
        </p:spPr>
        <p:txBody>
          <a:bodyPr/>
          <a:lstStyle/>
          <a:p>
            <a:pPr marL="0" indent="0" algn="just">
              <a:buNone/>
            </a:pPr>
            <a:r>
              <a:rPr lang="en-US" b="0" i="0" dirty="0">
                <a:effectLst/>
                <a:cs typeface="Calibri" panose="020F0502020204030204" pitchFamily="34" charset="0"/>
              </a:rPr>
              <a:t>“Third, except for Zebulun, no specific locations are given; and even for Zebulun, the emphasis is on what he will become, not where he will be. He will become a people of commerce. Fourth, Jacob prophesied the future and not the sites of the Tribes, in keeping with the emphasis of 49:1: </a:t>
            </a:r>
            <a:r>
              <a:rPr lang="en-US" b="0" i="1" dirty="0">
                <a:effectLst/>
                <a:cs typeface="Calibri" panose="020F0502020204030204" pitchFamily="34" charset="0"/>
              </a:rPr>
              <a:t>which shall befall you in the latter days</a:t>
            </a:r>
            <a:r>
              <a:rPr lang="en-US" b="0" i="0" dirty="0">
                <a:effectLst/>
                <a:cs typeface="Calibri" panose="020F0502020204030204" pitchFamily="34" charset="0"/>
              </a:rPr>
              <a:t>. Fifth, the future history of the tribes is viewed as an outgrowth of the present character of each son. The character of each son, to some degree, becomes the character of his tribe</a:t>
            </a:r>
            <a:r>
              <a:rPr lang="en-US" dirty="0">
                <a:effectLst/>
              </a:rPr>
              <a:t>.”</a:t>
            </a:r>
            <a:endParaRPr lang="en-US" dirty="0"/>
          </a:p>
        </p:txBody>
      </p:sp>
      <p:sp>
        <p:nvSpPr>
          <p:cNvPr id="4" name="Text Box 5">
            <a:extLst>
              <a:ext uri="{FF2B5EF4-FFF2-40B4-BE49-F238E27FC236}">
                <a16:creationId xmlns:a16="http://schemas.microsoft.com/office/drawing/2014/main" id="{17AA2812-86F6-C6C3-1E3C-46F6EA689AAA}"/>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634-35</a:t>
            </a:r>
          </a:p>
        </p:txBody>
      </p:sp>
      <p:pic>
        <p:nvPicPr>
          <p:cNvPr id="5" name="Picture 4">
            <a:extLst>
              <a:ext uri="{FF2B5EF4-FFF2-40B4-BE49-F238E27FC236}">
                <a16:creationId xmlns:a16="http://schemas.microsoft.com/office/drawing/2014/main" id="{4DADD20B-B786-5BB0-78F9-C98A6C984F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4AE66E05-7893-6552-EA9E-3F973D3450B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552327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7949CF-8D3F-97A7-9EBD-5439BB9B64E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52118"/>
          </a:xfrm>
          <a:prstGeom prst="rect">
            <a:avLst/>
          </a:prstGeom>
          <a:noFill/>
          <a:ln w="28575">
            <a:noFill/>
            <a:miter lim="800000"/>
            <a:headEnd/>
            <a:tailEnd/>
          </a:ln>
        </p:spPr>
        <p:txBody>
          <a:bodyPr wrap="square">
            <a:spAutoFit/>
          </a:bodyPr>
          <a:lstStyle/>
          <a:p>
            <a:pPr algn="ctr">
              <a:spcBef>
                <a:spcPts val="450"/>
              </a:spcBef>
              <a:spcAft>
                <a:spcPts val="45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21:4</a:t>
            </a:r>
          </a:p>
          <a:p>
            <a:pPr algn="just">
              <a:spcBef>
                <a:spcPts val="450"/>
              </a:spcBef>
              <a:spcAft>
                <a:spcPts val="45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will wipe away every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tear</a:t>
            </a:r>
            <a:r>
              <a:rPr lang="en-US" sz="3600" dirty="0">
                <a:effectLst>
                  <a:outerShdw blurRad="38100" dist="38100" dir="2700000" algn="tl">
                    <a:srgbClr val="000000">
                      <a:alpha val="43137"/>
                    </a:srgbClr>
                  </a:outerShdw>
                </a:effectLst>
                <a:latin typeface="Calibri" panose="020F0502020204030204" pitchFamily="34" charset="0"/>
              </a:rPr>
              <a:t> from their eyes; and there will no longer be 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rPr>
              <a:t>; there will no longer be 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mourning</a:t>
            </a:r>
            <a:r>
              <a:rPr lang="en-US" sz="3600" dirty="0">
                <a:effectLst>
                  <a:outerShdw blurRad="38100" dist="38100" dir="2700000" algn="tl">
                    <a:srgbClr val="000000">
                      <a:alpha val="43137"/>
                    </a:srgbClr>
                  </a:outerShdw>
                </a:effectLst>
                <a:latin typeface="Calibri" panose="020F0502020204030204" pitchFamily="34" charset="0"/>
              </a:rPr>
              <a:t>,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crying</a:t>
            </a:r>
            <a:r>
              <a:rPr lang="en-US" sz="3600" dirty="0">
                <a:effectLst>
                  <a:outerShdw blurRad="38100" dist="38100" dir="2700000" algn="tl">
                    <a:srgbClr val="000000">
                      <a:alpha val="43137"/>
                    </a:srgbClr>
                  </a:outerShdw>
                </a:effectLst>
                <a:latin typeface="Calibri" panose="020F0502020204030204" pitchFamily="34" charset="0"/>
              </a:rPr>
              <a:t>,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pain</a:t>
            </a:r>
            <a:r>
              <a:rPr lang="en-US" sz="3600" dirty="0">
                <a:effectLst>
                  <a:outerShdw blurRad="38100" dist="38100" dir="2700000" algn="tl">
                    <a:srgbClr val="000000">
                      <a:alpha val="43137"/>
                    </a:srgbClr>
                  </a:outerShdw>
                </a:effectLst>
                <a:latin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first things</a:t>
            </a:r>
            <a:r>
              <a:rPr lang="en-US" sz="3600" dirty="0">
                <a:effectLst>
                  <a:outerShdw blurRad="38100" dist="38100" dir="2700000" algn="tl">
                    <a:srgbClr val="000000">
                      <a:alpha val="43137"/>
                    </a:srgbClr>
                  </a:outerShdw>
                </a:effectLst>
                <a:latin typeface="Calibri" panose="020F0502020204030204" pitchFamily="34" charset="0"/>
              </a:rPr>
              <a:t> have passed away.”</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8EA25A2E-5CBD-4BD6-B8D1-1237D222E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4591" y="2971800"/>
            <a:ext cx="2062818" cy="1828800"/>
          </a:xfrm>
          <a:prstGeom prst="rect">
            <a:avLst/>
          </a:prstGeom>
        </p:spPr>
      </p:pic>
    </p:spTree>
    <p:extLst>
      <p:ext uri="{BB962C8B-B14F-4D97-AF65-F5344CB8AC3E}">
        <p14:creationId xmlns:p14="http://schemas.microsoft.com/office/powerpoint/2010/main" val="85955653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36619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2268C-00B4-AFB1-BD8D-820D0EA75FE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00E563F-EECD-3CC9-63E8-09A6BDA54FB8}"/>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49:1-33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Blesses His Sons</a:t>
            </a:r>
          </a:p>
        </p:txBody>
      </p:sp>
      <p:sp>
        <p:nvSpPr>
          <p:cNvPr id="161795" name="Rectangle 3">
            <a:extLst>
              <a:ext uri="{FF2B5EF4-FFF2-40B4-BE49-F238E27FC236}">
                <a16:creationId xmlns:a16="http://schemas.microsoft.com/office/drawing/2014/main" id="{92F5E16F-CCDE-39D0-3E28-D1FAFD8E2E18}"/>
              </a:ext>
            </a:extLst>
          </p:cNvPr>
          <p:cNvSpPr>
            <a:spLocks noGrp="1" noChangeArrowheads="1"/>
          </p:cNvSpPr>
          <p:nvPr>
            <p:ph type="body" idx="1"/>
          </p:nvPr>
        </p:nvSpPr>
        <p:spPr>
          <a:xfrm>
            <a:off x="609600" y="1600200"/>
            <a:ext cx="82296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Call (49:1)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(49:2)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blessings on his sons (49:3-27)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Concluding summary (49:28)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death (49:29-33)</a:t>
            </a:r>
          </a:p>
        </p:txBody>
      </p:sp>
      <p:pic>
        <p:nvPicPr>
          <p:cNvPr id="3" name="Picture 2">
            <a:extLst>
              <a:ext uri="{FF2B5EF4-FFF2-40B4-BE49-F238E27FC236}">
                <a16:creationId xmlns:a16="http://schemas.microsoft.com/office/drawing/2014/main" id="{1FC5B0D5-3A85-CBF2-2FC3-819E21BD99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80228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54593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8835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497DD-C40D-D0EF-81C8-E8BBFB9C4D0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FD7BD55-7E47-643E-A094-710B2E1D56BF}"/>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2324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09131-461A-018A-DEBD-C4410DDC952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9E01A4F-7677-C657-CA97-B0CF33B41FDE}"/>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49:1-33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Blesses His Sons</a:t>
            </a:r>
          </a:p>
        </p:txBody>
      </p:sp>
      <p:sp>
        <p:nvSpPr>
          <p:cNvPr id="161795" name="Rectangle 3">
            <a:extLst>
              <a:ext uri="{FF2B5EF4-FFF2-40B4-BE49-F238E27FC236}">
                <a16:creationId xmlns:a16="http://schemas.microsoft.com/office/drawing/2014/main" id="{6B9CBF20-48A4-4F67-EA47-90409E207E3D}"/>
              </a:ext>
            </a:extLst>
          </p:cNvPr>
          <p:cNvSpPr>
            <a:spLocks noGrp="1" noChangeArrowheads="1"/>
          </p:cNvSpPr>
          <p:nvPr>
            <p:ph type="body" idx="1"/>
          </p:nvPr>
        </p:nvSpPr>
        <p:spPr>
          <a:xfrm>
            <a:off x="609600" y="1600200"/>
            <a:ext cx="82296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Call (49:1)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(49:2)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Jacob’s blessings on his sons (49:3-27)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Concluding summary (49:28)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death (49:29-33)</a:t>
            </a:r>
          </a:p>
        </p:txBody>
      </p:sp>
      <p:pic>
        <p:nvPicPr>
          <p:cNvPr id="3" name="Picture 2">
            <a:extLst>
              <a:ext uri="{FF2B5EF4-FFF2-40B4-BE49-F238E27FC236}">
                <a16:creationId xmlns:a16="http://schemas.microsoft.com/office/drawing/2014/main" id="{786BDC17-55CF-CDE4-FAC9-B51CB76DC1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09386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27082-7E6F-D6A8-15AE-B1400EA9A1F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9DF56ED-2C46-0A3C-DA8F-49806E020472}"/>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4EFED82B-DF32-1EC6-7A8C-1E9BCF2C0E27}"/>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A085583C-C756-5AB1-31F3-4C7BF64CBFCA}"/>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A83FFBD2-3639-9F1E-9650-61C2D4CF6C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1871606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A55D6-7173-8166-40EA-5120096C12C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8FCAFEA-7CCF-0112-B123-3C5D3CBAFE36}"/>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3166CC27-166E-B47A-FE18-BAE41682E8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4154A402-D2C5-FE20-D931-24A6A928669E}"/>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1259F88D-8CC3-8CC0-9193-928F7132B2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3265705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41F12-73A9-90E1-D90F-934AF938421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C975A2F-38C9-EA6B-8D44-9302887BA8F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49:3-4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a:t>
            </a:r>
          </a:p>
        </p:txBody>
      </p:sp>
      <p:sp>
        <p:nvSpPr>
          <p:cNvPr id="161795" name="Rectangle 3">
            <a:extLst>
              <a:ext uri="{FF2B5EF4-FFF2-40B4-BE49-F238E27FC236}">
                <a16:creationId xmlns:a16="http://schemas.microsoft.com/office/drawing/2014/main" id="{2C3A1E28-5494-D4C9-B625-304812898285}"/>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Position (3a-c)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Power (3d)</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Loss (4)</a:t>
            </a:r>
          </a:p>
        </p:txBody>
      </p:sp>
      <p:pic>
        <p:nvPicPr>
          <p:cNvPr id="2" name="Picture 1">
            <a:extLst>
              <a:ext uri="{FF2B5EF4-FFF2-40B4-BE49-F238E27FC236}">
                <a16:creationId xmlns:a16="http://schemas.microsoft.com/office/drawing/2014/main" id="{23DF8438-FA04-FECA-8062-E42CA02934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00699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F8282-914B-30F1-EEA3-98DD8A4438D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8D465C8-8D9A-530F-6E33-AB21AD85B54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49:3-4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a:t>
            </a:r>
          </a:p>
        </p:txBody>
      </p:sp>
      <p:sp>
        <p:nvSpPr>
          <p:cNvPr id="161795" name="Rectangle 3">
            <a:extLst>
              <a:ext uri="{FF2B5EF4-FFF2-40B4-BE49-F238E27FC236}">
                <a16:creationId xmlns:a16="http://schemas.microsoft.com/office/drawing/2014/main" id="{9B5C369D-A2B5-25B6-EA3F-5C980955523C}"/>
              </a:ext>
            </a:extLst>
          </p:cNvPr>
          <p:cNvSpPr>
            <a:spLocks noGrp="1" noChangeArrowheads="1"/>
          </p:cNvSpPr>
          <p:nvPr>
            <p:ph type="body" idx="1"/>
          </p:nvPr>
        </p:nvSpPr>
        <p:spPr>
          <a:xfrm>
            <a:off x="1057275" y="2057400"/>
            <a:ext cx="5038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Position (3a-c)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Power (3d)</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Loss (4)</a:t>
            </a:r>
          </a:p>
        </p:txBody>
      </p:sp>
      <p:pic>
        <p:nvPicPr>
          <p:cNvPr id="2" name="Picture 1">
            <a:extLst>
              <a:ext uri="{FF2B5EF4-FFF2-40B4-BE49-F238E27FC236}">
                <a16:creationId xmlns:a16="http://schemas.microsoft.com/office/drawing/2014/main" id="{23CDC4DB-04EF-497B-5E47-22B3C18D64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18579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DDB07-879D-2831-FFBC-B22BDE36A11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1D95393-FEDC-75DC-4C05-5B9055EF0B6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49:3a-c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Position</a:t>
            </a:r>
          </a:p>
        </p:txBody>
      </p:sp>
      <p:sp>
        <p:nvSpPr>
          <p:cNvPr id="161795" name="Rectangle 3">
            <a:extLst>
              <a:ext uri="{FF2B5EF4-FFF2-40B4-BE49-F238E27FC236}">
                <a16:creationId xmlns:a16="http://schemas.microsoft.com/office/drawing/2014/main" id="{37F1CCAB-91EE-DF62-AE5B-E25593850CBA}"/>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1</a:t>
            </a:r>
            <a:r>
              <a:rPr lang="en-US" sz="3100" baseline="30000" dirty="0">
                <a:effectLst>
                  <a:outerShdw blurRad="38100" dist="38100" dir="2700000" algn="tl">
                    <a:srgbClr val="000000">
                      <a:alpha val="43137"/>
                    </a:srgbClr>
                  </a:outerShdw>
                </a:effectLst>
              </a:rPr>
              <a:t>st</a:t>
            </a:r>
            <a:r>
              <a:rPr lang="en-US" sz="3100" dirty="0">
                <a:effectLst>
                  <a:outerShdw blurRad="38100" dist="38100" dir="2700000" algn="tl">
                    <a:srgbClr val="000000">
                      <a:alpha val="43137"/>
                    </a:srgbClr>
                  </a:outerShdw>
                </a:effectLst>
              </a:rPr>
              <a:t> born (3a)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My might (3b)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Beginning of my strength (3c)</a:t>
            </a:r>
          </a:p>
        </p:txBody>
      </p:sp>
      <p:pic>
        <p:nvPicPr>
          <p:cNvPr id="3" name="Picture 2">
            <a:extLst>
              <a:ext uri="{FF2B5EF4-FFF2-40B4-BE49-F238E27FC236}">
                <a16:creationId xmlns:a16="http://schemas.microsoft.com/office/drawing/2014/main" id="{F30BE6E0-6663-65AB-B643-E7231F2BAE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96706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2A8DB-393A-B9C5-D023-4A0F66AC130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C9EC5E7-A3C9-95BF-FC9F-22986FAD577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49:3a-c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Position</a:t>
            </a:r>
          </a:p>
        </p:txBody>
      </p:sp>
      <p:sp>
        <p:nvSpPr>
          <p:cNvPr id="161795" name="Rectangle 3">
            <a:extLst>
              <a:ext uri="{FF2B5EF4-FFF2-40B4-BE49-F238E27FC236}">
                <a16:creationId xmlns:a16="http://schemas.microsoft.com/office/drawing/2014/main" id="{380083F7-9778-0EAC-245C-2F91175545A1}"/>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1</a:t>
            </a:r>
            <a:r>
              <a:rPr lang="en-US" sz="3100" b="1" u="sng" baseline="30000" dirty="0">
                <a:solidFill>
                  <a:srgbClr val="FFFFCC"/>
                </a:solidFill>
                <a:effectLst>
                  <a:outerShdw blurRad="38100" dist="38100" dir="2700000" algn="tl">
                    <a:srgbClr val="000000">
                      <a:alpha val="43137"/>
                    </a:srgbClr>
                  </a:outerShdw>
                </a:effectLst>
              </a:rPr>
              <a:t>st</a:t>
            </a:r>
            <a:r>
              <a:rPr lang="en-US" sz="3100" b="1" u="sng" dirty="0">
                <a:solidFill>
                  <a:srgbClr val="FFFFCC"/>
                </a:solidFill>
                <a:effectLst>
                  <a:outerShdw blurRad="38100" dist="38100" dir="2700000" algn="tl">
                    <a:srgbClr val="000000">
                      <a:alpha val="43137"/>
                    </a:srgbClr>
                  </a:outerShdw>
                </a:effectLst>
              </a:rPr>
              <a:t> born (3a)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My might (3b)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Beginning of my strength (3c)</a:t>
            </a:r>
          </a:p>
        </p:txBody>
      </p:sp>
      <p:pic>
        <p:nvPicPr>
          <p:cNvPr id="3" name="Picture 2">
            <a:extLst>
              <a:ext uri="{FF2B5EF4-FFF2-40B4-BE49-F238E27FC236}">
                <a16:creationId xmlns:a16="http://schemas.microsoft.com/office/drawing/2014/main" id="{068ED707-4849-8D33-D499-E31B3F667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23998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79FE2-18AA-1D4C-6CDE-9FC07B145110}"/>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A398AFE0-ACD8-A125-C155-5DA6FCFBDEF9}"/>
              </a:ext>
            </a:extLst>
          </p:cNvPr>
          <p:cNvSpPr txBox="1">
            <a:spLocks noChangeArrowheads="1"/>
          </p:cNvSpPr>
          <p:nvPr/>
        </p:nvSpPr>
        <p:spPr bwMode="auto">
          <a:xfrm>
            <a:off x="6107056" y="1447800"/>
            <a:ext cx="6084943"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71500" lvl="1" indent="-571500" eaLnBrk="1" hangingPunct="1">
              <a:spcBef>
                <a:spcPts val="0"/>
              </a:spcBef>
              <a:spcAft>
                <a:spcPts val="1800"/>
              </a:spcAft>
              <a:buClr>
                <a:schemeClr val="tx2"/>
              </a:buClr>
              <a:buSzPct val="100000"/>
              <a:buFont typeface="+mj-lt"/>
              <a:buAutoNum type="romanUcPeriod" startAt="7"/>
              <a:defRPr/>
            </a:pPr>
            <a:r>
              <a:rPr lang="en-US" sz="2800" dirty="0">
                <a:effectLst>
                  <a:outerShdw blurRad="38100" dist="38100" dir="2700000" algn="tl">
                    <a:srgbClr val="000000">
                      <a:alpha val="43137"/>
                    </a:srgbClr>
                  </a:outerShdw>
                </a:effectLst>
              </a:rPr>
              <a:t>Joseph’s second reunion with his brothers (43‒45)</a:t>
            </a:r>
          </a:p>
          <a:p>
            <a:pPr marL="571500" lvl="1" indent="-571500" eaLnBrk="1" hangingPunct="1">
              <a:spcBef>
                <a:spcPts val="0"/>
              </a:spcBef>
              <a:spcAft>
                <a:spcPts val="1800"/>
              </a:spcAft>
              <a:buClr>
                <a:schemeClr val="tx2"/>
              </a:buClr>
              <a:buSzPct val="100000"/>
              <a:buFont typeface="Wingdings" panose="05000000000000000000" pitchFamily="2" charset="2"/>
              <a:buAutoNum type="romanUcPeriod" startAt="7"/>
              <a:defRPr/>
            </a:pPr>
            <a:r>
              <a:rPr lang="en-US" sz="2800" kern="0" dirty="0">
                <a:effectLst>
                  <a:outerShdw blurRad="38100" dist="38100" dir="2700000" algn="tl">
                    <a:srgbClr val="000000">
                      <a:alpha val="43137"/>
                    </a:srgbClr>
                  </a:outerShdw>
                </a:effectLst>
              </a:rPr>
              <a:t>Joseph’s second reunion with his brothers (43‒45)</a:t>
            </a:r>
          </a:p>
          <a:p>
            <a:pPr marL="571500" lvl="1" indent="-571500" eaLnBrk="1" hangingPunct="1">
              <a:spcBef>
                <a:spcPts val="0"/>
              </a:spcBef>
              <a:spcAft>
                <a:spcPts val="1800"/>
              </a:spcAft>
              <a:buClr>
                <a:schemeClr val="tx2"/>
              </a:buClr>
              <a:buSzPct val="100000"/>
              <a:buFont typeface="Wingdings" panose="05000000000000000000" pitchFamily="2" charset="2"/>
              <a:buAutoNum type="romanUcPeriod" startAt="7"/>
              <a:defRPr/>
            </a:pPr>
            <a:r>
              <a:rPr lang="en-US" sz="2800" kern="0" dirty="0">
                <a:effectLst>
                  <a:outerShdw blurRad="38100" dist="38100" dir="2700000" algn="tl">
                    <a:srgbClr val="000000">
                      <a:alpha val="43137"/>
                    </a:srgbClr>
                  </a:outerShdw>
                </a:effectLst>
              </a:rPr>
              <a:t>Sojourn to Egypt (46:1‒47:12)</a:t>
            </a:r>
          </a:p>
          <a:p>
            <a:pPr marL="571500" lvl="1" indent="-571500" eaLnBrk="1" hangingPunct="1">
              <a:spcBef>
                <a:spcPts val="0"/>
              </a:spcBef>
              <a:spcAft>
                <a:spcPts val="1800"/>
              </a:spcAft>
              <a:buClr>
                <a:schemeClr val="tx2"/>
              </a:buClr>
              <a:buSzPct val="100000"/>
              <a:buFont typeface="Wingdings" panose="05000000000000000000" pitchFamily="2" charset="2"/>
              <a:buAutoNum type="romanUcPeriod" startAt="7"/>
              <a:defRPr/>
            </a:pPr>
            <a:r>
              <a:rPr lang="en-US" sz="2800" kern="0" dirty="0">
                <a:effectLst>
                  <a:outerShdw blurRad="38100" dist="38100" dir="2700000" algn="tl">
                    <a:srgbClr val="000000">
                      <a:alpha val="43137"/>
                    </a:srgbClr>
                  </a:outerShdw>
                </a:effectLst>
              </a:rPr>
              <a:t>Famine’s course (47:13-26)</a:t>
            </a:r>
          </a:p>
          <a:p>
            <a:pPr marL="571500" lvl="1" indent="-571500" eaLnBrk="1" hangingPunct="1">
              <a:spcBef>
                <a:spcPts val="0"/>
              </a:spcBef>
              <a:spcAft>
                <a:spcPts val="1800"/>
              </a:spcAft>
              <a:buClr>
                <a:schemeClr val="tx2"/>
              </a:buClr>
              <a:buSzPct val="100000"/>
              <a:buFont typeface="Wingdings" panose="05000000000000000000" pitchFamily="2" charset="2"/>
              <a:buAutoNum type="romanUcPeriod" startAt="7"/>
              <a:defRPr/>
            </a:pPr>
            <a:r>
              <a:rPr lang="en-US" sz="2800" kern="0" dirty="0">
                <a:effectLst>
                  <a:outerShdw blurRad="38100" dist="38100" dir="2700000" algn="tl">
                    <a:srgbClr val="000000">
                      <a:alpha val="43137"/>
                    </a:srgbClr>
                  </a:outerShdw>
                </a:effectLst>
              </a:rPr>
              <a:t>Jacob in Egypt (47:27-31)</a:t>
            </a:r>
          </a:p>
          <a:p>
            <a:pPr marL="571500" lvl="1" indent="-571500" eaLnBrk="1" hangingPunct="1">
              <a:spcBef>
                <a:spcPts val="0"/>
              </a:spcBef>
              <a:spcAft>
                <a:spcPts val="1800"/>
              </a:spcAft>
              <a:buClr>
                <a:schemeClr val="tx2"/>
              </a:buClr>
              <a:buSzPct val="100000"/>
              <a:buFont typeface="Wingdings" panose="05000000000000000000" pitchFamily="2" charset="2"/>
              <a:buAutoNum type="romanUcPeriod" startAt="7"/>
              <a:defRPr/>
            </a:pPr>
            <a:r>
              <a:rPr lang="en-US" sz="2800" kern="0" dirty="0">
                <a:effectLst>
                  <a:outerShdw blurRad="38100" dist="38100" dir="2700000" algn="tl">
                    <a:srgbClr val="000000">
                      <a:alpha val="43137"/>
                    </a:srgbClr>
                  </a:outerShdw>
                </a:effectLst>
              </a:rPr>
              <a:t>Jacob blesses Joseph’s sons (48)</a:t>
            </a:r>
          </a:p>
          <a:p>
            <a:pPr marL="571500" lvl="1" indent="-571500" eaLnBrk="1" hangingPunct="1">
              <a:spcBef>
                <a:spcPts val="0"/>
              </a:spcBef>
              <a:spcAft>
                <a:spcPts val="1800"/>
              </a:spcAft>
              <a:buClr>
                <a:schemeClr val="tx2"/>
              </a:buClr>
              <a:buSzPct val="100000"/>
              <a:buFont typeface="Wingdings" panose="05000000000000000000" pitchFamily="2" charset="2"/>
              <a:buAutoNum type="romanUcPeriod" startAt="7"/>
              <a:defRPr/>
            </a:pPr>
            <a:r>
              <a:rPr lang="en-US" sz="2800" b="1" u="sng" kern="0" dirty="0">
                <a:solidFill>
                  <a:srgbClr val="FFFFCC"/>
                </a:solidFill>
                <a:effectLst>
                  <a:outerShdw blurRad="38100" dist="38100" dir="2700000" algn="tl">
                    <a:srgbClr val="000000">
                      <a:alpha val="43137"/>
                    </a:srgbClr>
                  </a:outerShdw>
                </a:effectLst>
              </a:rPr>
              <a:t>Jacob blesses his sons (49)</a:t>
            </a:r>
          </a:p>
        </p:txBody>
      </p:sp>
      <p:sp>
        <p:nvSpPr>
          <p:cNvPr id="180226" name="Rectangle 2">
            <a:extLst>
              <a:ext uri="{FF2B5EF4-FFF2-40B4-BE49-F238E27FC236}">
                <a16:creationId xmlns:a16="http://schemas.microsoft.com/office/drawing/2014/main" id="{FD748456-2684-2E30-F23B-1FCB93F6085D}"/>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a:extLst>
              <a:ext uri="{FF2B5EF4-FFF2-40B4-BE49-F238E27FC236}">
                <a16:creationId xmlns:a16="http://schemas.microsoft.com/office/drawing/2014/main" id="{670A8C0D-9237-FBB5-E05F-92E52A908FDF}"/>
              </a:ext>
            </a:extLst>
          </p:cNvPr>
          <p:cNvSpPr>
            <a:spLocks noGrp="1" noChangeArrowheads="1"/>
          </p:cNvSpPr>
          <p:nvPr>
            <p:ph type="body" idx="1"/>
          </p:nvPr>
        </p:nvSpPr>
        <p:spPr>
          <a:xfrm>
            <a:off x="609600" y="1447800"/>
            <a:ext cx="5475344" cy="49530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Canaan’s corruption (38)</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Joseph’s first reunion with his brothers (42)</a:t>
            </a:r>
          </a:p>
        </p:txBody>
      </p:sp>
      <p:pic>
        <p:nvPicPr>
          <p:cNvPr id="2" name="Picture 1">
            <a:extLst>
              <a:ext uri="{FF2B5EF4-FFF2-40B4-BE49-F238E27FC236}">
                <a16:creationId xmlns:a16="http://schemas.microsoft.com/office/drawing/2014/main" id="{803776AE-C862-9205-A7FB-F3C824E2EC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4928" cy="914400"/>
          </a:xfrm>
          <a:prstGeom prst="rect">
            <a:avLst/>
          </a:prstGeom>
          <a:ln>
            <a:solidFill>
              <a:schemeClr val="tx1"/>
            </a:solidFill>
          </a:ln>
        </p:spPr>
      </p:pic>
    </p:spTree>
    <p:extLst>
      <p:ext uri="{BB962C8B-B14F-4D97-AF65-F5344CB8AC3E}">
        <p14:creationId xmlns:p14="http://schemas.microsoft.com/office/powerpoint/2010/main" val="1665782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9482E-6A02-39C0-55E5-39A7A613C7C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74BF138-6E4B-C548-13DD-0B684B4EC04B}"/>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2597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E332D-8C7C-AC77-738A-609281F5EDF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029E230-C6E4-6514-0141-A2B676CCC95B}"/>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01111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2D567-0B82-8572-8B88-E9E0B1EDD5F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0E0A295-FD51-ED83-E8DC-31E49F83323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49:3a-c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Position</a:t>
            </a:r>
          </a:p>
        </p:txBody>
      </p:sp>
      <p:sp>
        <p:nvSpPr>
          <p:cNvPr id="161795" name="Rectangle 3">
            <a:extLst>
              <a:ext uri="{FF2B5EF4-FFF2-40B4-BE49-F238E27FC236}">
                <a16:creationId xmlns:a16="http://schemas.microsoft.com/office/drawing/2014/main" id="{6B8C9F2F-08C3-DE66-2C54-E1B50816DC8D}"/>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1</a:t>
            </a:r>
            <a:r>
              <a:rPr lang="en-US" sz="3100" baseline="30000" dirty="0">
                <a:effectLst>
                  <a:outerShdw blurRad="38100" dist="38100" dir="2700000" algn="tl">
                    <a:srgbClr val="000000">
                      <a:alpha val="43137"/>
                    </a:srgbClr>
                  </a:outerShdw>
                </a:effectLst>
              </a:rPr>
              <a:t>st</a:t>
            </a:r>
            <a:r>
              <a:rPr lang="en-US" sz="3100" dirty="0">
                <a:effectLst>
                  <a:outerShdw blurRad="38100" dist="38100" dir="2700000" algn="tl">
                    <a:srgbClr val="000000">
                      <a:alpha val="43137"/>
                    </a:srgbClr>
                  </a:outerShdw>
                </a:effectLst>
              </a:rPr>
              <a:t> born (3a)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My might (3b)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Beginning of my strength (3c)</a:t>
            </a:r>
          </a:p>
        </p:txBody>
      </p:sp>
      <p:pic>
        <p:nvPicPr>
          <p:cNvPr id="3" name="Picture 2">
            <a:extLst>
              <a:ext uri="{FF2B5EF4-FFF2-40B4-BE49-F238E27FC236}">
                <a16:creationId xmlns:a16="http://schemas.microsoft.com/office/drawing/2014/main" id="{EFCA74A4-9CDE-2F0E-6B7F-F748560E22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64376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601EE-3E80-2798-B2A8-4EC6CC70477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BDDD699-4876-A354-51A3-4B7848D5770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49:3a-c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Position</a:t>
            </a:r>
          </a:p>
        </p:txBody>
      </p:sp>
      <p:sp>
        <p:nvSpPr>
          <p:cNvPr id="161795" name="Rectangle 3">
            <a:extLst>
              <a:ext uri="{FF2B5EF4-FFF2-40B4-BE49-F238E27FC236}">
                <a16:creationId xmlns:a16="http://schemas.microsoft.com/office/drawing/2014/main" id="{3651AE71-0449-E1BA-7A5F-9C656BC2955A}"/>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1</a:t>
            </a:r>
            <a:r>
              <a:rPr lang="en-US" sz="3100" baseline="30000" dirty="0">
                <a:effectLst>
                  <a:outerShdw blurRad="38100" dist="38100" dir="2700000" algn="tl">
                    <a:srgbClr val="000000">
                      <a:alpha val="43137"/>
                    </a:srgbClr>
                  </a:outerShdw>
                </a:effectLst>
              </a:rPr>
              <a:t>st</a:t>
            </a:r>
            <a:r>
              <a:rPr lang="en-US" sz="3100" dirty="0">
                <a:effectLst>
                  <a:outerShdw blurRad="38100" dist="38100" dir="2700000" algn="tl">
                    <a:srgbClr val="000000">
                      <a:alpha val="43137"/>
                    </a:srgbClr>
                  </a:outerShdw>
                </a:effectLst>
              </a:rPr>
              <a:t> born (3a)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My might (3b)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Beginning of my strength (3c)</a:t>
            </a:r>
          </a:p>
        </p:txBody>
      </p:sp>
      <p:pic>
        <p:nvPicPr>
          <p:cNvPr id="3" name="Picture 2">
            <a:extLst>
              <a:ext uri="{FF2B5EF4-FFF2-40B4-BE49-F238E27FC236}">
                <a16:creationId xmlns:a16="http://schemas.microsoft.com/office/drawing/2014/main" id="{A26920F5-CD59-2474-3C8A-FEF6A3B44F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05741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CC50D-CFD7-A346-7711-580C8823C50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C406A1A-0D32-ED51-5ADD-CEDF53ABD7C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49:3-4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a:t>
            </a:r>
          </a:p>
        </p:txBody>
      </p:sp>
      <p:sp>
        <p:nvSpPr>
          <p:cNvPr id="161795" name="Rectangle 3">
            <a:extLst>
              <a:ext uri="{FF2B5EF4-FFF2-40B4-BE49-F238E27FC236}">
                <a16:creationId xmlns:a16="http://schemas.microsoft.com/office/drawing/2014/main" id="{7FF30ABA-3D28-4843-07E8-5DAF66EC84AA}"/>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Position (3a-c)</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Power (3d)</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Loss (4)</a:t>
            </a:r>
          </a:p>
        </p:txBody>
      </p:sp>
      <p:pic>
        <p:nvPicPr>
          <p:cNvPr id="2" name="Picture 1">
            <a:extLst>
              <a:ext uri="{FF2B5EF4-FFF2-40B4-BE49-F238E27FC236}">
                <a16:creationId xmlns:a16="http://schemas.microsoft.com/office/drawing/2014/main" id="{501BBAA2-C9BC-A35D-CD10-A1BAB69456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78963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DC602-E21B-0CF2-CC41-63A0EECAF5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52E0E5F-0B5C-596D-79BD-536ADAE5F32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49:3-4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a:t>
            </a:r>
          </a:p>
        </p:txBody>
      </p:sp>
      <p:sp>
        <p:nvSpPr>
          <p:cNvPr id="161795" name="Rectangle 3">
            <a:extLst>
              <a:ext uri="{FF2B5EF4-FFF2-40B4-BE49-F238E27FC236}">
                <a16:creationId xmlns:a16="http://schemas.microsoft.com/office/drawing/2014/main" id="{07F298BC-0C2A-0051-4BC2-983088E1AA95}"/>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Position (3a-c)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Power (3d)</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Loss (4)</a:t>
            </a:r>
          </a:p>
        </p:txBody>
      </p:sp>
      <p:pic>
        <p:nvPicPr>
          <p:cNvPr id="2" name="Picture 1">
            <a:extLst>
              <a:ext uri="{FF2B5EF4-FFF2-40B4-BE49-F238E27FC236}">
                <a16:creationId xmlns:a16="http://schemas.microsoft.com/office/drawing/2014/main" id="{E3588CBC-D828-1C14-297E-5BEEDA7858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64710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84EC7-59C7-52AB-B489-04BDEE16A88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C461B8E-F328-80AE-0A5F-401E57657A6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Loss</a:t>
            </a:r>
          </a:p>
        </p:txBody>
      </p:sp>
      <p:sp>
        <p:nvSpPr>
          <p:cNvPr id="161795" name="Rectangle 3">
            <a:extLst>
              <a:ext uri="{FF2B5EF4-FFF2-40B4-BE49-F238E27FC236}">
                <a16:creationId xmlns:a16="http://schemas.microsoft.com/office/drawing/2014/main" id="{EB4E605D-A58A-2C07-92D4-E2A7CCFCBD29}"/>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Cause (4a)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Curse (4b)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Sin (4c)</a:t>
            </a:r>
          </a:p>
        </p:txBody>
      </p:sp>
      <p:pic>
        <p:nvPicPr>
          <p:cNvPr id="3" name="Picture 2">
            <a:extLst>
              <a:ext uri="{FF2B5EF4-FFF2-40B4-BE49-F238E27FC236}">
                <a16:creationId xmlns:a16="http://schemas.microsoft.com/office/drawing/2014/main" id="{AFC0A0AA-ECEF-6AB9-3A96-03C3BF1608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67855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DDED0-B15E-821F-6BCE-3A8328A15CE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5312583-656B-99A8-2CF8-130EA6823D0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Loss</a:t>
            </a:r>
          </a:p>
        </p:txBody>
      </p:sp>
      <p:sp>
        <p:nvSpPr>
          <p:cNvPr id="161795" name="Rectangle 3">
            <a:extLst>
              <a:ext uri="{FF2B5EF4-FFF2-40B4-BE49-F238E27FC236}">
                <a16:creationId xmlns:a16="http://schemas.microsoft.com/office/drawing/2014/main" id="{98FB5168-2DD3-C22D-B463-2638F8C95BB7}"/>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Cause (4a)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Curse (4b)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Sin (4c)</a:t>
            </a:r>
          </a:p>
        </p:txBody>
      </p:sp>
      <p:pic>
        <p:nvPicPr>
          <p:cNvPr id="3" name="Picture 2">
            <a:extLst>
              <a:ext uri="{FF2B5EF4-FFF2-40B4-BE49-F238E27FC236}">
                <a16:creationId xmlns:a16="http://schemas.microsoft.com/office/drawing/2014/main" id="{6F00786D-C873-CEEC-E2A5-3F30522BC9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06255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CA2DCA-A0C6-7EAF-E3C9-EBEB8F770C91}"/>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1"/>
            <a:ext cx="10972800" cy="3939540"/>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2 Peter 1:5-7</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5</a:t>
            </a:r>
            <a:r>
              <a:rPr lang="en-US" sz="3400" dirty="0">
                <a:effectLst>
                  <a:outerShdw blurRad="38100" dist="38100" dir="2700000" algn="tl">
                    <a:srgbClr val="000000">
                      <a:alpha val="43137"/>
                    </a:srgbClr>
                  </a:outerShdw>
                </a:effectLst>
                <a:latin typeface="Calibri" panose="020F0502020204030204" pitchFamily="34" charset="0"/>
              </a:rPr>
              <a:t> Now for this very reason also, applying all diligence, in your faith supply moral excellence,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moral excellence, knowledge, </a:t>
            </a:r>
            <a:r>
              <a:rPr lang="en-US" sz="3400" baseline="30000" dirty="0">
                <a:effectLst>
                  <a:outerShdw blurRad="38100" dist="38100" dir="2700000" algn="tl">
                    <a:srgbClr val="000000">
                      <a:alpha val="43137"/>
                    </a:srgbClr>
                  </a:outerShdw>
                </a:effectLst>
                <a:latin typeface="Calibri" panose="020F0502020204030204" pitchFamily="34" charset="0"/>
              </a:rPr>
              <a:t>6</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knowledge,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self-control</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self-control</a:t>
            </a:r>
            <a:r>
              <a:rPr lang="en-US" sz="3400" dirty="0">
                <a:effectLst>
                  <a:outerShdw blurRad="38100" dist="38100" dir="2700000" algn="tl">
                    <a:srgbClr val="000000">
                      <a:alpha val="43137"/>
                    </a:srgbClr>
                  </a:outerShdw>
                </a:effectLst>
                <a:latin typeface="Calibri" panose="020F0502020204030204" pitchFamily="34" charset="0"/>
              </a:rPr>
              <a:t>, perseverance,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perseverance, godliness, </a:t>
            </a:r>
            <a:r>
              <a:rPr lang="en-US" sz="3400" baseline="30000" dirty="0">
                <a:effectLst>
                  <a:outerShdw blurRad="38100" dist="38100" dir="2700000" algn="tl">
                    <a:srgbClr val="000000">
                      <a:alpha val="43137"/>
                    </a:srgbClr>
                  </a:outerShdw>
                </a:effectLst>
                <a:latin typeface="Calibri" panose="020F0502020204030204" pitchFamily="34" charset="0"/>
              </a:rPr>
              <a:t>7</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godliness, brotherly kindness,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brotherly kindness, love. </a:t>
            </a:r>
          </a:p>
        </p:txBody>
      </p:sp>
    </p:spTree>
    <p:extLst>
      <p:ext uri="{BB962C8B-B14F-4D97-AF65-F5344CB8AC3E}">
        <p14:creationId xmlns:p14="http://schemas.microsoft.com/office/powerpoint/2010/main" val="377250900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Rectangle 21">
            <a:extLst>
              <a:ext uri="{FF2B5EF4-FFF2-40B4-BE49-F238E27FC236}">
                <a16:creationId xmlns:a16="http://schemas.microsoft.com/office/drawing/2014/main" id="{F7F091DB-B027-4638-B327-FFDA9CF3359C}"/>
              </a:ext>
            </a:extLst>
          </p:cNvPr>
          <p:cNvSpPr>
            <a:spLocks noGrp="1" noChangeArrowheads="1"/>
          </p:cNvSpPr>
          <p:nvPr>
            <p:ph type="title" idx="4294967295"/>
          </p:nvPr>
        </p:nvSpPr>
        <p:spPr>
          <a:xfrm>
            <a:off x="2209800" y="228600"/>
            <a:ext cx="7772400" cy="1143000"/>
          </a:xfrm>
        </p:spPr>
        <p:txBody>
          <a:bodyPr/>
          <a:lstStyle/>
          <a:p>
            <a:pPr algn="ctr">
              <a:defRPr/>
            </a:pPr>
            <a:r>
              <a:rPr lang="en-US" altLang="en-US" sz="3600" dirty="0">
                <a:effectLst>
                  <a:outerShdw blurRad="38100" dist="38100" dir="2700000" algn="tl">
                    <a:srgbClr val="000000">
                      <a:alpha val="43137"/>
                    </a:srgbClr>
                  </a:outerShdw>
                </a:effectLst>
              </a:rPr>
              <a:t>PORTRAIT OF GROWTH</a:t>
            </a:r>
            <a:br>
              <a:rPr lang="en-US" altLang="en-US" sz="3600" dirty="0">
                <a:effectLst>
                  <a:outerShdw blurRad="38100" dist="38100" dir="2700000" algn="tl">
                    <a:srgbClr val="000000">
                      <a:alpha val="43137"/>
                    </a:srgbClr>
                  </a:outerShdw>
                </a:effectLst>
              </a:rPr>
            </a:br>
            <a:r>
              <a:rPr lang="en-US" altLang="en-US" sz="2800" kern="1200" dirty="0">
                <a:solidFill>
                  <a:schemeClr val="tx1"/>
                </a:solidFill>
                <a:effectLst>
                  <a:outerShdw blurRad="38100" dist="38100" dir="2700000" algn="tl">
                    <a:srgbClr val="000000">
                      <a:alpha val="43137"/>
                    </a:srgbClr>
                  </a:outerShdw>
                </a:effectLst>
              </a:rPr>
              <a:t>1:5-7 </a:t>
            </a:r>
          </a:p>
        </p:txBody>
      </p:sp>
      <p:pic>
        <p:nvPicPr>
          <p:cNvPr id="2" name="Picture 1">
            <a:extLst>
              <a:ext uri="{FF2B5EF4-FFF2-40B4-BE49-F238E27FC236}">
                <a16:creationId xmlns:a16="http://schemas.microsoft.com/office/drawing/2014/main" id="{5240861B-CE2D-4FC8-9428-4CE5AD9F31E6}"/>
              </a:ext>
            </a:extLst>
          </p:cNvPr>
          <p:cNvPicPr>
            <a:picLocks noChangeAspect="1"/>
          </p:cNvPicPr>
          <p:nvPr/>
        </p:nvPicPr>
        <p:blipFill>
          <a:blip r:embed="rId2"/>
          <a:stretch>
            <a:fillRect/>
          </a:stretch>
        </p:blipFill>
        <p:spPr>
          <a:xfrm>
            <a:off x="2139353" y="1447801"/>
            <a:ext cx="7913294" cy="4993057"/>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86950-6207-F9DB-9E74-E05DFBF3CD1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6A773FC-9CFF-7DB3-43AA-47AF50586B0C}"/>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49:1-33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Blesses His Sons</a:t>
            </a:r>
          </a:p>
        </p:txBody>
      </p:sp>
      <p:sp>
        <p:nvSpPr>
          <p:cNvPr id="161795" name="Rectangle 3">
            <a:extLst>
              <a:ext uri="{FF2B5EF4-FFF2-40B4-BE49-F238E27FC236}">
                <a16:creationId xmlns:a16="http://schemas.microsoft.com/office/drawing/2014/main" id="{D3707B85-7B21-225E-19B1-9D36C921ACAF}"/>
              </a:ext>
            </a:extLst>
          </p:cNvPr>
          <p:cNvSpPr>
            <a:spLocks noGrp="1" noChangeArrowheads="1"/>
          </p:cNvSpPr>
          <p:nvPr>
            <p:ph type="body" idx="1"/>
          </p:nvPr>
        </p:nvSpPr>
        <p:spPr>
          <a:xfrm>
            <a:off x="609600" y="1600200"/>
            <a:ext cx="82296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Call (49:1)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(49:2)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blessings on his sons (49:3-27)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Concluding summary (49:28)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death (49:29-33)</a:t>
            </a:r>
          </a:p>
        </p:txBody>
      </p:sp>
      <p:pic>
        <p:nvPicPr>
          <p:cNvPr id="3" name="Picture 2">
            <a:extLst>
              <a:ext uri="{FF2B5EF4-FFF2-40B4-BE49-F238E27FC236}">
                <a16:creationId xmlns:a16="http://schemas.microsoft.com/office/drawing/2014/main" id="{D3CE6752-D1D3-7E30-325D-B4B8D50524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75991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72AA3-31CD-0545-22D9-D85BA42A69A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7A2170A-F737-FDC4-4343-D98845C3460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Loss</a:t>
            </a:r>
          </a:p>
        </p:txBody>
      </p:sp>
      <p:sp>
        <p:nvSpPr>
          <p:cNvPr id="161795" name="Rectangle 3">
            <a:extLst>
              <a:ext uri="{FF2B5EF4-FFF2-40B4-BE49-F238E27FC236}">
                <a16:creationId xmlns:a16="http://schemas.microsoft.com/office/drawing/2014/main" id="{A004C7C1-021C-CB5F-65E7-6F0DD8951E92}"/>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Cause (4a)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Curse (4b)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Sin (4c)</a:t>
            </a:r>
          </a:p>
        </p:txBody>
      </p:sp>
      <p:pic>
        <p:nvPicPr>
          <p:cNvPr id="3" name="Picture 2">
            <a:extLst>
              <a:ext uri="{FF2B5EF4-FFF2-40B4-BE49-F238E27FC236}">
                <a16:creationId xmlns:a16="http://schemas.microsoft.com/office/drawing/2014/main" id="{7321FADC-D688-B680-A5EC-9A80404743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67836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1F209-0057-EFDE-0245-549CF753E5E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E574B1A-EC5C-3624-C65F-4DF7A3E3F3F6}"/>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7814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29E3F-5F7F-DB51-CE37-90B7E828AC5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5BD9B12-D825-2117-91B1-F0EDF5B3E548}"/>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5371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74E2B5-C2FF-4067-A4B0-22DB5A5312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242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Genesis 49:10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scepter</a:t>
            </a:r>
            <a:r>
              <a:rPr lang="en-US" sz="3600" dirty="0">
                <a:effectLst>
                  <a:outerShdw blurRad="38100" dist="38100" dir="2700000" algn="tl">
                    <a:srgbClr val="000000">
                      <a:alpha val="43137"/>
                    </a:srgbClr>
                  </a:outerShdw>
                </a:effectLst>
                <a:latin typeface="Calibri" panose="020F0502020204030204" pitchFamily="34" charset="0"/>
              </a:rPr>
              <a:t> shall not depart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Judah</a:t>
            </a:r>
            <a:r>
              <a:rPr lang="en-US" sz="3600" dirty="0">
                <a:effectLst>
                  <a:outerShdw blurRad="38100" dist="38100" dir="2700000" algn="tl">
                    <a:srgbClr val="000000">
                      <a:alpha val="43137"/>
                    </a:srgbClr>
                  </a:outerShdw>
                </a:effectLst>
                <a:latin typeface="Calibri" panose="020F0502020204030204" pitchFamily="34" charset="0"/>
              </a:rPr>
              <a:t>, Nor the ruler’s staff from between his feet,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Shiloh</a:t>
            </a:r>
            <a:r>
              <a:rPr lang="en-US" sz="3600" dirty="0">
                <a:effectLst>
                  <a:outerShdw blurRad="38100" dist="38100" dir="2700000" algn="tl">
                    <a:srgbClr val="000000">
                      <a:alpha val="43137"/>
                    </a:srgbClr>
                  </a:outerShdw>
                </a:effectLst>
                <a:latin typeface="Calibri" panose="020F0502020204030204" pitchFamily="34" charset="0"/>
              </a:rPr>
              <a:t> comes, And to him shall be the obedience of the peoples.”</a:t>
            </a:r>
          </a:p>
        </p:txBody>
      </p:sp>
      <p:pic>
        <p:nvPicPr>
          <p:cNvPr id="3" name="Picture 2">
            <a:extLst>
              <a:ext uri="{FF2B5EF4-FFF2-40B4-BE49-F238E27FC236}">
                <a16:creationId xmlns:a16="http://schemas.microsoft.com/office/drawing/2014/main" id="{8C2434A7-BDE9-4A4A-A2DA-52296839FF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0036" y="2590800"/>
            <a:ext cx="3051928" cy="2286000"/>
          </a:xfrm>
          <a:prstGeom prst="rect">
            <a:avLst/>
          </a:prstGeom>
          <a:ln>
            <a:solidFill>
              <a:schemeClr val="tx1"/>
            </a:solidFill>
          </a:ln>
        </p:spPr>
      </p:pic>
    </p:spTree>
    <p:extLst>
      <p:ext uri="{BB962C8B-B14F-4D97-AF65-F5344CB8AC3E}">
        <p14:creationId xmlns:p14="http://schemas.microsoft.com/office/powerpoint/2010/main" val="172021674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Users\HP Desktop\Pictures\Gabe's images\DivisionOfLandInMillennium.jpg">
            <a:extLst>
              <a:ext uri="{FF2B5EF4-FFF2-40B4-BE49-F238E27FC236}">
                <a16:creationId xmlns:a16="http://schemas.microsoft.com/office/drawing/2014/main" id="{CB49F7B9-2864-4EA9-8BC2-4C212BD704B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38020" y="91440"/>
            <a:ext cx="8915963" cy="667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501325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E60B59-A97D-4322-BE9C-037B5CEFEF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39294"/>
          </a:xfrm>
          <a:prstGeom prst="rect">
            <a:avLst/>
          </a:prstGeom>
          <a:noFill/>
          <a:ln w="28575">
            <a:noFill/>
            <a:miter lim="800000"/>
            <a:headEnd/>
            <a:tailEnd/>
          </a:ln>
        </p:spPr>
        <p:txBody>
          <a:bodyPr>
            <a:spAutoFit/>
          </a:bodyPr>
          <a:lstStyle/>
          <a:p>
            <a:pPr algn="ctr" eaLnBrk="1" hangingPunct="1">
              <a:spcAft>
                <a:spcPts val="900"/>
              </a:spcAft>
              <a:defRPr/>
            </a:pPr>
            <a:r>
              <a:rPr lang="en-US" sz="4000" dirty="0">
                <a:solidFill>
                  <a:srgbClr val="00FFFF"/>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 Corinthians 3:10-15</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If any man’s work which he has built on it remains, he will receive a reward.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If any man’s work is burned up, he will suffer loss; but he himself will be saved, yet so as through fire.”</a:t>
            </a:r>
          </a:p>
        </p:txBody>
      </p:sp>
      <p:pic>
        <p:nvPicPr>
          <p:cNvPr id="3" name="Picture 2">
            <a:extLst>
              <a:ext uri="{FF2B5EF4-FFF2-40B4-BE49-F238E27FC236}">
                <a16:creationId xmlns:a16="http://schemas.microsoft.com/office/drawing/2014/main" id="{E84C497A-5CD2-498C-8745-D774F2F769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1940" y="2819400"/>
            <a:ext cx="2248121" cy="2011680"/>
          </a:xfrm>
          <a:prstGeom prst="rect">
            <a:avLst/>
          </a:prstGeom>
          <a:ln>
            <a:solidFill>
              <a:schemeClr val="tx1"/>
            </a:solidFill>
          </a:ln>
        </p:spPr>
      </p:pic>
    </p:spTree>
    <p:extLst>
      <p:ext uri="{BB962C8B-B14F-4D97-AF65-F5344CB8AC3E}">
        <p14:creationId xmlns:p14="http://schemas.microsoft.com/office/powerpoint/2010/main" val="183674460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DD6D7-CC20-481B-AAAA-516961128A7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E79D0A1-B6D6-C2AD-2529-038356C1B7E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Loss</a:t>
            </a:r>
          </a:p>
        </p:txBody>
      </p:sp>
      <p:sp>
        <p:nvSpPr>
          <p:cNvPr id="161795" name="Rectangle 3">
            <a:extLst>
              <a:ext uri="{FF2B5EF4-FFF2-40B4-BE49-F238E27FC236}">
                <a16:creationId xmlns:a16="http://schemas.microsoft.com/office/drawing/2014/main" id="{E4EB0037-4CB5-721B-EA27-9C42CF805EA1}"/>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Cause (4a)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Curse (4b)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Sin (4c)</a:t>
            </a:r>
          </a:p>
        </p:txBody>
      </p:sp>
      <p:pic>
        <p:nvPicPr>
          <p:cNvPr id="3" name="Picture 2">
            <a:extLst>
              <a:ext uri="{FF2B5EF4-FFF2-40B4-BE49-F238E27FC236}">
                <a16:creationId xmlns:a16="http://schemas.microsoft.com/office/drawing/2014/main" id="{48780BBB-071B-5D74-14A3-D5165AA416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27918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21222-9C49-FF2A-92F9-4C38ABC6A75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D986FCAC-17C4-9444-33D0-D2530F9A4C48}"/>
              </a:ext>
            </a:extLst>
          </p:cNvPr>
          <p:cNvSpPr>
            <a:spLocks noGrp="1" noChangeArrowheads="1"/>
          </p:cNvSpPr>
          <p:nvPr>
            <p:ph type="body" idx="1"/>
          </p:nvPr>
        </p:nvSpPr>
        <p:spPr>
          <a:xfrm>
            <a:off x="609600" y="1295400"/>
            <a:ext cx="10972800" cy="4978400"/>
          </a:xfrm>
        </p:spPr>
        <p:txBody>
          <a:bodyPr/>
          <a:lstStyle/>
          <a:p>
            <a:pPr marL="0" indent="0" algn="just">
              <a:buNone/>
            </a:pPr>
            <a:r>
              <a:rPr lang="en-US" b="0" i="0" dirty="0">
                <a:effectLst>
                  <a:outerShdw blurRad="38100" dist="38100" dir="2700000" algn="tl">
                    <a:srgbClr val="000000">
                      <a:alpha val="43137"/>
                    </a:srgbClr>
                  </a:outerShdw>
                </a:effectLst>
                <a:cs typeface="Calibri" panose="020F0502020204030204" pitchFamily="34" charset="0"/>
              </a:rPr>
              <a:t>“The Tribe of Reuben never produced anyone of significance; it never produced a judge, a prophet, or a leader. His failure in leadership during the period of the Judges is brought out in Judges 5:15. He was overshadowed by Gad and overrun by Moab (II Kings 10:32–33; I Chron. 26:31–32). In the first census (Num. 1:20–21), he numbered 46,500; in the second census (Num. 26:5–7), he numbered 43,730, a decrease. The prayer of Moses in Deuteronomy 33:6 was: Let Reuben live, and not die; Nor let his men be few. Moses had to intercede to make sure Reuben did not disappear. Reuben played a minor role in Israel’s subsequent history</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CF1231B5-AB06-C481-1636-1107BC4F6507}"/>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636</a:t>
            </a:r>
          </a:p>
        </p:txBody>
      </p:sp>
      <p:pic>
        <p:nvPicPr>
          <p:cNvPr id="5" name="Picture 4">
            <a:extLst>
              <a:ext uri="{FF2B5EF4-FFF2-40B4-BE49-F238E27FC236}">
                <a16:creationId xmlns:a16="http://schemas.microsoft.com/office/drawing/2014/main" id="{EDEBCDF4-F4ED-50C9-1286-A039948617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878F71C6-F9EB-E20E-111D-9DAFDD29597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655538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4E616-447C-A99C-8C09-E24A84E2B97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C80E937-78C3-DC38-28F9-71E024FD63A5}"/>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9D90EDFE-B75E-251F-ACF5-153B8D7EBFF3}"/>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71AFEDD8-1D82-BF52-F942-9F4C5B8371F9}"/>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2E5E1E3A-920A-AC53-BCD0-47BA0E2649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3387262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C6179-0D50-ED1B-E9D5-777D8E20F97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723CB63-EB01-CEB2-F83F-318A9D4BD5F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49:5-7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Simeon &amp; Levi</a:t>
            </a:r>
          </a:p>
        </p:txBody>
      </p:sp>
      <p:sp>
        <p:nvSpPr>
          <p:cNvPr id="161795" name="Rectangle 3">
            <a:extLst>
              <a:ext uri="{FF2B5EF4-FFF2-40B4-BE49-F238E27FC236}">
                <a16:creationId xmlns:a16="http://schemas.microsoft.com/office/drawing/2014/main" id="{0121D9DB-6CFF-4586-B390-620464B71E3F}"/>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Similarities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Disassociation (6a)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Sins (6b-c)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judgment (7)</a:t>
            </a:r>
          </a:p>
        </p:txBody>
      </p:sp>
      <p:pic>
        <p:nvPicPr>
          <p:cNvPr id="2" name="Picture 1">
            <a:extLst>
              <a:ext uri="{FF2B5EF4-FFF2-40B4-BE49-F238E27FC236}">
                <a16:creationId xmlns:a16="http://schemas.microsoft.com/office/drawing/2014/main" id="{A65B3B07-CB35-793C-ADCC-A9D43F0A76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30931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65863-5528-C6FE-C457-CB335636F72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87398B-C40F-94E3-496D-199B575EC2FA}"/>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49:1-33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Blesses His Sons</a:t>
            </a:r>
          </a:p>
        </p:txBody>
      </p:sp>
      <p:sp>
        <p:nvSpPr>
          <p:cNvPr id="161795" name="Rectangle 3">
            <a:extLst>
              <a:ext uri="{FF2B5EF4-FFF2-40B4-BE49-F238E27FC236}">
                <a16:creationId xmlns:a16="http://schemas.microsoft.com/office/drawing/2014/main" id="{EF71E528-24DF-D475-BB84-1A93AE141764}"/>
              </a:ext>
            </a:extLst>
          </p:cNvPr>
          <p:cNvSpPr>
            <a:spLocks noGrp="1" noChangeArrowheads="1"/>
          </p:cNvSpPr>
          <p:nvPr>
            <p:ph type="body" idx="1"/>
          </p:nvPr>
        </p:nvSpPr>
        <p:spPr>
          <a:xfrm>
            <a:off x="609600" y="1600200"/>
            <a:ext cx="82296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Call (49:1)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(49:2)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blessings on his sons (49:3-27)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Concluding summary (49:28)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death (49:29-33)</a:t>
            </a:r>
          </a:p>
        </p:txBody>
      </p:sp>
      <p:pic>
        <p:nvPicPr>
          <p:cNvPr id="3" name="Picture 2">
            <a:extLst>
              <a:ext uri="{FF2B5EF4-FFF2-40B4-BE49-F238E27FC236}">
                <a16:creationId xmlns:a16="http://schemas.microsoft.com/office/drawing/2014/main" id="{E4811CCD-EED7-E4A1-C5B2-F3B3E94B93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37040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EA872-1386-0B30-E9C1-3AB0A51DBE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C5506C1-9543-D95E-E7EA-292F06026FF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49:5-7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Simeon &amp; Levi</a:t>
            </a:r>
          </a:p>
        </p:txBody>
      </p:sp>
      <p:sp>
        <p:nvSpPr>
          <p:cNvPr id="161795" name="Rectangle 3">
            <a:extLst>
              <a:ext uri="{FF2B5EF4-FFF2-40B4-BE49-F238E27FC236}">
                <a16:creationId xmlns:a16="http://schemas.microsoft.com/office/drawing/2014/main" id="{5716A3AD-36E1-DFF8-79C3-C8247F3D5F5A}"/>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Similarities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Disassociation (6a)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Sins (6b-c)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judgment (7)</a:t>
            </a:r>
          </a:p>
        </p:txBody>
      </p:sp>
      <p:pic>
        <p:nvPicPr>
          <p:cNvPr id="2" name="Picture 1">
            <a:extLst>
              <a:ext uri="{FF2B5EF4-FFF2-40B4-BE49-F238E27FC236}">
                <a16:creationId xmlns:a16="http://schemas.microsoft.com/office/drawing/2014/main" id="{9905E6BD-B22F-8F38-F010-9FDF901234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64613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89CAB-E298-1C3E-7B87-9D37F277BFF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4A9495C-4E3F-651C-85E1-7FA5290C979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Similarities</a:t>
            </a:r>
          </a:p>
        </p:txBody>
      </p:sp>
      <p:sp>
        <p:nvSpPr>
          <p:cNvPr id="161795" name="Rectangle 3">
            <a:extLst>
              <a:ext uri="{FF2B5EF4-FFF2-40B4-BE49-F238E27FC236}">
                <a16:creationId xmlns:a16="http://schemas.microsoft.com/office/drawing/2014/main" id="{2A01D903-114E-3379-98A6-E6D7D659DE03}"/>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Full brothers (5a)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Equal in violence (5b)</a:t>
            </a:r>
          </a:p>
        </p:txBody>
      </p:sp>
      <p:pic>
        <p:nvPicPr>
          <p:cNvPr id="3" name="Picture 2">
            <a:extLst>
              <a:ext uri="{FF2B5EF4-FFF2-40B4-BE49-F238E27FC236}">
                <a16:creationId xmlns:a16="http://schemas.microsoft.com/office/drawing/2014/main" id="{2C38E2C1-D886-BFD4-3395-585846DBFE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1354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54E28-89C4-4F2A-9213-BCBF5233AAB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1677E77-507B-1EB9-F928-39481C7C0BD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Similarities</a:t>
            </a:r>
          </a:p>
        </p:txBody>
      </p:sp>
      <p:sp>
        <p:nvSpPr>
          <p:cNvPr id="161795" name="Rectangle 3">
            <a:extLst>
              <a:ext uri="{FF2B5EF4-FFF2-40B4-BE49-F238E27FC236}">
                <a16:creationId xmlns:a16="http://schemas.microsoft.com/office/drawing/2014/main" id="{59A9AC07-86A0-7D0D-F3E6-D0CD1231D010}"/>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Full brothers (5a)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Equal in violence (5b)</a:t>
            </a:r>
          </a:p>
        </p:txBody>
      </p:sp>
      <p:pic>
        <p:nvPicPr>
          <p:cNvPr id="3" name="Picture 2">
            <a:extLst>
              <a:ext uri="{FF2B5EF4-FFF2-40B4-BE49-F238E27FC236}">
                <a16:creationId xmlns:a16="http://schemas.microsoft.com/office/drawing/2014/main" id="{E65E2266-91A8-932E-EADE-4DF0639674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10669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4AFC8-962D-8307-8394-E24EF2C7350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BA3137F-449A-8345-F556-44595AAB1E0F}"/>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8223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51F45-152E-2B12-8AE8-BC3067D67EE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04D863D-29B8-93B3-1C43-FEC57BC0B50C}"/>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7132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512B3-4D03-7700-F1D5-BB3FEF2FDDB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2EB21B6-93B3-ABC9-A4D2-38E289D03A3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Similarities</a:t>
            </a:r>
          </a:p>
        </p:txBody>
      </p:sp>
      <p:sp>
        <p:nvSpPr>
          <p:cNvPr id="161795" name="Rectangle 3">
            <a:extLst>
              <a:ext uri="{FF2B5EF4-FFF2-40B4-BE49-F238E27FC236}">
                <a16:creationId xmlns:a16="http://schemas.microsoft.com/office/drawing/2014/main" id="{A8786C03-FAEC-8DE0-558F-D096B296B497}"/>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Full brothers (5a)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Equal in violence (5b)</a:t>
            </a:r>
          </a:p>
        </p:txBody>
      </p:sp>
      <p:pic>
        <p:nvPicPr>
          <p:cNvPr id="3" name="Picture 2">
            <a:extLst>
              <a:ext uri="{FF2B5EF4-FFF2-40B4-BE49-F238E27FC236}">
                <a16:creationId xmlns:a16="http://schemas.microsoft.com/office/drawing/2014/main" id="{C39F5736-BF64-83C8-03C9-4EEFD5C44A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12972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stretch>
            <a:fillRect/>
          </a:stretch>
        </p:blipFill>
        <p:spPr>
          <a:xfrm>
            <a:off x="1642003" y="228600"/>
            <a:ext cx="890799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440987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3D376-BEC2-19E1-5B84-064D0D7E3D55}"/>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E74A651A-55F1-BA26-1822-059EBEE167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42367023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8E816-FE06-674F-15D2-677EF97A73F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433B380-39D7-625F-055D-BD245CB6DB0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49:5-7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Simeon &amp; Levi</a:t>
            </a:r>
          </a:p>
        </p:txBody>
      </p:sp>
      <p:sp>
        <p:nvSpPr>
          <p:cNvPr id="161795" name="Rectangle 3">
            <a:extLst>
              <a:ext uri="{FF2B5EF4-FFF2-40B4-BE49-F238E27FC236}">
                <a16:creationId xmlns:a16="http://schemas.microsoft.com/office/drawing/2014/main" id="{E1C7523E-84BD-97E4-0198-51051027D5B5}"/>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Similarities (5)</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Disassociation (6a)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Sins (6b-c)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judgment (7)</a:t>
            </a:r>
          </a:p>
        </p:txBody>
      </p:sp>
      <p:pic>
        <p:nvPicPr>
          <p:cNvPr id="2" name="Picture 1">
            <a:extLst>
              <a:ext uri="{FF2B5EF4-FFF2-40B4-BE49-F238E27FC236}">
                <a16:creationId xmlns:a16="http://schemas.microsoft.com/office/drawing/2014/main" id="{F47D2313-4549-5D5E-158C-4ADC7018C6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26138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82DE3-591E-2388-BA00-66C57BD58F8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639DCB6-EA64-3F53-32C1-708D3C34145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49:5-7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Simeon &amp; Levi</a:t>
            </a:r>
          </a:p>
        </p:txBody>
      </p:sp>
      <p:sp>
        <p:nvSpPr>
          <p:cNvPr id="161795" name="Rectangle 3">
            <a:extLst>
              <a:ext uri="{FF2B5EF4-FFF2-40B4-BE49-F238E27FC236}">
                <a16:creationId xmlns:a16="http://schemas.microsoft.com/office/drawing/2014/main" id="{084BD73E-E1A0-35CC-A72D-39FA78E8DA28}"/>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Similarities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Disassociation (6a)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Sins (6b-c)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judgment (7)</a:t>
            </a:r>
          </a:p>
        </p:txBody>
      </p:sp>
      <p:pic>
        <p:nvPicPr>
          <p:cNvPr id="2" name="Picture 1">
            <a:extLst>
              <a:ext uri="{FF2B5EF4-FFF2-40B4-BE49-F238E27FC236}">
                <a16:creationId xmlns:a16="http://schemas.microsoft.com/office/drawing/2014/main" id="{2FD50367-43F4-BFC4-8E21-9E109626CB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79674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98EAB-DC8D-76A5-83AA-466C3ED94FE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20B253E-6C82-B146-8FFF-8EEAFDF9869B}"/>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Call (1a)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Reason (1b)</a:t>
            </a:r>
          </a:p>
        </p:txBody>
      </p:sp>
      <p:sp>
        <p:nvSpPr>
          <p:cNvPr id="4" name="Rectangle 2">
            <a:extLst>
              <a:ext uri="{FF2B5EF4-FFF2-40B4-BE49-F238E27FC236}">
                <a16:creationId xmlns:a16="http://schemas.microsoft.com/office/drawing/2014/main" id="{A03FE655-9DF2-17E9-C10F-A88A2C00D347}"/>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49:1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Call</a:t>
            </a:r>
          </a:p>
        </p:txBody>
      </p:sp>
      <p:pic>
        <p:nvPicPr>
          <p:cNvPr id="2" name="Picture 1">
            <a:extLst>
              <a:ext uri="{FF2B5EF4-FFF2-40B4-BE49-F238E27FC236}">
                <a16:creationId xmlns:a16="http://schemas.microsoft.com/office/drawing/2014/main" id="{CBB5DECE-2D55-9778-E89C-CE32137CF8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57989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C9C6B-29A8-67A2-80B9-349C64495EB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FEFE8C5-84CC-F642-108E-36755733DBE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49:6b-c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Sins</a:t>
            </a:r>
          </a:p>
        </p:txBody>
      </p:sp>
      <p:sp>
        <p:nvSpPr>
          <p:cNvPr id="161795" name="Rectangle 3">
            <a:extLst>
              <a:ext uri="{FF2B5EF4-FFF2-40B4-BE49-F238E27FC236}">
                <a16:creationId xmlns:a16="http://schemas.microsoft.com/office/drawing/2014/main" id="{AE15B157-A162-1AF9-E1A2-16F1BE312320}"/>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Men (6b)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Animals (6c)</a:t>
            </a:r>
          </a:p>
        </p:txBody>
      </p:sp>
      <p:pic>
        <p:nvPicPr>
          <p:cNvPr id="3" name="Picture 2">
            <a:extLst>
              <a:ext uri="{FF2B5EF4-FFF2-40B4-BE49-F238E27FC236}">
                <a16:creationId xmlns:a16="http://schemas.microsoft.com/office/drawing/2014/main" id="{87909683-460F-B908-191D-DDC75356E6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68680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CEFD6-690B-345E-E8D3-6ED3EC529C7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E84E9FF-7281-7551-5A48-9302B4A2D9C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49:6b-c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Sins</a:t>
            </a:r>
          </a:p>
        </p:txBody>
      </p:sp>
      <p:sp>
        <p:nvSpPr>
          <p:cNvPr id="161795" name="Rectangle 3">
            <a:extLst>
              <a:ext uri="{FF2B5EF4-FFF2-40B4-BE49-F238E27FC236}">
                <a16:creationId xmlns:a16="http://schemas.microsoft.com/office/drawing/2014/main" id="{C7592475-0D77-AB19-F6F3-4934AFF52DEC}"/>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Men (6b)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Animals (6c)</a:t>
            </a:r>
          </a:p>
        </p:txBody>
      </p:sp>
      <p:pic>
        <p:nvPicPr>
          <p:cNvPr id="3" name="Picture 2">
            <a:extLst>
              <a:ext uri="{FF2B5EF4-FFF2-40B4-BE49-F238E27FC236}">
                <a16:creationId xmlns:a16="http://schemas.microsoft.com/office/drawing/2014/main" id="{3F870BA6-078B-57DB-58D2-4E39E83BA9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59180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0A74E-6D58-946D-6E78-6CBA69864FC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65AD16D-DF12-3517-92F4-DFF31270040E}"/>
              </a:ext>
            </a:extLst>
          </p:cNvPr>
          <p:cNvPicPr>
            <a:picLocks noChangeAspect="1"/>
          </p:cNvPicPr>
          <p:nvPr/>
        </p:nvPicPr>
        <p:blipFill>
          <a:blip r:embed="rId2" cstate="email"/>
          <a:stretch>
            <a:fillRect/>
          </a:stretch>
        </p:blipFill>
        <p:spPr>
          <a:xfrm>
            <a:off x="1642003" y="228600"/>
            <a:ext cx="890799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150616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AF218-9A4D-2F2B-AFC5-B0304BAE9E43}"/>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8D09F6E3-AD6D-1CCF-8D74-DA3088D21E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7905445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293757"/>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6:11-13</a:t>
            </a:r>
          </a:p>
          <a:p>
            <a:pPr algn="just"/>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11</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Now the earth was corrupt in the sight of God, and the earth was filled with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violence </a:t>
            </a:r>
            <a:r>
              <a:rPr lang="en-US" sz="3500" b="1" u="sng" dirty="0">
                <a:solidFill>
                  <a:srgbClr val="FFFFCC"/>
                </a:solidFill>
                <a:latin typeface="Calibri" panose="020F0502020204030204" pitchFamily="34" charset="0"/>
                <a:ea typeface="Calibri" panose="020F0502020204030204" pitchFamily="34" charset="0"/>
                <a:cs typeface="Calibri" panose="020F0502020204030204" pitchFamily="34" charset="0"/>
              </a:rPr>
              <a:t>[</a:t>
            </a:r>
            <a:r>
              <a:rPr lang="en-US" sz="3500" b="1" u="sng" dirty="0" err="1">
                <a:solidFill>
                  <a:srgbClr val="FFFFCC"/>
                </a:solidFill>
                <a:effectLst/>
                <a:latin typeface="Calibri" panose="020F0502020204030204" pitchFamily="34" charset="0"/>
                <a:ea typeface="Calibri" panose="020F0502020204030204" pitchFamily="34" charset="0"/>
                <a:cs typeface="Calibri" panose="020F0502020204030204" pitchFamily="34" charset="0"/>
              </a:rPr>
              <a:t>חָמָס</a:t>
            </a:r>
            <a:r>
              <a:rPr lang="en-US" sz="3500" b="1" u="sng" dirty="0">
                <a:solidFill>
                  <a:srgbClr val="FFFFCC"/>
                </a:solidFill>
                <a:effectLst/>
                <a:latin typeface="Calibri" panose="020F0502020204030204" pitchFamily="34" charset="0"/>
                <a:ea typeface="Calibri" panose="020F0502020204030204" pitchFamily="34" charset="0"/>
                <a:cs typeface="Calibri" panose="020F0502020204030204" pitchFamily="34" charset="0"/>
              </a:rPr>
              <a:t>; </a:t>
            </a:r>
            <a:r>
              <a:rPr lang="en-US" sz="3500" b="1" i="1" u="sng" dirty="0">
                <a:solidFill>
                  <a:srgbClr val="FFFFCC"/>
                </a:solidFill>
                <a:latin typeface="Calibri" panose="020F0502020204030204" pitchFamily="34" charset="0"/>
                <a:ea typeface="Calibri" panose="020F0502020204030204" pitchFamily="34" charset="0"/>
                <a:cs typeface="Calibri" panose="020F0502020204030204" pitchFamily="34" charset="0"/>
              </a:rPr>
              <a:t>chamas</a:t>
            </a:r>
            <a:r>
              <a:rPr lang="en-US" sz="3500" b="1" u="sng" dirty="0">
                <a:solidFill>
                  <a:srgbClr val="FFFFCC"/>
                </a:solidFill>
                <a:latin typeface="Calibri" panose="020F0502020204030204" pitchFamily="34" charset="0"/>
                <a:ea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12</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God looked on the earth, and behold, it was corrupt; for humanity had corrupted its way upon the earth. </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13</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Then God said to Noah, ‘The end of humanity has come before Me; for the earth is filled with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violence </a:t>
            </a:r>
            <a:r>
              <a:rPr lang="en-US" sz="3500" b="1" u="sng" dirty="0">
                <a:solidFill>
                  <a:srgbClr val="FFFFCC"/>
                </a:solidFill>
                <a:latin typeface="Calibri" panose="020F0502020204030204" pitchFamily="34" charset="0"/>
                <a:ea typeface="Calibri" panose="020F0502020204030204" pitchFamily="34" charset="0"/>
                <a:cs typeface="Calibri" panose="020F0502020204030204" pitchFamily="34" charset="0"/>
              </a:rPr>
              <a:t>[</a:t>
            </a:r>
            <a:r>
              <a:rPr lang="en-US" sz="3500" b="1" u="sng" dirty="0" err="1">
                <a:solidFill>
                  <a:srgbClr val="FFFFCC"/>
                </a:solidFill>
                <a:effectLst/>
                <a:latin typeface="Calibri" panose="020F0502020204030204" pitchFamily="34" charset="0"/>
                <a:ea typeface="Calibri" panose="020F0502020204030204" pitchFamily="34" charset="0"/>
                <a:cs typeface="Calibri" panose="020F0502020204030204" pitchFamily="34" charset="0"/>
              </a:rPr>
              <a:t>חָמָס</a:t>
            </a:r>
            <a:r>
              <a:rPr lang="en-US" sz="3500" b="1" u="sng" dirty="0">
                <a:solidFill>
                  <a:srgbClr val="FFFFCC"/>
                </a:solidFill>
                <a:effectLst/>
                <a:latin typeface="Calibri" panose="020F0502020204030204" pitchFamily="34" charset="0"/>
                <a:ea typeface="Calibri" panose="020F0502020204030204" pitchFamily="34" charset="0"/>
                <a:cs typeface="Calibri" panose="020F0502020204030204" pitchFamily="34" charset="0"/>
              </a:rPr>
              <a:t>; </a:t>
            </a:r>
            <a:r>
              <a:rPr lang="en-US" sz="3500" b="1" i="1" u="sng" dirty="0">
                <a:solidFill>
                  <a:srgbClr val="FFFFCC"/>
                </a:solidFill>
                <a:latin typeface="Calibri" panose="020F0502020204030204" pitchFamily="34" charset="0"/>
                <a:ea typeface="Calibri" panose="020F0502020204030204" pitchFamily="34" charset="0"/>
                <a:cs typeface="Calibri" panose="020F0502020204030204" pitchFamily="34" charset="0"/>
              </a:rPr>
              <a:t>chamas</a:t>
            </a:r>
            <a:r>
              <a:rPr lang="en-US" sz="3500" b="1" u="sng" dirty="0">
                <a:solidFill>
                  <a:srgbClr val="FFFFCC"/>
                </a:solidFill>
                <a:latin typeface="Calibri" panose="020F0502020204030204" pitchFamily="34" charset="0"/>
                <a:ea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because of people; and behold, I am about to destroy them with the earth.’”</a:t>
            </a:r>
            <a:endParaRPr lang="en-US" sz="35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65010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96494-8C08-7224-D2AB-B1DA94CB673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202A26A-CF1B-5C50-7D4D-F13337A10D9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49:6b-c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Sins</a:t>
            </a:r>
          </a:p>
        </p:txBody>
      </p:sp>
      <p:sp>
        <p:nvSpPr>
          <p:cNvPr id="161795" name="Rectangle 3">
            <a:extLst>
              <a:ext uri="{FF2B5EF4-FFF2-40B4-BE49-F238E27FC236}">
                <a16:creationId xmlns:a16="http://schemas.microsoft.com/office/drawing/2014/main" id="{F43BF191-F73F-B026-1323-423D0A2A88B3}"/>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Men (6b)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Animals (6c)</a:t>
            </a:r>
          </a:p>
        </p:txBody>
      </p:sp>
      <p:pic>
        <p:nvPicPr>
          <p:cNvPr id="3" name="Picture 2">
            <a:extLst>
              <a:ext uri="{FF2B5EF4-FFF2-40B4-BE49-F238E27FC236}">
                <a16:creationId xmlns:a16="http://schemas.microsoft.com/office/drawing/2014/main" id="{1B044359-8EBB-FEA2-4117-FABA933325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23020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995DF-E00B-981C-09C4-1DACF8B9EC3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BFD5339-D303-EC57-D5CC-D39111FBD70D}"/>
              </a:ext>
            </a:extLst>
          </p:cNvPr>
          <p:cNvPicPr>
            <a:picLocks noChangeAspect="1"/>
          </p:cNvPicPr>
          <p:nvPr/>
        </p:nvPicPr>
        <p:blipFill>
          <a:blip r:embed="rId2" cstate="email"/>
          <a:stretch>
            <a:fillRect/>
          </a:stretch>
        </p:blipFill>
        <p:spPr>
          <a:xfrm>
            <a:off x="1642003" y="228600"/>
            <a:ext cx="890799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033961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79120-DB21-C596-BB6A-5F6D155C6E5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AC694818-D9CE-50BF-1726-53AE84F82A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42230608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B9917-B26C-F83A-CF98-E51E5FCCEFB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945D04-4A10-EB33-E7AD-E3EAB3DD631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49:5-7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Simeon &amp; Levi</a:t>
            </a:r>
          </a:p>
        </p:txBody>
      </p:sp>
      <p:sp>
        <p:nvSpPr>
          <p:cNvPr id="161795" name="Rectangle 3">
            <a:extLst>
              <a:ext uri="{FF2B5EF4-FFF2-40B4-BE49-F238E27FC236}">
                <a16:creationId xmlns:a16="http://schemas.microsoft.com/office/drawing/2014/main" id="{012D8006-10CD-D38F-03FF-BACCA2FAE4F3}"/>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Similarities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Disassociation (6a)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Sins (6b-c)</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judgment (7)</a:t>
            </a:r>
          </a:p>
        </p:txBody>
      </p:sp>
      <p:pic>
        <p:nvPicPr>
          <p:cNvPr id="2" name="Picture 1">
            <a:extLst>
              <a:ext uri="{FF2B5EF4-FFF2-40B4-BE49-F238E27FC236}">
                <a16:creationId xmlns:a16="http://schemas.microsoft.com/office/drawing/2014/main" id="{C26495DE-C6BA-18DA-2396-AD09F9DDAF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55540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591F5-E94A-8700-518F-7762AE4FCCA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A4238AE-06D7-B2A9-9738-5F716380F79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49:7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Judgment</a:t>
            </a:r>
          </a:p>
        </p:txBody>
      </p:sp>
      <p:sp>
        <p:nvSpPr>
          <p:cNvPr id="161795" name="Rectangle 3">
            <a:extLst>
              <a:ext uri="{FF2B5EF4-FFF2-40B4-BE49-F238E27FC236}">
                <a16:creationId xmlns:a16="http://schemas.microsoft.com/office/drawing/2014/main" id="{D8D0CC18-ED0A-24B1-D99D-578A2A3BC293}"/>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Deeds (7a)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Seed (7b)</a:t>
            </a:r>
          </a:p>
        </p:txBody>
      </p:sp>
      <p:pic>
        <p:nvPicPr>
          <p:cNvPr id="3" name="Picture 2">
            <a:extLst>
              <a:ext uri="{FF2B5EF4-FFF2-40B4-BE49-F238E27FC236}">
                <a16:creationId xmlns:a16="http://schemas.microsoft.com/office/drawing/2014/main" id="{317896E3-AF77-9424-E83A-4E32743D9C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79495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E0907-8C48-5C0B-E60F-A4295EBAE43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E707179-7F55-C10C-963A-5240C5F84CC8}"/>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Call (1a)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Reason (1b)</a:t>
            </a:r>
          </a:p>
        </p:txBody>
      </p:sp>
      <p:sp>
        <p:nvSpPr>
          <p:cNvPr id="4" name="Rectangle 2">
            <a:extLst>
              <a:ext uri="{FF2B5EF4-FFF2-40B4-BE49-F238E27FC236}">
                <a16:creationId xmlns:a16="http://schemas.microsoft.com/office/drawing/2014/main" id="{035EFC3C-BF17-7FC2-1438-907084803567}"/>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49:1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Call</a:t>
            </a:r>
          </a:p>
        </p:txBody>
      </p:sp>
      <p:pic>
        <p:nvPicPr>
          <p:cNvPr id="2" name="Picture 1">
            <a:extLst>
              <a:ext uri="{FF2B5EF4-FFF2-40B4-BE49-F238E27FC236}">
                <a16:creationId xmlns:a16="http://schemas.microsoft.com/office/drawing/2014/main" id="{A1607E69-6F7F-7B53-B8EB-E5A8B6929C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07396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8C737-69D8-6E34-71A3-FAAB9F62CD7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4588B1A-511C-0CCF-FC35-D3D63715A46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49:7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Judgment</a:t>
            </a:r>
          </a:p>
        </p:txBody>
      </p:sp>
      <p:sp>
        <p:nvSpPr>
          <p:cNvPr id="161795" name="Rectangle 3">
            <a:extLst>
              <a:ext uri="{FF2B5EF4-FFF2-40B4-BE49-F238E27FC236}">
                <a16:creationId xmlns:a16="http://schemas.microsoft.com/office/drawing/2014/main" id="{6893726A-EE1A-17D3-3AFA-8504FDC70046}"/>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Deeds (7a)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Seed (7b)</a:t>
            </a:r>
          </a:p>
        </p:txBody>
      </p:sp>
      <p:pic>
        <p:nvPicPr>
          <p:cNvPr id="3" name="Picture 2">
            <a:extLst>
              <a:ext uri="{FF2B5EF4-FFF2-40B4-BE49-F238E27FC236}">
                <a16:creationId xmlns:a16="http://schemas.microsoft.com/office/drawing/2014/main" id="{D6DC4EF1-7FAB-360E-3280-939C80560E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02419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FC1077-AB87-4890-A0D3-6A05AF1BE7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defTabSz="685800">
              <a:spcBef>
                <a:spcPts val="0"/>
              </a:spcBef>
              <a:spcAft>
                <a:spcPts val="9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5:21-22</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heard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ancients were told, ‘You shall not commit murder’ and ‘Whoever commits murder shall be liable to the court.’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to you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everyone who is angry with his brother shall be guilty before the court; and whoever says to his brother, ‘You good-for-nothing,’ shall be guilty before the supreme court; and whoever says, ‘You fool,’ shall be guilty enough to go into the fiery hell.”</a:t>
            </a:r>
          </a:p>
        </p:txBody>
      </p:sp>
    </p:spTree>
    <p:extLst>
      <p:ext uri="{BB962C8B-B14F-4D97-AF65-F5344CB8AC3E}">
        <p14:creationId xmlns:p14="http://schemas.microsoft.com/office/powerpoint/2010/main" val="698696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D4B91-ED8F-74C3-BB41-3D5E403B488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3CF0521-3049-FF7A-A53B-D41BE45F084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49:7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Judgment</a:t>
            </a:r>
          </a:p>
        </p:txBody>
      </p:sp>
      <p:sp>
        <p:nvSpPr>
          <p:cNvPr id="161795" name="Rectangle 3">
            <a:extLst>
              <a:ext uri="{FF2B5EF4-FFF2-40B4-BE49-F238E27FC236}">
                <a16:creationId xmlns:a16="http://schemas.microsoft.com/office/drawing/2014/main" id="{12A1AB2B-10D7-C37D-2F64-53AA593FFC48}"/>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Deeds (7a)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Seed (7b)</a:t>
            </a:r>
          </a:p>
        </p:txBody>
      </p:sp>
      <p:pic>
        <p:nvPicPr>
          <p:cNvPr id="3" name="Picture 2">
            <a:extLst>
              <a:ext uri="{FF2B5EF4-FFF2-40B4-BE49-F238E27FC236}">
                <a16:creationId xmlns:a16="http://schemas.microsoft.com/office/drawing/2014/main" id="{A98776D4-FAAA-19F7-48E9-C966BFAC68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30305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998F5-E39E-7E09-5142-53951BF7B9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AC75E891-6840-4D55-24A8-DEB8B48A9A12}"/>
              </a:ext>
            </a:extLst>
          </p:cNvPr>
          <p:cNvSpPr>
            <a:spLocks noGrp="1" noChangeArrowheads="1"/>
          </p:cNvSpPr>
          <p:nvPr>
            <p:ph type="body" idx="1"/>
          </p:nvPr>
        </p:nvSpPr>
        <p:spPr>
          <a:xfrm>
            <a:off x="609600" y="1295400"/>
            <a:ext cx="10972800" cy="4978400"/>
          </a:xfrm>
        </p:spPr>
        <p:txBody>
          <a:bodyPr/>
          <a:lstStyle/>
          <a:p>
            <a:pPr marL="0" indent="0" algn="just">
              <a:buNone/>
            </a:pPr>
            <a:r>
              <a:rPr lang="en-US" b="0" i="0" dirty="0">
                <a:effectLst>
                  <a:outerShdw blurRad="38100" dist="38100" dir="2700000" algn="tl">
                    <a:srgbClr val="000000">
                      <a:alpha val="43137"/>
                    </a:srgbClr>
                  </a:outerShdw>
                </a:effectLst>
                <a:cs typeface="Calibri" panose="020F0502020204030204" pitchFamily="34" charset="0"/>
              </a:rPr>
              <a:t>“Second, his judgment falls on their seed: </a:t>
            </a:r>
            <a:r>
              <a:rPr lang="en-US" b="0" i="1" dirty="0">
                <a:effectLst>
                  <a:outerShdw blurRad="38100" dist="38100" dir="2700000" algn="tl">
                    <a:srgbClr val="000000">
                      <a:alpha val="43137"/>
                    </a:srgbClr>
                  </a:outerShdw>
                </a:effectLst>
                <a:cs typeface="Calibri" panose="020F0502020204030204" pitchFamily="34" charset="0"/>
              </a:rPr>
              <a:t>I will divide them in Jacob, And scatter them in Israel</a:t>
            </a:r>
            <a:r>
              <a:rPr lang="en-US" b="0" i="0" dirty="0">
                <a:effectLst>
                  <a:outerShdw blurRad="38100" dist="38100" dir="2700000" algn="tl">
                    <a:srgbClr val="000000">
                      <a:alpha val="43137"/>
                    </a:srgbClr>
                  </a:outerShdw>
                </a:effectLst>
                <a:cs typeface="Calibri" panose="020F0502020204030204" pitchFamily="34" charset="0"/>
              </a:rPr>
              <a:t>. In keeping with the judgment, neither tribe received its own territory in the Land; their territories were within the territory of other tribes; they did not receive their own tribal holdings. Simeon turned out to be the weakest tribe in number. In the first census (Num. 1:23), his tribe numbered 59,300. In the second census (Num. 26:14), it went all the way down to 22,200. A member of Simeon’s tribe was involved in the sin of worshipping Baal-</a:t>
            </a:r>
            <a:r>
              <a:rPr lang="en-US" b="0" i="0" dirty="0" err="1">
                <a:effectLst>
                  <a:outerShdw blurRad="38100" dist="38100" dir="2700000" algn="tl">
                    <a:srgbClr val="000000">
                      <a:alpha val="43137"/>
                    </a:srgbClr>
                  </a:outerShdw>
                </a:effectLst>
                <a:cs typeface="Calibri" panose="020F0502020204030204" pitchFamily="34" charset="0"/>
              </a:rPr>
              <a:t>Peor</a:t>
            </a:r>
            <a:r>
              <a:rPr lang="en-US" b="0" i="0" dirty="0">
                <a:effectLst>
                  <a:outerShdw blurRad="38100" dist="38100" dir="2700000" algn="tl">
                    <a:srgbClr val="000000">
                      <a:alpha val="43137"/>
                    </a:srgbClr>
                  </a:outerShdw>
                </a:effectLst>
                <a:cs typeface="Calibri" panose="020F0502020204030204" pitchFamily="34" charset="0"/>
              </a:rPr>
              <a:t> (Num. 25:14) through immorality</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3E445292-53D3-00F7-1BD3-8426090DE50B}"/>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637-38</a:t>
            </a:r>
          </a:p>
        </p:txBody>
      </p:sp>
      <p:pic>
        <p:nvPicPr>
          <p:cNvPr id="5" name="Picture 4">
            <a:extLst>
              <a:ext uri="{FF2B5EF4-FFF2-40B4-BE49-F238E27FC236}">
                <a16:creationId xmlns:a16="http://schemas.microsoft.com/office/drawing/2014/main" id="{41307BB5-046A-789B-DA97-2588264578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65A5BEC2-F61A-C084-B706-2CA6BF7FB1D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013564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2FC0E-3E7A-44DA-15E6-33C9BBE251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64470595-53D1-F19C-09A4-018285BABB01}"/>
              </a:ext>
            </a:extLst>
          </p:cNvPr>
          <p:cNvSpPr>
            <a:spLocks noGrp="1" noChangeArrowheads="1"/>
          </p:cNvSpPr>
          <p:nvPr>
            <p:ph type="body" idx="1"/>
          </p:nvPr>
        </p:nvSpPr>
        <p:spPr>
          <a:xfrm>
            <a:off x="609600" y="1295400"/>
            <a:ext cx="10972800" cy="4978400"/>
          </a:xfrm>
        </p:spPr>
        <p:txBody>
          <a:bodyPr/>
          <a:lstStyle/>
          <a:p>
            <a:pPr marL="0" indent="0" algn="just">
              <a:buNone/>
            </a:pPr>
            <a:r>
              <a:rPr lang="en-US" b="0" i="0" dirty="0">
                <a:effectLst>
                  <a:outerShdw blurRad="38100" dist="38100" dir="2700000" algn="tl">
                    <a:srgbClr val="000000">
                      <a:alpha val="43137"/>
                    </a:srgbClr>
                  </a:outerShdw>
                </a:effectLst>
                <a:cs typeface="Calibri" panose="020F0502020204030204" pitchFamily="34" charset="0"/>
              </a:rPr>
              <a:t>“Simeon is omitted from the tribal blessings of Moses in Deuteronomy 33. When the Jews did get the Land of Israel, Simeon settled, not in his own territory, but in the southern part of Judah’s territory (Josh. 19:1–9, Judg. 1:3). In subsequent history, Simeon smote the inhabitants of Mount Seir (I Chron. 4:42–43). The Tribe of Levi did side with Moses in the sin of the golden calf (Exod. 32:26–29); but in keeping with Jacob’s curse, Levi did not receive his own territory. Rather, the Tribe of Levi was scattered in forty-eight different Levitical Cities throughout the other Tribes of Israel (Num. 18:20–24, 35:1–8; Deut. 10:8–9; Josh. 14:4, 21:1–42)</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CCD15C98-364D-47A2-76B2-C193B19C128F}"/>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637-38</a:t>
            </a:r>
          </a:p>
        </p:txBody>
      </p:sp>
      <p:pic>
        <p:nvPicPr>
          <p:cNvPr id="5" name="Picture 4">
            <a:extLst>
              <a:ext uri="{FF2B5EF4-FFF2-40B4-BE49-F238E27FC236}">
                <a16:creationId xmlns:a16="http://schemas.microsoft.com/office/drawing/2014/main" id="{139348EC-220D-AB17-3534-009703F05A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E00C677F-074B-4B94-EEFB-B793BD52197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118601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5AFC9C-B62F-8FCA-F24E-19DD8E6414F7}"/>
              </a:ext>
            </a:extLst>
          </p:cNvPr>
          <p:cNvPicPr>
            <a:picLocks noChangeAspect="1"/>
          </p:cNvPicPr>
          <p:nvPr/>
        </p:nvPicPr>
        <p:blipFill>
          <a:blip r:embed="rId2"/>
          <a:stretch>
            <a:fillRect/>
          </a:stretch>
        </p:blipFill>
        <p:spPr>
          <a:xfrm>
            <a:off x="3569148" y="157995"/>
            <a:ext cx="5053703" cy="6542010"/>
          </a:xfrm>
          <a:prstGeom prst="rect">
            <a:avLst/>
          </a:prstGeom>
          <a:noFill/>
        </p:spPr>
      </p:pic>
    </p:spTree>
    <p:extLst>
      <p:ext uri="{BB962C8B-B14F-4D97-AF65-F5344CB8AC3E}">
        <p14:creationId xmlns:p14="http://schemas.microsoft.com/office/powerpoint/2010/main" val="2251948972"/>
      </p:ext>
    </p:extLst>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B89A9-5553-355A-D159-E0B789E9784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9DFFED6-A311-7264-8F55-6D3BCE57B7A2}"/>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CC717336-42C1-E3C8-14AC-11D015F227DB}"/>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34897F7A-F6A3-A690-733A-B65A812ED25B}"/>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A427D73F-7FFA-0022-7729-49EFC3500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4273421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7DB28-0120-5CC6-1198-D5BF51C9C47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AA08B83-ECC2-6C5A-583B-51EE4B5B784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49:8-12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B35E5E1C-11DE-6DDF-99BF-F44A2D536C02}"/>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Preeminence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Power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Messianic line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Prosperity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Final result (12)</a:t>
            </a:r>
          </a:p>
        </p:txBody>
      </p:sp>
      <p:pic>
        <p:nvPicPr>
          <p:cNvPr id="2" name="Picture 1">
            <a:extLst>
              <a:ext uri="{FF2B5EF4-FFF2-40B4-BE49-F238E27FC236}">
                <a16:creationId xmlns:a16="http://schemas.microsoft.com/office/drawing/2014/main" id="{3CE468FE-369B-882F-5575-B3479EE4EB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0145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F4ABF-1EE5-6564-8853-EB5E25042EA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A1F7C85-BA41-EF04-2BD2-9AC5D855179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49:8-12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C3555ACF-7890-3053-1F89-102556F7660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Preeminence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Power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Messianic line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Prosperity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Final result (12)</a:t>
            </a:r>
          </a:p>
        </p:txBody>
      </p:sp>
      <p:pic>
        <p:nvPicPr>
          <p:cNvPr id="2" name="Picture 1">
            <a:extLst>
              <a:ext uri="{FF2B5EF4-FFF2-40B4-BE49-F238E27FC236}">
                <a16:creationId xmlns:a16="http://schemas.microsoft.com/office/drawing/2014/main" id="{BE3510E9-C8BF-73D5-3CEC-D4FEE683DC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56557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E908A-1954-6CA2-CC21-41B8088FD6A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8E5D65-8D08-ACCB-0D03-B56A459F4D2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Preeminence</a:t>
            </a:r>
          </a:p>
        </p:txBody>
      </p:sp>
      <p:sp>
        <p:nvSpPr>
          <p:cNvPr id="161795" name="Rectangle 3">
            <a:extLst>
              <a:ext uri="{FF2B5EF4-FFF2-40B4-BE49-F238E27FC236}">
                <a16:creationId xmlns:a16="http://schemas.microsoft.com/office/drawing/2014/main" id="{45F69F19-961F-AF95-B041-4230F5192784}"/>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Praise (8a)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Successful in war (8b)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Brothers bow down to you (8c)</a:t>
            </a:r>
          </a:p>
        </p:txBody>
      </p:sp>
      <p:pic>
        <p:nvPicPr>
          <p:cNvPr id="3" name="Picture 2">
            <a:extLst>
              <a:ext uri="{FF2B5EF4-FFF2-40B4-BE49-F238E27FC236}">
                <a16:creationId xmlns:a16="http://schemas.microsoft.com/office/drawing/2014/main" id="{913FE121-1682-C893-25DD-28691D26E3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938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0CFB8-0595-39A3-FEDC-10DE3333614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D3502AA-9CCD-56C5-CA23-923D9506CF1D}"/>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Call (1a)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Reason (1b)</a:t>
            </a:r>
          </a:p>
        </p:txBody>
      </p:sp>
      <p:sp>
        <p:nvSpPr>
          <p:cNvPr id="4" name="Rectangle 2">
            <a:extLst>
              <a:ext uri="{FF2B5EF4-FFF2-40B4-BE49-F238E27FC236}">
                <a16:creationId xmlns:a16="http://schemas.microsoft.com/office/drawing/2014/main" id="{248DC086-7BE0-5FCE-866B-4F15258183E6}"/>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49:1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Call</a:t>
            </a:r>
          </a:p>
        </p:txBody>
      </p:sp>
      <p:pic>
        <p:nvPicPr>
          <p:cNvPr id="2" name="Picture 1">
            <a:extLst>
              <a:ext uri="{FF2B5EF4-FFF2-40B4-BE49-F238E27FC236}">
                <a16:creationId xmlns:a16="http://schemas.microsoft.com/office/drawing/2014/main" id="{75450779-3339-38E5-B48F-2ED83B1A79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1277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B0DC6-DC35-31A2-C5AD-772A64C3DF8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80CD0B5-7433-9504-B9C2-13B638DADFD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Preeminence</a:t>
            </a:r>
          </a:p>
        </p:txBody>
      </p:sp>
      <p:sp>
        <p:nvSpPr>
          <p:cNvPr id="161795" name="Rectangle 3">
            <a:extLst>
              <a:ext uri="{FF2B5EF4-FFF2-40B4-BE49-F238E27FC236}">
                <a16:creationId xmlns:a16="http://schemas.microsoft.com/office/drawing/2014/main" id="{C132DE80-791D-B26D-4746-8F9F863725B0}"/>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Praise (8a)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Successful in war (8b)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Brothers bow down to you (8c)</a:t>
            </a:r>
          </a:p>
        </p:txBody>
      </p:sp>
      <p:pic>
        <p:nvPicPr>
          <p:cNvPr id="3" name="Picture 2">
            <a:extLst>
              <a:ext uri="{FF2B5EF4-FFF2-40B4-BE49-F238E27FC236}">
                <a16:creationId xmlns:a16="http://schemas.microsoft.com/office/drawing/2014/main" id="{E13D5974-02E6-0F6A-4BCA-F5C841CC03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41507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B2B3F-EF85-E13C-0C39-0DB2E209854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AA9DB6B-B9F5-B162-61E5-1E444B16C19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Preeminence</a:t>
            </a:r>
          </a:p>
        </p:txBody>
      </p:sp>
      <p:sp>
        <p:nvSpPr>
          <p:cNvPr id="161795" name="Rectangle 3">
            <a:extLst>
              <a:ext uri="{FF2B5EF4-FFF2-40B4-BE49-F238E27FC236}">
                <a16:creationId xmlns:a16="http://schemas.microsoft.com/office/drawing/2014/main" id="{6A16D6BF-0CC8-0CCB-1C42-EB2302B1030C}"/>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Praise (8a)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Successful in war (8b)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Brothers bow down to you (8c)</a:t>
            </a:r>
          </a:p>
        </p:txBody>
      </p:sp>
      <p:pic>
        <p:nvPicPr>
          <p:cNvPr id="3" name="Picture 2">
            <a:extLst>
              <a:ext uri="{FF2B5EF4-FFF2-40B4-BE49-F238E27FC236}">
                <a16:creationId xmlns:a16="http://schemas.microsoft.com/office/drawing/2014/main" id="{6A2070F9-91BA-D525-F7BA-9C8002C172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31083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50B9A-2071-58B6-3C50-58C0C10F4DF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440B8B7-B279-6E89-E4CD-3821FFEC56F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Preeminence</a:t>
            </a:r>
          </a:p>
        </p:txBody>
      </p:sp>
      <p:sp>
        <p:nvSpPr>
          <p:cNvPr id="161795" name="Rectangle 3">
            <a:extLst>
              <a:ext uri="{FF2B5EF4-FFF2-40B4-BE49-F238E27FC236}">
                <a16:creationId xmlns:a16="http://schemas.microsoft.com/office/drawing/2014/main" id="{875945A3-F5AF-79BD-D0BC-5BC6BD4A46FE}"/>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Praise (8a)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Successful in war (8b)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Brothers bow down to you (8c)</a:t>
            </a:r>
          </a:p>
        </p:txBody>
      </p:sp>
      <p:pic>
        <p:nvPicPr>
          <p:cNvPr id="3" name="Picture 2">
            <a:extLst>
              <a:ext uri="{FF2B5EF4-FFF2-40B4-BE49-F238E27FC236}">
                <a16:creationId xmlns:a16="http://schemas.microsoft.com/office/drawing/2014/main" id="{34B8E51C-8B73-E5D9-B6CA-D01A574E3A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42098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59546-D485-8757-957A-5ED4A95190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96C4E6-4320-D7DD-9DE3-4A37DD81F3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49:8-12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0A1D882A-9090-E28D-9900-80D62D8EFB79}"/>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Preeminence (8)</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Power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Messianic line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Prosperity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Final result (12)</a:t>
            </a:r>
          </a:p>
        </p:txBody>
      </p:sp>
      <p:pic>
        <p:nvPicPr>
          <p:cNvPr id="2" name="Picture 1">
            <a:extLst>
              <a:ext uri="{FF2B5EF4-FFF2-40B4-BE49-F238E27FC236}">
                <a16:creationId xmlns:a16="http://schemas.microsoft.com/office/drawing/2014/main" id="{D826ADC3-00FD-F0E9-5934-0E23B112BF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78382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12594-53BF-0DCF-C65A-56DB8146E77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791D3A9-186D-30F5-DA17-EFB74452BB2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Power</a:t>
            </a:r>
          </a:p>
        </p:txBody>
      </p:sp>
      <p:sp>
        <p:nvSpPr>
          <p:cNvPr id="161795" name="Rectangle 3">
            <a:extLst>
              <a:ext uri="{FF2B5EF4-FFF2-40B4-BE49-F238E27FC236}">
                <a16:creationId xmlns:a16="http://schemas.microsoft.com/office/drawing/2014/main" id="{5A3E2CA1-283E-71E0-4CCE-8379DB86FAE2}"/>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Lion’s whelp (9a)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Killing prey (9b)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Couched as a lion (9c)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Lioness (9d)</a:t>
            </a:r>
          </a:p>
        </p:txBody>
      </p:sp>
      <p:pic>
        <p:nvPicPr>
          <p:cNvPr id="3" name="Picture 2">
            <a:extLst>
              <a:ext uri="{FF2B5EF4-FFF2-40B4-BE49-F238E27FC236}">
                <a16:creationId xmlns:a16="http://schemas.microsoft.com/office/drawing/2014/main" id="{BFBBE4BF-86F8-83A8-83B2-C7B47B389B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23315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99564-D8D2-B9D9-C31A-93E1CE90952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98D5186-F2B6-6B93-B73D-634302B4F53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Power</a:t>
            </a:r>
          </a:p>
        </p:txBody>
      </p:sp>
      <p:sp>
        <p:nvSpPr>
          <p:cNvPr id="161795" name="Rectangle 3">
            <a:extLst>
              <a:ext uri="{FF2B5EF4-FFF2-40B4-BE49-F238E27FC236}">
                <a16:creationId xmlns:a16="http://schemas.microsoft.com/office/drawing/2014/main" id="{C482B69C-BA8A-5E22-176C-EF95BA515132}"/>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Lion’s whelp (9a)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Killing prey (9b)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Couched as a lion (9c)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Lioness (9d)</a:t>
            </a:r>
          </a:p>
        </p:txBody>
      </p:sp>
      <p:pic>
        <p:nvPicPr>
          <p:cNvPr id="3" name="Picture 2">
            <a:extLst>
              <a:ext uri="{FF2B5EF4-FFF2-40B4-BE49-F238E27FC236}">
                <a16:creationId xmlns:a16="http://schemas.microsoft.com/office/drawing/2014/main" id="{63A154EE-C37E-0D45-1B4F-83D83C6933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01579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2EBC4-68F7-5718-2521-778F363FF06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72E78E-CEF1-85A0-C439-5B0E5169F09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Power</a:t>
            </a:r>
          </a:p>
        </p:txBody>
      </p:sp>
      <p:sp>
        <p:nvSpPr>
          <p:cNvPr id="161795" name="Rectangle 3">
            <a:extLst>
              <a:ext uri="{FF2B5EF4-FFF2-40B4-BE49-F238E27FC236}">
                <a16:creationId xmlns:a16="http://schemas.microsoft.com/office/drawing/2014/main" id="{6D9BCB28-484E-BAAB-0F72-58AE1B998622}"/>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Lion’s whelp (9a)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Killing prey (9b)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Couched as a lion (9c)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Lioness (9d)</a:t>
            </a:r>
          </a:p>
        </p:txBody>
      </p:sp>
      <p:pic>
        <p:nvPicPr>
          <p:cNvPr id="3" name="Picture 2">
            <a:extLst>
              <a:ext uri="{FF2B5EF4-FFF2-40B4-BE49-F238E27FC236}">
                <a16:creationId xmlns:a16="http://schemas.microsoft.com/office/drawing/2014/main" id="{18C953F8-E070-07DE-1DED-33A1AA8326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26641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5ACC5-AE97-2D64-FD5E-A684973759F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157F2DB-C2E1-83FB-37F3-0B3D3F9C6DC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Power</a:t>
            </a:r>
          </a:p>
        </p:txBody>
      </p:sp>
      <p:sp>
        <p:nvSpPr>
          <p:cNvPr id="161795" name="Rectangle 3">
            <a:extLst>
              <a:ext uri="{FF2B5EF4-FFF2-40B4-BE49-F238E27FC236}">
                <a16:creationId xmlns:a16="http://schemas.microsoft.com/office/drawing/2014/main" id="{57C0D635-DA1C-BBBF-6361-E733E8FA5B80}"/>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Lion’s whelp (9a)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Killing prey (9b)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Couched as a lion (9c)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Lioness (9d)</a:t>
            </a:r>
          </a:p>
        </p:txBody>
      </p:sp>
      <p:pic>
        <p:nvPicPr>
          <p:cNvPr id="3" name="Picture 2">
            <a:extLst>
              <a:ext uri="{FF2B5EF4-FFF2-40B4-BE49-F238E27FC236}">
                <a16:creationId xmlns:a16="http://schemas.microsoft.com/office/drawing/2014/main" id="{268A7EB4-E868-5C03-2B27-E7E0083FF4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29366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C2D62-B8B1-AD9C-B810-09D9BDF6F7A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06B64B1-4AAD-DE1D-799C-63A35BDDBD2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Power</a:t>
            </a:r>
          </a:p>
        </p:txBody>
      </p:sp>
      <p:sp>
        <p:nvSpPr>
          <p:cNvPr id="161795" name="Rectangle 3">
            <a:extLst>
              <a:ext uri="{FF2B5EF4-FFF2-40B4-BE49-F238E27FC236}">
                <a16:creationId xmlns:a16="http://schemas.microsoft.com/office/drawing/2014/main" id="{4BB7ACEA-9405-2BEC-B4AC-E7491DE346BC}"/>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Lion’s whelp (9a)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Killing prey (9b)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Couched as a lion (9c)</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Lioness (9d)</a:t>
            </a:r>
          </a:p>
        </p:txBody>
      </p:sp>
      <p:pic>
        <p:nvPicPr>
          <p:cNvPr id="3" name="Picture 2">
            <a:extLst>
              <a:ext uri="{FF2B5EF4-FFF2-40B4-BE49-F238E27FC236}">
                <a16:creationId xmlns:a16="http://schemas.microsoft.com/office/drawing/2014/main" id="{B0ACFC39-6ED7-1D01-CEE8-86A7B8FD82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33977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86F83-2CEE-4EA0-2EC9-E17F0A6CD7A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CF5E8DB-CB97-A7E0-57C6-C754CF073F2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49:8-12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C1815A20-204B-8F3A-0ED8-5DF329DFEA0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Preeminence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Power (9)</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Messianic line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Prosperity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Final result (12)</a:t>
            </a:r>
          </a:p>
        </p:txBody>
      </p:sp>
      <p:pic>
        <p:nvPicPr>
          <p:cNvPr id="2" name="Picture 1">
            <a:extLst>
              <a:ext uri="{FF2B5EF4-FFF2-40B4-BE49-F238E27FC236}">
                <a16:creationId xmlns:a16="http://schemas.microsoft.com/office/drawing/2014/main" id="{C06204B6-648F-0FFF-D4AB-04DF4CC33D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13184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9097B-93A9-C895-425A-EEB5A9CF0F3B}"/>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335FD4F-AFA0-097D-7853-64E7BFC649FF}"/>
              </a:ext>
            </a:extLst>
          </p:cNvPr>
          <p:cNvSpPr>
            <a:spLocks noGrp="1" noChangeArrowheads="1"/>
          </p:cNvSpPr>
          <p:nvPr>
            <p:ph type="body" idx="1"/>
          </p:nvPr>
        </p:nvSpPr>
        <p:spPr>
          <a:xfrm>
            <a:off x="609600" y="1422400"/>
            <a:ext cx="10972800" cy="4978400"/>
          </a:xfrm>
        </p:spPr>
        <p:txBody>
          <a:bodyPr/>
          <a:lstStyle/>
          <a:p>
            <a:pPr marL="0" indent="0" algn="just">
              <a:buNone/>
            </a:pPr>
            <a:r>
              <a:rPr lang="en-US" b="0" i="0" dirty="0">
                <a:effectLst>
                  <a:outerShdw blurRad="38100" dist="38100" dir="2700000" algn="tl">
                    <a:srgbClr val="000000">
                      <a:alpha val="43137"/>
                    </a:srgbClr>
                  </a:outerShdw>
                </a:effectLst>
                <a:cs typeface="Calibri" panose="020F0502020204030204" pitchFamily="34" charset="0"/>
              </a:rPr>
              <a:t>“The term </a:t>
            </a:r>
            <a:r>
              <a:rPr lang="en-US" b="0" i="1" dirty="0">
                <a:effectLst>
                  <a:outerShdw blurRad="38100" dist="38100" dir="2700000" algn="tl">
                    <a:srgbClr val="000000">
                      <a:alpha val="43137"/>
                    </a:srgbClr>
                  </a:outerShdw>
                </a:effectLst>
                <a:cs typeface="Calibri" panose="020F0502020204030204" pitchFamily="34" charset="0"/>
              </a:rPr>
              <a:t>latter days</a:t>
            </a:r>
            <a:r>
              <a:rPr lang="en-US" b="0" i="0" dirty="0">
                <a:effectLst>
                  <a:outerShdw blurRad="38100" dist="38100" dir="2700000" algn="tl">
                    <a:srgbClr val="000000">
                      <a:alpha val="43137"/>
                    </a:srgbClr>
                  </a:outerShdw>
                </a:effectLst>
                <a:cs typeface="Calibri" panose="020F0502020204030204" pitchFamily="34" charset="0"/>
              </a:rPr>
              <a:t> is found thirteen times in the Old Testament (Gen. 49:1; Num. 24:14; Deut. 4:30, 31:29; Isa. 2:2; Jer. 23:20, 30:24, 48:47, 49:39; Ezek. 38:16; Hos. 3:5; Mic. 4:1; Dan. 10:14). It is consistently used of the distant prophetic future</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85DF789-A11D-285C-E7AC-23D3790B3A69}"/>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632</a:t>
            </a:r>
          </a:p>
        </p:txBody>
      </p:sp>
      <p:pic>
        <p:nvPicPr>
          <p:cNvPr id="5" name="Picture 4">
            <a:extLst>
              <a:ext uri="{FF2B5EF4-FFF2-40B4-BE49-F238E27FC236}">
                <a16:creationId xmlns:a16="http://schemas.microsoft.com/office/drawing/2014/main" id="{CB7ED74B-0F75-D0E3-D125-E82347EDBC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3FDC5F50-E715-69EB-7F0A-0DD22D529F1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756206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1FE71-E53B-3C22-732E-EB389DB59F8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577A8E2-046D-F259-F61D-103318096DB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Messianic Line</a:t>
            </a:r>
          </a:p>
        </p:txBody>
      </p:sp>
      <p:sp>
        <p:nvSpPr>
          <p:cNvPr id="161795" name="Rectangle 3">
            <a:extLst>
              <a:ext uri="{FF2B5EF4-FFF2-40B4-BE49-F238E27FC236}">
                <a16:creationId xmlns:a16="http://schemas.microsoft.com/office/drawing/2014/main" id="{2CA812FB-1817-87E8-6CA9-9D89C684AABD}"/>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Scepter (10a)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Ruler’s staff (10b)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Shiloh (10c)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Obedience of the nations (10d)</a:t>
            </a:r>
          </a:p>
        </p:txBody>
      </p:sp>
      <p:pic>
        <p:nvPicPr>
          <p:cNvPr id="3" name="Picture 2">
            <a:extLst>
              <a:ext uri="{FF2B5EF4-FFF2-40B4-BE49-F238E27FC236}">
                <a16:creationId xmlns:a16="http://schemas.microsoft.com/office/drawing/2014/main" id="{7EE12853-4104-3B74-07F1-62F3AA3618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56776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B6E45-FB92-2E54-30B8-6D5CA1277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8DCC848-9000-076C-C848-E792025B3CD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Messianic Line</a:t>
            </a:r>
          </a:p>
        </p:txBody>
      </p:sp>
      <p:sp>
        <p:nvSpPr>
          <p:cNvPr id="161795" name="Rectangle 3">
            <a:extLst>
              <a:ext uri="{FF2B5EF4-FFF2-40B4-BE49-F238E27FC236}">
                <a16:creationId xmlns:a16="http://schemas.microsoft.com/office/drawing/2014/main" id="{1F88F5F0-7CEB-9440-8141-7B5C708EB5E5}"/>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Scepter (10a)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Ruler’s staff (10b)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Shiloh (10c)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Obedience of the nations (10d)</a:t>
            </a:r>
          </a:p>
        </p:txBody>
      </p:sp>
      <p:pic>
        <p:nvPicPr>
          <p:cNvPr id="3" name="Picture 2">
            <a:extLst>
              <a:ext uri="{FF2B5EF4-FFF2-40B4-BE49-F238E27FC236}">
                <a16:creationId xmlns:a16="http://schemas.microsoft.com/office/drawing/2014/main" id="{0825D8CC-8610-0100-DEFE-9EA7020294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98387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EC073-8451-EFD4-8092-C89059BD786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9389B5A-ECDB-D3E5-C90E-F972CC9F2FE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Messianic Line</a:t>
            </a:r>
          </a:p>
        </p:txBody>
      </p:sp>
      <p:sp>
        <p:nvSpPr>
          <p:cNvPr id="161795" name="Rectangle 3">
            <a:extLst>
              <a:ext uri="{FF2B5EF4-FFF2-40B4-BE49-F238E27FC236}">
                <a16:creationId xmlns:a16="http://schemas.microsoft.com/office/drawing/2014/main" id="{F42F4585-66CB-72FF-8A14-75828303E3A9}"/>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Scepter (10a)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Ruler’s staff (10b)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Shiloh (10c)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Obedience of the nations (10d)</a:t>
            </a:r>
          </a:p>
        </p:txBody>
      </p:sp>
      <p:pic>
        <p:nvPicPr>
          <p:cNvPr id="3" name="Picture 2">
            <a:extLst>
              <a:ext uri="{FF2B5EF4-FFF2-40B4-BE49-F238E27FC236}">
                <a16:creationId xmlns:a16="http://schemas.microsoft.com/office/drawing/2014/main" id="{78669D53-240B-F47C-BD9E-0A8AB40F55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36378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D337D-D6F2-B6A6-E624-B8FE18D11C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58F31D0-7C8C-BABB-AA6C-11BC898F782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Messianic Line</a:t>
            </a:r>
          </a:p>
        </p:txBody>
      </p:sp>
      <p:sp>
        <p:nvSpPr>
          <p:cNvPr id="161795" name="Rectangle 3">
            <a:extLst>
              <a:ext uri="{FF2B5EF4-FFF2-40B4-BE49-F238E27FC236}">
                <a16:creationId xmlns:a16="http://schemas.microsoft.com/office/drawing/2014/main" id="{4DE2F822-2A21-A8C3-5A80-F109BEBCBEAF}"/>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Scepter (10a)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Ruler’s staff (10b)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Shiloh (10c)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Obedience of the nations (10d)</a:t>
            </a:r>
          </a:p>
        </p:txBody>
      </p:sp>
      <p:pic>
        <p:nvPicPr>
          <p:cNvPr id="3" name="Picture 2">
            <a:extLst>
              <a:ext uri="{FF2B5EF4-FFF2-40B4-BE49-F238E27FC236}">
                <a16:creationId xmlns:a16="http://schemas.microsoft.com/office/drawing/2014/main" id="{6D90E7E7-85C7-6DE6-8367-6D25E5D679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16719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E3F29-DE47-EFA1-A853-2CFFCAF4460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8C1069-31E1-5C2E-E21B-32F17EDBA11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Messianic Line</a:t>
            </a:r>
          </a:p>
        </p:txBody>
      </p:sp>
      <p:sp>
        <p:nvSpPr>
          <p:cNvPr id="161795" name="Rectangle 3">
            <a:extLst>
              <a:ext uri="{FF2B5EF4-FFF2-40B4-BE49-F238E27FC236}">
                <a16:creationId xmlns:a16="http://schemas.microsoft.com/office/drawing/2014/main" id="{5FE4AC3F-B236-B11A-F13B-69C33C2202E5}"/>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Scepter (10a)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Ruler’s staff (10b)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Shiloh (10c)</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Obedience of the nations (10d)</a:t>
            </a:r>
          </a:p>
        </p:txBody>
      </p:sp>
      <p:pic>
        <p:nvPicPr>
          <p:cNvPr id="3" name="Picture 2">
            <a:extLst>
              <a:ext uri="{FF2B5EF4-FFF2-40B4-BE49-F238E27FC236}">
                <a16:creationId xmlns:a16="http://schemas.microsoft.com/office/drawing/2014/main" id="{06D4CC29-1807-CC30-5AB1-54351D3E48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68511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60E8F-FFC3-5640-85F6-954C124A1C9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F7AFAB6-4FA4-DD14-57EC-3CF0F385DCE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49:8-12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CA42C587-D4EC-1FA0-1D70-E30427B87EF8}"/>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Preeminence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Power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Messianic line (10)</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Prosperity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Final result (12)</a:t>
            </a:r>
          </a:p>
        </p:txBody>
      </p:sp>
      <p:pic>
        <p:nvPicPr>
          <p:cNvPr id="2" name="Picture 1">
            <a:extLst>
              <a:ext uri="{FF2B5EF4-FFF2-40B4-BE49-F238E27FC236}">
                <a16:creationId xmlns:a16="http://schemas.microsoft.com/office/drawing/2014/main" id="{51770ACD-CE48-5FEE-A431-7E41575F9B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47601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884C2-F1CC-7645-1166-CA970F43D9A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94042FB-FDB3-9C03-EE0D-08D7AF70FAD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Prosperity</a:t>
            </a:r>
          </a:p>
        </p:txBody>
      </p:sp>
      <p:sp>
        <p:nvSpPr>
          <p:cNvPr id="161795" name="Rectangle 3">
            <a:extLst>
              <a:ext uri="{FF2B5EF4-FFF2-40B4-BE49-F238E27FC236}">
                <a16:creationId xmlns:a16="http://schemas.microsoft.com/office/drawing/2014/main" id="{01059300-3883-9DBD-8E7C-9717906FE963}"/>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vine (11a)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choice vine (11b)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Washed garment in vine (11c)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Vesture in blood of grapes (11d)</a:t>
            </a:r>
          </a:p>
        </p:txBody>
      </p:sp>
      <p:pic>
        <p:nvPicPr>
          <p:cNvPr id="3" name="Picture 2">
            <a:extLst>
              <a:ext uri="{FF2B5EF4-FFF2-40B4-BE49-F238E27FC236}">
                <a16:creationId xmlns:a16="http://schemas.microsoft.com/office/drawing/2014/main" id="{9C32FE35-8EF2-3C3B-B1D7-630013FC24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40801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0A117-E8F2-2CF7-0F67-81BD7757147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23E2D-DDB6-6997-9274-974DBEB0C71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Prosperity</a:t>
            </a:r>
          </a:p>
        </p:txBody>
      </p:sp>
      <p:sp>
        <p:nvSpPr>
          <p:cNvPr id="161795" name="Rectangle 3">
            <a:extLst>
              <a:ext uri="{FF2B5EF4-FFF2-40B4-BE49-F238E27FC236}">
                <a16:creationId xmlns:a16="http://schemas.microsoft.com/office/drawing/2014/main" id="{BC045B85-5964-ADC3-4031-F47D6D22C995}"/>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Binding coalt to vine (11a)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choice vine (11b)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Washed garment in vine (11c)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Vesture in blood of grapes (11d)</a:t>
            </a:r>
          </a:p>
        </p:txBody>
      </p:sp>
      <p:pic>
        <p:nvPicPr>
          <p:cNvPr id="3" name="Picture 2">
            <a:extLst>
              <a:ext uri="{FF2B5EF4-FFF2-40B4-BE49-F238E27FC236}">
                <a16:creationId xmlns:a16="http://schemas.microsoft.com/office/drawing/2014/main" id="{6FF997F1-3688-535D-1514-136574D9AB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07629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3D4B5-577F-B7C8-0D6B-DBA0FF4A171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D9A7A01-3A99-56B7-A47E-C50FB98D8C4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Prosperity</a:t>
            </a:r>
          </a:p>
        </p:txBody>
      </p:sp>
      <p:sp>
        <p:nvSpPr>
          <p:cNvPr id="161795" name="Rectangle 3">
            <a:extLst>
              <a:ext uri="{FF2B5EF4-FFF2-40B4-BE49-F238E27FC236}">
                <a16:creationId xmlns:a16="http://schemas.microsoft.com/office/drawing/2014/main" id="{91379E87-E6C7-2283-6D3E-8F1C68BDFCAE}"/>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vine (11a)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Binding coalt to choice vine (11b)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Washed garment in vine (11c)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Vesture in blood of grapes (11d)</a:t>
            </a:r>
          </a:p>
        </p:txBody>
      </p:sp>
      <p:pic>
        <p:nvPicPr>
          <p:cNvPr id="3" name="Picture 2">
            <a:extLst>
              <a:ext uri="{FF2B5EF4-FFF2-40B4-BE49-F238E27FC236}">
                <a16:creationId xmlns:a16="http://schemas.microsoft.com/office/drawing/2014/main" id="{7D06FC05-ECD5-8E25-7D89-CADBC5099A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41276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02784-2B21-5935-E517-E7A8C36414F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4C3DBF7-6841-ECC4-9317-57D0C05DD02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Prosperity</a:t>
            </a:r>
          </a:p>
        </p:txBody>
      </p:sp>
      <p:sp>
        <p:nvSpPr>
          <p:cNvPr id="161795" name="Rectangle 3">
            <a:extLst>
              <a:ext uri="{FF2B5EF4-FFF2-40B4-BE49-F238E27FC236}">
                <a16:creationId xmlns:a16="http://schemas.microsoft.com/office/drawing/2014/main" id="{1D68C7DD-CA7B-7706-FA9C-53595CAE25E3}"/>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vine (11a)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choice vine (11b)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Washed garment in vine (11c)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Vesture in blood of grapes (11d)</a:t>
            </a:r>
          </a:p>
        </p:txBody>
      </p:sp>
      <p:pic>
        <p:nvPicPr>
          <p:cNvPr id="3" name="Picture 2">
            <a:extLst>
              <a:ext uri="{FF2B5EF4-FFF2-40B4-BE49-F238E27FC236}">
                <a16:creationId xmlns:a16="http://schemas.microsoft.com/office/drawing/2014/main" id="{4691C198-824F-07C1-3A5F-E4EE4A3392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57457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12140"/>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43090</TotalTime>
  <Words>5541</Words>
  <Application>Microsoft Office PowerPoint</Application>
  <PresentationFormat>Widescreen</PresentationFormat>
  <Paragraphs>870</Paragraphs>
  <Slides>204</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204</vt:i4>
      </vt:variant>
    </vt:vector>
  </HeadingPairs>
  <TitlesOfParts>
    <vt:vector size="209" baseType="lpstr">
      <vt:lpstr>Calibri</vt:lpstr>
      <vt:lpstr>Symbol</vt:lpstr>
      <vt:lpstr>Times New Roman</vt:lpstr>
      <vt:lpstr>Wingdings</vt:lpstr>
      <vt:lpstr>Azure</vt:lpstr>
      <vt:lpstr>PowerPoint Presentation</vt:lpstr>
      <vt:lpstr>GENESIS STRUCTURE</vt:lpstr>
      <vt:lpstr>Genesis 37‒50 Joseph</vt:lpstr>
      <vt:lpstr>Genesis 49:1-33 Jacob Blesses His Sons</vt:lpstr>
      <vt:lpstr>Genesis 49:1-33 Jacob Blesses His Sons</vt:lpstr>
      <vt:lpstr>I. Genesis 49:1 Call</vt:lpstr>
      <vt:lpstr>I. Genesis 49:1 Call</vt:lpstr>
      <vt:lpstr>I. Genesis 49:1 Call</vt:lpstr>
      <vt:lpstr>PowerPoint Presentation</vt:lpstr>
      <vt:lpstr>PowerPoint Presentation</vt:lpstr>
      <vt:lpstr>PowerPoint Presentation</vt:lpstr>
      <vt:lpstr>Genesis 49:1-33 Jacob Blesses His Sons</vt:lpstr>
      <vt:lpstr>II. Genesis 49:2 Introduction</vt:lpstr>
      <vt:lpstr>II. Genesis 49:2 Introduction</vt:lpstr>
      <vt:lpstr>II. Genesis 49:2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49:1-33 Jacob Blesses His Sons</vt:lpstr>
      <vt:lpstr>III. Genesis 49:3-27 Jacob’s Blessings on His Sons</vt:lpstr>
      <vt:lpstr>III. Genesis 49:3-27 Jacob’s Blessings on His Sons</vt:lpstr>
      <vt:lpstr>Genesis 49:3-4 Reuben</vt:lpstr>
      <vt:lpstr>Genesis 49:3-4 Reuben</vt:lpstr>
      <vt:lpstr>Genesis 49:3a-c Position</vt:lpstr>
      <vt:lpstr>Genesis 49:3a-c Position</vt:lpstr>
      <vt:lpstr>PowerPoint Presentation</vt:lpstr>
      <vt:lpstr>PowerPoint Presentation</vt:lpstr>
      <vt:lpstr>Genesis 49:3a-c Position</vt:lpstr>
      <vt:lpstr>Genesis 49:3a-c Position</vt:lpstr>
      <vt:lpstr>Genesis 49:3-4 Reuben</vt:lpstr>
      <vt:lpstr>Genesis 49:3-4 Reuben</vt:lpstr>
      <vt:lpstr>Genesis 49:4 Loss</vt:lpstr>
      <vt:lpstr>Genesis 49:4 Loss</vt:lpstr>
      <vt:lpstr>PowerPoint Presentation</vt:lpstr>
      <vt:lpstr>PORTRAIT OF GROWTH 1:5-7 </vt:lpstr>
      <vt:lpstr>Genesis 49:4 Loss</vt:lpstr>
      <vt:lpstr>PowerPoint Presentation</vt:lpstr>
      <vt:lpstr>PowerPoint Presentation</vt:lpstr>
      <vt:lpstr>PowerPoint Presentation</vt:lpstr>
      <vt:lpstr>PowerPoint Presentation</vt:lpstr>
      <vt:lpstr>PowerPoint Presentation</vt:lpstr>
      <vt:lpstr>Genesis 49:4 Loss</vt:lpstr>
      <vt:lpstr>PowerPoint Presentation</vt:lpstr>
      <vt:lpstr>III. Genesis 49:3-27 Jacob’s Blessings on His Sons</vt:lpstr>
      <vt:lpstr>Genesis 49:5-7 Simeon &amp; Levi</vt:lpstr>
      <vt:lpstr>Genesis 49:5-7 Simeon &amp; Levi</vt:lpstr>
      <vt:lpstr>Genesis 49:5 Similarities</vt:lpstr>
      <vt:lpstr>Genesis 49:5 Similarities</vt:lpstr>
      <vt:lpstr>PowerPoint Presentation</vt:lpstr>
      <vt:lpstr>PowerPoint Presentation</vt:lpstr>
      <vt:lpstr>Genesis 49:5 Similarities</vt:lpstr>
      <vt:lpstr>PowerPoint Presentation</vt:lpstr>
      <vt:lpstr>PowerPoint Presentation</vt:lpstr>
      <vt:lpstr>Genesis 49:5-7 Simeon &amp; Levi</vt:lpstr>
      <vt:lpstr>Genesis 49:5-7 Simeon &amp; Levi</vt:lpstr>
      <vt:lpstr>Genesis 49:6b-c Sins</vt:lpstr>
      <vt:lpstr>Genesis 49:6b-c Sins</vt:lpstr>
      <vt:lpstr>PowerPoint Presentation</vt:lpstr>
      <vt:lpstr>PowerPoint Presentation</vt:lpstr>
      <vt:lpstr>PowerPoint Presentation</vt:lpstr>
      <vt:lpstr>Genesis 49:6b-c Sins</vt:lpstr>
      <vt:lpstr>PowerPoint Presentation</vt:lpstr>
      <vt:lpstr>PowerPoint Presentation</vt:lpstr>
      <vt:lpstr>Genesis 49:5-7 Simeon &amp; Levi</vt:lpstr>
      <vt:lpstr>Genesis 49:7 Jacob’s Judgment</vt:lpstr>
      <vt:lpstr>Genesis 49:7 Jacob’s Judgment</vt:lpstr>
      <vt:lpstr>PowerPoint Presentation</vt:lpstr>
      <vt:lpstr>Genesis 49:7 Jacob’s Judgment</vt:lpstr>
      <vt:lpstr>PowerPoint Presentation</vt:lpstr>
      <vt:lpstr>PowerPoint Presentation</vt:lpstr>
      <vt:lpstr>PowerPoint Presentation</vt:lpstr>
      <vt:lpstr>III. Genesis 49:3-27 Jacob’s Blessings on His Sons</vt:lpstr>
      <vt:lpstr>Genesis 49:8-12 Judah</vt:lpstr>
      <vt:lpstr>Genesis 49:8-12 Judah</vt:lpstr>
      <vt:lpstr>Genesis 49:8 Preeminence</vt:lpstr>
      <vt:lpstr>Genesis 49:8 Preeminence</vt:lpstr>
      <vt:lpstr>Genesis 49:8 Preeminence</vt:lpstr>
      <vt:lpstr>Genesis 49:8 Preeminence</vt:lpstr>
      <vt:lpstr>Genesis 49:8-12 Judah</vt:lpstr>
      <vt:lpstr>Genesis 49:9 Power</vt:lpstr>
      <vt:lpstr>Genesis 49:9 Power</vt:lpstr>
      <vt:lpstr>Genesis 49:9 Power</vt:lpstr>
      <vt:lpstr>Genesis 49:9 Power</vt:lpstr>
      <vt:lpstr>Genesis 49:9 Power</vt:lpstr>
      <vt:lpstr>Genesis 49:8-12 Judah</vt:lpstr>
      <vt:lpstr>Genesis 49:10 Messianic Line</vt:lpstr>
      <vt:lpstr>Genesis 49:10 Messianic Line</vt:lpstr>
      <vt:lpstr>Genesis 49:10 Messianic Line</vt:lpstr>
      <vt:lpstr>Genesis 49:10 Messianic Line</vt:lpstr>
      <vt:lpstr>Genesis 49:10 Messianic Line</vt:lpstr>
      <vt:lpstr>Genesis 49:8-12 Judah</vt:lpstr>
      <vt:lpstr>Genesis 49:11 Prosperity</vt:lpstr>
      <vt:lpstr>Genesis 49:11 Prosperity</vt:lpstr>
      <vt:lpstr>Genesis 49:11 Prosperity</vt:lpstr>
      <vt:lpstr>Genesis 49:11 Prosperity</vt:lpstr>
      <vt:lpstr>Genesis 49:11 Prosperity</vt:lpstr>
      <vt:lpstr>Genesis 49:8-12 Judah</vt:lpstr>
      <vt:lpstr>Genesis 49:12 Final Result</vt:lpstr>
      <vt:lpstr>Genesis 49:12 Final Result</vt:lpstr>
      <vt:lpstr>Genesis 49:12 Final Result</vt:lpstr>
      <vt:lpstr>III. Genesis 49:3-27 Jacob’s Blessings on His Sons</vt:lpstr>
      <vt:lpstr>Genesis 49:13 Zebulun</vt:lpstr>
      <vt:lpstr>Genesis 49:13 Zebulun</vt:lpstr>
      <vt:lpstr>Genesis 49:13 Zebulun</vt:lpstr>
      <vt:lpstr>Genesis 49:13 Zebulun</vt:lpstr>
      <vt:lpstr>PowerPoint Presentation</vt:lpstr>
      <vt:lpstr>PowerPoint Presentation</vt:lpstr>
      <vt:lpstr>PowerPoint Presentation</vt:lpstr>
      <vt:lpstr>III. Genesis 49:3-27 Jacob’s Blessings on His Sons</vt:lpstr>
      <vt:lpstr>Genesis 49:14-15 Issachar</vt:lpstr>
      <vt:lpstr>Genesis 49:14-15 Issachar</vt:lpstr>
      <vt:lpstr>Genesis 49:14 Nature</vt:lpstr>
      <vt:lpstr>Genesis 49:14 Nature</vt:lpstr>
      <vt:lpstr>Genesis 49:14 Nature</vt:lpstr>
      <vt:lpstr>Genesis 49:14-15 Issachar</vt:lpstr>
      <vt:lpstr>Genesis 49:15 Actions</vt:lpstr>
      <vt:lpstr>Genesis 49:15 Actions</vt:lpstr>
      <vt:lpstr>Genesis 49:15 Actions</vt:lpstr>
      <vt:lpstr>Genesis 49:15 Actions</vt:lpstr>
      <vt:lpstr>Genesis 49:15 Actions</vt:lpstr>
      <vt:lpstr>III. Genesis 49:3-27 Jacob’s Blessings on His Sons</vt:lpstr>
      <vt:lpstr>Genesis 49:16-18 Dan</vt:lpstr>
      <vt:lpstr>Genesis 49:16-18 Dan</vt:lpstr>
      <vt:lpstr>Genesis 49:16-18 Dan</vt:lpstr>
      <vt:lpstr>Genesis 49:17 Warrior</vt:lpstr>
      <vt:lpstr>Genesis 49:17 Warrior</vt:lpstr>
      <vt:lpstr>Genesis 49:17 Warrior</vt:lpstr>
      <vt:lpstr>Genesis 49:17 Warrior</vt:lpstr>
      <vt:lpstr>Genesis 49:16-18 Dan</vt:lpstr>
      <vt:lpstr>III. Genesis 49:3-27 Jacob’s Blessings on His Sons</vt:lpstr>
      <vt:lpstr>Genesis 49:19 Gad</vt:lpstr>
      <vt:lpstr>Genesis 49:19 Gad</vt:lpstr>
      <vt:lpstr>Genesis 49:19 Gad</vt:lpstr>
      <vt:lpstr>III. Genesis 49:3-27 Jacob’s Blessings on His Sons</vt:lpstr>
      <vt:lpstr>Genesis 49:20 Asher</vt:lpstr>
      <vt:lpstr>Genesis 49:20 Asher</vt:lpstr>
      <vt:lpstr>Genesis 49:20 Asher</vt:lpstr>
      <vt:lpstr>III. Genesis 49:3-27 Jacob’s Blessings on His Sons</vt:lpstr>
      <vt:lpstr>Genesis 49:21 Naphtali</vt:lpstr>
      <vt:lpstr>Genesis 49:21 Naphtali</vt:lpstr>
      <vt:lpstr>Genesis 49:21 Naphtali</vt:lpstr>
      <vt:lpstr>III. Genesis 49:3-27 Jacob’s Blessings on His Sons</vt:lpstr>
      <vt:lpstr>Genesis 49:22-26 Joseph</vt:lpstr>
      <vt:lpstr>Genesis 49:22-26 Joseph</vt:lpstr>
      <vt:lpstr>Genesis 49:22 Progeny</vt:lpstr>
      <vt:lpstr>Genesis 49:22 Progeny</vt:lpstr>
      <vt:lpstr>Genesis 49:22 Progeny</vt:lpstr>
      <vt:lpstr>Genesis 49:22 Progeny</vt:lpstr>
      <vt:lpstr>Genesis 49:22-26 Joseph</vt:lpstr>
      <vt:lpstr>Genesis 49:23 Persecution</vt:lpstr>
      <vt:lpstr>Genesis 49:23 Persecution</vt:lpstr>
      <vt:lpstr>Genesis 49:23 Persecution</vt:lpstr>
      <vt:lpstr>Genesis 49:23 Persecution</vt:lpstr>
      <vt:lpstr>Genesis 49:22-26 Joseph</vt:lpstr>
      <vt:lpstr>Genesis 49:24 Survival</vt:lpstr>
      <vt:lpstr>Genesis 49:24 Survival</vt:lpstr>
      <vt:lpstr>Genesis 49:24 Survival</vt:lpstr>
      <vt:lpstr>Genesis 49:24 Survival</vt:lpstr>
      <vt:lpstr>Genesis 49:24 Survival</vt:lpstr>
      <vt:lpstr>Genesis 49:22-26 Joseph</vt:lpstr>
      <vt:lpstr>Genesis 49:25 Future Blessings</vt:lpstr>
      <vt:lpstr>Genesis 49:25 Future Blessings</vt:lpstr>
      <vt:lpstr>Genesis 49:25a-b God as Source</vt:lpstr>
      <vt:lpstr>Genesis 49:25a-b God as Source</vt:lpstr>
      <vt:lpstr>Genesis 49:25a-b God as Source</vt:lpstr>
      <vt:lpstr>Genesis 49:25 Future Blessings</vt:lpstr>
      <vt:lpstr>Genesis 49:25c-e Other Sources</vt:lpstr>
      <vt:lpstr>Genesis 49:25c-e Other Sources</vt:lpstr>
      <vt:lpstr>Genesis 49:25c-e Other Sources</vt:lpstr>
      <vt:lpstr>Genesis 49:25c-e Other Sources</vt:lpstr>
      <vt:lpstr>Genesis 49:22-26 Joseph</vt:lpstr>
      <vt:lpstr>III. Genesis 49:3-27 Jacob’s Blessings on His Sons</vt:lpstr>
      <vt:lpstr>Genesis 49:27 Benjamin</vt:lpstr>
      <vt:lpstr>Genesis 49:27 Benjamin</vt:lpstr>
      <vt:lpstr>Genesis 49:27 Benjamin</vt:lpstr>
      <vt:lpstr>Genesis 49:27 Benjamin</vt:lpstr>
      <vt:lpstr>Genesis 49:1-33 Jacob Blesses His Sons</vt:lpstr>
      <vt:lpstr>IV. Genesis 49:28 Concluding Summary</vt:lpstr>
      <vt:lpstr>IV. Genesis 49:28 Concluding Summary</vt:lpstr>
      <vt:lpstr>IV. Genesis 49:28 Concluding Summary</vt:lpstr>
      <vt:lpstr>Genesis 49:1-33 Jacob Blesses His Sons</vt:lpstr>
      <vt:lpstr>V. Genesis 49:29-33 Jacob’s Death</vt:lpstr>
      <vt:lpstr>V. Genesis 49:29-33 Jacob’s Death</vt:lpstr>
      <vt:lpstr>V. Genesis 49:29-33 Jacob’s Death</vt:lpstr>
      <vt:lpstr>V. Genesis 49:29-33 Jacob’s Death</vt:lpstr>
      <vt:lpstr>V. Genesis 49:29-33 Jacob’s Death</vt:lpstr>
      <vt:lpstr>V. Genesis 49:29-33 Jacob’s Death</vt:lpstr>
      <vt:lpstr>V. Genesis 49:29-33 Jacob’s Death</vt:lpstr>
      <vt:lpstr>V. Genesis 49:29-33 Jacob’s Death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Genesis 49:1-33 Jacob Blesses His Sons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187 49v1-33</dc:title>
  <dc:subject>Genesis 49</dc:subject>
  <dc:creator>A. Woods</dc:creator>
  <dc:description>Modified by Jim McGowan</dc:description>
  <cp:lastModifiedBy>Jim McGowan</cp:lastModifiedBy>
  <cp:revision>4568</cp:revision>
  <cp:lastPrinted>2024-11-15T16:21:07Z</cp:lastPrinted>
  <dcterms:created xsi:type="dcterms:W3CDTF">2009-03-17T12:21:13Z</dcterms:created>
  <dcterms:modified xsi:type="dcterms:W3CDTF">2025-01-05T00:55:02Z</dcterms:modified>
</cp:coreProperties>
</file>