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3"/>
  </p:notesMasterIdLst>
  <p:handoutMasterIdLst>
    <p:handoutMasterId r:id="rId44"/>
  </p:handoutMasterIdLst>
  <p:sldIdLst>
    <p:sldId id="2094" r:id="rId2"/>
    <p:sldId id="9505" r:id="rId3"/>
    <p:sldId id="12193" r:id="rId4"/>
    <p:sldId id="12273" r:id="rId5"/>
    <p:sldId id="12230" r:id="rId6"/>
    <p:sldId id="12274" r:id="rId7"/>
    <p:sldId id="12276" r:id="rId8"/>
    <p:sldId id="12277" r:id="rId9"/>
    <p:sldId id="4852" r:id="rId10"/>
    <p:sldId id="11260" r:id="rId11"/>
    <p:sldId id="4815" r:id="rId12"/>
    <p:sldId id="9259" r:id="rId13"/>
    <p:sldId id="6669" r:id="rId14"/>
    <p:sldId id="6553" r:id="rId15"/>
    <p:sldId id="5550" r:id="rId16"/>
    <p:sldId id="5551" r:id="rId17"/>
    <p:sldId id="7853" r:id="rId18"/>
    <p:sldId id="12286" r:id="rId19"/>
    <p:sldId id="630" r:id="rId20"/>
    <p:sldId id="8191" r:id="rId21"/>
    <p:sldId id="12278" r:id="rId22"/>
    <p:sldId id="6566" r:id="rId23"/>
    <p:sldId id="2055" r:id="rId24"/>
    <p:sldId id="12154" r:id="rId25"/>
    <p:sldId id="12287" r:id="rId26"/>
    <p:sldId id="2630" r:id="rId27"/>
    <p:sldId id="12152" r:id="rId28"/>
    <p:sldId id="12275" r:id="rId29"/>
    <p:sldId id="12279" r:id="rId30"/>
    <p:sldId id="12280" r:id="rId31"/>
    <p:sldId id="12217" r:id="rId32"/>
    <p:sldId id="12288" r:id="rId33"/>
    <p:sldId id="12281" r:id="rId34"/>
    <p:sldId id="10420" r:id="rId35"/>
    <p:sldId id="2058" r:id="rId36"/>
    <p:sldId id="10569" r:id="rId37"/>
    <p:sldId id="3867" r:id="rId38"/>
    <p:sldId id="12139" r:id="rId39"/>
    <p:sldId id="12283" r:id="rId40"/>
    <p:sldId id="12284" r:id="rId41"/>
    <p:sldId id="12140" r:id="rId42"/>
  </p:sldIdLst>
  <p:sldSz cx="12192000" cy="6858000"/>
  <p:notesSz cx="7315200" cy="9601200"/>
  <p:custDataLst>
    <p:tags r:id="rId4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y Woods" initials="AW" lastIdx="1" clrIdx="0">
    <p:extLst>
      <p:ext uri="{19B8F6BF-5375-455C-9EA6-DF929625EA0E}">
        <p15:presenceInfo xmlns:p15="http://schemas.microsoft.com/office/powerpoint/2012/main" userId="f980d2db616d9d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000066"/>
    <a:srgbClr val="008000"/>
    <a:srgbClr val="CC66FF"/>
    <a:srgbClr val="00FF00"/>
    <a:srgbClr val="99FFCC"/>
    <a:srgbClr val="FF99FF"/>
    <a:srgbClr val="FF00FF"/>
    <a:srgbClr val="00CCF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F48E15-DBD3-4133-A0B4-13EB771E87CD}" v="14" dt="2024-12-28T22:15:41.913"/>
  </p1510:revLst>
</p1510:revInfo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0" autoAdjust="0"/>
    <p:restoredTop sz="96191" autoAdjust="0"/>
  </p:normalViewPr>
  <p:slideViewPr>
    <p:cSldViewPr>
      <p:cViewPr varScale="1">
        <p:scale>
          <a:sx n="62" d="100"/>
          <a:sy n="62" d="100"/>
        </p:scale>
        <p:origin x="84" y="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5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4FF48E15-DBD3-4133-A0B4-13EB771E87CD}"/>
    <pc:docChg chg="undo redo custSel addSld delSld modSld modHandout">
      <pc:chgData name="Jim McGowan" userId="e2c7446dd3aca506" providerId="LiveId" clId="{4FF48E15-DBD3-4133-A0B4-13EB771E87CD}" dt="2024-12-28T22:20:05.583" v="95" actId="6549"/>
      <pc:docMkLst>
        <pc:docMk/>
      </pc:docMkLst>
      <pc:sldChg chg="modSp mod">
        <pc:chgData name="Jim McGowan" userId="e2c7446dd3aca506" providerId="LiveId" clId="{4FF48E15-DBD3-4133-A0B4-13EB771E87CD}" dt="2024-12-28T22:06:27.469" v="15" actId="1035"/>
        <pc:sldMkLst>
          <pc:docMk/>
          <pc:sldMk cId="859556536" sldId="630"/>
        </pc:sldMkLst>
        <pc:picChg chg="mod">
          <ac:chgData name="Jim McGowan" userId="e2c7446dd3aca506" providerId="LiveId" clId="{4FF48E15-DBD3-4133-A0B4-13EB771E87CD}" dt="2024-12-28T22:06:27.469" v="15" actId="1035"/>
          <ac:picMkLst>
            <pc:docMk/>
            <pc:sldMk cId="859556536" sldId="630"/>
            <ac:picMk id="3" creationId="{8EA25A2E-5CBD-4BD6-B8D1-1237D222E37E}"/>
          </ac:picMkLst>
        </pc:picChg>
      </pc:sldChg>
      <pc:sldChg chg="modSp mod">
        <pc:chgData name="Jim McGowan" userId="e2c7446dd3aca506" providerId="LiveId" clId="{4FF48E15-DBD3-4133-A0B4-13EB771E87CD}" dt="2024-12-28T22:19:01.181" v="86" actId="6549"/>
        <pc:sldMkLst>
          <pc:docMk/>
          <pc:sldMk cId="3758541741" sldId="3867"/>
        </pc:sldMkLst>
        <pc:spChg chg="mod">
          <ac:chgData name="Jim McGowan" userId="e2c7446dd3aca506" providerId="LiveId" clId="{4FF48E15-DBD3-4133-A0B4-13EB771E87CD}" dt="2024-12-28T22:19:01.181" v="86" actId="6549"/>
          <ac:spMkLst>
            <pc:docMk/>
            <pc:sldMk cId="3758541741" sldId="3867"/>
            <ac:spMk id="134147" creationId="{00000000-0000-0000-0000-000000000000}"/>
          </ac:spMkLst>
        </pc:spChg>
      </pc:sldChg>
      <pc:sldChg chg="addSp modSp">
        <pc:chgData name="Jim McGowan" userId="e2c7446dd3aca506" providerId="LiveId" clId="{4FF48E15-DBD3-4133-A0B4-13EB771E87CD}" dt="2024-12-28T22:04:56.582" v="8"/>
        <pc:sldMkLst>
          <pc:docMk/>
          <pc:sldMk cId="0" sldId="5550"/>
        </pc:sldMkLst>
        <pc:picChg chg="add mod">
          <ac:chgData name="Jim McGowan" userId="e2c7446dd3aca506" providerId="LiveId" clId="{4FF48E15-DBD3-4133-A0B4-13EB771E87CD}" dt="2024-12-28T22:04:56.582" v="8"/>
          <ac:picMkLst>
            <pc:docMk/>
            <pc:sldMk cId="0" sldId="5550"/>
            <ac:picMk id="2" creationId="{855359EA-F763-2599-2B14-C538C34E9AEC}"/>
          </ac:picMkLst>
        </pc:picChg>
      </pc:sldChg>
      <pc:sldChg chg="addSp delSp modSp">
        <pc:chgData name="Jim McGowan" userId="e2c7446dd3aca506" providerId="LiveId" clId="{4FF48E15-DBD3-4133-A0B4-13EB771E87CD}" dt="2024-12-28T22:06:01.033" v="10"/>
        <pc:sldMkLst>
          <pc:docMk/>
          <pc:sldMk cId="0" sldId="5551"/>
        </pc:sldMkLst>
        <pc:picChg chg="add mod">
          <ac:chgData name="Jim McGowan" userId="e2c7446dd3aca506" providerId="LiveId" clId="{4FF48E15-DBD3-4133-A0B4-13EB771E87CD}" dt="2024-12-28T22:06:01.033" v="10"/>
          <ac:picMkLst>
            <pc:docMk/>
            <pc:sldMk cId="0" sldId="5551"/>
            <ac:picMk id="2" creationId="{E44B35CB-E2AF-2F15-BC63-0FCBD1A5384C}"/>
          </ac:picMkLst>
        </pc:picChg>
        <pc:picChg chg="del">
          <ac:chgData name="Jim McGowan" userId="e2c7446dd3aca506" providerId="LiveId" clId="{4FF48E15-DBD3-4133-A0B4-13EB771E87CD}" dt="2024-12-28T22:06:00.514" v="9" actId="478"/>
          <ac:picMkLst>
            <pc:docMk/>
            <pc:sldMk cId="0" sldId="5551"/>
            <ac:picMk id="57348" creationId="{F79BAB72-80AC-73CF-F5D6-0C78C36EF279}"/>
          </ac:picMkLst>
        </pc:picChg>
      </pc:sldChg>
      <pc:sldChg chg="modSp">
        <pc:chgData name="Jim McGowan" userId="e2c7446dd3aca506" providerId="LiveId" clId="{4FF48E15-DBD3-4133-A0B4-13EB771E87CD}" dt="2024-12-28T22:04:46.263" v="7" actId="1035"/>
        <pc:sldMkLst>
          <pc:docMk/>
          <pc:sldMk cId="0" sldId="6669"/>
        </pc:sldMkLst>
        <pc:picChg chg="mod">
          <ac:chgData name="Jim McGowan" userId="e2c7446dd3aca506" providerId="LiveId" clId="{4FF48E15-DBD3-4133-A0B4-13EB771E87CD}" dt="2024-12-28T22:04:46.263" v="7" actId="1035"/>
          <ac:picMkLst>
            <pc:docMk/>
            <pc:sldMk cId="0" sldId="6669"/>
            <ac:picMk id="55300" creationId="{87A7463F-1356-F356-8EFF-F88A59AC47C5}"/>
          </ac:picMkLst>
        </pc:picChg>
      </pc:sldChg>
      <pc:sldChg chg="modSp del mod">
        <pc:chgData name="Jim McGowan" userId="e2c7446dd3aca506" providerId="LiveId" clId="{4FF48E15-DBD3-4133-A0B4-13EB771E87CD}" dt="2024-12-28T22:14:16.294" v="63" actId="47"/>
        <pc:sldMkLst>
          <pc:docMk/>
          <pc:sldMk cId="2876249296" sldId="7327"/>
        </pc:sldMkLst>
        <pc:spChg chg="mod">
          <ac:chgData name="Jim McGowan" userId="e2c7446dd3aca506" providerId="LiveId" clId="{4FF48E15-DBD3-4133-A0B4-13EB771E87CD}" dt="2024-12-28T22:08:12.440" v="24" actId="255"/>
          <ac:spMkLst>
            <pc:docMk/>
            <pc:sldMk cId="2876249296" sldId="7327"/>
            <ac:spMk id="4" creationId="{071949B7-26AD-541B-AE41-19462C70CD29}"/>
          </ac:spMkLst>
        </pc:spChg>
      </pc:sldChg>
      <pc:sldChg chg="modSp mod">
        <pc:chgData name="Jim McGowan" userId="e2c7446dd3aca506" providerId="LiveId" clId="{4FF48E15-DBD3-4133-A0B4-13EB771E87CD}" dt="2024-12-28T22:14:55.038" v="65" actId="14100"/>
        <pc:sldMkLst>
          <pc:docMk/>
          <pc:sldMk cId="108679736" sldId="12217"/>
        </pc:sldMkLst>
        <pc:spChg chg="mod">
          <ac:chgData name="Jim McGowan" userId="e2c7446dd3aca506" providerId="LiveId" clId="{4FF48E15-DBD3-4133-A0B4-13EB771E87CD}" dt="2024-12-28T22:14:55.038" v="65" actId="14100"/>
          <ac:spMkLst>
            <pc:docMk/>
            <pc:sldMk cId="108679736" sldId="12217"/>
            <ac:spMk id="68611" creationId="{B335FD4F-AFA0-097D-7853-64E7BFC649FF}"/>
          </ac:spMkLst>
        </pc:spChg>
      </pc:sldChg>
      <pc:sldChg chg="modSp del mod">
        <pc:chgData name="Jim McGowan" userId="e2c7446dd3aca506" providerId="LiveId" clId="{4FF48E15-DBD3-4133-A0B4-13EB771E87CD}" dt="2024-12-28T22:18:16.846" v="84" actId="47"/>
        <pc:sldMkLst>
          <pc:docMk/>
          <pc:sldMk cId="2698716736" sldId="12285"/>
        </pc:sldMkLst>
        <pc:spChg chg="mod">
          <ac:chgData name="Jim McGowan" userId="e2c7446dd3aca506" providerId="LiveId" clId="{4FF48E15-DBD3-4133-A0B4-13EB771E87CD}" dt="2024-12-28T22:15:16.051" v="66" actId="255"/>
          <ac:spMkLst>
            <pc:docMk/>
            <pc:sldMk cId="2698716736" sldId="12285"/>
            <ac:spMk id="4" creationId="{071949B7-26AD-541B-AE41-19462C70CD29}"/>
          </ac:spMkLst>
        </pc:spChg>
      </pc:sldChg>
      <pc:sldChg chg="addSp delSp modSp add mod">
        <pc:chgData name="Jim McGowan" userId="e2c7446dd3aca506" providerId="LiveId" clId="{4FF48E15-DBD3-4133-A0B4-13EB771E87CD}" dt="2024-12-28T22:13:59.635" v="62" actId="108"/>
        <pc:sldMkLst>
          <pc:docMk/>
          <pc:sldMk cId="4030594696" sldId="12287"/>
        </pc:sldMkLst>
        <pc:spChg chg="del">
          <ac:chgData name="Jim McGowan" userId="e2c7446dd3aca506" providerId="LiveId" clId="{4FF48E15-DBD3-4133-A0B4-13EB771E87CD}" dt="2024-12-28T22:08:24.208" v="25" actId="478"/>
          <ac:spMkLst>
            <pc:docMk/>
            <pc:sldMk cId="4030594696" sldId="12287"/>
            <ac:spMk id="4" creationId="{CD2519BF-30EE-3118-D99D-DAF2D14B7306}"/>
          </ac:spMkLst>
        </pc:spChg>
        <pc:spChg chg="add del mod">
          <ac:chgData name="Jim McGowan" userId="e2c7446dd3aca506" providerId="LiveId" clId="{4FF48E15-DBD3-4133-A0B4-13EB771E87CD}" dt="2024-12-28T22:10:47.760" v="40" actId="478"/>
          <ac:spMkLst>
            <pc:docMk/>
            <pc:sldMk cId="4030594696" sldId="12287"/>
            <ac:spMk id="5" creationId="{C62A7C00-6435-F036-B4F2-08DF9B9BC77D}"/>
          </ac:spMkLst>
        </pc:spChg>
        <pc:spChg chg="add mod">
          <ac:chgData name="Jim McGowan" userId="e2c7446dd3aca506" providerId="LiveId" clId="{4FF48E15-DBD3-4133-A0B4-13EB771E87CD}" dt="2024-12-28T22:13:59.635" v="62" actId="108"/>
          <ac:spMkLst>
            <pc:docMk/>
            <pc:sldMk cId="4030594696" sldId="12287"/>
            <ac:spMk id="7" creationId="{F804C405-DE50-5131-2375-54A15CA74908}"/>
          </ac:spMkLst>
        </pc:spChg>
      </pc:sldChg>
      <pc:sldChg chg="addSp delSp modSp add mod">
        <pc:chgData name="Jim McGowan" userId="e2c7446dd3aca506" providerId="LiveId" clId="{4FF48E15-DBD3-4133-A0B4-13EB771E87CD}" dt="2024-12-28T22:18:11.186" v="83" actId="255"/>
        <pc:sldMkLst>
          <pc:docMk/>
          <pc:sldMk cId="3282056981" sldId="12288"/>
        </pc:sldMkLst>
        <pc:spChg chg="del">
          <ac:chgData name="Jim McGowan" userId="e2c7446dd3aca506" providerId="LiveId" clId="{4FF48E15-DBD3-4133-A0B4-13EB771E87CD}" dt="2024-12-28T22:15:49.338" v="68" actId="478"/>
          <ac:spMkLst>
            <pc:docMk/>
            <pc:sldMk cId="3282056981" sldId="12288"/>
            <ac:spMk id="4" creationId="{FDC2713C-0B71-DCB9-3A98-5DE70C01CE1C}"/>
          </ac:spMkLst>
        </pc:spChg>
        <pc:spChg chg="add mod">
          <ac:chgData name="Jim McGowan" userId="e2c7446dd3aca506" providerId="LiveId" clId="{4FF48E15-DBD3-4133-A0B4-13EB771E87CD}" dt="2024-12-28T22:18:11.186" v="83" actId="255"/>
          <ac:spMkLst>
            <pc:docMk/>
            <pc:sldMk cId="3282056981" sldId="12288"/>
            <ac:spMk id="5" creationId="{95A0C787-A732-5F8B-EE27-3CC377D31D7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438" y="9122452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81" tIns="48692" rIns="97381" bIns="48692" numCol="1" anchor="b" anchorCtr="0" compatLnSpc="1">
            <a:prstTxWarp prst="textNoShape">
              <a:avLst/>
            </a:prstTxWarp>
          </a:bodyPr>
          <a:lstStyle>
            <a:lvl1pPr algn="r" defTabSz="919473">
              <a:defRPr sz="1400"/>
            </a:lvl1pPr>
          </a:lstStyle>
          <a:p>
            <a:fld id="{416C2B2E-E9D7-4230-8EE4-F98D0B6BB14D}" type="slidenum">
              <a:rPr lang="en-US" altLang="en-US">
                <a:latin typeface="Calibri" panose="020F0502020204030204" pitchFamily="34" charset="0"/>
              </a:rPr>
              <a:pPr/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639ABDC-F385-432C-BC0C-EC9FB366D81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82034"/>
            <a:ext cx="3594184" cy="51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790" tIns="53897" rIns="107790" bIns="53897" numCol="1" anchor="b" anchorCtr="0" compatLnSpc="1">
            <a:prstTxWarp prst="textNoShape">
              <a:avLst/>
            </a:prstTxWarp>
          </a:bodyPr>
          <a:lstStyle>
            <a:lvl1pPr defTabSz="1019295" eaLnBrk="1" hangingPunct="1">
              <a:defRPr sz="16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dirty="0">
                <a:latin typeface="Calibri" panose="020F0502020204030204" pitchFamily="34" charset="0"/>
              </a:rPr>
              <a:t>Sugar Land Bible Church</a:t>
            </a:r>
          </a:p>
        </p:txBody>
      </p:sp>
      <p:sp>
        <p:nvSpPr>
          <p:cNvPr id="7" name="Header Placeholder 1">
            <a:extLst>
              <a:ext uri="{FF2B5EF4-FFF2-40B4-BE49-F238E27FC236}">
                <a16:creationId xmlns:a16="http://schemas.microsoft.com/office/drawing/2014/main" id="{DBD86D44-784A-49A5-8D58-104289F50E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612834" y="120406"/>
            <a:ext cx="4089536" cy="793995"/>
          </a:xfrm>
          <a:prstGeom prst="rect">
            <a:avLst/>
          </a:prstGeom>
        </p:spPr>
        <p:txBody>
          <a:bodyPr vert="horz" lIns="118230" tIns="59114" rIns="118230" bIns="59114" rtlCol="0"/>
          <a:lstStyle>
            <a:lvl1pPr algn="ctr">
              <a:defRPr sz="17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400" dirty="0"/>
              <a:t>Dr. Andy Woods</a:t>
            </a:r>
          </a:p>
          <a:p>
            <a:pPr>
              <a:defRPr/>
            </a:pPr>
            <a:r>
              <a:rPr lang="en-US" sz="1400" dirty="0"/>
              <a:t>Genesis 186 - 48v21-22</a:t>
            </a:r>
          </a:p>
          <a:p>
            <a:pPr>
              <a:defRPr/>
            </a:pPr>
            <a:r>
              <a:rPr lang="en-US" sz="1400" dirty="0"/>
              <a:t>12-29-2024</a:t>
            </a: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2" y="0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81" tIns="48692" rIns="97381" bIns="48692" numCol="1" anchor="t" anchorCtr="0" compatLnSpc="1">
            <a:prstTxWarp prst="textNoShape">
              <a:avLst/>
            </a:prstTxWarp>
          </a:bodyPr>
          <a:lstStyle>
            <a:lvl1pPr defTabSz="920864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2749" y="0"/>
            <a:ext cx="3170763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81" tIns="48692" rIns="97381" bIns="48692" numCol="1" anchor="t" anchorCtr="0" compatLnSpc="1">
            <a:prstTxWarp prst="textNoShape">
              <a:avLst/>
            </a:prstTxWarp>
          </a:bodyPr>
          <a:lstStyle>
            <a:lvl1pPr algn="r" defTabSz="920864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fld id="{5800389A-3474-4B41-9CB2-F1B2DAE08F62}" type="datetimeFigureOut">
              <a:rPr lang="en-US" smtClean="0"/>
              <a:pPr>
                <a:defRPr/>
              </a:pPr>
              <a:t>12/28/2024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027" tIns="50513" rIns="101027" bIns="5051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2364" y="4561227"/>
            <a:ext cx="5850473" cy="431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81" tIns="48692" rIns="97381" bIns="48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2" y="9120814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81" tIns="48692" rIns="97381" bIns="48692" numCol="1" anchor="b" anchorCtr="0" compatLnSpc="1">
            <a:prstTxWarp prst="textNoShape">
              <a:avLst/>
            </a:prstTxWarp>
          </a:bodyPr>
          <a:lstStyle>
            <a:lvl1pPr defTabSz="920864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2749" y="9120814"/>
            <a:ext cx="3170763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81" tIns="48692" rIns="97381" bIns="48692" numCol="1" anchor="b" anchorCtr="0" compatLnSpc="1">
            <a:prstTxWarp prst="textNoShape">
              <a:avLst/>
            </a:prstTxWarp>
          </a:bodyPr>
          <a:lstStyle>
            <a:lvl1pPr algn="r" defTabSz="919473">
              <a:defRPr sz="1400">
                <a:latin typeface="Calibri" panose="020F0502020204030204" pitchFamily="34" charset="0"/>
              </a:defRPr>
            </a:lvl1pPr>
          </a:lstStyle>
          <a:p>
            <a:fld id="{3D084339-C7C3-4022-975D-A91B6BCBB8E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54770-8D5B-2091-79D3-E9349ED79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7CCE6C-13FF-2688-AE27-7CF8215BE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B24167-DE49-338C-D144-6BAF94D1D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9DD4F-A75A-2C9D-DF37-02DB025A58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5250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Andy Woods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9/11/2016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Sugar Land Bible Church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584848-F49B-4589-80F1-8AC4D2C6A1D1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8545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3533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06824-8A41-4716-AE4C-176E2E7B0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11618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5970F-7A46-46CD-9785-CC6B011A0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51927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1FCA6-7645-460B-AB48-CA8D34B80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1568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770DC-A357-497B-8062-DBFC6B489430}" type="datetime1">
              <a:rPr lang="en-US"/>
              <a:pPr>
                <a:defRPr/>
              </a:pPr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DANIEL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F16CB-0333-4C7A-82A6-C2756022D2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514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72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DBDCB8BE-5B3F-440A-9569-8D8DF6F965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CF113993-BF59-45AE-991F-820066FBB6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8F78E552-B260-4929-9ED6-A3DA2E2A5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99A41-4403-4A21-A81D-34D8EA14E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6590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56E90-1540-4BDD-BE46-BC5C8B961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0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072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26E6A-BCE4-464E-8D4D-9BA37D430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60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91FE-0289-4C30-AC1E-B4493DEEE7A5}" type="datetime1">
              <a:rPr lang="en-US"/>
              <a:pPr>
                <a:defRPr/>
              </a:pPr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DANIEL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1CE7A-67AC-4113-9A38-5E67E965B4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76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2333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7775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0155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62438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77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1780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6010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9217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5"/>
            <a:ext cx="1447800" cy="6854825"/>
            <a:chOff x="0" y="0"/>
            <a:chExt cx="684" cy="4318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latin typeface="Calibri" panose="020F0502020204030204" pitchFamily="34" charset="0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371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2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3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</a:defRPr>
            </a:lvl1pPr>
          </a:lstStyle>
          <a:p>
            <a:fld id="{3776912B-AC69-41FE-A101-09E856C32C5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437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906" r:id="rId1"/>
    <p:sldLayoutId id="2147488907" r:id="rId2"/>
    <p:sldLayoutId id="2147488908" r:id="rId3"/>
    <p:sldLayoutId id="2147488909" r:id="rId4"/>
    <p:sldLayoutId id="2147488910" r:id="rId5"/>
    <p:sldLayoutId id="2147488911" r:id="rId6"/>
    <p:sldLayoutId id="2147488912" r:id="rId7"/>
    <p:sldLayoutId id="2147488913" r:id="rId8"/>
    <p:sldLayoutId id="2147488914" r:id="rId9"/>
    <p:sldLayoutId id="2147488915" r:id="rId10"/>
    <p:sldLayoutId id="2147488916" r:id="rId11"/>
    <p:sldLayoutId id="2147488920" r:id="rId12"/>
    <p:sldLayoutId id="2147488922" r:id="rId13"/>
    <p:sldLayoutId id="2147488923" r:id="rId14"/>
    <p:sldLayoutId id="2147488924" r:id="rId15"/>
    <p:sldLayoutId id="2147488925" r:id="rId16"/>
    <p:sldLayoutId id="2147488926" r:id="rId17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01347A-E166-4399-80F1-5FDEDB0A69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65E98A2-B1BD-4000-A879-674CC59720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0" y="1676400"/>
            <a:ext cx="6502400" cy="36576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C1B414B-77B0-4090-9319-1C754B5D5A2D}"/>
              </a:ext>
            </a:extLst>
          </p:cNvPr>
          <p:cNvSpPr txBox="1">
            <a:spLocks noChangeArrowheads="1"/>
          </p:cNvSpPr>
          <p:nvPr/>
        </p:nvSpPr>
        <p:spPr>
          <a:xfrm>
            <a:off x="3124200" y="228600"/>
            <a:ext cx="5943600" cy="12192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12</a:t>
            </a:r>
            <a:r>
              <a:rPr lang="en-US" sz="3600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‒50</a:t>
            </a:r>
            <a:endParaRPr 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pPr algn="ctr" eaLnBrk="1" hangingPunct="1"/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Israel’s Birth &amp; Preservation</a:t>
            </a:r>
          </a:p>
        </p:txBody>
      </p:sp>
    </p:spTree>
    <p:extLst>
      <p:ext uri="{BB962C8B-B14F-4D97-AF65-F5344CB8AC3E}">
        <p14:creationId xmlns:p14="http://schemas.microsoft.com/office/powerpoint/2010/main" val="39120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7CB8BC-E320-44BC-A2FE-22E3A653E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941" y="228600"/>
            <a:ext cx="959411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0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387" name="Group 3"/>
          <p:cNvGraphicFramePr>
            <a:graphicFrameLocks noGrp="1"/>
          </p:cNvGraphicFramePr>
          <p:nvPr>
            <p:ph type="tbl" idx="1"/>
          </p:nvPr>
        </p:nvGraphicFramePr>
        <p:xfrm>
          <a:off x="1706880" y="152401"/>
          <a:ext cx="8778240" cy="6553201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9103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en-US" sz="4000" b="1" dirty="0">
                          <a:solidFill>
                            <a:srgbClr val="FFFF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Matt 24 / Rev 6 Parallels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3" marB="45723" anchor="ctr" horzOverflow="overflow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813881"/>
                  </a:ext>
                </a:extLst>
              </a:tr>
              <a:tr h="120080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Prediction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Birth pangs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(Matt 24)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Seal judgments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(Rev 6)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899">
                <a:tc>
                  <a:txBody>
                    <a:bodyPr/>
                    <a:lstStyle/>
                    <a:p>
                      <a:pPr marL="2270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False Christ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24:5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6:2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899">
                <a:tc>
                  <a:txBody>
                    <a:bodyPr/>
                    <a:lstStyle/>
                    <a:p>
                      <a:pPr marL="2270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War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24:6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6:3-4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899">
                <a:tc>
                  <a:txBody>
                    <a:bodyPr/>
                    <a:lstStyle/>
                    <a:p>
                      <a:pPr marL="2270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Famine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24:7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6:5-6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899">
                <a:tc>
                  <a:txBody>
                    <a:bodyPr/>
                    <a:lstStyle/>
                    <a:p>
                      <a:pPr marL="2270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Death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24:6-7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6:7-8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1899">
                <a:tc>
                  <a:txBody>
                    <a:bodyPr/>
                    <a:lstStyle/>
                    <a:p>
                      <a:pPr marL="2270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Martyrs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24:9-13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6:9-11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1899">
                <a:tc>
                  <a:txBody>
                    <a:bodyPr/>
                    <a:lstStyle/>
                    <a:p>
                      <a:pPr marL="2270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Earthquakes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24:7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6:12-17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1899">
                <a:tc>
                  <a:txBody>
                    <a:bodyPr/>
                    <a:lstStyle/>
                    <a:p>
                      <a:pPr marL="2270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Evangelism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24:14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7:1-9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345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very Prophecy of the Bible: Clear Explanations for ...">
            <a:extLst>
              <a:ext uri="{FF2B5EF4-FFF2-40B4-BE49-F238E27FC236}">
                <a16:creationId xmlns:a16="http://schemas.microsoft.com/office/drawing/2014/main" id="{737C9917-4D80-4259-9070-44DD4B5CC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6213" y="247575"/>
            <a:ext cx="4219575" cy="63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99995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>
            <a:extLst>
              <a:ext uri="{FF2B5EF4-FFF2-40B4-BE49-F238E27FC236}">
                <a16:creationId xmlns:a16="http://schemas.microsoft.com/office/drawing/2014/main" id="{0D3B3810-DB99-15CB-E768-68580F0D8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3">
            <a:extLst>
              <a:ext uri="{FF2B5EF4-FFF2-40B4-BE49-F238E27FC236}">
                <a16:creationId xmlns:a16="http://schemas.microsoft.com/office/drawing/2014/main" id="{67FC5A31-6311-2A35-9BBB-94170DB23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30781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Aft>
                <a:spcPts val="1200"/>
              </a:spcAft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Genesis 2:16-17</a:t>
            </a:r>
          </a:p>
          <a:p>
            <a:pPr algn="just">
              <a:spcAft>
                <a:spcPts val="1000"/>
              </a:spcAft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The Lord God commanded the man, saying, ‘From any tree of the garden you may eat freely; 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but from the tree of the knowledge of good and evil you shall not eat, for in the day that you eat from it you will surely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die (</a:t>
            </a:r>
            <a:r>
              <a:rPr lang="en-US" sz="3600" b="1" i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muwth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.’”</a:t>
            </a:r>
          </a:p>
        </p:txBody>
      </p:sp>
      <p:pic>
        <p:nvPicPr>
          <p:cNvPr id="55300" name="Picture 3">
            <a:extLst>
              <a:ext uri="{FF2B5EF4-FFF2-40B4-BE49-F238E27FC236}">
                <a16:creationId xmlns:a16="http://schemas.microsoft.com/office/drawing/2014/main" id="{87A7463F-1356-F356-8EFF-F88A59AC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134" y="3048000"/>
            <a:ext cx="260773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>
            <a:extLst>
              <a:ext uri="{FF2B5EF4-FFF2-40B4-BE49-F238E27FC236}">
                <a16:creationId xmlns:a16="http://schemas.microsoft.com/office/drawing/2014/main" id="{4C47F37F-EEAD-330E-30DA-DD782033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3">
            <a:extLst>
              <a:ext uri="{FF2B5EF4-FFF2-40B4-BE49-F238E27FC236}">
                <a16:creationId xmlns:a16="http://schemas.microsoft.com/office/drawing/2014/main" id="{E4F01BD6-B067-0BFB-44E6-EDAD5152F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2954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Aft>
                <a:spcPts val="1200"/>
              </a:spcAft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Genesis 3:19</a:t>
            </a:r>
          </a:p>
          <a:p>
            <a:pPr algn="just">
              <a:spcAft>
                <a:spcPts val="0"/>
              </a:spcAft>
              <a:defRPr/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“By the sweat of your face You will eat bread, Till you return to the ground, Because from it you were taken; For you are dust, And to dust you shall return.”</a:t>
            </a:r>
          </a:p>
        </p:txBody>
      </p:sp>
      <p:pic>
        <p:nvPicPr>
          <p:cNvPr id="63492" name="Picture 3">
            <a:extLst>
              <a:ext uri="{FF2B5EF4-FFF2-40B4-BE49-F238E27FC236}">
                <a16:creationId xmlns:a16="http://schemas.microsoft.com/office/drawing/2014/main" id="{D0A289B8-0411-64FE-226C-A1339B67B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3048000"/>
            <a:ext cx="26066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>
            <a:extLst>
              <a:ext uri="{FF2B5EF4-FFF2-40B4-BE49-F238E27FC236}">
                <a16:creationId xmlns:a16="http://schemas.microsoft.com/office/drawing/2014/main" id="{C8B1616B-BBB1-31CF-BF08-9E03003C8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3">
            <a:extLst>
              <a:ext uri="{FF2B5EF4-FFF2-40B4-BE49-F238E27FC236}">
                <a16:creationId xmlns:a16="http://schemas.microsoft.com/office/drawing/2014/main" id="{E3E7116D-C1BA-0562-827F-B206A78FA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30781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Aft>
                <a:spcPts val="1200"/>
              </a:spcAft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 Corinthians 15:21-22</a:t>
            </a:r>
          </a:p>
          <a:p>
            <a:pPr algn="just">
              <a:spcAft>
                <a:spcPts val="1000"/>
              </a:spcAft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For since by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man came death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by a man also came the resurrection of the dead. 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For as in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Adam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all die, so also in Christ all will be made alive.”</a:t>
            </a:r>
          </a:p>
        </p:txBody>
      </p:sp>
      <p:pic>
        <p:nvPicPr>
          <p:cNvPr id="56324" name="Picture 1">
            <a:extLst>
              <a:ext uri="{FF2B5EF4-FFF2-40B4-BE49-F238E27FC236}">
                <a16:creationId xmlns:a16="http://schemas.microsoft.com/office/drawing/2014/main" id="{9C54F865-4044-4532-58B0-C95E8B54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2789238"/>
            <a:ext cx="26828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>
            <a:extLst>
              <a:ext uri="{FF2B5EF4-FFF2-40B4-BE49-F238E27FC236}">
                <a16:creationId xmlns:a16="http://schemas.microsoft.com/office/drawing/2014/main" id="{BE0A765D-2856-478A-DE37-E6772D5F3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3">
            <a:extLst>
              <a:ext uri="{FF2B5EF4-FFF2-40B4-BE49-F238E27FC236}">
                <a16:creationId xmlns:a16="http://schemas.microsoft.com/office/drawing/2014/main" id="{E9864499-6DE8-FD1F-8A25-A4B5A2492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30781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Aft>
                <a:spcPts val="1200"/>
              </a:spcAft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Romans 5:12</a:t>
            </a:r>
          </a:p>
          <a:p>
            <a:pPr algn="just">
              <a:spcAft>
                <a:spcPts val="1000"/>
              </a:spcAft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“Therefore, just as through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one man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sin entered into the world, and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death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through sin, and so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death spread to all men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because all sinned—.”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44B35CB-E2AF-2F15-BC63-0FCBD1A53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134" y="3048000"/>
            <a:ext cx="260773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4015A-623D-4976-828D-20D4B41D12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"/>
            <a:ext cx="12192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0"/>
            <a:ext cx="109728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Aft>
                <a:spcPts val="1200"/>
              </a:spcAft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Romans 6:23</a:t>
            </a:r>
          </a:p>
          <a:p>
            <a:pPr algn="just">
              <a:spcAft>
                <a:spcPts val="6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“For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wages of sin is death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but the free gift of God is eternal life in Christ Jesus our Lord.”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3BC66-27E6-4FBD-BB38-DB4528A0D5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291" y="2635310"/>
            <a:ext cx="2545419" cy="216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073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4015A-623D-4976-828D-20D4B41D12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"/>
            <a:ext cx="12192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0"/>
            <a:ext cx="109728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Aft>
                <a:spcPts val="1200"/>
              </a:spcAft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Hebrews 9:27</a:t>
            </a:r>
          </a:p>
          <a:p>
            <a:pPr algn="just">
              <a:spcAft>
                <a:spcPts val="6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i="0" u="none" strike="noStrike" dirty="0">
                <a:effectLst/>
                <a:latin typeface="Calibri" panose="020F0502020204030204" pitchFamily="34" charset="0"/>
              </a:rPr>
              <a:t>And inasmuch as it is appointed for men to </a:t>
            </a:r>
            <a:r>
              <a:rPr lang="en-US" sz="3600" b="1" i="0" u="sng" strike="noStrike" dirty="0">
                <a:solidFill>
                  <a:srgbClr val="FFFFCC"/>
                </a:solidFill>
                <a:effectLst/>
                <a:latin typeface="Calibri" panose="020F0502020204030204" pitchFamily="34" charset="0"/>
              </a:rPr>
              <a:t>die once</a:t>
            </a:r>
            <a:r>
              <a:rPr lang="en-US" sz="3600" i="0" u="none" strike="noStrike" dirty="0">
                <a:effectLst/>
                <a:latin typeface="Calibri" panose="020F0502020204030204" pitchFamily="34" charset="0"/>
              </a:rPr>
              <a:t> and after this </a:t>
            </a:r>
            <a:r>
              <a:rPr lang="en-US" sz="3600" u="none" strike="noStrike" dirty="0">
                <a:effectLst/>
                <a:latin typeface="Calibri" panose="020F0502020204030204" pitchFamily="34" charset="0"/>
              </a:rPr>
              <a:t>comes judgment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3BC66-27E6-4FBD-BB38-DB4528A0D5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291" y="2635310"/>
            <a:ext cx="2545419" cy="216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573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7949CF-8D3F-97A7-9EBD-5439BB9B6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30521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Revelation 21:4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He will wipe away every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tear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from their eyes; and there will no longer be any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death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; there will no longer be any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mourning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or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crying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or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pain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; the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first things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have passed away.”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A25A2E-5CBD-4BD6-B8D1-1237D222E3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591" y="2971800"/>
            <a:ext cx="206281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56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6477000" cy="4419600"/>
          </a:xfrm>
        </p:spPr>
        <p:txBody>
          <a:bodyPr/>
          <a:lstStyle/>
          <a:p>
            <a:pPr marL="457200" lvl="1" indent="-457200" eaLnBrk="1" hangingPunct="1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romanUcPeriod" startAt="2"/>
              <a:defRPr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12-50 (four people)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Abraham (12:1–25:11)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 (25:12–26:35)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 (27–36)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 (37–50) </a:t>
            </a:r>
          </a:p>
        </p:txBody>
      </p:sp>
      <p:sp>
        <p:nvSpPr>
          <p:cNvPr id="7" name="Rectangle 2050">
            <a:extLst>
              <a:ext uri="{FF2B5EF4-FFF2-40B4-BE49-F238E27FC236}">
                <a16:creationId xmlns:a16="http://schemas.microsoft.com/office/drawing/2014/main" id="{82F6E191-4850-492E-80EC-DCA9B0ADC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24300" y="228600"/>
            <a:ext cx="4343400" cy="914400"/>
          </a:xfrm>
        </p:spPr>
        <p:txBody>
          <a:bodyPr/>
          <a:lstStyle/>
          <a:p>
            <a:pPr algn="ctr" eaLnBrk="1" hangingPunct="1"/>
            <a:r>
              <a:rPr lang="en-US" sz="3600" dirty="0"/>
              <a:t>GENESIS STRUCTURE</a:t>
            </a:r>
          </a:p>
        </p:txBody>
      </p:sp>
      <p:pic>
        <p:nvPicPr>
          <p:cNvPr id="8" name="Picture 4" descr="5 Bible Lessons to Learn From the Book of Genesis | Jack Wellman">
            <a:extLst>
              <a:ext uri="{FF2B5EF4-FFF2-40B4-BE49-F238E27FC236}">
                <a16:creationId xmlns:a16="http://schemas.microsoft.com/office/drawing/2014/main" id="{39237039-C3D8-40A9-89D9-6312DC92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8955" y="2286000"/>
            <a:ext cx="343243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F7F49B-01B0-4DFB-8914-3EF5260CE8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52400"/>
            <a:ext cx="107492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179" y="228600"/>
            <a:ext cx="9769643" cy="6400800"/>
          </a:xfrm>
          <a:prstGeom prst="rect">
            <a:avLst/>
          </a:prstGeom>
          <a:ln>
            <a:solidFill>
              <a:srgbClr val="FFFFCC"/>
            </a:solidFill>
          </a:ln>
        </p:spPr>
      </p:pic>
    </p:spTree>
    <p:extLst>
      <p:ext uri="{BB962C8B-B14F-4D97-AF65-F5344CB8AC3E}">
        <p14:creationId xmlns:p14="http://schemas.microsoft.com/office/powerpoint/2010/main" val="800033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33835-9644-5EC1-4377-41DA468F3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4D0DDB87-6120-D548-EEDA-01438DA39F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48:21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Exodus Prophecy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C3655B48-F96A-35B8-6E16-A0321B353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Immediate future: Jacob’s death (21a)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Distant future: Exodus (21b)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3B7967-CCFF-21B5-1AB9-10F787DA53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350659-CF30-D2AF-2BAA-3AF57230CE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1"/>
            <a:ext cx="1097280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783" eaLnBrk="1" hangingPunct="1"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John 14:16-17</a:t>
            </a:r>
          </a:p>
          <a:p>
            <a:pPr algn="just">
              <a:spcAft>
                <a:spcPts val="750"/>
              </a:spcAft>
            </a:pPr>
            <a:r>
              <a:rPr lang="en-US" sz="35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16 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will ask the Father, and He will give you another Helper, that </a:t>
            </a:r>
            <a:r>
              <a:rPr lang="en-US" sz="35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may be with you </a:t>
            </a:r>
            <a:r>
              <a:rPr lang="en-US" sz="35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forever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5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17 </a:t>
            </a: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that is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Spirit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truth, whom the world cannot receive, because it does not see </a:t>
            </a:r>
            <a:r>
              <a:rPr lang="en-US" sz="35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Him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or know </a:t>
            </a:r>
            <a:r>
              <a:rPr lang="en-US" sz="35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Him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you know </a:t>
            </a:r>
            <a:r>
              <a:rPr lang="en-US" sz="35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Him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because </a:t>
            </a:r>
            <a:r>
              <a:rPr lang="en-US" sz="35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abides with you and will be in you.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BB1750-33B0-4FB7-B1C6-763305E589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430" y="3413760"/>
            <a:ext cx="155314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45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634" y="228600"/>
            <a:ext cx="883073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24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33009-6BD2-8B26-559A-7AFA2FB01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EFEE0-BCBD-B277-5545-72B2BC82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9" y="228600"/>
            <a:ext cx="10727363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0420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194D9-ABF1-D57E-179C-6C827EB4E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AB0B4-F6D9-69EF-6D5E-0653B8F3B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04C405-DE50-5131-2375-54A15CA74908}"/>
              </a:ext>
            </a:extLst>
          </p:cNvPr>
          <p:cNvSpPr txBox="1"/>
          <p:nvPr/>
        </p:nvSpPr>
        <p:spPr>
          <a:xfrm>
            <a:off x="609600" y="0"/>
            <a:ext cx="10972800" cy="5101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defTabSz="685783"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Genesis 15:13–14, 16</a:t>
            </a:r>
          </a:p>
          <a:p>
            <a:pPr marL="0" marR="0" algn="just">
              <a:spcAft>
                <a:spcPts val="1000"/>
              </a:spcAft>
            </a:pPr>
            <a:r>
              <a:rPr lang="en-US" sz="3400" u="none" strike="noStrike" baseline="30000" dirty="0">
                <a:effectLst/>
                <a:latin typeface="Calibri" panose="020F0502020204030204" pitchFamily="34" charset="0"/>
              </a:rPr>
              <a:t>13</a:t>
            </a:r>
            <a:r>
              <a:rPr lang="en-US" sz="34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3400" i="1" dirty="0">
                <a:effectLst/>
                <a:latin typeface="Calibri" panose="020F0502020204030204" pitchFamily="34" charset="0"/>
              </a:rPr>
              <a:t>God</a:t>
            </a:r>
            <a:r>
              <a:rPr lang="en-US" sz="3400" dirty="0">
                <a:effectLst/>
                <a:latin typeface="Calibri" panose="020F0502020204030204" pitchFamily="34" charset="0"/>
              </a:rPr>
              <a:t> said to Abram, “Know for certain that your descendants will be strangers in a land that is not theirs, where they will be enslaved and oppressed four hundred years. </a:t>
            </a:r>
            <a:r>
              <a:rPr lang="en-US" sz="3400" u="none" strike="noStrike" baseline="30000" dirty="0">
                <a:effectLst/>
                <a:latin typeface="Calibri" panose="020F0502020204030204" pitchFamily="34" charset="0"/>
              </a:rPr>
              <a:t>14</a:t>
            </a:r>
            <a:r>
              <a:rPr lang="en-US" sz="34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3400" dirty="0">
                <a:effectLst/>
                <a:latin typeface="Calibri" panose="020F0502020204030204" pitchFamily="34" charset="0"/>
              </a:rPr>
              <a:t>“But I will also judge the nation whom they will serve, and afterward </a:t>
            </a:r>
            <a:r>
              <a:rPr lang="en-US" sz="3400" b="1" u="sng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will come out with many possessions</a:t>
            </a:r>
            <a:r>
              <a:rPr lang="en-US" sz="3400" dirty="0">
                <a:effectLst/>
                <a:latin typeface="Calibri" panose="020F0502020204030204" pitchFamily="34" charset="0"/>
              </a:rPr>
              <a:t>….</a:t>
            </a:r>
            <a:r>
              <a:rPr lang="en-US" sz="3400" u="none" strike="noStrike" baseline="30000" dirty="0">
                <a:effectLst/>
                <a:latin typeface="Calibri" panose="020F0502020204030204" pitchFamily="34" charset="0"/>
              </a:rPr>
              <a:t>16</a:t>
            </a:r>
            <a:r>
              <a:rPr lang="en-US" sz="34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3400" dirty="0">
                <a:effectLst/>
                <a:latin typeface="Calibri" panose="020F0502020204030204" pitchFamily="34" charset="0"/>
              </a:rPr>
              <a:t>“Then in the fourth generation they will return here, for the iniquity of the Amorite is not yet complete.” </a:t>
            </a:r>
          </a:p>
        </p:txBody>
      </p:sp>
    </p:spTree>
    <p:extLst>
      <p:ext uri="{BB962C8B-B14F-4D97-AF65-F5344CB8AC3E}">
        <p14:creationId xmlns:p14="http://schemas.microsoft.com/office/powerpoint/2010/main" val="403059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642003" y="228600"/>
            <a:ext cx="890799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436114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3D376-BEC2-19E1-5B84-064D0D7E3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74A651A-55F1-BA26-1822-059EBEE167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967" y="137160"/>
            <a:ext cx="8734067" cy="65836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0746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32F39-3757-329C-DB5B-1C1E0D181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0968277E-EA60-5FAF-571A-3B01B99F98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057400"/>
            <a:ext cx="7757546" cy="27432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prophecy (21)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additional inheritance (22)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B71165-C513-F8E9-6EB6-2632FA46C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Genesis 48:21-22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Exodus Prophecy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396B82-555E-4B5B-88E7-931B209D58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7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F2099-4996-AF7D-AE3E-1E69869BB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45181DF5-A9D3-5E5E-F146-BE58ACD18F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48:22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Joseph’s Additional Inheritance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F97B87A6-460D-97E3-31A9-C7D701C61D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Jacob’s gift to Joseph (22a)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Jacob’s original acquisition (22b)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272207-2B54-70A6-52A5-50705F0681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79FE2-18AA-1D4C-6CDE-9FC07B145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398AFE0-ACD8-A125-C155-5DA6FCFBD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056" y="1447800"/>
            <a:ext cx="60849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+mj-lt"/>
              <a:buAutoNum type="romanUcPeriod" startAt="7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second reunion with his brothers (43‒45)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AutoNum type="romanUcPeriod" startAt="7"/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second reunion with his brothers (43‒45)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AutoNum type="romanUcPeriod" startAt="7"/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Sojourn to Egypt (46:1‒47:12)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AutoNum type="romanUcPeriod" startAt="7"/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Famine’s course (47:13-26)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AutoNum type="romanUcPeriod" startAt="7"/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 in Egypt (47:27-31)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AutoNum type="romanUcPeriod" startAt="7"/>
              <a:defRPr/>
            </a:pPr>
            <a:r>
              <a:rPr lang="en-US" sz="2800" b="1" u="sng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 blesses Joseph’s sons (48)</a:t>
            </a:r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FD748456-2684-2E30-F23B-1FCB93F608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37‒50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Joseph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670A8C0D-9237-FBB5-E05F-92E52A908F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5475344" cy="49530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 sold unto Egypt (37)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Canaan’s corruption (38)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 falsely accused (39)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short-term predictions (40)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elevation (41)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first reunion with his brothers (42)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3776AE-C862-9205-A7FB-F3C824E2EC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76200"/>
            <a:ext cx="1074928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57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2EC55-7AF0-5B15-C525-025D93783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7276BC86-5741-5BB1-D967-36DD8C2ECD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48:22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Joseph’s Additional Inheritance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2C20A7ED-F0D9-5881-0642-9BA06E0D02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Jacob’s gift to Joseph (22a)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Jacob’s original acquisition (22b)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58028B-396F-6514-D325-BEBF69CFE7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2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9097B-93A9-C895-425A-EEB5A9CF0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>
            <a:extLst>
              <a:ext uri="{FF2B5EF4-FFF2-40B4-BE49-F238E27FC236}">
                <a16:creationId xmlns:a16="http://schemas.microsoft.com/office/drawing/2014/main" id="{B335FD4F-AFA0-097D-7853-64E7BFC64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22400"/>
            <a:ext cx="10972800" cy="4978400"/>
          </a:xfrm>
        </p:spPr>
        <p:txBody>
          <a:bodyPr/>
          <a:lstStyle/>
          <a:p>
            <a:pPr marL="0" indent="0" algn="just">
              <a:buNone/>
            </a:pPr>
            <a:r>
              <a:rPr lang="en-US" b="0" i="0" dirty="0">
                <a:effectLst/>
                <a:cs typeface="Calibri" panose="020F0502020204030204" pitchFamily="34" charset="0"/>
              </a:rPr>
              <a:t>“</a:t>
            </a:r>
            <a:r>
              <a:rPr lang="en-US" dirty="0">
                <a:effectLst/>
              </a:rPr>
              <a:t>In 48:22, Jacob gave a special inheritance to Joseph: </a:t>
            </a:r>
            <a:r>
              <a:rPr lang="en-US" i="1" dirty="0">
                <a:effectLst/>
              </a:rPr>
              <a:t>Moreover I have given to you one portion above your brethren</a:t>
            </a:r>
            <a:r>
              <a:rPr lang="en-US" dirty="0">
                <a:effectLst/>
              </a:rPr>
              <a:t>. This may refer to the double portion given to the firstborn; and therefore, instead of being the father of one tribe, he became the father of two tribes. The Hebrew text reads </a:t>
            </a:r>
            <a:r>
              <a:rPr lang="en-US" i="1" dirty="0" err="1">
                <a:effectLst/>
              </a:rPr>
              <a:t>shechem</a:t>
            </a:r>
            <a:r>
              <a:rPr lang="en-US" dirty="0">
                <a:effectLst/>
              </a:rPr>
              <a:t>, translated as </a:t>
            </a:r>
            <a:r>
              <a:rPr lang="en-US" i="1" dirty="0">
                <a:effectLst/>
              </a:rPr>
              <a:t>portion</a:t>
            </a:r>
            <a:r>
              <a:rPr lang="en-US" dirty="0">
                <a:effectLst/>
              </a:rPr>
              <a:t>, but it is also the name of the City of </a:t>
            </a:r>
            <a:r>
              <a:rPr lang="en-US" dirty="0" err="1">
                <a:effectLst/>
              </a:rPr>
              <a:t>Shechem</a:t>
            </a:r>
            <a:r>
              <a:rPr lang="en-US" dirty="0">
                <a:effectLst/>
              </a:rPr>
              <a:t>. Therefore, this word might very well be a reference to the City of </a:t>
            </a:r>
            <a:r>
              <a:rPr lang="en-US" dirty="0" err="1">
                <a:effectLst/>
              </a:rPr>
              <a:t>Shechem</a:t>
            </a:r>
            <a:r>
              <a:rPr lang="en-US" dirty="0">
                <a:effectLst/>
              </a:rPr>
              <a:t> where Jacob bought a parcel of ground (Gen. 33:19). Thus Jacob gave that parcel of ground that he bought by the City of </a:t>
            </a:r>
            <a:r>
              <a:rPr lang="en-US" dirty="0" err="1">
                <a:effectLst/>
              </a:rPr>
              <a:t>Shechem</a:t>
            </a:r>
            <a:r>
              <a:rPr lang="en-US" dirty="0">
                <a:effectLst/>
              </a:rPr>
              <a:t> to the ownership of Joseph.”</a:t>
            </a:r>
            <a:endParaRPr lang="en-US" dirty="0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085DF789-A11D-285C-E7AC-23D3790B3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219670"/>
            <a:ext cx="54292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Dr. Arnold G. Fruchtenbaum</a:t>
            </a:r>
          </a:p>
          <a:p>
            <a:pPr algn="ctr"/>
            <a:r>
              <a:rPr lang="en-US" alt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The Book of Genesis, </a:t>
            </a: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631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7ED74B-0F75-D0E3-D125-E82347EDBC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6200"/>
            <a:ext cx="684944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DC5F50-E715-69EB-7F0A-0DD22D529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0147" y="76200"/>
            <a:ext cx="732253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6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02806-F284-FD04-4BF1-16FA5625D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F522FC-1063-0AA3-3344-BC1DEBB61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A0C787-A732-5F8B-EE27-3CC377D31D77}"/>
              </a:ext>
            </a:extLst>
          </p:cNvPr>
          <p:cNvSpPr txBox="1"/>
          <p:nvPr/>
        </p:nvSpPr>
        <p:spPr>
          <a:xfrm>
            <a:off x="609600" y="0"/>
            <a:ext cx="10972800" cy="5255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1 Peter 1:3–5</a:t>
            </a:r>
          </a:p>
          <a:p>
            <a:pPr marL="0" marR="0" algn="just">
              <a:spcAft>
                <a:spcPts val="1000"/>
              </a:spcAft>
            </a:pPr>
            <a:r>
              <a:rPr lang="en-US" sz="3600" u="none" strike="noStrike" baseline="30000">
                <a:effectLst/>
                <a:latin typeface="Calibri" panose="020F0502020204030204" pitchFamily="34" charset="0"/>
              </a:rPr>
              <a:t>3</a:t>
            </a:r>
            <a:r>
              <a:rPr lang="en-US" sz="3600" u="none" strike="noStrike">
                <a:effectLst/>
                <a:latin typeface="Calibri" panose="020F0502020204030204" pitchFamily="34" charset="0"/>
              </a:rPr>
              <a:t> “</a:t>
            </a:r>
            <a:r>
              <a:rPr lang="en-US" sz="3600">
                <a:effectLst/>
                <a:latin typeface="Calibri" panose="020F0502020204030204" pitchFamily="34" charset="0"/>
              </a:rPr>
              <a:t>Blessed </a:t>
            </a:r>
            <a:r>
              <a:rPr lang="en-US" sz="3600" dirty="0">
                <a:effectLst/>
                <a:latin typeface="Calibri" panose="020F0502020204030204" pitchFamily="34" charset="0"/>
              </a:rPr>
              <a:t>be the God and Father of our Lord Jesus Christ, who according to His great mercy has caused us to be born again to a living hope through the resurrection of Jesus Christ from the dead, </a:t>
            </a:r>
            <a:r>
              <a:rPr lang="en-US" sz="3600" u="none" strike="noStrike" baseline="30000" dirty="0">
                <a:effectLst/>
                <a:latin typeface="Calibri" panose="020F0502020204030204" pitchFamily="34" charset="0"/>
              </a:rPr>
              <a:t>4</a:t>
            </a:r>
            <a:r>
              <a:rPr lang="en-US" sz="36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</a:rPr>
              <a:t>to </a:t>
            </a:r>
            <a:r>
              <a:rPr lang="en-US" sz="3600" i="1" dirty="0">
                <a:effectLst/>
                <a:latin typeface="Calibri" panose="020F0502020204030204" pitchFamily="34" charset="0"/>
              </a:rPr>
              <a:t>obtain</a:t>
            </a:r>
            <a:r>
              <a:rPr lang="en-US" sz="3600" dirty="0">
                <a:effectLst/>
                <a:latin typeface="Calibri" panose="020F0502020204030204" pitchFamily="34" charset="0"/>
              </a:rPr>
              <a:t> an </a:t>
            </a:r>
            <a:r>
              <a:rPr lang="en-US" sz="3600" b="1" u="sng" dirty="0">
                <a:solidFill>
                  <a:srgbClr val="FFFFCC"/>
                </a:solidFill>
                <a:latin typeface="Calibri" panose="020F0502020204030204" pitchFamily="34" charset="0"/>
              </a:rPr>
              <a:t>inheritance</a:t>
            </a:r>
            <a:r>
              <a:rPr lang="en-US" sz="3600" dirty="0">
                <a:effectLst/>
                <a:latin typeface="Calibri" panose="020F0502020204030204" pitchFamily="34" charset="0"/>
              </a:rPr>
              <a:t> </a:t>
            </a:r>
            <a:r>
              <a:rPr lang="en-US" sz="3600" i="1" dirty="0">
                <a:effectLst/>
                <a:latin typeface="Calibri" panose="020F0502020204030204" pitchFamily="34" charset="0"/>
              </a:rPr>
              <a:t>which is</a:t>
            </a:r>
            <a:r>
              <a:rPr lang="en-US" sz="3600" dirty="0">
                <a:effectLst/>
                <a:latin typeface="Calibri" panose="020F0502020204030204" pitchFamily="34" charset="0"/>
              </a:rPr>
              <a:t> imperishable and undefiled and will not fade away, reserved in heaven for you, </a:t>
            </a:r>
            <a:r>
              <a:rPr lang="en-US" sz="3600" u="none" strike="noStrike" baseline="30000" dirty="0">
                <a:effectLst/>
                <a:latin typeface="Calibri" panose="020F0502020204030204" pitchFamily="34" charset="0"/>
              </a:rPr>
              <a:t>5</a:t>
            </a:r>
            <a:r>
              <a:rPr lang="en-US" sz="36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</a:rPr>
              <a:t>who are protected by the power of God through faith for a salvation ready to be revealed in the last </a:t>
            </a:r>
            <a:r>
              <a:rPr lang="en-US" sz="3600">
                <a:effectLst/>
                <a:latin typeface="Calibri" panose="020F0502020204030204" pitchFamily="34" charset="0"/>
              </a:rPr>
              <a:t>time.” </a:t>
            </a:r>
            <a:endParaRPr lang="en-US" sz="36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0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249C7-4D1C-E406-A9E2-1224A6014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5AAB9A6-2C0F-F446-ECE0-979AD887B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48:22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Joseph’s Additional Inheritance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AE0BCB57-80D5-1F46-734C-0FBA77F7A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Jacob’s gift to Joseph (22a)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Jacob’s original acquisition (22b)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23A8A0-26F6-7687-6F01-BC0F24C43E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6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B3794F-399C-F8E2-20BD-0BD7133D2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95250"/>
            <a:ext cx="7334250" cy="6667500"/>
          </a:xfrm>
          <a:prstGeom prst="rect">
            <a:avLst/>
          </a:prstGeom>
        </p:spPr>
      </p:pic>
      <p:sp>
        <p:nvSpPr>
          <p:cNvPr id="5" name="Oval 7">
            <a:extLst>
              <a:ext uri="{FF2B5EF4-FFF2-40B4-BE49-F238E27FC236}">
                <a16:creationId xmlns:a16="http://schemas.microsoft.com/office/drawing/2014/main" id="{CDB21359-5649-FF8A-1214-6D322EF8A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267200"/>
            <a:ext cx="1219200" cy="6096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63682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B84AC4D-59C2-4053-81EC-A24011A9A6B4}"/>
              </a:ext>
            </a:extLst>
          </p:cNvPr>
          <p:cNvGraphicFramePr>
            <a:graphicFrameLocks noGrp="1"/>
          </p:cNvGraphicFramePr>
          <p:nvPr/>
        </p:nvGraphicFramePr>
        <p:xfrm>
          <a:off x="1790700" y="228600"/>
          <a:ext cx="8610600" cy="65461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05300">
                  <a:extLst>
                    <a:ext uri="{9D8B030D-6E8A-4147-A177-3AD203B41FA5}">
                      <a16:colId xmlns:a16="http://schemas.microsoft.com/office/drawing/2014/main" val="319069713"/>
                    </a:ext>
                  </a:extLst>
                </a:gridCol>
                <a:gridCol w="4305300">
                  <a:extLst>
                    <a:ext uri="{9D8B030D-6E8A-4147-A177-3AD203B41FA5}">
                      <a16:colId xmlns:a16="http://schemas.microsoft.com/office/drawing/2014/main" val="352119831"/>
                    </a:ext>
                  </a:extLst>
                </a:gridCol>
              </a:tblGrid>
              <a:tr h="838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+mj-ea"/>
                          <a:cs typeface="+mj-cs"/>
                        </a:rPr>
                        <a:t>Beginning Themes</a:t>
                      </a:r>
                      <a:endParaRPr lang="en-US" sz="3600" noProof="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32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5080952"/>
                  </a:ext>
                </a:extLst>
              </a:tr>
              <a:tr h="4916078">
                <a:tc>
                  <a:txBody>
                    <a:bodyPr/>
                    <a:lstStyle/>
                    <a:p>
                      <a:pPr marL="9144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Universe</a:t>
                      </a:r>
                    </a:p>
                    <a:p>
                      <a:pPr marL="9144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Life</a:t>
                      </a:r>
                    </a:p>
                    <a:p>
                      <a:pPr marL="9144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Man</a:t>
                      </a:r>
                    </a:p>
                    <a:p>
                      <a:pPr marL="9144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Marriage</a:t>
                      </a:r>
                    </a:p>
                    <a:p>
                      <a:pPr marL="9144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Evil</a:t>
                      </a:r>
                    </a:p>
                    <a:p>
                      <a:pPr marL="9144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Clothing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Religion</a:t>
                      </a:r>
                    </a:p>
                    <a:p>
                      <a:pPr marL="18288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Salvation</a:t>
                      </a:r>
                    </a:p>
                    <a:p>
                      <a:pPr marL="18288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Language</a:t>
                      </a:r>
                    </a:p>
                    <a:p>
                      <a:pPr marL="18288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Government</a:t>
                      </a:r>
                    </a:p>
                    <a:p>
                      <a:pPr marL="18288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Nations</a:t>
                      </a:r>
                    </a:p>
                    <a:p>
                      <a:pPr marL="18288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Israel</a:t>
                      </a:r>
                      <a:endParaRPr kumimoji="0" lang="en-US" sz="32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4485221"/>
                  </a:ext>
                </a:extLst>
              </a:tr>
              <a:tr h="79185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Morris, </a:t>
                      </a:r>
                      <a:r>
                        <a:rPr lang="en-US" sz="2000" i="1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Genesis Record</a:t>
                      </a: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, 18-20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32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2565561"/>
                  </a:ext>
                </a:extLst>
              </a:tr>
            </a:tbl>
          </a:graphicData>
        </a:graphic>
      </p:graphicFrame>
      <p:pic>
        <p:nvPicPr>
          <p:cNvPr id="12" name="Picture 4" descr="5 Bible Lessons to Learn From the Book of Genesis | Jack Wellman">
            <a:extLst>
              <a:ext uri="{FF2B5EF4-FFF2-40B4-BE49-F238E27FC236}">
                <a16:creationId xmlns:a16="http://schemas.microsoft.com/office/drawing/2014/main" id="{BB928A33-AF8F-4BCD-AF26-AFBCC9F57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6271" y="2743200"/>
            <a:ext cx="205946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29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60E5B2-428F-4547-94CC-D2352E16F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602" y="137160"/>
            <a:ext cx="8240797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6145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E60B59-A97D-4322-BE9C-037B5CEFEF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303929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Aft>
                <a:spcPts val="900"/>
              </a:spcAft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Corinthians 3:10-15</a:t>
            </a:r>
          </a:p>
          <a:p>
            <a:pPr algn="just"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any man’s work which he has built on it remains, he will receive a reward. 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any man’s work is burned up, he will suffer loss; but he himself will be saved, yet so as through fire.”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C497A-5CD2-498C-8745-D774F2F76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940" y="2819400"/>
            <a:ext cx="2248121" cy="20116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854174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366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86950-6207-F9DB-9E74-E05DFBF3C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6A773FC-9CFF-7DB3-43AA-47AF50586B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2738" y="228600"/>
            <a:ext cx="6486525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48:1-22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Jacob Blesses Joseph’s Sons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D3707B85-7B21-225E-19B1-9D36C921AC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29600" cy="39624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Adoption (48:1-7)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Blessing of Manasseh &amp; Ephraim (48:8-20)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prophecy (48:21-22)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E6752-D1D3-7E30-325D-B4B8D50524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0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86950-6207-F9DB-9E74-E05DFBF3C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6A773FC-9CFF-7DB3-43AA-47AF50586B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2738" y="228600"/>
            <a:ext cx="6486525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48:1-22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Jacob Blesses Joseph’s Sons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D3707B85-7B21-225E-19B1-9D36C921AC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29600" cy="39624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Adoption (48:1-7)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Blessing of Manasseh &amp; Ephraim (48:8-20)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prophecy (48:21-22)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E6752-D1D3-7E30-325D-B4B8D50524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9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70BF0-D293-E027-7267-452D618CA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E259943F-7C9D-7831-BAF5-A815A17E2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057400"/>
            <a:ext cx="7757546" cy="27432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prophecy (21)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additional inheritance (22)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EC3C20D-BC19-B7BA-A154-6148453C96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Genesis 48:21-22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Exodus Prophecy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38CE94-73B4-BFDD-B50A-7F370C40B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2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4087346"/>
            <a:ext cx="10972800" cy="2313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3600" u="none" strike="noStrike" baseline="30000" dirty="0">
                <a:effectLst/>
                <a:latin typeface="Calibri" panose="020F0502020204030204" pitchFamily="34" charset="0"/>
              </a:rPr>
              <a:t>24</a:t>
            </a:r>
            <a:r>
              <a:rPr lang="en-US" sz="36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/>
                <a:latin typeface="Calibri" panose="020F0502020204030204" pitchFamily="34" charset="0"/>
              </a:rPr>
              <a:t> bless you, and keep you; </a:t>
            </a:r>
            <a:r>
              <a:rPr lang="en-US" sz="3600" u="none" strike="noStrike" baseline="30000" dirty="0">
                <a:effectLst/>
                <a:latin typeface="Calibri" panose="020F0502020204030204" pitchFamily="34" charset="0"/>
              </a:rPr>
              <a:t>25</a:t>
            </a:r>
            <a:r>
              <a:rPr lang="en-US" sz="36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/>
                <a:latin typeface="Calibri" panose="020F0502020204030204" pitchFamily="34" charset="0"/>
              </a:rPr>
              <a:t> make His face shine on you, And be gracious to you; </a:t>
            </a:r>
            <a:r>
              <a:rPr lang="en-US" sz="3600" u="none" strike="noStrike" baseline="30000" dirty="0">
                <a:effectLst/>
                <a:latin typeface="Calibri" panose="020F0502020204030204" pitchFamily="34" charset="0"/>
              </a:rPr>
              <a:t>26</a:t>
            </a:r>
            <a:r>
              <a:rPr lang="en-US" sz="36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/>
                <a:latin typeface="Calibri" panose="020F0502020204030204" pitchFamily="34" charset="0"/>
              </a:rPr>
              <a:t> lift up His countenance on you, And give you peace</a:t>
            </a:r>
            <a:r>
              <a:rPr lang="en-US" sz="3600" dirty="0">
                <a:latin typeface="Calibri" panose="020F0502020204030204" pitchFamily="34" charset="0"/>
              </a:rPr>
              <a:t>.</a:t>
            </a:r>
          </a:p>
          <a:p>
            <a:pPr algn="r"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latin typeface="Calibri" panose="020F0502020204030204" pitchFamily="34" charset="0"/>
              </a:rPr>
              <a:t>Numbers 6:24–26 (NASB95)</a:t>
            </a:r>
            <a:endParaRPr lang="en-US" sz="28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80A0FF-365B-4E3B-8121-89E750C511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254" y="533400"/>
            <a:ext cx="591549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70BF0-D293-E027-7267-452D618CA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E259943F-7C9D-7831-BAF5-A815A17E2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057400"/>
            <a:ext cx="7757546" cy="27432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prophecy (21)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additional inheritance (22)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EC3C20D-BC19-B7BA-A154-6148453C96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Genesis 48:21-22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Exodus Prophecy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38CE94-73B4-BFDD-B50A-7F370C40B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D33EE-B877-BD78-ABCF-C54693C5D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7237EB67-55EA-25EF-B9EA-38EED54A58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057400"/>
            <a:ext cx="7757546" cy="27432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prophecy (21)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additional inheritance (22)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2C592FA-80EE-58C5-D041-9407EE3A6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Genesis 48:21-22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Exodus Prophecy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D0AF2F-A60D-80BB-2047-0840FB086F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9D0BB-0E61-D4B4-0C77-57E42E8C8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7C269E35-7643-D905-DB01-B142A0128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48:21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Exodus Prophecy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0EF1BE87-4E5E-BCF4-A3E0-697D446C79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Immediate future: Jacob’s death (21a)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Distant future: Exodus (21b)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DAF7F3-B286-50F4-CA6C-58C2D5BEED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4F16A-53DE-413D-0226-D1C1FFC1E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EC381632-5390-B274-9472-EE8435CF15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48:21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Exodus Prophecy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9953199B-9010-3BF3-46E0-D813201806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Immediate future: Jacob’s death (21a)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Distant future: Exodus (21b)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994E55-AF25-BD7A-85A6-A8D68541AA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8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BFFF7A-03C0-43AF-9B91-CAAF5175F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799" cy="359329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Matthew 24:1-2</a:t>
            </a:r>
          </a:p>
          <a:p>
            <a:pPr algn="just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Jesus came out from the temple and was going away when His disciples came up to point out the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temple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buildings to Him. 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He said to them, “Do you not see all these things? Truly I say to you,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not one stone here will be left upon another, which will not be torn down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993578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12140"/>
</p:tagLst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42805</TotalTime>
  <Words>1227</Words>
  <Application>Microsoft Office PowerPoint</Application>
  <PresentationFormat>Widescreen</PresentationFormat>
  <Paragraphs>135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Calibri</vt:lpstr>
      <vt:lpstr>Symbol</vt:lpstr>
      <vt:lpstr>Times New Roman</vt:lpstr>
      <vt:lpstr>Wingdings</vt:lpstr>
      <vt:lpstr>Azure</vt:lpstr>
      <vt:lpstr>PowerPoint Presentation</vt:lpstr>
      <vt:lpstr>GENESIS STRUCTURE</vt:lpstr>
      <vt:lpstr>Genesis 37‒50 Joseph</vt:lpstr>
      <vt:lpstr>Genesis 48:1-22 Jacob Blesses Joseph’s Sons</vt:lpstr>
      <vt:lpstr>III. Genesis 48:21-22 Exodus Prophecy</vt:lpstr>
      <vt:lpstr>III. Genesis 48:21-22 Exodus Prophecy</vt:lpstr>
      <vt:lpstr>Genesis 48:21 Exodus Prophecy</vt:lpstr>
      <vt:lpstr>Genesis 48:21 Exodus Prophecy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Genesis 48:21 Exodus Prophecy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Genesis 48:21-22 Exodus Prophecy</vt:lpstr>
      <vt:lpstr>Genesis 48:22 Joseph’s Additional Inheritance</vt:lpstr>
      <vt:lpstr>Genesis 48:22 Joseph’s Additional Inheritance</vt:lpstr>
      <vt:lpstr>PowerPoint Presentation</vt:lpstr>
      <vt:lpstr>PowerPoint Presentation</vt:lpstr>
      <vt:lpstr>Genesis 48:22 Joseph’s Additional Inheritance</vt:lpstr>
      <vt:lpstr>PowerPoint Presentation</vt:lpstr>
      <vt:lpstr>PowerPoint Presentation</vt:lpstr>
      <vt:lpstr>PowerPoint Presentation</vt:lpstr>
      <vt:lpstr>PowerPoint Presentation</vt:lpstr>
      <vt:lpstr>Conclusion</vt:lpstr>
      <vt:lpstr>Genesis 48:1-22 Jacob Blesses Joseph’s Sons</vt:lpstr>
      <vt:lpstr>III. Genesis 48:21-22 Exodus Prophecy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Genesis 186 - 48v21-22</dc:title>
  <dc:subject>Genesis 48</dc:subject>
  <dc:creator>A. Woods</dc:creator>
  <dc:description>Modified by Jim McGowan</dc:description>
  <cp:lastModifiedBy>anne woods</cp:lastModifiedBy>
  <cp:revision>4541</cp:revision>
  <cp:lastPrinted>2024-11-15T16:21:07Z</cp:lastPrinted>
  <dcterms:created xsi:type="dcterms:W3CDTF">2009-03-17T12:21:13Z</dcterms:created>
  <dcterms:modified xsi:type="dcterms:W3CDTF">2024-12-29T00:04:07Z</dcterms:modified>
</cp:coreProperties>
</file>