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2"/>
  </p:notesMasterIdLst>
  <p:handoutMasterIdLst>
    <p:handoutMasterId r:id="rId103"/>
  </p:handoutMasterIdLst>
  <p:sldIdLst>
    <p:sldId id="256" r:id="rId2"/>
    <p:sldId id="5231" r:id="rId3"/>
    <p:sldId id="1503" r:id="rId4"/>
    <p:sldId id="5252" r:id="rId5"/>
    <p:sldId id="7041" r:id="rId6"/>
    <p:sldId id="7042" r:id="rId7"/>
    <p:sldId id="27574" r:id="rId8"/>
    <p:sldId id="27575" r:id="rId9"/>
    <p:sldId id="277" r:id="rId10"/>
    <p:sldId id="2604" r:id="rId11"/>
    <p:sldId id="257" r:id="rId12"/>
    <p:sldId id="4273" r:id="rId13"/>
    <p:sldId id="7043" r:id="rId14"/>
    <p:sldId id="259" r:id="rId15"/>
    <p:sldId id="278" r:id="rId16"/>
    <p:sldId id="7524" r:id="rId17"/>
    <p:sldId id="4278" r:id="rId18"/>
    <p:sldId id="260" r:id="rId19"/>
    <p:sldId id="2017" r:id="rId20"/>
    <p:sldId id="261" r:id="rId21"/>
    <p:sldId id="7525" r:id="rId22"/>
    <p:sldId id="4279" r:id="rId23"/>
    <p:sldId id="281" r:id="rId24"/>
    <p:sldId id="2630" r:id="rId25"/>
    <p:sldId id="12152" r:id="rId26"/>
    <p:sldId id="2631" r:id="rId27"/>
    <p:sldId id="2632" r:id="rId28"/>
    <p:sldId id="4272" r:id="rId29"/>
    <p:sldId id="2629" r:id="rId30"/>
    <p:sldId id="5966" r:id="rId31"/>
    <p:sldId id="27559" r:id="rId32"/>
    <p:sldId id="27558" r:id="rId33"/>
    <p:sldId id="27561" r:id="rId34"/>
    <p:sldId id="27560" r:id="rId35"/>
    <p:sldId id="3030" r:id="rId36"/>
    <p:sldId id="27562" r:id="rId37"/>
    <p:sldId id="2927" r:id="rId38"/>
    <p:sldId id="5550" r:id="rId39"/>
    <p:sldId id="2244" r:id="rId40"/>
    <p:sldId id="3229" r:id="rId41"/>
    <p:sldId id="282" r:id="rId42"/>
    <p:sldId id="263" r:id="rId43"/>
    <p:sldId id="4281" r:id="rId44"/>
    <p:sldId id="2654" r:id="rId45"/>
    <p:sldId id="27563" r:id="rId46"/>
    <p:sldId id="2606" r:id="rId47"/>
    <p:sldId id="11828" r:id="rId48"/>
    <p:sldId id="264" r:id="rId49"/>
    <p:sldId id="4282" r:id="rId50"/>
    <p:sldId id="27565" r:id="rId51"/>
    <p:sldId id="27566" r:id="rId52"/>
    <p:sldId id="265" r:id="rId53"/>
    <p:sldId id="4283" r:id="rId54"/>
    <p:sldId id="266" r:id="rId55"/>
    <p:sldId id="4284" r:id="rId56"/>
    <p:sldId id="283" r:id="rId57"/>
    <p:sldId id="27567" r:id="rId58"/>
    <p:sldId id="267" r:id="rId59"/>
    <p:sldId id="27568" r:id="rId60"/>
    <p:sldId id="10122" r:id="rId61"/>
    <p:sldId id="27576" r:id="rId62"/>
    <p:sldId id="2653" r:id="rId63"/>
    <p:sldId id="4290" r:id="rId64"/>
    <p:sldId id="4285" r:id="rId65"/>
    <p:sldId id="27569" r:id="rId66"/>
    <p:sldId id="268" r:id="rId67"/>
    <p:sldId id="2681" r:id="rId68"/>
    <p:sldId id="2618" r:id="rId69"/>
    <p:sldId id="2636" r:id="rId70"/>
    <p:sldId id="2638" r:id="rId71"/>
    <p:sldId id="27564" r:id="rId72"/>
    <p:sldId id="269" r:id="rId73"/>
    <p:sldId id="4286" r:id="rId74"/>
    <p:sldId id="449" r:id="rId75"/>
    <p:sldId id="550" r:id="rId76"/>
    <p:sldId id="4852" r:id="rId77"/>
    <p:sldId id="11260" r:id="rId78"/>
    <p:sldId id="2608" r:id="rId79"/>
    <p:sldId id="4287" r:id="rId80"/>
    <p:sldId id="27570" r:id="rId81"/>
    <p:sldId id="305" r:id="rId82"/>
    <p:sldId id="4280" r:id="rId83"/>
    <p:sldId id="6835" r:id="rId84"/>
    <p:sldId id="2627" r:id="rId85"/>
    <p:sldId id="4274" r:id="rId86"/>
    <p:sldId id="27577" r:id="rId87"/>
    <p:sldId id="27571" r:id="rId88"/>
    <p:sldId id="27572" r:id="rId89"/>
    <p:sldId id="5552" r:id="rId90"/>
    <p:sldId id="3089" r:id="rId91"/>
    <p:sldId id="5553" r:id="rId92"/>
    <p:sldId id="4276" r:id="rId93"/>
    <p:sldId id="27573" r:id="rId94"/>
    <p:sldId id="272" r:id="rId95"/>
    <p:sldId id="4289" r:id="rId96"/>
    <p:sldId id="2248" r:id="rId97"/>
    <p:sldId id="292" r:id="rId98"/>
    <p:sldId id="288" r:id="rId99"/>
    <p:sldId id="276" r:id="rId100"/>
    <p:sldId id="12140" r:id="rId101"/>
  </p:sldIdLst>
  <p:sldSz cx="12192000" cy="6858000"/>
  <p:notesSz cx="7315200" cy="9601200"/>
  <p:custDataLst>
    <p:tags r:id="rId104"/>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00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E4CA59-1EB3-47A6-8CF5-84AFD78C4B12}" v="133" dt="2024-12-21T22:54:01.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96349" autoAdjust="0"/>
  </p:normalViewPr>
  <p:slideViewPr>
    <p:cSldViewPr>
      <p:cViewPr varScale="1">
        <p:scale>
          <a:sx n="65" d="100"/>
          <a:sy n="65" d="100"/>
        </p:scale>
        <p:origin x="114" y="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533"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110"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6/11/relationships/changesInfo" Target="changesInfos/changesInfo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6EE4CA59-1EB3-47A6-8CF5-84AFD78C4B12}"/>
    <pc:docChg chg="undo custSel addSld delSld modSld modNotesMaster modHandout">
      <pc:chgData name="Jim McGowan" userId="e2c7446dd3aca506" providerId="LiveId" clId="{6EE4CA59-1EB3-47A6-8CF5-84AFD78C4B12}" dt="2024-12-21T23:01:03.164" v="711" actId="12788"/>
      <pc:docMkLst>
        <pc:docMk/>
      </pc:docMkLst>
      <pc:sldChg chg="modSp mod">
        <pc:chgData name="Jim McGowan" userId="e2c7446dd3aca506" providerId="LiveId" clId="{6EE4CA59-1EB3-47A6-8CF5-84AFD78C4B12}" dt="2024-12-21T23:01:03.164" v="711" actId="12788"/>
        <pc:sldMkLst>
          <pc:docMk/>
          <pc:sldMk cId="0" sldId="256"/>
        </pc:sldMkLst>
        <pc:spChg chg="mod">
          <ac:chgData name="Jim McGowan" userId="e2c7446dd3aca506" providerId="LiveId" clId="{6EE4CA59-1EB3-47A6-8CF5-84AFD78C4B12}" dt="2024-12-21T23:01:03.164" v="711" actId="12788"/>
          <ac:spMkLst>
            <pc:docMk/>
            <pc:sldMk cId="0" sldId="256"/>
            <ac:spMk id="2050" creationId="{CBAAE3FE-E2A6-47C8-81E0-11D86922CDA2}"/>
          </ac:spMkLst>
        </pc:spChg>
      </pc:sldChg>
      <pc:sldChg chg="modSp mod">
        <pc:chgData name="Jim McGowan" userId="e2c7446dd3aca506" providerId="LiveId" clId="{6EE4CA59-1EB3-47A6-8CF5-84AFD78C4B12}" dt="2024-12-21T18:41:47.927" v="147" actId="14100"/>
        <pc:sldMkLst>
          <pc:docMk/>
          <pc:sldMk cId="0" sldId="263"/>
        </pc:sldMkLst>
        <pc:spChg chg="mod">
          <ac:chgData name="Jim McGowan" userId="e2c7446dd3aca506" providerId="LiveId" clId="{6EE4CA59-1EB3-47A6-8CF5-84AFD78C4B12}" dt="2024-12-21T18:41:47.927" v="147" actId="14100"/>
          <ac:spMkLst>
            <pc:docMk/>
            <pc:sldMk cId="0" sldId="263"/>
            <ac:spMk id="59394" creationId="{50E3C37A-2740-4C10-B07F-1E6492723F85}"/>
          </ac:spMkLst>
        </pc:spChg>
      </pc:sldChg>
      <pc:sldChg chg="modSp mod">
        <pc:chgData name="Jim McGowan" userId="e2c7446dd3aca506" providerId="LiveId" clId="{6EE4CA59-1EB3-47A6-8CF5-84AFD78C4B12}" dt="2024-12-21T18:43:05.864" v="158" actId="14100"/>
        <pc:sldMkLst>
          <pc:docMk/>
          <pc:sldMk cId="0" sldId="264"/>
        </pc:sldMkLst>
        <pc:spChg chg="mod">
          <ac:chgData name="Jim McGowan" userId="e2c7446dd3aca506" providerId="LiveId" clId="{6EE4CA59-1EB3-47A6-8CF5-84AFD78C4B12}" dt="2024-12-21T18:43:05.864" v="158" actId="14100"/>
          <ac:spMkLst>
            <pc:docMk/>
            <pc:sldMk cId="0" sldId="264"/>
            <ac:spMk id="60418" creationId="{6E04B3C7-B1E4-450D-8F0E-FF89FA06A38F}"/>
          </ac:spMkLst>
        </pc:spChg>
      </pc:sldChg>
      <pc:sldChg chg="modSp mod">
        <pc:chgData name="Jim McGowan" userId="e2c7446dd3aca506" providerId="LiveId" clId="{6EE4CA59-1EB3-47A6-8CF5-84AFD78C4B12}" dt="2024-12-21T18:44:00.991" v="170" actId="12788"/>
        <pc:sldMkLst>
          <pc:docMk/>
          <pc:sldMk cId="0" sldId="265"/>
        </pc:sldMkLst>
        <pc:spChg chg="mod">
          <ac:chgData name="Jim McGowan" userId="e2c7446dd3aca506" providerId="LiveId" clId="{6EE4CA59-1EB3-47A6-8CF5-84AFD78C4B12}" dt="2024-12-21T18:44:00.991" v="170" actId="12788"/>
          <ac:spMkLst>
            <pc:docMk/>
            <pc:sldMk cId="0" sldId="265"/>
            <ac:spMk id="61442" creationId="{C41AE51C-25FE-49FB-B965-5BE5BA79DC68}"/>
          </ac:spMkLst>
        </pc:spChg>
      </pc:sldChg>
      <pc:sldChg chg="modSp mod">
        <pc:chgData name="Jim McGowan" userId="e2c7446dd3aca506" providerId="LiveId" clId="{6EE4CA59-1EB3-47A6-8CF5-84AFD78C4B12}" dt="2024-12-21T22:17:21.302" v="470" actId="1038"/>
        <pc:sldMkLst>
          <pc:docMk/>
          <pc:sldMk cId="0" sldId="266"/>
        </pc:sldMkLst>
        <pc:spChg chg="mod">
          <ac:chgData name="Jim McGowan" userId="e2c7446dd3aca506" providerId="LiveId" clId="{6EE4CA59-1EB3-47A6-8CF5-84AFD78C4B12}" dt="2024-12-21T18:44:36.064" v="177" actId="12788"/>
          <ac:spMkLst>
            <pc:docMk/>
            <pc:sldMk cId="0" sldId="266"/>
            <ac:spMk id="62466" creationId="{E1C3B073-080A-441B-8F5C-8239817D9D96}"/>
          </ac:spMkLst>
        </pc:spChg>
        <pc:picChg chg="mod">
          <ac:chgData name="Jim McGowan" userId="e2c7446dd3aca506" providerId="LiveId" clId="{6EE4CA59-1EB3-47A6-8CF5-84AFD78C4B12}" dt="2024-12-21T22:17:21.302" v="470" actId="1038"/>
          <ac:picMkLst>
            <pc:docMk/>
            <pc:sldMk cId="0" sldId="266"/>
            <ac:picMk id="14340" creationId="{4FD33CCE-B947-4C4E-8CF7-265A0DE6DB31}"/>
          </ac:picMkLst>
        </pc:picChg>
      </pc:sldChg>
      <pc:sldChg chg="modSp">
        <pc:chgData name="Jim McGowan" userId="e2c7446dd3aca506" providerId="LiveId" clId="{6EE4CA59-1EB3-47A6-8CF5-84AFD78C4B12}" dt="2024-12-21T22:18:21.947" v="477" actId="208"/>
        <pc:sldMkLst>
          <pc:docMk/>
          <pc:sldMk cId="0" sldId="267"/>
        </pc:sldMkLst>
        <pc:picChg chg="mod">
          <ac:chgData name="Jim McGowan" userId="e2c7446dd3aca506" providerId="LiveId" clId="{6EE4CA59-1EB3-47A6-8CF5-84AFD78C4B12}" dt="2024-12-21T22:18:21.947" v="477" actId="208"/>
          <ac:picMkLst>
            <pc:docMk/>
            <pc:sldMk cId="0" sldId="267"/>
            <ac:picMk id="30724" creationId="{52165382-A488-4E22-BE08-C8018C276091}"/>
          </ac:picMkLst>
        </pc:picChg>
      </pc:sldChg>
      <pc:sldChg chg="modSp mod">
        <pc:chgData name="Jim McGowan" userId="e2c7446dd3aca506" providerId="LiveId" clId="{6EE4CA59-1EB3-47A6-8CF5-84AFD78C4B12}" dt="2024-12-21T22:45:42.683" v="681" actId="1036"/>
        <pc:sldMkLst>
          <pc:docMk/>
          <pc:sldMk cId="0" sldId="269"/>
        </pc:sldMkLst>
        <pc:picChg chg="mod">
          <ac:chgData name="Jim McGowan" userId="e2c7446dd3aca506" providerId="LiveId" clId="{6EE4CA59-1EB3-47A6-8CF5-84AFD78C4B12}" dt="2024-12-21T22:45:42.683" v="681" actId="1036"/>
          <ac:picMkLst>
            <pc:docMk/>
            <pc:sldMk cId="0" sldId="269"/>
            <ac:picMk id="34820" creationId="{49592956-5A49-44A8-8B54-FE2A34711D09}"/>
          </ac:picMkLst>
        </pc:picChg>
      </pc:sldChg>
      <pc:sldChg chg="modSp del mod">
        <pc:chgData name="Jim McGowan" userId="e2c7446dd3aca506" providerId="LiveId" clId="{6EE4CA59-1EB3-47A6-8CF5-84AFD78C4B12}" dt="2024-12-21T22:25:45.269" v="505" actId="47"/>
        <pc:sldMkLst>
          <pc:docMk/>
          <pc:sldMk cId="0" sldId="271"/>
        </pc:sldMkLst>
        <pc:spChg chg="mod">
          <ac:chgData name="Jim McGowan" userId="e2c7446dd3aca506" providerId="LiveId" clId="{6EE4CA59-1EB3-47A6-8CF5-84AFD78C4B12}" dt="2024-12-21T18:56:57.825" v="299" actId="12788"/>
          <ac:spMkLst>
            <pc:docMk/>
            <pc:sldMk cId="0" sldId="271"/>
            <ac:spMk id="67586" creationId="{A0BE5074-0EEC-40DC-AF24-68DF19A5C817}"/>
          </ac:spMkLst>
        </pc:spChg>
      </pc:sldChg>
      <pc:sldChg chg="addSp delSp modSp mod">
        <pc:chgData name="Jim McGowan" userId="e2c7446dd3aca506" providerId="LiveId" clId="{6EE4CA59-1EB3-47A6-8CF5-84AFD78C4B12}" dt="2024-12-21T20:40:04.779" v="449" actId="478"/>
        <pc:sldMkLst>
          <pc:docMk/>
          <pc:sldMk cId="0" sldId="276"/>
        </pc:sldMkLst>
        <pc:spChg chg="mod">
          <ac:chgData name="Jim McGowan" userId="e2c7446dd3aca506" providerId="LiveId" clId="{6EE4CA59-1EB3-47A6-8CF5-84AFD78C4B12}" dt="2024-12-21T18:57:58.403" v="306" actId="12788"/>
          <ac:spMkLst>
            <pc:docMk/>
            <pc:sldMk cId="0" sldId="276"/>
            <ac:spMk id="73731" creationId="{4059E1B4-68BD-4123-8A84-18902F5A5956}"/>
          </ac:spMkLst>
        </pc:spChg>
        <pc:graphicFrameChg chg="del mod">
          <ac:chgData name="Jim McGowan" userId="e2c7446dd3aca506" providerId="LiveId" clId="{6EE4CA59-1EB3-47A6-8CF5-84AFD78C4B12}" dt="2024-12-21T20:39:50.194" v="447" actId="478"/>
          <ac:graphicFrameMkLst>
            <pc:docMk/>
            <pc:sldMk cId="0" sldId="276"/>
            <ac:graphicFrameMk id="2" creationId="{C39B3BAF-261A-7BF1-5055-F35B7C62FA46}"/>
          </ac:graphicFrameMkLst>
        </pc:graphicFrameChg>
        <pc:graphicFrameChg chg="add del mod">
          <ac:chgData name="Jim McGowan" userId="e2c7446dd3aca506" providerId="LiveId" clId="{6EE4CA59-1EB3-47A6-8CF5-84AFD78C4B12}" dt="2024-12-21T20:40:04.779" v="449" actId="478"/>
          <ac:graphicFrameMkLst>
            <pc:docMk/>
            <pc:sldMk cId="0" sldId="276"/>
            <ac:graphicFrameMk id="3" creationId="{5118AA20-F7F1-88C8-794B-C153A55C1406}"/>
          </ac:graphicFrameMkLst>
        </pc:graphicFrameChg>
      </pc:sldChg>
      <pc:sldChg chg="modSp mod">
        <pc:chgData name="Jim McGowan" userId="e2c7446dd3aca506" providerId="LiveId" clId="{6EE4CA59-1EB3-47A6-8CF5-84AFD78C4B12}" dt="2024-12-21T18:36:44.654" v="109" actId="14100"/>
        <pc:sldMkLst>
          <pc:docMk/>
          <pc:sldMk cId="0" sldId="281"/>
        </pc:sldMkLst>
        <pc:spChg chg="mod">
          <ac:chgData name="Jim McGowan" userId="e2c7446dd3aca506" providerId="LiveId" clId="{6EE4CA59-1EB3-47A6-8CF5-84AFD78C4B12}" dt="2024-12-21T18:36:44.654" v="109" actId="14100"/>
          <ac:spMkLst>
            <pc:docMk/>
            <pc:sldMk cId="0" sldId="281"/>
            <ac:spMk id="58370" creationId="{FA8DACD6-E24B-4CB6-85A9-4EAE60EC791F}"/>
          </ac:spMkLst>
        </pc:spChg>
      </pc:sldChg>
      <pc:sldChg chg="modSp mod">
        <pc:chgData name="Jim McGowan" userId="e2c7446dd3aca506" providerId="LiveId" clId="{6EE4CA59-1EB3-47A6-8CF5-84AFD78C4B12}" dt="2024-12-21T22:38:43.459" v="653" actId="12789"/>
        <pc:sldMkLst>
          <pc:docMk/>
          <pc:sldMk cId="0" sldId="282"/>
        </pc:sldMkLst>
        <pc:picChg chg="mod">
          <ac:chgData name="Jim McGowan" userId="e2c7446dd3aca506" providerId="LiveId" clId="{6EE4CA59-1EB3-47A6-8CF5-84AFD78C4B12}" dt="2024-12-21T22:38:43.459" v="653" actId="12789"/>
          <ac:picMkLst>
            <pc:docMk/>
            <pc:sldMk cId="0" sldId="282"/>
            <ac:picMk id="24578" creationId="{8DDB6AFB-9A2C-4F83-9577-8D0165C1473D}"/>
          </ac:picMkLst>
        </pc:picChg>
      </pc:sldChg>
      <pc:sldChg chg="modSp mod">
        <pc:chgData name="Jim McGowan" userId="e2c7446dd3aca506" providerId="LiveId" clId="{6EE4CA59-1EB3-47A6-8CF5-84AFD78C4B12}" dt="2024-12-21T19:34:04.569" v="370" actId="1036"/>
        <pc:sldMkLst>
          <pc:docMk/>
          <pc:sldMk cId="0" sldId="305"/>
        </pc:sldMkLst>
        <pc:picChg chg="mod modCrop">
          <ac:chgData name="Jim McGowan" userId="e2c7446dd3aca506" providerId="LiveId" clId="{6EE4CA59-1EB3-47A6-8CF5-84AFD78C4B12}" dt="2024-12-21T18:54:58.377" v="283" actId="12788"/>
          <ac:picMkLst>
            <pc:docMk/>
            <pc:sldMk cId="0" sldId="305"/>
            <ac:picMk id="2" creationId="{79F4FF32-C062-40B2-9DB9-0D044A5F2EDC}"/>
          </ac:picMkLst>
        </pc:picChg>
        <pc:picChg chg="mod">
          <ac:chgData name="Jim McGowan" userId="e2c7446dd3aca506" providerId="LiveId" clId="{6EE4CA59-1EB3-47A6-8CF5-84AFD78C4B12}" dt="2024-12-21T19:34:04.569" v="370" actId="1036"/>
          <ac:picMkLst>
            <pc:docMk/>
            <pc:sldMk cId="0" sldId="305"/>
            <ac:picMk id="21" creationId="{FD9D23D5-59D7-4EC4-BEE1-0ACB79BB6806}"/>
          </ac:picMkLst>
        </pc:picChg>
      </pc:sldChg>
      <pc:sldChg chg="addSp modSp mod">
        <pc:chgData name="Jim McGowan" userId="e2c7446dd3aca506" providerId="LiveId" clId="{6EE4CA59-1EB3-47A6-8CF5-84AFD78C4B12}" dt="2024-12-21T19:27:25.655" v="366" actId="12788"/>
        <pc:sldMkLst>
          <pc:docMk/>
          <pc:sldMk cId="1606699284" sldId="449"/>
        </pc:sldMkLst>
        <pc:spChg chg="mod">
          <ac:chgData name="Jim McGowan" userId="e2c7446dd3aca506" providerId="LiveId" clId="{6EE4CA59-1EB3-47A6-8CF5-84AFD78C4B12}" dt="2024-12-21T19:27:01.005" v="357" actId="14100"/>
          <ac:spMkLst>
            <pc:docMk/>
            <pc:sldMk cId="1606699284" sldId="449"/>
            <ac:spMk id="47107" creationId="{095B9FCF-E2CF-4F35-BD43-10128E30BA0D}"/>
          </ac:spMkLst>
        </pc:spChg>
        <pc:picChg chg="add mod">
          <ac:chgData name="Jim McGowan" userId="e2c7446dd3aca506" providerId="LiveId" clId="{6EE4CA59-1EB3-47A6-8CF5-84AFD78C4B12}" dt="2024-12-21T19:27:25.655" v="366" actId="12788"/>
          <ac:picMkLst>
            <pc:docMk/>
            <pc:sldMk cId="1606699284" sldId="449"/>
            <ac:picMk id="3" creationId="{78FB39AF-F471-055F-957E-6E48B66427F0}"/>
          </ac:picMkLst>
        </pc:picChg>
      </pc:sldChg>
      <pc:sldChg chg="modSp add mod">
        <pc:chgData name="Jim McGowan" userId="e2c7446dd3aca506" providerId="LiveId" clId="{6EE4CA59-1EB3-47A6-8CF5-84AFD78C4B12}" dt="2024-12-21T20:27:14.539" v="408" actId="108"/>
        <pc:sldMkLst>
          <pc:docMk/>
          <pc:sldMk cId="988754284" sldId="550"/>
        </pc:sldMkLst>
        <pc:spChg chg="mod">
          <ac:chgData name="Jim McGowan" userId="e2c7446dd3aca506" providerId="LiveId" clId="{6EE4CA59-1EB3-47A6-8CF5-84AFD78C4B12}" dt="2024-12-21T20:27:14.539" v="408" actId="108"/>
          <ac:spMkLst>
            <pc:docMk/>
            <pc:sldMk cId="988754284" sldId="550"/>
            <ac:spMk id="38914" creationId="{00000000-0000-0000-0000-000000000000}"/>
          </ac:spMkLst>
        </pc:spChg>
      </pc:sldChg>
      <pc:sldChg chg="modSp mod">
        <pc:chgData name="Jim McGowan" userId="e2c7446dd3aca506" providerId="LiveId" clId="{6EE4CA59-1EB3-47A6-8CF5-84AFD78C4B12}" dt="2024-12-21T18:20:58.691" v="5" actId="207"/>
        <pc:sldMkLst>
          <pc:docMk/>
          <pc:sldMk cId="2503370726" sldId="1503"/>
        </pc:sldMkLst>
        <pc:spChg chg="mod">
          <ac:chgData name="Jim McGowan" userId="e2c7446dd3aca506" providerId="LiveId" clId="{6EE4CA59-1EB3-47A6-8CF5-84AFD78C4B12}" dt="2024-12-21T18:20:58.691" v="5" actId="207"/>
          <ac:spMkLst>
            <pc:docMk/>
            <pc:sldMk cId="2503370726" sldId="1503"/>
            <ac:spMk id="134147" creationId="{00000000-0000-0000-0000-000000000000}"/>
          </ac:spMkLst>
        </pc:spChg>
      </pc:sldChg>
      <pc:sldChg chg="modSp mod">
        <pc:chgData name="Jim McGowan" userId="e2c7446dd3aca506" providerId="LiveId" clId="{6EE4CA59-1EB3-47A6-8CF5-84AFD78C4B12}" dt="2024-12-21T18:35:41.128" v="102" actId="1582"/>
        <pc:sldMkLst>
          <pc:docMk/>
          <pc:sldMk cId="2459591218" sldId="2017"/>
        </pc:sldMkLst>
        <pc:spChg chg="mod">
          <ac:chgData name="Jim McGowan" userId="e2c7446dd3aca506" providerId="LiveId" clId="{6EE4CA59-1EB3-47A6-8CF5-84AFD78C4B12}" dt="2024-12-21T18:35:23.294" v="93" actId="404"/>
          <ac:spMkLst>
            <pc:docMk/>
            <pc:sldMk cId="2459591218" sldId="2017"/>
            <ac:spMk id="134147" creationId="{00000000-0000-0000-0000-000000000000}"/>
          </ac:spMkLst>
        </pc:spChg>
        <pc:picChg chg="mod">
          <ac:chgData name="Jim McGowan" userId="e2c7446dd3aca506" providerId="LiveId" clId="{6EE4CA59-1EB3-47A6-8CF5-84AFD78C4B12}" dt="2024-12-21T18:35:41.128" v="102" actId="1582"/>
          <ac:picMkLst>
            <pc:docMk/>
            <pc:sldMk cId="2459591218" sldId="2017"/>
            <ac:picMk id="2" creationId="{8C648C11-F310-4912-BF3C-81EF12891B45}"/>
          </ac:picMkLst>
        </pc:picChg>
      </pc:sldChg>
      <pc:sldChg chg="addSp modSp mod">
        <pc:chgData name="Jim McGowan" userId="e2c7446dd3aca506" providerId="LiveId" clId="{6EE4CA59-1EB3-47A6-8CF5-84AFD78C4B12}" dt="2024-12-21T22:33:08.645" v="645" actId="14100"/>
        <pc:sldMkLst>
          <pc:docMk/>
          <pc:sldMk cId="1117323782" sldId="2604"/>
        </pc:sldMkLst>
        <pc:spChg chg="add mod">
          <ac:chgData name="Jim McGowan" userId="e2c7446dd3aca506" providerId="LiveId" clId="{6EE4CA59-1EB3-47A6-8CF5-84AFD78C4B12}" dt="2024-12-21T22:33:08.645" v="645" actId="14100"/>
          <ac:spMkLst>
            <pc:docMk/>
            <pc:sldMk cId="1117323782" sldId="2604"/>
            <ac:spMk id="2" creationId="{74C13686-9114-B001-F4C5-6CC6E05F1BEF}"/>
          </ac:spMkLst>
        </pc:spChg>
        <pc:spChg chg="mod">
          <ac:chgData name="Jim McGowan" userId="e2c7446dd3aca506" providerId="LiveId" clId="{6EE4CA59-1EB3-47A6-8CF5-84AFD78C4B12}" dt="2024-12-21T22:32:50.381" v="642" actId="12789"/>
          <ac:spMkLst>
            <pc:docMk/>
            <pc:sldMk cId="1117323782" sldId="2604"/>
            <ac:spMk id="72707" creationId="{00000000-0000-0000-0000-000000000000}"/>
          </ac:spMkLst>
        </pc:spChg>
        <pc:picChg chg="mod">
          <ac:chgData name="Jim McGowan" userId="e2c7446dd3aca506" providerId="LiveId" clId="{6EE4CA59-1EB3-47A6-8CF5-84AFD78C4B12}" dt="2024-12-21T22:30:10.361" v="626" actId="12789"/>
          <ac:picMkLst>
            <pc:docMk/>
            <pc:sldMk cId="1117323782" sldId="2604"/>
            <ac:picMk id="4" creationId="{00000000-0000-0000-0000-000000000000}"/>
          </ac:picMkLst>
        </pc:picChg>
      </pc:sldChg>
      <pc:sldChg chg="modSp mod">
        <pc:chgData name="Jim McGowan" userId="e2c7446dd3aca506" providerId="LiveId" clId="{6EE4CA59-1EB3-47A6-8CF5-84AFD78C4B12}" dt="2024-12-21T22:16:41.694" v="462" actId="2710"/>
        <pc:sldMkLst>
          <pc:docMk/>
          <pc:sldMk cId="3708132565" sldId="2606"/>
        </pc:sldMkLst>
        <pc:spChg chg="mod">
          <ac:chgData name="Jim McGowan" userId="e2c7446dd3aca506" providerId="LiveId" clId="{6EE4CA59-1EB3-47A6-8CF5-84AFD78C4B12}" dt="2024-12-21T18:42:41.084" v="152" actId="14100"/>
          <ac:spMkLst>
            <pc:docMk/>
            <pc:sldMk cId="3708132565" sldId="2606"/>
            <ac:spMk id="59394" creationId="{00000000-0000-0000-0000-000000000000}"/>
          </ac:spMkLst>
        </pc:spChg>
        <pc:spChg chg="mod">
          <ac:chgData name="Jim McGowan" userId="e2c7446dd3aca506" providerId="LiveId" clId="{6EE4CA59-1EB3-47A6-8CF5-84AFD78C4B12}" dt="2024-12-21T22:16:41.694" v="462" actId="2710"/>
          <ac:spMkLst>
            <pc:docMk/>
            <pc:sldMk cId="3708132565" sldId="2606"/>
            <ac:spMk id="59395" creationId="{00000000-0000-0000-0000-000000000000}"/>
          </ac:spMkLst>
        </pc:spChg>
      </pc:sldChg>
      <pc:sldChg chg="modSp mod">
        <pc:chgData name="Jim McGowan" userId="e2c7446dd3aca506" providerId="LiveId" clId="{6EE4CA59-1EB3-47A6-8CF5-84AFD78C4B12}" dt="2024-12-21T18:54:06.885" v="274" actId="14100"/>
        <pc:sldMkLst>
          <pc:docMk/>
          <pc:sldMk cId="3762793857" sldId="2608"/>
        </pc:sldMkLst>
        <pc:spChg chg="mod">
          <ac:chgData name="Jim McGowan" userId="e2c7446dd3aca506" providerId="LiveId" clId="{6EE4CA59-1EB3-47A6-8CF5-84AFD78C4B12}" dt="2024-12-21T18:54:06.885" v="274" actId="14100"/>
          <ac:spMkLst>
            <pc:docMk/>
            <pc:sldMk cId="3762793857" sldId="2608"/>
            <ac:spMk id="66563" creationId="{00000000-0000-0000-0000-000000000000}"/>
          </ac:spMkLst>
        </pc:spChg>
      </pc:sldChg>
      <pc:sldChg chg="modSp mod">
        <pc:chgData name="Jim McGowan" userId="e2c7446dd3aca506" providerId="LiveId" clId="{6EE4CA59-1EB3-47A6-8CF5-84AFD78C4B12}" dt="2024-12-21T22:44:42.109" v="676" actId="404"/>
        <pc:sldMkLst>
          <pc:docMk/>
          <pc:sldMk cId="3265078587" sldId="2618"/>
        </pc:sldMkLst>
        <pc:spChg chg="mod">
          <ac:chgData name="Jim McGowan" userId="e2c7446dd3aca506" providerId="LiveId" clId="{6EE4CA59-1EB3-47A6-8CF5-84AFD78C4B12}" dt="2024-12-21T22:44:01.746" v="675" actId="14100"/>
          <ac:spMkLst>
            <pc:docMk/>
            <pc:sldMk cId="3265078587" sldId="2618"/>
            <ac:spMk id="5123" creationId="{00000000-0000-0000-0000-000000000000}"/>
          </ac:spMkLst>
        </pc:spChg>
        <pc:spChg chg="mod">
          <ac:chgData name="Jim McGowan" userId="e2c7446dd3aca506" providerId="LiveId" clId="{6EE4CA59-1EB3-47A6-8CF5-84AFD78C4B12}" dt="2024-12-21T22:44:42.109" v="676" actId="404"/>
          <ac:spMkLst>
            <pc:docMk/>
            <pc:sldMk cId="3265078587" sldId="2618"/>
            <ac:spMk id="19458" creationId="{00000000-0000-0000-0000-000000000000}"/>
          </ac:spMkLst>
        </pc:spChg>
      </pc:sldChg>
      <pc:sldChg chg="modSp del mod">
        <pc:chgData name="Jim McGowan" userId="e2c7446dd3aca506" providerId="LiveId" clId="{6EE4CA59-1EB3-47A6-8CF5-84AFD78C4B12}" dt="2024-12-21T19:53:58.668" v="391" actId="47"/>
        <pc:sldMkLst>
          <pc:docMk/>
          <pc:sldMk cId="1714229966" sldId="2626"/>
        </pc:sldMkLst>
        <pc:spChg chg="mod">
          <ac:chgData name="Jim McGowan" userId="e2c7446dd3aca506" providerId="LiveId" clId="{6EE4CA59-1EB3-47A6-8CF5-84AFD78C4B12}" dt="2024-12-21T18:45:12.543" v="182" actId="12788"/>
          <ac:spMkLst>
            <pc:docMk/>
            <pc:sldMk cId="1714229966" sldId="2626"/>
            <ac:spMk id="64514" creationId="{00000000-0000-0000-0000-000000000000}"/>
          </ac:spMkLst>
        </pc:spChg>
      </pc:sldChg>
      <pc:sldChg chg="modSp add mod">
        <pc:chgData name="Jim McGowan" userId="e2c7446dd3aca506" providerId="LiveId" clId="{6EE4CA59-1EB3-47A6-8CF5-84AFD78C4B12}" dt="2024-12-21T22:24:15.745" v="504" actId="108"/>
        <pc:sldMkLst>
          <pc:docMk/>
          <pc:sldMk cId="223825828" sldId="2627"/>
        </pc:sldMkLst>
        <pc:spChg chg="mod">
          <ac:chgData name="Jim McGowan" userId="e2c7446dd3aca506" providerId="LiveId" clId="{6EE4CA59-1EB3-47A6-8CF5-84AFD78C4B12}" dt="2024-12-21T22:24:15.745" v="504" actId="108"/>
          <ac:spMkLst>
            <pc:docMk/>
            <pc:sldMk cId="223825828" sldId="2627"/>
            <ac:spMk id="64514" creationId="{00000000-0000-0000-0000-000000000000}"/>
          </ac:spMkLst>
        </pc:spChg>
      </pc:sldChg>
      <pc:sldChg chg="addSp delSp modSp mod">
        <pc:chgData name="Jim McGowan" userId="e2c7446dd3aca506" providerId="LiveId" clId="{6EE4CA59-1EB3-47A6-8CF5-84AFD78C4B12}" dt="2024-12-21T22:50:43.081" v="698" actId="2710"/>
        <pc:sldMkLst>
          <pc:docMk/>
          <pc:sldMk cId="3309179663" sldId="2629"/>
        </pc:sldMkLst>
        <pc:spChg chg="add del">
          <ac:chgData name="Jim McGowan" userId="e2c7446dd3aca506" providerId="LiveId" clId="{6EE4CA59-1EB3-47A6-8CF5-84AFD78C4B12}" dt="2024-12-21T22:49:12.243" v="693" actId="22"/>
          <ac:spMkLst>
            <pc:docMk/>
            <pc:sldMk cId="3309179663" sldId="2629"/>
            <ac:spMk id="3" creationId="{0D484FBE-35C6-8D1A-2327-A2C18851D801}"/>
          </ac:spMkLst>
        </pc:spChg>
        <pc:spChg chg="mod">
          <ac:chgData name="Jim McGowan" userId="e2c7446dd3aca506" providerId="LiveId" clId="{6EE4CA59-1EB3-47A6-8CF5-84AFD78C4B12}" dt="2024-12-21T22:50:43.081" v="698" actId="2710"/>
          <ac:spMkLst>
            <pc:docMk/>
            <pc:sldMk cId="3309179663" sldId="2629"/>
            <ac:spMk id="64514" creationId="{00000000-0000-0000-0000-000000000000}"/>
          </ac:spMkLst>
        </pc:spChg>
        <pc:picChg chg="add mod">
          <ac:chgData name="Jim McGowan" userId="e2c7446dd3aca506" providerId="LiveId" clId="{6EE4CA59-1EB3-47A6-8CF5-84AFD78C4B12}" dt="2024-12-21T22:49:28.308" v="694"/>
          <ac:picMkLst>
            <pc:docMk/>
            <pc:sldMk cId="3309179663" sldId="2629"/>
            <ac:picMk id="5" creationId="{B2A3EAA7-3731-8D25-A7F5-A77D8D8629E5}"/>
          </ac:picMkLst>
        </pc:picChg>
      </pc:sldChg>
      <pc:sldChg chg="modSp add mod">
        <pc:chgData name="Jim McGowan" userId="e2c7446dd3aca506" providerId="LiveId" clId="{6EE4CA59-1EB3-47A6-8CF5-84AFD78C4B12}" dt="2024-12-21T22:15:25.376" v="459" actId="12789"/>
        <pc:sldMkLst>
          <pc:docMk/>
          <pc:sldMk cId="864361146" sldId="2630"/>
        </pc:sldMkLst>
        <pc:picChg chg="mod">
          <ac:chgData name="Jim McGowan" userId="e2c7446dd3aca506" providerId="LiveId" clId="{6EE4CA59-1EB3-47A6-8CF5-84AFD78C4B12}" dt="2024-12-21T22:15:25.376" v="459" actId="12789"/>
          <ac:picMkLst>
            <pc:docMk/>
            <pc:sldMk cId="864361146" sldId="2630"/>
            <ac:picMk id="2" creationId="{00000000-0000-0000-0000-000000000000}"/>
          </ac:picMkLst>
        </pc:picChg>
      </pc:sldChg>
      <pc:sldChg chg="modSp mod">
        <pc:chgData name="Jim McGowan" userId="e2c7446dd3aca506" providerId="LiveId" clId="{6EE4CA59-1EB3-47A6-8CF5-84AFD78C4B12}" dt="2024-12-21T18:38:02.290" v="117" actId="12788"/>
        <pc:sldMkLst>
          <pc:docMk/>
          <pc:sldMk cId="2707422023" sldId="2631"/>
        </pc:sldMkLst>
        <pc:spChg chg="mod">
          <ac:chgData name="Jim McGowan" userId="e2c7446dd3aca506" providerId="LiveId" clId="{6EE4CA59-1EB3-47A6-8CF5-84AFD78C4B12}" dt="2024-12-21T18:37:26.448" v="112" actId="948"/>
          <ac:spMkLst>
            <pc:docMk/>
            <pc:sldMk cId="2707422023" sldId="2631"/>
            <ac:spMk id="43011" creationId="{00000000-0000-0000-0000-000000000000}"/>
          </ac:spMkLst>
        </pc:spChg>
        <pc:spChg chg="mod">
          <ac:chgData name="Jim McGowan" userId="e2c7446dd3aca506" providerId="LiveId" clId="{6EE4CA59-1EB3-47A6-8CF5-84AFD78C4B12}" dt="2024-12-21T18:38:02.290" v="117" actId="12788"/>
          <ac:spMkLst>
            <pc:docMk/>
            <pc:sldMk cId="2707422023" sldId="2631"/>
            <ac:spMk id="98305" creationId="{00000000-0000-0000-0000-000000000000}"/>
          </ac:spMkLst>
        </pc:spChg>
      </pc:sldChg>
      <pc:sldChg chg="modSp mod">
        <pc:chgData name="Jim McGowan" userId="e2c7446dd3aca506" providerId="LiveId" clId="{6EE4CA59-1EB3-47A6-8CF5-84AFD78C4B12}" dt="2024-12-21T18:38:40.099" v="120" actId="948"/>
        <pc:sldMkLst>
          <pc:docMk/>
          <pc:sldMk cId="2205911916" sldId="2632"/>
        </pc:sldMkLst>
        <pc:spChg chg="mod">
          <ac:chgData name="Jim McGowan" userId="e2c7446dd3aca506" providerId="LiveId" clId="{6EE4CA59-1EB3-47A6-8CF5-84AFD78C4B12}" dt="2024-12-21T18:37:54.547" v="116" actId="12788"/>
          <ac:spMkLst>
            <pc:docMk/>
            <pc:sldMk cId="2205911916" sldId="2632"/>
            <ac:spMk id="5" creationId="{00000000-0000-0000-0000-000000000000}"/>
          </ac:spMkLst>
        </pc:spChg>
        <pc:spChg chg="mod">
          <ac:chgData name="Jim McGowan" userId="e2c7446dd3aca506" providerId="LiveId" clId="{6EE4CA59-1EB3-47A6-8CF5-84AFD78C4B12}" dt="2024-12-21T18:38:40.099" v="120" actId="948"/>
          <ac:spMkLst>
            <pc:docMk/>
            <pc:sldMk cId="2205911916" sldId="2632"/>
            <ac:spMk id="44035" creationId="{00000000-0000-0000-0000-000000000000}"/>
          </ac:spMkLst>
        </pc:spChg>
      </pc:sldChg>
      <pc:sldChg chg="modSp mod">
        <pc:chgData name="Jim McGowan" userId="e2c7446dd3aca506" providerId="LiveId" clId="{6EE4CA59-1EB3-47A6-8CF5-84AFD78C4B12}" dt="2024-12-21T18:46:38.463" v="197" actId="12788"/>
        <pc:sldMkLst>
          <pc:docMk/>
          <pc:sldMk cId="2573999020" sldId="2636"/>
        </pc:sldMkLst>
        <pc:spChg chg="mod">
          <ac:chgData name="Jim McGowan" userId="e2c7446dd3aca506" providerId="LiveId" clId="{6EE4CA59-1EB3-47A6-8CF5-84AFD78C4B12}" dt="2024-12-21T18:46:38.463" v="197" actId="12788"/>
          <ac:spMkLst>
            <pc:docMk/>
            <pc:sldMk cId="2573999020" sldId="2636"/>
            <ac:spMk id="64514" creationId="{00000000-0000-0000-0000-000000000000}"/>
          </ac:spMkLst>
        </pc:spChg>
      </pc:sldChg>
      <pc:sldChg chg="addSp delSp modSp mod">
        <pc:chgData name="Jim McGowan" userId="e2c7446dd3aca506" providerId="LiveId" clId="{6EE4CA59-1EB3-47A6-8CF5-84AFD78C4B12}" dt="2024-12-21T18:51:39.838" v="266" actId="6549"/>
        <pc:sldMkLst>
          <pc:docMk/>
          <pc:sldMk cId="3918480665" sldId="2638"/>
        </pc:sldMkLst>
        <pc:spChg chg="del">
          <ac:chgData name="Jim McGowan" userId="e2c7446dd3aca506" providerId="LiveId" clId="{6EE4CA59-1EB3-47A6-8CF5-84AFD78C4B12}" dt="2024-12-21T18:47:30.231" v="204" actId="478"/>
          <ac:spMkLst>
            <pc:docMk/>
            <pc:sldMk cId="3918480665" sldId="2638"/>
            <ac:spMk id="2" creationId="{00000000-0000-0000-0000-000000000000}"/>
          </ac:spMkLst>
        </pc:spChg>
        <pc:spChg chg="mod">
          <ac:chgData name="Jim McGowan" userId="e2c7446dd3aca506" providerId="LiveId" clId="{6EE4CA59-1EB3-47A6-8CF5-84AFD78C4B12}" dt="2024-12-21T18:51:39.838" v="266" actId="6549"/>
          <ac:spMkLst>
            <pc:docMk/>
            <pc:sldMk cId="3918480665" sldId="2638"/>
            <ac:spMk id="65538" creationId="{00000000-0000-0000-0000-000000000000}"/>
          </ac:spMkLst>
        </pc:spChg>
        <pc:picChg chg="add mod ord">
          <ac:chgData name="Jim McGowan" userId="e2c7446dd3aca506" providerId="LiveId" clId="{6EE4CA59-1EB3-47A6-8CF5-84AFD78C4B12}" dt="2024-12-21T18:47:08.860" v="201" actId="167"/>
          <ac:picMkLst>
            <pc:docMk/>
            <pc:sldMk cId="3918480665" sldId="2638"/>
            <ac:picMk id="3" creationId="{BBE34489-56D7-622D-B1E8-4009DBEBE363}"/>
          </ac:picMkLst>
        </pc:picChg>
        <pc:picChg chg="del">
          <ac:chgData name="Jim McGowan" userId="e2c7446dd3aca506" providerId="LiveId" clId="{6EE4CA59-1EB3-47A6-8CF5-84AFD78C4B12}" dt="2024-12-21T18:47:13.871" v="202" actId="478"/>
          <ac:picMkLst>
            <pc:docMk/>
            <pc:sldMk cId="3918480665" sldId="2638"/>
            <ac:picMk id="4" creationId="{00000000-0000-0000-0000-000000000000}"/>
          </ac:picMkLst>
        </pc:picChg>
      </pc:sldChg>
      <pc:sldChg chg="modSp del mod">
        <pc:chgData name="Jim McGowan" userId="e2c7446dd3aca506" providerId="LiveId" clId="{6EE4CA59-1EB3-47A6-8CF5-84AFD78C4B12}" dt="2024-12-21T19:55:10.725" v="396" actId="47"/>
        <pc:sldMkLst>
          <pc:docMk/>
          <pc:sldMk cId="915378011" sldId="2648"/>
        </pc:sldMkLst>
        <pc:spChg chg="mod">
          <ac:chgData name="Jim McGowan" userId="e2c7446dd3aca506" providerId="LiveId" clId="{6EE4CA59-1EB3-47A6-8CF5-84AFD78C4B12}" dt="2024-12-21T19:54:56.682" v="395" actId="108"/>
          <ac:spMkLst>
            <pc:docMk/>
            <pc:sldMk cId="915378011" sldId="2648"/>
            <ac:spMk id="64514" creationId="{00000000-0000-0000-0000-000000000000}"/>
          </ac:spMkLst>
        </pc:spChg>
      </pc:sldChg>
      <pc:sldChg chg="modSp del mod">
        <pc:chgData name="Jim McGowan" userId="e2c7446dd3aca506" providerId="LiveId" clId="{6EE4CA59-1EB3-47A6-8CF5-84AFD78C4B12}" dt="2024-12-21T22:19:39.499" v="483" actId="47"/>
        <pc:sldMkLst>
          <pc:docMk/>
          <pc:sldMk cId="456522295" sldId="2650"/>
        </pc:sldMkLst>
        <pc:spChg chg="mod">
          <ac:chgData name="Jim McGowan" userId="e2c7446dd3aca506" providerId="LiveId" clId="{6EE4CA59-1EB3-47A6-8CF5-84AFD78C4B12}" dt="2024-12-21T19:56:48.446" v="400" actId="2710"/>
          <ac:spMkLst>
            <pc:docMk/>
            <pc:sldMk cId="456522295" sldId="2650"/>
            <ac:spMk id="64514" creationId="{00000000-0000-0000-0000-000000000000}"/>
          </ac:spMkLst>
        </pc:spChg>
      </pc:sldChg>
      <pc:sldChg chg="modSp add">
        <pc:chgData name="Jim McGowan" userId="e2c7446dd3aca506" providerId="LiveId" clId="{6EE4CA59-1EB3-47A6-8CF5-84AFD78C4B12}" dt="2024-12-21T22:41:25.151" v="665" actId="1440"/>
        <pc:sldMkLst>
          <pc:docMk/>
          <pc:sldMk cId="1473759017" sldId="2653"/>
        </pc:sldMkLst>
        <pc:spChg chg="mod">
          <ac:chgData name="Jim McGowan" userId="e2c7446dd3aca506" providerId="LiveId" clId="{6EE4CA59-1EB3-47A6-8CF5-84AFD78C4B12}" dt="2024-12-21T22:21:15.321" v="501" actId="1038"/>
          <ac:spMkLst>
            <pc:docMk/>
            <pc:sldMk cId="1473759017" sldId="2653"/>
            <ac:spMk id="4" creationId="{00000000-0000-0000-0000-000000000000}"/>
          </ac:spMkLst>
        </pc:spChg>
        <pc:picChg chg="mod">
          <ac:chgData name="Jim McGowan" userId="e2c7446dd3aca506" providerId="LiveId" clId="{6EE4CA59-1EB3-47A6-8CF5-84AFD78C4B12}" dt="2024-12-21T22:41:25.151" v="665" actId="1440"/>
          <ac:picMkLst>
            <pc:docMk/>
            <pc:sldMk cId="1473759017" sldId="2653"/>
            <ac:picMk id="35842" creationId="{00000000-0000-0000-0000-000000000000}"/>
          </ac:picMkLst>
        </pc:picChg>
      </pc:sldChg>
      <pc:sldChg chg="modSp mod">
        <pc:chgData name="Jim McGowan" userId="e2c7446dd3aca506" providerId="LiveId" clId="{6EE4CA59-1EB3-47A6-8CF5-84AFD78C4B12}" dt="2024-12-21T19:57:11.556" v="403" actId="108"/>
        <pc:sldMkLst>
          <pc:docMk/>
          <pc:sldMk cId="1912753506" sldId="2681"/>
        </pc:sldMkLst>
        <pc:spChg chg="mod">
          <ac:chgData name="Jim McGowan" userId="e2c7446dd3aca506" providerId="LiveId" clId="{6EE4CA59-1EB3-47A6-8CF5-84AFD78C4B12}" dt="2024-12-21T19:57:11.556" v="403" actId="108"/>
          <ac:spMkLst>
            <pc:docMk/>
            <pc:sldMk cId="1912753506" sldId="2681"/>
            <ac:spMk id="64514" creationId="{00000000-0000-0000-0000-000000000000}"/>
          </ac:spMkLst>
        </pc:spChg>
      </pc:sldChg>
      <pc:sldChg chg="add">
        <pc:chgData name="Jim McGowan" userId="e2c7446dd3aca506" providerId="LiveId" clId="{6EE4CA59-1EB3-47A6-8CF5-84AFD78C4B12}" dt="2024-12-21T20:32:35.359" v="413"/>
        <pc:sldMkLst>
          <pc:docMk/>
          <pc:sldMk cId="0" sldId="3089"/>
        </pc:sldMkLst>
      </pc:sldChg>
      <pc:sldChg chg="modSp mod">
        <pc:chgData name="Jim McGowan" userId="e2c7446dd3aca506" providerId="LiveId" clId="{6EE4CA59-1EB3-47A6-8CF5-84AFD78C4B12}" dt="2024-12-21T22:38:28.620" v="650" actId="12789"/>
        <pc:sldMkLst>
          <pc:docMk/>
          <pc:sldMk cId="2555013254" sldId="3229"/>
        </pc:sldMkLst>
        <pc:picChg chg="mod">
          <ac:chgData name="Jim McGowan" userId="e2c7446dd3aca506" providerId="LiveId" clId="{6EE4CA59-1EB3-47A6-8CF5-84AFD78C4B12}" dt="2024-12-21T22:38:28.620" v="650" actId="12789"/>
          <ac:picMkLst>
            <pc:docMk/>
            <pc:sldMk cId="2555013254" sldId="3229"/>
            <ac:picMk id="75778" creationId="{CB49F7B9-2864-4EA9-8BC2-4C212BD704BD}"/>
          </ac:picMkLst>
        </pc:picChg>
      </pc:sldChg>
      <pc:sldChg chg="modSp mod">
        <pc:chgData name="Jim McGowan" userId="e2c7446dd3aca506" providerId="LiveId" clId="{6EE4CA59-1EB3-47A6-8CF5-84AFD78C4B12}" dt="2024-12-21T18:39:46.617" v="124" actId="948"/>
        <pc:sldMkLst>
          <pc:docMk/>
          <pc:sldMk cId="943489931" sldId="4272"/>
        </pc:sldMkLst>
        <pc:spChg chg="mod">
          <ac:chgData name="Jim McGowan" userId="e2c7446dd3aca506" providerId="LiveId" clId="{6EE4CA59-1EB3-47A6-8CF5-84AFD78C4B12}" dt="2024-12-21T18:39:46.617" v="124" actId="948"/>
          <ac:spMkLst>
            <pc:docMk/>
            <pc:sldMk cId="943489931" sldId="4272"/>
            <ac:spMk id="43011" creationId="{00000000-0000-0000-0000-000000000000}"/>
          </ac:spMkLst>
        </pc:spChg>
        <pc:spChg chg="mod">
          <ac:chgData name="Jim McGowan" userId="e2c7446dd3aca506" providerId="LiveId" clId="{6EE4CA59-1EB3-47A6-8CF5-84AFD78C4B12}" dt="2024-12-21T18:39:05.417" v="121" actId="1036"/>
          <ac:spMkLst>
            <pc:docMk/>
            <pc:sldMk cId="943489931" sldId="4272"/>
            <ac:spMk id="98305" creationId="{00000000-0000-0000-0000-000000000000}"/>
          </ac:spMkLst>
        </pc:spChg>
      </pc:sldChg>
      <pc:sldChg chg="modSp mod">
        <pc:chgData name="Jim McGowan" userId="e2c7446dd3aca506" providerId="LiveId" clId="{6EE4CA59-1EB3-47A6-8CF5-84AFD78C4B12}" dt="2024-12-21T18:26:42.788" v="53" actId="1582"/>
        <pc:sldMkLst>
          <pc:docMk/>
          <pc:sldMk cId="142474767" sldId="4273"/>
        </pc:sldMkLst>
        <pc:spChg chg="mod">
          <ac:chgData name="Jim McGowan" userId="e2c7446dd3aca506" providerId="LiveId" clId="{6EE4CA59-1EB3-47A6-8CF5-84AFD78C4B12}" dt="2024-12-21T18:26:05.892" v="39" actId="404"/>
          <ac:spMkLst>
            <pc:docMk/>
            <pc:sldMk cId="142474767" sldId="4273"/>
            <ac:spMk id="134147" creationId="{00000000-0000-0000-0000-000000000000}"/>
          </ac:spMkLst>
        </pc:spChg>
        <pc:picChg chg="mod">
          <ac:chgData name="Jim McGowan" userId="e2c7446dd3aca506" providerId="LiveId" clId="{6EE4CA59-1EB3-47A6-8CF5-84AFD78C4B12}" dt="2024-12-21T18:26:42.788" v="53" actId="1582"/>
          <ac:picMkLst>
            <pc:docMk/>
            <pc:sldMk cId="142474767" sldId="4273"/>
            <ac:picMk id="2" creationId="{00000000-0000-0000-0000-000000000000}"/>
          </ac:picMkLst>
        </pc:picChg>
      </pc:sldChg>
      <pc:sldChg chg="addSp modSp mod">
        <pc:chgData name="Jim McGowan" userId="e2c7446dd3aca506" providerId="LiveId" clId="{6EE4CA59-1EB3-47A6-8CF5-84AFD78C4B12}" dt="2024-12-21T22:50:06.380" v="697" actId="108"/>
        <pc:sldMkLst>
          <pc:docMk/>
          <pc:sldMk cId="3261229247" sldId="4276"/>
        </pc:sldMkLst>
        <pc:spChg chg="mod">
          <ac:chgData name="Jim McGowan" userId="e2c7446dd3aca506" providerId="LiveId" clId="{6EE4CA59-1EB3-47A6-8CF5-84AFD78C4B12}" dt="2024-12-21T22:50:06.380" v="697" actId="108"/>
          <ac:spMkLst>
            <pc:docMk/>
            <pc:sldMk cId="3261229247" sldId="4276"/>
            <ac:spMk id="64514" creationId="{00000000-0000-0000-0000-000000000000}"/>
          </ac:spMkLst>
        </pc:spChg>
        <pc:picChg chg="add mod">
          <ac:chgData name="Jim McGowan" userId="e2c7446dd3aca506" providerId="LiveId" clId="{6EE4CA59-1EB3-47A6-8CF5-84AFD78C4B12}" dt="2024-12-21T22:48:32.675" v="691" actId="1036"/>
          <ac:picMkLst>
            <pc:docMk/>
            <pc:sldMk cId="3261229247" sldId="4276"/>
            <ac:picMk id="2" creationId="{0EE14C51-0340-7C15-8E1F-866B71E9B870}"/>
          </ac:picMkLst>
        </pc:picChg>
      </pc:sldChg>
      <pc:sldChg chg="addSp delSp modSp mod">
        <pc:chgData name="Jim McGowan" userId="e2c7446dd3aca506" providerId="LiveId" clId="{6EE4CA59-1EB3-47A6-8CF5-84AFD78C4B12}" dt="2024-12-21T18:34:57.730" v="90" actId="1036"/>
        <pc:sldMkLst>
          <pc:docMk/>
          <pc:sldMk cId="435816783" sldId="4278"/>
        </pc:sldMkLst>
        <pc:spChg chg="mod">
          <ac:chgData name="Jim McGowan" userId="e2c7446dd3aca506" providerId="LiveId" clId="{6EE4CA59-1EB3-47A6-8CF5-84AFD78C4B12}" dt="2024-12-21T18:27:52.414" v="61" actId="12788"/>
          <ac:spMkLst>
            <pc:docMk/>
            <pc:sldMk cId="435816783" sldId="4278"/>
            <ac:spMk id="134147" creationId="{00000000-0000-0000-0000-000000000000}"/>
          </ac:spMkLst>
        </pc:spChg>
        <pc:picChg chg="del">
          <ac:chgData name="Jim McGowan" userId="e2c7446dd3aca506" providerId="LiveId" clId="{6EE4CA59-1EB3-47A6-8CF5-84AFD78C4B12}" dt="2024-12-21T18:34:23.109" v="62" actId="478"/>
          <ac:picMkLst>
            <pc:docMk/>
            <pc:sldMk cId="435816783" sldId="4278"/>
            <ac:picMk id="2" creationId="{E52A79E5-2500-4662-BAD0-4A918C3B0472}"/>
          </ac:picMkLst>
        </pc:picChg>
        <pc:picChg chg="add mod">
          <ac:chgData name="Jim McGowan" userId="e2c7446dd3aca506" providerId="LiveId" clId="{6EE4CA59-1EB3-47A6-8CF5-84AFD78C4B12}" dt="2024-12-21T18:34:57.730" v="90" actId="1036"/>
          <ac:picMkLst>
            <pc:docMk/>
            <pc:sldMk cId="435816783" sldId="4278"/>
            <ac:picMk id="3" creationId="{1F11DD76-5A43-D728-098C-090833E33D23}"/>
          </ac:picMkLst>
        </pc:picChg>
      </pc:sldChg>
      <pc:sldChg chg="modSp mod">
        <pc:chgData name="Jim McGowan" userId="e2c7446dd3aca506" providerId="LiveId" clId="{6EE4CA59-1EB3-47A6-8CF5-84AFD78C4B12}" dt="2024-12-21T18:36:02.853" v="104" actId="12788"/>
        <pc:sldMkLst>
          <pc:docMk/>
          <pc:sldMk cId="3787565312" sldId="4279"/>
        </pc:sldMkLst>
        <pc:spChg chg="mod">
          <ac:chgData name="Jim McGowan" userId="e2c7446dd3aca506" providerId="LiveId" clId="{6EE4CA59-1EB3-47A6-8CF5-84AFD78C4B12}" dt="2024-12-21T18:36:02.853" v="104" actId="12788"/>
          <ac:spMkLst>
            <pc:docMk/>
            <pc:sldMk cId="3787565312" sldId="4279"/>
            <ac:spMk id="134147" creationId="{00000000-0000-0000-0000-000000000000}"/>
          </ac:spMkLst>
        </pc:spChg>
      </pc:sldChg>
      <pc:sldChg chg="modSp mod">
        <pc:chgData name="Jim McGowan" userId="e2c7446dd3aca506" providerId="LiveId" clId="{6EE4CA59-1EB3-47A6-8CF5-84AFD78C4B12}" dt="2024-12-21T18:56:01.397" v="292" actId="12788"/>
        <pc:sldMkLst>
          <pc:docMk/>
          <pc:sldMk cId="1162273698" sldId="4280"/>
        </pc:sldMkLst>
        <pc:spChg chg="mod">
          <ac:chgData name="Jim McGowan" userId="e2c7446dd3aca506" providerId="LiveId" clId="{6EE4CA59-1EB3-47A6-8CF5-84AFD78C4B12}" dt="2024-12-21T18:56:01.397" v="292" actId="12788"/>
          <ac:spMkLst>
            <pc:docMk/>
            <pc:sldMk cId="1162273698" sldId="4280"/>
            <ac:spMk id="64514" creationId="{00000000-0000-0000-0000-000000000000}"/>
          </ac:spMkLst>
        </pc:spChg>
      </pc:sldChg>
      <pc:sldChg chg="modSp mod">
        <pc:chgData name="Jim McGowan" userId="e2c7446dd3aca506" providerId="LiveId" clId="{6EE4CA59-1EB3-47A6-8CF5-84AFD78C4B12}" dt="2024-12-21T22:39:21.267" v="662" actId="1035"/>
        <pc:sldMkLst>
          <pc:docMk/>
          <pc:sldMk cId="1720216743" sldId="4281"/>
        </pc:sldMkLst>
        <pc:spChg chg="mod">
          <ac:chgData name="Jim McGowan" userId="e2c7446dd3aca506" providerId="LiveId" clId="{6EE4CA59-1EB3-47A6-8CF5-84AFD78C4B12}" dt="2024-12-21T18:42:01.782" v="149" actId="12788"/>
          <ac:spMkLst>
            <pc:docMk/>
            <pc:sldMk cId="1720216743" sldId="4281"/>
            <ac:spMk id="64514" creationId="{00000000-0000-0000-0000-000000000000}"/>
          </ac:spMkLst>
        </pc:spChg>
        <pc:picChg chg="mod">
          <ac:chgData name="Jim McGowan" userId="e2c7446dd3aca506" providerId="LiveId" clId="{6EE4CA59-1EB3-47A6-8CF5-84AFD78C4B12}" dt="2024-12-21T22:39:21.267" v="662" actId="1035"/>
          <ac:picMkLst>
            <pc:docMk/>
            <pc:sldMk cId="1720216743" sldId="4281"/>
            <ac:picMk id="3" creationId="{8C2434A7-BDE9-4A4A-A2DA-52296839FF9A}"/>
          </ac:picMkLst>
        </pc:picChg>
      </pc:sldChg>
      <pc:sldChg chg="modSp mod">
        <pc:chgData name="Jim McGowan" userId="e2c7446dd3aca506" providerId="LiveId" clId="{6EE4CA59-1EB3-47A6-8CF5-84AFD78C4B12}" dt="2024-12-21T18:43:42.506" v="164" actId="1582"/>
        <pc:sldMkLst>
          <pc:docMk/>
          <pc:sldMk cId="1901472255" sldId="4282"/>
        </pc:sldMkLst>
        <pc:spChg chg="mod">
          <ac:chgData name="Jim McGowan" userId="e2c7446dd3aca506" providerId="LiveId" clId="{6EE4CA59-1EB3-47A6-8CF5-84AFD78C4B12}" dt="2024-12-21T18:43:33.541" v="163" actId="12788"/>
          <ac:spMkLst>
            <pc:docMk/>
            <pc:sldMk cId="1901472255" sldId="4282"/>
            <ac:spMk id="64514" creationId="{00000000-0000-0000-0000-000000000000}"/>
          </ac:spMkLst>
        </pc:spChg>
        <pc:picChg chg="mod">
          <ac:chgData name="Jim McGowan" userId="e2c7446dd3aca506" providerId="LiveId" clId="{6EE4CA59-1EB3-47A6-8CF5-84AFD78C4B12}" dt="2024-12-21T18:43:42.506" v="164" actId="1582"/>
          <ac:picMkLst>
            <pc:docMk/>
            <pc:sldMk cId="1901472255" sldId="4282"/>
            <ac:picMk id="3" creationId="{497D5942-51D5-4CDC-91F4-9B7245F79577}"/>
          </ac:picMkLst>
        </pc:picChg>
      </pc:sldChg>
      <pc:sldChg chg="modSp mod">
        <pc:chgData name="Jim McGowan" userId="e2c7446dd3aca506" providerId="LiveId" clId="{6EE4CA59-1EB3-47A6-8CF5-84AFD78C4B12}" dt="2024-12-21T18:44:13.810" v="172" actId="12788"/>
        <pc:sldMkLst>
          <pc:docMk/>
          <pc:sldMk cId="1837345019" sldId="4283"/>
        </pc:sldMkLst>
        <pc:spChg chg="mod">
          <ac:chgData name="Jim McGowan" userId="e2c7446dd3aca506" providerId="LiveId" clId="{6EE4CA59-1EB3-47A6-8CF5-84AFD78C4B12}" dt="2024-12-21T18:44:13.810" v="172" actId="12788"/>
          <ac:spMkLst>
            <pc:docMk/>
            <pc:sldMk cId="1837345019" sldId="4283"/>
            <ac:spMk id="64514" creationId="{00000000-0000-0000-0000-000000000000}"/>
          </ac:spMkLst>
        </pc:spChg>
      </pc:sldChg>
      <pc:sldChg chg="modSp mod">
        <pc:chgData name="Jim McGowan" userId="e2c7446dd3aca506" providerId="LiveId" clId="{6EE4CA59-1EB3-47A6-8CF5-84AFD78C4B12}" dt="2024-12-21T19:52:44.947" v="385" actId="1582"/>
        <pc:sldMkLst>
          <pc:docMk/>
          <pc:sldMk cId="4229204310" sldId="4284"/>
        </pc:sldMkLst>
        <pc:spChg chg="mod">
          <ac:chgData name="Jim McGowan" userId="e2c7446dd3aca506" providerId="LiveId" clId="{6EE4CA59-1EB3-47A6-8CF5-84AFD78C4B12}" dt="2024-12-21T18:44:48.086" v="179" actId="12788"/>
          <ac:spMkLst>
            <pc:docMk/>
            <pc:sldMk cId="4229204310" sldId="4284"/>
            <ac:spMk id="64514" creationId="{00000000-0000-0000-0000-000000000000}"/>
          </ac:spMkLst>
        </pc:spChg>
        <pc:picChg chg="mod">
          <ac:chgData name="Jim McGowan" userId="e2c7446dd3aca506" providerId="LiveId" clId="{6EE4CA59-1EB3-47A6-8CF5-84AFD78C4B12}" dt="2024-12-21T19:52:44.947" v="385" actId="1582"/>
          <ac:picMkLst>
            <pc:docMk/>
            <pc:sldMk cId="4229204310" sldId="4284"/>
            <ac:picMk id="3" creationId="{45AB899C-A616-42E1-817D-35C125F2BCD0}"/>
          </ac:picMkLst>
        </pc:picChg>
      </pc:sldChg>
      <pc:sldChg chg="modSp mod">
        <pc:chgData name="Jim McGowan" userId="e2c7446dd3aca506" providerId="LiveId" clId="{6EE4CA59-1EB3-47A6-8CF5-84AFD78C4B12}" dt="2024-12-21T22:41:36.317" v="666" actId="1440"/>
        <pc:sldMkLst>
          <pc:docMk/>
          <pc:sldMk cId="2153825912" sldId="4285"/>
        </pc:sldMkLst>
        <pc:picChg chg="mod">
          <ac:chgData name="Jim McGowan" userId="e2c7446dd3aca506" providerId="LiveId" clId="{6EE4CA59-1EB3-47A6-8CF5-84AFD78C4B12}" dt="2024-12-21T22:41:36.317" v="666" actId="1440"/>
          <ac:picMkLst>
            <pc:docMk/>
            <pc:sldMk cId="2153825912" sldId="4285"/>
            <ac:picMk id="2" creationId="{00000000-0000-0000-0000-000000000000}"/>
          </ac:picMkLst>
        </pc:picChg>
      </pc:sldChg>
      <pc:sldChg chg="modSp mod">
        <pc:chgData name="Jim McGowan" userId="e2c7446dd3aca506" providerId="LiveId" clId="{6EE4CA59-1EB3-47A6-8CF5-84AFD78C4B12}" dt="2024-12-21T18:52:15.951" v="268" actId="12788"/>
        <pc:sldMkLst>
          <pc:docMk/>
          <pc:sldMk cId="603625746" sldId="4286"/>
        </pc:sldMkLst>
        <pc:spChg chg="mod">
          <ac:chgData name="Jim McGowan" userId="e2c7446dd3aca506" providerId="LiveId" clId="{6EE4CA59-1EB3-47A6-8CF5-84AFD78C4B12}" dt="2024-12-21T18:52:15.951" v="268" actId="12788"/>
          <ac:spMkLst>
            <pc:docMk/>
            <pc:sldMk cId="603625746" sldId="4286"/>
            <ac:spMk id="64514" creationId="{00000000-0000-0000-0000-000000000000}"/>
          </ac:spMkLst>
        </pc:spChg>
      </pc:sldChg>
      <pc:sldChg chg="modSp mod">
        <pc:chgData name="Jim McGowan" userId="e2c7446dd3aca506" providerId="LiveId" clId="{6EE4CA59-1EB3-47A6-8CF5-84AFD78C4B12}" dt="2024-12-21T18:54:18.693" v="276" actId="12788"/>
        <pc:sldMkLst>
          <pc:docMk/>
          <pc:sldMk cId="3004302602" sldId="4287"/>
        </pc:sldMkLst>
        <pc:spChg chg="mod">
          <ac:chgData name="Jim McGowan" userId="e2c7446dd3aca506" providerId="LiveId" clId="{6EE4CA59-1EB3-47A6-8CF5-84AFD78C4B12}" dt="2024-12-21T18:54:18.693" v="276" actId="12788"/>
          <ac:spMkLst>
            <pc:docMk/>
            <pc:sldMk cId="3004302602" sldId="4287"/>
            <ac:spMk id="64514" creationId="{00000000-0000-0000-0000-000000000000}"/>
          </ac:spMkLst>
        </pc:spChg>
      </pc:sldChg>
      <pc:sldChg chg="modSp del mod">
        <pc:chgData name="Jim McGowan" userId="e2c7446dd3aca506" providerId="LiveId" clId="{6EE4CA59-1EB3-47A6-8CF5-84AFD78C4B12}" dt="2024-12-21T22:26:14.626" v="506" actId="47"/>
        <pc:sldMkLst>
          <pc:docMk/>
          <pc:sldMk cId="2807105656" sldId="4288"/>
        </pc:sldMkLst>
        <pc:spChg chg="mod">
          <ac:chgData name="Jim McGowan" userId="e2c7446dd3aca506" providerId="LiveId" clId="{6EE4CA59-1EB3-47A6-8CF5-84AFD78C4B12}" dt="2024-12-21T18:57:08.267" v="301" actId="12788"/>
          <ac:spMkLst>
            <pc:docMk/>
            <pc:sldMk cId="2807105656" sldId="4288"/>
            <ac:spMk id="64514" creationId="{00000000-0000-0000-0000-000000000000}"/>
          </ac:spMkLst>
        </pc:spChg>
      </pc:sldChg>
      <pc:sldChg chg="modSp mod">
        <pc:chgData name="Jim McGowan" userId="e2c7446dd3aca506" providerId="LiveId" clId="{6EE4CA59-1EB3-47A6-8CF5-84AFD78C4B12}" dt="2024-12-21T18:57:20.849" v="303" actId="12788"/>
        <pc:sldMkLst>
          <pc:docMk/>
          <pc:sldMk cId="1211027253" sldId="4289"/>
        </pc:sldMkLst>
        <pc:spChg chg="mod">
          <ac:chgData name="Jim McGowan" userId="e2c7446dd3aca506" providerId="LiveId" clId="{6EE4CA59-1EB3-47A6-8CF5-84AFD78C4B12}" dt="2024-12-21T18:57:20.849" v="303" actId="12788"/>
          <ac:spMkLst>
            <pc:docMk/>
            <pc:sldMk cId="1211027253" sldId="4289"/>
            <ac:spMk id="64514" creationId="{00000000-0000-0000-0000-000000000000}"/>
          </ac:spMkLst>
        </pc:spChg>
      </pc:sldChg>
      <pc:sldChg chg="modSp mod">
        <pc:chgData name="Jim McGowan" userId="e2c7446dd3aca506" providerId="LiveId" clId="{6EE4CA59-1EB3-47A6-8CF5-84AFD78C4B12}" dt="2024-12-21T22:20:14.614" v="484" actId="108"/>
        <pc:sldMkLst>
          <pc:docMk/>
          <pc:sldMk cId="1340601156" sldId="4290"/>
        </pc:sldMkLst>
        <pc:spChg chg="mod">
          <ac:chgData name="Jim McGowan" userId="e2c7446dd3aca506" providerId="LiveId" clId="{6EE4CA59-1EB3-47A6-8CF5-84AFD78C4B12}" dt="2024-12-21T22:20:14.614" v="484" actId="108"/>
          <ac:spMkLst>
            <pc:docMk/>
            <pc:sldMk cId="1340601156" sldId="4290"/>
            <ac:spMk id="64514" creationId="{00000000-0000-0000-0000-000000000000}"/>
          </ac:spMkLst>
        </pc:spChg>
      </pc:sldChg>
      <pc:sldChg chg="modSp add mod">
        <pc:chgData name="Jim McGowan" userId="e2c7446dd3aca506" providerId="LiveId" clId="{6EE4CA59-1EB3-47A6-8CF5-84AFD78C4B12}" dt="2024-12-21T20:27:26.044" v="409" actId="108"/>
        <pc:sldMkLst>
          <pc:docMk/>
          <pc:sldMk cId="1589935784" sldId="4852"/>
        </pc:sldMkLst>
        <pc:spChg chg="mod">
          <ac:chgData name="Jim McGowan" userId="e2c7446dd3aca506" providerId="LiveId" clId="{6EE4CA59-1EB3-47A6-8CF5-84AFD78C4B12}" dt="2024-12-21T20:27:26.044" v="409" actId="108"/>
          <ac:spMkLst>
            <pc:docMk/>
            <pc:sldMk cId="1589935784" sldId="4852"/>
            <ac:spMk id="134147" creationId="{00000000-0000-0000-0000-000000000000}"/>
          </ac:spMkLst>
        </pc:spChg>
      </pc:sldChg>
      <pc:sldChg chg="modSp mod">
        <pc:chgData name="Jim McGowan" userId="e2c7446dd3aca506" providerId="LiveId" clId="{6EE4CA59-1EB3-47A6-8CF5-84AFD78C4B12}" dt="2024-12-21T18:21:03.614" v="6" actId="108"/>
        <pc:sldMkLst>
          <pc:docMk/>
          <pc:sldMk cId="4264352394" sldId="5252"/>
        </pc:sldMkLst>
        <pc:spChg chg="mod">
          <ac:chgData name="Jim McGowan" userId="e2c7446dd3aca506" providerId="LiveId" clId="{6EE4CA59-1EB3-47A6-8CF5-84AFD78C4B12}" dt="2024-12-21T18:21:03.614" v="6" actId="108"/>
          <ac:spMkLst>
            <pc:docMk/>
            <pc:sldMk cId="4264352394" sldId="5252"/>
            <ac:spMk id="134147" creationId="{00000000-0000-0000-0000-000000000000}"/>
          </ac:spMkLst>
        </pc:spChg>
      </pc:sldChg>
      <pc:sldChg chg="modSp mod">
        <pc:chgData name="Jim McGowan" userId="e2c7446dd3aca506" providerId="LiveId" clId="{6EE4CA59-1EB3-47A6-8CF5-84AFD78C4B12}" dt="2024-12-21T18:41:00.396" v="136" actId="12788"/>
        <pc:sldMkLst>
          <pc:docMk/>
          <pc:sldMk cId="3842208868" sldId="5550"/>
        </pc:sldMkLst>
        <pc:spChg chg="mod">
          <ac:chgData name="Jim McGowan" userId="e2c7446dd3aca506" providerId="LiveId" clId="{6EE4CA59-1EB3-47A6-8CF5-84AFD78C4B12}" dt="2024-12-21T18:41:00.396" v="136" actId="12788"/>
          <ac:spMkLst>
            <pc:docMk/>
            <pc:sldMk cId="3842208868" sldId="5550"/>
            <ac:spMk id="64514" creationId="{00000000-0000-0000-0000-000000000000}"/>
          </ac:spMkLst>
        </pc:spChg>
      </pc:sldChg>
      <pc:sldChg chg="modSp add mod">
        <pc:chgData name="Jim McGowan" userId="e2c7446dd3aca506" providerId="LiveId" clId="{6EE4CA59-1EB3-47A6-8CF5-84AFD78C4B12}" dt="2024-12-21T22:47:31.123" v="682" actId="108"/>
        <pc:sldMkLst>
          <pc:docMk/>
          <pc:sldMk cId="1558199169" sldId="5552"/>
        </pc:sldMkLst>
        <pc:spChg chg="mod">
          <ac:chgData name="Jim McGowan" userId="e2c7446dd3aca506" providerId="LiveId" clId="{6EE4CA59-1EB3-47A6-8CF5-84AFD78C4B12}" dt="2024-12-21T22:47:31.123" v="682" actId="108"/>
          <ac:spMkLst>
            <pc:docMk/>
            <pc:sldMk cId="1558199169" sldId="5552"/>
            <ac:spMk id="64514" creationId="{00000000-0000-0000-0000-000000000000}"/>
          </ac:spMkLst>
        </pc:spChg>
      </pc:sldChg>
      <pc:sldChg chg="addSp modSp add mod">
        <pc:chgData name="Jim McGowan" userId="e2c7446dd3aca506" providerId="LiveId" clId="{6EE4CA59-1EB3-47A6-8CF5-84AFD78C4B12}" dt="2024-12-21T22:50:01.583" v="696" actId="948"/>
        <pc:sldMkLst>
          <pc:docMk/>
          <pc:sldMk cId="3670933068" sldId="5553"/>
        </pc:sldMkLst>
        <pc:spChg chg="mod">
          <ac:chgData name="Jim McGowan" userId="e2c7446dd3aca506" providerId="LiveId" clId="{6EE4CA59-1EB3-47A6-8CF5-84AFD78C4B12}" dt="2024-12-21T22:50:01.583" v="696" actId="948"/>
          <ac:spMkLst>
            <pc:docMk/>
            <pc:sldMk cId="3670933068" sldId="5553"/>
            <ac:spMk id="64514" creationId="{00000000-0000-0000-0000-000000000000}"/>
          </ac:spMkLst>
        </pc:spChg>
        <pc:picChg chg="add mod">
          <ac:chgData name="Jim McGowan" userId="e2c7446dd3aca506" providerId="LiveId" clId="{6EE4CA59-1EB3-47A6-8CF5-84AFD78C4B12}" dt="2024-12-21T20:35:10.829" v="440" actId="1582"/>
          <ac:picMkLst>
            <pc:docMk/>
            <pc:sldMk cId="3670933068" sldId="5553"/>
            <ac:picMk id="3" creationId="{E23D4015-985E-7821-6242-01878B36F6E8}"/>
          </ac:picMkLst>
        </pc:picChg>
      </pc:sldChg>
      <pc:sldChg chg="delSp mod">
        <pc:chgData name="Jim McGowan" userId="e2c7446dd3aca506" providerId="LiveId" clId="{6EE4CA59-1EB3-47A6-8CF5-84AFD78C4B12}" dt="2024-12-21T18:40:14.615" v="128" actId="478"/>
        <pc:sldMkLst>
          <pc:docMk/>
          <pc:sldMk cId="1166419583" sldId="5966"/>
        </pc:sldMkLst>
        <pc:spChg chg="del">
          <ac:chgData name="Jim McGowan" userId="e2c7446dd3aca506" providerId="LiveId" clId="{6EE4CA59-1EB3-47A6-8CF5-84AFD78C4B12}" dt="2024-12-21T18:40:14.615" v="128" actId="478"/>
          <ac:spMkLst>
            <pc:docMk/>
            <pc:sldMk cId="1166419583" sldId="5966"/>
            <ac:spMk id="3" creationId="{85AB07B7-1EC7-40F5-9426-AED0C539DAB7}"/>
          </ac:spMkLst>
        </pc:spChg>
      </pc:sldChg>
      <pc:sldChg chg="modSp add mod">
        <pc:chgData name="Jim McGowan" userId="e2c7446dd3aca506" providerId="LiveId" clId="{6EE4CA59-1EB3-47A6-8CF5-84AFD78C4B12}" dt="2024-12-21T22:24:01.243" v="503" actId="108"/>
        <pc:sldMkLst>
          <pc:docMk/>
          <pc:sldMk cId="1238303417" sldId="6835"/>
        </pc:sldMkLst>
        <pc:spChg chg="mod">
          <ac:chgData name="Jim McGowan" userId="e2c7446dd3aca506" providerId="LiveId" clId="{6EE4CA59-1EB3-47A6-8CF5-84AFD78C4B12}" dt="2024-12-21T22:24:01.243" v="503" actId="108"/>
          <ac:spMkLst>
            <pc:docMk/>
            <pc:sldMk cId="1238303417" sldId="6835"/>
            <ac:spMk id="38914" creationId="{00000000-0000-0000-0000-000000000000}"/>
          </ac:spMkLst>
        </pc:spChg>
      </pc:sldChg>
      <pc:sldChg chg="modSp mod">
        <pc:chgData name="Jim McGowan" userId="e2c7446dd3aca506" providerId="LiveId" clId="{6EE4CA59-1EB3-47A6-8CF5-84AFD78C4B12}" dt="2024-12-21T18:21:07.774" v="7" actId="108"/>
        <pc:sldMkLst>
          <pc:docMk/>
          <pc:sldMk cId="1419703207" sldId="7041"/>
        </pc:sldMkLst>
        <pc:spChg chg="mod">
          <ac:chgData name="Jim McGowan" userId="e2c7446dd3aca506" providerId="LiveId" clId="{6EE4CA59-1EB3-47A6-8CF5-84AFD78C4B12}" dt="2024-12-21T18:21:07.774" v="7" actId="108"/>
          <ac:spMkLst>
            <pc:docMk/>
            <pc:sldMk cId="1419703207" sldId="7041"/>
            <ac:spMk id="38914" creationId="{00000000-0000-0000-0000-000000000000}"/>
          </ac:spMkLst>
        </pc:spChg>
      </pc:sldChg>
      <pc:sldChg chg="modSp mod">
        <pc:chgData name="Jim McGowan" userId="e2c7446dd3aca506" providerId="LiveId" clId="{6EE4CA59-1EB3-47A6-8CF5-84AFD78C4B12}" dt="2024-12-21T18:21:12.066" v="8" actId="108"/>
        <pc:sldMkLst>
          <pc:docMk/>
          <pc:sldMk cId="966811176" sldId="7042"/>
        </pc:sldMkLst>
        <pc:spChg chg="mod">
          <ac:chgData name="Jim McGowan" userId="e2c7446dd3aca506" providerId="LiveId" clId="{6EE4CA59-1EB3-47A6-8CF5-84AFD78C4B12}" dt="2024-12-21T18:21:12.066" v="8" actId="108"/>
          <ac:spMkLst>
            <pc:docMk/>
            <pc:sldMk cId="966811176" sldId="7042"/>
            <ac:spMk id="38914" creationId="{44B96EC3-9C69-5B8A-E310-BA497C4AEF58}"/>
          </ac:spMkLst>
        </pc:spChg>
      </pc:sldChg>
      <pc:sldChg chg="addSp delSp modSp mod">
        <pc:chgData name="Jim McGowan" userId="e2c7446dd3aca506" providerId="LiveId" clId="{6EE4CA59-1EB3-47A6-8CF5-84AFD78C4B12}" dt="2024-12-21T18:27:07.006" v="58"/>
        <pc:sldMkLst>
          <pc:docMk/>
          <pc:sldMk cId="442892530" sldId="7043"/>
        </pc:sldMkLst>
        <pc:spChg chg="mod">
          <ac:chgData name="Jim McGowan" userId="e2c7446dd3aca506" providerId="LiveId" clId="{6EE4CA59-1EB3-47A6-8CF5-84AFD78C4B12}" dt="2024-12-21T18:27:00.196" v="56" actId="12788"/>
          <ac:spMkLst>
            <pc:docMk/>
            <pc:sldMk cId="442892530" sldId="7043"/>
            <ac:spMk id="134147" creationId="{08FC5A1F-E3B4-EE96-ADF5-4E7EC83A6ACD}"/>
          </ac:spMkLst>
        </pc:spChg>
        <pc:picChg chg="del">
          <ac:chgData name="Jim McGowan" userId="e2c7446dd3aca506" providerId="LiveId" clId="{6EE4CA59-1EB3-47A6-8CF5-84AFD78C4B12}" dt="2024-12-21T18:27:06.255" v="57" actId="478"/>
          <ac:picMkLst>
            <pc:docMk/>
            <pc:sldMk cId="442892530" sldId="7043"/>
            <ac:picMk id="2" creationId="{A011BB71-273B-A306-B77E-85919B2A7384}"/>
          </ac:picMkLst>
        </pc:picChg>
        <pc:picChg chg="add mod">
          <ac:chgData name="Jim McGowan" userId="e2c7446dd3aca506" providerId="LiveId" clId="{6EE4CA59-1EB3-47A6-8CF5-84AFD78C4B12}" dt="2024-12-21T18:27:07.006" v="58"/>
          <ac:picMkLst>
            <pc:docMk/>
            <pc:sldMk cId="442892530" sldId="7043"/>
            <ac:picMk id="3" creationId="{5AD096AC-93A2-DD0C-1345-6767A82B86AA}"/>
          </ac:picMkLst>
        </pc:picChg>
      </pc:sldChg>
      <pc:sldChg chg="modSp mod">
        <pc:chgData name="Jim McGowan" userId="e2c7446dd3aca506" providerId="LiveId" clId="{6EE4CA59-1EB3-47A6-8CF5-84AFD78C4B12}" dt="2024-12-21T18:21:49.570" v="13" actId="108"/>
        <pc:sldMkLst>
          <pc:docMk/>
          <pc:sldMk cId="1187571545" sldId="7525"/>
        </pc:sldMkLst>
        <pc:spChg chg="mod">
          <ac:chgData name="Jim McGowan" userId="e2c7446dd3aca506" providerId="LiveId" clId="{6EE4CA59-1EB3-47A6-8CF5-84AFD78C4B12}" dt="2024-12-21T18:21:49.570" v="13" actId="108"/>
          <ac:spMkLst>
            <pc:docMk/>
            <pc:sldMk cId="1187571545" sldId="7525"/>
            <ac:spMk id="134147" creationId="{E14989E5-B3CE-5E56-E7F8-0725EB991755}"/>
          </ac:spMkLst>
        </pc:spChg>
      </pc:sldChg>
      <pc:sldChg chg="modSp add mod">
        <pc:chgData name="Jim McGowan" userId="e2c7446dd3aca506" providerId="LiveId" clId="{6EE4CA59-1EB3-47A6-8CF5-84AFD78C4B12}" dt="2024-12-21T19:54:34.158" v="393" actId="108"/>
        <pc:sldMkLst>
          <pc:docMk/>
          <pc:sldMk cId="2677830895" sldId="10122"/>
        </pc:sldMkLst>
        <pc:spChg chg="mod">
          <ac:chgData name="Jim McGowan" userId="e2c7446dd3aca506" providerId="LiveId" clId="{6EE4CA59-1EB3-47A6-8CF5-84AFD78C4B12}" dt="2024-12-21T19:54:34.158" v="393" actId="108"/>
          <ac:spMkLst>
            <pc:docMk/>
            <pc:sldMk cId="2677830895" sldId="10122"/>
            <ac:spMk id="38914" creationId="{00000000-0000-0000-0000-000000000000}"/>
          </ac:spMkLst>
        </pc:spChg>
      </pc:sldChg>
      <pc:sldChg chg="add">
        <pc:chgData name="Jim McGowan" userId="e2c7446dd3aca506" providerId="LiveId" clId="{6EE4CA59-1EB3-47A6-8CF5-84AFD78C4B12}" dt="2024-12-21T20:26:59.086" v="407"/>
        <pc:sldMkLst>
          <pc:docMk/>
          <pc:sldMk cId="90670319" sldId="11260"/>
        </pc:sldMkLst>
      </pc:sldChg>
      <pc:sldChg chg="del">
        <pc:chgData name="Jim McGowan" userId="e2c7446dd3aca506" providerId="LiveId" clId="{6EE4CA59-1EB3-47A6-8CF5-84AFD78C4B12}" dt="2024-12-21T22:15:07.044" v="456" actId="47"/>
        <pc:sldMkLst>
          <pc:docMk/>
          <pc:sldMk cId="3751224964" sldId="11539"/>
        </pc:sldMkLst>
      </pc:sldChg>
      <pc:sldChg chg="modSp mod">
        <pc:chgData name="Jim McGowan" userId="e2c7446dd3aca506" providerId="LiveId" clId="{6EE4CA59-1EB3-47A6-8CF5-84AFD78C4B12}" dt="2024-12-21T18:22:36.290" v="20" actId="108"/>
        <pc:sldMkLst>
          <pc:docMk/>
          <pc:sldMk cId="473836914" sldId="11828"/>
        </pc:sldMkLst>
        <pc:spChg chg="mod">
          <ac:chgData name="Jim McGowan" userId="e2c7446dd3aca506" providerId="LiveId" clId="{6EE4CA59-1EB3-47A6-8CF5-84AFD78C4B12}" dt="2024-12-21T18:22:36.290" v="20" actId="108"/>
          <ac:spMkLst>
            <pc:docMk/>
            <pc:sldMk cId="473836914" sldId="11828"/>
            <ac:spMk id="134147" creationId="{00000000-0000-0000-0000-000000000000}"/>
          </ac:spMkLst>
        </pc:spChg>
      </pc:sldChg>
      <pc:sldChg chg="add">
        <pc:chgData name="Jim McGowan" userId="e2c7446dd3aca506" providerId="LiveId" clId="{6EE4CA59-1EB3-47A6-8CF5-84AFD78C4B12}" dt="2024-12-21T20:40:12.304" v="450"/>
        <pc:sldMkLst>
          <pc:docMk/>
          <pc:sldMk cId="354593209" sldId="12140"/>
        </pc:sldMkLst>
      </pc:sldChg>
      <pc:sldChg chg="delSp mod">
        <pc:chgData name="Jim McGowan" userId="e2c7446dd3aca506" providerId="LiveId" clId="{6EE4CA59-1EB3-47A6-8CF5-84AFD78C4B12}" dt="2024-12-21T18:40:29.410" v="130" actId="478"/>
        <pc:sldMkLst>
          <pc:docMk/>
          <pc:sldMk cId="1797701684" sldId="27558"/>
        </pc:sldMkLst>
        <pc:spChg chg="del">
          <ac:chgData name="Jim McGowan" userId="e2c7446dd3aca506" providerId="LiveId" clId="{6EE4CA59-1EB3-47A6-8CF5-84AFD78C4B12}" dt="2024-12-21T18:40:29.410" v="130" actId="478"/>
          <ac:spMkLst>
            <pc:docMk/>
            <pc:sldMk cId="1797701684" sldId="27558"/>
            <ac:spMk id="3" creationId="{E14C9347-65E1-ADB3-EAEC-CF5F635C0264}"/>
          </ac:spMkLst>
        </pc:spChg>
      </pc:sldChg>
      <pc:sldChg chg="delSp mod">
        <pc:chgData name="Jim McGowan" userId="e2c7446dd3aca506" providerId="LiveId" clId="{6EE4CA59-1EB3-47A6-8CF5-84AFD78C4B12}" dt="2024-12-21T18:40:24.124" v="129" actId="478"/>
        <pc:sldMkLst>
          <pc:docMk/>
          <pc:sldMk cId="489513328" sldId="27559"/>
        </pc:sldMkLst>
        <pc:spChg chg="del">
          <ac:chgData name="Jim McGowan" userId="e2c7446dd3aca506" providerId="LiveId" clId="{6EE4CA59-1EB3-47A6-8CF5-84AFD78C4B12}" dt="2024-12-21T18:40:24.124" v="129" actId="478"/>
          <ac:spMkLst>
            <pc:docMk/>
            <pc:sldMk cId="489513328" sldId="27559"/>
            <ac:spMk id="3" creationId="{2CEF65B3-6646-A3E8-6D71-48235B5849CA}"/>
          </ac:spMkLst>
        </pc:spChg>
      </pc:sldChg>
      <pc:sldChg chg="addSp modSp mod">
        <pc:chgData name="Jim McGowan" userId="e2c7446dd3aca506" providerId="LiveId" clId="{6EE4CA59-1EB3-47A6-8CF5-84AFD78C4B12}" dt="2024-12-21T22:50:58.651" v="699" actId="2710"/>
        <pc:sldMkLst>
          <pc:docMk/>
          <pc:sldMk cId="3532803153" sldId="27561"/>
        </pc:sldMkLst>
        <pc:spChg chg="mod">
          <ac:chgData name="Jim McGowan" userId="e2c7446dd3aca506" providerId="LiveId" clId="{6EE4CA59-1EB3-47A6-8CF5-84AFD78C4B12}" dt="2024-12-21T22:50:58.651" v="699" actId="2710"/>
          <ac:spMkLst>
            <pc:docMk/>
            <pc:sldMk cId="3532803153" sldId="27561"/>
            <ac:spMk id="64514" creationId="{DCA40CEE-04C4-73F2-E392-6394DC96C1BD}"/>
          </ac:spMkLst>
        </pc:spChg>
        <pc:picChg chg="add mod">
          <ac:chgData name="Jim McGowan" userId="e2c7446dd3aca506" providerId="LiveId" clId="{6EE4CA59-1EB3-47A6-8CF5-84AFD78C4B12}" dt="2024-12-21T22:49:37.802" v="695"/>
          <ac:picMkLst>
            <pc:docMk/>
            <pc:sldMk cId="3532803153" sldId="27561"/>
            <ac:picMk id="2" creationId="{4CFFB00F-E12A-2B54-E6DB-04264CD08471}"/>
          </ac:picMkLst>
        </pc:picChg>
      </pc:sldChg>
      <pc:sldChg chg="delSp mod">
        <pc:chgData name="Jim McGowan" userId="e2c7446dd3aca506" providerId="LiveId" clId="{6EE4CA59-1EB3-47A6-8CF5-84AFD78C4B12}" dt="2024-12-21T18:40:49.773" v="134" actId="478"/>
        <pc:sldMkLst>
          <pc:docMk/>
          <pc:sldMk cId="3410075084" sldId="27562"/>
        </pc:sldMkLst>
        <pc:spChg chg="del">
          <ac:chgData name="Jim McGowan" userId="e2c7446dd3aca506" providerId="LiveId" clId="{6EE4CA59-1EB3-47A6-8CF5-84AFD78C4B12}" dt="2024-12-21T18:40:49.773" v="134" actId="478"/>
          <ac:spMkLst>
            <pc:docMk/>
            <pc:sldMk cId="3410075084" sldId="27562"/>
            <ac:spMk id="3" creationId="{88FDD729-9147-078D-8BF7-B6CFA045984E}"/>
          </ac:spMkLst>
        </pc:spChg>
      </pc:sldChg>
      <pc:sldChg chg="addSp delSp modSp mod">
        <pc:chgData name="Jim McGowan" userId="e2c7446dd3aca506" providerId="LiveId" clId="{6EE4CA59-1EB3-47A6-8CF5-84AFD78C4B12}" dt="2024-12-21T22:39:38.150" v="664"/>
        <pc:sldMkLst>
          <pc:docMk/>
          <pc:sldMk cId="718646709" sldId="27563"/>
        </pc:sldMkLst>
        <pc:spChg chg="mod">
          <ac:chgData name="Jim McGowan" userId="e2c7446dd3aca506" providerId="LiveId" clId="{6EE4CA59-1EB3-47A6-8CF5-84AFD78C4B12}" dt="2024-12-21T18:42:31.710" v="151" actId="12788"/>
          <ac:spMkLst>
            <pc:docMk/>
            <pc:sldMk cId="718646709" sldId="27563"/>
            <ac:spMk id="64514" creationId="{41755E9B-1E1A-E195-E669-F13C13FC72D8}"/>
          </ac:spMkLst>
        </pc:spChg>
        <pc:picChg chg="add mod">
          <ac:chgData name="Jim McGowan" userId="e2c7446dd3aca506" providerId="LiveId" clId="{6EE4CA59-1EB3-47A6-8CF5-84AFD78C4B12}" dt="2024-12-21T22:39:38.150" v="664"/>
          <ac:picMkLst>
            <pc:docMk/>
            <pc:sldMk cId="718646709" sldId="27563"/>
            <ac:picMk id="2" creationId="{48762845-4D87-1D40-D6EB-000AB382C42B}"/>
          </ac:picMkLst>
        </pc:picChg>
        <pc:picChg chg="del mod">
          <ac:chgData name="Jim McGowan" userId="e2c7446dd3aca506" providerId="LiveId" clId="{6EE4CA59-1EB3-47A6-8CF5-84AFD78C4B12}" dt="2024-12-21T22:39:35.669" v="663" actId="478"/>
          <ac:picMkLst>
            <pc:docMk/>
            <pc:sldMk cId="718646709" sldId="27563"/>
            <ac:picMk id="3" creationId="{D4BEB25D-2D11-20A1-2B40-C40F6B8D55B4}"/>
          </ac:picMkLst>
        </pc:picChg>
      </pc:sldChg>
      <pc:sldChg chg="modSp add del mod">
        <pc:chgData name="Jim McGowan" userId="e2c7446dd3aca506" providerId="LiveId" clId="{6EE4CA59-1EB3-47A6-8CF5-84AFD78C4B12}" dt="2024-12-21T18:50:28.171" v="246"/>
        <pc:sldMkLst>
          <pc:docMk/>
          <pc:sldMk cId="1356588795" sldId="27564"/>
        </pc:sldMkLst>
        <pc:spChg chg="mod">
          <ac:chgData name="Jim McGowan" userId="e2c7446dd3aca506" providerId="LiveId" clId="{6EE4CA59-1EB3-47A6-8CF5-84AFD78C4B12}" dt="2024-12-21T18:50:02.125" v="241" actId="6549"/>
          <ac:spMkLst>
            <pc:docMk/>
            <pc:sldMk cId="1356588795" sldId="27564"/>
            <ac:spMk id="65538" creationId="{F448E53F-CE1C-2D8A-5B9F-1BFA02A419AC}"/>
          </ac:spMkLst>
        </pc:spChg>
      </pc:sldChg>
      <pc:sldChg chg="add del">
        <pc:chgData name="Jim McGowan" userId="e2c7446dd3aca506" providerId="LiveId" clId="{6EE4CA59-1EB3-47A6-8CF5-84AFD78C4B12}" dt="2024-12-21T18:48:50.323" v="224" actId="47"/>
        <pc:sldMkLst>
          <pc:docMk/>
          <pc:sldMk cId="1579274704" sldId="27564"/>
        </pc:sldMkLst>
      </pc:sldChg>
      <pc:sldChg chg="modSp add mod">
        <pc:chgData name="Jim McGowan" userId="e2c7446dd3aca506" providerId="LiveId" clId="{6EE4CA59-1EB3-47A6-8CF5-84AFD78C4B12}" dt="2024-12-21T18:51:29.652" v="257" actId="6549"/>
        <pc:sldMkLst>
          <pc:docMk/>
          <pc:sldMk cId="2058613307" sldId="27564"/>
        </pc:sldMkLst>
        <pc:spChg chg="mod">
          <ac:chgData name="Jim McGowan" userId="e2c7446dd3aca506" providerId="LiveId" clId="{6EE4CA59-1EB3-47A6-8CF5-84AFD78C4B12}" dt="2024-12-21T18:51:29.652" v="257" actId="6549"/>
          <ac:spMkLst>
            <pc:docMk/>
            <pc:sldMk cId="2058613307" sldId="27564"/>
            <ac:spMk id="65538" creationId="{BC1A117A-2D3B-BE15-5260-6D1193E15E3A}"/>
          </ac:spMkLst>
        </pc:spChg>
      </pc:sldChg>
      <pc:sldChg chg="addSp modSp add mod">
        <pc:chgData name="Jim McGowan" userId="e2c7446dd3aca506" providerId="LiveId" clId="{6EE4CA59-1EB3-47A6-8CF5-84AFD78C4B12}" dt="2024-12-21T19:19:31.997" v="321" actId="1582"/>
        <pc:sldMkLst>
          <pc:docMk/>
          <pc:sldMk cId="1725360013" sldId="27565"/>
        </pc:sldMkLst>
        <pc:spChg chg="mod">
          <ac:chgData name="Jim McGowan" userId="e2c7446dd3aca506" providerId="LiveId" clId="{6EE4CA59-1EB3-47A6-8CF5-84AFD78C4B12}" dt="2024-12-21T19:11:04.375" v="312" actId="12788"/>
          <ac:spMkLst>
            <pc:docMk/>
            <pc:sldMk cId="1725360013" sldId="27565"/>
            <ac:spMk id="64514" creationId="{A653B55F-57CC-C81F-848E-BB02AF2F606F}"/>
          </ac:spMkLst>
        </pc:spChg>
        <pc:picChg chg="add mod modCrop">
          <ac:chgData name="Jim McGowan" userId="e2c7446dd3aca506" providerId="LiveId" clId="{6EE4CA59-1EB3-47A6-8CF5-84AFD78C4B12}" dt="2024-12-21T19:19:31.997" v="321" actId="1582"/>
          <ac:picMkLst>
            <pc:docMk/>
            <pc:sldMk cId="1725360013" sldId="27565"/>
            <ac:picMk id="2" creationId="{CB13DC25-0B18-789C-4062-48E8A9D75337}"/>
          </ac:picMkLst>
        </pc:picChg>
      </pc:sldChg>
      <pc:sldChg chg="modSp add">
        <pc:chgData name="Jim McGowan" userId="e2c7446dd3aca506" providerId="LiveId" clId="{6EE4CA59-1EB3-47A6-8CF5-84AFD78C4B12}" dt="2024-12-21T19:20:42.697" v="324" actId="12788"/>
        <pc:sldMkLst>
          <pc:docMk/>
          <pc:sldMk cId="2527191377" sldId="27566"/>
        </pc:sldMkLst>
        <pc:spChg chg="mod">
          <ac:chgData name="Jim McGowan" userId="e2c7446dd3aca506" providerId="LiveId" clId="{6EE4CA59-1EB3-47A6-8CF5-84AFD78C4B12}" dt="2024-12-21T19:20:42.697" v="324" actId="12788"/>
          <ac:spMkLst>
            <pc:docMk/>
            <pc:sldMk cId="2527191377" sldId="27566"/>
            <ac:spMk id="64514" creationId="{AC93CB7E-3CE3-5D45-DD04-34581719B877}"/>
          </ac:spMkLst>
        </pc:spChg>
      </pc:sldChg>
      <pc:sldChg chg="delSp add mod">
        <pc:chgData name="Jim McGowan" userId="e2c7446dd3aca506" providerId="LiveId" clId="{6EE4CA59-1EB3-47A6-8CF5-84AFD78C4B12}" dt="2024-12-21T19:21:23.043" v="326" actId="478"/>
        <pc:sldMkLst>
          <pc:docMk/>
          <pc:sldMk cId="2805046473" sldId="27567"/>
        </pc:sldMkLst>
        <pc:spChg chg="del">
          <ac:chgData name="Jim McGowan" userId="e2c7446dd3aca506" providerId="LiveId" clId="{6EE4CA59-1EB3-47A6-8CF5-84AFD78C4B12}" dt="2024-12-21T19:21:23.043" v="326" actId="478"/>
          <ac:spMkLst>
            <pc:docMk/>
            <pc:sldMk cId="2805046473" sldId="27567"/>
            <ac:spMk id="3" creationId="{BBB3F12E-148E-C765-C6CE-82313CD875C7}"/>
          </ac:spMkLst>
        </pc:spChg>
      </pc:sldChg>
      <pc:sldChg chg="modSp add mod">
        <pc:chgData name="Jim McGowan" userId="e2c7446dd3aca506" providerId="LiveId" clId="{6EE4CA59-1EB3-47A6-8CF5-84AFD78C4B12}" dt="2024-12-21T19:53:51.023" v="390" actId="108"/>
        <pc:sldMkLst>
          <pc:docMk/>
          <pc:sldMk cId="3405677312" sldId="27568"/>
        </pc:sldMkLst>
        <pc:spChg chg="mod">
          <ac:chgData name="Jim McGowan" userId="e2c7446dd3aca506" providerId="LiveId" clId="{6EE4CA59-1EB3-47A6-8CF5-84AFD78C4B12}" dt="2024-12-21T19:53:51.023" v="390" actId="108"/>
          <ac:spMkLst>
            <pc:docMk/>
            <pc:sldMk cId="3405677312" sldId="27568"/>
            <ac:spMk id="64514" creationId="{00000000-0000-0000-0000-000000000000}"/>
          </ac:spMkLst>
        </pc:spChg>
      </pc:sldChg>
      <pc:sldChg chg="modSp add mod">
        <pc:chgData name="Jim McGowan" userId="e2c7446dd3aca506" providerId="LiveId" clId="{6EE4CA59-1EB3-47A6-8CF5-84AFD78C4B12}" dt="2024-12-21T20:22:16.374" v="406" actId="12788"/>
        <pc:sldMkLst>
          <pc:docMk/>
          <pc:sldMk cId="1983977706" sldId="27569"/>
        </pc:sldMkLst>
        <pc:spChg chg="mod">
          <ac:chgData name="Jim McGowan" userId="e2c7446dd3aca506" providerId="LiveId" clId="{6EE4CA59-1EB3-47A6-8CF5-84AFD78C4B12}" dt="2024-12-21T20:22:16.374" v="406" actId="12788"/>
          <ac:spMkLst>
            <pc:docMk/>
            <pc:sldMk cId="1983977706" sldId="27569"/>
            <ac:spMk id="64514" creationId="{04501E6F-908A-FC5E-929C-0FE73DF08143}"/>
          </ac:spMkLst>
        </pc:spChg>
      </pc:sldChg>
      <pc:sldChg chg="modSp add mod">
        <pc:chgData name="Jim McGowan" userId="e2c7446dd3aca506" providerId="LiveId" clId="{6EE4CA59-1EB3-47A6-8CF5-84AFD78C4B12}" dt="2024-12-21T20:31:04.272" v="412" actId="12788"/>
        <pc:sldMkLst>
          <pc:docMk/>
          <pc:sldMk cId="321140176" sldId="27570"/>
        </pc:sldMkLst>
        <pc:picChg chg="mod">
          <ac:chgData name="Jim McGowan" userId="e2c7446dd3aca506" providerId="LiveId" clId="{6EE4CA59-1EB3-47A6-8CF5-84AFD78C4B12}" dt="2024-12-21T20:31:04.272" v="412" actId="12788"/>
          <ac:picMkLst>
            <pc:docMk/>
            <pc:sldMk cId="321140176" sldId="27570"/>
            <ac:picMk id="2" creationId="{119DC015-5787-C4F3-8D40-9586311DBDFD}"/>
          </ac:picMkLst>
        </pc:picChg>
      </pc:sldChg>
      <pc:sldChg chg="delSp add mod">
        <pc:chgData name="Jim McGowan" userId="e2c7446dd3aca506" providerId="LiveId" clId="{6EE4CA59-1EB3-47A6-8CF5-84AFD78C4B12}" dt="2024-12-21T20:32:48.792" v="414" actId="478"/>
        <pc:sldMkLst>
          <pc:docMk/>
          <pc:sldMk cId="2717749489" sldId="27571"/>
        </pc:sldMkLst>
        <pc:spChg chg="del">
          <ac:chgData name="Jim McGowan" userId="e2c7446dd3aca506" providerId="LiveId" clId="{6EE4CA59-1EB3-47A6-8CF5-84AFD78C4B12}" dt="2024-12-21T20:32:48.792" v="414" actId="478"/>
          <ac:spMkLst>
            <pc:docMk/>
            <pc:sldMk cId="2717749489" sldId="27571"/>
            <ac:spMk id="3" creationId="{A193B014-F3CD-43D4-746A-78E1FCC677A2}"/>
          </ac:spMkLst>
        </pc:spChg>
      </pc:sldChg>
      <pc:sldChg chg="add">
        <pc:chgData name="Jim McGowan" userId="e2c7446dd3aca506" providerId="LiveId" clId="{6EE4CA59-1EB3-47A6-8CF5-84AFD78C4B12}" dt="2024-12-21T20:32:35.359" v="413"/>
        <pc:sldMkLst>
          <pc:docMk/>
          <pc:sldMk cId="874895116" sldId="27572"/>
        </pc:sldMkLst>
      </pc:sldChg>
      <pc:sldChg chg="addSp modSp add mod">
        <pc:chgData name="Jim McGowan" userId="e2c7446dd3aca506" providerId="LiveId" clId="{6EE4CA59-1EB3-47A6-8CF5-84AFD78C4B12}" dt="2024-12-21T22:54:58.123" v="708" actId="1582"/>
        <pc:sldMkLst>
          <pc:docMk/>
          <pc:sldMk cId="1127038506" sldId="27573"/>
        </pc:sldMkLst>
        <pc:spChg chg="mod">
          <ac:chgData name="Jim McGowan" userId="e2c7446dd3aca506" providerId="LiveId" clId="{6EE4CA59-1EB3-47A6-8CF5-84AFD78C4B12}" dt="2024-12-21T20:37:18.246" v="445" actId="12788"/>
          <ac:spMkLst>
            <pc:docMk/>
            <pc:sldMk cId="1127038506" sldId="27573"/>
            <ac:spMk id="64514" creationId="{FE2A8B71-E8D2-56AA-A16B-E4324F8C50EC}"/>
          </ac:spMkLst>
        </pc:spChg>
        <pc:picChg chg="add mod modCrop">
          <ac:chgData name="Jim McGowan" userId="e2c7446dd3aca506" providerId="LiveId" clId="{6EE4CA59-1EB3-47A6-8CF5-84AFD78C4B12}" dt="2024-12-21T22:54:58.123" v="708" actId="1582"/>
          <ac:picMkLst>
            <pc:docMk/>
            <pc:sldMk cId="1127038506" sldId="27573"/>
            <ac:picMk id="2" creationId="{8B799F13-1E1A-7BEC-F0A8-059B96F6F32A}"/>
          </ac:picMkLst>
        </pc:picChg>
      </pc:sldChg>
      <pc:sldChg chg="modSp add mod">
        <pc:chgData name="Jim McGowan" userId="e2c7446dd3aca506" providerId="LiveId" clId="{6EE4CA59-1EB3-47A6-8CF5-84AFD78C4B12}" dt="2024-12-21T22:28:59.469" v="511" actId="179"/>
        <pc:sldMkLst>
          <pc:docMk/>
          <pc:sldMk cId="370508069" sldId="27574"/>
        </pc:sldMkLst>
        <pc:spChg chg="mod">
          <ac:chgData name="Jim McGowan" userId="e2c7446dd3aca506" providerId="LiveId" clId="{6EE4CA59-1EB3-47A6-8CF5-84AFD78C4B12}" dt="2024-12-21T22:28:59.469" v="511" actId="179"/>
          <ac:spMkLst>
            <pc:docMk/>
            <pc:sldMk cId="370508069" sldId="27574"/>
            <ac:spMk id="3" creationId="{90687638-3739-F8E3-F2F7-2C407A09412D}"/>
          </ac:spMkLst>
        </pc:spChg>
      </pc:sldChg>
      <pc:sldChg chg="modSp add mod">
        <pc:chgData name="Jim McGowan" userId="e2c7446dd3aca506" providerId="LiveId" clId="{6EE4CA59-1EB3-47A6-8CF5-84AFD78C4B12}" dt="2024-12-21T22:13:52.322" v="454" actId="14100"/>
        <pc:sldMkLst>
          <pc:docMk/>
          <pc:sldMk cId="514021849" sldId="27575"/>
        </pc:sldMkLst>
        <pc:spChg chg="mod">
          <ac:chgData name="Jim McGowan" userId="e2c7446dd3aca506" providerId="LiveId" clId="{6EE4CA59-1EB3-47A6-8CF5-84AFD78C4B12}" dt="2024-12-21T22:13:52.322" v="454" actId="14100"/>
          <ac:spMkLst>
            <pc:docMk/>
            <pc:sldMk cId="514021849" sldId="27575"/>
            <ac:spMk id="3" creationId="{56FDA17C-A250-F1B6-9C40-8CCE5240683B}"/>
          </ac:spMkLst>
        </pc:spChg>
      </pc:sldChg>
      <pc:sldChg chg="modSp add mod">
        <pc:chgData name="Jim McGowan" userId="e2c7446dd3aca506" providerId="LiveId" clId="{6EE4CA59-1EB3-47A6-8CF5-84AFD78C4B12}" dt="2024-12-21T22:19:20.282" v="482" actId="108"/>
        <pc:sldMkLst>
          <pc:docMk/>
          <pc:sldMk cId="2297570077" sldId="27576"/>
        </pc:sldMkLst>
        <pc:spChg chg="mod">
          <ac:chgData name="Jim McGowan" userId="e2c7446dd3aca506" providerId="LiveId" clId="{6EE4CA59-1EB3-47A6-8CF5-84AFD78C4B12}" dt="2024-12-21T22:19:20.282" v="482" actId="108"/>
          <ac:spMkLst>
            <pc:docMk/>
            <pc:sldMk cId="2297570077" sldId="27576"/>
            <ac:spMk id="6451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700A558-0C21-40AE-7679-CF94C3C6C1FA}"/>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latin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7E9DDAA1-BE37-64CB-2DC0-F47D30012F39}"/>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5AC1C2F-4D2C-4157-8C02-7816C3C4308D}" type="slidenum">
              <a:rPr lang="en-US" smtClean="0"/>
              <a:t>‹#›</a:t>
            </a:fld>
            <a:endParaRPr lang="en-US"/>
          </a:p>
        </p:txBody>
      </p:sp>
      <p:sp>
        <p:nvSpPr>
          <p:cNvPr id="6" name="Header Placeholder 1">
            <a:extLst>
              <a:ext uri="{FF2B5EF4-FFF2-40B4-BE49-F238E27FC236}">
                <a16:creationId xmlns:a16="http://schemas.microsoft.com/office/drawing/2014/main" id="{90A19C48-A7E3-322A-763E-7B25BE9B8FCE}"/>
              </a:ext>
            </a:extLst>
          </p:cNvPr>
          <p:cNvSpPr>
            <a:spLocks noGrp="1"/>
          </p:cNvSpPr>
          <p:nvPr>
            <p:ph type="hdr" sz="quarter"/>
          </p:nvPr>
        </p:nvSpPr>
        <p:spPr>
          <a:xfrm>
            <a:off x="1720356" y="126427"/>
            <a:ext cx="4362172" cy="833695"/>
          </a:xfrm>
          <a:prstGeom prst="rect">
            <a:avLst/>
          </a:prstGeom>
        </p:spPr>
        <p:txBody>
          <a:bodyPr vert="horz" lIns="124981" tIns="62489" rIns="124981" bIns="62489"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A Christmas Convergence</a:t>
            </a:r>
          </a:p>
          <a:p>
            <a:pPr>
              <a:defRPr/>
            </a:pPr>
            <a:r>
              <a:rPr lang="en-US" sz="1500" dirty="0"/>
              <a:t>12-22-2024</a:t>
            </a:r>
          </a:p>
        </p:txBody>
      </p:sp>
    </p:spTree>
    <p:extLst>
      <p:ext uri="{BB962C8B-B14F-4D97-AF65-F5344CB8AC3E}">
        <p14:creationId xmlns:p14="http://schemas.microsoft.com/office/powerpoint/2010/main" val="1813600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87FB60F-C6FA-46EC-B68B-38C6D5AAA6AE}" type="datetimeFigureOut">
              <a:rPr lang="en-US" smtClean="0"/>
              <a:t>12/21/2024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3FA61F5-D7C5-4CCC-AD9E-BC88C692A221}" type="slidenum">
              <a:rPr lang="en-US" smtClean="0"/>
              <a:t>‹#›</a:t>
            </a:fld>
            <a:endParaRPr lang="en-US"/>
          </a:p>
        </p:txBody>
      </p:sp>
    </p:spTree>
    <p:extLst>
      <p:ext uri="{BB962C8B-B14F-4D97-AF65-F5344CB8AC3E}">
        <p14:creationId xmlns:p14="http://schemas.microsoft.com/office/powerpoint/2010/main" val="1617860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47</a:t>
            </a:fld>
            <a:endParaRPr lang="en-US" altLang="en-US" dirty="0"/>
          </a:p>
        </p:txBody>
      </p:sp>
    </p:spTree>
    <p:extLst>
      <p:ext uri="{BB962C8B-B14F-4D97-AF65-F5344CB8AC3E}">
        <p14:creationId xmlns:p14="http://schemas.microsoft.com/office/powerpoint/2010/main" val="1792529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100</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98C9F8A-9FEC-45C0-8F48-56F741FBBED4}"/>
              </a:ext>
            </a:extLst>
          </p:cNvPr>
          <p:cNvGrpSpPr>
            <a:grpSpLocks/>
          </p:cNvGrpSpPr>
          <p:nvPr/>
        </p:nvGrpSpPr>
        <p:grpSpPr bwMode="auto">
          <a:xfrm>
            <a:off x="0" y="1"/>
            <a:ext cx="1447800" cy="6854825"/>
            <a:chOff x="0" y="0"/>
            <a:chExt cx="684" cy="4318"/>
          </a:xfrm>
        </p:grpSpPr>
        <p:sp>
          <p:nvSpPr>
            <p:cNvPr id="5" name="Rectangle 3">
              <a:extLst>
                <a:ext uri="{FF2B5EF4-FFF2-40B4-BE49-F238E27FC236}">
                  <a16:creationId xmlns:a16="http://schemas.microsoft.com/office/drawing/2014/main" id="{50D8617B-581E-43B4-B726-52FCC3CBB8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dirty="0">
                <a:latin typeface="Calibri" panose="020F0502020204030204" pitchFamily="34" charset="0"/>
              </a:endParaRPr>
            </a:p>
          </p:txBody>
        </p:sp>
        <p:grpSp>
          <p:nvGrpSpPr>
            <p:cNvPr id="6" name="Group 4">
              <a:extLst>
                <a:ext uri="{FF2B5EF4-FFF2-40B4-BE49-F238E27FC236}">
                  <a16:creationId xmlns:a16="http://schemas.microsoft.com/office/drawing/2014/main" id="{68F16D0F-8FCB-44CA-B486-088047B88FF1}"/>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0EDCA84F-056D-45EC-8C8E-962E7256033F}"/>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8" name="Rectangle 6">
                <a:extLst>
                  <a:ext uri="{FF2B5EF4-FFF2-40B4-BE49-F238E27FC236}">
                    <a16:creationId xmlns:a16="http://schemas.microsoft.com/office/drawing/2014/main" id="{346E76BE-8A93-41C1-88E7-EE5133940C51}"/>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9" name="Rectangle 7">
                <a:extLst>
                  <a:ext uri="{FF2B5EF4-FFF2-40B4-BE49-F238E27FC236}">
                    <a16:creationId xmlns:a16="http://schemas.microsoft.com/office/drawing/2014/main" id="{87458555-9F20-48CF-B65B-258F3522ECA5}"/>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 name="Rectangle 8">
                <a:extLst>
                  <a:ext uri="{FF2B5EF4-FFF2-40B4-BE49-F238E27FC236}">
                    <a16:creationId xmlns:a16="http://schemas.microsoft.com/office/drawing/2014/main" id="{B70D93EF-5B8C-4B1D-8FAE-65EF42F586C6}"/>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1" name="Rectangle 9">
                <a:extLst>
                  <a:ext uri="{FF2B5EF4-FFF2-40B4-BE49-F238E27FC236}">
                    <a16:creationId xmlns:a16="http://schemas.microsoft.com/office/drawing/2014/main" id="{184C63C8-B0DF-4701-98AA-8F22E6DFFCD2}"/>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2" name="Rectangle 10">
                <a:extLst>
                  <a:ext uri="{FF2B5EF4-FFF2-40B4-BE49-F238E27FC236}">
                    <a16:creationId xmlns:a16="http://schemas.microsoft.com/office/drawing/2014/main" id="{0CCE13CF-4C04-4EC4-ACF2-0233D583D9AC}"/>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3" name="Rectangle 11">
                <a:extLst>
                  <a:ext uri="{FF2B5EF4-FFF2-40B4-BE49-F238E27FC236}">
                    <a16:creationId xmlns:a16="http://schemas.microsoft.com/office/drawing/2014/main" id="{3F29AEB6-B0DD-4719-9E2A-3F936C01530D}"/>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4" name="Rectangle 12">
                <a:extLst>
                  <a:ext uri="{FF2B5EF4-FFF2-40B4-BE49-F238E27FC236}">
                    <a16:creationId xmlns:a16="http://schemas.microsoft.com/office/drawing/2014/main" id="{9E1041BE-6046-49CA-82E8-390C6A94B570}"/>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5" name="Rectangle 13">
                <a:extLst>
                  <a:ext uri="{FF2B5EF4-FFF2-40B4-BE49-F238E27FC236}">
                    <a16:creationId xmlns:a16="http://schemas.microsoft.com/office/drawing/2014/main" id="{EFD9536D-19C2-43E5-94A1-2EA6F6982E11}"/>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6" name="Rectangle 14">
                <a:extLst>
                  <a:ext uri="{FF2B5EF4-FFF2-40B4-BE49-F238E27FC236}">
                    <a16:creationId xmlns:a16="http://schemas.microsoft.com/office/drawing/2014/main" id="{6472E966-8CB5-4CF5-8108-87290B135313}"/>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7" name="Rectangle 15">
                <a:extLst>
                  <a:ext uri="{FF2B5EF4-FFF2-40B4-BE49-F238E27FC236}">
                    <a16:creationId xmlns:a16="http://schemas.microsoft.com/office/drawing/2014/main" id="{A10173F2-BC54-45ED-8462-5E234D0AB8E0}"/>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8" name="Rectangle 16">
                <a:extLst>
                  <a:ext uri="{FF2B5EF4-FFF2-40B4-BE49-F238E27FC236}">
                    <a16:creationId xmlns:a16="http://schemas.microsoft.com/office/drawing/2014/main" id="{923FAF61-32AC-4A3B-A61A-C9B2460C1906}"/>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9" name="Rectangle 17">
                <a:extLst>
                  <a:ext uri="{FF2B5EF4-FFF2-40B4-BE49-F238E27FC236}">
                    <a16:creationId xmlns:a16="http://schemas.microsoft.com/office/drawing/2014/main" id="{90666806-7ECA-4626-B4DC-7DE0F61E4620}"/>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20" name="Rectangle 18">
                <a:extLst>
                  <a:ext uri="{FF2B5EF4-FFF2-40B4-BE49-F238E27FC236}">
                    <a16:creationId xmlns:a16="http://schemas.microsoft.com/office/drawing/2014/main" id="{05CA26E1-4B5B-426D-8A94-AE2F251648B5}"/>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21" name="Rectangle 19">
                <a:extLst>
                  <a:ext uri="{FF2B5EF4-FFF2-40B4-BE49-F238E27FC236}">
                    <a16:creationId xmlns:a16="http://schemas.microsoft.com/office/drawing/2014/main" id="{46F35544-030C-49BD-8083-68EA72EAE4ED}"/>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22" name="Rectangle 20">
                <a:extLst>
                  <a:ext uri="{FF2B5EF4-FFF2-40B4-BE49-F238E27FC236}">
                    <a16:creationId xmlns:a16="http://schemas.microsoft.com/office/drawing/2014/main" id="{3940D17A-78A6-4B1F-BC2E-110253B8B9BD}"/>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23" name="Rectangle 21">
                <a:extLst>
                  <a:ext uri="{FF2B5EF4-FFF2-40B4-BE49-F238E27FC236}">
                    <a16:creationId xmlns:a16="http://schemas.microsoft.com/office/drawing/2014/main" id="{ADF14DFF-E32E-4C41-98A7-933566ED4559}"/>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24" name="Rectangle 22">
                <a:extLst>
                  <a:ext uri="{FF2B5EF4-FFF2-40B4-BE49-F238E27FC236}">
                    <a16:creationId xmlns:a16="http://schemas.microsoft.com/office/drawing/2014/main" id="{1C9D63FD-B216-4BA4-B3D9-BBCB381D464B}"/>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25" name="Rectangle 23">
                <a:extLst>
                  <a:ext uri="{FF2B5EF4-FFF2-40B4-BE49-F238E27FC236}">
                    <a16:creationId xmlns:a16="http://schemas.microsoft.com/office/drawing/2014/main" id="{60C1806D-F84C-48B2-8BFD-14DBA72209D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26" name="Rectangle 24">
                <a:extLst>
                  <a:ext uri="{FF2B5EF4-FFF2-40B4-BE49-F238E27FC236}">
                    <a16:creationId xmlns:a16="http://schemas.microsoft.com/office/drawing/2014/main" id="{995FFFF0-BDEF-47A0-9C99-32F7E8D866E8}"/>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27" name="Rectangle 25">
                <a:extLst>
                  <a:ext uri="{FF2B5EF4-FFF2-40B4-BE49-F238E27FC236}">
                    <a16:creationId xmlns:a16="http://schemas.microsoft.com/office/drawing/2014/main" id="{1E863833-4866-441B-9E2A-0DD331AAA10D}"/>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28" name="Rectangle 26">
                <a:extLst>
                  <a:ext uri="{FF2B5EF4-FFF2-40B4-BE49-F238E27FC236}">
                    <a16:creationId xmlns:a16="http://schemas.microsoft.com/office/drawing/2014/main" id="{B8B280A8-CF3C-46DA-AE4F-2E3E53F262C1}"/>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29" name="Rectangle 27">
                <a:extLst>
                  <a:ext uri="{FF2B5EF4-FFF2-40B4-BE49-F238E27FC236}">
                    <a16:creationId xmlns:a16="http://schemas.microsoft.com/office/drawing/2014/main" id="{DE7B91C7-A5B1-4533-A991-167B5E829B03}"/>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30" name="Rectangle 28">
                <a:extLst>
                  <a:ext uri="{FF2B5EF4-FFF2-40B4-BE49-F238E27FC236}">
                    <a16:creationId xmlns:a16="http://schemas.microsoft.com/office/drawing/2014/main" id="{AADD3840-C6E4-44F0-9CD2-A1FA6F56CE2A}"/>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31" name="Rectangle 29">
                <a:extLst>
                  <a:ext uri="{FF2B5EF4-FFF2-40B4-BE49-F238E27FC236}">
                    <a16:creationId xmlns:a16="http://schemas.microsoft.com/office/drawing/2014/main" id="{2944DC56-46BB-4B00-8EB9-FE2DA2D5EB6C}"/>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32" name="Rectangle 30">
                <a:extLst>
                  <a:ext uri="{FF2B5EF4-FFF2-40B4-BE49-F238E27FC236}">
                    <a16:creationId xmlns:a16="http://schemas.microsoft.com/office/drawing/2014/main" id="{6CEB6F6F-3CCF-44C8-9E2A-82A57B62CC33}"/>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33" name="Rectangle 31">
                <a:extLst>
                  <a:ext uri="{FF2B5EF4-FFF2-40B4-BE49-F238E27FC236}">
                    <a16:creationId xmlns:a16="http://schemas.microsoft.com/office/drawing/2014/main" id="{623875E8-3C79-4BB7-B3F4-0705E332B8AE}"/>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34" name="Rectangle 32">
                <a:extLst>
                  <a:ext uri="{FF2B5EF4-FFF2-40B4-BE49-F238E27FC236}">
                    <a16:creationId xmlns:a16="http://schemas.microsoft.com/office/drawing/2014/main" id="{01679F69-112D-435C-89D7-FC560061EF98}"/>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35" name="Rectangle 33">
                <a:extLst>
                  <a:ext uri="{FF2B5EF4-FFF2-40B4-BE49-F238E27FC236}">
                    <a16:creationId xmlns:a16="http://schemas.microsoft.com/office/drawing/2014/main" id="{BACB2DD2-CD7D-42CC-B879-5838D54B718E}"/>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grpSp>
      </p:grpSp>
      <p:sp>
        <p:nvSpPr>
          <p:cNvPr id="4130"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4131"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26129919-1A02-4BDB-9AD7-A4D5859CA5BF}"/>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0707A8FB-B3D0-47C1-85C6-E303DCA0BCCA}"/>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584341B7-67FB-44A4-AF09-1DA0A8E1111C}"/>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756B35A4-DCA7-4E0D-A766-6584155ED991}" type="slidenum">
              <a:rPr lang="en-US" altLang="en-US"/>
              <a:pPr>
                <a:defRPr/>
              </a:pPr>
              <a:t>‹#›</a:t>
            </a:fld>
            <a:endParaRPr lang="en-US" altLang="en-US"/>
          </a:p>
        </p:txBody>
      </p:sp>
    </p:spTree>
    <p:extLst>
      <p:ext uri="{BB962C8B-B14F-4D97-AF65-F5344CB8AC3E}">
        <p14:creationId xmlns:p14="http://schemas.microsoft.com/office/powerpoint/2010/main" val="372044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a:extLst>
              <a:ext uri="{FF2B5EF4-FFF2-40B4-BE49-F238E27FC236}">
                <a16:creationId xmlns:a16="http://schemas.microsoft.com/office/drawing/2014/main" id="{211FAC82-DBF1-4ED1-91EF-EB2707E6156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4E2F0160-7163-4000-A17B-242E2F6640F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E0BE4AEC-9F61-4AF2-AB8E-2D1B8E488592}"/>
              </a:ext>
            </a:extLst>
          </p:cNvPr>
          <p:cNvSpPr>
            <a:spLocks noGrp="1" noChangeArrowheads="1"/>
          </p:cNvSpPr>
          <p:nvPr>
            <p:ph type="sldNum" sz="quarter" idx="12"/>
          </p:nvPr>
        </p:nvSpPr>
        <p:spPr/>
        <p:txBody>
          <a:bodyPr/>
          <a:lstStyle>
            <a:lvl1pPr>
              <a:defRPr smtClean="0"/>
            </a:lvl1pPr>
          </a:lstStyle>
          <a:p>
            <a:pPr>
              <a:defRPr/>
            </a:pPr>
            <a:fld id="{EC0A375E-D417-4754-96A2-83DF840DB83A}" type="slidenum">
              <a:rPr lang="en-US" altLang="en-US"/>
              <a:pPr>
                <a:defRPr/>
              </a:pPr>
              <a:t>‹#›</a:t>
            </a:fld>
            <a:endParaRPr lang="en-US" altLang="en-US"/>
          </a:p>
        </p:txBody>
      </p:sp>
    </p:spTree>
    <p:extLst>
      <p:ext uri="{BB962C8B-B14F-4D97-AF65-F5344CB8AC3E}">
        <p14:creationId xmlns:p14="http://schemas.microsoft.com/office/powerpoint/2010/main" val="3184872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a:extLst>
              <a:ext uri="{FF2B5EF4-FFF2-40B4-BE49-F238E27FC236}">
                <a16:creationId xmlns:a16="http://schemas.microsoft.com/office/drawing/2014/main" id="{BFC4E6E5-BFF8-490B-95A5-70605AFEB87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943346BD-6564-42D7-AD31-B8F6A4B70A3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9FDF8DC2-CA5C-4CBE-8D84-DE6702B7F8B5}"/>
              </a:ext>
            </a:extLst>
          </p:cNvPr>
          <p:cNvSpPr>
            <a:spLocks noGrp="1" noChangeArrowheads="1"/>
          </p:cNvSpPr>
          <p:nvPr>
            <p:ph type="sldNum" sz="quarter" idx="12"/>
          </p:nvPr>
        </p:nvSpPr>
        <p:spPr/>
        <p:txBody>
          <a:bodyPr/>
          <a:lstStyle>
            <a:lvl1pPr>
              <a:defRPr smtClean="0"/>
            </a:lvl1pPr>
          </a:lstStyle>
          <a:p>
            <a:pPr>
              <a:defRPr/>
            </a:pPr>
            <a:fld id="{9FEDBB5A-1477-44E5-9834-548FD39A27A7}" type="slidenum">
              <a:rPr lang="en-US" altLang="en-US"/>
              <a:pPr>
                <a:defRPr/>
              </a:pPr>
              <a:t>‹#›</a:t>
            </a:fld>
            <a:endParaRPr lang="en-US" altLang="en-US"/>
          </a:p>
        </p:txBody>
      </p:sp>
    </p:spTree>
    <p:extLst>
      <p:ext uri="{BB962C8B-B14F-4D97-AF65-F5344CB8AC3E}">
        <p14:creationId xmlns:p14="http://schemas.microsoft.com/office/powerpoint/2010/main" val="3287489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1240274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a:p>
        </p:txBody>
      </p:sp>
    </p:spTree>
    <p:extLst>
      <p:ext uri="{BB962C8B-B14F-4D97-AF65-F5344CB8AC3E}">
        <p14:creationId xmlns:p14="http://schemas.microsoft.com/office/powerpoint/2010/main" val="2372543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1095A85E-A017-48E2-8C36-B52A3589F659}" type="datetime1">
              <a:rPr lang="en-US"/>
              <a:pPr>
                <a:defRPr/>
              </a:pPr>
              <a:t>12/21/2024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pPr>
              <a:defRPr/>
            </a:pPr>
            <a:fld id="{5621BA2D-BFD4-43E6-AE9D-591A4F31ADF2}" type="slidenum">
              <a:rPr lang="en-US" altLang="en-US"/>
              <a:pPr>
                <a:defRPr/>
              </a:pPr>
              <a:t>‹#›</a:t>
            </a:fld>
            <a:endParaRPr lang="en-US" altLang="en-US"/>
          </a:p>
        </p:txBody>
      </p:sp>
    </p:spTree>
    <p:extLst>
      <p:ext uri="{BB962C8B-B14F-4D97-AF65-F5344CB8AC3E}">
        <p14:creationId xmlns:p14="http://schemas.microsoft.com/office/powerpoint/2010/main" val="213100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5">
            <a:extLst>
              <a:ext uri="{FF2B5EF4-FFF2-40B4-BE49-F238E27FC236}">
                <a16:creationId xmlns:a16="http://schemas.microsoft.com/office/drawing/2014/main" id="{586E5FE3-1598-4FF8-A848-38AC42420AD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911BC35D-5D8B-4968-B852-0E19E8F7E68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662FD7D-FA5E-457B-8234-D2592C9399E6}"/>
              </a:ext>
            </a:extLst>
          </p:cNvPr>
          <p:cNvSpPr>
            <a:spLocks noGrp="1" noChangeArrowheads="1"/>
          </p:cNvSpPr>
          <p:nvPr>
            <p:ph type="sldNum" sz="quarter" idx="12"/>
          </p:nvPr>
        </p:nvSpPr>
        <p:spPr/>
        <p:txBody>
          <a:bodyPr/>
          <a:lstStyle>
            <a:lvl1pPr>
              <a:defRPr smtClean="0"/>
            </a:lvl1pPr>
          </a:lstStyle>
          <a:p>
            <a:pPr>
              <a:defRPr/>
            </a:pPr>
            <a:fld id="{D5F7871F-7A7E-4FE5-98D0-B4969B70F067}" type="slidenum">
              <a:rPr lang="en-US" altLang="en-US"/>
              <a:pPr>
                <a:defRPr/>
              </a:pPr>
              <a:t>‹#›</a:t>
            </a:fld>
            <a:endParaRPr lang="en-US" altLang="en-US"/>
          </a:p>
        </p:txBody>
      </p:sp>
    </p:spTree>
    <p:extLst>
      <p:ext uri="{BB962C8B-B14F-4D97-AF65-F5344CB8AC3E}">
        <p14:creationId xmlns:p14="http://schemas.microsoft.com/office/powerpoint/2010/main" val="1193445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2BF6A2A4-E756-418D-873A-A9D8FD830CC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1BCD42B-B664-4F7A-A6B2-692C788D79C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15E4CB54-9135-46B5-B138-913E3EF9231E}"/>
              </a:ext>
            </a:extLst>
          </p:cNvPr>
          <p:cNvSpPr>
            <a:spLocks noGrp="1" noChangeArrowheads="1"/>
          </p:cNvSpPr>
          <p:nvPr>
            <p:ph type="sldNum" sz="quarter" idx="12"/>
          </p:nvPr>
        </p:nvSpPr>
        <p:spPr/>
        <p:txBody>
          <a:bodyPr/>
          <a:lstStyle>
            <a:lvl1pPr>
              <a:defRPr smtClean="0"/>
            </a:lvl1pPr>
          </a:lstStyle>
          <a:p>
            <a:pPr>
              <a:defRPr/>
            </a:pPr>
            <a:fld id="{C08FE7C8-E6EE-46AE-B578-F6E9595BCE41}" type="slidenum">
              <a:rPr lang="en-US" altLang="en-US"/>
              <a:pPr>
                <a:defRPr/>
              </a:pPr>
              <a:t>‹#›</a:t>
            </a:fld>
            <a:endParaRPr lang="en-US" altLang="en-US"/>
          </a:p>
        </p:txBody>
      </p:sp>
    </p:spTree>
    <p:extLst>
      <p:ext uri="{BB962C8B-B14F-4D97-AF65-F5344CB8AC3E}">
        <p14:creationId xmlns:p14="http://schemas.microsoft.com/office/powerpoint/2010/main" val="4068962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5">
            <a:extLst>
              <a:ext uri="{FF2B5EF4-FFF2-40B4-BE49-F238E27FC236}">
                <a16:creationId xmlns:a16="http://schemas.microsoft.com/office/drawing/2014/main" id="{8F09846F-1884-4990-904F-DD93AE0CF0C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EA1679E3-82AC-45C6-AD5B-8F807E6D4E92}"/>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9BC592B6-0BDC-4C33-A273-D7F3A7F7891F}"/>
              </a:ext>
            </a:extLst>
          </p:cNvPr>
          <p:cNvSpPr>
            <a:spLocks noGrp="1" noChangeArrowheads="1"/>
          </p:cNvSpPr>
          <p:nvPr>
            <p:ph type="sldNum" sz="quarter" idx="12"/>
          </p:nvPr>
        </p:nvSpPr>
        <p:spPr/>
        <p:txBody>
          <a:bodyPr/>
          <a:lstStyle>
            <a:lvl1pPr>
              <a:defRPr smtClean="0"/>
            </a:lvl1pPr>
          </a:lstStyle>
          <a:p>
            <a:pPr>
              <a:defRPr/>
            </a:pPr>
            <a:fld id="{6CA08235-E522-49DA-B345-F74D78A7A555}" type="slidenum">
              <a:rPr lang="en-US" altLang="en-US"/>
              <a:pPr>
                <a:defRPr/>
              </a:pPr>
              <a:t>‹#›</a:t>
            </a:fld>
            <a:endParaRPr lang="en-US" altLang="en-US"/>
          </a:p>
        </p:txBody>
      </p:sp>
    </p:spTree>
    <p:extLst>
      <p:ext uri="{BB962C8B-B14F-4D97-AF65-F5344CB8AC3E}">
        <p14:creationId xmlns:p14="http://schemas.microsoft.com/office/powerpoint/2010/main" val="2762738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5">
            <a:extLst>
              <a:ext uri="{FF2B5EF4-FFF2-40B4-BE49-F238E27FC236}">
                <a16:creationId xmlns:a16="http://schemas.microsoft.com/office/drawing/2014/main" id="{72C4A006-4BC0-460B-9EBB-C6EFF2DCDAE1}"/>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95D02FBD-4890-49F1-A686-498ABADE858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32DD864C-FD28-445F-BEF5-37F28A4592B6}"/>
              </a:ext>
            </a:extLst>
          </p:cNvPr>
          <p:cNvSpPr>
            <a:spLocks noGrp="1" noChangeArrowheads="1"/>
          </p:cNvSpPr>
          <p:nvPr>
            <p:ph type="sldNum" sz="quarter" idx="12"/>
          </p:nvPr>
        </p:nvSpPr>
        <p:spPr/>
        <p:txBody>
          <a:bodyPr/>
          <a:lstStyle>
            <a:lvl1pPr>
              <a:defRPr smtClean="0"/>
            </a:lvl1pPr>
          </a:lstStyle>
          <a:p>
            <a:pPr>
              <a:defRPr/>
            </a:pPr>
            <a:fld id="{B5DD89F7-A51F-4635-8AB6-2A78B9EF496C}" type="slidenum">
              <a:rPr lang="en-US" altLang="en-US"/>
              <a:pPr>
                <a:defRPr/>
              </a:pPr>
              <a:t>‹#›</a:t>
            </a:fld>
            <a:endParaRPr lang="en-US" altLang="en-US"/>
          </a:p>
        </p:txBody>
      </p:sp>
    </p:spTree>
    <p:extLst>
      <p:ext uri="{BB962C8B-B14F-4D97-AF65-F5344CB8AC3E}">
        <p14:creationId xmlns:p14="http://schemas.microsoft.com/office/powerpoint/2010/main" val="97898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12A67B98-BE59-4896-BF81-1BD119D46D32}"/>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71B81E8D-54F7-468E-988D-8D18B13A4CF1}"/>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21CDE835-A728-4AAE-97B4-31D677832457}"/>
              </a:ext>
            </a:extLst>
          </p:cNvPr>
          <p:cNvSpPr>
            <a:spLocks noGrp="1" noChangeArrowheads="1"/>
          </p:cNvSpPr>
          <p:nvPr>
            <p:ph type="sldNum" sz="quarter" idx="12"/>
          </p:nvPr>
        </p:nvSpPr>
        <p:spPr/>
        <p:txBody>
          <a:bodyPr/>
          <a:lstStyle>
            <a:lvl1pPr>
              <a:defRPr smtClean="0"/>
            </a:lvl1pPr>
          </a:lstStyle>
          <a:p>
            <a:pPr>
              <a:defRPr/>
            </a:pPr>
            <a:fld id="{B093D899-0DB4-4FA1-8F6B-C7F6E756744C}" type="slidenum">
              <a:rPr lang="en-US" altLang="en-US"/>
              <a:pPr>
                <a:defRPr/>
              </a:pPr>
              <a:t>‹#›</a:t>
            </a:fld>
            <a:endParaRPr lang="en-US" altLang="en-US"/>
          </a:p>
        </p:txBody>
      </p:sp>
    </p:spTree>
    <p:extLst>
      <p:ext uri="{BB962C8B-B14F-4D97-AF65-F5344CB8AC3E}">
        <p14:creationId xmlns:p14="http://schemas.microsoft.com/office/powerpoint/2010/main" val="3981772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C74B3A4E-F0D4-4F83-AA21-4694249F6AAF}"/>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520FC208-3650-4DED-843C-87EC480DE1CB}"/>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F16B781D-2BDB-46BA-84A7-11605544E557}"/>
              </a:ext>
            </a:extLst>
          </p:cNvPr>
          <p:cNvSpPr>
            <a:spLocks noGrp="1" noChangeArrowheads="1"/>
          </p:cNvSpPr>
          <p:nvPr>
            <p:ph type="sldNum" sz="quarter" idx="12"/>
          </p:nvPr>
        </p:nvSpPr>
        <p:spPr/>
        <p:txBody>
          <a:bodyPr/>
          <a:lstStyle>
            <a:lvl1pPr>
              <a:defRPr smtClean="0"/>
            </a:lvl1pPr>
          </a:lstStyle>
          <a:p>
            <a:pPr>
              <a:defRPr/>
            </a:pPr>
            <a:fld id="{3C8D965D-FA2B-4D75-AFAA-5F40F1F5343F}" type="slidenum">
              <a:rPr lang="en-US" altLang="en-US"/>
              <a:pPr>
                <a:defRPr/>
              </a:pPr>
              <a:t>‹#›</a:t>
            </a:fld>
            <a:endParaRPr lang="en-US" altLang="en-US"/>
          </a:p>
        </p:txBody>
      </p:sp>
    </p:spTree>
    <p:extLst>
      <p:ext uri="{BB962C8B-B14F-4D97-AF65-F5344CB8AC3E}">
        <p14:creationId xmlns:p14="http://schemas.microsoft.com/office/powerpoint/2010/main" val="2746783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7F1CB47A-0B50-42A9-9759-426AE729398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9447CFC8-F211-43DC-A34E-281059F7ED42}"/>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CE7BD796-456E-472E-8A4E-834B7264FD36}"/>
              </a:ext>
            </a:extLst>
          </p:cNvPr>
          <p:cNvSpPr>
            <a:spLocks noGrp="1" noChangeArrowheads="1"/>
          </p:cNvSpPr>
          <p:nvPr>
            <p:ph type="sldNum" sz="quarter" idx="12"/>
          </p:nvPr>
        </p:nvSpPr>
        <p:spPr/>
        <p:txBody>
          <a:bodyPr/>
          <a:lstStyle>
            <a:lvl1pPr>
              <a:defRPr smtClean="0"/>
            </a:lvl1pPr>
          </a:lstStyle>
          <a:p>
            <a:pPr>
              <a:defRPr/>
            </a:pPr>
            <a:fld id="{F3CC2181-EF69-462B-B56A-6A41EE822419}" type="slidenum">
              <a:rPr lang="en-US" altLang="en-US"/>
              <a:pPr>
                <a:defRPr/>
              </a:pPr>
              <a:t>‹#›</a:t>
            </a:fld>
            <a:endParaRPr lang="en-US" altLang="en-US"/>
          </a:p>
        </p:txBody>
      </p:sp>
    </p:spTree>
    <p:extLst>
      <p:ext uri="{BB962C8B-B14F-4D97-AF65-F5344CB8AC3E}">
        <p14:creationId xmlns:p14="http://schemas.microsoft.com/office/powerpoint/2010/main" val="3342073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31B87661-B892-4D0D-9B73-ED64ADE8DF1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E0DC79C2-56C1-4207-8DF5-929F73886279}"/>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72FBB4DD-24B3-4514-8677-D4DFB381BEEA}"/>
              </a:ext>
            </a:extLst>
          </p:cNvPr>
          <p:cNvSpPr>
            <a:spLocks noGrp="1" noChangeArrowheads="1"/>
          </p:cNvSpPr>
          <p:nvPr>
            <p:ph type="sldNum" sz="quarter" idx="12"/>
          </p:nvPr>
        </p:nvSpPr>
        <p:spPr/>
        <p:txBody>
          <a:bodyPr/>
          <a:lstStyle>
            <a:lvl1pPr>
              <a:defRPr smtClean="0"/>
            </a:lvl1pPr>
          </a:lstStyle>
          <a:p>
            <a:pPr>
              <a:defRPr/>
            </a:pPr>
            <a:fld id="{658FE8C3-95DF-4EF9-8402-8B4157654E37}" type="slidenum">
              <a:rPr lang="en-US" altLang="en-US"/>
              <a:pPr>
                <a:defRPr/>
              </a:pPr>
              <a:t>‹#›</a:t>
            </a:fld>
            <a:endParaRPr lang="en-US" altLang="en-US"/>
          </a:p>
        </p:txBody>
      </p:sp>
    </p:spTree>
    <p:extLst>
      <p:ext uri="{BB962C8B-B14F-4D97-AF65-F5344CB8AC3E}">
        <p14:creationId xmlns:p14="http://schemas.microsoft.com/office/powerpoint/2010/main" val="1611191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B316F57A-ADA4-4FE3-A445-1AFFDAFBB078}"/>
              </a:ext>
            </a:extLst>
          </p:cNvPr>
          <p:cNvGrpSpPr>
            <a:grpSpLocks/>
          </p:cNvGrpSpPr>
          <p:nvPr/>
        </p:nvGrpSpPr>
        <p:grpSpPr bwMode="auto">
          <a:xfrm>
            <a:off x="0" y="1"/>
            <a:ext cx="1447800" cy="6854825"/>
            <a:chOff x="0" y="0"/>
            <a:chExt cx="684" cy="4318"/>
          </a:xfrm>
        </p:grpSpPr>
        <p:sp>
          <p:nvSpPr>
            <p:cNvPr id="3075" name="Rectangle 3">
              <a:extLst>
                <a:ext uri="{FF2B5EF4-FFF2-40B4-BE49-F238E27FC236}">
                  <a16:creationId xmlns:a16="http://schemas.microsoft.com/office/drawing/2014/main" id="{247C0FED-F709-4E6F-A6A0-E1ECB798C14F}"/>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dirty="0">
                <a:latin typeface="Calibri" panose="020F0502020204030204" pitchFamily="34" charset="0"/>
              </a:endParaRPr>
            </a:p>
          </p:txBody>
        </p:sp>
        <p:grpSp>
          <p:nvGrpSpPr>
            <p:cNvPr id="1033" name="Group 4">
              <a:extLst>
                <a:ext uri="{FF2B5EF4-FFF2-40B4-BE49-F238E27FC236}">
                  <a16:creationId xmlns:a16="http://schemas.microsoft.com/office/drawing/2014/main" id="{AF14B23F-1E38-4C6C-A587-19D649179FED}"/>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4A785838-FE02-4B9A-8706-B615490581DC}"/>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A72919D8-B35B-4820-B5B4-D28C190E1927}"/>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FE5D63AE-BF38-4E52-B3C0-9864685D84D3}"/>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5BB3C720-DCF2-42AF-8F46-4429BBFC86DA}"/>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58669EBD-0856-4545-8A54-C5F4AFB1DAE9}"/>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ACC9FD59-2ACA-45D0-82C7-7883836A51A9}"/>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E2E0E1F0-5993-4E87-9F51-ED3052ECCEF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21682896-3E37-45FF-B400-9C203B9AB37F}"/>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97B59A54-921C-4555-BE87-90D07FF2F7C2}"/>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B08604A1-4C60-4086-8C88-9F2A4FAD293D}"/>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68FABEDA-EEE8-4BC1-BB3A-59CD33BACE71}"/>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C95473B0-E54B-4AA5-97A7-456D63F77F17}"/>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FBA6DE78-D73A-4BD4-8839-676DA378899F}"/>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10681179-06D8-4999-A445-201B26BA41FF}"/>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68A56603-BC45-4564-9D6B-F8455DC9571C}"/>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453EF03C-06FE-493B-A1E8-F121FD36105C}"/>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85B063C4-850D-4CAF-9DF5-4DACE9F57ED3}"/>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A46482F1-45FC-4E99-8139-7337FE0B00AA}"/>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BAF7A23F-E15B-4EFD-BA4C-EF5871D0149C}"/>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DDBDA5A1-EE13-4890-84F0-1449853F2908}"/>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688C6F07-315E-44AD-B36A-63B06C96FAE9}"/>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27FCCED4-B34B-428B-B4A0-409F56F03609}"/>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5686A79-A3B9-4562-BCE9-D5C03A60BE72}"/>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C6BD7E75-68AF-4F76-906A-C911E645D6C4}"/>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01ECA265-7D37-430B-A694-842759B8BA28}"/>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271EDC9-0B5F-4EC5-9F48-F64B35D1169F}"/>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017972D1-78A4-431A-B2B3-805D1CFAA16B}"/>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A82E6ED9-4A9B-4246-84C9-B436786E5184}"/>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F623AFCB-E441-4EC0-B2A9-F355DA0B2095}"/>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2400" dirty="0">
                  <a:latin typeface="Calibri" panose="020F0502020204030204" pitchFamily="34" charset="0"/>
                </a:endParaRPr>
              </a:p>
            </p:txBody>
          </p:sp>
        </p:grpSp>
      </p:grpSp>
      <p:sp>
        <p:nvSpPr>
          <p:cNvPr id="3106" name="Rectangle 34">
            <a:extLst>
              <a:ext uri="{FF2B5EF4-FFF2-40B4-BE49-F238E27FC236}">
                <a16:creationId xmlns:a16="http://schemas.microsoft.com/office/drawing/2014/main" id="{A14235C9-80BE-4866-AE8A-FA22EBF8C668}"/>
              </a:ext>
            </a:extLst>
          </p:cNvPr>
          <p:cNvSpPr>
            <a:spLocks noGrp="1" noChangeArrowheads="1"/>
          </p:cNvSpPr>
          <p:nvPr>
            <p:ph type="title"/>
          </p:nvPr>
        </p:nvSpPr>
        <p:spPr bwMode="auto">
          <a:xfrm>
            <a:off x="1524000" y="609600"/>
            <a:ext cx="103632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107" name="Rectangle 35">
            <a:extLst>
              <a:ext uri="{FF2B5EF4-FFF2-40B4-BE49-F238E27FC236}">
                <a16:creationId xmlns:a16="http://schemas.microsoft.com/office/drawing/2014/main" id="{7BD84B83-CE28-4EC2-9604-7BFC096A4B78}"/>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latin typeface="Calibri" panose="020F0502020204030204" pitchFamily="34" charset="0"/>
              </a:defRPr>
            </a:lvl1pPr>
          </a:lstStyle>
          <a:p>
            <a:pPr>
              <a:defRPr/>
            </a:pPr>
            <a:endParaRPr lang="en-US" dirty="0"/>
          </a:p>
        </p:txBody>
      </p:sp>
      <p:sp>
        <p:nvSpPr>
          <p:cNvPr id="3108" name="Rectangle 36">
            <a:extLst>
              <a:ext uri="{FF2B5EF4-FFF2-40B4-BE49-F238E27FC236}">
                <a16:creationId xmlns:a16="http://schemas.microsoft.com/office/drawing/2014/main" id="{7D8DA5E9-DBF0-4E8E-878E-A82765E47FCB}"/>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dirty="0"/>
          </a:p>
        </p:txBody>
      </p:sp>
      <p:sp>
        <p:nvSpPr>
          <p:cNvPr id="3109" name="Rectangle 37">
            <a:extLst>
              <a:ext uri="{FF2B5EF4-FFF2-40B4-BE49-F238E27FC236}">
                <a16:creationId xmlns:a16="http://schemas.microsoft.com/office/drawing/2014/main" id="{E3FAE4AA-88AF-4E03-BF2F-E939D13AAFE3}"/>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BE441798-64B4-4182-A738-8CF8E96637D2}" type="slidenum">
              <a:rPr lang="en-US" altLang="en-US" smtClean="0"/>
              <a:pPr>
                <a:defRPr/>
              </a:pPr>
              <a:t>‹#›</a:t>
            </a:fld>
            <a:endParaRPr lang="en-US" altLang="en-US" dirty="0"/>
          </a:p>
        </p:txBody>
      </p:sp>
      <p:sp>
        <p:nvSpPr>
          <p:cNvPr id="3110" name="Rectangle 38">
            <a:extLst>
              <a:ext uri="{FF2B5EF4-FFF2-40B4-BE49-F238E27FC236}">
                <a16:creationId xmlns:a16="http://schemas.microsoft.com/office/drawing/2014/main" id="{3A921DAA-4E47-42D2-A63D-89A5E980541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Lst>
  <p:txStyles>
    <p:titleStyle>
      <a:lvl1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Calibri" panose="020F0502020204030204" pitchFamily="34" charset="0"/>
          <a:ea typeface="+mj-ea"/>
          <a:cs typeface="+mj-cs"/>
        </a:defRPr>
      </a:lvl1pPr>
      <a:lvl2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2pPr>
      <a:lvl3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3pPr>
      <a:lvl4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4pPr>
      <a:lvl5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5pPr>
      <a:lvl6pPr marL="1574800" indent="-1117600" algn="l" rtl="0" fontAlgn="base">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6pPr>
      <a:lvl7pPr marL="2032000" indent="-1117600" algn="l" rtl="0" fontAlgn="base">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7pPr>
      <a:lvl8pPr marL="2489200" indent="-1117600" algn="l" rtl="0" fontAlgn="base">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8pPr>
      <a:lvl9pPr marL="2946400" indent="-1117600" algn="l" rtl="0" fontAlgn="base">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9pPr>
    </p:titleStyle>
    <p:bodyStyle>
      <a:lvl1pPr marL="660400" indent="-660400" algn="l" rtl="0" eaLnBrk="0" fontAlgn="base" hangingPunct="0">
        <a:spcBef>
          <a:spcPct val="20000"/>
        </a:spcBef>
        <a:spcAft>
          <a:spcPct val="0"/>
        </a:spcAft>
        <a:buClr>
          <a:schemeClr val="tx1"/>
        </a:buClr>
        <a:buFont typeface="Wingdings" panose="05000000000000000000" pitchFamily="2" charset="2"/>
        <a:buAutoNum type="alphaUcPeriod"/>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rabicPeriod"/>
        <a:defRPr sz="3200">
          <a:solidFill>
            <a:schemeClr val="tx1"/>
          </a:solidFill>
          <a:effectLst>
            <a:outerShdw blurRad="38100" dist="38100" dir="2700000" algn="tl">
              <a:srgbClr val="000000"/>
            </a:outerShdw>
          </a:effectLst>
          <a:latin typeface="Calibri" panose="020F0502020204030204" pitchFamily="34" charset="0"/>
        </a:defRPr>
      </a:lvl2pPr>
      <a:lvl3pPr marL="1687513" indent="-660400" algn="l" rtl="0" eaLnBrk="0" fontAlgn="base" hangingPunct="0">
        <a:spcBef>
          <a:spcPct val="20000"/>
        </a:spcBef>
        <a:spcAft>
          <a:spcPct val="0"/>
        </a:spcAft>
        <a:buClr>
          <a:schemeClr val="tx1"/>
        </a:buClr>
        <a:buFont typeface="Wingdings" panose="05000000000000000000" pitchFamily="2" charset="2"/>
        <a:buAutoNum type="alphaLcParenR"/>
        <a:defRPr sz="3200">
          <a:solidFill>
            <a:schemeClr val="tx1"/>
          </a:solidFill>
          <a:effectLst>
            <a:outerShdw blurRad="38100" dist="38100" dir="2700000" algn="tl">
              <a:srgbClr val="000000"/>
            </a:outerShdw>
          </a:effectLst>
          <a:latin typeface="Calibri" panose="020F0502020204030204" pitchFamily="34" charset="0"/>
        </a:defRPr>
      </a:lvl3pPr>
      <a:lvl4pPr marL="2209800" indent="-660400" algn="l" rtl="0" eaLnBrk="0" fontAlgn="base" hangingPunct="0">
        <a:spcBef>
          <a:spcPct val="20000"/>
        </a:spcBef>
        <a:spcAft>
          <a:spcPct val="0"/>
        </a:spcAft>
        <a:buClr>
          <a:schemeClr val="tx1"/>
        </a:buClr>
        <a:buAutoNum type="romanLcPeriod"/>
        <a:defRPr sz="3200">
          <a:solidFill>
            <a:schemeClr val="tx1"/>
          </a:solidFill>
          <a:effectLst>
            <a:outerShdw blurRad="38100" dist="38100" dir="2700000" algn="tl">
              <a:srgbClr val="000000"/>
            </a:outerShdw>
          </a:effectLst>
          <a:latin typeface="Calibri" panose="020F0502020204030204" pitchFamily="34" charset="0"/>
        </a:defRPr>
      </a:lvl4pPr>
      <a:lvl5pPr marL="2771775" indent="-660400" algn="l" rtl="0" eaLnBrk="0" fontAlgn="base" hangingPunct="0">
        <a:spcBef>
          <a:spcPct val="20000"/>
        </a:spcBef>
        <a:spcAft>
          <a:spcPct val="0"/>
        </a:spcAft>
        <a:buClr>
          <a:schemeClr val="tx1"/>
        </a:buClr>
        <a:buAutoNum type="romanLcPeriod"/>
        <a:defRPr sz="3200">
          <a:solidFill>
            <a:schemeClr val="tx1"/>
          </a:solidFill>
          <a:effectLst>
            <a:outerShdw blurRad="38100" dist="38100" dir="2700000" algn="tl">
              <a:srgbClr val="000000"/>
            </a:outerShdw>
          </a:effectLst>
          <a:latin typeface="+mn-lt"/>
        </a:defRPr>
      </a:lvl5pPr>
      <a:lvl6pPr marL="3228975" indent="-660400" algn="l" rtl="0" fontAlgn="base">
        <a:spcBef>
          <a:spcPct val="20000"/>
        </a:spcBef>
        <a:spcAft>
          <a:spcPct val="0"/>
        </a:spcAft>
        <a:buClr>
          <a:schemeClr val="tx1"/>
        </a:buClr>
        <a:buAutoNum type="romanLcPeriod"/>
        <a:defRPr sz="3200">
          <a:solidFill>
            <a:schemeClr val="tx1"/>
          </a:solidFill>
          <a:effectLst>
            <a:outerShdw blurRad="38100" dist="38100" dir="2700000" algn="tl">
              <a:srgbClr val="000000"/>
            </a:outerShdw>
          </a:effectLst>
          <a:latin typeface="+mn-lt"/>
        </a:defRPr>
      </a:lvl6pPr>
      <a:lvl7pPr marL="3686175" indent="-660400" algn="l" rtl="0" fontAlgn="base">
        <a:spcBef>
          <a:spcPct val="20000"/>
        </a:spcBef>
        <a:spcAft>
          <a:spcPct val="0"/>
        </a:spcAft>
        <a:buClr>
          <a:schemeClr val="tx1"/>
        </a:buClr>
        <a:buAutoNum type="romanLcPeriod"/>
        <a:defRPr sz="3200">
          <a:solidFill>
            <a:schemeClr val="tx1"/>
          </a:solidFill>
          <a:effectLst>
            <a:outerShdw blurRad="38100" dist="38100" dir="2700000" algn="tl">
              <a:srgbClr val="000000"/>
            </a:outerShdw>
          </a:effectLst>
          <a:latin typeface="+mn-lt"/>
        </a:defRPr>
      </a:lvl7pPr>
      <a:lvl8pPr marL="4143375" indent="-660400" algn="l" rtl="0" fontAlgn="base">
        <a:spcBef>
          <a:spcPct val="20000"/>
        </a:spcBef>
        <a:spcAft>
          <a:spcPct val="0"/>
        </a:spcAft>
        <a:buClr>
          <a:schemeClr val="tx1"/>
        </a:buClr>
        <a:buAutoNum type="romanLcPeriod"/>
        <a:defRPr sz="3200">
          <a:solidFill>
            <a:schemeClr val="tx1"/>
          </a:solidFill>
          <a:effectLst>
            <a:outerShdw blurRad="38100" dist="38100" dir="2700000" algn="tl">
              <a:srgbClr val="000000"/>
            </a:outerShdw>
          </a:effectLst>
          <a:latin typeface="+mn-lt"/>
        </a:defRPr>
      </a:lvl8pPr>
      <a:lvl9pPr marL="4600575" indent="-660400" algn="l" rtl="0" fontAlgn="base">
        <a:spcBef>
          <a:spcPct val="20000"/>
        </a:spcBef>
        <a:spcAft>
          <a:spcPct val="0"/>
        </a:spcAft>
        <a:buClr>
          <a:schemeClr val="tx1"/>
        </a:buClr>
        <a:buAutoNum type="romanLcPeriod"/>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BAAE3FE-E2A6-47C8-81E0-11D86922CDA2}"/>
              </a:ext>
            </a:extLst>
          </p:cNvPr>
          <p:cNvSpPr>
            <a:spLocks noGrp="1" noChangeArrowheads="1"/>
          </p:cNvSpPr>
          <p:nvPr>
            <p:ph type="ctrTitle"/>
          </p:nvPr>
        </p:nvSpPr>
        <p:spPr>
          <a:xfrm>
            <a:off x="1752600" y="228600"/>
            <a:ext cx="8686800" cy="1143000"/>
          </a:xfrm>
        </p:spPr>
        <p:txBody>
          <a:bodyPr/>
          <a:lstStyle/>
          <a:p>
            <a:pPr marL="0" indent="0" eaLnBrk="1" hangingPunct="1">
              <a:buNone/>
              <a:defRPr/>
            </a:pPr>
            <a:r>
              <a:rPr lang="en-US" dirty="0">
                <a:solidFill>
                  <a:schemeClr val="tx2"/>
                </a:solidFill>
                <a:effectLst>
                  <a:outerShdw blurRad="38100" dist="38100" dir="2700000" algn="tl">
                    <a:srgbClr val="000000">
                      <a:alpha val="43137"/>
                    </a:srgbClr>
                  </a:outerShdw>
                </a:effectLst>
              </a:rPr>
              <a:t>A Christmas Convergence*</a:t>
            </a:r>
          </a:p>
        </p:txBody>
      </p:sp>
      <p:sp>
        <p:nvSpPr>
          <p:cNvPr id="2051" name="Rectangle 3">
            <a:extLst>
              <a:ext uri="{FF2B5EF4-FFF2-40B4-BE49-F238E27FC236}">
                <a16:creationId xmlns:a16="http://schemas.microsoft.com/office/drawing/2014/main" id="{D43784D2-3EF0-445C-9826-197B3AD7E83A}"/>
              </a:ext>
            </a:extLst>
          </p:cNvPr>
          <p:cNvSpPr>
            <a:spLocks noGrp="1" noChangeArrowheads="1"/>
          </p:cNvSpPr>
          <p:nvPr>
            <p:ph type="subTitle" idx="1"/>
          </p:nvPr>
        </p:nvSpPr>
        <p:spPr>
          <a:xfrm>
            <a:off x="2895600" y="4724400"/>
            <a:ext cx="6400800" cy="1447800"/>
          </a:xfrm>
        </p:spPr>
        <p:txBody>
          <a:bodyPr/>
          <a:lstStyle/>
          <a:p>
            <a:pPr eaLnBrk="1" hangingPunct="1">
              <a:spcBef>
                <a:spcPts val="0"/>
              </a:spcBef>
              <a:spcAft>
                <a:spcPts val="1200"/>
              </a:spcAft>
              <a:defRPr/>
            </a:pPr>
            <a:r>
              <a:rPr lang="en-US" dirty="0">
                <a:effectLst>
                  <a:outerShdw blurRad="38100" dist="38100" dir="2700000" algn="tl">
                    <a:srgbClr val="000000">
                      <a:alpha val="43137"/>
                    </a:srgbClr>
                  </a:outerShdw>
                </a:effectLst>
              </a:rPr>
              <a:t>Dr. Andrew M. Woods</a:t>
            </a:r>
          </a:p>
          <a:p>
            <a:pPr eaLnBrk="1" hangingPunct="1">
              <a:spcBef>
                <a:spcPts val="0"/>
              </a:spcBef>
            </a:pPr>
            <a:r>
              <a:rPr lang="en-US" altLang="en-US" sz="2000" dirty="0">
                <a:solidFill>
                  <a:schemeClr val="tx1"/>
                </a:solidFill>
                <a:effectLst>
                  <a:outerShdw blurRad="38100" dist="38100" dir="2700000" algn="tl">
                    <a:srgbClr val="000000">
                      <a:alpha val="43137"/>
                    </a:srgbClr>
                  </a:outerShdw>
                </a:effectLst>
              </a:rPr>
              <a:t>Senior Pastor – Sugar Land Bible Church</a:t>
            </a:r>
          </a:p>
          <a:p>
            <a:pPr eaLnBrk="1" hangingPunct="1">
              <a:spcBef>
                <a:spcPts val="0"/>
              </a:spcBef>
            </a:pPr>
            <a:r>
              <a:rPr lang="en-US" altLang="en-US" sz="2000" dirty="0">
                <a:solidFill>
                  <a:schemeClr val="tx1"/>
                </a:solidFill>
                <a:effectLst>
                  <a:outerShdw blurRad="38100" dist="38100" dir="2700000" algn="tl">
                    <a:srgbClr val="000000">
                      <a:alpha val="43137"/>
                    </a:srgbClr>
                  </a:outerShdw>
                </a:effectLst>
              </a:rPr>
              <a:t>President – Chafer Theological Seminary</a:t>
            </a:r>
          </a:p>
        </p:txBody>
      </p:sp>
      <p:sp>
        <p:nvSpPr>
          <p:cNvPr id="13316" name="Text Box 6">
            <a:extLst>
              <a:ext uri="{FF2B5EF4-FFF2-40B4-BE49-F238E27FC236}">
                <a16:creationId xmlns:a16="http://schemas.microsoft.com/office/drawing/2014/main" id="{1C285285-1682-4860-A41C-40DE91F3B6E1}"/>
              </a:ext>
            </a:extLst>
          </p:cNvPr>
          <p:cNvSpPr txBox="1">
            <a:spLocks noChangeArrowheads="1"/>
          </p:cNvSpPr>
          <p:nvPr/>
        </p:nvSpPr>
        <p:spPr bwMode="auto">
          <a:xfrm>
            <a:off x="1752600" y="6248400"/>
            <a:ext cx="899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alphaUcPeriod"/>
              <a:defRPr sz="3200">
                <a:solidFill>
                  <a:schemeClr val="tx1"/>
                </a:solidFill>
                <a:latin typeface="Times New Roman" panose="02020603050405020304" pitchFamily="18" charset="0"/>
              </a:defRPr>
            </a:lvl1pPr>
            <a:lvl2pPr marL="742950" indent="-285750">
              <a:spcBef>
                <a:spcPct val="20000"/>
              </a:spcBef>
              <a:buClr>
                <a:schemeClr val="tx1"/>
              </a:buClr>
              <a:buFont typeface="Wingdings" panose="05000000000000000000" pitchFamily="2" charset="2"/>
              <a:buAutoNum type="arabicPeriod"/>
              <a:defRPr sz="3200">
                <a:solidFill>
                  <a:schemeClr val="tx1"/>
                </a:solidFill>
                <a:latin typeface="Times New Roman" panose="02020603050405020304" pitchFamily="18" charset="0"/>
              </a:defRPr>
            </a:lvl2pPr>
            <a:lvl3pPr marL="1143000" indent="-228600">
              <a:spcBef>
                <a:spcPct val="20000"/>
              </a:spcBef>
              <a:buClr>
                <a:schemeClr val="tx1"/>
              </a:buClr>
              <a:buFont typeface="Wingdings" panose="05000000000000000000" pitchFamily="2" charset="2"/>
              <a:buAutoNum type="alphaLcParenR"/>
              <a:defRPr sz="3200">
                <a:solidFill>
                  <a:schemeClr val="tx1"/>
                </a:solidFill>
                <a:latin typeface="Times New Roman" panose="02020603050405020304" pitchFamily="18" charset="0"/>
              </a:defRPr>
            </a:lvl3pPr>
            <a:lvl4pPr marL="1600200" indent="-228600">
              <a:spcBef>
                <a:spcPct val="20000"/>
              </a:spcBef>
              <a:buClr>
                <a:schemeClr val="tx1"/>
              </a:buClr>
              <a:buAutoNum type="romanLcPeriod"/>
              <a:defRPr sz="3200">
                <a:solidFill>
                  <a:schemeClr val="tx1"/>
                </a:solidFill>
                <a:latin typeface="Times New Roman" panose="02020603050405020304" pitchFamily="18" charset="0"/>
              </a:defRPr>
            </a:lvl4pPr>
            <a:lvl5pPr marL="2057400" indent="-228600">
              <a:spcBef>
                <a:spcPct val="20000"/>
              </a:spcBef>
              <a:buClr>
                <a:schemeClr val="tx1"/>
              </a:buClr>
              <a:buAutoNum type="romanLcPeriod"/>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AutoNum type="romanLcPeriod"/>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AutoNum type="romanLcPeriod"/>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AutoNum type="romanLcPeriod"/>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AutoNum type="romanLcPeriod"/>
              <a:defRPr sz="3200">
                <a:solidFill>
                  <a:schemeClr val="tx1"/>
                </a:solidFill>
                <a:latin typeface="Times New Roman" panose="02020603050405020304" pitchFamily="18" charset="0"/>
              </a:defRPr>
            </a:lvl9pPr>
          </a:lstStyle>
          <a:p>
            <a:pPr algn="ctr" eaLnBrk="1" hangingPunct="1">
              <a:spcBef>
                <a:spcPct val="50000"/>
              </a:spcBef>
              <a:buClrTx/>
              <a:buFontTx/>
              <a:buNone/>
            </a:pPr>
            <a:r>
              <a:rPr lang="en-US" altLang="en-US" sz="2000" dirty="0">
                <a:effectLst>
                  <a:outerShdw blurRad="38100" dist="38100" dir="2700000" algn="tl">
                    <a:srgbClr val="000000">
                      <a:alpha val="43137"/>
                    </a:srgbClr>
                  </a:outerShdw>
                </a:effectLst>
                <a:latin typeface="Calibri" panose="020F0502020204030204" pitchFamily="34" charset="0"/>
              </a:rPr>
              <a:t>*</a:t>
            </a:r>
            <a:r>
              <a:rPr lang="en-US" altLang="en-US" sz="1800" dirty="0">
                <a:effectLst>
                  <a:outerShdw blurRad="38100" dist="38100" dir="2700000" algn="tl">
                    <a:srgbClr val="000000">
                      <a:alpha val="43137"/>
                    </a:srgbClr>
                  </a:outerShdw>
                </a:effectLst>
                <a:latin typeface="Calibri" panose="020F0502020204030204" pitchFamily="34" charset="0"/>
              </a:rPr>
              <a:t>Adapted from David Hocking, </a:t>
            </a:r>
            <a:r>
              <a:rPr lang="en-US" altLang="en-US" sz="1800" i="1" dirty="0">
                <a:effectLst>
                  <a:outerShdw blurRad="38100" dist="38100" dir="2700000" algn="tl">
                    <a:srgbClr val="000000">
                      <a:alpha val="43137"/>
                    </a:srgbClr>
                  </a:outerShdw>
                </a:effectLst>
                <a:latin typeface="Calibri" panose="020F0502020204030204" pitchFamily="34" charset="0"/>
              </a:rPr>
              <a:t>Who Is The Messiah?</a:t>
            </a:r>
            <a:r>
              <a:rPr lang="en-US" altLang="en-US" sz="1800" dirty="0">
                <a:effectLst>
                  <a:outerShdw blurRad="38100" dist="38100" dir="2700000" algn="tl">
                    <a:srgbClr val="000000">
                      <a:alpha val="43137"/>
                    </a:srgbClr>
                  </a:outerShdw>
                </a:effectLst>
                <a:latin typeface="Calibri" panose="020F0502020204030204" pitchFamily="34" charset="0"/>
              </a:rPr>
              <a:t>; and C. I. Scofield</a:t>
            </a:r>
            <a:r>
              <a:rPr lang="en-US" altLang="en-US" sz="1800" i="1" dirty="0">
                <a:effectLst>
                  <a:outerShdw blurRad="38100" dist="38100" dir="2700000" algn="tl">
                    <a:srgbClr val="000000">
                      <a:alpha val="43137"/>
                    </a:srgbClr>
                  </a:outerShdw>
                </a:effectLst>
                <a:latin typeface="Calibri" panose="020F0502020204030204" pitchFamily="34" charset="0"/>
              </a:rPr>
              <a:t>, Addresses in Prophecy</a:t>
            </a:r>
            <a:endParaRPr lang="en-US" altLang="en-US" sz="1800" dirty="0">
              <a:effectLst>
                <a:outerShdw blurRad="38100" dist="38100" dir="2700000" algn="tl">
                  <a:srgbClr val="000000">
                    <a:alpha val="43137"/>
                  </a:srgbClr>
                </a:outerShdw>
              </a:effectLst>
              <a:latin typeface="Calibri" panose="020F0502020204030204" pitchFamily="34" charset="0"/>
            </a:endParaRPr>
          </a:p>
        </p:txBody>
      </p:sp>
      <p:pic>
        <p:nvPicPr>
          <p:cNvPr id="13317" name="Picture 7">
            <a:extLst>
              <a:ext uri="{FF2B5EF4-FFF2-40B4-BE49-F238E27FC236}">
                <a16:creationId xmlns:a16="http://schemas.microsoft.com/office/drawing/2014/main" id="{1716B968-CB10-47A6-81C0-6F838887DC32}"/>
              </a:ext>
            </a:extLst>
          </p:cNvPr>
          <p:cNvPicPr>
            <a:picLocks noChangeAspect="1" noChangeArrowheads="1"/>
          </p:cNvPicPr>
          <p:nvPr/>
        </p:nvPicPr>
        <p:blipFill>
          <a:blip r:embed="rId2">
            <a:clrChange>
              <a:clrFrom>
                <a:srgbClr val="010101"/>
              </a:clrFrom>
              <a:clrTo>
                <a:srgbClr val="010101">
                  <a:alpha val="0"/>
                </a:srgbClr>
              </a:clrTo>
            </a:clrChange>
            <a:extLst>
              <a:ext uri="{28A0092B-C50C-407E-A947-70E740481C1C}">
                <a14:useLocalDpi xmlns:a14="http://schemas.microsoft.com/office/drawing/2010/main"/>
              </a:ext>
            </a:extLst>
          </a:blip>
          <a:srcRect l="6000" t="6165" r="6000" b="6165"/>
          <a:stretch>
            <a:fillRect/>
          </a:stretch>
        </p:blipFill>
        <p:spPr bwMode="auto">
          <a:xfrm>
            <a:off x="4210050" y="1676400"/>
            <a:ext cx="37719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72C8F3B4-F442-4602-84F0-0D131D1FCED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74520" y="4922520"/>
            <a:ext cx="109728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209800" y="228600"/>
            <a:ext cx="7772400" cy="762000"/>
          </a:xfrm>
        </p:spPr>
        <p:txBody>
          <a:bodyPr/>
          <a:lstStyle/>
          <a:p>
            <a:pPr algn="ctr" eaLnBrk="1" hangingPunct="1">
              <a:buFontTx/>
              <a:buNone/>
              <a:defRPr/>
            </a:pPr>
            <a:r>
              <a:rPr lang="en-US" sz="4000" dirty="0">
                <a:effectLst>
                  <a:outerShdw blurRad="38100" dist="38100" dir="2700000" algn="tl">
                    <a:srgbClr val="000000">
                      <a:alpha val="43137"/>
                    </a:srgbClr>
                  </a:outerShdw>
                </a:effectLst>
              </a:rPr>
              <a:t>Modern Example</a:t>
            </a:r>
          </a:p>
        </p:txBody>
      </p:sp>
      <p:sp>
        <p:nvSpPr>
          <p:cNvPr id="72707" name="Rectangle 3"/>
          <p:cNvSpPr>
            <a:spLocks noGrp="1" noChangeArrowheads="1"/>
          </p:cNvSpPr>
          <p:nvPr>
            <p:ph type="body" idx="1"/>
          </p:nvPr>
        </p:nvSpPr>
        <p:spPr>
          <a:xfrm>
            <a:off x="609600" y="1219200"/>
            <a:ext cx="3657600" cy="4419600"/>
          </a:xfrm>
        </p:spPr>
        <p:txBody>
          <a:bodyPr/>
          <a:lstStyle/>
          <a:p>
            <a:pPr marL="571500" indent="-571500" eaLnBrk="1" hangingPunct="1">
              <a:spcBef>
                <a:spcPts val="0"/>
              </a:spcBef>
              <a:spcAft>
                <a:spcPts val="3000"/>
              </a:spcAft>
              <a:buClr>
                <a:schemeClr val="tx2"/>
              </a:buClr>
              <a:defRPr/>
            </a:pPr>
            <a:r>
              <a:rPr lang="en-US" sz="3400" dirty="0">
                <a:effectLst>
                  <a:outerShdw blurRad="38100" dist="38100" dir="2700000" algn="tl">
                    <a:srgbClr val="000000">
                      <a:alpha val="43137"/>
                    </a:srgbClr>
                  </a:outerShdw>
                </a:effectLst>
              </a:rPr>
              <a:t>Hemisphere</a:t>
            </a:r>
          </a:p>
          <a:p>
            <a:pPr marL="571500" indent="-571500" eaLnBrk="1" hangingPunct="1">
              <a:spcBef>
                <a:spcPts val="0"/>
              </a:spcBef>
              <a:spcAft>
                <a:spcPts val="3000"/>
              </a:spcAft>
              <a:buClr>
                <a:schemeClr val="tx2"/>
              </a:buClr>
              <a:defRPr/>
            </a:pPr>
            <a:r>
              <a:rPr lang="en-US" sz="3400" dirty="0">
                <a:effectLst>
                  <a:outerShdw blurRad="38100" dist="38100" dir="2700000" algn="tl">
                    <a:srgbClr val="000000">
                      <a:alpha val="43137"/>
                    </a:srgbClr>
                  </a:outerShdw>
                </a:effectLst>
              </a:rPr>
              <a:t>Country</a:t>
            </a:r>
          </a:p>
          <a:p>
            <a:pPr marL="571500" indent="-571500" eaLnBrk="1" hangingPunct="1">
              <a:spcBef>
                <a:spcPts val="0"/>
              </a:spcBef>
              <a:spcAft>
                <a:spcPts val="3000"/>
              </a:spcAft>
              <a:buClr>
                <a:schemeClr val="tx2"/>
              </a:buClr>
              <a:defRPr/>
            </a:pPr>
            <a:r>
              <a:rPr lang="en-US" sz="3400" dirty="0">
                <a:effectLst>
                  <a:outerShdw blurRad="38100" dist="38100" dir="2700000" algn="tl">
                    <a:srgbClr val="000000">
                      <a:alpha val="43137"/>
                    </a:srgbClr>
                  </a:outerShdw>
                </a:effectLst>
              </a:rPr>
              <a:t>State</a:t>
            </a:r>
          </a:p>
          <a:p>
            <a:pPr marL="571500" indent="-571500" eaLnBrk="1" hangingPunct="1">
              <a:spcBef>
                <a:spcPts val="0"/>
              </a:spcBef>
              <a:spcAft>
                <a:spcPts val="3000"/>
              </a:spcAft>
              <a:buClr>
                <a:schemeClr val="tx2"/>
              </a:buClr>
              <a:defRPr/>
            </a:pPr>
            <a:r>
              <a:rPr lang="en-US" sz="3400" dirty="0">
                <a:effectLst>
                  <a:outerShdw blurRad="38100" dist="38100" dir="2700000" algn="tl">
                    <a:srgbClr val="000000">
                      <a:alpha val="43137"/>
                    </a:srgbClr>
                  </a:outerShdw>
                </a:effectLst>
              </a:rPr>
              <a:t>County</a:t>
            </a:r>
          </a:p>
          <a:p>
            <a:pPr marL="571500" indent="-571500" eaLnBrk="1" hangingPunct="1">
              <a:spcBef>
                <a:spcPts val="0"/>
              </a:spcBef>
              <a:spcAft>
                <a:spcPts val="3000"/>
              </a:spcAft>
              <a:buClr>
                <a:schemeClr val="tx2"/>
              </a:buClr>
              <a:defRPr/>
            </a:pPr>
            <a:r>
              <a:rPr lang="en-US" sz="3400" dirty="0">
                <a:effectLst>
                  <a:outerShdw blurRad="38100" dist="38100" dir="2700000" algn="tl">
                    <a:srgbClr val="000000">
                      <a:alpha val="43137"/>
                    </a:srgbClr>
                  </a:outerShdw>
                </a:effectLst>
              </a:rPr>
              <a:t>City</a:t>
            </a:r>
          </a:p>
        </p:txBody>
      </p:sp>
      <p:pic>
        <p:nvPicPr>
          <p:cNvPr id="4" name="Picture 4"/>
          <p:cNvPicPr>
            <a:picLocks noChangeAspect="1" noChangeArrowheads="1"/>
          </p:cNvPicPr>
          <p:nvPr/>
        </p:nvPicPr>
        <p:blipFill>
          <a:blip r:embed="rId2" cstate="print"/>
          <a:srcRect/>
          <a:stretch>
            <a:fillRect/>
          </a:stretch>
        </p:blipFill>
        <p:spPr bwMode="auto">
          <a:xfrm>
            <a:off x="4187910" y="1600200"/>
            <a:ext cx="3816180" cy="3657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3">
            <a:extLst>
              <a:ext uri="{FF2B5EF4-FFF2-40B4-BE49-F238E27FC236}">
                <a16:creationId xmlns:a16="http://schemas.microsoft.com/office/drawing/2014/main" id="{74C13686-9114-B001-F4C5-6CC6E05F1BEF}"/>
              </a:ext>
            </a:extLst>
          </p:cNvPr>
          <p:cNvSpPr txBox="1">
            <a:spLocks noChangeArrowheads="1"/>
          </p:cNvSpPr>
          <p:nvPr/>
        </p:nvSpPr>
        <p:spPr bwMode="auto">
          <a:xfrm>
            <a:off x="8534400" y="1219200"/>
            <a:ext cx="3352800" cy="441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660400" indent="-660400" algn="l" rtl="0" eaLnBrk="0" fontAlgn="base" hangingPunct="0">
              <a:spcBef>
                <a:spcPct val="20000"/>
              </a:spcBef>
              <a:spcAft>
                <a:spcPct val="0"/>
              </a:spcAft>
              <a:buClr>
                <a:schemeClr val="tx1"/>
              </a:buClr>
              <a:buFont typeface="Wingdings" panose="05000000000000000000" pitchFamily="2" charset="2"/>
              <a:buAutoNum type="alphaUcPeriod"/>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rabicPeriod"/>
              <a:defRPr sz="3200">
                <a:solidFill>
                  <a:schemeClr val="tx1"/>
                </a:solidFill>
                <a:effectLst>
                  <a:outerShdw blurRad="38100" dist="38100" dir="2700000" algn="tl">
                    <a:srgbClr val="000000"/>
                  </a:outerShdw>
                </a:effectLst>
                <a:latin typeface="Calibri" panose="020F0502020204030204" pitchFamily="34" charset="0"/>
              </a:defRPr>
            </a:lvl2pPr>
            <a:lvl3pPr marL="1687513" indent="-660400" algn="l" rtl="0" eaLnBrk="0" fontAlgn="base" hangingPunct="0">
              <a:spcBef>
                <a:spcPct val="20000"/>
              </a:spcBef>
              <a:spcAft>
                <a:spcPct val="0"/>
              </a:spcAft>
              <a:buClr>
                <a:schemeClr val="tx1"/>
              </a:buClr>
              <a:buFont typeface="Wingdings" panose="05000000000000000000" pitchFamily="2" charset="2"/>
              <a:buAutoNum type="alphaLcParenR"/>
              <a:defRPr sz="3200">
                <a:solidFill>
                  <a:schemeClr val="tx1"/>
                </a:solidFill>
                <a:effectLst>
                  <a:outerShdw blurRad="38100" dist="38100" dir="2700000" algn="tl">
                    <a:srgbClr val="000000"/>
                  </a:outerShdw>
                </a:effectLst>
                <a:latin typeface="Calibri" panose="020F0502020204030204" pitchFamily="34" charset="0"/>
              </a:defRPr>
            </a:lvl3pPr>
            <a:lvl4pPr marL="2209800" indent="-660400" algn="l" rtl="0" eaLnBrk="0" fontAlgn="base" hangingPunct="0">
              <a:spcBef>
                <a:spcPct val="20000"/>
              </a:spcBef>
              <a:spcAft>
                <a:spcPct val="0"/>
              </a:spcAft>
              <a:buClr>
                <a:schemeClr val="tx1"/>
              </a:buClr>
              <a:buAutoNum type="romanLcPeriod"/>
              <a:defRPr sz="3200">
                <a:solidFill>
                  <a:schemeClr val="tx1"/>
                </a:solidFill>
                <a:effectLst>
                  <a:outerShdw blurRad="38100" dist="38100" dir="2700000" algn="tl">
                    <a:srgbClr val="000000"/>
                  </a:outerShdw>
                </a:effectLst>
                <a:latin typeface="Calibri" panose="020F0502020204030204" pitchFamily="34" charset="0"/>
              </a:defRPr>
            </a:lvl4pPr>
            <a:lvl5pPr marL="2771775" indent="-660400" algn="l" rtl="0" eaLnBrk="0" fontAlgn="base" hangingPunct="0">
              <a:spcBef>
                <a:spcPct val="20000"/>
              </a:spcBef>
              <a:spcAft>
                <a:spcPct val="0"/>
              </a:spcAft>
              <a:buClr>
                <a:schemeClr val="tx1"/>
              </a:buClr>
              <a:buAutoNum type="romanLcPeriod"/>
              <a:defRPr sz="3200">
                <a:solidFill>
                  <a:schemeClr val="tx1"/>
                </a:solidFill>
                <a:effectLst>
                  <a:outerShdw blurRad="38100" dist="38100" dir="2700000" algn="tl">
                    <a:srgbClr val="000000"/>
                  </a:outerShdw>
                </a:effectLst>
                <a:latin typeface="Calibri" panose="020F0502020204030204" pitchFamily="34" charset="0"/>
              </a:defRPr>
            </a:lvl5pPr>
            <a:lvl6pPr marL="3228975" indent="-660400" algn="l" rtl="0" fontAlgn="base">
              <a:spcBef>
                <a:spcPct val="20000"/>
              </a:spcBef>
              <a:spcAft>
                <a:spcPct val="0"/>
              </a:spcAft>
              <a:buClr>
                <a:schemeClr val="tx1"/>
              </a:buClr>
              <a:buAutoNum type="romanLcPeriod"/>
              <a:defRPr sz="3200">
                <a:solidFill>
                  <a:schemeClr val="tx1"/>
                </a:solidFill>
                <a:effectLst>
                  <a:outerShdw blurRad="38100" dist="38100" dir="2700000" algn="tl">
                    <a:srgbClr val="000000"/>
                  </a:outerShdw>
                </a:effectLst>
                <a:latin typeface="+mn-lt"/>
              </a:defRPr>
            </a:lvl6pPr>
            <a:lvl7pPr marL="3686175" indent="-660400" algn="l" rtl="0" fontAlgn="base">
              <a:spcBef>
                <a:spcPct val="20000"/>
              </a:spcBef>
              <a:spcAft>
                <a:spcPct val="0"/>
              </a:spcAft>
              <a:buClr>
                <a:schemeClr val="tx1"/>
              </a:buClr>
              <a:buAutoNum type="romanLcPeriod"/>
              <a:defRPr sz="3200">
                <a:solidFill>
                  <a:schemeClr val="tx1"/>
                </a:solidFill>
                <a:effectLst>
                  <a:outerShdw blurRad="38100" dist="38100" dir="2700000" algn="tl">
                    <a:srgbClr val="000000"/>
                  </a:outerShdw>
                </a:effectLst>
                <a:latin typeface="+mn-lt"/>
              </a:defRPr>
            </a:lvl7pPr>
            <a:lvl8pPr marL="4143375" indent="-660400" algn="l" rtl="0" fontAlgn="base">
              <a:spcBef>
                <a:spcPct val="20000"/>
              </a:spcBef>
              <a:spcAft>
                <a:spcPct val="0"/>
              </a:spcAft>
              <a:buClr>
                <a:schemeClr val="tx1"/>
              </a:buClr>
              <a:buAutoNum type="romanLcPeriod"/>
              <a:defRPr sz="3200">
                <a:solidFill>
                  <a:schemeClr val="tx1"/>
                </a:solidFill>
                <a:effectLst>
                  <a:outerShdw blurRad="38100" dist="38100" dir="2700000" algn="tl">
                    <a:srgbClr val="000000"/>
                  </a:outerShdw>
                </a:effectLst>
                <a:latin typeface="+mn-lt"/>
              </a:defRPr>
            </a:lvl8pPr>
            <a:lvl9pPr marL="4600575" indent="-660400" algn="l" rtl="0" fontAlgn="base">
              <a:spcBef>
                <a:spcPct val="20000"/>
              </a:spcBef>
              <a:spcAft>
                <a:spcPct val="0"/>
              </a:spcAft>
              <a:buClr>
                <a:schemeClr val="tx1"/>
              </a:buClr>
              <a:buAutoNum type="romanLcPeriod"/>
              <a:defRPr sz="3200">
                <a:solidFill>
                  <a:schemeClr val="tx1"/>
                </a:solidFill>
                <a:effectLst>
                  <a:outerShdw blurRad="38100" dist="38100" dir="2700000" algn="tl">
                    <a:srgbClr val="000000"/>
                  </a:outerShdw>
                </a:effectLst>
                <a:latin typeface="+mn-lt"/>
              </a:defRPr>
            </a:lvl9pPr>
          </a:lstStyle>
          <a:p>
            <a:pPr marL="571500" indent="-571500" eaLnBrk="1" hangingPunct="1">
              <a:spcBef>
                <a:spcPts val="0"/>
              </a:spcBef>
              <a:spcAft>
                <a:spcPts val="3000"/>
              </a:spcAft>
              <a:buClr>
                <a:schemeClr val="tx2"/>
              </a:buClr>
              <a:buFont typeface="Wingdings" panose="05000000000000000000" pitchFamily="2" charset="2"/>
              <a:buAutoNum type="alphaUcPeriod" startAt="6"/>
              <a:defRPr/>
            </a:pPr>
            <a:r>
              <a:rPr lang="en-US" sz="3400" kern="0" dirty="0">
                <a:effectLst>
                  <a:outerShdw blurRad="38100" dist="38100" dir="2700000" algn="tl">
                    <a:srgbClr val="000000">
                      <a:alpha val="43137"/>
                    </a:srgbClr>
                  </a:outerShdw>
                </a:effectLst>
              </a:rPr>
              <a:t>Zip code</a:t>
            </a:r>
          </a:p>
          <a:p>
            <a:pPr marL="571500" indent="-571500" eaLnBrk="1" hangingPunct="1">
              <a:spcBef>
                <a:spcPts val="0"/>
              </a:spcBef>
              <a:spcAft>
                <a:spcPts val="3000"/>
              </a:spcAft>
              <a:buClr>
                <a:schemeClr val="tx2"/>
              </a:buClr>
              <a:buAutoNum type="alphaUcPeriod" startAt="6"/>
              <a:defRPr/>
            </a:pPr>
            <a:r>
              <a:rPr lang="en-US" sz="3400" kern="0" dirty="0">
                <a:effectLst>
                  <a:outerShdw blurRad="38100" dist="38100" dir="2700000" algn="tl">
                    <a:srgbClr val="000000">
                      <a:alpha val="43137"/>
                    </a:srgbClr>
                  </a:outerShdw>
                </a:effectLst>
              </a:rPr>
              <a:t>Street name</a:t>
            </a:r>
          </a:p>
          <a:p>
            <a:pPr marL="571500" indent="-571500" eaLnBrk="1" hangingPunct="1">
              <a:spcBef>
                <a:spcPts val="0"/>
              </a:spcBef>
              <a:spcAft>
                <a:spcPts val="3000"/>
              </a:spcAft>
              <a:buClr>
                <a:schemeClr val="tx2"/>
              </a:buClr>
              <a:buAutoNum type="alphaUcPeriod" startAt="6"/>
              <a:defRPr/>
            </a:pPr>
            <a:r>
              <a:rPr lang="en-US" sz="3400" kern="0" dirty="0">
                <a:effectLst>
                  <a:outerShdw blurRad="38100" dist="38100" dir="2700000" algn="tl">
                    <a:srgbClr val="000000">
                      <a:alpha val="43137"/>
                    </a:srgbClr>
                  </a:outerShdw>
                </a:effectLst>
              </a:rPr>
              <a:t>Street address</a:t>
            </a:r>
          </a:p>
          <a:p>
            <a:pPr marL="571500" indent="-571500" eaLnBrk="1" hangingPunct="1">
              <a:spcBef>
                <a:spcPts val="0"/>
              </a:spcBef>
              <a:spcAft>
                <a:spcPts val="3000"/>
              </a:spcAft>
              <a:buClr>
                <a:schemeClr val="tx2"/>
              </a:buClr>
              <a:buAutoNum type="alphaUcPeriod" startAt="6"/>
              <a:defRPr/>
            </a:pPr>
            <a:r>
              <a:rPr lang="en-US" sz="3400" kern="0" dirty="0">
                <a:effectLst>
                  <a:outerShdw blurRad="38100" dist="38100" dir="2700000" algn="tl">
                    <a:srgbClr val="000000">
                      <a:alpha val="43137"/>
                    </a:srgbClr>
                  </a:outerShdw>
                </a:effectLst>
              </a:rPr>
              <a:t>Room</a:t>
            </a:r>
          </a:p>
          <a:p>
            <a:pPr marL="571500" indent="-571500" eaLnBrk="1" hangingPunct="1">
              <a:spcBef>
                <a:spcPts val="0"/>
              </a:spcBef>
              <a:spcAft>
                <a:spcPts val="3000"/>
              </a:spcAft>
              <a:buClr>
                <a:schemeClr val="tx2"/>
              </a:buClr>
              <a:buAutoNum type="alphaUcPeriod" startAt="6"/>
              <a:defRPr/>
            </a:pPr>
            <a:r>
              <a:rPr lang="en-US" sz="3400" kern="0" dirty="0">
                <a:effectLst>
                  <a:outerShdw blurRad="38100" dist="38100" dir="2700000" algn="tl">
                    <a:srgbClr val="000000">
                      <a:alpha val="43137"/>
                    </a:srgbClr>
                  </a:outerShdw>
                </a:effectLst>
              </a:rPr>
              <a:t>Person</a:t>
            </a:r>
          </a:p>
        </p:txBody>
      </p:sp>
    </p:spTree>
    <p:extLst>
      <p:ext uri="{BB962C8B-B14F-4D97-AF65-F5344CB8AC3E}">
        <p14:creationId xmlns:p14="http://schemas.microsoft.com/office/powerpoint/2010/main" val="11173237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54593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70E684E-F879-4048-AB4F-DC4B3486AFE5}"/>
              </a:ext>
            </a:extLst>
          </p:cNvPr>
          <p:cNvSpPr>
            <a:spLocks noGrp="1" noChangeArrowheads="1"/>
          </p:cNvSpPr>
          <p:nvPr>
            <p:ph type="title"/>
          </p:nvPr>
        </p:nvSpPr>
        <p:spPr>
          <a:xfrm>
            <a:off x="3162300" y="228600"/>
            <a:ext cx="5867400" cy="1143000"/>
          </a:xfrm>
        </p:spPr>
        <p:txBody>
          <a:bodyPr/>
          <a:lstStyle/>
          <a:p>
            <a:pPr marL="0" indent="0" algn="ctr" eaLnBrk="1" hangingPunct="1">
              <a:buNone/>
              <a:defRPr/>
            </a:pPr>
            <a:r>
              <a:rPr lang="en-US" sz="4000" dirty="0"/>
              <a:t>1)  Messiah must be a man</a:t>
            </a:r>
          </a:p>
        </p:txBody>
      </p:sp>
      <p:sp>
        <p:nvSpPr>
          <p:cNvPr id="38915" name="Rectangle 3">
            <a:extLst>
              <a:ext uri="{FF2B5EF4-FFF2-40B4-BE49-F238E27FC236}">
                <a16:creationId xmlns:a16="http://schemas.microsoft.com/office/drawing/2014/main" id="{EC69148E-075B-4334-9F67-271BCEB76D10}"/>
              </a:ext>
            </a:extLst>
          </p:cNvPr>
          <p:cNvSpPr>
            <a:spLocks noGrp="1" noChangeArrowheads="1"/>
          </p:cNvSpPr>
          <p:nvPr>
            <p:ph type="body" idx="1"/>
          </p:nvPr>
        </p:nvSpPr>
        <p:spPr>
          <a:xfrm>
            <a:off x="1981200" y="2743201"/>
            <a:ext cx="3810000" cy="568325"/>
          </a:xfrm>
        </p:spPr>
        <p:txBody>
          <a:bodyPr/>
          <a:lstStyle/>
          <a:p>
            <a:pPr eaLnBrk="1" hangingPunct="1">
              <a:lnSpc>
                <a:spcPct val="90000"/>
              </a:lnSpc>
              <a:buClr>
                <a:schemeClr val="tx2"/>
              </a:buClr>
              <a:buFont typeface="Wingdings" panose="05000000000000000000" pitchFamily="2" charset="2"/>
              <a:buChar char="n"/>
              <a:defRPr/>
            </a:pPr>
            <a:r>
              <a:rPr lang="en-US" sz="3600" dirty="0"/>
              <a:t>Genesis 3:15</a:t>
            </a:r>
          </a:p>
        </p:txBody>
      </p:sp>
      <p:pic>
        <p:nvPicPr>
          <p:cNvPr id="16388" name="Picture 8" descr="C:\Documents and Settings\Owner\Application Data\Microsoft\Media Catalog\Downloaded Clips\cl3\PE07654_.wmf">
            <a:extLst>
              <a:ext uri="{FF2B5EF4-FFF2-40B4-BE49-F238E27FC236}">
                <a16:creationId xmlns:a16="http://schemas.microsoft.com/office/drawing/2014/main" id="{2F609AE9-6EA1-4405-A108-81505F1A9DE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7600" y="1828800"/>
            <a:ext cx="2897188"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A839CE-3BDD-4B37-894F-00BA8699F4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put enmity between you and the woman, and between your seed and her seed;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shall bruise you on the head, and you shall bruise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 heel.”</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2509" y="2590800"/>
            <a:ext cx="4486983"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474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1C5A9-7DBD-F6E1-CC2D-2C93DD5CD2A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539E436-109E-F5F3-0D9A-3FADC645C6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08FC5A1F-E3B4-EE96-ADF5-4E7EC83A6ACD}"/>
              </a:ext>
            </a:extLst>
          </p:cNvPr>
          <p:cNvSpPr>
            <a:spLocks noChangeArrowheads="1"/>
          </p:cNvSpPr>
          <p:nvPr/>
        </p:nvSpPr>
        <p:spPr bwMode="auto">
          <a:xfrm>
            <a:off x="609600" y="0"/>
            <a:ext cx="10972800" cy="2977738"/>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put enmity between you and the woman, and between your seed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 seed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shall bruise you on the head, and you shall bruise him on the heel.”</a:t>
            </a:r>
          </a:p>
        </p:txBody>
      </p:sp>
      <p:pic>
        <p:nvPicPr>
          <p:cNvPr id="3" name="Picture 2">
            <a:extLst>
              <a:ext uri="{FF2B5EF4-FFF2-40B4-BE49-F238E27FC236}">
                <a16:creationId xmlns:a16="http://schemas.microsoft.com/office/drawing/2014/main" id="{5AD096AC-93A2-DD0C-1345-6767A82B86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2509" y="2590800"/>
            <a:ext cx="4486983"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2892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9013E52-4C18-4FE9-A73D-91C4BB00806A}"/>
              </a:ext>
            </a:extLst>
          </p:cNvPr>
          <p:cNvSpPr>
            <a:spLocks noGrp="1" noChangeArrowheads="1"/>
          </p:cNvSpPr>
          <p:nvPr>
            <p:ph type="title"/>
          </p:nvPr>
        </p:nvSpPr>
        <p:spPr>
          <a:xfrm>
            <a:off x="3086100" y="228600"/>
            <a:ext cx="6019800" cy="1143000"/>
          </a:xfrm>
        </p:spPr>
        <p:txBody>
          <a:bodyPr/>
          <a:lstStyle/>
          <a:p>
            <a:pPr marL="0" indent="0" eaLnBrk="1" hangingPunct="1">
              <a:buNone/>
              <a:defRPr/>
            </a:pPr>
            <a:r>
              <a:rPr lang="en-US" sz="4000" dirty="0"/>
              <a:t>2)  Messiah must be Semitic</a:t>
            </a:r>
          </a:p>
        </p:txBody>
      </p:sp>
      <p:sp>
        <p:nvSpPr>
          <p:cNvPr id="56323" name="Rectangle 3">
            <a:extLst>
              <a:ext uri="{FF2B5EF4-FFF2-40B4-BE49-F238E27FC236}">
                <a16:creationId xmlns:a16="http://schemas.microsoft.com/office/drawing/2014/main" id="{E63DF0B6-F9FC-40DB-8943-0ED2D0EB4114}"/>
              </a:ext>
            </a:extLst>
          </p:cNvPr>
          <p:cNvSpPr>
            <a:spLocks noGrp="1" noChangeArrowheads="1"/>
          </p:cNvSpPr>
          <p:nvPr>
            <p:ph type="body" idx="1"/>
          </p:nvPr>
        </p:nvSpPr>
        <p:spPr>
          <a:xfrm>
            <a:off x="1981200" y="2743201"/>
            <a:ext cx="3924300" cy="568325"/>
          </a:xfrm>
        </p:spPr>
        <p:txBody>
          <a:bodyPr/>
          <a:lstStyle/>
          <a:p>
            <a:pPr eaLnBrk="1" hangingPunct="1">
              <a:lnSpc>
                <a:spcPct val="90000"/>
              </a:lnSpc>
              <a:buClr>
                <a:schemeClr val="tx2"/>
              </a:buClr>
              <a:buFont typeface="Wingdings" panose="05000000000000000000" pitchFamily="2" charset="2"/>
              <a:buChar char="n"/>
              <a:defRPr/>
            </a:pPr>
            <a:r>
              <a:rPr lang="en-US" sz="3600" dirty="0"/>
              <a:t>Genesis 9:26</a:t>
            </a:r>
          </a:p>
        </p:txBody>
      </p:sp>
      <p:pic>
        <p:nvPicPr>
          <p:cNvPr id="17412" name="Picture 6">
            <a:extLst>
              <a:ext uri="{FF2B5EF4-FFF2-40B4-BE49-F238E27FC236}">
                <a16:creationId xmlns:a16="http://schemas.microsoft.com/office/drawing/2014/main" id="{45DE04C2-F1F8-423A-863A-F6387B5148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29402" y="1905000"/>
            <a:ext cx="3657599"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919D5896-5D5F-4BB8-8216-695CEFF54F8B}"/>
              </a:ext>
            </a:extLst>
          </p:cNvPr>
          <p:cNvPicPr>
            <a:picLocks noChangeAspect="1" noChangeArrowheads="1"/>
          </p:cNvPicPr>
          <p:nvPr/>
        </p:nvPicPr>
        <p:blipFill>
          <a:blip r:embed="rId2">
            <a:extLst>
              <a:ext uri="{28A0092B-C50C-407E-A947-70E740481C1C}">
                <a14:useLocalDpi xmlns:a14="http://schemas.microsoft.com/office/drawing/2010/main"/>
              </a:ext>
            </a:extLst>
          </a:blip>
          <a:srcRect b="21333"/>
          <a:stretch>
            <a:fillRect/>
          </a:stretch>
        </p:blipFill>
        <p:spPr bwMode="auto">
          <a:xfrm>
            <a:off x="1733550" y="152400"/>
            <a:ext cx="878205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7623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F5048F-1884-497C-9074-20D6F7EDCB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86974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also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the Lord, The God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let Canaan be his servant.”</a:t>
            </a:r>
          </a:p>
        </p:txBody>
      </p:sp>
      <p:pic>
        <p:nvPicPr>
          <p:cNvPr id="3" name="Picture 2">
            <a:extLst>
              <a:ext uri="{FF2B5EF4-FFF2-40B4-BE49-F238E27FC236}">
                <a16:creationId xmlns:a16="http://schemas.microsoft.com/office/drawing/2014/main" id="{1F11DD76-5A43-D728-098C-090833E33D23}"/>
              </a:ext>
            </a:extLst>
          </p:cNvPr>
          <p:cNvPicPr>
            <a:picLocks noChangeAspect="1"/>
          </p:cNvPicPr>
          <p:nvPr/>
        </p:nvPicPr>
        <p:blipFill>
          <a:blip r:embed="rId3"/>
          <a:stretch>
            <a:fillRect/>
          </a:stretch>
        </p:blipFill>
        <p:spPr>
          <a:xfrm>
            <a:off x="4278517" y="2133600"/>
            <a:ext cx="3634967"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5816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96E560B-30DA-49F1-8A1B-519E7648E51C}"/>
              </a:ext>
            </a:extLst>
          </p:cNvPr>
          <p:cNvSpPr>
            <a:spLocks noGrp="1" noChangeArrowheads="1"/>
          </p:cNvSpPr>
          <p:nvPr>
            <p:ph type="title"/>
          </p:nvPr>
        </p:nvSpPr>
        <p:spPr>
          <a:xfrm>
            <a:off x="2667000" y="228600"/>
            <a:ext cx="6858000" cy="1143000"/>
          </a:xfrm>
        </p:spPr>
        <p:txBody>
          <a:bodyPr/>
          <a:lstStyle/>
          <a:p>
            <a:pPr marL="0" indent="0" eaLnBrk="1" hangingPunct="1">
              <a:buNone/>
              <a:defRPr/>
            </a:pPr>
            <a:r>
              <a:rPr lang="en-US" sz="4000" dirty="0"/>
              <a:t>3)  Must be from Abraham’s line</a:t>
            </a:r>
          </a:p>
        </p:txBody>
      </p:sp>
      <p:sp>
        <p:nvSpPr>
          <p:cNvPr id="57347" name="Rectangle 3">
            <a:extLst>
              <a:ext uri="{FF2B5EF4-FFF2-40B4-BE49-F238E27FC236}">
                <a16:creationId xmlns:a16="http://schemas.microsoft.com/office/drawing/2014/main" id="{E9DE1519-D937-4761-89AA-98FF4FC42751}"/>
              </a:ext>
            </a:extLst>
          </p:cNvPr>
          <p:cNvSpPr>
            <a:spLocks noGrp="1" noChangeArrowheads="1"/>
          </p:cNvSpPr>
          <p:nvPr>
            <p:ph type="body" idx="1"/>
          </p:nvPr>
        </p:nvSpPr>
        <p:spPr>
          <a:xfrm>
            <a:off x="1981200" y="2743201"/>
            <a:ext cx="3505200" cy="568325"/>
          </a:xfrm>
        </p:spPr>
        <p:txBody>
          <a:bodyPr/>
          <a:lstStyle/>
          <a:p>
            <a:pPr eaLnBrk="1" hangingPunct="1">
              <a:lnSpc>
                <a:spcPct val="90000"/>
              </a:lnSpc>
              <a:buClr>
                <a:schemeClr val="tx2"/>
              </a:buClr>
              <a:buFont typeface="Wingdings" panose="05000000000000000000" pitchFamily="2" charset="2"/>
              <a:buChar char="n"/>
              <a:defRPr/>
            </a:pPr>
            <a:r>
              <a:rPr lang="en-US" sz="3600" dirty="0"/>
              <a:t>Genesis 12:3</a:t>
            </a:r>
          </a:p>
        </p:txBody>
      </p:sp>
      <p:pic>
        <p:nvPicPr>
          <p:cNvPr id="19460" name="Picture 6">
            <a:extLst>
              <a:ext uri="{FF2B5EF4-FFF2-40B4-BE49-F238E27FC236}">
                <a16:creationId xmlns:a16="http://schemas.microsoft.com/office/drawing/2014/main" id="{A299A5E9-4BAF-4F2E-BF0D-9D56370B54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29402" y="1905000"/>
            <a:ext cx="3657598"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9B5FB0-D094-415D-8CD8-590677A16F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8C648C11-F310-4912-BF3C-81EF12891B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3686" y="2514600"/>
            <a:ext cx="3044629" cy="2286000"/>
          </a:xfrm>
          <a:prstGeom prst="rect">
            <a:avLst/>
          </a:prstGeom>
          <a:ln w="28575">
            <a:solidFill>
              <a:schemeClr val="tx1"/>
            </a:solidFill>
          </a:ln>
        </p:spPr>
      </p:pic>
    </p:spTree>
    <p:extLst>
      <p:ext uri="{BB962C8B-B14F-4D97-AF65-F5344CB8AC3E}">
        <p14:creationId xmlns:p14="http://schemas.microsoft.com/office/powerpoint/2010/main" val="2459591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4876800"/>
          </a:xfrm>
        </p:spPr>
        <p:txBody>
          <a:bodyPr/>
          <a:lstStyle/>
          <a:p>
            <a:pPr marL="0" indent="0" algn="just">
              <a:buNone/>
            </a:pPr>
            <a:r>
              <a:rPr lang="en-US" sz="3100" dirty="0">
                <a:effectLst>
                  <a:outerShdw blurRad="38100" dist="38100" dir="2700000" algn="tl">
                    <a:srgbClr val="000000">
                      <a:alpha val="43137"/>
                    </a:srgbClr>
                  </a:outerShdw>
                </a:effectLst>
              </a:rPr>
              <a:t>“About this time there lived </a:t>
            </a:r>
            <a:r>
              <a:rPr lang="en-US" sz="3100" b="1" u="sng" dirty="0">
                <a:solidFill>
                  <a:srgbClr val="FFFFCC"/>
                </a:solidFill>
                <a:effectLst>
                  <a:outerShdw blurRad="38100" dist="38100" dir="2700000" algn="tl">
                    <a:srgbClr val="000000">
                      <a:alpha val="43137"/>
                    </a:srgbClr>
                  </a:outerShdw>
                </a:effectLst>
              </a:rPr>
              <a:t>Jesus</a:t>
            </a:r>
            <a:r>
              <a:rPr lang="en-US" sz="3100" dirty="0">
                <a:effectLst>
                  <a:outerShdw blurRad="38100" dist="38100" dir="2700000" algn="tl">
                    <a:srgbClr val="000000">
                      <a:alpha val="43137"/>
                    </a:srgbClr>
                  </a:outerShdw>
                </a:effectLst>
              </a:rPr>
              <a:t>, a wise man, if indeed one ought to call him a man. For he was one who performed surprising deeds and was a teacher of such people as accept the truth gladly. He won over many Jews and many of the Greeks. He was </a:t>
            </a:r>
            <a:r>
              <a:rPr lang="en-US" sz="3100" b="1" u="sng" dirty="0">
                <a:solidFill>
                  <a:srgbClr val="FFFFCC"/>
                </a:solidFill>
                <a:effectLst>
                  <a:outerShdw blurRad="38100" dist="38100" dir="2700000" algn="tl">
                    <a:srgbClr val="000000">
                      <a:alpha val="43137"/>
                    </a:srgbClr>
                  </a:outerShdw>
                </a:effectLst>
              </a:rPr>
              <a:t>the Christ</a:t>
            </a:r>
            <a:r>
              <a:rPr lang="en-US" sz="3100" dirty="0">
                <a:effectLst>
                  <a:outerShdw blurRad="38100" dist="38100" dir="2700000" algn="tl">
                    <a:srgbClr val="000000">
                      <a:alpha val="43137"/>
                    </a:srgbClr>
                  </a:outerShdw>
                </a:effectLst>
              </a:rPr>
              <a:t>. And when, upon the accusation of the principal men among us, Pilate had condemned him to a cross, those who had first come to love him did not cease. He appeared to them spending a third day restored to life, for </a:t>
            </a:r>
            <a:r>
              <a:rPr lang="en-US" sz="3100" b="1" u="sng" dirty="0">
                <a:solidFill>
                  <a:srgbClr val="FFFFCC"/>
                </a:solidFill>
                <a:effectLst>
                  <a:outerShdw blurRad="38100" dist="38100" dir="2700000" algn="tl">
                    <a:srgbClr val="000000">
                      <a:alpha val="43137"/>
                    </a:srgbClr>
                  </a:outerShdw>
                </a:effectLst>
              </a:rPr>
              <a:t>the prophets of God had foretold these things</a:t>
            </a:r>
            <a:r>
              <a:rPr lang="en-US" sz="3100" dirty="0">
                <a:effectLst>
                  <a:outerShdw blurRad="38100" dist="38100" dir="2700000" algn="tl">
                    <a:srgbClr val="000000">
                      <a:alpha val="43137"/>
                    </a:srgbClr>
                  </a:outerShdw>
                </a:effectLst>
              </a:rPr>
              <a:t> and a thousand other marvels about him. And the tribe of the Christians, so called after him, has still to this day not disappeared.” </a:t>
            </a:r>
          </a:p>
        </p:txBody>
      </p:sp>
      <p:sp>
        <p:nvSpPr>
          <p:cNvPr id="99331" name="TextBox 3"/>
          <p:cNvSpPr txBox="1">
            <a:spLocks noChangeArrowheads="1"/>
          </p:cNvSpPr>
          <p:nvPr/>
        </p:nvSpPr>
        <p:spPr bwMode="auto">
          <a:xfrm>
            <a:off x="3162300" y="228601"/>
            <a:ext cx="586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Josephus</a:t>
            </a:r>
            <a:endPar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Antiquities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18.3.3</a:t>
            </a:r>
            <a:endPar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EB74200-E4E5-4F2D-9F85-EB305C7817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1070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1876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66E9C00-35F7-4C2E-9FFD-4653B7D0EF7D}"/>
              </a:ext>
            </a:extLst>
          </p:cNvPr>
          <p:cNvSpPr>
            <a:spLocks noGrp="1" noChangeArrowheads="1"/>
          </p:cNvSpPr>
          <p:nvPr>
            <p:ph type="title"/>
          </p:nvPr>
        </p:nvSpPr>
        <p:spPr>
          <a:xfrm>
            <a:off x="2171700" y="228600"/>
            <a:ext cx="7848600" cy="1143000"/>
          </a:xfrm>
        </p:spPr>
        <p:txBody>
          <a:bodyPr/>
          <a:lstStyle/>
          <a:p>
            <a:pPr marL="0" indent="0" eaLnBrk="1" hangingPunct="1">
              <a:buNone/>
              <a:defRPr/>
            </a:pPr>
            <a:r>
              <a:rPr lang="en-US" sz="4000" dirty="0"/>
              <a:t>4)  Messiah must be from Isaac’s line</a:t>
            </a:r>
          </a:p>
        </p:txBody>
      </p:sp>
      <p:sp>
        <p:nvSpPr>
          <p:cNvPr id="1027" name="Rectangle 3">
            <a:extLst>
              <a:ext uri="{FF2B5EF4-FFF2-40B4-BE49-F238E27FC236}">
                <a16:creationId xmlns:a16="http://schemas.microsoft.com/office/drawing/2014/main" id="{781A5B4D-2483-4292-AD39-69F4434339C7}"/>
              </a:ext>
            </a:extLst>
          </p:cNvPr>
          <p:cNvSpPr>
            <a:spLocks noGrp="1" noChangeArrowheads="1"/>
          </p:cNvSpPr>
          <p:nvPr>
            <p:ph type="body" idx="1"/>
          </p:nvPr>
        </p:nvSpPr>
        <p:spPr>
          <a:xfrm>
            <a:off x="1981200" y="2743201"/>
            <a:ext cx="4191000" cy="568325"/>
          </a:xfrm>
        </p:spPr>
        <p:txBody>
          <a:bodyPr/>
          <a:lstStyle/>
          <a:p>
            <a:pPr eaLnBrk="1" hangingPunct="1">
              <a:lnSpc>
                <a:spcPct val="90000"/>
              </a:lnSpc>
              <a:buClr>
                <a:schemeClr val="tx2"/>
              </a:buClr>
              <a:buFont typeface="Wingdings" panose="05000000000000000000" pitchFamily="2" charset="2"/>
              <a:buChar char="n"/>
              <a:defRPr/>
            </a:pPr>
            <a:r>
              <a:rPr lang="en-US" sz="3600" dirty="0"/>
              <a:t>Genesis 17:18-19</a:t>
            </a:r>
          </a:p>
        </p:txBody>
      </p:sp>
      <p:pic>
        <p:nvPicPr>
          <p:cNvPr id="20484" name="Picture 4" descr="C:\Documents and Settings\Owner\Application Data\Microsoft\Media Catalog\Downloaded Clips\cl51\j0202998.wmf">
            <a:extLst>
              <a:ext uri="{FF2B5EF4-FFF2-40B4-BE49-F238E27FC236}">
                <a16:creationId xmlns:a16="http://schemas.microsoft.com/office/drawing/2014/main" id="{E62C10F9-BA5B-42C2-9090-26FA039AADE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77001" y="2209801"/>
            <a:ext cx="3914775"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51B13-404A-7A91-68CE-011E3752BD2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D78C1CA-AA3D-2C0F-BE0C-65BDB07A86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E14989E5-B3CE-5E56-E7F8-0725EB991755}"/>
              </a:ext>
            </a:extLst>
          </p:cNvPr>
          <p:cNvSpPr>
            <a:spLocks noChangeArrowheads="1"/>
          </p:cNvSpPr>
          <p:nvPr/>
        </p:nvSpPr>
        <p:spPr bwMode="auto">
          <a:xfrm>
            <a:off x="609600" y="0"/>
            <a:ext cx="10744200" cy="4662815"/>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15:2-4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Abram said, ‘O Lord God, what will You give me, since I am childless, and the heir of my house is Eliezer of Damascus?’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Abram said, ‘Since You have given no offspring to me, one born in my house is my heir.’ </a:t>
            </a:r>
            <a:r>
              <a:rPr lang="en-US" sz="3600" baseline="30000" dirty="0">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behold, the word of the Lord came to him, saying, ‘This man will not be your heir;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who will come forth from your own body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shall be your heir.’”</a:t>
            </a:r>
          </a:p>
        </p:txBody>
      </p:sp>
    </p:spTree>
    <p:extLst>
      <p:ext uri="{BB962C8B-B14F-4D97-AF65-F5344CB8AC3E}">
        <p14:creationId xmlns:p14="http://schemas.microsoft.com/office/powerpoint/2010/main" val="1187571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42B3D1-9213-48B7-9791-7D8A941660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10881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17:18-19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Abraham said to God, ‘Oh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Ishmael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might live before You!’ But God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Sarah your wife will bear you a son, and you shall call his name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Isaac</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establish My covenant with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covenant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his descendants after him.’” </a:t>
            </a:r>
          </a:p>
        </p:txBody>
      </p:sp>
    </p:spTree>
    <p:extLst>
      <p:ext uri="{BB962C8B-B14F-4D97-AF65-F5344CB8AC3E}">
        <p14:creationId xmlns:p14="http://schemas.microsoft.com/office/powerpoint/2010/main" val="3787565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A8DACD6-E24B-4CB6-85A9-4EAE60EC791F}"/>
              </a:ext>
            </a:extLst>
          </p:cNvPr>
          <p:cNvSpPr>
            <a:spLocks noGrp="1" noChangeArrowheads="1"/>
          </p:cNvSpPr>
          <p:nvPr>
            <p:ph type="title"/>
          </p:nvPr>
        </p:nvSpPr>
        <p:spPr>
          <a:xfrm>
            <a:off x="609600" y="228600"/>
            <a:ext cx="10972800" cy="1097280"/>
          </a:xfrm>
        </p:spPr>
        <p:txBody>
          <a:bodyPr/>
          <a:lstStyle/>
          <a:p>
            <a:pPr marL="628650" indent="-628650" eaLnBrk="1" hangingPunct="1">
              <a:buNone/>
              <a:defRPr/>
            </a:pPr>
            <a:r>
              <a:rPr lang="en-US" sz="4000" dirty="0"/>
              <a:t>5)  Messiah must be Jewish or from the line of Jacob</a:t>
            </a:r>
          </a:p>
        </p:txBody>
      </p:sp>
      <p:sp>
        <p:nvSpPr>
          <p:cNvPr id="58371" name="Rectangle 3">
            <a:extLst>
              <a:ext uri="{FF2B5EF4-FFF2-40B4-BE49-F238E27FC236}">
                <a16:creationId xmlns:a16="http://schemas.microsoft.com/office/drawing/2014/main" id="{9C92B719-FE13-4045-8F78-FF0D28371DB2}"/>
              </a:ext>
            </a:extLst>
          </p:cNvPr>
          <p:cNvSpPr>
            <a:spLocks noGrp="1" noChangeArrowheads="1"/>
          </p:cNvSpPr>
          <p:nvPr>
            <p:ph type="body" idx="1"/>
          </p:nvPr>
        </p:nvSpPr>
        <p:spPr>
          <a:xfrm>
            <a:off x="1981200" y="2743201"/>
            <a:ext cx="3924300" cy="568325"/>
          </a:xfrm>
        </p:spPr>
        <p:txBody>
          <a:bodyPr/>
          <a:lstStyle/>
          <a:p>
            <a:pPr eaLnBrk="1" hangingPunct="1">
              <a:lnSpc>
                <a:spcPct val="90000"/>
              </a:lnSpc>
              <a:buClr>
                <a:schemeClr val="tx2"/>
              </a:buClr>
              <a:buFont typeface="Wingdings" panose="05000000000000000000" pitchFamily="2" charset="2"/>
              <a:buChar char="n"/>
              <a:defRPr/>
            </a:pPr>
            <a:r>
              <a:rPr lang="en-US" sz="3600" dirty="0"/>
              <a:t>Numbers 24:17</a:t>
            </a:r>
          </a:p>
        </p:txBody>
      </p:sp>
      <p:pic>
        <p:nvPicPr>
          <p:cNvPr id="23556" name="Picture 5" descr="C:\Documents and Settings\Owner\Application Data\Microsoft\Media Catalog\Downloaded Clips\cl5e\j0237315.wmf">
            <a:extLst>
              <a:ext uri="{FF2B5EF4-FFF2-40B4-BE49-F238E27FC236}">
                <a16:creationId xmlns:a16="http://schemas.microsoft.com/office/drawing/2014/main" id="{D811C4BB-7EBD-40B2-90A2-2052A76115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9000" y="2133601"/>
            <a:ext cx="29972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stretch>
            <a:fillRect/>
          </a:stretch>
        </p:blipFill>
        <p:spPr>
          <a:xfrm>
            <a:off x="1642003" y="228600"/>
            <a:ext cx="890799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436114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3D376-BEC2-19E1-5B84-064D0D7E3D5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74A651A-55F1-BA26-1822-059EBEE167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660746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1581150" y="228600"/>
            <a:ext cx="9029700" cy="685800"/>
          </a:xfrm>
        </p:spPr>
        <p:txBody>
          <a:bodyPr/>
          <a:lstStyle/>
          <a:p>
            <a:pPr marL="0" indent="0" algn="ctr">
              <a:buNone/>
            </a:pPr>
            <a:r>
              <a:rPr lang="en-US" altLang="en-US" sz="3600" dirty="0">
                <a:effectLst>
                  <a:outerShdw blurRad="38100" dist="38100" dir="2700000" algn="tl">
                    <a:srgbClr val="000000">
                      <a:alpha val="43137"/>
                    </a:srgbClr>
                  </a:outerShdw>
                </a:effectLst>
                <a:cs typeface="Calibri" panose="020F0502020204030204" pitchFamily="34" charset="0"/>
              </a:rPr>
              <a:t>Balaam's 7 Oracles Blessing Israel (Num. 23-24)</a:t>
            </a:r>
            <a:r>
              <a:rPr lang="en-US" altLang="en-US" sz="3600" dirty="0">
                <a:effectLst>
                  <a:outerShdw blurRad="38100" dist="38100" dir="2700000" algn="tl">
                    <a:srgbClr val="000000">
                      <a:alpha val="43137"/>
                    </a:srgbClr>
                  </a:outerShdw>
                </a:effectLst>
              </a:rPr>
              <a:t> </a:t>
            </a:r>
          </a:p>
        </p:txBody>
      </p:sp>
      <p:sp>
        <p:nvSpPr>
          <p:cNvPr id="43011" name="Rectangle 3"/>
          <p:cNvSpPr>
            <a:spLocks noGrp="1" noChangeArrowheads="1"/>
          </p:cNvSpPr>
          <p:nvPr>
            <p:ph type="body" idx="1"/>
          </p:nvPr>
        </p:nvSpPr>
        <p:spPr>
          <a:xfrm>
            <a:off x="609600" y="1143000"/>
            <a:ext cx="10972800" cy="5562600"/>
          </a:xfrm>
        </p:spPr>
        <p:txBody>
          <a:bodyPr/>
          <a:lstStyle/>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First oracle (23:1-12), Balaam explained that God’s blessings upon Israel were irrevocable. </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Second oracle (23:13-26), Balaam explained that the source of Israel’s blessing was her unique relationship to Yahweh</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Third oracle (23:27–24:14), Balaam extolled Israel’s beauty.</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Fourth oracle (24:15-19), Balaam explained that a future messianic deliverer (Gen 49:10) would spring forth and exercise dominion from Israel.</a:t>
            </a:r>
            <a:endParaRPr lang="en-US" altLang="en-US" sz="3000" u="sng"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707422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idx="1"/>
          </p:nvPr>
        </p:nvSpPr>
        <p:spPr>
          <a:xfrm>
            <a:off x="609600" y="1143001"/>
            <a:ext cx="10972800" cy="4918075"/>
          </a:xfrm>
        </p:spPr>
        <p:txBody>
          <a:bodyPr/>
          <a:lstStyle/>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Fifth oracle (24:20) predicts Amalek’s destruction. Amalek was the first foe that Israel had to fight against after leaving Egypt (Exod 17).</a:t>
            </a:r>
          </a:p>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Sixth oracle (24:21-22) predicts the destruction of the Midianite group known as the Kenites as well as Assyria. </a:t>
            </a:r>
          </a:p>
          <a:p>
            <a:pPr marL="457200" indent="-457200" algn="just">
              <a:spcBef>
                <a:spcPts val="0"/>
              </a:spcBef>
              <a:spcAft>
                <a:spcPts val="2400"/>
              </a:spcAft>
              <a:buClr>
                <a:schemeClr val="tx2"/>
              </a:buClr>
              <a:buSzPct val="100000"/>
              <a:buFont typeface="+mj-lt"/>
              <a:buAutoNum type="arabicPeriod" startAt="5"/>
              <a:defRPr/>
            </a:pPr>
            <a:r>
              <a:rPr lang="en-US" altLang="en-US" sz="3000" dirty="0">
                <a:effectLst>
                  <a:outerShdw blurRad="38100" dist="38100" dir="2700000" algn="tl">
                    <a:srgbClr val="000000">
                      <a:alpha val="43137"/>
                    </a:srgbClr>
                  </a:outerShdw>
                </a:effectLst>
                <a:cs typeface="Calibri" panose="020F0502020204030204" pitchFamily="34" charset="0"/>
              </a:rPr>
              <a:t>The nations of the seventh oracle are difficult to identify (24:23-24). </a:t>
            </a:r>
          </a:p>
        </p:txBody>
      </p:sp>
      <p:sp>
        <p:nvSpPr>
          <p:cNvPr id="5" name="Rectangle 2"/>
          <p:cNvSpPr>
            <a:spLocks noGrp="1" noChangeArrowheads="1"/>
          </p:cNvSpPr>
          <p:nvPr>
            <p:ph type="title"/>
          </p:nvPr>
        </p:nvSpPr>
        <p:spPr>
          <a:xfrm>
            <a:off x="1619250" y="228600"/>
            <a:ext cx="8953500" cy="685800"/>
          </a:xfrm>
        </p:spPr>
        <p:txBody>
          <a:bodyPr/>
          <a:lstStyle/>
          <a:p>
            <a:pPr marL="0" indent="0" algn="ctr">
              <a:buNone/>
            </a:pPr>
            <a:r>
              <a:rPr lang="en-US" altLang="en-US" sz="3600" dirty="0">
                <a:effectLst>
                  <a:outerShdw blurRad="38100" dist="38100" dir="2700000" algn="tl">
                    <a:srgbClr val="000000">
                      <a:alpha val="43137"/>
                    </a:srgbClr>
                  </a:outerShdw>
                </a:effectLst>
                <a:cs typeface="Calibri" panose="020F0502020204030204" pitchFamily="34" charset="0"/>
              </a:rPr>
              <a:t>Balaam's 7 Oracles Blessing Israel (Num. 23-24)</a:t>
            </a:r>
            <a:r>
              <a:rPr lang="en-US" altLang="en-US" sz="36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205911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1524000" y="228600"/>
            <a:ext cx="9144000" cy="685800"/>
          </a:xfrm>
        </p:spPr>
        <p:txBody>
          <a:bodyPr/>
          <a:lstStyle/>
          <a:p>
            <a:pPr marL="0" indent="0" algn="ctr">
              <a:buNone/>
            </a:pPr>
            <a:r>
              <a:rPr lang="en-US" altLang="en-US" sz="3600" dirty="0">
                <a:effectLst>
                  <a:outerShdw blurRad="38100" dist="38100" dir="2700000" algn="tl">
                    <a:srgbClr val="000000">
                      <a:alpha val="43137"/>
                    </a:srgbClr>
                  </a:outerShdw>
                </a:effectLst>
                <a:cs typeface="Calibri" panose="020F0502020204030204" pitchFamily="34" charset="0"/>
              </a:rPr>
              <a:t>Balaam's 7 Oracles Blessing Israel (Num. 23-24)</a:t>
            </a:r>
            <a:r>
              <a:rPr lang="en-US" altLang="en-US" sz="3600" dirty="0">
                <a:effectLst>
                  <a:outerShdw blurRad="38100" dist="38100" dir="2700000" algn="tl">
                    <a:srgbClr val="000000">
                      <a:alpha val="43137"/>
                    </a:srgbClr>
                  </a:outerShdw>
                </a:effectLst>
              </a:rPr>
              <a:t> </a:t>
            </a:r>
          </a:p>
        </p:txBody>
      </p:sp>
      <p:sp>
        <p:nvSpPr>
          <p:cNvPr id="43011" name="Rectangle 3"/>
          <p:cNvSpPr>
            <a:spLocks noGrp="1" noChangeArrowheads="1"/>
          </p:cNvSpPr>
          <p:nvPr>
            <p:ph type="body" idx="1"/>
          </p:nvPr>
        </p:nvSpPr>
        <p:spPr>
          <a:xfrm>
            <a:off x="609600" y="1143000"/>
            <a:ext cx="10972800" cy="5562600"/>
          </a:xfrm>
        </p:spPr>
        <p:txBody>
          <a:bodyPr/>
          <a:lstStyle/>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First oracle (23:1-12), Balaam explained that God’s blessings upon Israel were irrevocable. </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Second oracle (23:13-26), Balaam explained that the source of Israel’s blessing was her unique relationship to Yahweh</a:t>
            </a:r>
          </a:p>
          <a:p>
            <a:pPr marL="457200" indent="-457200" algn="just">
              <a:spcBef>
                <a:spcPts val="0"/>
              </a:spcBef>
              <a:spcAft>
                <a:spcPts val="2400"/>
              </a:spcAft>
              <a:buClr>
                <a:schemeClr val="tx2"/>
              </a:buClr>
              <a:buSzPct val="100000"/>
              <a:buFont typeface="+mj-lt"/>
              <a:buAutoNum type="arabicParenR"/>
              <a:defRPr/>
            </a:pPr>
            <a:r>
              <a:rPr lang="en-US" altLang="en-US" sz="3000" dirty="0">
                <a:effectLst>
                  <a:outerShdw blurRad="38100" dist="38100" dir="2700000" algn="tl">
                    <a:srgbClr val="000000">
                      <a:alpha val="43137"/>
                    </a:srgbClr>
                  </a:outerShdw>
                </a:effectLst>
                <a:cs typeface="Calibri" panose="020F0502020204030204" pitchFamily="34" charset="0"/>
              </a:rPr>
              <a:t>Third oracle (23:27–24:14), Balaam extolled Israel’s beauty.</a:t>
            </a:r>
          </a:p>
          <a:p>
            <a:pPr marL="457200" indent="-457200" algn="just">
              <a:spcBef>
                <a:spcPts val="0"/>
              </a:spcBef>
              <a:spcAft>
                <a:spcPts val="2400"/>
              </a:spcAft>
              <a:buClr>
                <a:schemeClr val="tx2"/>
              </a:buClr>
              <a:buSzPct val="100000"/>
              <a:buFont typeface="+mj-lt"/>
              <a:buAutoNum type="arabicParenR"/>
              <a:defRPr/>
            </a:pP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Fourth oracle (24:15-19), Balaam explained that a future messianic deliverer (Gen 49:10) would spring forth and exercise dominion from Israel</a:t>
            </a:r>
            <a:r>
              <a:rPr lang="en-US" altLang="en-US" sz="3000" b="1" dirty="0">
                <a:solidFill>
                  <a:srgbClr val="FFFFCC"/>
                </a:solidFill>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943489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82AD37-3663-4E6C-ADE1-C27BE3B35D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24:17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see him, but not now; I behold him, but not near;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star shall come forth from Jacob, A scepter shall rise from Israel</a:t>
            </a:r>
            <a:r>
              <a:rPr lang="en-US" sz="3600" dirty="0">
                <a:effectLst>
                  <a:outerShdw blurRad="38100" dist="38100" dir="2700000" algn="tl">
                    <a:srgbClr val="000000">
                      <a:alpha val="43137"/>
                    </a:srgbClr>
                  </a:outerShdw>
                </a:effectLst>
                <a:latin typeface="Calibri" panose="020F0502020204030204" pitchFamily="34" charset="0"/>
              </a:rPr>
              <a:t>, And shall crush through the forehead of Moab, And tear down all the sons of </a:t>
            </a:r>
            <a:r>
              <a:rPr lang="en-US" sz="3600" dirty="0" err="1">
                <a:effectLst>
                  <a:outerShdw blurRad="38100" dist="38100" dir="2700000" algn="tl">
                    <a:srgbClr val="000000">
                      <a:alpha val="43137"/>
                    </a:srgbClr>
                  </a:outerShdw>
                </a:effectLst>
                <a:latin typeface="Calibri" panose="020F0502020204030204" pitchFamily="34" charset="0"/>
              </a:rPr>
              <a:t>Sheth</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4">
            <a:extLst>
              <a:ext uri="{FF2B5EF4-FFF2-40B4-BE49-F238E27FC236}">
                <a16:creationId xmlns:a16="http://schemas.microsoft.com/office/drawing/2014/main" id="{B2A3EAA7-3731-8D25-A7F5-A77D8D8629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5229" y="3048000"/>
            <a:ext cx="2441542" cy="1828800"/>
          </a:xfrm>
          <a:prstGeom prst="rect">
            <a:avLst/>
          </a:prstGeom>
          <a:ln>
            <a:solidFill>
              <a:schemeClr val="tx1"/>
            </a:solidFill>
          </a:ln>
        </p:spPr>
      </p:pic>
    </p:spTree>
    <p:extLst>
      <p:ext uri="{BB962C8B-B14F-4D97-AF65-F5344CB8AC3E}">
        <p14:creationId xmlns:p14="http://schemas.microsoft.com/office/powerpoint/2010/main" val="330917966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993401"/>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24:27, 44</a:t>
            </a:r>
          </a:p>
          <a:p>
            <a:pPr algn="just" eaLnBrk="1" fontAlgn="auto" hangingPunct="1">
              <a:spcBef>
                <a:spcPts val="0"/>
              </a:spcBef>
              <a:spcAft>
                <a:spcPts val="0"/>
              </a:spcAft>
              <a:defRPr/>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44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jesus was a palestinian">
            <a:extLst>
              <a:ext uri="{FF2B5EF4-FFF2-40B4-BE49-F238E27FC236}">
                <a16:creationId xmlns:a16="http://schemas.microsoft.com/office/drawing/2014/main" id="{7DEBA046-5392-4FAA-81E1-254CFE76B06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6288" y="172488"/>
            <a:ext cx="10639425" cy="6513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419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F9373-44B6-E0A3-DAF0-9A78EA241BD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E855063-9B44-AD32-CE96-DB08D107FC63}"/>
              </a:ext>
            </a:extLst>
          </p:cNvPr>
          <p:cNvPicPr>
            <a:picLocks noChangeAspect="1"/>
          </p:cNvPicPr>
          <p:nvPr/>
        </p:nvPicPr>
        <p:blipFill>
          <a:blip r:embed="rId2"/>
          <a:stretch>
            <a:fillRect/>
          </a:stretch>
        </p:blipFill>
        <p:spPr>
          <a:xfrm>
            <a:off x="3174390" y="228600"/>
            <a:ext cx="584322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9513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EA5BB-9EB6-31D0-0493-35BA562C6A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AF5FCA6-4B7C-A9E1-9E0C-BD80978E3E76}"/>
              </a:ext>
            </a:extLst>
          </p:cNvPr>
          <p:cNvPicPr>
            <a:picLocks noChangeAspect="1"/>
          </p:cNvPicPr>
          <p:nvPr/>
        </p:nvPicPr>
        <p:blipFill>
          <a:blip r:embed="rId2"/>
          <a:stretch>
            <a:fillRect/>
          </a:stretch>
        </p:blipFill>
        <p:spPr>
          <a:xfrm>
            <a:off x="3368583" y="228600"/>
            <a:ext cx="5454834" cy="6400800"/>
          </a:xfrm>
          <a:prstGeom prst="rect">
            <a:avLst/>
          </a:prstGeom>
        </p:spPr>
      </p:pic>
    </p:spTree>
    <p:extLst>
      <p:ext uri="{BB962C8B-B14F-4D97-AF65-F5344CB8AC3E}">
        <p14:creationId xmlns:p14="http://schemas.microsoft.com/office/powerpoint/2010/main" val="1797701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8557F-B219-5CB3-7FB9-C1ACE4FA679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6760344-4B45-03B4-F244-A0CD77B53B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a:extLst>
              <a:ext uri="{FF2B5EF4-FFF2-40B4-BE49-F238E27FC236}">
                <a16:creationId xmlns:a16="http://schemas.microsoft.com/office/drawing/2014/main" id="{DCA40CEE-04C4-73F2-E392-6394DC96C1BD}"/>
              </a:ext>
            </a:extLst>
          </p:cNvPr>
          <p:cNvSpPr>
            <a:spLocks noChangeArrowheads="1"/>
          </p:cNvSpPr>
          <p:nvPr/>
        </p:nvSpPr>
        <p:spPr bwMode="auto">
          <a:xfrm>
            <a:off x="609600" y="1"/>
            <a:ext cx="109728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24:17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see him, but not now; I behold him, but not near;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star shall come forth from Jacob, A scepter shall rise from Israel</a:t>
            </a:r>
            <a:r>
              <a:rPr lang="en-US" sz="3600" dirty="0">
                <a:effectLst>
                  <a:outerShdw blurRad="38100" dist="38100" dir="2700000" algn="tl">
                    <a:srgbClr val="000000">
                      <a:alpha val="43137"/>
                    </a:srgbClr>
                  </a:outerShdw>
                </a:effectLst>
                <a:latin typeface="Calibri" panose="020F0502020204030204" pitchFamily="34" charset="0"/>
              </a:rPr>
              <a:t>, And shall crush through the forehead of Moab, And tear down all the sons of </a:t>
            </a:r>
            <a:r>
              <a:rPr lang="en-US" sz="3600" dirty="0" err="1">
                <a:effectLst>
                  <a:outerShdw blurRad="38100" dist="38100" dir="2700000" algn="tl">
                    <a:srgbClr val="000000">
                      <a:alpha val="43137"/>
                    </a:srgbClr>
                  </a:outerShdw>
                </a:effectLst>
                <a:latin typeface="Calibri" panose="020F0502020204030204" pitchFamily="34" charset="0"/>
              </a:rPr>
              <a:t>Sheth</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4CFFB00F-E12A-2B54-E6DB-04264CD084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5229" y="3048000"/>
            <a:ext cx="2441542" cy="1828800"/>
          </a:xfrm>
          <a:prstGeom prst="rect">
            <a:avLst/>
          </a:prstGeom>
          <a:ln>
            <a:solidFill>
              <a:schemeClr val="tx1"/>
            </a:solidFill>
          </a:ln>
        </p:spPr>
      </p:pic>
    </p:spTree>
    <p:extLst>
      <p:ext uri="{BB962C8B-B14F-4D97-AF65-F5344CB8AC3E}">
        <p14:creationId xmlns:p14="http://schemas.microsoft.com/office/powerpoint/2010/main" val="353280315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DB98B-B495-0DF9-0BF3-9DA40DA0A41A}"/>
            </a:ext>
          </a:extLst>
        </p:cNvPr>
        <p:cNvGrpSpPr/>
        <p:nvPr/>
      </p:nvGrpSpPr>
      <p:grpSpPr>
        <a:xfrm>
          <a:off x="0" y="0"/>
          <a:ext cx="0" cy="0"/>
          <a:chOff x="0" y="0"/>
          <a:chExt cx="0" cy="0"/>
        </a:xfrm>
      </p:grpSpPr>
      <p:pic>
        <p:nvPicPr>
          <p:cNvPr id="1026" name="Picture 2" descr="Image result for wise men still seek him">
            <a:extLst>
              <a:ext uri="{FF2B5EF4-FFF2-40B4-BE49-F238E27FC236}">
                <a16:creationId xmlns:a16="http://schemas.microsoft.com/office/drawing/2014/main" id="{C77802C5-939B-3D5A-743A-9BAE0062EC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00" y="1143001"/>
            <a:ext cx="8305800" cy="461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19355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4229100" y="228600"/>
            <a:ext cx="3733800" cy="838200"/>
          </a:xfrm>
        </p:spPr>
        <p:txBody>
          <a:bodyPr/>
          <a:lstStyle/>
          <a:p>
            <a:pPr marL="0" indent="0" algn="ctr">
              <a:buNone/>
            </a:pP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East = Babylon</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1981200" y="1981200"/>
            <a:ext cx="3429000" cy="2895600"/>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rPr>
              <a:t>Genesis 2:8</a:t>
            </a:r>
          </a:p>
          <a:p>
            <a:pPr marL="457200" indent="-457200">
              <a:spcBef>
                <a:spcPts val="0"/>
              </a:spcBef>
              <a:spcAft>
                <a:spcPts val="3600"/>
              </a:spcAft>
              <a:defRPr/>
            </a:pPr>
            <a:r>
              <a:rPr lang="en-US" dirty="0">
                <a:effectLst>
                  <a:outerShdw blurRad="38100" dist="38100" dir="2700000" algn="tl">
                    <a:srgbClr val="000000">
                      <a:alpha val="43137"/>
                    </a:srgbClr>
                  </a:outerShdw>
                </a:effectLst>
              </a:rPr>
              <a:t>Genesis 11:2</a:t>
            </a:r>
          </a:p>
          <a:p>
            <a:pPr marL="457200" indent="-457200">
              <a:spcBef>
                <a:spcPts val="0"/>
              </a:spcBef>
              <a:spcAft>
                <a:spcPts val="3600"/>
              </a:spcAft>
              <a:defRPr/>
            </a:pPr>
            <a:r>
              <a:rPr lang="en-US" dirty="0">
                <a:effectLst>
                  <a:outerShdw blurRad="38100" dist="38100" dir="2700000" algn="tl">
                    <a:srgbClr val="000000">
                      <a:alpha val="43137"/>
                    </a:srgbClr>
                  </a:outerShdw>
                </a:effectLst>
              </a:rPr>
              <a:t>Matthew 2:2</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7100" y="1981200"/>
            <a:ext cx="29337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E09A855-ABD1-47BD-BC3F-76F3201CD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200325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C5C72-37DC-12D1-CE1C-477D7580F8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3A2DFED-3FBE-0FBA-440A-C1DAE707F8AE}"/>
              </a:ext>
            </a:extLst>
          </p:cNvPr>
          <p:cNvPicPr>
            <a:picLocks noChangeAspect="1"/>
          </p:cNvPicPr>
          <p:nvPr/>
        </p:nvPicPr>
        <p:blipFill>
          <a:blip r:embed="rId2"/>
          <a:stretch>
            <a:fillRect/>
          </a:stretch>
        </p:blipFill>
        <p:spPr>
          <a:xfrm>
            <a:off x="1767465" y="323581"/>
            <a:ext cx="8657070" cy="6210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0075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88BAE9-D2E9-40A9-9904-5DC0961260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53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Deuteronomy 23:4</a:t>
            </a:r>
          </a:p>
          <a:p>
            <a:pPr algn="just"/>
            <a:r>
              <a:rPr lang="en-US" altLang="en-US" sz="3600" dirty="0">
                <a:latin typeface="Calibri" panose="020F0502020204030204" pitchFamily="34" charset="0"/>
              </a:rPr>
              <a:t>“</a:t>
            </a:r>
            <a:r>
              <a:rPr lang="en-US" sz="3600" dirty="0">
                <a:latin typeface="Calibri" panose="020F0502020204030204" pitchFamily="34" charset="0"/>
              </a:rPr>
              <a:t>because they did not meet you with food and water on the way when you came out of Egypt, and because they hired against you </a:t>
            </a:r>
            <a:r>
              <a:rPr lang="en-US" sz="3600" b="1" u="sng" dirty="0">
                <a:solidFill>
                  <a:srgbClr val="FFFFCC"/>
                </a:solidFill>
                <a:latin typeface="Calibri" panose="020F0502020204030204" pitchFamily="34" charset="0"/>
              </a:rPr>
              <a:t>Balaam</a:t>
            </a:r>
            <a:r>
              <a:rPr lang="en-US" sz="3600" dirty="0">
                <a:latin typeface="Calibri" panose="020F0502020204030204" pitchFamily="34" charset="0"/>
              </a:rPr>
              <a:t> the son of </a:t>
            </a:r>
            <a:r>
              <a:rPr lang="en-US" sz="3600" dirty="0" err="1">
                <a:latin typeface="Calibri" panose="020F0502020204030204" pitchFamily="34" charset="0"/>
              </a:rPr>
              <a:t>Beor</a:t>
            </a:r>
            <a:r>
              <a:rPr lang="en-US" sz="3600" dirty="0">
                <a:latin typeface="Calibri" panose="020F0502020204030204" pitchFamily="34" charset="0"/>
              </a:rPr>
              <a:t> from </a:t>
            </a:r>
            <a:r>
              <a:rPr lang="en-US" sz="3600" dirty="0" err="1">
                <a:latin typeface="Calibri" panose="020F0502020204030204" pitchFamily="34" charset="0"/>
              </a:rPr>
              <a:t>Pethor</a:t>
            </a:r>
            <a:r>
              <a:rPr lang="en-US" sz="3600" dirty="0">
                <a:latin typeface="Calibri" panose="020F0502020204030204" pitchFamily="34" charset="0"/>
              </a:rPr>
              <a:t> of </a:t>
            </a:r>
            <a:r>
              <a:rPr lang="en-US" sz="3600" b="1" u="sng" dirty="0">
                <a:solidFill>
                  <a:srgbClr val="FFFFCC"/>
                </a:solidFill>
                <a:latin typeface="Calibri" panose="020F0502020204030204" pitchFamily="34" charset="0"/>
              </a:rPr>
              <a:t>Mesopotamia</a:t>
            </a:r>
            <a:r>
              <a:rPr lang="en-US" sz="3600" dirty="0">
                <a:latin typeface="Calibri" panose="020F0502020204030204" pitchFamily="34" charset="0"/>
              </a:rPr>
              <a:t>, to curse you.”</a:t>
            </a:r>
          </a:p>
        </p:txBody>
      </p:sp>
    </p:spTree>
    <p:extLst>
      <p:ext uri="{BB962C8B-B14F-4D97-AF65-F5344CB8AC3E}">
        <p14:creationId xmlns:p14="http://schemas.microsoft.com/office/powerpoint/2010/main" val="384220886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n to beersheb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0800" y="152400"/>
            <a:ext cx="7010400" cy="646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98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0936357-C3AA-C5D3-5635-8A2D72CF6E6E}"/>
              </a:ext>
            </a:extLst>
          </p:cNvPr>
          <p:cNvPicPr>
            <a:picLocks noChangeAspect="1"/>
          </p:cNvPicPr>
          <p:nvPr/>
        </p:nvPicPr>
        <p:blipFill>
          <a:blip r:embed="rId3"/>
          <a:stretch>
            <a:fillRect/>
          </a:stretch>
        </p:blipFill>
        <p:spPr>
          <a:xfrm>
            <a:off x="4349087" y="3048000"/>
            <a:ext cx="3493826"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HP Desktop\Pictures\Gabe's images\DivisionOfLandInMillennium.jpg">
            <a:extLst>
              <a:ext uri="{FF2B5EF4-FFF2-40B4-BE49-F238E27FC236}">
                <a16:creationId xmlns:a16="http://schemas.microsoft.com/office/drawing/2014/main" id="{CB49F7B9-2864-4EA9-8BC2-4C212BD704B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1223" y="228600"/>
            <a:ext cx="85495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5013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8DDB6AFB-9A2C-4F83-9577-8D0165C1473D}"/>
              </a:ext>
            </a:extLst>
          </p:cNvPr>
          <p:cNvPicPr>
            <a:picLocks noChangeAspect="1" noChangeArrowheads="1"/>
          </p:cNvPicPr>
          <p:nvPr/>
        </p:nvPicPr>
        <p:blipFill>
          <a:blip r:embed="rId2">
            <a:extLst>
              <a:ext uri="{28A0092B-C50C-407E-A947-70E740481C1C}">
                <a14:useLocalDpi xmlns:a14="http://schemas.microsoft.com/office/drawing/2010/main"/>
              </a:ext>
            </a:extLst>
          </a:blip>
          <a:srcRect l="1785" r="1785" b="12534"/>
          <a:stretch>
            <a:fillRect/>
          </a:stretch>
        </p:blipFill>
        <p:spPr bwMode="auto">
          <a:xfrm>
            <a:off x="3988420" y="228600"/>
            <a:ext cx="421516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0E3C37A-2740-4C10-B07F-1E6492723F85}"/>
              </a:ext>
            </a:extLst>
          </p:cNvPr>
          <p:cNvSpPr>
            <a:spLocks noGrp="1" noChangeArrowheads="1"/>
          </p:cNvSpPr>
          <p:nvPr>
            <p:ph type="title"/>
          </p:nvPr>
        </p:nvSpPr>
        <p:spPr>
          <a:xfrm>
            <a:off x="1447800" y="228600"/>
            <a:ext cx="9296400" cy="1097280"/>
          </a:xfrm>
        </p:spPr>
        <p:txBody>
          <a:bodyPr/>
          <a:lstStyle/>
          <a:p>
            <a:pPr marL="628650" indent="-628650" algn="ctr" eaLnBrk="1" hangingPunct="1">
              <a:buNone/>
              <a:defRPr/>
            </a:pPr>
            <a:r>
              <a:rPr lang="en-US" sz="4000" dirty="0"/>
              <a:t>6)  Messiah must be from the tribe of Judah</a:t>
            </a:r>
          </a:p>
        </p:txBody>
      </p:sp>
      <p:sp>
        <p:nvSpPr>
          <p:cNvPr id="59395" name="Rectangle 3">
            <a:extLst>
              <a:ext uri="{FF2B5EF4-FFF2-40B4-BE49-F238E27FC236}">
                <a16:creationId xmlns:a16="http://schemas.microsoft.com/office/drawing/2014/main" id="{1F64AE84-06C1-4A5B-9FC4-CD842750385D}"/>
              </a:ext>
            </a:extLst>
          </p:cNvPr>
          <p:cNvSpPr>
            <a:spLocks noGrp="1" noChangeArrowheads="1"/>
          </p:cNvSpPr>
          <p:nvPr>
            <p:ph type="body" idx="1"/>
          </p:nvPr>
        </p:nvSpPr>
        <p:spPr>
          <a:xfrm>
            <a:off x="1981200" y="2743201"/>
            <a:ext cx="3619500" cy="568325"/>
          </a:xfrm>
        </p:spPr>
        <p:txBody>
          <a:bodyPr/>
          <a:lstStyle/>
          <a:p>
            <a:pPr eaLnBrk="1" hangingPunct="1">
              <a:lnSpc>
                <a:spcPct val="90000"/>
              </a:lnSpc>
              <a:buClr>
                <a:schemeClr val="tx2"/>
              </a:buClr>
              <a:buFont typeface="Wingdings" panose="05000000000000000000" pitchFamily="2" charset="2"/>
              <a:buChar char="n"/>
              <a:defRPr/>
            </a:pPr>
            <a:r>
              <a:rPr lang="en-US" sz="3600" dirty="0"/>
              <a:t>Genesis 49:10</a:t>
            </a:r>
          </a:p>
        </p:txBody>
      </p:sp>
      <p:pic>
        <p:nvPicPr>
          <p:cNvPr id="25604" name="Picture 5" descr="C:\Program Files\Common Files\Microsoft Shared\Clipart\cagcat50\AN01124_.wmf">
            <a:extLst>
              <a:ext uri="{FF2B5EF4-FFF2-40B4-BE49-F238E27FC236}">
                <a16:creationId xmlns:a16="http://schemas.microsoft.com/office/drawing/2014/main" id="{199A1E3A-20F7-4D8D-A1C1-DCF3E49AA3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1" y="2362201"/>
            <a:ext cx="34782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4E2B5-C2FF-4067-A4B0-22DB5A531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8C2434A7-BDE9-4A4A-A2DA-52296839F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0036" y="2590800"/>
            <a:ext cx="3051928" cy="2286000"/>
          </a:xfrm>
          <a:prstGeom prst="rect">
            <a:avLst/>
          </a:prstGeom>
          <a:ln>
            <a:solidFill>
              <a:schemeClr val="tx1"/>
            </a:solidFill>
          </a:ln>
        </p:spPr>
      </p:pic>
    </p:spTree>
    <p:extLst>
      <p:ext uri="{BB962C8B-B14F-4D97-AF65-F5344CB8AC3E}">
        <p14:creationId xmlns:p14="http://schemas.microsoft.com/office/powerpoint/2010/main" val="172021674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2588" y="188695"/>
            <a:ext cx="4346825" cy="6480610"/>
          </a:xfrm>
          <a:prstGeom prst="rect">
            <a:avLst/>
          </a:prstGeom>
        </p:spPr>
      </p:pic>
    </p:spTree>
    <p:extLst>
      <p:ext uri="{BB962C8B-B14F-4D97-AF65-F5344CB8AC3E}">
        <p14:creationId xmlns:p14="http://schemas.microsoft.com/office/powerpoint/2010/main" val="99802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579A5-80CF-4EE9-B809-FFB8DF1ED55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559E5A8-DA63-7835-DC82-52E2AB8859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a:extLst>
              <a:ext uri="{FF2B5EF4-FFF2-40B4-BE49-F238E27FC236}">
                <a16:creationId xmlns:a16="http://schemas.microsoft.com/office/drawing/2014/main" id="{41755E9B-1E1A-E195-E669-F13C13FC72D8}"/>
              </a:ext>
            </a:extLst>
          </p:cNvPr>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2" name="Picture 1">
            <a:extLst>
              <a:ext uri="{FF2B5EF4-FFF2-40B4-BE49-F238E27FC236}">
                <a16:creationId xmlns:a16="http://schemas.microsoft.com/office/drawing/2014/main" id="{48762845-4D87-1D40-D6EB-000AB382C4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0036" y="2590800"/>
            <a:ext cx="3051928" cy="2286000"/>
          </a:xfrm>
          <a:prstGeom prst="rect">
            <a:avLst/>
          </a:prstGeom>
          <a:ln>
            <a:solidFill>
              <a:schemeClr val="tx1"/>
            </a:solidFill>
          </a:ln>
        </p:spPr>
      </p:pic>
    </p:spTree>
    <p:extLst>
      <p:ext uri="{BB962C8B-B14F-4D97-AF65-F5344CB8AC3E}">
        <p14:creationId xmlns:p14="http://schemas.microsoft.com/office/powerpoint/2010/main" val="71864670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1097280"/>
          </a:xfrm>
        </p:spPr>
        <p:txBody>
          <a:bodyPr/>
          <a:lstStyle/>
          <a:p>
            <a:pPr marL="0" indent="0" eaLnBrk="1" hangingPunct="1">
              <a:buNone/>
              <a:defRPr/>
            </a:pPr>
            <a:r>
              <a:rPr lang="en-US" sz="4000" dirty="0"/>
              <a:t>Messiah must be from the tribe of Judah</a:t>
            </a:r>
          </a:p>
        </p:txBody>
      </p:sp>
      <p:sp>
        <p:nvSpPr>
          <p:cNvPr id="59395" name="Rectangle 3"/>
          <p:cNvSpPr>
            <a:spLocks noGrp="1" noChangeArrowheads="1"/>
          </p:cNvSpPr>
          <p:nvPr>
            <p:ph type="body" idx="1"/>
          </p:nvPr>
        </p:nvSpPr>
        <p:spPr>
          <a:xfrm>
            <a:off x="2286000" y="2400300"/>
            <a:ext cx="3886200" cy="2057400"/>
          </a:xfrm>
        </p:spPr>
        <p:txBody>
          <a:bodyPr/>
          <a:lstStyle/>
          <a:p>
            <a:pPr eaLnBrk="1" hangingPunct="1">
              <a:lnSpc>
                <a:spcPct val="150000"/>
              </a:lnSpc>
              <a:buClr>
                <a:schemeClr val="tx2"/>
              </a:buClr>
              <a:buFont typeface="Wingdings" panose="05000000000000000000" pitchFamily="2" charset="2"/>
              <a:buChar char="n"/>
              <a:defRPr/>
            </a:pPr>
            <a:r>
              <a:rPr lang="en-US" sz="3600" dirty="0"/>
              <a:t>Genesis 49:10</a:t>
            </a:r>
          </a:p>
          <a:p>
            <a:pPr eaLnBrk="1" hangingPunct="1">
              <a:lnSpc>
                <a:spcPct val="150000"/>
              </a:lnSpc>
              <a:buClr>
                <a:schemeClr val="tx2"/>
              </a:buClr>
              <a:buFont typeface="Wingdings" panose="05000000000000000000" pitchFamily="2" charset="2"/>
              <a:buChar char="n"/>
              <a:defRPr/>
            </a:pPr>
            <a:r>
              <a:rPr lang="en-US" sz="3600" dirty="0"/>
              <a:t>Revelation 5:5</a:t>
            </a:r>
          </a:p>
        </p:txBody>
      </p:sp>
      <p:pic>
        <p:nvPicPr>
          <p:cNvPr id="25604" name="Picture 5" descr="C:\Program Files\Common Files\Microsoft Shared\Clipart\cagcat50\AN01124_.wm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1" y="1312070"/>
            <a:ext cx="34782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132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79AA0-2DE3-45E0-BD01-AAE1F827A6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006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5:5</a:t>
            </a:r>
          </a:p>
          <a:p>
            <a:pPr algn="just"/>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of the elders said to me, “Stop weeping; behold, the Lion that is </a:t>
            </a:r>
            <a:r>
              <a:rPr lang="en-US" sz="355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tribe of Judah</a:t>
            </a:r>
            <a:r>
              <a:rPr lang="en-US" sz="35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Root of David, has overcome so as to open the book and its seven seals.”</a:t>
            </a:r>
          </a:p>
        </p:txBody>
      </p:sp>
      <p:pic>
        <p:nvPicPr>
          <p:cNvPr id="5" name="Picture 4">
            <a:extLst>
              <a:ext uri="{FF2B5EF4-FFF2-40B4-BE49-F238E27FC236}">
                <a16:creationId xmlns:a16="http://schemas.microsoft.com/office/drawing/2014/main" id="{E83606D1-9CA0-4E6A-EA9F-519ABF49FC76}"/>
              </a:ext>
            </a:extLst>
          </p:cNvPr>
          <p:cNvPicPr>
            <a:picLocks noChangeAspect="1"/>
          </p:cNvPicPr>
          <p:nvPr/>
        </p:nvPicPr>
        <p:blipFill>
          <a:blip r:embed="rId4"/>
          <a:stretch>
            <a:fillRect/>
          </a:stretch>
        </p:blipFill>
        <p:spPr>
          <a:xfrm>
            <a:off x="4585855" y="2590800"/>
            <a:ext cx="302029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3836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6E04B3C7-B1E4-450D-8F0E-FF89FA06A38F}"/>
              </a:ext>
            </a:extLst>
          </p:cNvPr>
          <p:cNvSpPr>
            <a:spLocks noGrp="1" noChangeArrowheads="1"/>
          </p:cNvSpPr>
          <p:nvPr>
            <p:ph type="title"/>
          </p:nvPr>
        </p:nvSpPr>
        <p:spPr>
          <a:xfrm>
            <a:off x="1066800" y="228600"/>
            <a:ext cx="10058400" cy="1097280"/>
          </a:xfrm>
        </p:spPr>
        <p:txBody>
          <a:bodyPr/>
          <a:lstStyle/>
          <a:p>
            <a:pPr marL="628650" indent="-628650" eaLnBrk="1" hangingPunct="1">
              <a:buNone/>
              <a:defRPr/>
            </a:pPr>
            <a:r>
              <a:rPr lang="en-US" sz="4000" dirty="0"/>
              <a:t>7)  Messiah must be from the family of Jesse</a:t>
            </a:r>
          </a:p>
        </p:txBody>
      </p:sp>
      <p:sp>
        <p:nvSpPr>
          <p:cNvPr id="60419" name="Rectangle 3">
            <a:extLst>
              <a:ext uri="{FF2B5EF4-FFF2-40B4-BE49-F238E27FC236}">
                <a16:creationId xmlns:a16="http://schemas.microsoft.com/office/drawing/2014/main" id="{A82D6B8B-27D8-4615-B646-73BCBAC0970F}"/>
              </a:ext>
            </a:extLst>
          </p:cNvPr>
          <p:cNvSpPr>
            <a:spLocks noGrp="1" noChangeArrowheads="1"/>
          </p:cNvSpPr>
          <p:nvPr>
            <p:ph type="body" idx="1"/>
          </p:nvPr>
        </p:nvSpPr>
        <p:spPr>
          <a:xfrm>
            <a:off x="1981200" y="2743201"/>
            <a:ext cx="3200400" cy="568325"/>
          </a:xfrm>
        </p:spPr>
        <p:txBody>
          <a:bodyPr/>
          <a:lstStyle/>
          <a:p>
            <a:pPr eaLnBrk="1" hangingPunct="1">
              <a:lnSpc>
                <a:spcPct val="90000"/>
              </a:lnSpc>
              <a:buClr>
                <a:schemeClr val="tx2"/>
              </a:buClr>
              <a:buFont typeface="Wingdings" panose="05000000000000000000" pitchFamily="2" charset="2"/>
              <a:buChar char="n"/>
              <a:defRPr/>
            </a:pPr>
            <a:r>
              <a:rPr lang="en-US" sz="3600" dirty="0"/>
              <a:t>Isaiah 11:1</a:t>
            </a:r>
          </a:p>
        </p:txBody>
      </p:sp>
      <p:pic>
        <p:nvPicPr>
          <p:cNvPr id="26628" name="Picture 4">
            <a:extLst>
              <a:ext uri="{FF2B5EF4-FFF2-40B4-BE49-F238E27FC236}">
                <a16:creationId xmlns:a16="http://schemas.microsoft.com/office/drawing/2014/main" id="{9289051F-3B84-45EF-BBC2-A0BE2182F2C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29400" y="1905000"/>
            <a:ext cx="3657599"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D63CE-D163-40E5-976F-C1D949A669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242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11:1</a:t>
            </a:r>
          </a:p>
          <a:p>
            <a:pPr algn="just"/>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a shoot will spring from the stem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Jesse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branch</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from his roots will bear fruit.”</a:t>
            </a:r>
          </a:p>
        </p:txBody>
      </p:sp>
      <p:pic>
        <p:nvPicPr>
          <p:cNvPr id="3" name="Picture 2">
            <a:extLst>
              <a:ext uri="{FF2B5EF4-FFF2-40B4-BE49-F238E27FC236}">
                <a16:creationId xmlns:a16="http://schemas.microsoft.com/office/drawing/2014/main" id="{497D5942-51D5-4CDC-91F4-9B7245F795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698" y="2514600"/>
            <a:ext cx="3046605" cy="2286000"/>
          </a:xfrm>
          <a:prstGeom prst="rect">
            <a:avLst/>
          </a:prstGeom>
          <a:ln w="28575">
            <a:solidFill>
              <a:schemeClr val="tx1"/>
            </a:solidFill>
          </a:ln>
        </p:spPr>
      </p:pic>
    </p:spTree>
    <p:extLst>
      <p:ext uri="{BB962C8B-B14F-4D97-AF65-F5344CB8AC3E}">
        <p14:creationId xmlns:p14="http://schemas.microsoft.com/office/powerpoint/2010/main" val="19014722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934130-F469-49CE-9DF9-2D9343751B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latin typeface="Calibri" panose="020F0502020204030204" pitchFamily="34" charset="0"/>
                <a:cs typeface="Calibri" panose="020F0502020204030204" pitchFamily="34" charset="0"/>
              </a:rPr>
              <a:t> Now when they had traveled through Amphipolis and Apollonia, they came to Thessalonica, where there was a synagogue of the Jews. </a:t>
            </a:r>
            <a:r>
              <a:rPr lang="en-US" sz="3600" baseline="30000" dirty="0">
                <a:latin typeface="Calibri" panose="020F0502020204030204" pitchFamily="34" charset="0"/>
                <a:cs typeface="Calibri" panose="020F0502020204030204" pitchFamily="34" charset="0"/>
              </a:rPr>
              <a:t>2</a:t>
            </a:r>
            <a:r>
              <a:rPr lang="en-US" sz="3600" dirty="0">
                <a:latin typeface="Calibri" panose="020F0502020204030204" pitchFamily="34" charset="0"/>
                <a:cs typeface="Calibri" panose="020F0502020204030204" pitchFamily="34" charset="0"/>
              </a:rPr>
              <a:t> And according to Paul’s custom, he went to them, and for three Sabbaths reasoned with them from </a:t>
            </a:r>
            <a:r>
              <a:rPr lang="en-US" sz="3600" b="1" u="sng" dirty="0">
                <a:solidFill>
                  <a:srgbClr val="FFFFCC"/>
                </a:solidFill>
                <a:latin typeface="Calibri" panose="020F0502020204030204" pitchFamily="34" charset="0"/>
                <a:cs typeface="Calibri" panose="020F0502020204030204" pitchFamily="34" charset="0"/>
              </a:rPr>
              <a:t>the Scriptures</a:t>
            </a:r>
            <a:r>
              <a:rPr lang="en-US" sz="3600" dirty="0">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latin typeface="Calibri" panose="020F0502020204030204" pitchFamily="34" charset="0"/>
                <a:cs typeface="Calibri" panose="020F0502020204030204" pitchFamily="34" charset="0"/>
              </a:rPr>
              <a:t> explaining and giving evidence that the Christ had to suffer and rise again from the dead, and saying, ‘This Jesus whom I am proclaiming to you is the Christ.’”</a:t>
            </a:r>
          </a:p>
        </p:txBody>
      </p:sp>
    </p:spTree>
    <p:extLst>
      <p:ext uri="{BB962C8B-B14F-4D97-AF65-F5344CB8AC3E}">
        <p14:creationId xmlns:p14="http://schemas.microsoft.com/office/powerpoint/2010/main" val="141970320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035C4-96D6-1B14-69AF-A00D73A0230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FE9000D-2198-E4C8-75D2-50114F1C8A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a:extLst>
              <a:ext uri="{FF2B5EF4-FFF2-40B4-BE49-F238E27FC236}">
                <a16:creationId xmlns:a16="http://schemas.microsoft.com/office/drawing/2014/main" id="{A653B55F-57CC-C81F-848E-BB02AF2F606F}"/>
              </a:ext>
            </a:extLst>
          </p:cNvPr>
          <p:cNvSpPr>
            <a:spLocks noChangeArrowheads="1"/>
          </p:cNvSpPr>
          <p:nvPr/>
        </p:nvSpPr>
        <p:spPr bwMode="auto">
          <a:xfrm>
            <a:off x="609600" y="1"/>
            <a:ext cx="10972800" cy="353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11:4</a:t>
            </a:r>
          </a:p>
          <a:p>
            <a:pPr algn="just"/>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with righteousness He will judge the poor, And decide with fairness for the afflicted of the earth; And He will strike the earth with the rod of His mouth, And with the breath of His lips He will slay the wicked.”</a:t>
            </a:r>
          </a:p>
        </p:txBody>
      </p:sp>
      <p:pic>
        <p:nvPicPr>
          <p:cNvPr id="2" name="Picture 1">
            <a:extLst>
              <a:ext uri="{FF2B5EF4-FFF2-40B4-BE49-F238E27FC236}">
                <a16:creationId xmlns:a16="http://schemas.microsoft.com/office/drawing/2014/main" id="{CB13DC25-0B18-789C-4062-48E8A9D75337}"/>
              </a:ext>
            </a:extLst>
          </p:cNvPr>
          <p:cNvPicPr>
            <a:picLocks noChangeAspect="1"/>
          </p:cNvPicPr>
          <p:nvPr/>
        </p:nvPicPr>
        <p:blipFill>
          <a:blip r:embed="rId3"/>
          <a:srcRect t="6834" b="18345"/>
          <a:stretch/>
        </p:blipFill>
        <p:spPr>
          <a:xfrm>
            <a:off x="5218308" y="2895600"/>
            <a:ext cx="1755384" cy="2011680"/>
          </a:xfrm>
          <a:prstGeom prst="rect">
            <a:avLst/>
          </a:prstGeom>
          <a:ln w="19050">
            <a:solidFill>
              <a:schemeClr val="tx1"/>
            </a:solidFill>
          </a:ln>
        </p:spPr>
      </p:pic>
    </p:spTree>
    <p:extLst>
      <p:ext uri="{BB962C8B-B14F-4D97-AF65-F5344CB8AC3E}">
        <p14:creationId xmlns:p14="http://schemas.microsoft.com/office/powerpoint/2010/main" val="172536001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4C27-79E5-931D-204C-1FC03703CB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63A77E7-EA3F-ACE9-1C83-330B146BFA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a:extLst>
              <a:ext uri="{FF2B5EF4-FFF2-40B4-BE49-F238E27FC236}">
                <a16:creationId xmlns:a16="http://schemas.microsoft.com/office/drawing/2014/main" id="{AC93CB7E-3CE3-5D45-DD04-34581719B877}"/>
              </a:ext>
            </a:extLst>
          </p:cNvPr>
          <p:cNvSpPr>
            <a:spLocks noChangeArrowheads="1"/>
          </p:cNvSpPr>
          <p:nvPr/>
        </p:nvSpPr>
        <p:spPr bwMode="auto">
          <a:xfrm>
            <a:off x="609600" y="1"/>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Samuel 16:10-11</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Thus Jesse made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his sons pass before Samuel. But Samuel said to Jesse, ‘The Lord has not chosen these.’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Samuel said to Jesse, ‘Are these all the children?’ And he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remains yet the youngest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behold, he is tending the sheep.’ Then Samuel said to Jesse, ‘Send and bring him; for we will not sit down until he comes here.’”</a:t>
            </a:r>
          </a:p>
        </p:txBody>
      </p:sp>
    </p:spTree>
    <p:extLst>
      <p:ext uri="{BB962C8B-B14F-4D97-AF65-F5344CB8AC3E}">
        <p14:creationId xmlns:p14="http://schemas.microsoft.com/office/powerpoint/2010/main" val="252719137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C41AE51C-25FE-49FB-B965-5BE5BA79DC68}"/>
              </a:ext>
            </a:extLst>
          </p:cNvPr>
          <p:cNvSpPr>
            <a:spLocks noGrp="1" noChangeArrowheads="1"/>
          </p:cNvSpPr>
          <p:nvPr>
            <p:ph type="title"/>
          </p:nvPr>
        </p:nvSpPr>
        <p:spPr>
          <a:xfrm>
            <a:off x="1524000" y="228600"/>
            <a:ext cx="9144000" cy="1097280"/>
          </a:xfrm>
        </p:spPr>
        <p:txBody>
          <a:bodyPr/>
          <a:lstStyle/>
          <a:p>
            <a:pPr marL="628650" indent="-628650" eaLnBrk="1" hangingPunct="1">
              <a:buNone/>
              <a:defRPr/>
            </a:pPr>
            <a:r>
              <a:rPr lang="en-US" sz="4000" dirty="0"/>
              <a:t>8)  Messiah must be from the line of David</a:t>
            </a:r>
          </a:p>
        </p:txBody>
      </p:sp>
      <p:sp>
        <p:nvSpPr>
          <p:cNvPr id="61443" name="Rectangle 3">
            <a:extLst>
              <a:ext uri="{FF2B5EF4-FFF2-40B4-BE49-F238E27FC236}">
                <a16:creationId xmlns:a16="http://schemas.microsoft.com/office/drawing/2014/main" id="{B65258E6-EEC3-4D48-852E-70B113B501C6}"/>
              </a:ext>
            </a:extLst>
          </p:cNvPr>
          <p:cNvSpPr>
            <a:spLocks noGrp="1" noChangeArrowheads="1"/>
          </p:cNvSpPr>
          <p:nvPr>
            <p:ph type="body" idx="1"/>
          </p:nvPr>
        </p:nvSpPr>
        <p:spPr>
          <a:xfrm>
            <a:off x="1981200" y="2743201"/>
            <a:ext cx="3505200" cy="568325"/>
          </a:xfrm>
        </p:spPr>
        <p:txBody>
          <a:bodyPr/>
          <a:lstStyle/>
          <a:p>
            <a:pPr eaLnBrk="1" hangingPunct="1">
              <a:lnSpc>
                <a:spcPct val="90000"/>
              </a:lnSpc>
              <a:buClr>
                <a:schemeClr val="tx2"/>
              </a:buClr>
              <a:buFont typeface="Wingdings" panose="05000000000000000000" pitchFamily="2" charset="2"/>
              <a:buChar char="n"/>
              <a:defRPr/>
            </a:pPr>
            <a:r>
              <a:rPr lang="en-US" sz="3600" dirty="0"/>
              <a:t>2 Samuel 7:16</a:t>
            </a:r>
          </a:p>
        </p:txBody>
      </p:sp>
      <p:pic>
        <p:nvPicPr>
          <p:cNvPr id="27652" name="Picture 6">
            <a:extLst>
              <a:ext uri="{FF2B5EF4-FFF2-40B4-BE49-F238E27FC236}">
                <a16:creationId xmlns:a16="http://schemas.microsoft.com/office/drawing/2014/main" id="{036994ED-B039-41E2-8159-68B91A58DF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50037" y="1905001"/>
            <a:ext cx="36576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F4580B-FC32-407F-805A-4AD31F2155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Samuel 7:8, 16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therefore, thus you shall say to My servant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‘Thus says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“I took you from the pasture, from following the sheep, to be ruler over My people Israel…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 house and your kingdom shall endure before Me forever; your throne shall be established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3734501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E1C3B073-080A-441B-8F5C-8239817D9D96}"/>
              </a:ext>
            </a:extLst>
          </p:cNvPr>
          <p:cNvSpPr>
            <a:spLocks noGrp="1" noChangeArrowheads="1"/>
          </p:cNvSpPr>
          <p:nvPr>
            <p:ph type="title"/>
          </p:nvPr>
        </p:nvSpPr>
        <p:spPr>
          <a:xfrm>
            <a:off x="1295400" y="228600"/>
            <a:ext cx="9601200" cy="1097280"/>
          </a:xfrm>
        </p:spPr>
        <p:txBody>
          <a:bodyPr/>
          <a:lstStyle/>
          <a:p>
            <a:pPr marL="628650" indent="-628650" eaLnBrk="1" hangingPunct="1">
              <a:buNone/>
              <a:defRPr/>
            </a:pPr>
            <a:r>
              <a:rPr lang="en-US" sz="4000" dirty="0"/>
              <a:t>9)  Messiah must be from the line of Solomon</a:t>
            </a:r>
          </a:p>
        </p:txBody>
      </p:sp>
      <p:sp>
        <p:nvSpPr>
          <p:cNvPr id="62467" name="Rectangle 3">
            <a:extLst>
              <a:ext uri="{FF2B5EF4-FFF2-40B4-BE49-F238E27FC236}">
                <a16:creationId xmlns:a16="http://schemas.microsoft.com/office/drawing/2014/main" id="{940E84EB-6FA7-4573-A269-8BA348C145F3}"/>
              </a:ext>
            </a:extLst>
          </p:cNvPr>
          <p:cNvSpPr>
            <a:spLocks noGrp="1" noChangeArrowheads="1"/>
          </p:cNvSpPr>
          <p:nvPr>
            <p:ph type="body" idx="1"/>
          </p:nvPr>
        </p:nvSpPr>
        <p:spPr>
          <a:xfrm>
            <a:off x="1981200" y="2743201"/>
            <a:ext cx="4572000" cy="568325"/>
          </a:xfrm>
        </p:spPr>
        <p:txBody>
          <a:bodyPr/>
          <a:lstStyle/>
          <a:p>
            <a:pPr eaLnBrk="1" hangingPunct="1">
              <a:lnSpc>
                <a:spcPct val="90000"/>
              </a:lnSpc>
              <a:buClr>
                <a:schemeClr val="tx2"/>
              </a:buClr>
              <a:buFont typeface="Wingdings" panose="05000000000000000000" pitchFamily="2" charset="2"/>
              <a:buChar char="n"/>
              <a:defRPr/>
            </a:pPr>
            <a:r>
              <a:rPr lang="en-US" sz="3600" dirty="0"/>
              <a:t>1 Chronicles 28:4-7</a:t>
            </a:r>
          </a:p>
        </p:txBody>
      </p:sp>
      <p:pic>
        <p:nvPicPr>
          <p:cNvPr id="14340" name="Picture 4" descr="C:\Documents and Settings\Owner\Application Data\Microsoft\Media Catalog\clip0030.BMP">
            <a:extLst>
              <a:ext uri="{FF2B5EF4-FFF2-40B4-BE49-F238E27FC236}">
                <a16:creationId xmlns:a16="http://schemas.microsoft.com/office/drawing/2014/main" id="{4FD33CCE-B947-4C4E-8CF7-265A0DE6DB31}"/>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83425" y="1606454"/>
            <a:ext cx="3660775" cy="3645093"/>
          </a:xfrm>
          <a:prstGeom prst="ellipse">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7F250A-7306-4442-9CA1-31BC66526A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Chronicles 28:2, 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King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David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rose to his feet and said, ‘…</a:t>
            </a:r>
            <a:r>
              <a:rPr lang="en-US" alt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alt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all my sons (for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given 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sons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has chosen my son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Solomon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sit on the throne of the kingdom of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Israel.’”</a:t>
            </a:r>
          </a:p>
        </p:txBody>
      </p:sp>
      <p:pic>
        <p:nvPicPr>
          <p:cNvPr id="3" name="Picture 2">
            <a:extLst>
              <a:ext uri="{FF2B5EF4-FFF2-40B4-BE49-F238E27FC236}">
                <a16:creationId xmlns:a16="http://schemas.microsoft.com/office/drawing/2014/main" id="{45AB899C-A616-42E1-817D-35C125F2BC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9660" y="3048000"/>
            <a:ext cx="2392680" cy="1828800"/>
          </a:xfrm>
          <a:prstGeom prst="rect">
            <a:avLst/>
          </a:prstGeom>
          <a:ln w="28575">
            <a:solidFill>
              <a:schemeClr val="tx1"/>
            </a:solidFill>
          </a:ln>
        </p:spPr>
      </p:pic>
    </p:spTree>
    <p:extLst>
      <p:ext uri="{BB962C8B-B14F-4D97-AF65-F5344CB8AC3E}">
        <p14:creationId xmlns:p14="http://schemas.microsoft.com/office/powerpoint/2010/main" val="422920431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54F5-05BE-4675-AC5A-A848FE5D5A50}"/>
              </a:ext>
            </a:extLst>
          </p:cNvPr>
          <p:cNvSpPr>
            <a:spLocks noGrp="1"/>
          </p:cNvSpPr>
          <p:nvPr>
            <p:ph type="title"/>
          </p:nvPr>
        </p:nvSpPr>
        <p:spPr>
          <a:xfrm>
            <a:off x="2209800" y="228600"/>
            <a:ext cx="7772400" cy="685800"/>
          </a:xfrm>
        </p:spPr>
        <p:txBody>
          <a:bodyPr/>
          <a:lstStyle/>
          <a:p>
            <a:pPr algn="ctr">
              <a:buFontTx/>
              <a:buNone/>
              <a:defRPr/>
            </a:pPr>
            <a:r>
              <a:rPr lang="en-US" sz="4000" dirty="0"/>
              <a:t>Messiah Must Be:</a:t>
            </a:r>
          </a:p>
        </p:txBody>
      </p:sp>
      <p:sp>
        <p:nvSpPr>
          <p:cNvPr id="3" name="Content Placeholder 2">
            <a:extLst>
              <a:ext uri="{FF2B5EF4-FFF2-40B4-BE49-F238E27FC236}">
                <a16:creationId xmlns:a16="http://schemas.microsoft.com/office/drawing/2014/main" id="{11D67670-5107-413C-A302-9457E9C1C3AD}"/>
              </a:ext>
            </a:extLst>
          </p:cNvPr>
          <p:cNvSpPr>
            <a:spLocks noGrp="1"/>
          </p:cNvSpPr>
          <p:nvPr>
            <p:ph idx="1"/>
          </p:nvPr>
        </p:nvSpPr>
        <p:spPr>
          <a:xfrm>
            <a:off x="2705100" y="1143000"/>
            <a:ext cx="6781800" cy="5334000"/>
          </a:xfrm>
        </p:spPr>
        <p:txBody>
          <a:bodyPr/>
          <a:lstStyle/>
          <a:p>
            <a:pPr marL="660400" lvl="1">
              <a:spcBef>
                <a:spcPts val="0"/>
              </a:spcBef>
              <a:spcAft>
                <a:spcPts val="1200"/>
              </a:spcAft>
              <a:buClr>
                <a:srgbClr val="FF66FF"/>
              </a:buClr>
              <a:defRPr/>
            </a:pPr>
            <a:r>
              <a:rPr lang="en-US" sz="3000" dirty="0"/>
              <a:t>A man (Gen 3:15)</a:t>
            </a:r>
          </a:p>
          <a:p>
            <a:pPr marL="660400" lvl="1">
              <a:spcBef>
                <a:spcPts val="0"/>
              </a:spcBef>
              <a:spcAft>
                <a:spcPts val="1200"/>
              </a:spcAft>
              <a:buClr>
                <a:srgbClr val="FF66FF"/>
              </a:buClr>
              <a:defRPr/>
            </a:pPr>
            <a:r>
              <a:rPr lang="en-US" sz="3000" dirty="0"/>
              <a:t>Semitic (Gen 9:26)</a:t>
            </a:r>
          </a:p>
          <a:p>
            <a:pPr marL="660400" lvl="1">
              <a:spcBef>
                <a:spcPts val="0"/>
              </a:spcBef>
              <a:spcAft>
                <a:spcPts val="1200"/>
              </a:spcAft>
              <a:buClr>
                <a:srgbClr val="FF66FF"/>
              </a:buClr>
              <a:defRPr/>
            </a:pPr>
            <a:r>
              <a:rPr lang="en-US" sz="3000" dirty="0"/>
              <a:t>From Abraham’s line (Gen 12:3)</a:t>
            </a:r>
          </a:p>
          <a:p>
            <a:pPr marL="660400" lvl="1">
              <a:spcBef>
                <a:spcPts val="0"/>
              </a:spcBef>
              <a:spcAft>
                <a:spcPts val="1200"/>
              </a:spcAft>
              <a:buClr>
                <a:srgbClr val="FF66FF"/>
              </a:buClr>
              <a:defRPr/>
            </a:pPr>
            <a:r>
              <a:rPr lang="en-US" sz="3000" dirty="0"/>
              <a:t>From Isaac’s line (Gen 17:18-19)</a:t>
            </a:r>
          </a:p>
          <a:p>
            <a:pPr marL="660400" lvl="1">
              <a:spcBef>
                <a:spcPts val="0"/>
              </a:spcBef>
              <a:spcAft>
                <a:spcPts val="1200"/>
              </a:spcAft>
              <a:buClr>
                <a:srgbClr val="FF66FF"/>
              </a:buClr>
              <a:defRPr/>
            </a:pPr>
            <a:r>
              <a:rPr lang="en-US" sz="3000" dirty="0"/>
              <a:t>From Jacob’s line (Num 24:17)</a:t>
            </a:r>
          </a:p>
          <a:p>
            <a:pPr marL="660400" lvl="1">
              <a:spcBef>
                <a:spcPts val="0"/>
              </a:spcBef>
              <a:spcAft>
                <a:spcPts val="1200"/>
              </a:spcAft>
              <a:buClr>
                <a:srgbClr val="FF66FF"/>
              </a:buClr>
              <a:defRPr/>
            </a:pPr>
            <a:r>
              <a:rPr lang="en-US" sz="3000" dirty="0"/>
              <a:t>From the tribe of Judah (Gen 49:10)</a:t>
            </a:r>
          </a:p>
          <a:p>
            <a:pPr marL="660400" lvl="1">
              <a:spcBef>
                <a:spcPts val="0"/>
              </a:spcBef>
              <a:spcAft>
                <a:spcPts val="1200"/>
              </a:spcAft>
              <a:buClr>
                <a:srgbClr val="FF66FF"/>
              </a:buClr>
              <a:defRPr/>
            </a:pPr>
            <a:r>
              <a:rPr lang="en-US" sz="3000" dirty="0"/>
              <a:t>From the family of Jesse (Isa 11:1)</a:t>
            </a:r>
          </a:p>
          <a:p>
            <a:pPr marL="660400" lvl="1">
              <a:spcBef>
                <a:spcPts val="0"/>
              </a:spcBef>
              <a:spcAft>
                <a:spcPts val="1200"/>
              </a:spcAft>
              <a:buClr>
                <a:srgbClr val="FF66FF"/>
              </a:buClr>
              <a:defRPr/>
            </a:pPr>
            <a:r>
              <a:rPr lang="en-US" sz="3000" dirty="0"/>
              <a:t>From David’s line (2 Sam 7:16)</a:t>
            </a:r>
          </a:p>
          <a:p>
            <a:pPr marL="660400" lvl="1">
              <a:spcBef>
                <a:spcPts val="0"/>
              </a:spcBef>
              <a:spcAft>
                <a:spcPts val="1200"/>
              </a:spcAft>
              <a:buClr>
                <a:srgbClr val="FF66FF"/>
              </a:buClr>
              <a:defRPr/>
            </a:pPr>
            <a:r>
              <a:rPr lang="en-US" sz="3000" dirty="0"/>
              <a:t>From Solomon’s line (1 Chron 28:4-7)</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09073-38EC-3543-952F-3CCB2BED56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6F79C0F-37E8-2BA7-CDE2-7665D45D771D}"/>
              </a:ext>
            </a:extLst>
          </p:cNvPr>
          <p:cNvPicPr>
            <a:picLocks noChangeAspect="1"/>
          </p:cNvPicPr>
          <p:nvPr/>
        </p:nvPicPr>
        <p:blipFill>
          <a:blip r:embed="rId2"/>
          <a:stretch>
            <a:fillRect/>
          </a:stretch>
        </p:blipFill>
        <p:spPr>
          <a:xfrm>
            <a:off x="1925434" y="228600"/>
            <a:ext cx="834113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5046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7A77551B-7866-4CEE-8EF8-9E3169F9E67F}"/>
              </a:ext>
            </a:extLst>
          </p:cNvPr>
          <p:cNvSpPr>
            <a:spLocks noGrp="1" noChangeArrowheads="1"/>
          </p:cNvSpPr>
          <p:nvPr>
            <p:ph type="title"/>
          </p:nvPr>
        </p:nvSpPr>
        <p:spPr>
          <a:xfrm>
            <a:off x="1790700" y="228600"/>
            <a:ext cx="8610600" cy="914400"/>
          </a:xfrm>
        </p:spPr>
        <p:txBody>
          <a:bodyPr/>
          <a:lstStyle/>
          <a:p>
            <a:pPr marL="914400" indent="-914400" eaLnBrk="1" hangingPunct="1">
              <a:buNone/>
              <a:defRPr/>
            </a:pPr>
            <a:r>
              <a:rPr lang="en-US" sz="4000" dirty="0"/>
              <a:t>10)  Messiah must be born in Bethlehem</a:t>
            </a:r>
          </a:p>
        </p:txBody>
      </p:sp>
      <p:sp>
        <p:nvSpPr>
          <p:cNvPr id="63491" name="Rectangle 3">
            <a:extLst>
              <a:ext uri="{FF2B5EF4-FFF2-40B4-BE49-F238E27FC236}">
                <a16:creationId xmlns:a16="http://schemas.microsoft.com/office/drawing/2014/main" id="{D7D70AF3-8AFA-4723-8477-6D0FD8B3ED48}"/>
              </a:ext>
            </a:extLst>
          </p:cNvPr>
          <p:cNvSpPr>
            <a:spLocks noGrp="1" noChangeArrowheads="1"/>
          </p:cNvSpPr>
          <p:nvPr>
            <p:ph type="body" idx="1"/>
          </p:nvPr>
        </p:nvSpPr>
        <p:spPr>
          <a:xfrm>
            <a:off x="2286000" y="2743201"/>
            <a:ext cx="2819400" cy="568325"/>
          </a:xfrm>
        </p:spPr>
        <p:txBody>
          <a:bodyPr/>
          <a:lstStyle/>
          <a:p>
            <a:pPr eaLnBrk="1" hangingPunct="1">
              <a:lnSpc>
                <a:spcPct val="90000"/>
              </a:lnSpc>
              <a:buClr>
                <a:schemeClr val="tx2"/>
              </a:buClr>
              <a:buFont typeface="Wingdings" panose="05000000000000000000" pitchFamily="2" charset="2"/>
              <a:buChar char="n"/>
              <a:defRPr/>
            </a:pPr>
            <a:r>
              <a:rPr lang="en-US" sz="3600" dirty="0"/>
              <a:t>Micah 5:2</a:t>
            </a:r>
          </a:p>
        </p:txBody>
      </p:sp>
      <p:pic>
        <p:nvPicPr>
          <p:cNvPr id="30724" name="Picture 4" descr="C:\Documents and Settings\Owner\Application Data\Microsoft\Media Catalog\Downloaded Clips\cl77\j0297865.wmf">
            <a:extLst>
              <a:ext uri="{FF2B5EF4-FFF2-40B4-BE49-F238E27FC236}">
                <a16:creationId xmlns:a16="http://schemas.microsoft.com/office/drawing/2014/main" id="{52165382-A488-4E22-BE08-C8018C2760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1676400"/>
            <a:ext cx="4114800" cy="4114800"/>
          </a:xfrm>
          <a:prstGeom prst="rect">
            <a:avLst/>
          </a:prstGeom>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9D4B8-88A4-425B-87CC-849A450C14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as for you, Bethlehem </a:t>
            </a:r>
            <a:r>
              <a:rPr lang="en-US" sz="3600" dirty="0" err="1">
                <a:effectLst>
                  <a:outerShdw blurRad="38100" dist="38100" dir="2700000" algn="tl">
                    <a:srgbClr val="000000">
                      <a:alpha val="43137"/>
                    </a:srgbClr>
                  </a:outerShdw>
                </a:effectLst>
                <a:latin typeface="Calibri" panose="020F0502020204030204" pitchFamily="34" charset="0"/>
              </a:rPr>
              <a:t>Ephrathah</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Too</a:t>
            </a:r>
            <a:r>
              <a:rPr lang="en-US" sz="3600" dirty="0">
                <a:effectLst>
                  <a:outerShdw blurRad="38100" dist="38100" dir="2700000" algn="tl">
                    <a:srgbClr val="000000">
                      <a:alpha val="43137"/>
                    </a:srgbClr>
                  </a:outerShdw>
                </a:effectLst>
                <a:latin typeface="Calibri" panose="020F0502020204030204" pitchFamily="34" charset="0"/>
              </a:rPr>
              <a:t> little to be among the clans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From you One will go forth for Me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ruler in Israel</a:t>
            </a:r>
            <a:r>
              <a:rPr lang="en-US" sz="3600" dirty="0">
                <a:effectLst>
                  <a:outerShdw blurRad="38100" dist="38100" dir="2700000" algn="tl">
                    <a:srgbClr val="000000">
                      <a:alpha val="43137"/>
                    </a:srgbClr>
                  </a:outerShdw>
                </a:effectLst>
                <a:latin typeface="Calibri" panose="020F0502020204030204" pitchFamily="34" charset="0"/>
              </a:rPr>
              <a:t>. His goings forth are from long ago, From the days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eternity</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40567731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87D2C-AB3B-F6DA-A6CF-CA36E44247F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A1994C2-831B-E6DA-1819-55BB5044CB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a:extLst>
              <a:ext uri="{FF2B5EF4-FFF2-40B4-BE49-F238E27FC236}">
                <a16:creationId xmlns:a16="http://schemas.microsoft.com/office/drawing/2014/main" id="{44B96EC3-9C69-5B8A-E310-BA497C4AEF58}"/>
              </a:ext>
            </a:extLst>
          </p:cNvPr>
          <p:cNvSpPr>
            <a:spLocks noChangeArrowheads="1"/>
          </p:cNvSpPr>
          <p:nvPr/>
        </p:nvSpPr>
        <p:spPr bwMode="auto">
          <a:xfrm>
            <a:off x="609600" y="0"/>
            <a:ext cx="109728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3</a:t>
            </a:r>
            <a:r>
              <a:rPr lang="en-US" sz="3600" dirty="0">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latin typeface="Calibri" panose="020F0502020204030204" pitchFamily="34" charset="0"/>
                <a:cs typeface="Calibri" panose="020F0502020204030204" pitchFamily="34" charset="0"/>
              </a:rPr>
              <a:t>according to the Scriptures</a:t>
            </a:r>
            <a:r>
              <a:rPr lang="en-US" sz="3600" dirty="0">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4</a:t>
            </a:r>
            <a:r>
              <a:rPr lang="en-US" sz="3600" dirty="0">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latin typeface="Calibri" panose="020F0502020204030204" pitchFamily="34" charset="0"/>
                <a:cs typeface="Calibri" panose="020F0502020204030204" pitchFamily="34" charset="0"/>
              </a:rPr>
              <a:t>according to the Scriptures</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6681117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42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90:2</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pic>
        <p:nvPicPr>
          <p:cNvPr id="4" name="Picture 3">
            <a:extLst>
              <a:ext uri="{FF2B5EF4-FFF2-40B4-BE49-F238E27FC236}">
                <a16:creationId xmlns:a16="http://schemas.microsoft.com/office/drawing/2014/main" id="{B93B7286-685E-9D19-A31F-ABCFF6610C09}"/>
              </a:ext>
            </a:extLst>
          </p:cNvPr>
          <p:cNvPicPr>
            <a:picLocks noChangeAspect="1"/>
          </p:cNvPicPr>
          <p:nvPr/>
        </p:nvPicPr>
        <p:blipFill>
          <a:blip r:embed="rId3"/>
          <a:stretch>
            <a:fillRect/>
          </a:stretch>
        </p:blipFill>
        <p:spPr>
          <a:xfrm>
            <a:off x="4306824" y="2865120"/>
            <a:ext cx="3578353" cy="2011680"/>
          </a:xfrm>
          <a:prstGeom prst="rect">
            <a:avLst/>
          </a:prstGeom>
        </p:spPr>
      </p:pic>
    </p:spTree>
    <p:extLst>
      <p:ext uri="{BB962C8B-B14F-4D97-AF65-F5344CB8AC3E}">
        <p14:creationId xmlns:p14="http://schemas.microsoft.com/office/powerpoint/2010/main" val="267783089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0BE1F-8273-4339-9881-C8E90E4EF9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as for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Bethlehem</a:t>
            </a:r>
            <a:r>
              <a:rPr lang="en-US" sz="3600" dirty="0">
                <a:effectLst>
                  <a:outerShdw blurRad="38100" dist="38100" dir="2700000" algn="tl">
                    <a:srgbClr val="000000">
                      <a:alpha val="43137"/>
                    </a:srgbClr>
                  </a:outerShdw>
                </a:effectLst>
                <a:latin typeface="Calibri" panose="020F0502020204030204" pitchFamily="34" charset="0"/>
              </a:rPr>
              <a:t> </a:t>
            </a:r>
            <a:r>
              <a:rPr lang="en-US" sz="3600" dirty="0" err="1">
                <a:effectLst>
                  <a:outerShdw blurRad="38100" dist="38100" dir="2700000" algn="tl">
                    <a:srgbClr val="000000">
                      <a:alpha val="43137"/>
                    </a:srgbClr>
                  </a:outerShdw>
                </a:effectLst>
                <a:latin typeface="Calibri" panose="020F0502020204030204" pitchFamily="34" charset="0"/>
              </a:rPr>
              <a:t>Ephrathah</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Too</a:t>
            </a:r>
            <a:r>
              <a:rPr lang="en-US" sz="3600" dirty="0">
                <a:effectLst>
                  <a:outerShdw blurRad="38100" dist="38100" dir="2700000" algn="tl">
                    <a:srgbClr val="000000">
                      <a:alpha val="43137"/>
                    </a:srgbClr>
                  </a:outerShdw>
                </a:effectLst>
                <a:latin typeface="Calibri" panose="020F0502020204030204" pitchFamily="34" charset="0"/>
              </a:rPr>
              <a:t> little to be among the clans of Judah, From you One will go forth for Me to be ruler in Israel. His goings forth are from long ago, From the days of eternity</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29757007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age result for two bethlehem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57625" y="152401"/>
            <a:ext cx="4476750" cy="6602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p:cNvSpPr>
            <a:spLocks noChangeArrowheads="1"/>
          </p:cNvSpPr>
          <p:nvPr/>
        </p:nvSpPr>
        <p:spPr bwMode="auto">
          <a:xfrm>
            <a:off x="4876800" y="3276600"/>
            <a:ext cx="1905000" cy="8382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147375901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F4AA1B-2E8A-4902-AC75-A5D8575E0F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3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as for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Bethlehem </a:t>
            </a:r>
            <a:r>
              <a:rPr lang="en-US" sz="3600" b="1" u="sng" dirty="0" err="1">
                <a:solidFill>
                  <a:srgbClr val="FFFFCC"/>
                </a:solidFill>
                <a:effectLst>
                  <a:outerShdw blurRad="38100" dist="38100" dir="2700000" algn="tl">
                    <a:srgbClr val="000000">
                      <a:alpha val="43137"/>
                    </a:srgbClr>
                  </a:outerShdw>
                </a:effectLst>
                <a:latin typeface="Calibri" panose="020F0502020204030204" pitchFamily="34" charset="0"/>
              </a:rPr>
              <a:t>Ephrathah</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Too</a:t>
            </a:r>
            <a:r>
              <a:rPr lang="en-US" sz="3600" dirty="0">
                <a:effectLst>
                  <a:outerShdw blurRad="38100" dist="38100" dir="2700000" algn="tl">
                    <a:srgbClr val="000000">
                      <a:alpha val="43137"/>
                    </a:srgbClr>
                  </a:outerShdw>
                </a:effectLst>
                <a:latin typeface="Calibri" panose="020F0502020204030204" pitchFamily="34" charset="0"/>
              </a:rPr>
              <a:t> little to be among the clans of Judah, From you One will go forth for Me to be ruler in Israel. His goings forth are from long ago, From the days of eternity.</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34060115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8574" y="112489"/>
            <a:ext cx="4474852" cy="6633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382591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EB1B5-EF0E-F586-4300-86C813488EC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AE88FE-D3AD-C6BC-50A4-F419149B4A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a:extLst>
              <a:ext uri="{FF2B5EF4-FFF2-40B4-BE49-F238E27FC236}">
                <a16:creationId xmlns:a16="http://schemas.microsoft.com/office/drawing/2014/main" id="{04501E6F-908A-FC5E-929C-0FE73DF08143}"/>
              </a:ext>
            </a:extLst>
          </p:cNvPr>
          <p:cNvSpPr>
            <a:spLocks noChangeArrowheads="1"/>
          </p:cNvSpPr>
          <p:nvPr/>
        </p:nvSpPr>
        <p:spPr bwMode="auto">
          <a:xfrm>
            <a:off x="609600" y="0"/>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2:4-6</a:t>
            </a:r>
          </a:p>
          <a:p>
            <a:pPr algn="just"/>
            <a:r>
              <a:rPr lang="en-US" alt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Gathering together all the chief priests and scribes of the people, he inquired of them where the Messiah was to be born.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They said to him,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In Bethlehem of Judea; for this is what has been written by the prophet</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‘And you, Bethlehem, land of Judah, Are by no means least among the leaders of Judah; For out of you shall come forth a Ruler Who will shepherd My people Israel.’”</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98397770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F5DD6C0-5F68-4FB2-95BF-8A288E2A40BE}"/>
              </a:ext>
            </a:extLst>
          </p:cNvPr>
          <p:cNvSpPr>
            <a:spLocks noGrp="1" noChangeArrowheads="1"/>
          </p:cNvSpPr>
          <p:nvPr>
            <p:ph type="title"/>
          </p:nvPr>
        </p:nvSpPr>
        <p:spPr>
          <a:xfrm>
            <a:off x="1828800" y="228600"/>
            <a:ext cx="8534400" cy="914400"/>
          </a:xfrm>
        </p:spPr>
        <p:txBody>
          <a:bodyPr/>
          <a:lstStyle/>
          <a:p>
            <a:pPr marL="914400" indent="-914400" algn="ctr" eaLnBrk="1" hangingPunct="1">
              <a:buNone/>
              <a:defRPr/>
            </a:pPr>
            <a:r>
              <a:rPr lang="en-US" sz="4000" dirty="0"/>
              <a:t>11)  Messiah must be born of a virgin</a:t>
            </a:r>
          </a:p>
        </p:txBody>
      </p:sp>
      <p:sp>
        <p:nvSpPr>
          <p:cNvPr id="64515" name="Rectangle 3">
            <a:extLst>
              <a:ext uri="{FF2B5EF4-FFF2-40B4-BE49-F238E27FC236}">
                <a16:creationId xmlns:a16="http://schemas.microsoft.com/office/drawing/2014/main" id="{BBB4617E-7640-4496-B273-2E3770292E62}"/>
              </a:ext>
            </a:extLst>
          </p:cNvPr>
          <p:cNvSpPr>
            <a:spLocks noGrp="1" noChangeArrowheads="1"/>
          </p:cNvSpPr>
          <p:nvPr>
            <p:ph type="body" idx="1"/>
          </p:nvPr>
        </p:nvSpPr>
        <p:spPr>
          <a:xfrm>
            <a:off x="2286000" y="2743201"/>
            <a:ext cx="3581400" cy="568325"/>
          </a:xfrm>
        </p:spPr>
        <p:txBody>
          <a:bodyPr/>
          <a:lstStyle/>
          <a:p>
            <a:pPr eaLnBrk="1" hangingPunct="1">
              <a:lnSpc>
                <a:spcPct val="90000"/>
              </a:lnSpc>
              <a:buClr>
                <a:schemeClr val="tx2"/>
              </a:buClr>
              <a:buFont typeface="Wingdings" panose="05000000000000000000" pitchFamily="2" charset="2"/>
              <a:buChar char="n"/>
              <a:defRPr/>
            </a:pPr>
            <a:r>
              <a:rPr lang="en-US" sz="3600" dirty="0"/>
              <a:t>Isaiah 7:13-14</a:t>
            </a:r>
          </a:p>
        </p:txBody>
      </p:sp>
      <p:pic>
        <p:nvPicPr>
          <p:cNvPr id="33796" name="Picture 4" descr="C:\Documents and Settings\Owner\Application Data\Microsoft\Media Catalog\Downloaded Clips\cl27\j0098109.wmf">
            <a:extLst>
              <a:ext uri="{FF2B5EF4-FFF2-40B4-BE49-F238E27FC236}">
                <a16:creationId xmlns:a16="http://schemas.microsoft.com/office/drawing/2014/main" id="{5E14F7DA-149D-45B5-BA41-4046A83EC2A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27751" y="2362200"/>
            <a:ext cx="37766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22B359-D499-4B00-9CE7-97D621EB4A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408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7:13-14</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Then he said, “Listen now, O house of David! Is it too slight a thing for you to try the patience of men, that you will try the patience of my God as well? </a:t>
            </a:r>
            <a:r>
              <a:rPr lang="en-US" sz="3600" baseline="30000" dirty="0">
                <a:effectLst>
                  <a:outerShdw blurRad="38100" dist="38100" dir="2700000" algn="tl">
                    <a:srgbClr val="000000">
                      <a:alpha val="43137"/>
                    </a:srgbClr>
                  </a:outerShdw>
                </a:effectLst>
                <a:latin typeface="Calibri" panose="020F0502020204030204" pitchFamily="34" charset="0"/>
              </a:rPr>
              <a:t>14 </a:t>
            </a:r>
            <a:r>
              <a:rPr lang="en-US" sz="3600" dirty="0">
                <a:effectLst>
                  <a:outerShdw blurRad="38100" dist="38100" dir="2700000" algn="tl">
                    <a:srgbClr val="000000">
                      <a:alpha val="43137"/>
                    </a:srgbClr>
                  </a:outerShdw>
                </a:effectLst>
                <a:latin typeface="Calibri" panose="020F0502020204030204" pitchFamily="34" charset="0"/>
              </a:rPr>
              <a:t>Therefore the Lord Himself will give you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sign</a:t>
            </a:r>
            <a:r>
              <a:rPr lang="en-US" sz="3600" dirty="0">
                <a:effectLst>
                  <a:outerShdw blurRad="38100" dist="38100" dir="2700000" algn="tl">
                    <a:srgbClr val="000000">
                      <a:alpha val="43137"/>
                    </a:srgbClr>
                  </a:outerShdw>
                </a:effectLst>
                <a:latin typeface="Calibri" panose="020F0502020204030204" pitchFamily="34" charset="0"/>
              </a:rPr>
              <a:t>: Behold,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virgin</a:t>
            </a:r>
            <a:r>
              <a:rPr lang="en-US" sz="3600" dirty="0">
                <a:effectLst>
                  <a:outerShdw blurRad="38100" dist="38100" dir="2700000" algn="tl">
                    <a:srgbClr val="000000">
                      <a:alpha val="43137"/>
                    </a:srgbClr>
                  </a:outerShdw>
                </a:effectLst>
                <a:latin typeface="Calibri" panose="020F0502020204030204" pitchFamily="34" charset="0"/>
              </a:rPr>
              <a:t> will be with child and bear a son, and she will call His name Immanuel.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91275350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095500" y="228600"/>
            <a:ext cx="8001000" cy="914400"/>
          </a:xfrm>
        </p:spPr>
        <p:txBody>
          <a:bodyPr/>
          <a:lstStyle/>
          <a:p>
            <a:pPr marL="0" indent="0" algn="ctr" eaLnBrk="1" hangingPunct="1">
              <a:buNone/>
            </a:pPr>
            <a:r>
              <a:rPr lang="en-US" altLang="en-US" sz="4000" i="1" dirty="0" err="1"/>
              <a:t>Almah</a:t>
            </a:r>
            <a:r>
              <a:rPr lang="en-US" altLang="en-US" sz="4000" dirty="0"/>
              <a:t> Does Mean Virgin</a:t>
            </a:r>
          </a:p>
        </p:txBody>
      </p:sp>
      <p:sp>
        <p:nvSpPr>
          <p:cNvPr id="5123" name="Rectangle 3"/>
          <p:cNvSpPr>
            <a:spLocks noGrp="1" noChangeArrowheads="1"/>
          </p:cNvSpPr>
          <p:nvPr>
            <p:ph type="body" idx="1"/>
          </p:nvPr>
        </p:nvSpPr>
        <p:spPr>
          <a:xfrm>
            <a:off x="2133600" y="1600201"/>
            <a:ext cx="8153400" cy="4460875"/>
          </a:xfrm>
        </p:spPr>
        <p:txBody>
          <a:bodyPr/>
          <a:lstStyle/>
          <a:p>
            <a:pPr marL="401637" lvl="1" indent="-514350" eaLnBrk="1" hangingPunct="1">
              <a:spcBef>
                <a:spcPts val="0"/>
              </a:spcBef>
              <a:spcAft>
                <a:spcPts val="30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Almah</a:t>
            </a:r>
            <a:endParaRPr lang="en-US" dirty="0">
              <a:effectLst>
                <a:outerShdw blurRad="38100" dist="38100" dir="2700000" algn="tl">
                  <a:srgbClr val="000000">
                    <a:alpha val="43137"/>
                  </a:srgbClr>
                </a:outerShdw>
              </a:effectLst>
            </a:endParaRPr>
          </a:p>
          <a:p>
            <a:pPr marL="1019175" lvl="4" indent="-457200"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OT uses (Gen 24:43; Exod 2:8; Ps 68:25; Song of Solomon 1:3; 6:8; </a:t>
            </a:r>
            <a:r>
              <a:rPr lang="en-US" dirty="0" err="1">
                <a:effectLst>
                  <a:outerShdw blurRad="38100" dist="38100" dir="2700000" algn="tl">
                    <a:srgbClr val="000000">
                      <a:alpha val="43137"/>
                    </a:srgbClr>
                  </a:outerShdw>
                </a:effectLst>
              </a:rPr>
              <a:t>Prov</a:t>
            </a:r>
            <a:r>
              <a:rPr lang="en-US" dirty="0">
                <a:effectLst>
                  <a:outerShdw blurRad="38100" dist="38100" dir="2700000" algn="tl">
                    <a:srgbClr val="000000">
                      <a:alpha val="43137"/>
                    </a:srgbClr>
                  </a:outerShdw>
                </a:effectLst>
              </a:rPr>
              <a:t> 30:18-19) </a:t>
            </a:r>
          </a:p>
          <a:p>
            <a:pPr marL="1019175" lvl="4" indent="-457200"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LXX</a:t>
            </a:r>
          </a:p>
          <a:p>
            <a:pPr marL="1019175" lvl="4" indent="-457200" eaLnBrk="1" hangingPunct="1">
              <a:spcBef>
                <a:spcPts val="0"/>
              </a:spcBef>
              <a:spcAft>
                <a:spcPts val="18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Matt 1:23</a:t>
            </a:r>
          </a:p>
        </p:txBody>
      </p:sp>
      <p:pic>
        <p:nvPicPr>
          <p:cNvPr id="19460" name="Picture 5" descr="https://encrypted-tbn2.gstatic.com/images?q=tbn:ANd9GcQjYa1b34wEurDM_Ysus-MUPsGfl59ZGk9jgBY_m0Y7gik3vNxa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73336" y="3505199"/>
            <a:ext cx="3663671" cy="310896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0785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FF487E-0037-4FBD-B65B-77FE128E97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53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7:2, 13</a:t>
            </a:r>
          </a:p>
          <a:p>
            <a:pPr algn="just"/>
            <a:r>
              <a:rPr lang="en-US" altLang="en-US" sz="3600" dirty="0">
                <a:effectLst>
                  <a:outerShdw blurRad="38100" dist="38100" dir="2700000" algn="tl">
                    <a:srgbClr val="000000">
                      <a:alpha val="43137"/>
                    </a:srgbClr>
                  </a:outerShdw>
                </a:effectLst>
                <a:latin typeface="Calibri" panose="020F0502020204030204" pitchFamily="34" charset="0"/>
              </a:rPr>
              <a:t>“When it was reported to the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House of David</a:t>
            </a: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Then he said, ‘Listen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 house of David!</a:t>
            </a:r>
            <a:r>
              <a:rPr lang="en-US" sz="3600" dirty="0">
                <a:effectLst>
                  <a:outerShdw blurRad="38100" dist="38100" dir="2700000" algn="tl">
                    <a:srgbClr val="000000">
                      <a:alpha val="43137"/>
                    </a:srgbClr>
                  </a:outerShdw>
                </a:effectLst>
                <a:latin typeface="Calibri" panose="020F0502020204030204" pitchFamily="34" charset="0"/>
              </a:rPr>
              <a:t> Is it too slight a thing for you to try the patience of men, that you will try the patience of my God as well?’”</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5739990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17E65-F62B-6CCE-0B89-1A5EDF719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45BB6-2147-F0E3-2AEB-5318A922AAE0}"/>
              </a:ext>
            </a:extLst>
          </p:cNvPr>
          <p:cNvSpPr>
            <a:spLocks noGrp="1"/>
          </p:cNvSpPr>
          <p:nvPr>
            <p:ph type="title"/>
          </p:nvPr>
        </p:nvSpPr>
        <p:spPr>
          <a:xfrm>
            <a:off x="2209800" y="228600"/>
            <a:ext cx="7772400" cy="685800"/>
          </a:xfrm>
        </p:spPr>
        <p:txBody>
          <a:bodyPr/>
          <a:lstStyle/>
          <a:p>
            <a:pPr algn="ctr">
              <a:buFontTx/>
              <a:buNone/>
              <a:defRPr/>
            </a:pPr>
            <a:r>
              <a:rPr lang="en-US" sz="4000" dirty="0"/>
              <a:t>Messiah Must Be:</a:t>
            </a:r>
          </a:p>
        </p:txBody>
      </p:sp>
      <p:sp>
        <p:nvSpPr>
          <p:cNvPr id="3" name="Content Placeholder 2">
            <a:extLst>
              <a:ext uri="{FF2B5EF4-FFF2-40B4-BE49-F238E27FC236}">
                <a16:creationId xmlns:a16="http://schemas.microsoft.com/office/drawing/2014/main" id="{90687638-3739-F8E3-F2F7-2C407A09412D}"/>
              </a:ext>
            </a:extLst>
          </p:cNvPr>
          <p:cNvSpPr>
            <a:spLocks noGrp="1"/>
          </p:cNvSpPr>
          <p:nvPr>
            <p:ph idx="1"/>
          </p:nvPr>
        </p:nvSpPr>
        <p:spPr>
          <a:xfrm>
            <a:off x="2438400" y="1143000"/>
            <a:ext cx="7048500" cy="5334000"/>
          </a:xfrm>
        </p:spPr>
        <p:txBody>
          <a:bodyPr/>
          <a:lstStyle/>
          <a:p>
            <a:pPr marL="685800" lvl="1" indent="-685800">
              <a:spcBef>
                <a:spcPts val="0"/>
              </a:spcBef>
              <a:spcAft>
                <a:spcPts val="1800"/>
              </a:spcAft>
              <a:buClr>
                <a:srgbClr val="FF66FF"/>
              </a:buClr>
              <a:defRPr/>
            </a:pPr>
            <a:r>
              <a:rPr lang="en-US" sz="3000" dirty="0"/>
              <a:t>A man (Gen 3:15)</a:t>
            </a:r>
          </a:p>
          <a:p>
            <a:pPr marL="685800" lvl="1" indent="-685800">
              <a:spcBef>
                <a:spcPts val="0"/>
              </a:spcBef>
              <a:spcAft>
                <a:spcPts val="1800"/>
              </a:spcAft>
              <a:buClr>
                <a:srgbClr val="FF66FF"/>
              </a:buClr>
              <a:defRPr/>
            </a:pPr>
            <a:r>
              <a:rPr lang="en-US" sz="3000" dirty="0"/>
              <a:t>Semitic (Gen 9:26)</a:t>
            </a:r>
          </a:p>
          <a:p>
            <a:pPr marL="685800" lvl="1" indent="-685800">
              <a:spcBef>
                <a:spcPts val="0"/>
              </a:spcBef>
              <a:spcAft>
                <a:spcPts val="1800"/>
              </a:spcAft>
              <a:buClr>
                <a:srgbClr val="FF66FF"/>
              </a:buClr>
              <a:defRPr/>
            </a:pPr>
            <a:r>
              <a:rPr lang="en-US" sz="3000" dirty="0"/>
              <a:t>From Abraham’s line (Gen 12:3)</a:t>
            </a:r>
          </a:p>
          <a:p>
            <a:pPr marL="685800" lvl="1" indent="-685800">
              <a:spcBef>
                <a:spcPts val="0"/>
              </a:spcBef>
              <a:spcAft>
                <a:spcPts val="1800"/>
              </a:spcAft>
              <a:buClr>
                <a:srgbClr val="FF66FF"/>
              </a:buClr>
              <a:defRPr/>
            </a:pPr>
            <a:r>
              <a:rPr lang="en-US" sz="3000" dirty="0"/>
              <a:t>From Isaac’s line (Gen 17:18-19)</a:t>
            </a:r>
          </a:p>
          <a:p>
            <a:pPr marL="685800" lvl="1" indent="-685800">
              <a:spcBef>
                <a:spcPts val="0"/>
              </a:spcBef>
              <a:spcAft>
                <a:spcPts val="1800"/>
              </a:spcAft>
              <a:buClr>
                <a:srgbClr val="FF66FF"/>
              </a:buClr>
              <a:defRPr/>
            </a:pPr>
            <a:r>
              <a:rPr lang="en-US" sz="3000" dirty="0"/>
              <a:t>From Jacob’s line (Num 24:17)</a:t>
            </a:r>
          </a:p>
          <a:p>
            <a:pPr marL="685800" lvl="1" indent="-685800">
              <a:spcBef>
                <a:spcPts val="0"/>
              </a:spcBef>
              <a:spcAft>
                <a:spcPts val="1800"/>
              </a:spcAft>
              <a:buClr>
                <a:srgbClr val="FF66FF"/>
              </a:buClr>
              <a:defRPr/>
            </a:pPr>
            <a:r>
              <a:rPr lang="en-US" sz="3000" dirty="0"/>
              <a:t>From the tribe of Judah (Gen 49:10)</a:t>
            </a:r>
          </a:p>
          <a:p>
            <a:pPr marL="685800" lvl="1" indent="-685800">
              <a:spcBef>
                <a:spcPts val="0"/>
              </a:spcBef>
              <a:spcAft>
                <a:spcPts val="1800"/>
              </a:spcAft>
              <a:buClr>
                <a:srgbClr val="FF66FF"/>
              </a:buClr>
              <a:defRPr/>
            </a:pPr>
            <a:r>
              <a:rPr lang="en-US" sz="3000" dirty="0"/>
              <a:t>From the family of Jesse (Isa 11:1)</a:t>
            </a:r>
          </a:p>
        </p:txBody>
      </p:sp>
    </p:spTree>
    <p:extLst>
      <p:ext uri="{BB962C8B-B14F-4D97-AF65-F5344CB8AC3E}">
        <p14:creationId xmlns:p14="http://schemas.microsoft.com/office/powerpoint/2010/main" val="3705080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E34489-56D7-622D-B1E8-4009DBEBE3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5538" name="Rectangle 3"/>
          <p:cNvSpPr>
            <a:spLocks noChangeArrowheads="1"/>
          </p:cNvSpPr>
          <p:nvPr/>
        </p:nvSpPr>
        <p:spPr bwMode="auto">
          <a:xfrm>
            <a:off x="609600" y="0"/>
            <a:ext cx="10972800" cy="470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7:9–17</a:t>
            </a:r>
          </a:p>
          <a:p>
            <a:pPr algn="just">
              <a:spcBef>
                <a:spcPts val="0"/>
              </a:spcBef>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rPr>
              <a:t>9</a:t>
            </a:r>
            <a:r>
              <a:rPr lang="en-US" sz="3200" dirty="0">
                <a:effectLst>
                  <a:outerShdw blurRad="38100" dist="38100" dir="2700000" algn="tl">
                    <a:srgbClr val="000000">
                      <a:alpha val="43137"/>
                    </a:srgbClr>
                  </a:outerShdw>
                </a:effectLst>
                <a:latin typeface="Calibri" panose="020F0502020204030204" pitchFamily="34" charset="0"/>
              </a:rPr>
              <a:t> “… and the head of Ephraim is Samaria and the head of Samaria is the son of </a:t>
            </a:r>
            <a:r>
              <a:rPr lang="en-US" sz="3200" dirty="0" err="1">
                <a:effectLst>
                  <a:outerShdw blurRad="38100" dist="38100" dir="2700000" algn="tl">
                    <a:srgbClr val="000000">
                      <a:alpha val="43137"/>
                    </a:srgbClr>
                  </a:outerShdw>
                </a:effectLst>
                <a:latin typeface="Calibri" panose="020F0502020204030204" pitchFamily="34" charset="0"/>
              </a:rPr>
              <a:t>Remaliah</a:t>
            </a:r>
            <a:r>
              <a:rPr lang="en-US" sz="3200" dirty="0">
                <a:effectLst>
                  <a:outerShdw blurRad="38100" dist="38100" dir="2700000" algn="tl">
                    <a:srgbClr val="000000">
                      <a:alpha val="43137"/>
                    </a:srgbClr>
                  </a:outerShdw>
                </a:effectLst>
                <a:latin typeface="Calibri" panose="020F0502020204030204" pitchFamily="34" charset="0"/>
              </a:rPr>
              <a:t>. If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[s]</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will not believe,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[s]</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surely shall not last.”’” </a:t>
            </a:r>
            <a:r>
              <a:rPr lang="en-US" sz="3200" baseline="30000" dirty="0">
                <a:effectLst>
                  <a:outerShdw blurRad="38100" dist="38100" dir="2700000" algn="tl">
                    <a:srgbClr val="000000">
                      <a:alpha val="43137"/>
                    </a:srgbClr>
                  </a:outerShdw>
                </a:effectLst>
                <a:latin typeface="Calibri" panose="020F0502020204030204" pitchFamily="34" charset="0"/>
              </a:rPr>
              <a:t>10</a:t>
            </a:r>
            <a:r>
              <a:rPr lang="en-US" sz="3200" dirty="0">
                <a:effectLst>
                  <a:outerShdw blurRad="38100" dist="38100" dir="2700000" algn="tl">
                    <a:srgbClr val="000000">
                      <a:alpha val="43137"/>
                    </a:srgbClr>
                  </a:outerShdw>
                </a:effectLst>
                <a:latin typeface="Calibri" panose="020F0502020204030204" pitchFamily="34" charset="0"/>
              </a:rPr>
              <a:t> Then the Lord spoke again to Ahaz, saying, </a:t>
            </a:r>
            <a:r>
              <a:rPr lang="en-US" sz="3200" baseline="30000" dirty="0">
                <a:effectLst>
                  <a:outerShdw blurRad="38100" dist="38100" dir="2700000" algn="tl">
                    <a:srgbClr val="000000">
                      <a:alpha val="43137"/>
                    </a:srgbClr>
                  </a:outerShdw>
                </a:effectLst>
                <a:latin typeface="Calibri" panose="020F0502020204030204" pitchFamily="34" charset="0"/>
              </a:rPr>
              <a:t>11</a:t>
            </a:r>
            <a:r>
              <a:rPr lang="en-US" sz="3200" dirty="0">
                <a:effectLst>
                  <a:outerShdw blurRad="38100" dist="38100" dir="2700000" algn="tl">
                    <a:srgbClr val="000000">
                      <a:alpha val="43137"/>
                    </a:srgbClr>
                  </a:outerShdw>
                </a:effectLst>
                <a:latin typeface="Calibri" panose="020F0502020204030204" pitchFamily="34" charset="0"/>
              </a:rPr>
              <a:t> “Ask a sign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yourself [s]</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from the Lord your God; make it deep as </a:t>
            </a:r>
            <a:r>
              <a:rPr lang="en-US" sz="3200" dirty="0" err="1">
                <a:effectLst>
                  <a:outerShdw blurRad="38100" dist="38100" dir="2700000" algn="tl">
                    <a:srgbClr val="000000">
                      <a:alpha val="43137"/>
                    </a:srgbClr>
                  </a:outerShdw>
                </a:effectLst>
                <a:latin typeface="Calibri" panose="020F0502020204030204" pitchFamily="34" charset="0"/>
              </a:rPr>
              <a:t>Sheol</a:t>
            </a:r>
            <a:r>
              <a:rPr lang="en-US" sz="3200" dirty="0">
                <a:effectLst>
                  <a:outerShdw blurRad="38100" dist="38100" dir="2700000" algn="tl">
                    <a:srgbClr val="000000">
                      <a:alpha val="43137"/>
                    </a:srgbClr>
                  </a:outerShdw>
                </a:effectLst>
                <a:latin typeface="Calibri" panose="020F0502020204030204" pitchFamily="34" charset="0"/>
              </a:rPr>
              <a:t> or high as heaven.” </a:t>
            </a:r>
            <a:r>
              <a:rPr lang="en-US" sz="3200" baseline="30000" dirty="0">
                <a:effectLst>
                  <a:outerShdw blurRad="38100" dist="38100" dir="2700000" algn="tl">
                    <a:srgbClr val="000000">
                      <a:alpha val="43137"/>
                    </a:srgbClr>
                  </a:outerShdw>
                </a:effectLst>
                <a:latin typeface="Calibri" panose="020F0502020204030204" pitchFamily="34" charset="0"/>
              </a:rPr>
              <a:t>12</a:t>
            </a:r>
            <a:r>
              <a:rPr lang="en-US" sz="3200" dirty="0">
                <a:effectLst>
                  <a:outerShdw blurRad="38100" dist="38100" dir="2700000" algn="tl">
                    <a:srgbClr val="000000">
                      <a:alpha val="43137"/>
                    </a:srgbClr>
                  </a:outerShdw>
                </a:effectLst>
                <a:latin typeface="Calibri" panose="020F0502020204030204" pitchFamily="34" charset="0"/>
              </a:rPr>
              <a:t> But Ahaz said, “I will not ask, nor will I test the Lord!” </a:t>
            </a:r>
            <a:r>
              <a:rPr lang="en-US" sz="3200" baseline="30000" dirty="0">
                <a:effectLst>
                  <a:outerShdw blurRad="38100" dist="38100" dir="2700000" algn="tl">
                    <a:srgbClr val="000000">
                      <a:alpha val="43137"/>
                    </a:srgbClr>
                  </a:outerShdw>
                </a:effectLst>
                <a:latin typeface="Calibri" panose="020F0502020204030204" pitchFamily="34" charset="0"/>
              </a:rPr>
              <a:t>13</a:t>
            </a:r>
            <a:r>
              <a:rPr lang="en-US" sz="3200" dirty="0">
                <a:effectLst>
                  <a:outerShdw blurRad="38100" dist="38100" dir="2700000" algn="tl">
                    <a:srgbClr val="000000">
                      <a:alpha val="43137"/>
                    </a:srgbClr>
                  </a:outerShdw>
                </a:effectLst>
                <a:latin typeface="Calibri" panose="020F0502020204030204" pitchFamily="34" charset="0"/>
              </a:rPr>
              <a:t> Then he said, “Listen now, O house of David! Is it too slight a thing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[pl]</a:t>
            </a:r>
            <a:r>
              <a:rPr lang="en-US" sz="3200" dirty="0">
                <a:effectLst>
                  <a:outerShdw blurRad="38100" dist="38100" dir="2700000" algn="tl">
                    <a:srgbClr val="000000">
                      <a:alpha val="43137"/>
                    </a:srgbClr>
                  </a:outerShdw>
                </a:effectLst>
                <a:latin typeface="Calibri" panose="020F0502020204030204" pitchFamily="34" charset="0"/>
              </a:rPr>
              <a:t> to try the patience of men, that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[pl]</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will try the patience of my God as well? . . .</a:t>
            </a:r>
          </a:p>
        </p:txBody>
      </p:sp>
    </p:spTree>
    <p:extLst>
      <p:ext uri="{BB962C8B-B14F-4D97-AF65-F5344CB8AC3E}">
        <p14:creationId xmlns:p14="http://schemas.microsoft.com/office/powerpoint/2010/main" val="391848066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F3ED1-F123-D626-4B0F-95E58C6F8F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FD6772-9269-758C-C4E7-E246DB9D9B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5538" name="Rectangle 3">
            <a:extLst>
              <a:ext uri="{FF2B5EF4-FFF2-40B4-BE49-F238E27FC236}">
                <a16:creationId xmlns:a16="http://schemas.microsoft.com/office/drawing/2014/main" id="{BC1A117A-2D3B-BE15-5260-6D1193E15E3A}"/>
              </a:ext>
            </a:extLst>
          </p:cNvPr>
          <p:cNvSpPr>
            <a:spLocks noChangeArrowheads="1"/>
          </p:cNvSpPr>
          <p:nvPr/>
        </p:nvSpPr>
        <p:spPr bwMode="auto">
          <a:xfrm>
            <a:off x="609600" y="0"/>
            <a:ext cx="10972800" cy="519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7:9–17</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rPr>
              <a:t> “Therefore the Lord Himself will give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[pl]</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 sign: Behold, a virgin will be with child and bear a son, and she will call His name Immanuel. </a:t>
            </a:r>
            <a:r>
              <a:rPr lang="en-US" sz="3200" baseline="30000" dirty="0">
                <a:effectLst>
                  <a:outerShdw blurRad="38100" dist="38100" dir="2700000" algn="tl">
                    <a:srgbClr val="000000">
                      <a:alpha val="43137"/>
                    </a:srgbClr>
                  </a:outerShdw>
                </a:effectLst>
                <a:latin typeface="Calibri" panose="020F0502020204030204" pitchFamily="34" charset="0"/>
              </a:rPr>
              <a:t>15</a:t>
            </a:r>
            <a:r>
              <a:rPr lang="en-US" sz="3200" dirty="0">
                <a:effectLst>
                  <a:outerShdw blurRad="38100" dist="38100" dir="2700000" algn="tl">
                    <a:srgbClr val="000000">
                      <a:alpha val="43137"/>
                    </a:srgbClr>
                  </a:outerShdw>
                </a:effectLst>
                <a:latin typeface="Calibri" panose="020F0502020204030204" pitchFamily="34" charset="0"/>
              </a:rPr>
              <a:t> “He will eat curds and honey at the time He knows enough to refuse evil and choose good. </a:t>
            </a:r>
            <a:r>
              <a:rPr lang="en-US" sz="3200" baseline="30000" dirty="0">
                <a:effectLst>
                  <a:outerShdw blurRad="38100" dist="38100" dir="2700000" algn="tl">
                    <a:srgbClr val="000000">
                      <a:alpha val="43137"/>
                    </a:srgbClr>
                  </a:outerShdw>
                </a:effectLst>
                <a:latin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rPr>
              <a:t> “For before the boy will know enough to refuse evil and choose good, the land whose two kings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[s]</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dread will be forsaken. </a:t>
            </a:r>
            <a:r>
              <a:rPr lang="en-US" sz="3200" baseline="30000" dirty="0">
                <a:effectLst>
                  <a:outerShdw blurRad="38100" dist="38100" dir="2700000" algn="tl">
                    <a:srgbClr val="000000">
                      <a:alpha val="43137"/>
                    </a:srgbClr>
                  </a:outerShdw>
                </a:effectLst>
                <a:latin typeface="Calibri" panose="020F0502020204030204" pitchFamily="34" charset="0"/>
              </a:rPr>
              <a:t>17</a:t>
            </a:r>
            <a:r>
              <a:rPr lang="en-US" sz="3200" dirty="0">
                <a:effectLst>
                  <a:outerShdw blurRad="38100" dist="38100" dir="2700000" algn="tl">
                    <a:srgbClr val="000000">
                      <a:alpha val="43137"/>
                    </a:srgbClr>
                  </a:outerShdw>
                </a:effectLst>
                <a:latin typeface="Calibri" panose="020F0502020204030204" pitchFamily="34" charset="0"/>
              </a:rPr>
              <a:t> “The Lord will bring on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[s]</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on your people, and on your father’s house such days as have never come since the day that Ephraim separated from Judah, the king of Assyria.”</a:t>
            </a:r>
          </a:p>
        </p:txBody>
      </p:sp>
    </p:spTree>
    <p:extLst>
      <p:ext uri="{BB962C8B-B14F-4D97-AF65-F5344CB8AC3E}">
        <p14:creationId xmlns:p14="http://schemas.microsoft.com/office/powerpoint/2010/main" val="205861330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2D66826-7404-424A-93D4-CB4E0C3DC1D8}"/>
              </a:ext>
            </a:extLst>
          </p:cNvPr>
          <p:cNvSpPr>
            <a:spLocks noGrp="1" noChangeArrowheads="1"/>
          </p:cNvSpPr>
          <p:nvPr>
            <p:ph type="title"/>
          </p:nvPr>
        </p:nvSpPr>
        <p:spPr>
          <a:xfrm>
            <a:off x="1828800" y="228600"/>
            <a:ext cx="8534400" cy="914400"/>
          </a:xfrm>
        </p:spPr>
        <p:txBody>
          <a:bodyPr/>
          <a:lstStyle/>
          <a:p>
            <a:pPr marL="914400" indent="-914400" algn="ctr" eaLnBrk="1" hangingPunct="1">
              <a:buNone/>
              <a:defRPr/>
            </a:pPr>
            <a:r>
              <a:rPr lang="en-US" sz="4000" dirty="0"/>
              <a:t>12)  Messiah must come before A.D. 70</a:t>
            </a:r>
          </a:p>
        </p:txBody>
      </p:sp>
      <p:sp>
        <p:nvSpPr>
          <p:cNvPr id="65539" name="Rectangle 3">
            <a:extLst>
              <a:ext uri="{FF2B5EF4-FFF2-40B4-BE49-F238E27FC236}">
                <a16:creationId xmlns:a16="http://schemas.microsoft.com/office/drawing/2014/main" id="{8EDE5E3A-689B-480D-8D47-F31493458B7B}"/>
              </a:ext>
            </a:extLst>
          </p:cNvPr>
          <p:cNvSpPr>
            <a:spLocks noGrp="1" noChangeArrowheads="1"/>
          </p:cNvSpPr>
          <p:nvPr>
            <p:ph type="body" idx="1"/>
          </p:nvPr>
        </p:nvSpPr>
        <p:spPr>
          <a:xfrm>
            <a:off x="2286000" y="2743201"/>
            <a:ext cx="3048000" cy="568325"/>
          </a:xfrm>
        </p:spPr>
        <p:txBody>
          <a:bodyPr/>
          <a:lstStyle/>
          <a:p>
            <a:pPr eaLnBrk="1" hangingPunct="1">
              <a:lnSpc>
                <a:spcPct val="90000"/>
              </a:lnSpc>
              <a:buClr>
                <a:schemeClr val="tx2"/>
              </a:buClr>
              <a:buFont typeface="Wingdings" panose="05000000000000000000" pitchFamily="2" charset="2"/>
              <a:buChar char="n"/>
              <a:defRPr/>
            </a:pPr>
            <a:r>
              <a:rPr lang="en-US" sz="3600" dirty="0"/>
              <a:t>Malachi 3:1</a:t>
            </a:r>
          </a:p>
        </p:txBody>
      </p:sp>
      <p:pic>
        <p:nvPicPr>
          <p:cNvPr id="34820" name="Picture 14">
            <a:extLst>
              <a:ext uri="{FF2B5EF4-FFF2-40B4-BE49-F238E27FC236}">
                <a16:creationId xmlns:a16="http://schemas.microsoft.com/office/drawing/2014/main" id="{49592956-5A49-44A8-8B54-FE2A34711D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19775" y="1861794"/>
            <a:ext cx="4572000" cy="3700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606041-DDCE-4D95-B23D-6A7122D253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Malachi 3:1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‘Behold, I am going to send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My messenger</a:t>
            </a:r>
            <a:r>
              <a:rPr lang="en-US" sz="3600" dirty="0">
                <a:effectLst>
                  <a:outerShdw blurRad="38100" dist="38100" dir="2700000" algn="tl">
                    <a:srgbClr val="000000">
                      <a:alpha val="43137"/>
                    </a:srgbClr>
                  </a:outerShdw>
                </a:effectLst>
                <a:latin typeface="Calibri" panose="020F0502020204030204" pitchFamily="34" charset="0"/>
              </a:rPr>
              <a:t>, and he will clear the way before Me.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Lord</a:t>
            </a:r>
            <a:r>
              <a:rPr lang="en-US" sz="3600" dirty="0">
                <a:effectLst>
                  <a:outerShdw blurRad="38100" dist="38100" dir="2700000" algn="tl">
                    <a:srgbClr val="000000">
                      <a:alpha val="43137"/>
                    </a:srgbClr>
                  </a:outerShdw>
                </a:effectLst>
                <a:latin typeface="Calibri" panose="020F0502020204030204" pitchFamily="34" charset="0"/>
              </a:rPr>
              <a:t>, whom you seek, will suddenly come to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temple</a:t>
            </a:r>
            <a:r>
              <a:rPr lang="en-US" sz="3600" dirty="0">
                <a:effectLst>
                  <a:outerShdw blurRad="38100" dist="38100" dir="2700000" algn="tl">
                    <a:srgbClr val="000000">
                      <a:alpha val="43137"/>
                    </a:srgbClr>
                  </a:outerShdw>
                </a:effectLst>
                <a:latin typeface="Calibri" panose="020F0502020204030204" pitchFamily="34" charset="0"/>
              </a:rPr>
              <a:t>; and the messenger of the covenant, in whom you delight, behold, He is coming,’ says the Lord of hosts.”</a:t>
            </a:r>
          </a:p>
        </p:txBody>
      </p:sp>
    </p:spTree>
    <p:extLst>
      <p:ext uri="{BB962C8B-B14F-4D97-AF65-F5344CB8AC3E}">
        <p14:creationId xmlns:p14="http://schemas.microsoft.com/office/powerpoint/2010/main" val="60362574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228600"/>
            <a:ext cx="5257800" cy="685800"/>
          </a:xfrm>
        </p:spPr>
        <p:txBody>
          <a:bodyPr>
            <a:normAutofit fontScale="90000"/>
          </a:bodyPr>
          <a:lstStyle/>
          <a:p>
            <a:pPr marL="0" indent="0" algn="ctr" eaLnBrk="1" hangingPunct="1">
              <a:buNone/>
            </a:pPr>
            <a:r>
              <a:rPr lang="en-US" altLang="en-US" sz="40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219200" y="1143000"/>
            <a:ext cx="9753600" cy="3352800"/>
          </a:xfrm>
        </p:spPr>
        <p:txBody>
          <a:bodyPr/>
          <a:lstStyle/>
          <a:p>
            <a:pPr marL="457200" indent="-457200">
              <a:spcBef>
                <a:spcPts val="0"/>
              </a:spcBef>
              <a:spcAft>
                <a:spcPts val="1800"/>
              </a:spcAft>
              <a:buClr>
                <a:srgbClr val="FF99FF"/>
              </a:buClr>
            </a:pPr>
            <a:r>
              <a:rPr lang="en-US" altLang="en-US" dirty="0">
                <a:solidFill>
                  <a:srgbClr val="FFFFFF"/>
                </a:solidFill>
                <a:effectLst>
                  <a:outerShdw blurRad="38100" dist="38100" dir="2700000" algn="tl">
                    <a:srgbClr val="000000">
                      <a:alpha val="43137"/>
                    </a:srgbClr>
                  </a:outerShdw>
                </a:effectLst>
              </a:rPr>
              <a:t>Solomon’s pre exilic temple (Kings and Chronicles)</a:t>
            </a:r>
          </a:p>
          <a:p>
            <a:pPr marL="457200" indent="-457200">
              <a:spcBef>
                <a:spcPts val="0"/>
              </a:spcBef>
              <a:spcAft>
                <a:spcPts val="1800"/>
              </a:spcAft>
              <a:buClr>
                <a:srgbClr val="FF99FF"/>
              </a:buClr>
              <a:buFont typeface="Arial" panose="020B0604020202020204" pitchFamily="34" charset="0"/>
              <a:buAutoNum type="alphaUcPeriod"/>
            </a:pPr>
            <a:r>
              <a:rPr lang="en-US" altLang="en-US" b="1" u="sng" dirty="0">
                <a:solidFill>
                  <a:srgbClr val="FFFFCC"/>
                </a:solidFill>
                <a:effectLst>
                  <a:outerShdw blurRad="38100" dist="38100" dir="2700000" algn="tl">
                    <a:srgbClr val="000000">
                      <a:alpha val="43137"/>
                    </a:srgbClr>
                  </a:outerShdw>
                </a:effectLst>
              </a:rPr>
              <a:t>Zerubbabel’s post exilic temple (Ezra 1-6; John 2:20)</a:t>
            </a:r>
          </a:p>
          <a:p>
            <a:pPr marL="457200" indent="-457200">
              <a:spcBef>
                <a:spcPts val="0"/>
              </a:spcBef>
              <a:spcAft>
                <a:spcPts val="1800"/>
              </a:spcAft>
              <a:buClr>
                <a:srgbClr val="FF99FF"/>
              </a:buClr>
              <a:buFont typeface="Arial" panose="020B0604020202020204" pitchFamily="34" charset="0"/>
              <a:buAutoNum type="alphaUcPeriod"/>
            </a:pPr>
            <a:r>
              <a:rPr lang="en-US" altLang="en-US" dirty="0">
                <a:solidFill>
                  <a:srgbClr val="FFFFFF"/>
                </a:solidFill>
                <a:effectLst>
                  <a:outerShdw blurRad="38100" dist="38100" dir="2700000" algn="tl">
                    <a:srgbClr val="000000">
                      <a:alpha val="43137"/>
                    </a:srgbClr>
                  </a:outerShdw>
                </a:effectLst>
              </a:rPr>
              <a:t>Antichrist's temple (Dan 9:27; Matt 24:15; 2 </a:t>
            </a:r>
            <a:r>
              <a:rPr lang="en-US" altLang="en-US" dirty="0" err="1">
                <a:solidFill>
                  <a:srgbClr val="FFFFFF"/>
                </a:solidFill>
                <a:effectLst>
                  <a:outerShdw blurRad="38100" dist="38100" dir="2700000" algn="tl">
                    <a:srgbClr val="000000">
                      <a:alpha val="43137"/>
                    </a:srgbClr>
                  </a:outerShdw>
                </a:effectLst>
              </a:rPr>
              <a:t>Thess</a:t>
            </a:r>
            <a:r>
              <a:rPr lang="en-US" altLang="en-US" dirty="0">
                <a:solidFill>
                  <a:srgbClr val="FFFFFF"/>
                </a:solidFill>
                <a:effectLst>
                  <a:outerShdw blurRad="38100" dist="38100" dir="2700000" algn="tl">
                    <a:srgbClr val="000000">
                      <a:alpha val="43137"/>
                    </a:srgbClr>
                  </a:outerShdw>
                </a:effectLst>
              </a:rPr>
              <a:t> 2:4; Rev 11:1-2)</a:t>
            </a:r>
          </a:p>
          <a:p>
            <a:pPr marL="457200" indent="-457200">
              <a:spcBef>
                <a:spcPts val="0"/>
              </a:spcBef>
              <a:spcAft>
                <a:spcPts val="1800"/>
              </a:spcAft>
              <a:buClr>
                <a:srgbClr val="FF99FF"/>
              </a:buClr>
            </a:pPr>
            <a:r>
              <a:rPr lang="en-US" altLang="en-US" dirty="0">
                <a:solidFill>
                  <a:srgbClr val="FFFFFF"/>
                </a:solidFill>
                <a:effectLst>
                  <a:outerShdw blurRad="38100" dist="38100" dir="2700000" algn="tl">
                    <a:srgbClr val="000000">
                      <a:alpha val="43137"/>
                    </a:srgbClr>
                  </a:outerShdw>
                </a:effectLst>
              </a:rPr>
              <a:t> Millennial temple (</a:t>
            </a:r>
            <a:r>
              <a:rPr lang="en-US" altLang="en-US" dirty="0" err="1">
                <a:solidFill>
                  <a:srgbClr val="FFFFFF"/>
                </a:solidFill>
                <a:effectLst>
                  <a:outerShdw blurRad="38100" dist="38100" dir="2700000" algn="tl">
                    <a:srgbClr val="000000">
                      <a:alpha val="43137"/>
                    </a:srgbClr>
                  </a:outerShdw>
                </a:effectLst>
              </a:rPr>
              <a:t>Ezek</a:t>
            </a:r>
            <a:r>
              <a:rPr lang="en-US" altLang="en-US" dirty="0">
                <a:solidFill>
                  <a:srgbClr val="FFFFFF"/>
                </a:solidFill>
                <a:effectLst>
                  <a:outerShdw blurRad="38100" dist="38100" dir="2700000" algn="tl">
                    <a:srgbClr val="000000">
                      <a:alpha val="43137"/>
                    </a:srgbClr>
                  </a:outerShdw>
                </a:effectLst>
              </a:rPr>
              <a:t> 40-48)</a:t>
            </a:r>
          </a:p>
        </p:txBody>
      </p:sp>
      <p:pic>
        <p:nvPicPr>
          <p:cNvPr id="3" name="Picture 2">
            <a:extLst>
              <a:ext uri="{FF2B5EF4-FFF2-40B4-BE49-F238E27FC236}">
                <a16:creationId xmlns:a16="http://schemas.microsoft.com/office/drawing/2014/main" id="{78FB39AF-F471-055F-957E-6E48B66427F0}"/>
              </a:ext>
            </a:extLst>
          </p:cNvPr>
          <p:cNvPicPr>
            <a:picLocks noChangeAspect="1"/>
          </p:cNvPicPr>
          <p:nvPr/>
        </p:nvPicPr>
        <p:blipFill>
          <a:blip r:embed="rId2"/>
          <a:stretch>
            <a:fillRect/>
          </a:stretch>
        </p:blipFill>
        <p:spPr>
          <a:xfrm>
            <a:off x="2404601" y="4617720"/>
            <a:ext cx="7382799" cy="2011680"/>
          </a:xfrm>
          <a:prstGeom prst="rect">
            <a:avLst/>
          </a:prstGeom>
        </p:spPr>
      </p:pic>
    </p:spTree>
    <p:extLst>
      <p:ext uri="{BB962C8B-B14F-4D97-AF65-F5344CB8AC3E}">
        <p14:creationId xmlns:p14="http://schemas.microsoft.com/office/powerpoint/2010/main" val="16066992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2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r>
              <a:rPr lang="en-US" sz="3200" baseline="30000" dirty="0">
                <a:latin typeface="Calibri" panose="020F0502020204030204" pitchFamily="34" charset="0"/>
                <a:cs typeface="Calibri" panose="020F0502020204030204" pitchFamily="34" charset="0"/>
              </a:rPr>
              <a:t>41 “</a:t>
            </a:r>
            <a:r>
              <a:rPr lang="en-US" sz="3200" dirty="0">
                <a:latin typeface="Calibri" panose="020F0502020204030204" pitchFamily="34" charset="0"/>
                <a:cs typeface="Calibri" panose="020F0502020204030204" pitchFamily="34" charset="0"/>
              </a:rPr>
              <a:t>When He approached Jerusalem, He saw the city and </a:t>
            </a:r>
            <a:r>
              <a:rPr lang="en-US" sz="3200" b="1" u="sng" dirty="0">
                <a:solidFill>
                  <a:srgbClr val="FFFFCC"/>
                </a:solidFill>
                <a:latin typeface="Calibri" panose="020F0502020204030204" pitchFamily="34" charset="0"/>
                <a:cs typeface="Calibri" panose="020F0502020204030204" pitchFamily="34" charset="0"/>
              </a:rPr>
              <a:t>wept</a:t>
            </a:r>
            <a:r>
              <a:rPr lang="en-US" sz="3200" dirty="0">
                <a:latin typeface="Calibri" panose="020F0502020204030204" pitchFamily="34" charset="0"/>
                <a:cs typeface="Calibri" panose="020F0502020204030204" pitchFamily="34" charset="0"/>
              </a:rPr>
              <a:t> over it, </a:t>
            </a:r>
            <a:r>
              <a:rPr lang="en-US" sz="3200" baseline="30000" dirty="0">
                <a:latin typeface="Calibri" panose="020F0502020204030204" pitchFamily="34" charset="0"/>
                <a:cs typeface="Calibri" panose="020F0502020204030204" pitchFamily="34" charset="0"/>
              </a:rPr>
              <a:t>42 </a:t>
            </a:r>
            <a:r>
              <a:rPr lang="en-US" sz="32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200" baseline="30000" dirty="0">
                <a:latin typeface="Calibri" panose="020F0502020204030204" pitchFamily="34" charset="0"/>
                <a:cs typeface="Calibri" panose="020F0502020204030204" pitchFamily="34" charset="0"/>
              </a:rPr>
              <a:t>43 </a:t>
            </a:r>
            <a:r>
              <a:rPr lang="en-US" sz="3200" dirty="0">
                <a:latin typeface="Calibri" panose="020F0502020204030204" pitchFamily="34" charset="0"/>
                <a:cs typeface="Calibri" panose="020F0502020204030204" pitchFamily="34" charset="0"/>
              </a:rPr>
              <a:t>For the days will come upon you when your enemies will throw up a barricade against you, and surround you and hem you in on every side, </a:t>
            </a:r>
            <a:r>
              <a:rPr lang="en-US" sz="3200" baseline="30000" dirty="0">
                <a:latin typeface="Calibri" panose="020F0502020204030204" pitchFamily="34" charset="0"/>
                <a:cs typeface="Calibri" panose="020F0502020204030204" pitchFamily="34" charset="0"/>
              </a:rPr>
              <a:t>44 </a:t>
            </a:r>
            <a:r>
              <a:rPr lang="en-US" sz="3200" dirty="0">
                <a:latin typeface="Calibri" panose="020F0502020204030204" pitchFamily="34" charset="0"/>
                <a:cs typeface="Calibri" panose="020F0502020204030204" pitchFamily="34" charset="0"/>
              </a:rPr>
              <a:t>and they will level you to the ground and your children within you, and </a:t>
            </a:r>
            <a:r>
              <a:rPr lang="en-US" sz="3200" b="1" u="sng" dirty="0">
                <a:solidFill>
                  <a:srgbClr val="FFFFCC"/>
                </a:solidFill>
                <a:latin typeface="Calibri" panose="020F0502020204030204" pitchFamily="34" charset="0"/>
                <a:cs typeface="Calibri" panose="020F0502020204030204" pitchFamily="34" charset="0"/>
              </a:rPr>
              <a:t>they will not leave in you one stone upon another</a:t>
            </a:r>
            <a:r>
              <a:rPr lang="en-US" sz="3200" dirty="0">
                <a:latin typeface="Calibri" panose="020F0502020204030204" pitchFamily="34" charset="0"/>
                <a:cs typeface="Calibri" panose="020F0502020204030204" pitchFamily="34" charset="0"/>
              </a:rPr>
              <a:t>, because you did not recognize the time of your visitation.”</a:t>
            </a:r>
          </a:p>
        </p:txBody>
      </p:sp>
    </p:spTree>
    <p:extLst>
      <p:ext uri="{BB962C8B-B14F-4D97-AF65-F5344CB8AC3E}">
        <p14:creationId xmlns:p14="http://schemas.microsoft.com/office/powerpoint/2010/main" val="98875428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3593291"/>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came out from the temple and was going away when His disciples came up to point out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temple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buildings to Him.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“Do you not see all these things? Truly I say to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one stone here will be left upon another, which will not be torn down</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8993578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7CB8BC-E320-44BC-A2FE-22E3A653EC03}"/>
              </a:ext>
            </a:extLst>
          </p:cNvPr>
          <p:cNvPicPr>
            <a:picLocks noChangeAspect="1"/>
          </p:cNvPicPr>
          <p:nvPr/>
        </p:nvPicPr>
        <p:blipFill>
          <a:blip r:embed="rId2"/>
          <a:stretch>
            <a:fillRect/>
          </a:stretch>
        </p:blipFill>
        <p:spPr>
          <a:xfrm>
            <a:off x="1298941" y="228600"/>
            <a:ext cx="9594119" cy="6400800"/>
          </a:xfrm>
          <a:prstGeom prst="rect">
            <a:avLst/>
          </a:prstGeom>
        </p:spPr>
      </p:pic>
    </p:spTree>
    <p:extLst>
      <p:ext uri="{BB962C8B-B14F-4D97-AF65-F5344CB8AC3E}">
        <p14:creationId xmlns:p14="http://schemas.microsoft.com/office/powerpoint/2010/main" val="906703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4800" y="304800"/>
            <a:ext cx="10972800" cy="1447800"/>
          </a:xfrm>
        </p:spPr>
        <p:txBody>
          <a:bodyPr/>
          <a:lstStyle/>
          <a:p>
            <a:pPr marL="0" indent="0" algn="ctr" eaLnBrk="1" hangingPunct="1">
              <a:buNone/>
              <a:defRPr/>
            </a:pPr>
            <a:r>
              <a:rPr lang="en-US" sz="4000" dirty="0"/>
              <a:t>13) Messiah must present Himself to Israel on March 30, </a:t>
            </a:r>
            <a:r>
              <a:rPr lang="en-US" sz="3200" dirty="0"/>
              <a:t>A.D. </a:t>
            </a:r>
            <a:r>
              <a:rPr lang="en-US" sz="4000" dirty="0"/>
              <a:t>33</a:t>
            </a:r>
          </a:p>
        </p:txBody>
      </p:sp>
      <p:sp>
        <p:nvSpPr>
          <p:cNvPr id="66563" name="Rectangle 3"/>
          <p:cNvSpPr>
            <a:spLocks noGrp="1" noChangeArrowheads="1"/>
          </p:cNvSpPr>
          <p:nvPr>
            <p:ph type="body" idx="1"/>
          </p:nvPr>
        </p:nvSpPr>
        <p:spPr>
          <a:xfrm>
            <a:off x="1981200" y="2209801"/>
            <a:ext cx="3429000" cy="568325"/>
          </a:xfrm>
        </p:spPr>
        <p:txBody>
          <a:bodyPr/>
          <a:lstStyle/>
          <a:p>
            <a:pPr eaLnBrk="1" hangingPunct="1">
              <a:lnSpc>
                <a:spcPct val="90000"/>
              </a:lnSpc>
              <a:buClr>
                <a:schemeClr val="tx2"/>
              </a:buClr>
              <a:buFont typeface="Wingdings" panose="05000000000000000000" pitchFamily="2" charset="2"/>
              <a:buChar char="n"/>
              <a:defRPr/>
            </a:pPr>
            <a:r>
              <a:rPr lang="en-US" sz="3600" dirty="0"/>
              <a:t>Daniel 9:25</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1700" y="2971800"/>
            <a:ext cx="8248603" cy="2971800"/>
          </a:xfrm>
          <a:prstGeom prst="rect">
            <a:avLst/>
          </a:prstGeom>
          <a:solidFill>
            <a:srgbClr val="0099FF"/>
          </a:solidFill>
          <a:ln w="38100">
            <a:solidFill>
              <a:srgbClr val="FFFF00"/>
            </a:solidFill>
          </a:ln>
        </p:spPr>
      </p:pic>
    </p:spTree>
    <p:extLst>
      <p:ext uri="{BB962C8B-B14F-4D97-AF65-F5344CB8AC3E}">
        <p14:creationId xmlns:p14="http://schemas.microsoft.com/office/powerpoint/2010/main" val="3762793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96F3FC-4F12-417B-9BD2-6BC46DD9CC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So you are to know and discern that from the issuing of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decree</a:t>
            </a:r>
            <a:r>
              <a:rPr lang="en-US" sz="3600" dirty="0">
                <a:effectLst>
                  <a:outerShdw blurRad="38100" dist="38100" dir="2700000" algn="tl">
                    <a:srgbClr val="000000">
                      <a:alpha val="43137"/>
                    </a:srgbClr>
                  </a:outerShdw>
                </a:effectLst>
                <a:latin typeface="Calibri" panose="020F0502020204030204" pitchFamily="34" charset="0"/>
              </a:rPr>
              <a:t> to restore and rebuild Jerusalem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until Messiah the Prince</a:t>
            </a:r>
            <a:r>
              <a:rPr lang="en-US" sz="3600" dirty="0">
                <a:effectLst>
                  <a:outerShdw blurRad="38100" dist="38100" dir="2700000" algn="tl">
                    <a:srgbClr val="000000">
                      <a:alpha val="43137"/>
                    </a:srgbClr>
                  </a:outerShdw>
                </a:effectLst>
                <a:latin typeface="Calibri" panose="020F0502020204030204" pitchFamily="34" charset="0"/>
              </a:rPr>
              <a:t> there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seven weeks and sixty-two weeks</a:t>
            </a:r>
            <a:r>
              <a:rPr lang="en-US" sz="3600" dirty="0">
                <a:effectLst>
                  <a:outerShdw blurRad="38100" dist="38100" dir="2700000" algn="tl">
                    <a:srgbClr val="000000">
                      <a:alpha val="43137"/>
                    </a:srgbClr>
                  </a:outerShdw>
                </a:effectLst>
                <a:latin typeface="Calibri" panose="020F0502020204030204" pitchFamily="34" charset="0"/>
              </a:rPr>
              <a:t>; it will be built again, with plaza and moat, even in times of distress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00430260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EC864-1406-C74E-738B-8CA5FD66E2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FDA17C-A250-F1B6-9C40-8CCE5240683B}"/>
              </a:ext>
            </a:extLst>
          </p:cNvPr>
          <p:cNvSpPr>
            <a:spLocks noGrp="1"/>
          </p:cNvSpPr>
          <p:nvPr>
            <p:ph idx="1"/>
          </p:nvPr>
        </p:nvSpPr>
        <p:spPr>
          <a:xfrm>
            <a:off x="2438400" y="1143000"/>
            <a:ext cx="8305800" cy="4572000"/>
          </a:xfrm>
        </p:spPr>
        <p:txBody>
          <a:bodyPr/>
          <a:lstStyle/>
          <a:p>
            <a:pPr marL="685800" lvl="1" indent="-685800">
              <a:spcBef>
                <a:spcPts val="0"/>
              </a:spcBef>
              <a:spcAft>
                <a:spcPts val="1800"/>
              </a:spcAft>
              <a:buClr>
                <a:srgbClr val="FF66FF"/>
              </a:buClr>
              <a:buFont typeface="+mj-lt"/>
              <a:buAutoNum type="arabicPeriod" startAt="8"/>
              <a:defRPr/>
            </a:pPr>
            <a:r>
              <a:rPr lang="en-US" sz="3000" dirty="0"/>
              <a:t>From David’s line (2 Sam 7:16)</a:t>
            </a:r>
          </a:p>
          <a:p>
            <a:pPr marL="685800" lvl="1" indent="-685800">
              <a:spcBef>
                <a:spcPts val="0"/>
              </a:spcBef>
              <a:spcAft>
                <a:spcPts val="1800"/>
              </a:spcAft>
              <a:buClr>
                <a:srgbClr val="FF66FF"/>
              </a:buClr>
              <a:buFont typeface="+mj-lt"/>
              <a:buAutoNum type="arabicPeriod" startAt="8"/>
              <a:defRPr/>
            </a:pPr>
            <a:r>
              <a:rPr lang="en-US" sz="3000" dirty="0"/>
              <a:t> Solomon’s line (1 Chron 28:4-7)</a:t>
            </a:r>
          </a:p>
          <a:p>
            <a:pPr marL="685800" lvl="1" indent="-685800">
              <a:spcBef>
                <a:spcPts val="0"/>
              </a:spcBef>
              <a:spcAft>
                <a:spcPts val="1800"/>
              </a:spcAft>
              <a:buClr>
                <a:srgbClr val="FF66FF"/>
              </a:buClr>
              <a:buFont typeface="+mj-lt"/>
              <a:buAutoNum type="arabicPeriod" startAt="8"/>
              <a:defRPr/>
            </a:pPr>
            <a:r>
              <a:rPr lang="en-US" sz="3000" dirty="0"/>
              <a:t>Be born in Bethlehem (Micah 5:2)</a:t>
            </a:r>
          </a:p>
          <a:p>
            <a:pPr marL="685800" lvl="1" indent="-685800">
              <a:spcBef>
                <a:spcPts val="0"/>
              </a:spcBef>
              <a:spcAft>
                <a:spcPts val="1800"/>
              </a:spcAft>
              <a:buClr>
                <a:srgbClr val="FF66FF"/>
              </a:buClr>
              <a:buFont typeface="+mj-lt"/>
              <a:buAutoNum type="arabicPeriod" startAt="8"/>
              <a:defRPr/>
            </a:pPr>
            <a:r>
              <a:rPr lang="en-US" sz="3000" dirty="0"/>
              <a:t>Be born of a virgin (Isa 7:14)</a:t>
            </a:r>
          </a:p>
          <a:p>
            <a:pPr marL="685800" lvl="1" indent="-685800">
              <a:spcBef>
                <a:spcPts val="0"/>
              </a:spcBef>
              <a:spcAft>
                <a:spcPts val="1800"/>
              </a:spcAft>
              <a:buClr>
                <a:srgbClr val="FF66FF"/>
              </a:buClr>
              <a:buFont typeface="+mj-lt"/>
              <a:buAutoNum type="arabicPeriod" startAt="8"/>
              <a:defRPr/>
            </a:pPr>
            <a:r>
              <a:rPr lang="en-US" sz="3000" dirty="0"/>
              <a:t>Come before A.D. 70 (Mal 3:1)</a:t>
            </a:r>
          </a:p>
          <a:p>
            <a:pPr marL="685800" lvl="1" indent="-685800">
              <a:spcBef>
                <a:spcPts val="0"/>
              </a:spcBef>
              <a:spcAft>
                <a:spcPts val="1800"/>
              </a:spcAft>
              <a:buClr>
                <a:srgbClr val="FF66FF"/>
              </a:buClr>
              <a:buFont typeface="+mj-lt"/>
              <a:buAutoNum type="arabicPeriod" startAt="8"/>
              <a:defRPr/>
            </a:pPr>
            <a:r>
              <a:rPr lang="en-US" sz="3000" dirty="0"/>
              <a:t>Present Himself to Israel on 3/30/33 (Dan 9:25)</a:t>
            </a:r>
          </a:p>
          <a:p>
            <a:pPr marL="685800" lvl="1" indent="-685800">
              <a:spcBef>
                <a:spcPts val="0"/>
              </a:spcBef>
              <a:spcAft>
                <a:spcPts val="1800"/>
              </a:spcAft>
              <a:buClr>
                <a:srgbClr val="FF66FF"/>
              </a:buClr>
              <a:buFont typeface="+mj-lt"/>
              <a:buAutoNum type="arabicPeriod" startAt="8"/>
              <a:defRPr/>
            </a:pPr>
            <a:r>
              <a:rPr lang="en-US" sz="3000" dirty="0"/>
              <a:t>Die in a particular way (Zech 12:10)</a:t>
            </a:r>
          </a:p>
        </p:txBody>
      </p:sp>
      <p:sp>
        <p:nvSpPr>
          <p:cNvPr id="4" name="Title 1">
            <a:extLst>
              <a:ext uri="{FF2B5EF4-FFF2-40B4-BE49-F238E27FC236}">
                <a16:creationId xmlns:a16="http://schemas.microsoft.com/office/drawing/2014/main" id="{490DAB49-B657-F119-136E-1EF905DEF7FF}"/>
              </a:ext>
            </a:extLst>
          </p:cNvPr>
          <p:cNvSpPr txBox="1">
            <a:spLocks/>
          </p:cNvSpPr>
          <p:nvPr/>
        </p:nvSpPr>
        <p:spPr bwMode="auto">
          <a:xfrm>
            <a:off x="2209800" y="228600"/>
            <a:ext cx="77724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Calibri" panose="020F0502020204030204" pitchFamily="34" charset="0"/>
                <a:ea typeface="+mj-ea"/>
                <a:cs typeface="+mj-cs"/>
              </a:defRPr>
            </a:lvl1pPr>
            <a:lvl2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2pPr>
            <a:lvl3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3pPr>
            <a:lvl4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4pPr>
            <a:lvl5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5pPr>
            <a:lvl6pPr marL="1574800" indent="-1117600" algn="l" rtl="0" fontAlgn="base">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6pPr>
            <a:lvl7pPr marL="2032000" indent="-1117600" algn="l" rtl="0" fontAlgn="base">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7pPr>
            <a:lvl8pPr marL="2489200" indent="-1117600" algn="l" rtl="0" fontAlgn="base">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8pPr>
            <a:lvl9pPr marL="2946400" indent="-1117600" algn="l" rtl="0" fontAlgn="base">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9pPr>
          </a:lstStyle>
          <a:p>
            <a:pPr algn="ctr">
              <a:buFontTx/>
              <a:buNone/>
              <a:defRPr/>
            </a:pPr>
            <a:r>
              <a:rPr lang="en-US" sz="4000" kern="0" dirty="0"/>
              <a:t>Messiah Must Be:</a:t>
            </a:r>
          </a:p>
        </p:txBody>
      </p:sp>
    </p:spTree>
    <p:extLst>
      <p:ext uri="{BB962C8B-B14F-4D97-AF65-F5344CB8AC3E}">
        <p14:creationId xmlns:p14="http://schemas.microsoft.com/office/powerpoint/2010/main" val="5140218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9DC015-5787-C4F3-8D40-9586311DBDFD}"/>
              </a:ext>
            </a:extLst>
          </p:cNvPr>
          <p:cNvPicPr>
            <a:picLocks noChangeAspect="1"/>
          </p:cNvPicPr>
          <p:nvPr/>
        </p:nvPicPr>
        <p:blipFill>
          <a:blip r:embed="rId2"/>
          <a:stretch>
            <a:fillRect/>
          </a:stretch>
        </p:blipFill>
        <p:spPr>
          <a:xfrm>
            <a:off x="609600" y="1295400"/>
            <a:ext cx="10972800" cy="4018547"/>
          </a:xfrm>
          <a:prstGeom prst="rect">
            <a:avLst/>
          </a:prstGeom>
        </p:spPr>
      </p:pic>
    </p:spTree>
    <p:extLst>
      <p:ext uri="{BB962C8B-B14F-4D97-AF65-F5344CB8AC3E}">
        <p14:creationId xmlns:p14="http://schemas.microsoft.com/office/powerpoint/2010/main" val="32114017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D9D23D5-59D7-4EC4-BEE1-0ACB79BB68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58400" y="4267200"/>
            <a:ext cx="1522063" cy="2286000"/>
          </a:xfrm>
          <a:prstGeom prst="rect">
            <a:avLst/>
          </a:prstGeom>
        </p:spPr>
      </p:pic>
      <p:pic>
        <p:nvPicPr>
          <p:cNvPr id="2" name="Picture 1">
            <a:extLst>
              <a:ext uri="{FF2B5EF4-FFF2-40B4-BE49-F238E27FC236}">
                <a16:creationId xmlns:a16="http://schemas.microsoft.com/office/drawing/2014/main" id="{79F4FF32-C062-40B2-9DB9-0D044A5F2EDC}"/>
              </a:ext>
            </a:extLst>
          </p:cNvPr>
          <p:cNvPicPr>
            <a:picLocks noChangeAspect="1"/>
          </p:cNvPicPr>
          <p:nvPr/>
        </p:nvPicPr>
        <p:blipFill>
          <a:blip r:embed="rId3" cstate="email">
            <a:extLst>
              <a:ext uri="{28A0092B-C50C-407E-A947-70E740481C1C}">
                <a14:useLocalDpi xmlns:a14="http://schemas.microsoft.com/office/drawing/2010/main"/>
              </a:ext>
            </a:extLst>
          </a:blip>
          <a:srcRect l="5882" r="11037"/>
          <a:stretch/>
        </p:blipFill>
        <p:spPr>
          <a:xfrm>
            <a:off x="1790700" y="228600"/>
            <a:ext cx="8610600" cy="5511262"/>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423664-6E36-469C-BA0F-9CB72AC22C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19:42-44</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saying, “If you had known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even you, the things which make for peace! But now they have been hidden from your eyes…</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44</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will level you to the ground and your children within you, and they will not leave in you one stone upon another, because you did not recognize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time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your visitation.”</a:t>
            </a:r>
          </a:p>
        </p:txBody>
      </p:sp>
    </p:spTree>
    <p:extLst>
      <p:ext uri="{BB962C8B-B14F-4D97-AF65-F5344CB8AC3E}">
        <p14:creationId xmlns:p14="http://schemas.microsoft.com/office/powerpoint/2010/main" val="116227369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2C996-F8D5-4CA5-98C4-1C88E60D04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46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16:1-3</a:t>
            </a:r>
          </a:p>
          <a:p>
            <a:pPr algn="just">
              <a:spcAft>
                <a:spcPts val="1000"/>
              </a:spcAft>
            </a:pPr>
            <a:r>
              <a:rPr lang="en-US" sz="3500" baseline="30000" dirty="0">
                <a:effectLst>
                  <a:outerShdw blurRad="38100" dist="38100" dir="2700000" algn="tl">
                    <a:srgbClr val="000000">
                      <a:alpha val="43137"/>
                    </a:srgbClr>
                  </a:outerShdw>
                </a:effectLst>
                <a:latin typeface="Calibri" panose="020F0502020204030204" pitchFamily="34" charset="0"/>
              </a:rPr>
              <a:t>1</a:t>
            </a:r>
            <a:r>
              <a:rPr lang="en-US" sz="3500" dirty="0">
                <a:effectLst>
                  <a:outerShdw blurRad="38100" dist="38100" dir="2700000" algn="tl">
                    <a:srgbClr val="000000">
                      <a:alpha val="43137"/>
                    </a:srgbClr>
                  </a:outerShdw>
                </a:effectLst>
                <a:latin typeface="Calibri" panose="020F0502020204030204" pitchFamily="34" charset="0"/>
              </a:rPr>
              <a:t> The Pharisees and Sadducees came up, and testing Jesus, they asked Him to show them a sign from heaven. </a:t>
            </a:r>
            <a:r>
              <a:rPr lang="en-US" sz="3500" baseline="30000" dirty="0">
                <a:effectLst>
                  <a:outerShdw blurRad="38100" dist="38100" dir="2700000" algn="tl">
                    <a:srgbClr val="000000">
                      <a:alpha val="43137"/>
                    </a:srgbClr>
                  </a:outerShdw>
                </a:effectLst>
                <a:latin typeface="Calibri" panose="020F0502020204030204" pitchFamily="34" charset="0"/>
              </a:rPr>
              <a:t>2 </a:t>
            </a:r>
            <a:r>
              <a:rPr lang="en-US" sz="3500" dirty="0">
                <a:effectLst>
                  <a:outerShdw blurRad="38100" dist="38100" dir="2700000" algn="tl">
                    <a:srgbClr val="000000">
                      <a:alpha val="43137"/>
                    </a:srgbClr>
                  </a:outerShdw>
                </a:effectLst>
                <a:latin typeface="Calibri" panose="020F0502020204030204" pitchFamily="34" charset="0"/>
              </a:rPr>
              <a:t>But He replied to them, “When it is evening, you say, ‘</a:t>
            </a:r>
            <a:r>
              <a:rPr lang="en-US" sz="3500" i="1" dirty="0">
                <a:effectLst>
                  <a:outerShdw blurRad="38100" dist="38100" dir="2700000" algn="tl">
                    <a:srgbClr val="000000">
                      <a:alpha val="43137"/>
                    </a:srgbClr>
                  </a:outerShdw>
                </a:effectLst>
                <a:latin typeface="Calibri" panose="020F0502020204030204" pitchFamily="34" charset="0"/>
              </a:rPr>
              <a:t>It will be</a:t>
            </a:r>
            <a:r>
              <a:rPr lang="en-US" sz="3500" dirty="0">
                <a:effectLst>
                  <a:outerShdw blurRad="38100" dist="38100" dir="2700000" algn="tl">
                    <a:srgbClr val="000000">
                      <a:alpha val="43137"/>
                    </a:srgbClr>
                  </a:outerShdw>
                </a:effectLst>
                <a:latin typeface="Calibri" panose="020F0502020204030204" pitchFamily="34" charset="0"/>
              </a:rPr>
              <a:t> fair weather, for the sky is red.’ </a:t>
            </a:r>
            <a:r>
              <a:rPr lang="en-US" sz="3500" baseline="30000" dirty="0">
                <a:effectLst>
                  <a:outerShdw blurRad="38100" dist="38100" dir="2700000" algn="tl">
                    <a:srgbClr val="000000">
                      <a:alpha val="43137"/>
                    </a:srgbClr>
                  </a:outerShdw>
                </a:effectLst>
                <a:latin typeface="Calibri" panose="020F0502020204030204" pitchFamily="34" charset="0"/>
              </a:rPr>
              <a:t>3 </a:t>
            </a:r>
            <a:r>
              <a:rPr lang="en-US" sz="3500" dirty="0">
                <a:effectLst>
                  <a:outerShdw blurRad="38100" dist="38100" dir="2700000" algn="tl">
                    <a:srgbClr val="000000">
                      <a:alpha val="43137"/>
                    </a:srgbClr>
                  </a:outerShdw>
                </a:effectLst>
                <a:latin typeface="Calibri" panose="020F0502020204030204" pitchFamily="34" charset="0"/>
              </a:rPr>
              <a:t>And in the morning, ‘</a:t>
            </a:r>
            <a:r>
              <a:rPr lang="en-US" sz="3500" i="1" dirty="0">
                <a:effectLst>
                  <a:outerShdw blurRad="38100" dist="38100" dir="2700000" algn="tl">
                    <a:srgbClr val="000000">
                      <a:alpha val="43137"/>
                    </a:srgbClr>
                  </a:outerShdw>
                </a:effectLst>
                <a:latin typeface="Calibri" panose="020F0502020204030204" pitchFamily="34" charset="0"/>
              </a:rPr>
              <a:t>There will be</a:t>
            </a:r>
            <a:r>
              <a:rPr lang="en-US" sz="3500" dirty="0">
                <a:effectLst>
                  <a:outerShdw blurRad="38100" dist="38100" dir="2700000" algn="tl">
                    <a:srgbClr val="000000">
                      <a:alpha val="43137"/>
                    </a:srgbClr>
                  </a:outerShdw>
                </a:effectLst>
                <a:latin typeface="Calibri" panose="020F0502020204030204" pitchFamily="34" charset="0"/>
              </a:rPr>
              <a:t> a storm today, for the sky is red and threatening.’ Do you know how to discern the appearance of the sky, but cannot </a:t>
            </a:r>
            <a:r>
              <a:rPr lang="en-US" sz="3500" i="1" dirty="0">
                <a:effectLst>
                  <a:outerShdw blurRad="38100" dist="38100" dir="2700000" algn="tl">
                    <a:srgbClr val="000000">
                      <a:alpha val="43137"/>
                    </a:srgbClr>
                  </a:outerShdw>
                </a:effectLst>
                <a:latin typeface="Calibri" panose="020F0502020204030204" pitchFamily="34" charset="0"/>
              </a:rPr>
              <a:t>discern</a:t>
            </a:r>
            <a:r>
              <a:rPr lang="en-US" sz="3500" dirty="0">
                <a:effectLst>
                  <a:outerShdw blurRad="38100" dist="38100" dir="2700000" algn="tl">
                    <a:srgbClr val="000000">
                      <a:alpha val="43137"/>
                    </a:srgbClr>
                  </a:outerShdw>
                </a:effectLst>
                <a:latin typeface="Calibri" panose="020F0502020204030204" pitchFamily="34" charset="0"/>
              </a:rPr>
              <a:t> the </a:t>
            </a:r>
            <a:r>
              <a:rPr lang="en-US" sz="35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signs </a:t>
            </a:r>
            <a:r>
              <a:rPr lang="en-US" sz="35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500" b="1" i="1" u="sng" kern="0" dirty="0">
                <a:solidFill>
                  <a:srgbClr val="FFFFCC"/>
                </a:solidFill>
                <a:effectLst>
                  <a:outerShdw blurRad="38100" dist="38100" dir="2700000" algn="tl">
                    <a:srgbClr val="000000">
                      <a:alpha val="43137"/>
                    </a:srgbClr>
                  </a:outerShdw>
                </a:effectLst>
                <a:latin typeface="Calibri" panose="020F0502020204030204" pitchFamily="34" charset="0"/>
              </a:rPr>
              <a:t>sēmeion</a:t>
            </a:r>
            <a:r>
              <a:rPr lang="en-US" sz="35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 of the times</a:t>
            </a:r>
            <a:r>
              <a:rPr lang="en-US" sz="3500" dirty="0">
                <a:effectLst>
                  <a:outerShdw blurRad="38100" dist="38100" dir="2700000" algn="tl">
                    <a:srgbClr val="000000">
                      <a:alpha val="43137"/>
                    </a:srgbClr>
                  </a:outerShdw>
                </a:effectLst>
                <a:latin typeface="Calibri" panose="020F0502020204030204" pitchFamily="34" charset="0"/>
              </a:rPr>
              <a:t>?”</a:t>
            </a:r>
            <a:endParaRPr lang="en-US" sz="3500" dirty="0">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123830341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Galatians 4:4</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the fullness of the time came</a:t>
            </a:r>
            <a:r>
              <a:rPr lang="en-US" sz="3600" dirty="0">
                <a:effectLst>
                  <a:outerShdw blurRad="38100" dist="38100" dir="2700000" algn="tl">
                    <a:srgbClr val="000000">
                      <a:alpha val="43137"/>
                    </a:srgbClr>
                  </a:outerShdw>
                </a:effectLst>
                <a:latin typeface="Calibri" panose="020F0502020204030204" pitchFamily="34" charset="0"/>
              </a:rPr>
              <a:t>, God sent forth His Son, born of a woman, born under the Law.</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2BC270CE-2748-A4CB-8F3A-087118019B79}"/>
              </a:ext>
            </a:extLst>
          </p:cNvPr>
          <p:cNvPicPr>
            <a:picLocks noChangeAspect="1"/>
          </p:cNvPicPr>
          <p:nvPr/>
        </p:nvPicPr>
        <p:blipFill rotWithShape="1">
          <a:blip r:embed="rId3"/>
          <a:srcRect l="20000" r="20000"/>
          <a:stretch/>
        </p:blipFill>
        <p:spPr>
          <a:xfrm>
            <a:off x="4267200" y="2438400"/>
            <a:ext cx="3657600" cy="2381250"/>
          </a:xfrm>
          <a:prstGeom prst="rect">
            <a:avLst/>
          </a:prstGeom>
          <a:ln>
            <a:solidFill>
              <a:schemeClr val="tx1"/>
            </a:solidFill>
          </a:ln>
        </p:spPr>
      </p:pic>
    </p:spTree>
    <p:extLst>
      <p:ext uri="{BB962C8B-B14F-4D97-AF65-F5344CB8AC3E}">
        <p14:creationId xmlns:p14="http://schemas.microsoft.com/office/powerpoint/2010/main" val="22382582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ise men still seek hi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00" y="1143001"/>
            <a:ext cx="8305800" cy="461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54907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D71F8-1B5C-2413-5C6C-889E1E2EDD87}"/>
            </a:ext>
          </a:extLst>
        </p:cNvPr>
        <p:cNvGrpSpPr/>
        <p:nvPr/>
      </p:nvGrpSpPr>
      <p:grpSpPr>
        <a:xfrm>
          <a:off x="0" y="0"/>
          <a:ext cx="0" cy="0"/>
          <a:chOff x="0" y="0"/>
          <a:chExt cx="0" cy="0"/>
        </a:xfrm>
      </p:grpSpPr>
      <p:sp>
        <p:nvSpPr>
          <p:cNvPr id="157698" name="Rectangle 2">
            <a:extLst>
              <a:ext uri="{FF2B5EF4-FFF2-40B4-BE49-F238E27FC236}">
                <a16:creationId xmlns:a16="http://schemas.microsoft.com/office/drawing/2014/main" id="{4E81E56D-7B25-642A-7423-7319C784C795}"/>
              </a:ext>
            </a:extLst>
          </p:cNvPr>
          <p:cNvSpPr>
            <a:spLocks noGrp="1" noChangeArrowheads="1"/>
          </p:cNvSpPr>
          <p:nvPr>
            <p:ph type="title"/>
          </p:nvPr>
        </p:nvSpPr>
        <p:spPr>
          <a:xfrm>
            <a:off x="4229100" y="228600"/>
            <a:ext cx="3733800" cy="838200"/>
          </a:xfrm>
        </p:spPr>
        <p:txBody>
          <a:bodyPr/>
          <a:lstStyle/>
          <a:p>
            <a:pPr marL="0" indent="0" algn="ctr">
              <a:buNone/>
            </a:pP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East = Babylon</a:t>
            </a:r>
          </a:p>
        </p:txBody>
      </p:sp>
      <p:sp>
        <p:nvSpPr>
          <p:cNvPr id="92163" name="Rectangle 3">
            <a:extLst>
              <a:ext uri="{FF2B5EF4-FFF2-40B4-BE49-F238E27FC236}">
                <a16:creationId xmlns:a16="http://schemas.microsoft.com/office/drawing/2014/main" id="{03B03AF4-B4EF-D02D-7BD3-28E0B0795AB5}"/>
              </a:ext>
            </a:extLst>
          </p:cNvPr>
          <p:cNvSpPr>
            <a:spLocks noGrp="1" noChangeArrowheads="1"/>
          </p:cNvSpPr>
          <p:nvPr>
            <p:ph type="body" idx="1"/>
          </p:nvPr>
        </p:nvSpPr>
        <p:spPr>
          <a:xfrm>
            <a:off x="1981200" y="1981200"/>
            <a:ext cx="3429000" cy="2895600"/>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rPr>
              <a:t>Genesis 2:8</a:t>
            </a:r>
          </a:p>
          <a:p>
            <a:pPr marL="457200" indent="-457200">
              <a:spcBef>
                <a:spcPts val="0"/>
              </a:spcBef>
              <a:spcAft>
                <a:spcPts val="3600"/>
              </a:spcAft>
              <a:defRPr/>
            </a:pPr>
            <a:r>
              <a:rPr lang="en-US" dirty="0">
                <a:effectLst>
                  <a:outerShdw blurRad="38100" dist="38100" dir="2700000" algn="tl">
                    <a:srgbClr val="000000">
                      <a:alpha val="43137"/>
                    </a:srgbClr>
                  </a:outerShdw>
                </a:effectLst>
              </a:rPr>
              <a:t>Genesis 11:2</a:t>
            </a:r>
          </a:p>
          <a:p>
            <a:pPr marL="457200" indent="-457200">
              <a:spcBef>
                <a:spcPts val="0"/>
              </a:spcBef>
              <a:spcAft>
                <a:spcPts val="3600"/>
              </a:spcAft>
              <a:defRPr/>
            </a:pPr>
            <a:r>
              <a:rPr lang="en-US" dirty="0">
                <a:effectLst>
                  <a:outerShdw blurRad="38100" dist="38100" dir="2700000" algn="tl">
                    <a:srgbClr val="000000">
                      <a:alpha val="43137"/>
                    </a:srgbClr>
                  </a:outerShdw>
                </a:effectLst>
              </a:rPr>
              <a:t>Matthew 2:2</a:t>
            </a:r>
          </a:p>
        </p:txBody>
      </p:sp>
      <p:pic>
        <p:nvPicPr>
          <p:cNvPr id="157700" name="Picture 4" descr="clip0091">
            <a:extLst>
              <a:ext uri="{FF2B5EF4-FFF2-40B4-BE49-F238E27FC236}">
                <a16:creationId xmlns:a16="http://schemas.microsoft.com/office/drawing/2014/main" id="{50046C2C-4A73-CA43-F29C-6D621BA89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7100" y="1981200"/>
            <a:ext cx="29337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9758775-7554-614D-9192-693D0DF31E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0671976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F8A1C-9518-0A32-9EB1-27B6A5996C7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E03FDCF-2EE1-9573-540D-E151168E40A3}"/>
              </a:ext>
            </a:extLst>
          </p:cNvPr>
          <p:cNvPicPr>
            <a:picLocks noChangeAspect="1"/>
          </p:cNvPicPr>
          <p:nvPr/>
        </p:nvPicPr>
        <p:blipFill>
          <a:blip r:embed="rId2"/>
          <a:stretch>
            <a:fillRect/>
          </a:stretch>
        </p:blipFill>
        <p:spPr>
          <a:xfrm>
            <a:off x="1767465" y="323581"/>
            <a:ext cx="8657070" cy="6210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77494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8748951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0B07DE-2A85-44DD-A026-6C71CB730B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53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a:t>
            </a:r>
          </a:p>
          <a:p>
            <a:pPr algn="just"/>
            <a:r>
              <a:rPr lang="en-US" altLang="en-US" sz="3600" dirty="0">
                <a:latin typeface="Calibri" panose="020F0502020204030204" pitchFamily="34" charset="0"/>
              </a:rPr>
              <a:t>“</a:t>
            </a:r>
            <a:r>
              <a:rPr lang="en-US" sz="3600" dirty="0">
                <a:latin typeface="Calibri" panose="020F0502020204030204" pitchFamily="34" charset="0"/>
              </a:rPr>
              <a:t>The Lord gave Jehoiakim king of Judah into his hand, along with some of the vessels of the house of God; and he brought them to the land of </a:t>
            </a:r>
            <a:r>
              <a:rPr lang="en-US" sz="3600" b="1" u="sng" dirty="0">
                <a:solidFill>
                  <a:srgbClr val="FFFFCC"/>
                </a:solidFill>
                <a:latin typeface="Calibri" panose="020F0502020204030204" pitchFamily="34" charset="0"/>
              </a:rPr>
              <a:t>Shinar</a:t>
            </a:r>
            <a:r>
              <a:rPr lang="en-US" sz="3600" dirty="0">
                <a:latin typeface="Calibri" panose="020F0502020204030204" pitchFamily="34" charset="0"/>
              </a:rPr>
              <a:t>, to the house of his god, and he brought the vessels into the treasury of his god.”</a:t>
            </a:r>
          </a:p>
        </p:txBody>
      </p:sp>
    </p:spTree>
    <p:extLst>
      <p:ext uri="{BB962C8B-B14F-4D97-AF65-F5344CB8AC3E}">
        <p14:creationId xmlns:p14="http://schemas.microsoft.com/office/powerpoint/2010/main" val="15581991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9" name="Picture 2">
            <a:extLst>
              <a:ext uri="{FF2B5EF4-FFF2-40B4-BE49-F238E27FC236}">
                <a16:creationId xmlns:a16="http://schemas.microsoft.com/office/drawing/2014/main" id="{E8BD626E-FCF5-4993-AE35-BB941EACC40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548311" y="685800"/>
            <a:ext cx="5095378" cy="5486400"/>
          </a:xfr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Statue </a:t>
            </a:r>
          </a:p>
          <a:p>
            <a:pPr algn="ctr" eaLnBrk="1" hangingPunct="1">
              <a:defRPr/>
            </a:pPr>
            <a:r>
              <a:rPr lang="en-US" altLang="en-US" kern="0" dirty="0"/>
              <a:t>&amp; </a:t>
            </a:r>
          </a:p>
          <a:p>
            <a:pPr algn="ctr" eaLnBrk="1" hangingPunct="1">
              <a:defRPr/>
            </a:pPr>
            <a:r>
              <a:rPr lang="en-US" altLang="en-US" kern="0" dirty="0"/>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88760" y="266700"/>
            <a:ext cx="3150641"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024C3B-668A-4E52-946E-B350F93F7A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2:48</a:t>
            </a:r>
          </a:p>
          <a:p>
            <a:pPr algn="just"/>
            <a:r>
              <a:rPr lang="en-US" altLang="en-US" sz="3600" dirty="0">
                <a:latin typeface="Calibri" panose="020F0502020204030204" pitchFamily="34" charset="0"/>
              </a:rPr>
              <a:t>“</a:t>
            </a:r>
            <a:r>
              <a:rPr lang="en-US" sz="3600" dirty="0">
                <a:latin typeface="Calibri" panose="020F0502020204030204" pitchFamily="34" charset="0"/>
              </a:rPr>
              <a:t>Then the king promoted Daniel and gave him many great gifts, and he made him ruler over the whole province of Babylon and </a:t>
            </a:r>
            <a:r>
              <a:rPr lang="en-US" sz="3600" b="1" u="sng" dirty="0">
                <a:solidFill>
                  <a:srgbClr val="FFFFCC"/>
                </a:solidFill>
                <a:latin typeface="Calibri" panose="020F0502020204030204" pitchFamily="34" charset="0"/>
              </a:rPr>
              <a:t>chief prefect over all the wise men of Babylon</a:t>
            </a:r>
            <a:r>
              <a:rPr lang="en-US" sz="3600" dirty="0">
                <a:latin typeface="Calibri" panose="020F0502020204030204" pitchFamily="34" charset="0"/>
              </a:rPr>
              <a:t>.”</a:t>
            </a:r>
          </a:p>
        </p:txBody>
      </p:sp>
      <p:pic>
        <p:nvPicPr>
          <p:cNvPr id="3" name="Picture 2">
            <a:extLst>
              <a:ext uri="{FF2B5EF4-FFF2-40B4-BE49-F238E27FC236}">
                <a16:creationId xmlns:a16="http://schemas.microsoft.com/office/drawing/2014/main" id="{E23D4015-985E-7821-6242-01878B36F6E8}"/>
              </a:ext>
            </a:extLst>
          </p:cNvPr>
          <p:cNvPicPr>
            <a:picLocks noChangeAspect="1"/>
          </p:cNvPicPr>
          <p:nvPr/>
        </p:nvPicPr>
        <p:blipFill>
          <a:blip r:embed="rId3"/>
          <a:stretch>
            <a:fillRect/>
          </a:stretch>
        </p:blipFill>
        <p:spPr>
          <a:xfrm>
            <a:off x="5181600" y="3048000"/>
            <a:ext cx="1828800" cy="1828800"/>
          </a:xfrm>
          <a:prstGeom prst="rect">
            <a:avLst/>
          </a:prstGeom>
          <a:ln w="19050">
            <a:solidFill>
              <a:schemeClr val="tx1"/>
            </a:solidFill>
          </a:ln>
        </p:spPr>
      </p:pic>
    </p:spTree>
    <p:extLst>
      <p:ext uri="{BB962C8B-B14F-4D97-AF65-F5344CB8AC3E}">
        <p14:creationId xmlns:p14="http://schemas.microsoft.com/office/powerpoint/2010/main" val="367093306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E5580D-91B3-4FAA-9C52-352774748C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Numbers 24:17</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see him, but not now; I behold him, but not near;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 star shall come forth from Jacob, A scepter shall rise from Israel</a:t>
            </a:r>
            <a:r>
              <a:rPr lang="en-US" sz="3600" dirty="0">
                <a:effectLst>
                  <a:outerShdw blurRad="38100" dist="38100" dir="2700000" algn="tl">
                    <a:srgbClr val="000000">
                      <a:alpha val="43137"/>
                    </a:srgbClr>
                  </a:outerShdw>
                </a:effectLst>
                <a:latin typeface="Calibri" panose="020F0502020204030204" pitchFamily="34" charset="0"/>
              </a:rPr>
              <a:t>, And shall crush through the forehead of Moab, And tear down all the sons of </a:t>
            </a:r>
            <a:r>
              <a:rPr lang="en-US" sz="3600" dirty="0" err="1">
                <a:effectLst>
                  <a:outerShdw blurRad="38100" dist="38100" dir="2700000" algn="tl">
                    <a:srgbClr val="000000">
                      <a:alpha val="43137"/>
                    </a:srgbClr>
                  </a:outerShdw>
                </a:effectLst>
                <a:latin typeface="Calibri" panose="020F0502020204030204" pitchFamily="34" charset="0"/>
              </a:rPr>
              <a:t>Sheth</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0EE14C51-0340-7C15-8E1F-866B71E9B8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5229" y="3048000"/>
            <a:ext cx="2441542" cy="1828800"/>
          </a:xfrm>
          <a:prstGeom prst="rect">
            <a:avLst/>
          </a:prstGeom>
          <a:ln>
            <a:solidFill>
              <a:schemeClr val="tx1"/>
            </a:solidFill>
          </a:ln>
        </p:spPr>
      </p:pic>
    </p:spTree>
    <p:extLst>
      <p:ext uri="{BB962C8B-B14F-4D97-AF65-F5344CB8AC3E}">
        <p14:creationId xmlns:p14="http://schemas.microsoft.com/office/powerpoint/2010/main" val="326122924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2FB4D-CA4D-FF74-6AC0-91AAAB490FE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B71DB4-B122-4973-7076-14C3BD85C0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a:extLst>
              <a:ext uri="{FF2B5EF4-FFF2-40B4-BE49-F238E27FC236}">
                <a16:creationId xmlns:a16="http://schemas.microsoft.com/office/drawing/2014/main" id="{FE2A8B71-E8D2-56AA-A16B-E4324F8C50EC}"/>
              </a:ext>
            </a:extLst>
          </p:cNvPr>
          <p:cNvSpPr>
            <a:spLocks noChangeArrowheads="1"/>
          </p:cNvSpPr>
          <p:nvPr/>
        </p:nvSpPr>
        <p:spPr bwMode="auto">
          <a:xfrm>
            <a:off x="609600" y="1"/>
            <a:ext cx="10972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Deuteronomy 23:4</a:t>
            </a:r>
          </a:p>
          <a:p>
            <a:pPr algn="just"/>
            <a:r>
              <a:rPr lang="en-US" altLang="en-US" sz="3600" dirty="0">
                <a:latin typeface="Calibri" panose="020F0502020204030204" pitchFamily="34" charset="0"/>
              </a:rPr>
              <a:t>“</a:t>
            </a:r>
            <a:r>
              <a:rPr lang="en-US" sz="3600" dirty="0">
                <a:latin typeface="Calibri" panose="020F0502020204030204" pitchFamily="34" charset="0"/>
              </a:rPr>
              <a:t>because they did not meet you with food and water on the way when you came out of Egypt, and because they hired against you </a:t>
            </a:r>
            <a:r>
              <a:rPr lang="en-US" sz="3600" b="1" u="sng" dirty="0">
                <a:solidFill>
                  <a:srgbClr val="FFFFCC"/>
                </a:solidFill>
                <a:latin typeface="Calibri" panose="020F0502020204030204" pitchFamily="34" charset="0"/>
              </a:rPr>
              <a:t>Balaam</a:t>
            </a:r>
            <a:r>
              <a:rPr lang="en-US" sz="3600" dirty="0">
                <a:latin typeface="Calibri" panose="020F0502020204030204" pitchFamily="34" charset="0"/>
              </a:rPr>
              <a:t> the son of </a:t>
            </a:r>
            <a:r>
              <a:rPr lang="en-US" sz="3600" dirty="0" err="1">
                <a:latin typeface="Calibri" panose="020F0502020204030204" pitchFamily="34" charset="0"/>
              </a:rPr>
              <a:t>Beor</a:t>
            </a:r>
            <a:r>
              <a:rPr lang="en-US" sz="3600" dirty="0">
                <a:latin typeface="Calibri" panose="020F0502020204030204" pitchFamily="34" charset="0"/>
              </a:rPr>
              <a:t> from </a:t>
            </a:r>
            <a:r>
              <a:rPr lang="en-US" sz="3600" dirty="0" err="1">
                <a:latin typeface="Calibri" panose="020F0502020204030204" pitchFamily="34" charset="0"/>
              </a:rPr>
              <a:t>Pethor</a:t>
            </a:r>
            <a:r>
              <a:rPr lang="en-US" sz="3600" dirty="0">
                <a:latin typeface="Calibri" panose="020F0502020204030204" pitchFamily="34" charset="0"/>
              </a:rPr>
              <a:t> of </a:t>
            </a:r>
            <a:r>
              <a:rPr lang="en-US" sz="3600" b="1" u="sng" dirty="0">
                <a:solidFill>
                  <a:srgbClr val="FFFFCC"/>
                </a:solidFill>
                <a:latin typeface="Calibri" panose="020F0502020204030204" pitchFamily="34" charset="0"/>
              </a:rPr>
              <a:t>Mesopotamia</a:t>
            </a:r>
            <a:r>
              <a:rPr lang="en-US" sz="3600" dirty="0">
                <a:latin typeface="Calibri" panose="020F0502020204030204" pitchFamily="34" charset="0"/>
              </a:rPr>
              <a:t>, to curse you.”</a:t>
            </a:r>
          </a:p>
        </p:txBody>
      </p:sp>
      <p:pic>
        <p:nvPicPr>
          <p:cNvPr id="2" name="Picture 1">
            <a:extLst>
              <a:ext uri="{FF2B5EF4-FFF2-40B4-BE49-F238E27FC236}">
                <a16:creationId xmlns:a16="http://schemas.microsoft.com/office/drawing/2014/main" id="{8B799F13-1E1A-7BEC-F0A8-059B96F6F32A}"/>
              </a:ext>
            </a:extLst>
          </p:cNvPr>
          <p:cNvPicPr>
            <a:picLocks noChangeAspect="1"/>
          </p:cNvPicPr>
          <p:nvPr/>
        </p:nvPicPr>
        <p:blipFill>
          <a:blip r:embed="rId3"/>
          <a:srcRect r="35302" b="37543"/>
          <a:stretch/>
        </p:blipFill>
        <p:spPr>
          <a:xfrm>
            <a:off x="4847249" y="3048000"/>
            <a:ext cx="2497502" cy="1828800"/>
          </a:xfrm>
          <a:prstGeom prst="rect">
            <a:avLst/>
          </a:prstGeom>
          <a:ln w="28575">
            <a:solidFill>
              <a:schemeClr val="tx1"/>
            </a:solidFill>
          </a:ln>
        </p:spPr>
      </p:pic>
    </p:spTree>
    <p:extLst>
      <p:ext uri="{BB962C8B-B14F-4D97-AF65-F5344CB8AC3E}">
        <p14:creationId xmlns:p14="http://schemas.microsoft.com/office/powerpoint/2010/main" val="112703850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58D4487E-94EA-4672-AC02-B04225385C82}"/>
              </a:ext>
            </a:extLst>
          </p:cNvPr>
          <p:cNvSpPr>
            <a:spLocks noGrp="1" noChangeArrowheads="1"/>
          </p:cNvSpPr>
          <p:nvPr>
            <p:ph type="title"/>
          </p:nvPr>
        </p:nvSpPr>
        <p:spPr>
          <a:xfrm>
            <a:off x="1752600" y="228600"/>
            <a:ext cx="8686800" cy="914400"/>
          </a:xfrm>
        </p:spPr>
        <p:txBody>
          <a:bodyPr/>
          <a:lstStyle/>
          <a:p>
            <a:pPr marL="0" indent="0" eaLnBrk="1" hangingPunct="1">
              <a:buNone/>
              <a:defRPr/>
            </a:pPr>
            <a:r>
              <a:rPr lang="en-US" sz="4000" dirty="0"/>
              <a:t>15)  Messiah must die in a particular way</a:t>
            </a:r>
          </a:p>
        </p:txBody>
      </p:sp>
      <p:sp>
        <p:nvSpPr>
          <p:cNvPr id="68611" name="Rectangle 3">
            <a:extLst>
              <a:ext uri="{FF2B5EF4-FFF2-40B4-BE49-F238E27FC236}">
                <a16:creationId xmlns:a16="http://schemas.microsoft.com/office/drawing/2014/main" id="{0B744C8F-5EFA-410B-822A-407EB280BBFB}"/>
              </a:ext>
            </a:extLst>
          </p:cNvPr>
          <p:cNvSpPr>
            <a:spLocks noGrp="1" noChangeArrowheads="1"/>
          </p:cNvSpPr>
          <p:nvPr>
            <p:ph type="body" idx="1"/>
          </p:nvPr>
        </p:nvSpPr>
        <p:spPr>
          <a:xfrm>
            <a:off x="1981200" y="2743201"/>
            <a:ext cx="3924300" cy="568325"/>
          </a:xfrm>
        </p:spPr>
        <p:txBody>
          <a:bodyPr/>
          <a:lstStyle/>
          <a:p>
            <a:pPr eaLnBrk="1" hangingPunct="1">
              <a:lnSpc>
                <a:spcPct val="90000"/>
              </a:lnSpc>
              <a:buClr>
                <a:schemeClr val="tx2"/>
              </a:buClr>
              <a:buFont typeface="Wingdings" panose="05000000000000000000" pitchFamily="2" charset="2"/>
              <a:buChar char="n"/>
              <a:defRPr/>
            </a:pPr>
            <a:r>
              <a:rPr lang="en-US" sz="3600" dirty="0"/>
              <a:t>Zechariah 12:10</a:t>
            </a:r>
          </a:p>
        </p:txBody>
      </p:sp>
      <p:pic>
        <p:nvPicPr>
          <p:cNvPr id="40964" name="Picture 4" descr="C:\Documents and Settings\Owner\Application Data\Microsoft\Media Catalog\Downloaded Clips\cl3\BD07737_.wmf">
            <a:extLst>
              <a:ext uri="{FF2B5EF4-FFF2-40B4-BE49-F238E27FC236}">
                <a16:creationId xmlns:a16="http://schemas.microsoft.com/office/drawing/2014/main" id="{9947347E-E09C-4EED-AAAD-9D1528F56A4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0" y="1676401"/>
            <a:ext cx="3462338"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3D141E-153E-4B03-BB5A-8E047D65A67E}"/>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1"/>
            <a:ext cx="109728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will pour out on the house of David and on the inhabitants of Jerusalem, the Spirit of grace and of supplication, so that they will look on Me whom they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pierced</a:t>
            </a:r>
            <a:r>
              <a:rPr lang="en-US" sz="3600" dirty="0">
                <a:effectLst>
                  <a:outerShdw blurRad="38100" dist="38100" dir="2700000" algn="tl">
                    <a:srgbClr val="000000">
                      <a:alpha val="43137"/>
                    </a:srgbClr>
                  </a:outerShdw>
                </a:effectLst>
                <a:latin typeface="Calibri" panose="020F0502020204030204" pitchFamily="34" charset="0"/>
              </a:rPr>
              <a:t>; and they will mourn for Him, as one mourns for an only son, and they will weep bitterly over Him like the bitter weeping over a firstborn.”</a:t>
            </a:r>
          </a:p>
        </p:txBody>
      </p:sp>
    </p:spTree>
    <p:extLst>
      <p:ext uri="{BB962C8B-B14F-4D97-AF65-F5344CB8AC3E}">
        <p14:creationId xmlns:p14="http://schemas.microsoft.com/office/powerpoint/2010/main" val="121102725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marL="0" indent="0" algn="ctr">
              <a:buNone/>
            </a:pPr>
            <a:r>
              <a:rPr lang="en-US" altLang="en-US" sz="6000" dirty="0">
                <a:effectLst>
                  <a:outerShdw blurRad="38100" dist="38100" dir="2700000" algn="tl">
                    <a:srgbClr val="000000">
                      <a:alpha val="43137"/>
                    </a:srgbClr>
                  </a:outerShdw>
                </a:effectLst>
              </a:rPr>
              <a:t>Conclusion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B54F5-05BE-4675-AC5A-A848FE5D5A50}"/>
              </a:ext>
            </a:extLst>
          </p:cNvPr>
          <p:cNvSpPr>
            <a:spLocks noGrp="1"/>
          </p:cNvSpPr>
          <p:nvPr>
            <p:ph type="title"/>
          </p:nvPr>
        </p:nvSpPr>
        <p:spPr>
          <a:xfrm>
            <a:off x="2209800" y="228600"/>
            <a:ext cx="7772400" cy="685800"/>
          </a:xfrm>
        </p:spPr>
        <p:txBody>
          <a:bodyPr/>
          <a:lstStyle/>
          <a:p>
            <a:pPr algn="ctr">
              <a:buFontTx/>
              <a:buNone/>
              <a:defRPr/>
            </a:pPr>
            <a:r>
              <a:rPr lang="en-US" sz="4000" dirty="0"/>
              <a:t>Messiah Must Be:</a:t>
            </a:r>
          </a:p>
        </p:txBody>
      </p:sp>
      <p:sp>
        <p:nvSpPr>
          <p:cNvPr id="3" name="Content Placeholder 2">
            <a:extLst>
              <a:ext uri="{FF2B5EF4-FFF2-40B4-BE49-F238E27FC236}">
                <a16:creationId xmlns:a16="http://schemas.microsoft.com/office/drawing/2014/main" id="{11D67670-5107-413C-A302-9457E9C1C3AD}"/>
              </a:ext>
            </a:extLst>
          </p:cNvPr>
          <p:cNvSpPr>
            <a:spLocks noGrp="1"/>
          </p:cNvSpPr>
          <p:nvPr>
            <p:ph idx="1"/>
          </p:nvPr>
        </p:nvSpPr>
        <p:spPr>
          <a:xfrm>
            <a:off x="2705100" y="1143000"/>
            <a:ext cx="6781800" cy="5334000"/>
          </a:xfrm>
        </p:spPr>
        <p:txBody>
          <a:bodyPr/>
          <a:lstStyle/>
          <a:p>
            <a:pPr marL="457200" lvl="1" indent="-457200">
              <a:spcBef>
                <a:spcPts val="0"/>
              </a:spcBef>
              <a:spcAft>
                <a:spcPts val="1800"/>
              </a:spcAft>
              <a:buClr>
                <a:srgbClr val="FF66FF"/>
              </a:buClr>
              <a:defRPr/>
            </a:pPr>
            <a:r>
              <a:rPr lang="en-US" sz="3000" dirty="0"/>
              <a:t>A man (Gen 3:15)</a:t>
            </a:r>
          </a:p>
          <a:p>
            <a:pPr marL="457200" lvl="1" indent="-457200">
              <a:spcBef>
                <a:spcPts val="0"/>
              </a:spcBef>
              <a:spcAft>
                <a:spcPts val="1800"/>
              </a:spcAft>
              <a:buClr>
                <a:srgbClr val="FF66FF"/>
              </a:buClr>
              <a:defRPr/>
            </a:pPr>
            <a:r>
              <a:rPr lang="en-US" sz="3000" dirty="0"/>
              <a:t>Semitic (Gen 9:26)</a:t>
            </a:r>
          </a:p>
          <a:p>
            <a:pPr marL="457200" lvl="1" indent="-457200">
              <a:spcBef>
                <a:spcPts val="0"/>
              </a:spcBef>
              <a:spcAft>
                <a:spcPts val="1800"/>
              </a:spcAft>
              <a:buClr>
                <a:srgbClr val="FF66FF"/>
              </a:buClr>
              <a:defRPr/>
            </a:pPr>
            <a:r>
              <a:rPr lang="en-US" sz="3000" dirty="0"/>
              <a:t>From Abraham’s line (Gen 12:3)</a:t>
            </a:r>
          </a:p>
          <a:p>
            <a:pPr marL="457200" lvl="1" indent="-457200">
              <a:spcBef>
                <a:spcPts val="0"/>
              </a:spcBef>
              <a:spcAft>
                <a:spcPts val="1800"/>
              </a:spcAft>
              <a:buClr>
                <a:srgbClr val="FF66FF"/>
              </a:buClr>
              <a:defRPr/>
            </a:pPr>
            <a:r>
              <a:rPr lang="en-US" sz="3000" dirty="0"/>
              <a:t>From Isaac’s line (Gen 17:18-19)</a:t>
            </a:r>
          </a:p>
          <a:p>
            <a:pPr marL="457200" lvl="1" indent="-457200">
              <a:spcBef>
                <a:spcPts val="0"/>
              </a:spcBef>
              <a:spcAft>
                <a:spcPts val="1800"/>
              </a:spcAft>
              <a:buClr>
                <a:srgbClr val="FF66FF"/>
              </a:buClr>
              <a:defRPr/>
            </a:pPr>
            <a:r>
              <a:rPr lang="en-US" sz="3000" dirty="0"/>
              <a:t>From Jacob’s line (Num 24:17)</a:t>
            </a:r>
          </a:p>
          <a:p>
            <a:pPr marL="457200" lvl="1" indent="-457200">
              <a:spcBef>
                <a:spcPts val="0"/>
              </a:spcBef>
              <a:spcAft>
                <a:spcPts val="1800"/>
              </a:spcAft>
              <a:buClr>
                <a:srgbClr val="FF66FF"/>
              </a:buClr>
              <a:defRPr/>
            </a:pPr>
            <a:r>
              <a:rPr lang="en-US" sz="3000" dirty="0"/>
              <a:t>From the tribe of Judah (Gen 49:10)</a:t>
            </a:r>
          </a:p>
          <a:p>
            <a:pPr marL="457200" lvl="1" indent="-457200">
              <a:spcBef>
                <a:spcPts val="0"/>
              </a:spcBef>
              <a:spcAft>
                <a:spcPts val="1800"/>
              </a:spcAft>
              <a:buClr>
                <a:srgbClr val="FF66FF"/>
              </a:buClr>
              <a:defRPr/>
            </a:pPr>
            <a:r>
              <a:rPr lang="en-US" sz="3000" dirty="0"/>
              <a:t>From the family of Jesse (Isa 11:1)</a:t>
            </a:r>
          </a:p>
          <a:p>
            <a:pPr marL="457200" lvl="1" indent="-457200">
              <a:spcBef>
                <a:spcPts val="0"/>
              </a:spcBef>
              <a:spcAft>
                <a:spcPts val="1800"/>
              </a:spcAft>
              <a:buClr>
                <a:srgbClr val="FF66FF"/>
              </a:buClr>
              <a:defRPr/>
            </a:pPr>
            <a:r>
              <a:rPr lang="en-US" sz="3000" dirty="0"/>
              <a:t>From David’s line (2 Sam 7:16)</a:t>
            </a:r>
          </a:p>
        </p:txBody>
      </p:sp>
    </p:spTree>
    <p:extLst>
      <p:ext uri="{BB962C8B-B14F-4D97-AF65-F5344CB8AC3E}">
        <p14:creationId xmlns:p14="http://schemas.microsoft.com/office/powerpoint/2010/main" val="37285859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F114D4-C77B-4669-B1D3-1C489956D4CC}"/>
              </a:ext>
            </a:extLst>
          </p:cNvPr>
          <p:cNvSpPr>
            <a:spLocks noGrp="1"/>
          </p:cNvSpPr>
          <p:nvPr>
            <p:ph idx="1"/>
          </p:nvPr>
        </p:nvSpPr>
        <p:spPr>
          <a:xfrm>
            <a:off x="1676400" y="1143000"/>
            <a:ext cx="8839200" cy="4572000"/>
          </a:xfrm>
        </p:spPr>
        <p:txBody>
          <a:bodyPr/>
          <a:lstStyle/>
          <a:p>
            <a:pPr marL="685800" lvl="1" indent="-685800">
              <a:spcBef>
                <a:spcPts val="0"/>
              </a:spcBef>
              <a:spcAft>
                <a:spcPts val="1800"/>
              </a:spcAft>
              <a:buClr>
                <a:srgbClr val="FF66FF"/>
              </a:buClr>
              <a:buFont typeface="+mj-lt"/>
              <a:buAutoNum type="arabicPeriod" startAt="9"/>
              <a:defRPr/>
            </a:pPr>
            <a:r>
              <a:rPr lang="en-US" sz="3000" dirty="0"/>
              <a:t>From Solomon’s line (1 Chron 28:4-7)</a:t>
            </a:r>
          </a:p>
          <a:p>
            <a:pPr marL="685800" lvl="1" indent="-685800">
              <a:spcBef>
                <a:spcPts val="0"/>
              </a:spcBef>
              <a:spcAft>
                <a:spcPts val="1800"/>
              </a:spcAft>
              <a:buClr>
                <a:srgbClr val="FF66FF"/>
              </a:buClr>
              <a:buFont typeface="+mj-lt"/>
              <a:buAutoNum type="arabicPeriod" startAt="9"/>
              <a:defRPr/>
            </a:pPr>
            <a:r>
              <a:rPr lang="en-US" sz="3000" dirty="0"/>
              <a:t>Be born in Bethlehem (Micah 5:2)</a:t>
            </a:r>
          </a:p>
          <a:p>
            <a:pPr marL="685800" lvl="1" indent="-685800">
              <a:spcBef>
                <a:spcPts val="0"/>
              </a:spcBef>
              <a:spcAft>
                <a:spcPts val="1800"/>
              </a:spcAft>
              <a:buClr>
                <a:srgbClr val="FF66FF"/>
              </a:buClr>
              <a:buFont typeface="+mj-lt"/>
              <a:buAutoNum type="arabicPeriod" startAt="9"/>
              <a:defRPr/>
            </a:pPr>
            <a:r>
              <a:rPr lang="en-US" sz="3000" dirty="0"/>
              <a:t>Be born of a virgin (Isa 7:14)</a:t>
            </a:r>
          </a:p>
          <a:p>
            <a:pPr marL="685800" lvl="1" indent="-685800">
              <a:spcBef>
                <a:spcPts val="0"/>
              </a:spcBef>
              <a:spcAft>
                <a:spcPts val="1800"/>
              </a:spcAft>
              <a:buClr>
                <a:srgbClr val="FF66FF"/>
              </a:buClr>
              <a:buFont typeface="+mj-lt"/>
              <a:buAutoNum type="arabicPeriod" startAt="9"/>
              <a:defRPr/>
            </a:pPr>
            <a:r>
              <a:rPr lang="en-US" sz="3000" dirty="0"/>
              <a:t>Come before A.D. 70 (Mal 3:1)</a:t>
            </a:r>
          </a:p>
          <a:p>
            <a:pPr marL="685800" lvl="1" indent="-685800">
              <a:spcBef>
                <a:spcPts val="0"/>
              </a:spcBef>
              <a:spcAft>
                <a:spcPts val="1800"/>
              </a:spcAft>
              <a:buClr>
                <a:srgbClr val="FF66FF"/>
              </a:buClr>
              <a:buFont typeface="+mj-lt"/>
              <a:buAutoNum type="arabicPeriod" startAt="9"/>
              <a:defRPr/>
            </a:pPr>
            <a:r>
              <a:rPr lang="en-US" sz="3000" dirty="0"/>
              <a:t>Present Himself to Israel on 3/30/33 (Dan 9:25)</a:t>
            </a:r>
          </a:p>
          <a:p>
            <a:pPr marL="685800" lvl="1" indent="-685800">
              <a:spcBef>
                <a:spcPts val="0"/>
              </a:spcBef>
              <a:spcAft>
                <a:spcPts val="1800"/>
              </a:spcAft>
              <a:buClr>
                <a:srgbClr val="FF66FF"/>
              </a:buClr>
              <a:buFont typeface="+mj-lt"/>
              <a:buAutoNum type="arabicPeriod" startAt="9"/>
              <a:defRPr/>
            </a:pPr>
            <a:r>
              <a:rPr lang="en-US" sz="3000" dirty="0"/>
              <a:t>Present Himself to Israel a particular way (Zech 9:9)</a:t>
            </a:r>
          </a:p>
          <a:p>
            <a:pPr marL="685800" lvl="1" indent="-685800">
              <a:spcBef>
                <a:spcPts val="0"/>
              </a:spcBef>
              <a:spcAft>
                <a:spcPts val="1800"/>
              </a:spcAft>
              <a:buClr>
                <a:srgbClr val="FF66FF"/>
              </a:buClr>
              <a:buFont typeface="+mj-lt"/>
              <a:buAutoNum type="arabicPeriod" startAt="9"/>
              <a:defRPr/>
            </a:pPr>
            <a:r>
              <a:rPr lang="en-US" sz="3000" dirty="0"/>
              <a:t>Die in a particular way (Zech 12:10)</a:t>
            </a:r>
          </a:p>
        </p:txBody>
      </p:sp>
      <p:sp>
        <p:nvSpPr>
          <p:cNvPr id="4" name="Title 1">
            <a:extLst>
              <a:ext uri="{FF2B5EF4-FFF2-40B4-BE49-F238E27FC236}">
                <a16:creationId xmlns:a16="http://schemas.microsoft.com/office/drawing/2014/main" id="{97692124-B3E8-40D7-B299-ABF688E1D92A}"/>
              </a:ext>
            </a:extLst>
          </p:cNvPr>
          <p:cNvSpPr txBox="1">
            <a:spLocks/>
          </p:cNvSpPr>
          <p:nvPr/>
        </p:nvSpPr>
        <p:spPr bwMode="auto">
          <a:xfrm>
            <a:off x="2209800" y="228600"/>
            <a:ext cx="7772400" cy="6858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Calibri" panose="020F0502020204030204" pitchFamily="34" charset="0"/>
                <a:ea typeface="+mj-ea"/>
                <a:cs typeface="+mj-cs"/>
              </a:defRPr>
            </a:lvl1pPr>
            <a:lvl2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2pPr>
            <a:lvl3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3pPr>
            <a:lvl4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4pPr>
            <a:lvl5pPr marL="1117600" indent="-1117600" algn="l" rtl="0" eaLnBrk="0" fontAlgn="base" hangingPunct="0">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5pPr>
            <a:lvl6pPr marL="1574800" indent="-1117600" algn="l" rtl="0" fontAlgn="base">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6pPr>
            <a:lvl7pPr marL="2032000" indent="-1117600" algn="l" rtl="0" fontAlgn="base">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7pPr>
            <a:lvl8pPr marL="2489200" indent="-1117600" algn="l" rtl="0" fontAlgn="base">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8pPr>
            <a:lvl9pPr marL="2946400" indent="-1117600" algn="l" rtl="0" fontAlgn="base">
              <a:spcBef>
                <a:spcPct val="0"/>
              </a:spcBef>
              <a:spcAft>
                <a:spcPct val="0"/>
              </a:spcAft>
              <a:buAutoNum type="romanUcPeriod"/>
              <a:defRPr sz="4400">
                <a:solidFill>
                  <a:schemeClr val="tx2"/>
                </a:solidFill>
                <a:effectLst>
                  <a:outerShdw blurRad="38100" dist="38100" dir="2700000" algn="tl">
                    <a:srgbClr val="000000"/>
                  </a:outerShdw>
                </a:effectLst>
                <a:latin typeface="Times New Roman" charset="0"/>
              </a:defRPr>
            </a:lvl9pPr>
          </a:lstStyle>
          <a:p>
            <a:pPr algn="ctr">
              <a:buFontTx/>
              <a:buNone/>
              <a:defRPr/>
            </a:pPr>
            <a:r>
              <a:rPr lang="en-US" sz="4000" kern="0" dirty="0"/>
              <a:t>Messiah Must Be: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3C08445-6573-45D3-8B6C-52391D9B5568}"/>
              </a:ext>
            </a:extLst>
          </p:cNvPr>
          <p:cNvSpPr>
            <a:spLocks noGrp="1" noChangeArrowheads="1"/>
          </p:cNvSpPr>
          <p:nvPr>
            <p:ph type="title"/>
          </p:nvPr>
        </p:nvSpPr>
        <p:spPr>
          <a:xfrm>
            <a:off x="2209800" y="228600"/>
            <a:ext cx="7772400" cy="914400"/>
          </a:xfrm>
        </p:spPr>
        <p:txBody>
          <a:bodyPr/>
          <a:lstStyle/>
          <a:p>
            <a:pPr algn="ctr" eaLnBrk="1" hangingPunct="1">
              <a:buFontTx/>
              <a:buNone/>
              <a:defRPr/>
            </a:pPr>
            <a:r>
              <a:rPr lang="en-US" sz="4000" dirty="0"/>
              <a:t>So What?</a:t>
            </a:r>
          </a:p>
        </p:txBody>
      </p:sp>
      <p:sp>
        <p:nvSpPr>
          <p:cNvPr id="73731" name="Rectangle 3">
            <a:extLst>
              <a:ext uri="{FF2B5EF4-FFF2-40B4-BE49-F238E27FC236}">
                <a16:creationId xmlns:a16="http://schemas.microsoft.com/office/drawing/2014/main" id="{4059E1B4-68BD-4123-8A84-18902F5A5956}"/>
              </a:ext>
            </a:extLst>
          </p:cNvPr>
          <p:cNvSpPr>
            <a:spLocks noGrp="1" noChangeArrowheads="1"/>
          </p:cNvSpPr>
          <p:nvPr>
            <p:ph type="body" idx="1"/>
          </p:nvPr>
        </p:nvSpPr>
        <p:spPr>
          <a:xfrm>
            <a:off x="1066800" y="1143001"/>
            <a:ext cx="10058400" cy="4918075"/>
          </a:xfrm>
        </p:spPr>
        <p:txBody>
          <a:bodyPr/>
          <a:lstStyle/>
          <a:p>
            <a:pPr eaLnBrk="1" hangingPunct="1">
              <a:spcBef>
                <a:spcPts val="0"/>
              </a:spcBef>
              <a:spcAft>
                <a:spcPts val="3000"/>
              </a:spcAft>
              <a:buClr>
                <a:schemeClr val="tx2"/>
              </a:buClr>
              <a:buFont typeface="Wingdings" panose="05000000000000000000" pitchFamily="2" charset="2"/>
              <a:buChar char="n"/>
              <a:defRPr/>
            </a:pPr>
            <a:r>
              <a:rPr lang="en-US" dirty="0"/>
              <a:t>Do you understand what makes Christianity unique?</a:t>
            </a:r>
          </a:p>
          <a:p>
            <a:pPr eaLnBrk="1" hangingPunct="1">
              <a:spcBef>
                <a:spcPts val="0"/>
              </a:spcBef>
              <a:spcAft>
                <a:spcPts val="3000"/>
              </a:spcAft>
              <a:buClr>
                <a:schemeClr val="tx2"/>
              </a:buClr>
              <a:buFont typeface="Wingdings" panose="05000000000000000000" pitchFamily="2" charset="2"/>
              <a:buChar char="n"/>
              <a:defRPr/>
            </a:pPr>
            <a:r>
              <a:rPr lang="en-US" dirty="0"/>
              <a:t>Are you allowing God to lead your life?</a:t>
            </a:r>
          </a:p>
          <a:p>
            <a:pPr eaLnBrk="1" hangingPunct="1">
              <a:spcBef>
                <a:spcPts val="0"/>
              </a:spcBef>
              <a:spcAft>
                <a:spcPts val="3000"/>
              </a:spcAft>
              <a:buClr>
                <a:schemeClr val="tx2"/>
              </a:buClr>
              <a:buFont typeface="Wingdings" panose="05000000000000000000" pitchFamily="2" charset="2"/>
              <a:buChar char="n"/>
              <a:defRPr/>
            </a:pPr>
            <a:r>
              <a:rPr lang="en-US" dirty="0"/>
              <a:t>Have you considered Christ’s claims?</a:t>
            </a:r>
          </a:p>
          <a:p>
            <a:pPr marL="0" indent="0" eaLnBrk="1" hangingPunct="1">
              <a:buNone/>
              <a:defRPr/>
            </a:pPr>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2310</TotalTime>
  <Words>3644</Words>
  <Application>Microsoft Office PowerPoint</Application>
  <PresentationFormat>Widescreen</PresentationFormat>
  <Paragraphs>224</Paragraphs>
  <Slides>100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100</vt:i4>
      </vt:variant>
    </vt:vector>
  </HeadingPairs>
  <TitlesOfParts>
    <vt:vector size="106" baseType="lpstr">
      <vt:lpstr>Aptos</vt:lpstr>
      <vt:lpstr>Arial</vt:lpstr>
      <vt:lpstr>Calibri</vt:lpstr>
      <vt:lpstr>Times New Roman</vt:lpstr>
      <vt:lpstr>Wingdings</vt:lpstr>
      <vt:lpstr>Azure</vt:lpstr>
      <vt:lpstr>A Christmas Convergence*</vt:lpstr>
      <vt:lpstr>PowerPoint Presentation</vt:lpstr>
      <vt:lpstr>PowerPoint Presentation</vt:lpstr>
      <vt:lpstr>PowerPoint Presentation</vt:lpstr>
      <vt:lpstr>PowerPoint Presentation</vt:lpstr>
      <vt:lpstr>PowerPoint Presentation</vt:lpstr>
      <vt:lpstr>Messiah Must Be:</vt:lpstr>
      <vt:lpstr>PowerPoint Presentation</vt:lpstr>
      <vt:lpstr>PowerPoint Presentation</vt:lpstr>
      <vt:lpstr>Modern Example</vt:lpstr>
      <vt:lpstr>1)  Messiah must be a man</vt:lpstr>
      <vt:lpstr>PowerPoint Presentation</vt:lpstr>
      <vt:lpstr>PowerPoint Presentation</vt:lpstr>
      <vt:lpstr>2)  Messiah must be Semitic</vt:lpstr>
      <vt:lpstr>PowerPoint Presentation</vt:lpstr>
      <vt:lpstr>PowerPoint Presentation</vt:lpstr>
      <vt:lpstr>PowerPoint Presentation</vt:lpstr>
      <vt:lpstr>3)  Must be from Abraham’s line</vt:lpstr>
      <vt:lpstr>PowerPoint Presentation</vt:lpstr>
      <vt:lpstr>4)  Messiah must be from Isaac’s line</vt:lpstr>
      <vt:lpstr>PowerPoint Presentation</vt:lpstr>
      <vt:lpstr>PowerPoint Presentation</vt:lpstr>
      <vt:lpstr>5)  Messiah must be Jewish or from the line of Jacob</vt:lpstr>
      <vt:lpstr>PowerPoint Presentation</vt:lpstr>
      <vt:lpstr>PowerPoint Presentation</vt:lpstr>
      <vt:lpstr>Balaam's 7 Oracles Blessing Israel (Num. 23-24) </vt:lpstr>
      <vt:lpstr>Balaam's 7 Oracles Blessing Israel (Num. 23-24) </vt:lpstr>
      <vt:lpstr>Balaam's 7 Oracles Blessing Israel (Num. 23-24) </vt:lpstr>
      <vt:lpstr>PowerPoint Presentation</vt:lpstr>
      <vt:lpstr>PowerPoint Presentation</vt:lpstr>
      <vt:lpstr>PowerPoint Presentation</vt:lpstr>
      <vt:lpstr>PowerPoint Presentation</vt:lpstr>
      <vt:lpstr>PowerPoint Presentation</vt:lpstr>
      <vt:lpstr>PowerPoint Presentation</vt:lpstr>
      <vt:lpstr>East = Babylon</vt:lpstr>
      <vt:lpstr>PowerPoint Presentation</vt:lpstr>
      <vt:lpstr>PowerPoint Presentation</vt:lpstr>
      <vt:lpstr>PowerPoint Presentation</vt:lpstr>
      <vt:lpstr>PowerPoint Presentation</vt:lpstr>
      <vt:lpstr>PowerPoint Presentation</vt:lpstr>
      <vt:lpstr>PowerPoint Presentation</vt:lpstr>
      <vt:lpstr>6)  Messiah must be from the tribe of Judah</vt:lpstr>
      <vt:lpstr>PowerPoint Presentation</vt:lpstr>
      <vt:lpstr>PowerPoint Presentation</vt:lpstr>
      <vt:lpstr>PowerPoint Presentation</vt:lpstr>
      <vt:lpstr>Messiah must be from the tribe of Judah</vt:lpstr>
      <vt:lpstr>PowerPoint Presentation</vt:lpstr>
      <vt:lpstr>7)  Messiah must be from the family of Jesse</vt:lpstr>
      <vt:lpstr>PowerPoint Presentation</vt:lpstr>
      <vt:lpstr>PowerPoint Presentation</vt:lpstr>
      <vt:lpstr>PowerPoint Presentation</vt:lpstr>
      <vt:lpstr>8)  Messiah must be from the line of David</vt:lpstr>
      <vt:lpstr>PowerPoint Presentation</vt:lpstr>
      <vt:lpstr>9)  Messiah must be from the line of Solomon</vt:lpstr>
      <vt:lpstr>PowerPoint Presentation</vt:lpstr>
      <vt:lpstr>Messiah Must Be:</vt:lpstr>
      <vt:lpstr>PowerPoint Presentation</vt:lpstr>
      <vt:lpstr>10)  Messiah must be born in Bethlehem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Messiah must be born of a virgin</vt:lpstr>
      <vt:lpstr>PowerPoint Presentation</vt:lpstr>
      <vt:lpstr>Almah Does Mean Virgin</vt:lpstr>
      <vt:lpstr>PowerPoint Presentation</vt:lpstr>
      <vt:lpstr>PowerPoint Presentation</vt:lpstr>
      <vt:lpstr>PowerPoint Presentation</vt:lpstr>
      <vt:lpstr>12)  Messiah must come before A.D. 70</vt:lpstr>
      <vt:lpstr>PowerPoint Presentation</vt:lpstr>
      <vt:lpstr>ISRAEL’S FOUR TEMPLES</vt:lpstr>
      <vt:lpstr>PowerPoint Presentation</vt:lpstr>
      <vt:lpstr>PowerPoint Presentation</vt:lpstr>
      <vt:lpstr>PowerPoint Presentation</vt:lpstr>
      <vt:lpstr>13) Messiah must present Himself to Israel on March 30, A.D.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 Babylon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15)  Messiah must die in a particular way</vt:lpstr>
      <vt:lpstr>PowerPoint Presentation</vt:lpstr>
      <vt:lpstr>Conclusion</vt:lpstr>
      <vt:lpstr>Messiah Must Be:</vt:lpstr>
      <vt:lpstr>PowerPoint Presentation</vt:lpstr>
      <vt:lpstr>So What?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OT Prophecies Reveal Messiah</dc:title>
  <dc:subject>How OT Prophecies Reveal Messiah</dc:subject>
  <dc:creator>A. Woods</dc:creator>
  <cp:lastModifiedBy>anne woods</cp:lastModifiedBy>
  <cp:revision>185</cp:revision>
  <dcterms:created xsi:type="dcterms:W3CDTF">2005-01-15T18:43:59Z</dcterms:created>
  <dcterms:modified xsi:type="dcterms:W3CDTF">2024-12-22T03:28:39Z</dcterms:modified>
</cp:coreProperties>
</file>