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8"/>
  </p:notesMasterIdLst>
  <p:handoutMasterIdLst>
    <p:handoutMasterId r:id="rId59"/>
  </p:handoutMasterIdLst>
  <p:sldIdLst>
    <p:sldId id="2094" r:id="rId2"/>
    <p:sldId id="9505" r:id="rId3"/>
    <p:sldId id="12193" r:id="rId4"/>
    <p:sldId id="12255" r:id="rId5"/>
    <p:sldId id="12198" r:id="rId6"/>
    <p:sldId id="12298" r:id="rId7"/>
    <p:sldId id="12283" r:id="rId8"/>
    <p:sldId id="12254" r:id="rId9"/>
    <p:sldId id="12284" r:id="rId10"/>
    <p:sldId id="12289" r:id="rId11"/>
    <p:sldId id="3193" r:id="rId12"/>
    <p:sldId id="12290" r:id="rId13"/>
    <p:sldId id="12291" r:id="rId14"/>
    <p:sldId id="12292" r:id="rId15"/>
    <p:sldId id="12269" r:id="rId16"/>
    <p:sldId id="12201" r:id="rId17"/>
    <p:sldId id="12268" r:id="rId18"/>
    <p:sldId id="3694" r:id="rId19"/>
    <p:sldId id="2058" r:id="rId20"/>
    <p:sldId id="12293" r:id="rId21"/>
    <p:sldId id="12299" r:id="rId22"/>
    <p:sldId id="12294" r:id="rId23"/>
    <p:sldId id="3538" r:id="rId24"/>
    <p:sldId id="4163" r:id="rId25"/>
    <p:sldId id="813" r:id="rId26"/>
    <p:sldId id="1232" r:id="rId27"/>
    <p:sldId id="10120" r:id="rId28"/>
    <p:sldId id="1019" r:id="rId29"/>
    <p:sldId id="2313" r:id="rId30"/>
    <p:sldId id="12295" r:id="rId31"/>
    <p:sldId id="12270" r:id="rId32"/>
    <p:sldId id="12271" r:id="rId33"/>
    <p:sldId id="12217" r:id="rId34"/>
    <p:sldId id="12272" r:id="rId35"/>
    <p:sldId id="12296" r:id="rId36"/>
    <p:sldId id="12300" r:id="rId37"/>
    <p:sldId id="12301" r:id="rId38"/>
    <p:sldId id="8520" r:id="rId39"/>
    <p:sldId id="2074" r:id="rId40"/>
    <p:sldId id="12297" r:id="rId41"/>
    <p:sldId id="12273" r:id="rId42"/>
    <p:sldId id="12230" r:id="rId43"/>
    <p:sldId id="12274" r:id="rId44"/>
    <p:sldId id="12276" r:id="rId45"/>
    <p:sldId id="12277" r:id="rId46"/>
    <p:sldId id="12278" r:id="rId47"/>
    <p:sldId id="7327" r:id="rId48"/>
    <p:sldId id="12275" r:id="rId49"/>
    <p:sldId id="12279" r:id="rId50"/>
    <p:sldId id="12280" r:id="rId51"/>
    <p:sldId id="12281" r:id="rId52"/>
    <p:sldId id="10420" r:id="rId53"/>
    <p:sldId id="10569" r:id="rId54"/>
    <p:sldId id="12139" r:id="rId55"/>
    <p:sldId id="12282" r:id="rId56"/>
    <p:sldId id="12140" r:id="rId57"/>
  </p:sldIdLst>
  <p:sldSz cx="12192000" cy="6858000"/>
  <p:notesSz cx="7315200" cy="9601200"/>
  <p:custDataLst>
    <p:tags r:id="rId60"/>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8000"/>
    <a:srgbClr val="CC66FF"/>
    <a:srgbClr val="00FF00"/>
    <a:srgbClr val="99FFCC"/>
    <a:srgbClr val="FF99FF"/>
    <a:srgbClr val="FF00FF"/>
    <a:srgbClr val="00CC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0" autoAdjust="0"/>
    <p:restoredTop sz="96191" autoAdjust="0"/>
  </p:normalViewPr>
  <p:slideViewPr>
    <p:cSldViewPr>
      <p:cViewPr>
        <p:scale>
          <a:sx n="100" d="100"/>
          <a:sy n="100" d="100"/>
        </p:scale>
        <p:origin x="629" y="3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3" d="100"/>
          <a:sy n="113" d="100"/>
        </p:scale>
        <p:origin x="4460" y="8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92D2AB30-B469-4E5C-BEF3-837BFCAB84F2}"/>
    <pc:docChg chg="custSel addSld delSld modSld sldOrd">
      <pc:chgData name="Jim McGowan" userId="e2c7446dd3aca506" providerId="LiveId" clId="{92D2AB30-B469-4E5C-BEF3-837BFCAB84F2}" dt="2024-10-10T18:13:47.982" v="418" actId="47"/>
      <pc:docMkLst>
        <pc:docMk/>
      </pc:docMkLst>
      <pc:sldChg chg="modSp mod">
        <pc:chgData name="Jim McGowan" userId="e2c7446dd3aca506" providerId="LiveId" clId="{92D2AB30-B469-4E5C-BEF3-837BFCAB84F2}" dt="2024-10-10T17:29:49.336" v="4" actId="948"/>
        <pc:sldMkLst>
          <pc:docMk/>
          <pc:sldMk cId="2078787147" sldId="11889"/>
        </pc:sldMkLst>
      </pc:sldChg>
      <pc:sldChg chg="modSp mod">
        <pc:chgData name="Jim McGowan" userId="e2c7446dd3aca506" providerId="LiveId" clId="{92D2AB30-B469-4E5C-BEF3-837BFCAB84F2}" dt="2024-10-10T18:10:47.973" v="400" actId="14100"/>
        <pc:sldMkLst>
          <pc:docMk/>
          <pc:sldMk cId="2167445180" sldId="11890"/>
        </pc:sldMkLst>
      </pc:sldChg>
      <pc:sldChg chg="modSp mod">
        <pc:chgData name="Jim McGowan" userId="e2c7446dd3aca506" providerId="LiveId" clId="{92D2AB30-B469-4E5C-BEF3-837BFCAB84F2}" dt="2024-10-10T17:30:29.019" v="7" actId="14100"/>
        <pc:sldMkLst>
          <pc:docMk/>
          <pc:sldMk cId="3589327575" sldId="11965"/>
        </pc:sldMkLst>
      </pc:sldChg>
      <pc:sldChg chg="del">
        <pc:chgData name="Jim McGowan" userId="e2c7446dd3aca506" providerId="LiveId" clId="{92D2AB30-B469-4E5C-BEF3-837BFCAB84F2}" dt="2024-10-10T17:37:57.407" v="64" actId="47"/>
        <pc:sldMkLst>
          <pc:docMk/>
          <pc:sldMk cId="1694660998" sldId="11966"/>
        </pc:sldMkLst>
      </pc:sldChg>
      <pc:sldChg chg="del">
        <pc:chgData name="Jim McGowan" userId="e2c7446dd3aca506" providerId="LiveId" clId="{92D2AB30-B469-4E5C-BEF3-837BFCAB84F2}" dt="2024-10-10T17:38:35.525" v="68" actId="47"/>
        <pc:sldMkLst>
          <pc:docMk/>
          <pc:sldMk cId="1647794937" sldId="11967"/>
        </pc:sldMkLst>
      </pc:sldChg>
      <pc:sldChg chg="del">
        <pc:chgData name="Jim McGowan" userId="e2c7446dd3aca506" providerId="LiveId" clId="{92D2AB30-B469-4E5C-BEF3-837BFCAB84F2}" dt="2024-10-10T17:39:07.462" v="72" actId="47"/>
        <pc:sldMkLst>
          <pc:docMk/>
          <pc:sldMk cId="2313765603" sldId="11968"/>
        </pc:sldMkLst>
      </pc:sldChg>
      <pc:sldChg chg="del">
        <pc:chgData name="Jim McGowan" userId="e2c7446dd3aca506" providerId="LiveId" clId="{92D2AB30-B469-4E5C-BEF3-837BFCAB84F2}" dt="2024-10-10T17:40:51.606" v="76" actId="47"/>
        <pc:sldMkLst>
          <pc:docMk/>
          <pc:sldMk cId="1146326486" sldId="11969"/>
        </pc:sldMkLst>
      </pc:sldChg>
      <pc:sldChg chg="addSp delSp modSp mod">
        <pc:chgData name="Jim McGowan" userId="e2c7446dd3aca506" providerId="LiveId" clId="{92D2AB30-B469-4E5C-BEF3-837BFCAB84F2}" dt="2024-10-10T17:35:39.209" v="42" actId="14100"/>
        <pc:sldMkLst>
          <pc:docMk/>
          <pc:sldMk cId="3987483774" sldId="11978"/>
        </pc:sldMkLst>
      </pc:sldChg>
      <pc:sldChg chg="del">
        <pc:chgData name="Jim McGowan" userId="e2c7446dd3aca506" providerId="LiveId" clId="{92D2AB30-B469-4E5C-BEF3-837BFCAB84F2}" dt="2024-10-10T17:35:59.956" v="44" actId="47"/>
        <pc:sldMkLst>
          <pc:docMk/>
          <pc:sldMk cId="1670157170" sldId="11979"/>
        </pc:sldMkLst>
      </pc:sldChg>
      <pc:sldChg chg="del">
        <pc:chgData name="Jim McGowan" userId="e2c7446dd3aca506" providerId="LiveId" clId="{92D2AB30-B469-4E5C-BEF3-837BFCAB84F2}" dt="2024-10-10T17:36:18.054" v="48" actId="47"/>
        <pc:sldMkLst>
          <pc:docMk/>
          <pc:sldMk cId="354092059" sldId="11980"/>
        </pc:sldMkLst>
      </pc:sldChg>
      <pc:sldChg chg="del">
        <pc:chgData name="Jim McGowan" userId="e2c7446dd3aca506" providerId="LiveId" clId="{92D2AB30-B469-4E5C-BEF3-837BFCAB84F2}" dt="2024-10-10T17:36:36.687" v="52" actId="47"/>
        <pc:sldMkLst>
          <pc:docMk/>
          <pc:sldMk cId="1857521205" sldId="11981"/>
        </pc:sldMkLst>
      </pc:sldChg>
      <pc:sldChg chg="del">
        <pc:chgData name="Jim McGowan" userId="e2c7446dd3aca506" providerId="LiveId" clId="{92D2AB30-B469-4E5C-BEF3-837BFCAB84F2}" dt="2024-10-10T17:36:57.942" v="56" actId="47"/>
        <pc:sldMkLst>
          <pc:docMk/>
          <pc:sldMk cId="2094636806" sldId="11982"/>
        </pc:sldMkLst>
      </pc:sldChg>
      <pc:sldChg chg="del">
        <pc:chgData name="Jim McGowan" userId="e2c7446dd3aca506" providerId="LiveId" clId="{92D2AB30-B469-4E5C-BEF3-837BFCAB84F2}" dt="2024-10-10T17:37:16.718" v="60" actId="47"/>
        <pc:sldMkLst>
          <pc:docMk/>
          <pc:sldMk cId="2927563112" sldId="11983"/>
        </pc:sldMkLst>
      </pc:sldChg>
      <pc:sldChg chg="addSp delSp modSp mod">
        <pc:chgData name="Jim McGowan" userId="e2c7446dd3aca506" providerId="LiveId" clId="{92D2AB30-B469-4E5C-BEF3-837BFCAB84F2}" dt="2024-10-10T17:31:06.870" v="10" actId="14100"/>
        <pc:sldMkLst>
          <pc:docMk/>
          <pc:sldMk cId="4239999424" sldId="11984"/>
        </pc:sldMkLst>
      </pc:sldChg>
      <pc:sldChg chg="addSp delSp modSp mod">
        <pc:chgData name="Jim McGowan" userId="e2c7446dd3aca506" providerId="LiveId" clId="{92D2AB30-B469-4E5C-BEF3-837BFCAB84F2}" dt="2024-10-10T17:31:14.795" v="12"/>
        <pc:sldMkLst>
          <pc:docMk/>
          <pc:sldMk cId="1024034892" sldId="11985"/>
        </pc:sldMkLst>
      </pc:sldChg>
      <pc:sldChg chg="addSp delSp modSp mod">
        <pc:chgData name="Jim McGowan" userId="e2c7446dd3aca506" providerId="LiveId" clId="{92D2AB30-B469-4E5C-BEF3-837BFCAB84F2}" dt="2024-10-10T17:31:33.520" v="14"/>
        <pc:sldMkLst>
          <pc:docMk/>
          <pc:sldMk cId="3895534548" sldId="11986"/>
        </pc:sldMkLst>
      </pc:sldChg>
      <pc:sldChg chg="addSp delSp modSp mod">
        <pc:chgData name="Jim McGowan" userId="e2c7446dd3aca506" providerId="LiveId" clId="{92D2AB30-B469-4E5C-BEF3-837BFCAB84F2}" dt="2024-10-10T17:31:40.064" v="16"/>
        <pc:sldMkLst>
          <pc:docMk/>
          <pc:sldMk cId="3619784559" sldId="11987"/>
        </pc:sldMkLst>
      </pc:sldChg>
      <pc:sldChg chg="addSp delSp modSp mod">
        <pc:chgData name="Jim McGowan" userId="e2c7446dd3aca506" providerId="LiveId" clId="{92D2AB30-B469-4E5C-BEF3-837BFCAB84F2}" dt="2024-10-10T17:31:46.941" v="18" actId="478"/>
        <pc:sldMkLst>
          <pc:docMk/>
          <pc:sldMk cId="4205559654" sldId="11988"/>
        </pc:sldMkLst>
      </pc:sldChg>
      <pc:sldChg chg="addSp delSp modSp mod">
        <pc:chgData name="Jim McGowan" userId="e2c7446dd3aca506" providerId="LiveId" clId="{92D2AB30-B469-4E5C-BEF3-837BFCAB84F2}" dt="2024-10-10T17:33:19.677" v="26" actId="478"/>
        <pc:sldMkLst>
          <pc:docMk/>
          <pc:sldMk cId="4148144935" sldId="11989"/>
        </pc:sldMkLst>
      </pc:sldChg>
      <pc:sldChg chg="modSp mod">
        <pc:chgData name="Jim McGowan" userId="e2c7446dd3aca506" providerId="LiveId" clId="{92D2AB30-B469-4E5C-BEF3-837BFCAB84F2}" dt="2024-10-10T17:32:45.687" v="20" actId="14100"/>
        <pc:sldMkLst>
          <pc:docMk/>
          <pc:sldMk cId="735782384" sldId="11990"/>
        </pc:sldMkLst>
      </pc:sldChg>
      <pc:sldChg chg="modSp mod">
        <pc:chgData name="Jim McGowan" userId="e2c7446dd3aca506" providerId="LiveId" clId="{92D2AB30-B469-4E5C-BEF3-837BFCAB84F2}" dt="2024-10-10T17:32:59.045" v="22" actId="14100"/>
        <pc:sldMkLst>
          <pc:docMk/>
          <pc:sldMk cId="1578438820" sldId="11991"/>
        </pc:sldMkLst>
      </pc:sldChg>
      <pc:sldChg chg="modSp mod">
        <pc:chgData name="Jim McGowan" userId="e2c7446dd3aca506" providerId="LiveId" clId="{92D2AB30-B469-4E5C-BEF3-837BFCAB84F2}" dt="2024-10-10T17:33:06.856" v="23" actId="14100"/>
        <pc:sldMkLst>
          <pc:docMk/>
          <pc:sldMk cId="3685149428" sldId="11992"/>
        </pc:sldMkLst>
      </pc:sldChg>
      <pc:sldChg chg="modSp mod">
        <pc:chgData name="Jim McGowan" userId="e2c7446dd3aca506" providerId="LiveId" clId="{92D2AB30-B469-4E5C-BEF3-837BFCAB84F2}" dt="2024-10-10T17:33:12.959" v="24" actId="14100"/>
        <pc:sldMkLst>
          <pc:docMk/>
          <pc:sldMk cId="603443760" sldId="11993"/>
        </pc:sldMkLst>
      </pc:sldChg>
      <pc:sldChg chg="modSp mod">
        <pc:chgData name="Jim McGowan" userId="e2c7446dd3aca506" providerId="LiveId" clId="{92D2AB30-B469-4E5C-BEF3-837BFCAB84F2}" dt="2024-10-10T17:33:36.612" v="27" actId="14100"/>
        <pc:sldMkLst>
          <pc:docMk/>
          <pc:sldMk cId="888627031" sldId="11994"/>
        </pc:sldMkLst>
      </pc:sldChg>
      <pc:sldChg chg="modSp mod">
        <pc:chgData name="Jim McGowan" userId="e2c7446dd3aca506" providerId="LiveId" clId="{92D2AB30-B469-4E5C-BEF3-837BFCAB84F2}" dt="2024-10-10T17:33:41.620" v="28" actId="14100"/>
        <pc:sldMkLst>
          <pc:docMk/>
          <pc:sldMk cId="4075413295" sldId="11995"/>
        </pc:sldMkLst>
      </pc:sldChg>
      <pc:sldChg chg="modSp mod">
        <pc:chgData name="Jim McGowan" userId="e2c7446dd3aca506" providerId="LiveId" clId="{92D2AB30-B469-4E5C-BEF3-837BFCAB84F2}" dt="2024-10-10T17:33:48.097" v="29" actId="14100"/>
        <pc:sldMkLst>
          <pc:docMk/>
          <pc:sldMk cId="3664441002" sldId="11996"/>
        </pc:sldMkLst>
      </pc:sldChg>
      <pc:sldChg chg="modSp mod">
        <pc:chgData name="Jim McGowan" userId="e2c7446dd3aca506" providerId="LiveId" clId="{92D2AB30-B469-4E5C-BEF3-837BFCAB84F2}" dt="2024-10-10T17:33:53.965" v="30" actId="14100"/>
        <pc:sldMkLst>
          <pc:docMk/>
          <pc:sldMk cId="952996921" sldId="11997"/>
        </pc:sldMkLst>
      </pc:sldChg>
      <pc:sldChg chg="modSp mod">
        <pc:chgData name="Jim McGowan" userId="e2c7446dd3aca506" providerId="LiveId" clId="{92D2AB30-B469-4E5C-BEF3-837BFCAB84F2}" dt="2024-10-10T17:42:00.442" v="81" actId="948"/>
        <pc:sldMkLst>
          <pc:docMk/>
          <pc:sldMk cId="2891336805" sldId="11998"/>
        </pc:sldMkLst>
      </pc:sldChg>
      <pc:sldChg chg="modSp mod">
        <pc:chgData name="Jim McGowan" userId="e2c7446dd3aca506" providerId="LiveId" clId="{92D2AB30-B469-4E5C-BEF3-837BFCAB84F2}" dt="2024-10-10T17:42:25.744" v="83" actId="948"/>
        <pc:sldMkLst>
          <pc:docMk/>
          <pc:sldMk cId="3138746021" sldId="11999"/>
        </pc:sldMkLst>
      </pc:sldChg>
      <pc:sldChg chg="modSp mod">
        <pc:chgData name="Jim McGowan" userId="e2c7446dd3aca506" providerId="LiveId" clId="{92D2AB30-B469-4E5C-BEF3-837BFCAB84F2}" dt="2024-10-10T17:42:36.924" v="85" actId="948"/>
        <pc:sldMkLst>
          <pc:docMk/>
          <pc:sldMk cId="1585006672" sldId="12000"/>
        </pc:sldMkLst>
      </pc:sldChg>
      <pc:sldChg chg="addSp delSp modSp mod">
        <pc:chgData name="Jim McGowan" userId="e2c7446dd3aca506" providerId="LiveId" clId="{92D2AB30-B469-4E5C-BEF3-837BFCAB84F2}" dt="2024-10-10T17:42:45.726" v="87" actId="478"/>
        <pc:sldMkLst>
          <pc:docMk/>
          <pc:sldMk cId="3687525687" sldId="12005"/>
        </pc:sldMkLst>
      </pc:sldChg>
      <pc:sldChg chg="addSp delSp modSp mod">
        <pc:chgData name="Jim McGowan" userId="e2c7446dd3aca506" providerId="LiveId" clId="{92D2AB30-B469-4E5C-BEF3-837BFCAB84F2}" dt="2024-10-10T17:42:48.809" v="89"/>
        <pc:sldMkLst>
          <pc:docMk/>
          <pc:sldMk cId="4018936813" sldId="12006"/>
        </pc:sldMkLst>
      </pc:sldChg>
      <pc:sldChg chg="addSp delSp modSp mod">
        <pc:chgData name="Jim McGowan" userId="e2c7446dd3aca506" providerId="LiveId" clId="{92D2AB30-B469-4E5C-BEF3-837BFCAB84F2}" dt="2024-10-10T17:42:54.353" v="91"/>
        <pc:sldMkLst>
          <pc:docMk/>
          <pc:sldMk cId="1581976449" sldId="12007"/>
        </pc:sldMkLst>
      </pc:sldChg>
      <pc:sldChg chg="addSp delSp modSp mod">
        <pc:chgData name="Jim McGowan" userId="e2c7446dd3aca506" providerId="LiveId" clId="{92D2AB30-B469-4E5C-BEF3-837BFCAB84F2}" dt="2024-10-10T17:42:58.289" v="93"/>
        <pc:sldMkLst>
          <pc:docMk/>
          <pc:sldMk cId="1228906480" sldId="12008"/>
        </pc:sldMkLst>
      </pc:sldChg>
      <pc:sldChg chg="addSp delSp modSp mod">
        <pc:chgData name="Jim McGowan" userId="e2c7446dd3aca506" providerId="LiveId" clId="{92D2AB30-B469-4E5C-BEF3-837BFCAB84F2}" dt="2024-10-10T17:43:00.848" v="95"/>
        <pc:sldMkLst>
          <pc:docMk/>
          <pc:sldMk cId="258276966" sldId="12009"/>
        </pc:sldMkLst>
      </pc:sldChg>
      <pc:sldChg chg="addSp delSp modSp mod">
        <pc:chgData name="Jim McGowan" userId="e2c7446dd3aca506" providerId="LiveId" clId="{92D2AB30-B469-4E5C-BEF3-837BFCAB84F2}" dt="2024-10-10T17:43:15.568" v="101"/>
        <pc:sldMkLst>
          <pc:docMk/>
          <pc:sldMk cId="1495218523" sldId="12011"/>
        </pc:sldMkLst>
      </pc:sldChg>
      <pc:sldChg chg="addSp delSp modSp mod">
        <pc:chgData name="Jim McGowan" userId="e2c7446dd3aca506" providerId="LiveId" clId="{92D2AB30-B469-4E5C-BEF3-837BFCAB84F2}" dt="2024-10-10T17:43:18.226" v="103"/>
        <pc:sldMkLst>
          <pc:docMk/>
          <pc:sldMk cId="4258916417" sldId="12012"/>
        </pc:sldMkLst>
      </pc:sldChg>
      <pc:sldChg chg="addSp delSp modSp mod">
        <pc:chgData name="Jim McGowan" userId="e2c7446dd3aca506" providerId="LiveId" clId="{92D2AB30-B469-4E5C-BEF3-837BFCAB84F2}" dt="2024-10-10T17:43:12.937" v="99"/>
        <pc:sldMkLst>
          <pc:docMk/>
          <pc:sldMk cId="995968060" sldId="12013"/>
        </pc:sldMkLst>
      </pc:sldChg>
      <pc:sldChg chg="modSp mod">
        <pc:chgData name="Jim McGowan" userId="e2c7446dd3aca506" providerId="LiveId" clId="{92D2AB30-B469-4E5C-BEF3-837BFCAB84F2}" dt="2024-10-10T17:46:32.135" v="187" actId="14100"/>
        <pc:sldMkLst>
          <pc:docMk/>
          <pc:sldMk cId="1976768517" sldId="12014"/>
        </pc:sldMkLst>
      </pc:sldChg>
      <pc:sldChg chg="modSp mod">
        <pc:chgData name="Jim McGowan" userId="e2c7446dd3aca506" providerId="LiveId" clId="{92D2AB30-B469-4E5C-BEF3-837BFCAB84F2}" dt="2024-10-10T17:46:52.448" v="188" actId="14100"/>
        <pc:sldMkLst>
          <pc:docMk/>
          <pc:sldMk cId="752323144" sldId="12015"/>
        </pc:sldMkLst>
      </pc:sldChg>
      <pc:sldChg chg="modSp mod">
        <pc:chgData name="Jim McGowan" userId="e2c7446dd3aca506" providerId="LiveId" clId="{92D2AB30-B469-4E5C-BEF3-837BFCAB84F2}" dt="2024-10-10T17:46:59.464" v="189" actId="14100"/>
        <pc:sldMkLst>
          <pc:docMk/>
          <pc:sldMk cId="382142108" sldId="12016"/>
        </pc:sldMkLst>
      </pc:sldChg>
      <pc:sldChg chg="addSp delSp modSp mod">
        <pc:chgData name="Jim McGowan" userId="e2c7446dd3aca506" providerId="LiveId" clId="{92D2AB30-B469-4E5C-BEF3-837BFCAB84F2}" dt="2024-10-10T17:47:12.437" v="191" actId="14100"/>
        <pc:sldMkLst>
          <pc:docMk/>
          <pc:sldMk cId="2909355464" sldId="12017"/>
        </pc:sldMkLst>
      </pc:sldChg>
      <pc:sldChg chg="modSp mod">
        <pc:chgData name="Jim McGowan" userId="e2c7446dd3aca506" providerId="LiveId" clId="{92D2AB30-B469-4E5C-BEF3-837BFCAB84F2}" dt="2024-10-10T17:47:24.016" v="192" actId="14100"/>
        <pc:sldMkLst>
          <pc:docMk/>
          <pc:sldMk cId="1034534019" sldId="12018"/>
        </pc:sldMkLst>
      </pc:sldChg>
      <pc:sldChg chg="modSp mod">
        <pc:chgData name="Jim McGowan" userId="e2c7446dd3aca506" providerId="LiveId" clId="{92D2AB30-B469-4E5C-BEF3-837BFCAB84F2}" dt="2024-10-10T17:47:28.991" v="193" actId="14100"/>
        <pc:sldMkLst>
          <pc:docMk/>
          <pc:sldMk cId="2365633614" sldId="12019"/>
        </pc:sldMkLst>
      </pc:sldChg>
      <pc:sldChg chg="modSp mod">
        <pc:chgData name="Jim McGowan" userId="e2c7446dd3aca506" providerId="LiveId" clId="{92D2AB30-B469-4E5C-BEF3-837BFCAB84F2}" dt="2024-10-10T17:47:34.712" v="194" actId="14100"/>
        <pc:sldMkLst>
          <pc:docMk/>
          <pc:sldMk cId="42886500" sldId="12020"/>
        </pc:sldMkLst>
      </pc:sldChg>
      <pc:sldChg chg="addSp delSp modSp mod">
        <pc:chgData name="Jim McGowan" userId="e2c7446dd3aca506" providerId="LiveId" clId="{92D2AB30-B469-4E5C-BEF3-837BFCAB84F2}" dt="2024-10-10T17:48:18.766" v="197" actId="6549"/>
        <pc:sldMkLst>
          <pc:docMk/>
          <pc:sldMk cId="2957417988" sldId="12021"/>
        </pc:sldMkLst>
      </pc:sldChg>
      <pc:sldChg chg="addSp delSp modSp mod">
        <pc:chgData name="Jim McGowan" userId="e2c7446dd3aca506" providerId="LiveId" clId="{92D2AB30-B469-4E5C-BEF3-837BFCAB84F2}" dt="2024-10-10T17:48:30.215" v="200" actId="6549"/>
        <pc:sldMkLst>
          <pc:docMk/>
          <pc:sldMk cId="3864685783" sldId="12022"/>
        </pc:sldMkLst>
      </pc:sldChg>
      <pc:sldChg chg="addSp delSp modSp mod">
        <pc:chgData name="Jim McGowan" userId="e2c7446dd3aca506" providerId="LiveId" clId="{92D2AB30-B469-4E5C-BEF3-837BFCAB84F2}" dt="2024-10-10T17:49:29.846" v="206" actId="14100"/>
        <pc:sldMkLst>
          <pc:docMk/>
          <pc:sldMk cId="1615260359" sldId="12023"/>
        </pc:sldMkLst>
      </pc:sldChg>
      <pc:sldChg chg="addSp delSp modSp mod">
        <pc:chgData name="Jim McGowan" userId="e2c7446dd3aca506" providerId="LiveId" clId="{92D2AB30-B469-4E5C-BEF3-837BFCAB84F2}" dt="2024-10-10T17:50:03.335" v="212" actId="6549"/>
        <pc:sldMkLst>
          <pc:docMk/>
          <pc:sldMk cId="2386754116" sldId="12024"/>
        </pc:sldMkLst>
      </pc:sldChg>
      <pc:sldChg chg="modSp mod">
        <pc:chgData name="Jim McGowan" userId="e2c7446dd3aca506" providerId="LiveId" clId="{92D2AB30-B469-4E5C-BEF3-837BFCAB84F2}" dt="2024-10-10T17:48:52.136" v="205" actId="14100"/>
        <pc:sldMkLst>
          <pc:docMk/>
          <pc:sldMk cId="2236839133" sldId="12025"/>
        </pc:sldMkLst>
      </pc:sldChg>
      <pc:sldChg chg="modSp mod">
        <pc:chgData name="Jim McGowan" userId="e2c7446dd3aca506" providerId="LiveId" clId="{92D2AB30-B469-4E5C-BEF3-837BFCAB84F2}" dt="2024-10-10T17:49:41.658" v="207" actId="14100"/>
        <pc:sldMkLst>
          <pc:docMk/>
          <pc:sldMk cId="909283371" sldId="12026"/>
        </pc:sldMkLst>
      </pc:sldChg>
      <pc:sldChg chg="modSp mod">
        <pc:chgData name="Jim McGowan" userId="e2c7446dd3aca506" providerId="LiveId" clId="{92D2AB30-B469-4E5C-BEF3-837BFCAB84F2}" dt="2024-10-10T17:49:47.110" v="208" actId="14100"/>
        <pc:sldMkLst>
          <pc:docMk/>
          <pc:sldMk cId="3102980078" sldId="12027"/>
        </pc:sldMkLst>
      </pc:sldChg>
      <pc:sldChg chg="modSp mod">
        <pc:chgData name="Jim McGowan" userId="e2c7446dd3aca506" providerId="LiveId" clId="{92D2AB30-B469-4E5C-BEF3-837BFCAB84F2}" dt="2024-10-10T17:49:54.343" v="209" actId="14100"/>
        <pc:sldMkLst>
          <pc:docMk/>
          <pc:sldMk cId="229905288" sldId="12028"/>
        </pc:sldMkLst>
      </pc:sldChg>
      <pc:sldChg chg="addSp delSp modSp mod">
        <pc:chgData name="Jim McGowan" userId="e2c7446dd3aca506" providerId="LiveId" clId="{92D2AB30-B469-4E5C-BEF3-837BFCAB84F2}" dt="2024-10-10T17:50:36.046" v="217" actId="14100"/>
        <pc:sldMkLst>
          <pc:docMk/>
          <pc:sldMk cId="1676326873" sldId="12029"/>
        </pc:sldMkLst>
      </pc:sldChg>
      <pc:sldChg chg="addSp delSp modSp mod">
        <pc:chgData name="Jim McGowan" userId="e2c7446dd3aca506" providerId="LiveId" clId="{92D2AB30-B469-4E5C-BEF3-837BFCAB84F2}" dt="2024-10-10T17:51:39.402" v="220" actId="14100"/>
        <pc:sldMkLst>
          <pc:docMk/>
          <pc:sldMk cId="889752596" sldId="12030"/>
        </pc:sldMkLst>
      </pc:sldChg>
      <pc:sldChg chg="addSp delSp modSp mod">
        <pc:chgData name="Jim McGowan" userId="e2c7446dd3aca506" providerId="LiveId" clId="{92D2AB30-B469-4E5C-BEF3-837BFCAB84F2}" dt="2024-10-10T17:51:52.814" v="221" actId="14100"/>
        <pc:sldMkLst>
          <pc:docMk/>
          <pc:sldMk cId="1274078706" sldId="12031"/>
        </pc:sldMkLst>
      </pc:sldChg>
      <pc:sldChg chg="addSp delSp modSp mod">
        <pc:chgData name="Jim McGowan" userId="e2c7446dd3aca506" providerId="LiveId" clId="{92D2AB30-B469-4E5C-BEF3-837BFCAB84F2}" dt="2024-10-10T17:52:02.267" v="222" actId="14100"/>
        <pc:sldMkLst>
          <pc:docMk/>
          <pc:sldMk cId="2825114196" sldId="12032"/>
        </pc:sldMkLst>
      </pc:sldChg>
      <pc:sldChg chg="addSp delSp modSp mod">
        <pc:chgData name="Jim McGowan" userId="e2c7446dd3aca506" providerId="LiveId" clId="{92D2AB30-B469-4E5C-BEF3-837BFCAB84F2}" dt="2024-10-10T17:52:10.744" v="223" actId="14100"/>
        <pc:sldMkLst>
          <pc:docMk/>
          <pc:sldMk cId="3892055719" sldId="12033"/>
        </pc:sldMkLst>
      </pc:sldChg>
      <pc:sldChg chg="addSp delSp modSp mod">
        <pc:chgData name="Jim McGowan" userId="e2c7446dd3aca506" providerId="LiveId" clId="{92D2AB30-B469-4E5C-BEF3-837BFCAB84F2}" dt="2024-10-10T17:52:21.016" v="224" actId="14100"/>
        <pc:sldMkLst>
          <pc:docMk/>
          <pc:sldMk cId="3774087326" sldId="12034"/>
        </pc:sldMkLst>
      </pc:sldChg>
      <pc:sldChg chg="addSp delSp modSp mod">
        <pc:chgData name="Jim McGowan" userId="e2c7446dd3aca506" providerId="LiveId" clId="{92D2AB30-B469-4E5C-BEF3-837BFCAB84F2}" dt="2024-10-10T17:53:53.660" v="239" actId="948"/>
        <pc:sldMkLst>
          <pc:docMk/>
          <pc:sldMk cId="2770816845" sldId="12035"/>
        </pc:sldMkLst>
      </pc:sldChg>
      <pc:sldChg chg="addSp delSp modSp mod">
        <pc:chgData name="Jim McGowan" userId="e2c7446dd3aca506" providerId="LiveId" clId="{92D2AB30-B469-4E5C-BEF3-837BFCAB84F2}" dt="2024-10-10T17:54:00.349" v="240" actId="948"/>
        <pc:sldMkLst>
          <pc:docMk/>
          <pc:sldMk cId="2612280183" sldId="12036"/>
        </pc:sldMkLst>
      </pc:sldChg>
      <pc:sldChg chg="addSp delSp modSp mod">
        <pc:chgData name="Jim McGowan" userId="e2c7446dd3aca506" providerId="LiveId" clId="{92D2AB30-B469-4E5C-BEF3-837BFCAB84F2}" dt="2024-10-10T17:54:07.107" v="241" actId="948"/>
        <pc:sldMkLst>
          <pc:docMk/>
          <pc:sldMk cId="1101721865" sldId="12037"/>
        </pc:sldMkLst>
      </pc:sldChg>
      <pc:sldChg chg="addSp delSp modSp mod">
        <pc:chgData name="Jim McGowan" userId="e2c7446dd3aca506" providerId="LiveId" clId="{92D2AB30-B469-4E5C-BEF3-837BFCAB84F2}" dt="2024-10-10T17:54:13.480" v="242" actId="948"/>
        <pc:sldMkLst>
          <pc:docMk/>
          <pc:sldMk cId="2857042987" sldId="12038"/>
        </pc:sldMkLst>
      </pc:sldChg>
      <pc:sldChg chg="addSp delSp modSp mod">
        <pc:chgData name="Jim McGowan" userId="e2c7446dd3aca506" providerId="LiveId" clId="{92D2AB30-B469-4E5C-BEF3-837BFCAB84F2}" dt="2024-10-10T17:54:24.815" v="245" actId="6549"/>
        <pc:sldMkLst>
          <pc:docMk/>
          <pc:sldMk cId="4102035231" sldId="12039"/>
        </pc:sldMkLst>
      </pc:sldChg>
      <pc:sldChg chg="addSp delSp modSp mod">
        <pc:chgData name="Jim McGowan" userId="e2c7446dd3aca506" providerId="LiveId" clId="{92D2AB30-B469-4E5C-BEF3-837BFCAB84F2}" dt="2024-10-10T17:54:37.863" v="248" actId="6549"/>
        <pc:sldMkLst>
          <pc:docMk/>
          <pc:sldMk cId="1970983150" sldId="12040"/>
        </pc:sldMkLst>
      </pc:sldChg>
      <pc:sldChg chg="addSp delSp modSp mod">
        <pc:chgData name="Jim McGowan" userId="e2c7446dd3aca506" providerId="LiveId" clId="{92D2AB30-B469-4E5C-BEF3-837BFCAB84F2}" dt="2024-10-10T17:54:54.415" v="252" actId="6549"/>
        <pc:sldMkLst>
          <pc:docMk/>
          <pc:sldMk cId="831394396" sldId="12041"/>
        </pc:sldMkLst>
      </pc:sldChg>
      <pc:sldChg chg="modSp mod">
        <pc:chgData name="Jim McGowan" userId="e2c7446dd3aca506" providerId="LiveId" clId="{92D2AB30-B469-4E5C-BEF3-837BFCAB84F2}" dt="2024-10-10T17:55:38.686" v="256" actId="14100"/>
        <pc:sldMkLst>
          <pc:docMk/>
          <pc:sldMk cId="81048201" sldId="12042"/>
        </pc:sldMkLst>
      </pc:sldChg>
      <pc:sldChg chg="modSp mod">
        <pc:chgData name="Jim McGowan" userId="e2c7446dd3aca506" providerId="LiveId" clId="{92D2AB30-B469-4E5C-BEF3-837BFCAB84F2}" dt="2024-10-10T17:58:02.759" v="272" actId="1035"/>
        <pc:sldMkLst>
          <pc:docMk/>
          <pc:sldMk cId="2146730377" sldId="12043"/>
        </pc:sldMkLst>
      </pc:sldChg>
      <pc:sldChg chg="modSp mod">
        <pc:chgData name="Jim McGowan" userId="e2c7446dd3aca506" providerId="LiveId" clId="{92D2AB30-B469-4E5C-BEF3-837BFCAB84F2}" dt="2024-10-10T17:58:33.943" v="278" actId="1035"/>
        <pc:sldMkLst>
          <pc:docMk/>
          <pc:sldMk cId="1104014301" sldId="12044"/>
        </pc:sldMkLst>
      </pc:sldChg>
      <pc:sldChg chg="del">
        <pc:chgData name="Jim McGowan" userId="e2c7446dd3aca506" providerId="LiveId" clId="{92D2AB30-B469-4E5C-BEF3-837BFCAB84F2}" dt="2024-10-10T17:58:59.383" v="282" actId="47"/>
        <pc:sldMkLst>
          <pc:docMk/>
          <pc:sldMk cId="2892762118" sldId="12045"/>
        </pc:sldMkLst>
      </pc:sldChg>
      <pc:sldChg chg="del">
        <pc:chgData name="Jim McGowan" userId="e2c7446dd3aca506" providerId="LiveId" clId="{92D2AB30-B469-4E5C-BEF3-837BFCAB84F2}" dt="2024-10-10T17:59:17.799" v="286" actId="47"/>
        <pc:sldMkLst>
          <pc:docMk/>
          <pc:sldMk cId="1890960657" sldId="12046"/>
        </pc:sldMkLst>
      </pc:sldChg>
      <pc:sldChg chg="addSp delSp modSp mod">
        <pc:chgData name="Jim McGowan" userId="e2c7446dd3aca506" providerId="LiveId" clId="{92D2AB30-B469-4E5C-BEF3-837BFCAB84F2}" dt="2024-10-10T17:56:20.787" v="261" actId="108"/>
        <pc:sldMkLst>
          <pc:docMk/>
          <pc:sldMk cId="3381343137" sldId="12047"/>
        </pc:sldMkLst>
      </pc:sldChg>
      <pc:sldChg chg="addSp delSp modSp mod">
        <pc:chgData name="Jim McGowan" userId="e2c7446dd3aca506" providerId="LiveId" clId="{92D2AB30-B469-4E5C-BEF3-837BFCAB84F2}" dt="2024-10-10T17:57:11.239" v="265" actId="6549"/>
        <pc:sldMkLst>
          <pc:docMk/>
          <pc:sldMk cId="367361916" sldId="12048"/>
        </pc:sldMkLst>
      </pc:sldChg>
      <pc:sldChg chg="addSp delSp modSp mod">
        <pc:chgData name="Jim McGowan" userId="e2c7446dd3aca506" providerId="LiveId" clId="{92D2AB30-B469-4E5C-BEF3-837BFCAB84F2}" dt="2024-10-10T17:57:26.967" v="269" actId="6549"/>
        <pc:sldMkLst>
          <pc:docMk/>
          <pc:sldMk cId="1246201338" sldId="12049"/>
        </pc:sldMkLst>
      </pc:sldChg>
      <pc:sldChg chg="addSp delSp modSp mod">
        <pc:chgData name="Jim McGowan" userId="e2c7446dd3aca506" providerId="LiveId" clId="{92D2AB30-B469-4E5C-BEF3-837BFCAB84F2}" dt="2024-10-10T17:59:56.197" v="292" actId="948"/>
        <pc:sldMkLst>
          <pc:docMk/>
          <pc:sldMk cId="2787527387" sldId="12050"/>
        </pc:sldMkLst>
      </pc:sldChg>
      <pc:sldChg chg="addSp delSp modSp del mod">
        <pc:chgData name="Jim McGowan" userId="e2c7446dd3aca506" providerId="LiveId" clId="{92D2AB30-B469-4E5C-BEF3-837BFCAB84F2}" dt="2024-10-10T18:00:14.672" v="295" actId="47"/>
        <pc:sldMkLst>
          <pc:docMk/>
          <pc:sldMk cId="3665143306" sldId="12051"/>
        </pc:sldMkLst>
      </pc:sldChg>
      <pc:sldChg chg="addSp delSp modSp del mod">
        <pc:chgData name="Jim McGowan" userId="e2c7446dd3aca506" providerId="LiveId" clId="{92D2AB30-B469-4E5C-BEF3-837BFCAB84F2}" dt="2024-10-10T18:00:33.263" v="299" actId="47"/>
        <pc:sldMkLst>
          <pc:docMk/>
          <pc:sldMk cId="3259110520" sldId="12052"/>
        </pc:sldMkLst>
      </pc:sldChg>
      <pc:sldChg chg="addSp delSp modSp del mod">
        <pc:chgData name="Jim McGowan" userId="e2c7446dd3aca506" providerId="LiveId" clId="{92D2AB30-B469-4E5C-BEF3-837BFCAB84F2}" dt="2024-10-10T18:00:53.031" v="303" actId="47"/>
        <pc:sldMkLst>
          <pc:docMk/>
          <pc:sldMk cId="867861176" sldId="12053"/>
        </pc:sldMkLst>
      </pc:sldChg>
      <pc:sldChg chg="modSp mod">
        <pc:chgData name="Jim McGowan" userId="e2c7446dd3aca506" providerId="LiveId" clId="{92D2AB30-B469-4E5C-BEF3-837BFCAB84F2}" dt="2024-10-10T18:01:05.418" v="305" actId="14100"/>
        <pc:sldMkLst>
          <pc:docMk/>
          <pc:sldMk cId="3753362248" sldId="12054"/>
        </pc:sldMkLst>
      </pc:sldChg>
      <pc:sldChg chg="modSp mod">
        <pc:chgData name="Jim McGowan" userId="e2c7446dd3aca506" providerId="LiveId" clId="{92D2AB30-B469-4E5C-BEF3-837BFCAB84F2}" dt="2024-10-10T18:01:15.426" v="307" actId="14100"/>
        <pc:sldMkLst>
          <pc:docMk/>
          <pc:sldMk cId="3428182158" sldId="12055"/>
        </pc:sldMkLst>
      </pc:sldChg>
      <pc:sldChg chg="modSp mod">
        <pc:chgData name="Jim McGowan" userId="e2c7446dd3aca506" providerId="LiveId" clId="{92D2AB30-B469-4E5C-BEF3-837BFCAB84F2}" dt="2024-10-10T18:01:24.526" v="309" actId="14100"/>
        <pc:sldMkLst>
          <pc:docMk/>
          <pc:sldMk cId="3907392931" sldId="12056"/>
        </pc:sldMkLst>
      </pc:sldChg>
      <pc:sldChg chg="modSp mod">
        <pc:chgData name="Jim McGowan" userId="e2c7446dd3aca506" providerId="LiveId" clId="{92D2AB30-B469-4E5C-BEF3-837BFCAB84F2}" dt="2024-10-10T18:01:33.916" v="311" actId="14100"/>
        <pc:sldMkLst>
          <pc:docMk/>
          <pc:sldMk cId="423211286" sldId="12057"/>
        </pc:sldMkLst>
      </pc:sldChg>
      <pc:sldChg chg="modSp mod">
        <pc:chgData name="Jim McGowan" userId="e2c7446dd3aca506" providerId="LiveId" clId="{92D2AB30-B469-4E5C-BEF3-837BFCAB84F2}" dt="2024-10-10T18:02:10.492" v="315" actId="14100"/>
        <pc:sldMkLst>
          <pc:docMk/>
          <pc:sldMk cId="1447328755" sldId="12058"/>
        </pc:sldMkLst>
      </pc:sldChg>
      <pc:sldChg chg="del">
        <pc:chgData name="Jim McGowan" userId="e2c7446dd3aca506" providerId="LiveId" clId="{92D2AB30-B469-4E5C-BEF3-837BFCAB84F2}" dt="2024-10-10T18:02:39.495" v="318" actId="47"/>
        <pc:sldMkLst>
          <pc:docMk/>
          <pc:sldMk cId="4246108614" sldId="12059"/>
        </pc:sldMkLst>
      </pc:sldChg>
      <pc:sldChg chg="del">
        <pc:chgData name="Jim McGowan" userId="e2c7446dd3aca506" providerId="LiveId" clId="{92D2AB30-B469-4E5C-BEF3-837BFCAB84F2}" dt="2024-10-10T18:02:58.648" v="322" actId="47"/>
        <pc:sldMkLst>
          <pc:docMk/>
          <pc:sldMk cId="228417370" sldId="12060"/>
        </pc:sldMkLst>
      </pc:sldChg>
      <pc:sldChg chg="modSp mod">
        <pc:chgData name="Jim McGowan" userId="e2c7446dd3aca506" providerId="LiveId" clId="{92D2AB30-B469-4E5C-BEF3-837BFCAB84F2}" dt="2024-10-10T18:07:57.404" v="371" actId="14100"/>
        <pc:sldMkLst>
          <pc:docMk/>
          <pc:sldMk cId="2268907401" sldId="12061"/>
        </pc:sldMkLst>
      </pc:sldChg>
      <pc:sldChg chg="addSp delSp modSp mod">
        <pc:chgData name="Jim McGowan" userId="e2c7446dd3aca506" providerId="LiveId" clId="{92D2AB30-B469-4E5C-BEF3-837BFCAB84F2}" dt="2024-10-10T18:03:38.612" v="329" actId="14100"/>
        <pc:sldMkLst>
          <pc:docMk/>
          <pc:sldMk cId="3465838690" sldId="12062"/>
        </pc:sldMkLst>
      </pc:sldChg>
      <pc:sldChg chg="addSp delSp modSp del mod">
        <pc:chgData name="Jim McGowan" userId="e2c7446dd3aca506" providerId="LiveId" clId="{92D2AB30-B469-4E5C-BEF3-837BFCAB84F2}" dt="2024-10-10T18:03:56.791" v="332" actId="47"/>
        <pc:sldMkLst>
          <pc:docMk/>
          <pc:sldMk cId="3242591914" sldId="12063"/>
        </pc:sldMkLst>
      </pc:sldChg>
      <pc:sldChg chg="addSp delSp modSp del mod">
        <pc:chgData name="Jim McGowan" userId="e2c7446dd3aca506" providerId="LiveId" clId="{92D2AB30-B469-4E5C-BEF3-837BFCAB84F2}" dt="2024-10-10T18:04:13.024" v="336" actId="47"/>
        <pc:sldMkLst>
          <pc:docMk/>
          <pc:sldMk cId="2216208338" sldId="12064"/>
        </pc:sldMkLst>
      </pc:sldChg>
      <pc:sldChg chg="addSp delSp modSp del mod">
        <pc:chgData name="Jim McGowan" userId="e2c7446dd3aca506" providerId="LiveId" clId="{92D2AB30-B469-4E5C-BEF3-837BFCAB84F2}" dt="2024-10-10T18:04:31.648" v="340" actId="47"/>
        <pc:sldMkLst>
          <pc:docMk/>
          <pc:sldMk cId="2981142530" sldId="12065"/>
        </pc:sldMkLst>
      </pc:sldChg>
      <pc:sldChg chg="addSp delSp modSp del mod">
        <pc:chgData name="Jim McGowan" userId="e2c7446dd3aca506" providerId="LiveId" clId="{92D2AB30-B469-4E5C-BEF3-837BFCAB84F2}" dt="2024-10-10T18:05:29.400" v="346" actId="47"/>
        <pc:sldMkLst>
          <pc:docMk/>
          <pc:sldMk cId="1393486831" sldId="12066"/>
        </pc:sldMkLst>
      </pc:sldChg>
      <pc:sldChg chg="addSp delSp modSp del mod">
        <pc:chgData name="Jim McGowan" userId="e2c7446dd3aca506" providerId="LiveId" clId="{92D2AB30-B469-4E5C-BEF3-837BFCAB84F2}" dt="2024-10-10T18:05:49.638" v="350" actId="47"/>
        <pc:sldMkLst>
          <pc:docMk/>
          <pc:sldMk cId="2036358815" sldId="12067"/>
        </pc:sldMkLst>
      </pc:sldChg>
      <pc:sldChg chg="addSp delSp modSp mod">
        <pc:chgData name="Jim McGowan" userId="e2c7446dd3aca506" providerId="LiveId" clId="{92D2AB30-B469-4E5C-BEF3-837BFCAB84F2}" dt="2024-10-10T18:09:06.839" v="378" actId="6549"/>
        <pc:sldMkLst>
          <pc:docMk/>
          <pc:sldMk cId="2234039727" sldId="12068"/>
        </pc:sldMkLst>
      </pc:sldChg>
      <pc:sldChg chg="addSp delSp modSp mod">
        <pc:chgData name="Jim McGowan" userId="e2c7446dd3aca506" providerId="LiveId" clId="{92D2AB30-B469-4E5C-BEF3-837BFCAB84F2}" dt="2024-10-10T18:09:20.143" v="381" actId="6549"/>
        <pc:sldMkLst>
          <pc:docMk/>
          <pc:sldMk cId="12765088" sldId="12069"/>
        </pc:sldMkLst>
      </pc:sldChg>
      <pc:sldChg chg="addSp delSp modSp mod">
        <pc:chgData name="Jim McGowan" userId="e2c7446dd3aca506" providerId="LiveId" clId="{92D2AB30-B469-4E5C-BEF3-837BFCAB84F2}" dt="2024-10-10T18:09:31.983" v="384" actId="6549"/>
        <pc:sldMkLst>
          <pc:docMk/>
          <pc:sldMk cId="2479911362" sldId="12070"/>
        </pc:sldMkLst>
      </pc:sldChg>
      <pc:sldChg chg="addSp delSp modSp mod">
        <pc:chgData name="Jim McGowan" userId="e2c7446dd3aca506" providerId="LiveId" clId="{92D2AB30-B469-4E5C-BEF3-837BFCAB84F2}" dt="2024-10-10T18:09:44.008" v="387" actId="6549"/>
        <pc:sldMkLst>
          <pc:docMk/>
          <pc:sldMk cId="2122749468" sldId="12071"/>
        </pc:sldMkLst>
      </pc:sldChg>
      <pc:sldChg chg="addSp delSp modSp mod">
        <pc:chgData name="Jim McGowan" userId="e2c7446dd3aca506" providerId="LiveId" clId="{92D2AB30-B469-4E5C-BEF3-837BFCAB84F2}" dt="2024-10-10T18:09:56.544" v="390" actId="6549"/>
        <pc:sldMkLst>
          <pc:docMk/>
          <pc:sldMk cId="1984368186" sldId="12072"/>
        </pc:sldMkLst>
      </pc:sldChg>
      <pc:sldChg chg="addSp delSp modSp mod">
        <pc:chgData name="Jim McGowan" userId="e2c7446dd3aca506" providerId="LiveId" clId="{92D2AB30-B469-4E5C-BEF3-837BFCAB84F2}" dt="2024-10-10T18:10:08.192" v="393" actId="6549"/>
        <pc:sldMkLst>
          <pc:docMk/>
          <pc:sldMk cId="3446432521" sldId="12073"/>
        </pc:sldMkLst>
      </pc:sldChg>
      <pc:sldChg chg="addSp delSp modSp mod">
        <pc:chgData name="Jim McGowan" userId="e2c7446dd3aca506" providerId="LiveId" clId="{92D2AB30-B469-4E5C-BEF3-837BFCAB84F2}" dt="2024-10-10T18:10:21.968" v="396" actId="6549"/>
        <pc:sldMkLst>
          <pc:docMk/>
          <pc:sldMk cId="685270211" sldId="12074"/>
        </pc:sldMkLst>
      </pc:sldChg>
      <pc:sldChg chg="modSp mod">
        <pc:chgData name="Jim McGowan" userId="e2c7446dd3aca506" providerId="LiveId" clId="{92D2AB30-B469-4E5C-BEF3-837BFCAB84F2}" dt="2024-10-10T18:06:33.386" v="357" actId="14100"/>
        <pc:sldMkLst>
          <pc:docMk/>
          <pc:sldMk cId="3100012422" sldId="12075"/>
        </pc:sldMkLst>
      </pc:sldChg>
      <pc:sldChg chg="del">
        <pc:chgData name="Jim McGowan" userId="e2c7446dd3aca506" providerId="LiveId" clId="{92D2AB30-B469-4E5C-BEF3-837BFCAB84F2}" dt="2024-10-10T18:07:06.623" v="362" actId="47"/>
        <pc:sldMkLst>
          <pc:docMk/>
          <pc:sldMk cId="792203765" sldId="12076"/>
        </pc:sldMkLst>
      </pc:sldChg>
      <pc:sldChg chg="del">
        <pc:chgData name="Jim McGowan" userId="e2c7446dd3aca506" providerId="LiveId" clId="{92D2AB30-B469-4E5C-BEF3-837BFCAB84F2}" dt="2024-10-10T18:07:39.423" v="367" actId="47"/>
        <pc:sldMkLst>
          <pc:docMk/>
          <pc:sldMk cId="2681684212" sldId="12077"/>
        </pc:sldMkLst>
      </pc:sldChg>
      <pc:sldChg chg="del">
        <pc:chgData name="Jim McGowan" userId="e2c7446dd3aca506" providerId="LiveId" clId="{92D2AB30-B469-4E5C-BEF3-837BFCAB84F2}" dt="2024-10-10T18:11:17.455" v="403" actId="47"/>
        <pc:sldMkLst>
          <pc:docMk/>
          <pc:sldMk cId="1679637636" sldId="12078"/>
        </pc:sldMkLst>
      </pc:sldChg>
      <pc:sldChg chg="addSp delSp modSp mod">
        <pc:chgData name="Jim McGowan" userId="e2c7446dd3aca506" providerId="LiveId" clId="{92D2AB30-B469-4E5C-BEF3-837BFCAB84F2}" dt="2024-10-10T18:11:52.656" v="410" actId="6549"/>
        <pc:sldMkLst>
          <pc:docMk/>
          <pc:sldMk cId="2566503470" sldId="12080"/>
        </pc:sldMkLst>
      </pc:sldChg>
      <pc:sldChg chg="addSp delSp modSp mod">
        <pc:chgData name="Jim McGowan" userId="e2c7446dd3aca506" providerId="LiveId" clId="{92D2AB30-B469-4E5C-BEF3-837BFCAB84F2}" dt="2024-10-10T18:12:18.805" v="411" actId="14100"/>
        <pc:sldMkLst>
          <pc:docMk/>
          <pc:sldMk cId="4082939996" sldId="12081"/>
        </pc:sldMkLst>
      </pc:sldChg>
      <pc:sldChg chg="addSp delSp modSp mod">
        <pc:chgData name="Jim McGowan" userId="e2c7446dd3aca506" providerId="LiveId" clId="{92D2AB30-B469-4E5C-BEF3-837BFCAB84F2}" dt="2024-10-10T18:13:08.255" v="413" actId="14100"/>
        <pc:sldMkLst>
          <pc:docMk/>
          <pc:sldMk cId="1776862850" sldId="12082"/>
        </pc:sldMkLst>
      </pc:sldChg>
      <pc:sldChg chg="addSp delSp modSp mod">
        <pc:chgData name="Jim McGowan" userId="e2c7446dd3aca506" providerId="LiveId" clId="{92D2AB30-B469-4E5C-BEF3-837BFCAB84F2}" dt="2024-10-10T18:13:17.083" v="414" actId="14100"/>
        <pc:sldMkLst>
          <pc:docMk/>
          <pc:sldMk cId="3016318292" sldId="12083"/>
        </pc:sldMkLst>
      </pc:sldChg>
      <pc:sldChg chg="del">
        <pc:chgData name="Jim McGowan" userId="e2c7446dd3aca506" providerId="LiveId" clId="{92D2AB30-B469-4E5C-BEF3-837BFCAB84F2}" dt="2024-10-10T17:41:29.094" v="79" actId="47"/>
        <pc:sldMkLst>
          <pc:docMk/>
          <pc:sldMk cId="1317696346" sldId="12084"/>
        </pc:sldMkLst>
      </pc:sldChg>
      <pc:sldChg chg="del">
        <pc:chgData name="Jim McGowan" userId="e2c7446dd3aca506" providerId="LiveId" clId="{92D2AB30-B469-4E5C-BEF3-837BFCAB84F2}" dt="2024-10-10T18:13:47.982" v="418" actId="47"/>
        <pc:sldMkLst>
          <pc:docMk/>
          <pc:sldMk cId="91768639" sldId="12085"/>
        </pc:sldMkLst>
      </pc:sldChg>
      <pc:sldChg chg="modSp add mod">
        <pc:chgData name="Jim McGowan" userId="e2c7446dd3aca506" providerId="LiveId" clId="{92D2AB30-B469-4E5C-BEF3-837BFCAB84F2}" dt="2024-10-10T17:35:47.731" v="43" actId="14100"/>
        <pc:sldMkLst>
          <pc:docMk/>
          <pc:sldMk cId="2453116234" sldId="12086"/>
        </pc:sldMkLst>
      </pc:sldChg>
      <pc:sldChg chg="modSp add mod">
        <pc:chgData name="Jim McGowan" userId="e2c7446dd3aca506" providerId="LiveId" clId="{92D2AB30-B469-4E5C-BEF3-837BFCAB84F2}" dt="2024-10-10T17:36:12.527" v="47" actId="108"/>
        <pc:sldMkLst>
          <pc:docMk/>
          <pc:sldMk cId="1168808794" sldId="12087"/>
        </pc:sldMkLst>
      </pc:sldChg>
      <pc:sldChg chg="modSp add mod">
        <pc:chgData name="Jim McGowan" userId="e2c7446dd3aca506" providerId="LiveId" clId="{92D2AB30-B469-4E5C-BEF3-837BFCAB84F2}" dt="2024-10-10T17:36:30.143" v="51" actId="108"/>
        <pc:sldMkLst>
          <pc:docMk/>
          <pc:sldMk cId="3001195292" sldId="12088"/>
        </pc:sldMkLst>
      </pc:sldChg>
      <pc:sldChg chg="modSp add mod">
        <pc:chgData name="Jim McGowan" userId="e2c7446dd3aca506" providerId="LiveId" clId="{92D2AB30-B469-4E5C-BEF3-837BFCAB84F2}" dt="2024-10-10T17:36:53.448" v="55" actId="108"/>
        <pc:sldMkLst>
          <pc:docMk/>
          <pc:sldMk cId="1199268025" sldId="12089"/>
        </pc:sldMkLst>
      </pc:sldChg>
      <pc:sldChg chg="modSp add mod">
        <pc:chgData name="Jim McGowan" userId="e2c7446dd3aca506" providerId="LiveId" clId="{92D2AB30-B469-4E5C-BEF3-837BFCAB84F2}" dt="2024-10-10T17:37:12.251" v="59" actId="108"/>
        <pc:sldMkLst>
          <pc:docMk/>
          <pc:sldMk cId="365321376" sldId="12090"/>
        </pc:sldMkLst>
      </pc:sldChg>
      <pc:sldChg chg="modSp add mod">
        <pc:chgData name="Jim McGowan" userId="e2c7446dd3aca506" providerId="LiveId" clId="{92D2AB30-B469-4E5C-BEF3-837BFCAB84F2}" dt="2024-10-10T17:37:53.279" v="63" actId="108"/>
        <pc:sldMkLst>
          <pc:docMk/>
          <pc:sldMk cId="258036414" sldId="12091"/>
        </pc:sldMkLst>
      </pc:sldChg>
      <pc:sldChg chg="modSp add mod">
        <pc:chgData name="Jim McGowan" userId="e2c7446dd3aca506" providerId="LiveId" clId="{92D2AB30-B469-4E5C-BEF3-837BFCAB84F2}" dt="2024-10-10T17:38:30.786" v="67" actId="108"/>
        <pc:sldMkLst>
          <pc:docMk/>
          <pc:sldMk cId="1495326147" sldId="12092"/>
        </pc:sldMkLst>
      </pc:sldChg>
      <pc:sldChg chg="modSp add mod">
        <pc:chgData name="Jim McGowan" userId="e2c7446dd3aca506" providerId="LiveId" clId="{92D2AB30-B469-4E5C-BEF3-837BFCAB84F2}" dt="2024-10-10T17:39:01.777" v="71" actId="108"/>
        <pc:sldMkLst>
          <pc:docMk/>
          <pc:sldMk cId="1313541407" sldId="12093"/>
        </pc:sldMkLst>
      </pc:sldChg>
      <pc:sldChg chg="modSp add mod">
        <pc:chgData name="Jim McGowan" userId="e2c7446dd3aca506" providerId="LiveId" clId="{92D2AB30-B469-4E5C-BEF3-837BFCAB84F2}" dt="2024-10-10T17:40:47.435" v="75" actId="108"/>
        <pc:sldMkLst>
          <pc:docMk/>
          <pc:sldMk cId="4136388237" sldId="12094"/>
        </pc:sldMkLst>
      </pc:sldChg>
      <pc:sldChg chg="modSp add mod">
        <pc:chgData name="Jim McGowan" userId="e2c7446dd3aca506" providerId="LiveId" clId="{92D2AB30-B469-4E5C-BEF3-837BFCAB84F2}" dt="2024-10-10T17:41:24.608" v="78" actId="108"/>
        <pc:sldMkLst>
          <pc:docMk/>
          <pc:sldMk cId="3591826792" sldId="12095"/>
        </pc:sldMkLst>
      </pc:sldChg>
      <pc:sldChg chg="modSp add mod">
        <pc:chgData name="Jim McGowan" userId="e2c7446dd3aca506" providerId="LiveId" clId="{92D2AB30-B469-4E5C-BEF3-837BFCAB84F2}" dt="2024-10-10T17:58:54.456" v="281" actId="108"/>
        <pc:sldMkLst>
          <pc:docMk/>
          <pc:sldMk cId="3845236303" sldId="12096"/>
        </pc:sldMkLst>
      </pc:sldChg>
      <pc:sldChg chg="modSp add mod">
        <pc:chgData name="Jim McGowan" userId="e2c7446dd3aca506" providerId="LiveId" clId="{92D2AB30-B469-4E5C-BEF3-837BFCAB84F2}" dt="2024-10-10T17:59:12.081" v="285" actId="108"/>
        <pc:sldMkLst>
          <pc:docMk/>
          <pc:sldMk cId="974571187" sldId="12097"/>
        </pc:sldMkLst>
      </pc:sldChg>
      <pc:sldChg chg="modSp add mod">
        <pc:chgData name="Jim McGowan" userId="e2c7446dd3aca506" providerId="LiveId" clId="{92D2AB30-B469-4E5C-BEF3-837BFCAB84F2}" dt="2024-10-10T18:00:08.625" v="294" actId="108"/>
        <pc:sldMkLst>
          <pc:docMk/>
          <pc:sldMk cId="3564538007" sldId="12098"/>
        </pc:sldMkLst>
      </pc:sldChg>
      <pc:sldChg chg="modSp add mod">
        <pc:chgData name="Jim McGowan" userId="e2c7446dd3aca506" providerId="LiveId" clId="{92D2AB30-B469-4E5C-BEF3-837BFCAB84F2}" dt="2024-10-10T18:00:27.787" v="298" actId="108"/>
        <pc:sldMkLst>
          <pc:docMk/>
          <pc:sldMk cId="3640314564" sldId="12099"/>
        </pc:sldMkLst>
      </pc:sldChg>
      <pc:sldChg chg="modSp add mod">
        <pc:chgData name="Jim McGowan" userId="e2c7446dd3aca506" providerId="LiveId" clId="{92D2AB30-B469-4E5C-BEF3-837BFCAB84F2}" dt="2024-10-10T18:00:45.832" v="302" actId="108"/>
        <pc:sldMkLst>
          <pc:docMk/>
          <pc:sldMk cId="1019925353" sldId="12100"/>
        </pc:sldMkLst>
      </pc:sldChg>
      <pc:sldChg chg="modSp add mod">
        <pc:chgData name="Jim McGowan" userId="e2c7446dd3aca506" providerId="LiveId" clId="{92D2AB30-B469-4E5C-BEF3-837BFCAB84F2}" dt="2024-10-10T18:02:23.649" v="317" actId="108"/>
        <pc:sldMkLst>
          <pc:docMk/>
          <pc:sldMk cId="1394865561" sldId="12101"/>
        </pc:sldMkLst>
      </pc:sldChg>
      <pc:sldChg chg="modSp add mod">
        <pc:chgData name="Jim McGowan" userId="e2c7446dd3aca506" providerId="LiveId" clId="{92D2AB30-B469-4E5C-BEF3-837BFCAB84F2}" dt="2024-10-10T18:02:51.921" v="321" actId="108"/>
        <pc:sldMkLst>
          <pc:docMk/>
          <pc:sldMk cId="2411229932" sldId="12102"/>
        </pc:sldMkLst>
      </pc:sldChg>
      <pc:sldChg chg="modSp add mod">
        <pc:chgData name="Jim McGowan" userId="e2c7446dd3aca506" providerId="LiveId" clId="{92D2AB30-B469-4E5C-BEF3-837BFCAB84F2}" dt="2024-10-10T18:03:52.724" v="331" actId="108"/>
        <pc:sldMkLst>
          <pc:docMk/>
          <pc:sldMk cId="2274120346" sldId="12103"/>
        </pc:sldMkLst>
      </pc:sldChg>
      <pc:sldChg chg="modSp add mod">
        <pc:chgData name="Jim McGowan" userId="e2c7446dd3aca506" providerId="LiveId" clId="{92D2AB30-B469-4E5C-BEF3-837BFCAB84F2}" dt="2024-10-10T18:04:07.949" v="335" actId="108"/>
        <pc:sldMkLst>
          <pc:docMk/>
          <pc:sldMk cId="2714422995" sldId="12104"/>
        </pc:sldMkLst>
      </pc:sldChg>
      <pc:sldChg chg="modSp add mod">
        <pc:chgData name="Jim McGowan" userId="e2c7446dd3aca506" providerId="LiveId" clId="{92D2AB30-B469-4E5C-BEF3-837BFCAB84F2}" dt="2024-10-10T18:04:25.791" v="339" actId="108"/>
        <pc:sldMkLst>
          <pc:docMk/>
          <pc:sldMk cId="4069277295" sldId="12105"/>
        </pc:sldMkLst>
      </pc:sldChg>
      <pc:sldChg chg="modSp add mod">
        <pc:chgData name="Jim McGowan" userId="e2c7446dd3aca506" providerId="LiveId" clId="{92D2AB30-B469-4E5C-BEF3-837BFCAB84F2}" dt="2024-10-10T18:05:23.639" v="345" actId="108"/>
        <pc:sldMkLst>
          <pc:docMk/>
          <pc:sldMk cId="383592504" sldId="12106"/>
        </pc:sldMkLst>
      </pc:sldChg>
      <pc:sldChg chg="modSp add mod">
        <pc:chgData name="Jim McGowan" userId="e2c7446dd3aca506" providerId="LiveId" clId="{92D2AB30-B469-4E5C-BEF3-837BFCAB84F2}" dt="2024-10-10T18:05:41.287" v="349" actId="108"/>
        <pc:sldMkLst>
          <pc:docMk/>
          <pc:sldMk cId="2734677379" sldId="12107"/>
        </pc:sldMkLst>
      </pc:sldChg>
      <pc:sldChg chg="modSp add mod">
        <pc:chgData name="Jim McGowan" userId="e2c7446dd3aca506" providerId="LiveId" clId="{92D2AB30-B469-4E5C-BEF3-837BFCAB84F2}" dt="2024-10-10T18:06:56.190" v="361" actId="14100"/>
        <pc:sldMkLst>
          <pc:docMk/>
          <pc:sldMk cId="2443949419" sldId="12108"/>
        </pc:sldMkLst>
      </pc:sldChg>
      <pc:sldChg chg="modSp add mod">
        <pc:chgData name="Jim McGowan" userId="e2c7446dd3aca506" providerId="LiveId" clId="{92D2AB30-B469-4E5C-BEF3-837BFCAB84F2}" dt="2024-10-10T18:07:35.163" v="366" actId="108"/>
        <pc:sldMkLst>
          <pc:docMk/>
          <pc:sldMk cId="1807820515" sldId="12109"/>
        </pc:sldMkLst>
      </pc:sldChg>
      <pc:sldChg chg="modSp add mod">
        <pc:chgData name="Jim McGowan" userId="e2c7446dd3aca506" providerId="LiveId" clId="{92D2AB30-B469-4E5C-BEF3-837BFCAB84F2}" dt="2024-10-10T18:11:13.818" v="402" actId="108"/>
        <pc:sldMkLst>
          <pc:docMk/>
          <pc:sldMk cId="1813310109" sldId="12110"/>
        </pc:sldMkLst>
      </pc:sldChg>
      <pc:sldChg chg="modSp add mod">
        <pc:chgData name="Jim McGowan" userId="e2c7446dd3aca506" providerId="LiveId" clId="{92D2AB30-B469-4E5C-BEF3-837BFCAB84F2}" dt="2024-10-10T18:13:44.863" v="417" actId="108"/>
        <pc:sldMkLst>
          <pc:docMk/>
          <pc:sldMk cId="3061958907" sldId="12111"/>
        </pc:sldMkLst>
      </pc:sldChg>
      <pc:sldChg chg="add del ord">
        <pc:chgData name="Jim McGowan" userId="e2c7446dd3aca506" providerId="LiveId" clId="{92D2AB30-B469-4E5C-BEF3-837BFCAB84F2}" dt="2024-10-10T18:12:50.486" v="412" actId="47"/>
        <pc:sldMkLst>
          <pc:docMk/>
          <pc:sldMk cId="3564255074" sldId="12111"/>
        </pc:sldMkLst>
      </pc:sldChg>
    </pc:docChg>
  </pc:docChgLst>
  <pc:docChgLst>
    <pc:chgData name="Jim McGowan" userId="e2c7446dd3aca506" providerId="LiveId" clId="{372288EB-075C-42E1-8174-5B44C0EA3324}"/>
    <pc:docChg chg="custSel modHandout">
      <pc:chgData name="Jim McGowan" userId="e2c7446dd3aca506" providerId="LiveId" clId="{372288EB-075C-42E1-8174-5B44C0EA3324}" dt="2024-12-02T03:47:16.788" v="12" actId="6549"/>
      <pc:docMkLst>
        <pc:docMk/>
      </pc:docMkLst>
    </pc:docChg>
  </pc:docChgLst>
  <pc:docChgLst>
    <pc:chgData name="Jim McGowan" userId="e2c7446dd3aca506" providerId="LiveId" clId="{2C7FD835-4D9E-421B-9D00-67251C0C3FD9}"/>
    <pc:docChg chg="custSel addSld delSld modSld modHandout">
      <pc:chgData name="Jim McGowan" userId="e2c7446dd3aca506" providerId="LiveId" clId="{2C7FD835-4D9E-421B-9D00-67251C0C3FD9}" dt="2024-11-23T21:54:57.662" v="135" actId="6549"/>
      <pc:docMkLst>
        <pc:docMk/>
      </pc:docMkLst>
      <pc:sldChg chg="modSp mod">
        <pc:chgData name="Jim McGowan" userId="e2c7446dd3aca506" providerId="LiveId" clId="{2C7FD835-4D9E-421B-9D00-67251C0C3FD9}" dt="2024-11-23T21:36:13.316" v="12" actId="14100"/>
        <pc:sldMkLst>
          <pc:docMk/>
          <pc:sldMk cId="0" sldId="1651"/>
        </pc:sldMkLst>
      </pc:sldChg>
      <pc:sldChg chg="modSp mod">
        <pc:chgData name="Jim McGowan" userId="e2c7446dd3aca506" providerId="LiveId" clId="{2C7FD835-4D9E-421B-9D00-67251C0C3FD9}" dt="2024-11-23T21:40:00.992" v="55" actId="14100"/>
        <pc:sldMkLst>
          <pc:docMk/>
          <pc:sldMk cId="0" sldId="1942"/>
        </pc:sldMkLst>
      </pc:sldChg>
      <pc:sldChg chg="modSp mod">
        <pc:chgData name="Jim McGowan" userId="e2c7446dd3aca506" providerId="LiveId" clId="{2C7FD835-4D9E-421B-9D00-67251C0C3FD9}" dt="2024-11-23T21:47:02.973" v="89" actId="12789"/>
        <pc:sldMkLst>
          <pc:docMk/>
          <pc:sldMk cId="1106824290" sldId="2055"/>
        </pc:sldMkLst>
      </pc:sldChg>
      <pc:sldChg chg="addSp delSp modSp mod">
        <pc:chgData name="Jim McGowan" userId="e2c7446dd3aca506" providerId="LiveId" clId="{2C7FD835-4D9E-421B-9D00-67251C0C3FD9}" dt="2024-11-23T21:39:07.489" v="43" actId="1582"/>
        <pc:sldMkLst>
          <pc:docMk/>
          <pc:sldMk cId="1521016107" sldId="4740"/>
        </pc:sldMkLst>
      </pc:sldChg>
      <pc:sldChg chg="addSp delSp modSp mod">
        <pc:chgData name="Jim McGowan" userId="e2c7446dd3aca506" providerId="LiveId" clId="{2C7FD835-4D9E-421B-9D00-67251C0C3FD9}" dt="2024-11-23T21:39:20.982" v="45"/>
        <pc:sldMkLst>
          <pc:docMk/>
          <pc:sldMk cId="3920330346" sldId="6552"/>
        </pc:sldMkLst>
      </pc:sldChg>
      <pc:sldChg chg="addSp delSp modSp mod">
        <pc:chgData name="Jim McGowan" userId="e2c7446dd3aca506" providerId="LiveId" clId="{2C7FD835-4D9E-421B-9D00-67251C0C3FD9}" dt="2024-11-23T21:53:52.663" v="122"/>
        <pc:sldMkLst>
          <pc:docMk/>
          <pc:sldMk cId="352264303" sldId="7911"/>
        </pc:sldMkLst>
      </pc:sldChg>
      <pc:sldChg chg="modSp mod">
        <pc:chgData name="Jim McGowan" userId="e2c7446dd3aca506" providerId="LiveId" clId="{2C7FD835-4D9E-421B-9D00-67251C0C3FD9}" dt="2024-11-23T21:48:16.160" v="92" actId="948"/>
        <pc:sldMkLst>
          <pc:docMk/>
          <pc:sldMk cId="3448543148" sldId="11096"/>
        </pc:sldMkLst>
      </pc:sldChg>
      <pc:sldChg chg="modSp mod">
        <pc:chgData name="Jim McGowan" userId="e2c7446dd3aca506" providerId="LiveId" clId="{2C7FD835-4D9E-421B-9D00-67251C0C3FD9}" dt="2024-11-23T21:51:12.152" v="104" actId="14100"/>
        <pc:sldMkLst>
          <pc:docMk/>
          <pc:sldMk cId="2391181692" sldId="12167"/>
        </pc:sldMkLst>
      </pc:sldChg>
      <pc:sldChg chg="modSp mod">
        <pc:chgData name="Jim McGowan" userId="e2c7446dd3aca506" providerId="LiveId" clId="{2C7FD835-4D9E-421B-9D00-67251C0C3FD9}" dt="2024-11-23T21:51:16.137" v="105" actId="14100"/>
        <pc:sldMkLst>
          <pc:docMk/>
          <pc:sldMk cId="2427317623" sldId="12168"/>
        </pc:sldMkLst>
      </pc:sldChg>
      <pc:sldChg chg="modSp mod">
        <pc:chgData name="Jim McGowan" userId="e2c7446dd3aca506" providerId="LiveId" clId="{2C7FD835-4D9E-421B-9D00-67251C0C3FD9}" dt="2024-11-23T21:51:20.337" v="106" actId="14100"/>
        <pc:sldMkLst>
          <pc:docMk/>
          <pc:sldMk cId="1168115621" sldId="12169"/>
        </pc:sldMkLst>
      </pc:sldChg>
      <pc:sldChg chg="modSp mod">
        <pc:chgData name="Jim McGowan" userId="e2c7446dd3aca506" providerId="LiveId" clId="{2C7FD835-4D9E-421B-9D00-67251C0C3FD9}" dt="2024-11-23T21:51:44.636" v="107" actId="14100"/>
        <pc:sldMkLst>
          <pc:docMk/>
          <pc:sldMk cId="2885288484" sldId="12170"/>
        </pc:sldMkLst>
      </pc:sldChg>
      <pc:sldChg chg="modSp mod">
        <pc:chgData name="Jim McGowan" userId="e2c7446dd3aca506" providerId="LiveId" clId="{2C7FD835-4D9E-421B-9D00-67251C0C3FD9}" dt="2024-11-23T21:51:59.065" v="108" actId="14100"/>
        <pc:sldMkLst>
          <pc:docMk/>
          <pc:sldMk cId="2172506006" sldId="12176"/>
        </pc:sldMkLst>
      </pc:sldChg>
      <pc:sldChg chg="modSp mod">
        <pc:chgData name="Jim McGowan" userId="e2c7446dd3aca506" providerId="LiveId" clId="{2C7FD835-4D9E-421B-9D00-67251C0C3FD9}" dt="2024-11-23T21:52:02.619" v="109" actId="14100"/>
        <pc:sldMkLst>
          <pc:docMk/>
          <pc:sldMk cId="4267937796" sldId="12177"/>
        </pc:sldMkLst>
      </pc:sldChg>
      <pc:sldChg chg="modSp mod">
        <pc:chgData name="Jim McGowan" userId="e2c7446dd3aca506" providerId="LiveId" clId="{2C7FD835-4D9E-421B-9D00-67251C0C3FD9}" dt="2024-11-23T21:52:20.346" v="110" actId="14100"/>
        <pc:sldMkLst>
          <pc:docMk/>
          <pc:sldMk cId="3366637132" sldId="12179"/>
        </pc:sldMkLst>
      </pc:sldChg>
      <pc:sldChg chg="modSp mod">
        <pc:chgData name="Jim McGowan" userId="e2c7446dd3aca506" providerId="LiveId" clId="{2C7FD835-4D9E-421B-9D00-67251C0C3FD9}" dt="2024-11-23T21:52:32.274" v="111" actId="14100"/>
        <pc:sldMkLst>
          <pc:docMk/>
          <pc:sldMk cId="1060391802" sldId="12184"/>
        </pc:sldMkLst>
      </pc:sldChg>
      <pc:sldChg chg="modSp mod">
        <pc:chgData name="Jim McGowan" userId="e2c7446dd3aca506" providerId="LiveId" clId="{2C7FD835-4D9E-421B-9D00-67251C0C3FD9}" dt="2024-11-23T21:52:36.056" v="112" actId="14100"/>
        <pc:sldMkLst>
          <pc:docMk/>
          <pc:sldMk cId="3031886820" sldId="12185"/>
        </pc:sldMkLst>
      </pc:sldChg>
      <pc:sldChg chg="modSp mod">
        <pc:chgData name="Jim McGowan" userId="e2c7446dd3aca506" providerId="LiveId" clId="{2C7FD835-4D9E-421B-9D00-67251C0C3FD9}" dt="2024-11-23T21:52:40.008" v="113" actId="14100"/>
        <pc:sldMkLst>
          <pc:docMk/>
          <pc:sldMk cId="2250859116" sldId="12186"/>
        </pc:sldMkLst>
      </pc:sldChg>
      <pc:sldChg chg="modSp mod">
        <pc:chgData name="Jim McGowan" userId="e2c7446dd3aca506" providerId="LiveId" clId="{2C7FD835-4D9E-421B-9D00-67251C0C3FD9}" dt="2024-11-23T21:52:57.622" v="114" actId="14100"/>
        <pc:sldMkLst>
          <pc:docMk/>
          <pc:sldMk cId="4182717372" sldId="12187"/>
        </pc:sldMkLst>
      </pc:sldChg>
      <pc:sldChg chg="modSp mod">
        <pc:chgData name="Jim McGowan" userId="e2c7446dd3aca506" providerId="LiveId" clId="{2C7FD835-4D9E-421B-9D00-67251C0C3FD9}" dt="2024-11-23T21:53:00.512" v="115" actId="14100"/>
        <pc:sldMkLst>
          <pc:docMk/>
          <pc:sldMk cId="3877561003" sldId="12188"/>
        </pc:sldMkLst>
      </pc:sldChg>
      <pc:sldChg chg="modSp mod">
        <pc:chgData name="Jim McGowan" userId="e2c7446dd3aca506" providerId="LiveId" clId="{2C7FD835-4D9E-421B-9D00-67251C0C3FD9}" dt="2024-11-23T21:53:04.865" v="116" actId="14100"/>
        <pc:sldMkLst>
          <pc:docMk/>
          <pc:sldMk cId="1754894966" sldId="12189"/>
        </pc:sldMkLst>
      </pc:sldChg>
      <pc:sldChg chg="modSp mod">
        <pc:chgData name="Jim McGowan" userId="e2c7446dd3aca506" providerId="LiveId" clId="{2C7FD835-4D9E-421B-9D00-67251C0C3FD9}" dt="2024-11-23T21:53:19.440" v="117" actId="14100"/>
        <pc:sldMkLst>
          <pc:docMk/>
          <pc:sldMk cId="504560804" sldId="12190"/>
        </pc:sldMkLst>
      </pc:sldChg>
      <pc:sldChg chg="modSp mod">
        <pc:chgData name="Jim McGowan" userId="e2c7446dd3aca506" providerId="LiveId" clId="{2C7FD835-4D9E-421B-9D00-67251C0C3FD9}" dt="2024-11-23T21:53:22.760" v="118" actId="14100"/>
        <pc:sldMkLst>
          <pc:docMk/>
          <pc:sldMk cId="2072395014" sldId="12191"/>
        </pc:sldMkLst>
      </pc:sldChg>
      <pc:sldChg chg="modSp mod">
        <pc:chgData name="Jim McGowan" userId="e2c7446dd3aca506" providerId="LiveId" clId="{2C7FD835-4D9E-421B-9D00-67251C0C3FD9}" dt="2024-11-23T21:53:30.573" v="119" actId="14100"/>
        <pc:sldMkLst>
          <pc:docMk/>
          <pc:sldMk cId="869354684" sldId="12192"/>
        </pc:sldMkLst>
      </pc:sldChg>
      <pc:sldChg chg="addSp modSp mod">
        <pc:chgData name="Jim McGowan" userId="e2c7446dd3aca506" providerId="LiveId" clId="{2C7FD835-4D9E-421B-9D00-67251C0C3FD9}" dt="2024-11-23T21:45:24.736" v="76" actId="1036"/>
        <pc:sldMkLst>
          <pc:docMk/>
          <pc:sldMk cId="1665782005" sldId="12193"/>
        </pc:sldMkLst>
        <pc:spChg chg="add mod ord">
          <ac:chgData name="Jim McGowan" userId="e2c7446dd3aca506" providerId="LiveId" clId="{2C7FD835-4D9E-421B-9D00-67251C0C3FD9}" dt="2024-11-23T21:45:24.736" v="76" actId="1036"/>
          <ac:spMkLst>
            <pc:docMk/>
            <pc:sldMk cId="1665782005" sldId="12193"/>
            <ac:spMk id="3" creationId="{A398AFE0-ACD8-A125-C155-5DA6FCFBDEF9}"/>
          </ac:spMkLst>
        </pc:spChg>
        <pc:spChg chg="mod">
          <ac:chgData name="Jim McGowan" userId="e2c7446dd3aca506" providerId="LiveId" clId="{2C7FD835-4D9E-421B-9D00-67251C0C3FD9}" dt="2024-11-23T21:45:24.736" v="76" actId="1036"/>
          <ac:spMkLst>
            <pc:docMk/>
            <pc:sldMk cId="1665782005" sldId="12193"/>
            <ac:spMk id="161795" creationId="{670A8C0D-9237-FBB5-E05F-92E52A908FDF}"/>
          </ac:spMkLst>
        </pc:spChg>
        <pc:picChg chg="mod">
          <ac:chgData name="Jim McGowan" userId="e2c7446dd3aca506" providerId="LiveId" clId="{2C7FD835-4D9E-421B-9D00-67251C0C3FD9}" dt="2024-11-23T21:45:14.192" v="72" actId="208"/>
          <ac:picMkLst>
            <pc:docMk/>
            <pc:sldMk cId="1665782005" sldId="12193"/>
            <ac:picMk id="2" creationId="{803776AE-C862-9205-A7FB-F3C824E2EC3E}"/>
          </ac:picMkLst>
        </pc:picChg>
      </pc:sldChg>
      <pc:sldChg chg="modSp mod">
        <pc:chgData name="Jim McGowan" userId="e2c7446dd3aca506" providerId="LiveId" clId="{2C7FD835-4D9E-421B-9D00-67251C0C3FD9}" dt="2024-11-23T21:53:44.064" v="120" actId="14100"/>
        <pc:sldMkLst>
          <pc:docMk/>
          <pc:sldMk cId="3551749698" sldId="12195"/>
        </pc:sldMkLst>
      </pc:sldChg>
      <pc:sldChg chg="modSp mod">
        <pc:chgData name="Jim McGowan" userId="e2c7446dd3aca506" providerId="LiveId" clId="{2C7FD835-4D9E-421B-9D00-67251C0C3FD9}" dt="2024-11-23T21:45:58.072" v="78" actId="14100"/>
        <pc:sldMkLst>
          <pc:docMk/>
          <pc:sldMk cId="3525480610" sldId="12196"/>
        </pc:sldMkLst>
      </pc:sldChg>
      <pc:sldChg chg="modSp mod">
        <pc:chgData name="Jim McGowan" userId="e2c7446dd3aca506" providerId="LiveId" clId="{2C7FD835-4D9E-421B-9D00-67251C0C3FD9}" dt="2024-11-23T21:46:03.945" v="79" actId="14100"/>
        <pc:sldMkLst>
          <pc:docMk/>
          <pc:sldMk cId="3721898032" sldId="12197"/>
        </pc:sldMkLst>
      </pc:sldChg>
      <pc:sldChg chg="modSp mod">
        <pc:chgData name="Jim McGowan" userId="e2c7446dd3aca506" providerId="LiveId" clId="{2C7FD835-4D9E-421B-9D00-67251C0C3FD9}" dt="2024-11-23T21:41:00.034" v="58" actId="14100"/>
        <pc:sldMkLst>
          <pc:docMk/>
          <pc:sldMk cId="98335505" sldId="12201"/>
        </pc:sldMkLst>
      </pc:sldChg>
      <pc:sldChg chg="modSp mod">
        <pc:chgData name="Jim McGowan" userId="e2c7446dd3aca506" providerId="LiveId" clId="{2C7FD835-4D9E-421B-9D00-67251C0C3FD9}" dt="2024-11-23T21:41:05.812" v="59" actId="14100"/>
        <pc:sldMkLst>
          <pc:docMk/>
          <pc:sldMk cId="2301265216" sldId="12202"/>
        </pc:sldMkLst>
      </pc:sldChg>
      <pc:sldChg chg="modSp mod">
        <pc:chgData name="Jim McGowan" userId="e2c7446dd3aca506" providerId="LiveId" clId="{2C7FD835-4D9E-421B-9D00-67251C0C3FD9}" dt="2024-11-23T21:45:49.564" v="77" actId="14100"/>
        <pc:sldMkLst>
          <pc:docMk/>
          <pc:sldMk cId="1809318657" sldId="12203"/>
        </pc:sldMkLst>
      </pc:sldChg>
      <pc:sldChg chg="modSp mod">
        <pc:chgData name="Jim McGowan" userId="e2c7446dd3aca506" providerId="LiveId" clId="{2C7FD835-4D9E-421B-9D00-67251C0C3FD9}" dt="2024-11-23T21:46:10.360" v="80" actId="14100"/>
        <pc:sldMkLst>
          <pc:docMk/>
          <pc:sldMk cId="1798825533" sldId="12211"/>
        </pc:sldMkLst>
      </pc:sldChg>
      <pc:sldChg chg="modSp mod">
        <pc:chgData name="Jim McGowan" userId="e2c7446dd3aca506" providerId="LiveId" clId="{2C7FD835-4D9E-421B-9D00-67251C0C3FD9}" dt="2024-11-23T21:46:14.312" v="81" actId="14100"/>
        <pc:sldMkLst>
          <pc:docMk/>
          <pc:sldMk cId="2775168560" sldId="12212"/>
        </pc:sldMkLst>
      </pc:sldChg>
      <pc:sldChg chg="modSp mod">
        <pc:chgData name="Jim McGowan" userId="e2c7446dd3aca506" providerId="LiveId" clId="{2C7FD835-4D9E-421B-9D00-67251C0C3FD9}" dt="2024-11-23T21:46:20.861" v="82" actId="14100"/>
        <pc:sldMkLst>
          <pc:docMk/>
          <pc:sldMk cId="3172495331" sldId="12213"/>
        </pc:sldMkLst>
      </pc:sldChg>
      <pc:sldChg chg="modSp mod">
        <pc:chgData name="Jim McGowan" userId="e2c7446dd3aca506" providerId="LiveId" clId="{2C7FD835-4D9E-421B-9D00-67251C0C3FD9}" dt="2024-11-23T21:46:51.834" v="86" actId="14100"/>
        <pc:sldMkLst>
          <pc:docMk/>
          <pc:sldMk cId="1479205356" sldId="12214"/>
        </pc:sldMkLst>
      </pc:sldChg>
      <pc:sldChg chg="del">
        <pc:chgData name="Jim McGowan" userId="e2c7446dd3aca506" providerId="LiveId" clId="{2C7FD835-4D9E-421B-9D00-67251C0C3FD9}" dt="2024-11-23T21:47:56.137" v="91" actId="47"/>
        <pc:sldMkLst>
          <pc:docMk/>
          <pc:sldMk cId="2705235515" sldId="12215"/>
        </pc:sldMkLst>
      </pc:sldChg>
      <pc:sldChg chg="modSp mod">
        <pc:chgData name="Jim McGowan" userId="e2c7446dd3aca506" providerId="LiveId" clId="{2C7FD835-4D9E-421B-9D00-67251C0C3FD9}" dt="2024-11-23T21:46:46.733" v="85" actId="14100"/>
        <pc:sldMkLst>
          <pc:docMk/>
          <pc:sldMk cId="108679736" sldId="12217"/>
        </pc:sldMkLst>
      </pc:sldChg>
      <pc:sldChg chg="addSp delSp modSp mod">
        <pc:chgData name="Jim McGowan" userId="e2c7446dd3aca506" providerId="LiveId" clId="{2C7FD835-4D9E-421B-9D00-67251C0C3FD9}" dt="2024-11-23T21:50:57.770" v="103" actId="208"/>
        <pc:sldMkLst>
          <pc:docMk/>
          <pc:sldMk cId="3627306644" sldId="12221"/>
        </pc:sldMkLst>
      </pc:sldChg>
      <pc:sldChg chg="del">
        <pc:chgData name="Jim McGowan" userId="e2c7446dd3aca506" providerId="LiveId" clId="{2C7FD835-4D9E-421B-9D00-67251C0C3FD9}" dt="2024-11-23T21:40:42.536" v="57" actId="47"/>
        <pc:sldMkLst>
          <pc:docMk/>
          <pc:sldMk cId="1608745839" sldId="12222"/>
        </pc:sldMkLst>
      </pc:sldChg>
      <pc:sldChg chg="del">
        <pc:chgData name="Jim McGowan" userId="e2c7446dd3aca506" providerId="LiveId" clId="{2C7FD835-4D9E-421B-9D00-67251C0C3FD9}" dt="2024-11-23T21:40:42.536" v="57" actId="47"/>
        <pc:sldMkLst>
          <pc:docMk/>
          <pc:sldMk cId="647499731" sldId="12223"/>
        </pc:sldMkLst>
      </pc:sldChg>
      <pc:sldChg chg="add">
        <pc:chgData name="Jim McGowan" userId="e2c7446dd3aca506" providerId="LiveId" clId="{2C7FD835-4D9E-421B-9D00-67251C0C3FD9}" dt="2024-11-23T21:40:30.897" v="56"/>
        <pc:sldMkLst>
          <pc:docMk/>
          <pc:sldMk cId="149252561" sldId="12224"/>
        </pc:sldMkLst>
      </pc:sldChg>
      <pc:sldChg chg="add">
        <pc:chgData name="Jim McGowan" userId="e2c7446dd3aca506" providerId="LiveId" clId="{2C7FD835-4D9E-421B-9D00-67251C0C3FD9}" dt="2024-11-23T21:40:30.897" v="56"/>
        <pc:sldMkLst>
          <pc:docMk/>
          <pc:sldMk cId="1398142692" sldId="12225"/>
        </pc:sldMkLst>
      </pc:sldChg>
      <pc:sldChg chg="add">
        <pc:chgData name="Jim McGowan" userId="e2c7446dd3aca506" providerId="LiveId" clId="{2C7FD835-4D9E-421B-9D00-67251C0C3FD9}" dt="2024-11-23T21:47:44.484" v="90"/>
        <pc:sldMkLst>
          <pc:docMk/>
          <pc:sldMk cId="346163816" sldId="12226"/>
        </pc:sldMkLst>
      </pc:sldChg>
    </pc:docChg>
  </pc:docChgLst>
  <pc:docChgLst>
    <pc:chgData name="Jim McGowan" userId="e2c7446dd3aca506" providerId="LiveId" clId="{098107FE-B9D8-46BE-A7AA-A04B8974E7EB}"/>
    <pc:docChg chg="custSel modSld modHandout">
      <pc:chgData name="Jim McGowan" userId="e2c7446dd3aca506" providerId="LiveId" clId="{098107FE-B9D8-46BE-A7AA-A04B8974E7EB}" dt="2024-12-07T22:28:59.981" v="36" actId="6549"/>
      <pc:docMkLst>
        <pc:docMk/>
      </pc:docMkLst>
      <pc:sldChg chg="modSp mod">
        <pc:chgData name="Jim McGowan" userId="e2c7446dd3aca506" providerId="LiveId" clId="{098107FE-B9D8-46BE-A7AA-A04B8974E7EB}" dt="2024-12-07T22:27:18.819" v="18" actId="1582"/>
        <pc:sldMkLst>
          <pc:docMk/>
          <pc:sldMk cId="1229944718" sldId="2313"/>
        </pc:sldMkLst>
        <pc:picChg chg="mod">
          <ac:chgData name="Jim McGowan" userId="e2c7446dd3aca506" providerId="LiveId" clId="{098107FE-B9D8-46BE-A7AA-A04B8974E7EB}" dt="2024-12-07T22:27:18.819" v="18" actId="1582"/>
          <ac:picMkLst>
            <pc:docMk/>
            <pc:sldMk cId="1229944718" sldId="2313"/>
            <ac:picMk id="5" creationId="{86917750-32E7-458B-80CA-E0B002C8EEAA}"/>
          </ac:picMkLst>
        </pc:picChg>
      </pc:sldChg>
      <pc:sldChg chg="modSp mod">
        <pc:chgData name="Jim McGowan" userId="e2c7446dd3aca506" providerId="LiveId" clId="{098107FE-B9D8-46BE-A7AA-A04B8974E7EB}" dt="2024-12-07T22:27:36.055" v="22" actId="1035"/>
        <pc:sldMkLst>
          <pc:docMk/>
          <pc:sldMk cId="1844412717" sldId="2396"/>
        </pc:sldMkLst>
      </pc:sldChg>
      <pc:sldChg chg="modSp mod">
        <pc:chgData name="Jim McGowan" userId="e2c7446dd3aca506" providerId="LiveId" clId="{098107FE-B9D8-46BE-A7AA-A04B8974E7EB}" dt="2024-12-07T22:26:17.428" v="17"/>
        <pc:sldMkLst>
          <pc:docMk/>
          <pc:sldMk cId="1312854902" sldId="3193"/>
        </pc:sldMkLst>
        <pc:spChg chg="mod">
          <ac:chgData name="Jim McGowan" userId="e2c7446dd3aca506" providerId="LiveId" clId="{098107FE-B9D8-46BE-A7AA-A04B8974E7EB}" dt="2024-12-07T22:26:17.428" v="17"/>
          <ac:spMkLst>
            <pc:docMk/>
            <pc:sldMk cId="1312854902" sldId="3193"/>
            <ac:spMk id="38914" creationId="{00000000-0000-0000-0000-000000000000}"/>
          </ac:spMkLst>
        </pc:spChg>
      </pc:sldChg>
      <pc:sldChg chg="modSp mod">
        <pc:chgData name="Jim McGowan" userId="e2c7446dd3aca506" providerId="LiveId" clId="{098107FE-B9D8-46BE-A7AA-A04B8974E7EB}" dt="2024-12-07T22:28:26.856" v="34" actId="12788"/>
        <pc:sldMkLst>
          <pc:docMk/>
          <pc:sldMk cId="3830807777" sldId="6633"/>
        </pc:sldMkLst>
      </pc:sldChg>
      <pc:sldChg chg="modSp mod">
        <pc:chgData name="Jim McGowan" userId="e2c7446dd3aca506" providerId="LiveId" clId="{098107FE-B9D8-46BE-A7AA-A04B8974E7EB}" dt="2024-12-07T22:25:32.442" v="7" actId="948"/>
        <pc:sldMkLst>
          <pc:docMk/>
          <pc:sldMk cId="1665782005" sldId="12193"/>
        </pc:sldMkLst>
        <pc:spChg chg="mod">
          <ac:chgData name="Jim McGowan" userId="e2c7446dd3aca506" providerId="LiveId" clId="{098107FE-B9D8-46BE-A7AA-A04B8974E7EB}" dt="2024-12-07T22:25:32.442" v="7" actId="948"/>
          <ac:spMkLst>
            <pc:docMk/>
            <pc:sldMk cId="1665782005" sldId="12193"/>
            <ac:spMk id="3" creationId="{A398AFE0-ACD8-A125-C155-5DA6FCFBDEF9}"/>
          </ac:spMkLst>
        </pc:spChg>
        <pc:spChg chg="mod">
          <ac:chgData name="Jim McGowan" userId="e2c7446dd3aca506" providerId="LiveId" clId="{098107FE-B9D8-46BE-A7AA-A04B8974E7EB}" dt="2024-12-07T22:25:22.810" v="6" actId="948"/>
          <ac:spMkLst>
            <pc:docMk/>
            <pc:sldMk cId="1665782005" sldId="12193"/>
            <ac:spMk id="161795" creationId="{670A8C0D-9237-FBB5-E05F-92E52A908FDF}"/>
          </ac:spMkLst>
        </pc:spChg>
      </pc:sldChg>
    </pc:docChg>
  </pc:docChgLst>
  <pc:docChgLst>
    <pc:chgData name="Jim McGowan" userId="e2c7446dd3aca506" providerId="LiveId" clId="{BEF4DEB1-0230-4B55-AA92-D81CDC0BB0E4}"/>
    <pc:docChg chg="custSel modSld modHandout">
      <pc:chgData name="Jim McGowan" userId="e2c7446dd3aca506" providerId="LiveId" clId="{BEF4DEB1-0230-4B55-AA92-D81CDC0BB0E4}" dt="2024-11-30T15:41:46.169" v="91" actId="6549"/>
      <pc:docMkLst>
        <pc:docMk/>
      </pc:docMkLst>
      <pc:sldChg chg="modSp mod">
        <pc:chgData name="Jim McGowan" userId="e2c7446dd3aca506" providerId="LiveId" clId="{BEF4DEB1-0230-4B55-AA92-D81CDC0BB0E4}" dt="2024-11-30T15:31:11.129" v="40" actId="108"/>
        <pc:sldMkLst>
          <pc:docMk/>
          <pc:sldMk cId="162318517" sldId="813"/>
        </pc:sldMkLst>
      </pc:sldChg>
      <pc:sldChg chg="modSp mod">
        <pc:chgData name="Jim McGowan" userId="e2c7446dd3aca506" providerId="LiveId" clId="{BEF4DEB1-0230-4B55-AA92-D81CDC0BB0E4}" dt="2024-11-30T15:31:36.451" v="51" actId="6549"/>
        <pc:sldMkLst>
          <pc:docMk/>
          <pc:sldMk cId="2472933879" sldId="3233"/>
        </pc:sldMkLst>
      </pc:sldChg>
      <pc:sldChg chg="addSp modSp mod">
        <pc:chgData name="Jim McGowan" userId="e2c7446dd3aca506" providerId="LiveId" clId="{BEF4DEB1-0230-4B55-AA92-D81CDC0BB0E4}" dt="2024-11-30T15:39:29.329" v="71" actId="1582"/>
        <pc:sldMkLst>
          <pc:docMk/>
          <pc:sldMk cId="1107864096" sldId="3816"/>
        </pc:sldMkLst>
      </pc:sldChg>
      <pc:sldChg chg="modSp mod">
        <pc:chgData name="Jim McGowan" userId="e2c7446dd3aca506" providerId="LiveId" clId="{BEF4DEB1-0230-4B55-AA92-D81CDC0BB0E4}" dt="2024-11-30T15:40:27.628" v="79" actId="1036"/>
        <pc:sldMkLst>
          <pc:docMk/>
          <pc:sldMk cId="1986951577" sldId="6133"/>
        </pc:sldMkLst>
      </pc:sldChg>
      <pc:sldChg chg="modSp mod">
        <pc:chgData name="Jim McGowan" userId="e2c7446dd3aca506" providerId="LiveId" clId="{BEF4DEB1-0230-4B55-AA92-D81CDC0BB0E4}" dt="2024-11-30T15:31:50.796" v="53" actId="108"/>
        <pc:sldMkLst>
          <pc:docMk/>
          <pc:sldMk cId="1950829442" sldId="6134"/>
        </pc:sldMkLst>
      </pc:sldChg>
      <pc:sldChg chg="modSp mod">
        <pc:chgData name="Jim McGowan" userId="e2c7446dd3aca506" providerId="LiveId" clId="{BEF4DEB1-0230-4B55-AA92-D81CDC0BB0E4}" dt="2024-11-30T15:31:16.937" v="41" actId="108"/>
        <pc:sldMkLst>
          <pc:docMk/>
          <pc:sldMk cId="1174428004" sldId="6498"/>
        </pc:sldMkLst>
      </pc:sldChg>
      <pc:sldChg chg="addSp modSp mod">
        <pc:chgData name="Jim McGowan" userId="e2c7446dd3aca506" providerId="LiveId" clId="{BEF4DEB1-0230-4B55-AA92-D81CDC0BB0E4}" dt="2024-11-30T15:30:14.268" v="37" actId="1582"/>
        <pc:sldMkLst>
          <pc:docMk/>
          <pc:sldMk cId="108679736" sldId="12217"/>
        </pc:sldMkLst>
      </pc:sldChg>
      <pc:sldChg chg="modSp mod">
        <pc:chgData name="Jim McGowan" userId="e2c7446dd3aca506" providerId="LiveId" clId="{BEF4DEB1-0230-4B55-AA92-D81CDC0BB0E4}" dt="2024-11-30T15:31:23.888" v="42" actId="108"/>
        <pc:sldMkLst>
          <pc:docMk/>
          <pc:sldMk cId="2627754718" sldId="12227"/>
        </pc:sldMkLst>
      </pc:sldChg>
    </pc:docChg>
  </pc:docChgLst>
  <pc:docChgLst>
    <pc:chgData name="Jim McGowan" userId="e2c7446dd3aca506" providerId="LiveId" clId="{D13C4CD3-9EE1-405C-B096-3D19B4D5CC08}"/>
    <pc:docChg chg="undo custSel modSld">
      <pc:chgData name="Jim McGowan" userId="e2c7446dd3aca506" providerId="LiveId" clId="{D13C4CD3-9EE1-405C-B096-3D19B4D5CC08}" dt="2024-12-14T22:56:54.227" v="31" actId="255"/>
      <pc:docMkLst>
        <pc:docMk/>
      </pc:docMkLst>
      <pc:sldChg chg="modSp mod">
        <pc:chgData name="Jim McGowan" userId="e2c7446dd3aca506" providerId="LiveId" clId="{D13C4CD3-9EE1-405C-B096-3D19B4D5CC08}" dt="2024-12-14T22:50:50.644" v="11" actId="6549"/>
        <pc:sldMkLst>
          <pc:docMk/>
          <pc:sldMk cId="0" sldId="2074"/>
        </pc:sldMkLst>
        <pc:spChg chg="mod">
          <ac:chgData name="Jim McGowan" userId="e2c7446dd3aca506" providerId="LiveId" clId="{D13C4CD3-9EE1-405C-B096-3D19B4D5CC08}" dt="2024-12-14T22:50:50.644" v="11" actId="6549"/>
          <ac:spMkLst>
            <pc:docMk/>
            <pc:sldMk cId="0" sldId="2074"/>
            <ac:spMk id="126979" creationId="{00000000-0000-0000-0000-000000000000}"/>
          </ac:spMkLst>
        </pc:spChg>
      </pc:sldChg>
      <pc:sldChg chg="modSp mod">
        <pc:chgData name="Jim McGowan" userId="e2c7446dd3aca506" providerId="LiveId" clId="{D13C4CD3-9EE1-405C-B096-3D19B4D5CC08}" dt="2024-12-14T22:52:51.003" v="18" actId="948"/>
        <pc:sldMkLst>
          <pc:docMk/>
          <pc:sldMk cId="1229944718" sldId="2313"/>
        </pc:sldMkLst>
        <pc:spChg chg="mod">
          <ac:chgData name="Jim McGowan" userId="e2c7446dd3aca506" providerId="LiveId" clId="{D13C4CD3-9EE1-405C-B096-3D19B4D5CC08}" dt="2024-12-14T22:52:51.003" v="18" actId="948"/>
          <ac:spMkLst>
            <pc:docMk/>
            <pc:sldMk cId="1229944718" sldId="2313"/>
            <ac:spMk id="134147" creationId="{00000000-0000-0000-0000-000000000000}"/>
          </ac:spMkLst>
        </pc:spChg>
      </pc:sldChg>
      <pc:sldChg chg="modSp mod">
        <pc:chgData name="Jim McGowan" userId="e2c7446dd3aca506" providerId="LiveId" clId="{D13C4CD3-9EE1-405C-B096-3D19B4D5CC08}" dt="2024-12-14T22:46:49.288" v="1" actId="207"/>
        <pc:sldMkLst>
          <pc:docMk/>
          <pc:sldMk cId="1312854902" sldId="3193"/>
        </pc:sldMkLst>
        <pc:spChg chg="mod">
          <ac:chgData name="Jim McGowan" userId="e2c7446dd3aca506" providerId="LiveId" clId="{D13C4CD3-9EE1-405C-B096-3D19B4D5CC08}" dt="2024-12-14T22:46:49.288" v="1" actId="207"/>
          <ac:spMkLst>
            <pc:docMk/>
            <pc:sldMk cId="1312854902" sldId="3193"/>
            <ac:spMk id="38914" creationId="{00000000-0000-0000-0000-000000000000}"/>
          </ac:spMkLst>
        </pc:spChg>
      </pc:sldChg>
      <pc:sldChg chg="modSp mod">
        <pc:chgData name="Jim McGowan" userId="e2c7446dd3aca506" providerId="LiveId" clId="{D13C4CD3-9EE1-405C-B096-3D19B4D5CC08}" dt="2024-12-14T22:47:23.568" v="4" actId="948"/>
        <pc:sldMkLst>
          <pc:docMk/>
          <pc:sldMk cId="94617962" sldId="3694"/>
        </pc:sldMkLst>
        <pc:spChg chg="mod">
          <ac:chgData name="Jim McGowan" userId="e2c7446dd3aca506" providerId="LiveId" clId="{D13C4CD3-9EE1-405C-B096-3D19B4D5CC08}" dt="2024-12-14T22:47:23.568" v="4" actId="948"/>
          <ac:spMkLst>
            <pc:docMk/>
            <pc:sldMk cId="94617962" sldId="3694"/>
            <ac:spMk id="24579" creationId="{64164359-1CCE-491B-8BD9-5FB74E8EE1B2}"/>
          </ac:spMkLst>
        </pc:spChg>
      </pc:sldChg>
      <pc:sldChg chg="addSp delSp modSp mod">
        <pc:chgData name="Jim McGowan" userId="e2c7446dd3aca506" providerId="LiveId" clId="{D13C4CD3-9EE1-405C-B096-3D19B4D5CC08}" dt="2024-12-14T22:56:54.227" v="31" actId="255"/>
        <pc:sldMkLst>
          <pc:docMk/>
          <pc:sldMk cId="2876249296" sldId="7327"/>
        </pc:sldMkLst>
        <pc:spChg chg="add mod">
          <ac:chgData name="Jim McGowan" userId="e2c7446dd3aca506" providerId="LiveId" clId="{D13C4CD3-9EE1-405C-B096-3D19B4D5CC08}" dt="2024-12-14T22:56:54.227" v="31" actId="255"/>
          <ac:spMkLst>
            <pc:docMk/>
            <pc:sldMk cId="2876249296" sldId="7327"/>
            <ac:spMk id="4" creationId="{071949B7-26AD-541B-AE41-19462C70CD29}"/>
          </ac:spMkLst>
        </pc:spChg>
        <pc:spChg chg="del mod">
          <ac:chgData name="Jim McGowan" userId="e2c7446dd3aca506" providerId="LiveId" clId="{D13C4CD3-9EE1-405C-B096-3D19B4D5CC08}" dt="2024-12-14T22:52:16.156" v="13" actId="478"/>
          <ac:spMkLst>
            <pc:docMk/>
            <pc:sldMk cId="2876249296" sldId="7327"/>
            <ac:spMk id="134147" creationId="{00000000-0000-0000-0000-000000000000}"/>
          </ac:spMkLst>
        </pc:spChg>
      </pc:sldChg>
      <pc:sldChg chg="modSp mod">
        <pc:chgData name="Jim McGowan" userId="e2c7446dd3aca506" providerId="LiveId" clId="{D13C4CD3-9EE1-405C-B096-3D19B4D5CC08}" dt="2024-12-14T22:48:13.266" v="8" actId="1440"/>
        <pc:sldMkLst>
          <pc:docMk/>
          <pc:sldMk cId="2723459060" sldId="12299"/>
        </pc:sldMkLst>
        <pc:picChg chg="mod">
          <ac:chgData name="Jim McGowan" userId="e2c7446dd3aca506" providerId="LiveId" clId="{D13C4CD3-9EE1-405C-B096-3D19B4D5CC08}" dt="2024-12-14T22:48:13.266" v="8" actId="1440"/>
          <ac:picMkLst>
            <pc:docMk/>
            <pc:sldMk cId="2723459060" sldId="12299"/>
            <ac:picMk id="5" creationId="{C7FC89C9-DB4E-350C-8BEB-C6CC6721A9B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8" y="9122452"/>
            <a:ext cx="3170764"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algn="r" defTabSz="919473">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790" tIns="53897" rIns="107790" bIns="53897" numCol="1" anchor="b" anchorCtr="0" compatLnSpc="1">
            <a:prstTxWarp prst="textNoShape">
              <a:avLst/>
            </a:prstTxWarp>
          </a:bodyPr>
          <a:lstStyle>
            <a:lvl1pPr defTabSz="1019295" eaLnBrk="1" hangingPunct="1">
              <a:defRPr sz="1600">
                <a:latin typeface="Times New Roman" pitchFamily="18" charset="0"/>
                <a:cs typeface="Arial" charset="0"/>
              </a:defRPr>
            </a:lvl1pPr>
          </a:lstStyle>
          <a:p>
            <a:pPr>
              <a:defRPr/>
            </a:pPr>
            <a:r>
              <a:rPr lang="en-US" sz="1400"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4" y="120406"/>
            <a:ext cx="4089536" cy="793995"/>
          </a:xfrm>
          <a:prstGeom prst="rect">
            <a:avLst/>
          </a:prstGeom>
        </p:spPr>
        <p:txBody>
          <a:bodyPr vert="horz" lIns="118230" tIns="59114" rIns="118230" bIns="59114" rtlCol="0"/>
          <a:lstStyle>
            <a:lvl1pPr algn="ctr">
              <a:defRPr sz="17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Genesis 185 - 48v8-22</a:t>
            </a:r>
          </a:p>
          <a:p>
            <a:pPr>
              <a:defRPr/>
            </a:pPr>
            <a:r>
              <a:rPr lang="en-US" sz="1400" dirty="0"/>
              <a:t>12-15-2024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lvl1pPr defTabSz="920864"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lvl1pPr algn="r" defTabSz="920864"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12/14/2024</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101027" tIns="50513" rIns="101027" bIns="50513" rtlCol="0" anchor="ctr"/>
          <a:lstStyle/>
          <a:p>
            <a:pPr lvl="0"/>
            <a:endParaRPr lang="en-US" noProof="0" dirty="0"/>
          </a:p>
        </p:txBody>
      </p:sp>
      <p:sp>
        <p:nvSpPr>
          <p:cNvPr id="5" name="Notes Placeholder 4"/>
          <p:cNvSpPr>
            <a:spLocks noGrp="1"/>
          </p:cNvSpPr>
          <p:nvPr>
            <p:ph type="body" sz="quarter" idx="3"/>
          </p:nvPr>
        </p:nvSpPr>
        <p:spPr bwMode="auto">
          <a:xfrm>
            <a:off x="732364" y="4561227"/>
            <a:ext cx="5850473" cy="4318573"/>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4"/>
            <a:ext cx="3170764"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defTabSz="920864"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4"/>
            <a:ext cx="3170763"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algn="r" defTabSz="919473">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54770-8D5B-2091-79D3-E9349ED79A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7CCE6C-13FF-2688-AE27-7CF8215BE13D}"/>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1BB24167-DE49-338C-D144-6BAF94D1D9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89DD4F-A75A-2C9D-DF37-02DB025A58DE}"/>
              </a:ext>
            </a:extLst>
          </p:cNvPr>
          <p:cNvSpPr>
            <a:spLocks noGrp="1"/>
          </p:cNvSpPr>
          <p:nvPr>
            <p:ph type="sldNum" sz="quarter" idx="5"/>
          </p:nvPr>
        </p:nvSpPr>
        <p:spPr/>
        <p:txBody>
          <a:bodyPr/>
          <a:lstStyle/>
          <a:p>
            <a:fld id="{3D084339-C7C3-4022-975D-A91B6BCBB8E5}" type="slidenum">
              <a:rPr lang="en-US" altLang="en-US" smtClean="0"/>
              <a:pPr/>
              <a:t>33</a:t>
            </a:fld>
            <a:endParaRPr lang="en-US" altLang="en-US" dirty="0"/>
          </a:p>
        </p:txBody>
      </p:sp>
    </p:spTree>
    <p:extLst>
      <p:ext uri="{BB962C8B-B14F-4D97-AF65-F5344CB8AC3E}">
        <p14:creationId xmlns:p14="http://schemas.microsoft.com/office/powerpoint/2010/main" val="43873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3C2D4-A56F-7E1F-DD6D-AE2B339895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D52BE-F4B8-508D-DD48-6FB9CFE5DFDB}"/>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A940F351-6BDF-38AD-531A-B4091F66A5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0D57B8-FCAF-ECD6-470C-CDF438575FDC}"/>
              </a:ext>
            </a:extLst>
          </p:cNvPr>
          <p:cNvSpPr>
            <a:spLocks noGrp="1"/>
          </p:cNvSpPr>
          <p:nvPr>
            <p:ph type="sldNum" sz="quarter" idx="5"/>
          </p:nvPr>
        </p:nvSpPr>
        <p:spPr/>
        <p:txBody>
          <a:bodyPr/>
          <a:lstStyle/>
          <a:p>
            <a:fld id="{3D084339-C7C3-4022-975D-A91B6BCBB8E5}" type="slidenum">
              <a:rPr lang="en-US" altLang="en-US" smtClean="0"/>
              <a:pPr/>
              <a:t>36</a:t>
            </a:fld>
            <a:endParaRPr lang="en-US" altLang="en-US" dirty="0"/>
          </a:p>
        </p:txBody>
      </p:sp>
    </p:spTree>
    <p:extLst>
      <p:ext uri="{BB962C8B-B14F-4D97-AF65-F5344CB8AC3E}">
        <p14:creationId xmlns:p14="http://schemas.microsoft.com/office/powerpoint/2010/main" val="1327830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56</a:t>
            </a:fld>
            <a:endParaRPr lang="en-US" altLang="en-US" dirty="0"/>
          </a:p>
        </p:txBody>
      </p:sp>
    </p:spTree>
    <p:extLst>
      <p:ext uri="{BB962C8B-B14F-4D97-AF65-F5344CB8AC3E}">
        <p14:creationId xmlns:p14="http://schemas.microsoft.com/office/powerpoint/2010/main" val="417854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12/14/2024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998514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3326590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332480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 id="2147488922" r:id="rId13"/>
    <p:sldLayoutId id="2147488923" r:id="rId14"/>
    <p:sldLayoutId id="2147488924"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33E39-DF2E-185D-1F2D-2E86D51DB71B}"/>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CCEDD837-59B4-4B18-6CBE-D4145E02AFA3}"/>
              </a:ext>
            </a:extLst>
          </p:cNvPr>
          <p:cNvSpPr>
            <a:spLocks noGrp="1" noChangeArrowheads="1"/>
          </p:cNvSpPr>
          <p:nvPr>
            <p:ph type="body" idx="1"/>
          </p:nvPr>
        </p:nvSpPr>
        <p:spPr>
          <a:xfrm>
            <a:off x="582158" y="1219200"/>
            <a:ext cx="5513842" cy="5410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inquiry (8)</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Joseph’s answer (9a)</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command (9b)</a:t>
            </a:r>
          </a:p>
          <a:p>
            <a:pPr marL="457200" lvl="2" indent="-457200" eaLnBrk="1" hangingPunct="1">
              <a:spcBef>
                <a:spcPts val="0"/>
              </a:spcBef>
              <a:spcAft>
                <a:spcPts val="30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mn-cs"/>
              </a:rPr>
              <a:t>Jacob’s eyesight (10a)</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Joseph’s obedience (10b)</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response (11)</a:t>
            </a:r>
          </a:p>
        </p:txBody>
      </p:sp>
      <p:sp>
        <p:nvSpPr>
          <p:cNvPr id="4" name="Rectangle 2">
            <a:extLst>
              <a:ext uri="{FF2B5EF4-FFF2-40B4-BE49-F238E27FC236}">
                <a16:creationId xmlns:a16="http://schemas.microsoft.com/office/drawing/2014/main" id="{855DF1DB-123D-A3EC-ECB4-5F52BBF257D2}"/>
              </a:ext>
            </a:extLst>
          </p:cNvPr>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48:8-20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Blessing</a:t>
            </a:r>
          </a:p>
        </p:txBody>
      </p:sp>
      <p:pic>
        <p:nvPicPr>
          <p:cNvPr id="2" name="Picture 1">
            <a:extLst>
              <a:ext uri="{FF2B5EF4-FFF2-40B4-BE49-F238E27FC236}">
                <a16:creationId xmlns:a16="http://schemas.microsoft.com/office/drawing/2014/main" id="{EF8E883E-E7E9-52D0-F75B-716F7D50FA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4928" cy="914400"/>
          </a:xfrm>
          <a:prstGeom prst="rect">
            <a:avLst/>
          </a:prstGeom>
          <a:ln>
            <a:solidFill>
              <a:schemeClr val="tx1"/>
            </a:solidFill>
          </a:ln>
        </p:spPr>
      </p:pic>
      <p:sp>
        <p:nvSpPr>
          <p:cNvPr id="5" name="Rectangle 3">
            <a:extLst>
              <a:ext uri="{FF2B5EF4-FFF2-40B4-BE49-F238E27FC236}">
                <a16:creationId xmlns:a16="http://schemas.microsoft.com/office/drawing/2014/main" id="{FA0D89F9-D446-173F-1B1F-F88188FB4F71}"/>
              </a:ext>
            </a:extLst>
          </p:cNvPr>
          <p:cNvSpPr txBox="1">
            <a:spLocks noChangeArrowheads="1"/>
          </p:cNvSpPr>
          <p:nvPr/>
        </p:nvSpPr>
        <p:spPr bwMode="auto">
          <a:xfrm>
            <a:off x="6553200" y="1219200"/>
            <a:ext cx="52578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lvl="2" indent="-51435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Joseph’s presentation of 2 sons (12-13)</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Opposite of Joseph’s expectation (14)</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Blessing’s content (15-16)</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Joseph’s reaction (17-18)</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Jacob’s response (19)</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Blessing (20)</a:t>
            </a:r>
          </a:p>
        </p:txBody>
      </p:sp>
    </p:spTree>
    <p:extLst>
      <p:ext uri="{BB962C8B-B14F-4D97-AF65-F5344CB8AC3E}">
        <p14:creationId xmlns:p14="http://schemas.microsoft.com/office/powerpoint/2010/main" val="1827999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295B64-9827-2A05-19F4-0009C7E34148}"/>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p:cNvSpPr>
            <a:spLocks noChangeArrowheads="1"/>
          </p:cNvSpPr>
          <p:nvPr/>
        </p:nvSpPr>
        <p:spPr bwMode="auto">
          <a:xfrm>
            <a:off x="609600" y="0"/>
            <a:ext cx="10972800" cy="248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9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a:t>
            </a:r>
            <a:r>
              <a:rPr 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Corintians</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4:16</a:t>
            </a:r>
            <a:endPar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we do not lose heart, but though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outer man is decaying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yet our inner man is being renewed day by day.”</a:t>
            </a:r>
          </a:p>
        </p:txBody>
      </p:sp>
      <p:pic>
        <p:nvPicPr>
          <p:cNvPr id="2" name="Picture 1">
            <a:extLst>
              <a:ext uri="{FF2B5EF4-FFF2-40B4-BE49-F238E27FC236}">
                <a16:creationId xmlns:a16="http://schemas.microsoft.com/office/drawing/2014/main" id="{0AB25CA5-FB7A-469C-AF5A-D0D8E1D10F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533" t="26667" r="10533" b="11111"/>
          <a:stretch/>
        </p:blipFill>
        <p:spPr>
          <a:xfrm>
            <a:off x="5246914" y="2438400"/>
            <a:ext cx="1698172" cy="2377440"/>
          </a:xfrm>
          <a:prstGeom prst="rect">
            <a:avLst/>
          </a:prstGeom>
        </p:spPr>
      </p:pic>
    </p:spTree>
    <p:extLst>
      <p:ext uri="{BB962C8B-B14F-4D97-AF65-F5344CB8AC3E}">
        <p14:creationId xmlns:p14="http://schemas.microsoft.com/office/powerpoint/2010/main" val="1312854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8CA26-E603-47A5-0F73-227ACF99D348}"/>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3DFF86C0-90E9-C5BB-AAE3-EA05A7078CE8}"/>
              </a:ext>
            </a:extLst>
          </p:cNvPr>
          <p:cNvSpPr>
            <a:spLocks noGrp="1" noChangeArrowheads="1"/>
          </p:cNvSpPr>
          <p:nvPr>
            <p:ph type="body" idx="1"/>
          </p:nvPr>
        </p:nvSpPr>
        <p:spPr>
          <a:xfrm>
            <a:off x="582158" y="1219200"/>
            <a:ext cx="5513842" cy="5410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inquiry (8)</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Joseph’s answer (9a)</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command (9b)</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eyesight (10a)</a:t>
            </a:r>
          </a:p>
          <a:p>
            <a:pPr marL="457200" lvl="2" indent="-457200" eaLnBrk="1" hangingPunct="1">
              <a:spcBef>
                <a:spcPts val="0"/>
              </a:spcBef>
              <a:spcAft>
                <a:spcPts val="30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mn-cs"/>
              </a:rPr>
              <a:t>Joseph’s obedience (10b)</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response (11)</a:t>
            </a:r>
          </a:p>
        </p:txBody>
      </p:sp>
      <p:sp>
        <p:nvSpPr>
          <p:cNvPr id="4" name="Rectangle 2">
            <a:extLst>
              <a:ext uri="{FF2B5EF4-FFF2-40B4-BE49-F238E27FC236}">
                <a16:creationId xmlns:a16="http://schemas.microsoft.com/office/drawing/2014/main" id="{C99E5B50-AF44-E467-BFD2-D8F3BA189F16}"/>
              </a:ext>
            </a:extLst>
          </p:cNvPr>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48:8-20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Blessing</a:t>
            </a:r>
          </a:p>
        </p:txBody>
      </p:sp>
      <p:pic>
        <p:nvPicPr>
          <p:cNvPr id="2" name="Picture 1">
            <a:extLst>
              <a:ext uri="{FF2B5EF4-FFF2-40B4-BE49-F238E27FC236}">
                <a16:creationId xmlns:a16="http://schemas.microsoft.com/office/drawing/2014/main" id="{40B14723-3E4B-ECF1-A954-666C1E2AD2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4928" cy="914400"/>
          </a:xfrm>
          <a:prstGeom prst="rect">
            <a:avLst/>
          </a:prstGeom>
          <a:ln>
            <a:solidFill>
              <a:schemeClr val="tx1"/>
            </a:solidFill>
          </a:ln>
        </p:spPr>
      </p:pic>
      <p:sp>
        <p:nvSpPr>
          <p:cNvPr id="5" name="Rectangle 3">
            <a:extLst>
              <a:ext uri="{FF2B5EF4-FFF2-40B4-BE49-F238E27FC236}">
                <a16:creationId xmlns:a16="http://schemas.microsoft.com/office/drawing/2014/main" id="{A3226FC4-8A8F-A4B4-6396-1C291C291CB5}"/>
              </a:ext>
            </a:extLst>
          </p:cNvPr>
          <p:cNvSpPr txBox="1">
            <a:spLocks noChangeArrowheads="1"/>
          </p:cNvSpPr>
          <p:nvPr/>
        </p:nvSpPr>
        <p:spPr bwMode="auto">
          <a:xfrm>
            <a:off x="6553200" y="1219200"/>
            <a:ext cx="52578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lvl="2" indent="-51435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Joseph’s presentation of 2 sons (12-13)</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Opposite of Joseph’s expectation (14)</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Blessing’s content (15-16)</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Joseph’s reaction (17-18)</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Jacob’s response (19)</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Blessing (20)</a:t>
            </a:r>
          </a:p>
        </p:txBody>
      </p:sp>
    </p:spTree>
    <p:extLst>
      <p:ext uri="{BB962C8B-B14F-4D97-AF65-F5344CB8AC3E}">
        <p14:creationId xmlns:p14="http://schemas.microsoft.com/office/powerpoint/2010/main" val="1462178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73E7E-5EE3-3DA3-73F5-87F64357BC57}"/>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D8C423C1-C3FD-ADDF-5F98-7E5979FA0E30}"/>
              </a:ext>
            </a:extLst>
          </p:cNvPr>
          <p:cNvSpPr>
            <a:spLocks noGrp="1" noChangeArrowheads="1"/>
          </p:cNvSpPr>
          <p:nvPr>
            <p:ph type="body" idx="1"/>
          </p:nvPr>
        </p:nvSpPr>
        <p:spPr>
          <a:xfrm>
            <a:off x="582158" y="1219200"/>
            <a:ext cx="5513842" cy="5410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inquiry (8)</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Joseph’s answer (9a)</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command (9b)</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eyesight (10a)</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Joseph’s obedience (10b)</a:t>
            </a:r>
          </a:p>
          <a:p>
            <a:pPr marL="457200" lvl="2" indent="-457200" eaLnBrk="1" hangingPunct="1">
              <a:spcBef>
                <a:spcPts val="0"/>
              </a:spcBef>
              <a:spcAft>
                <a:spcPts val="30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mn-cs"/>
              </a:rPr>
              <a:t>Jacob’s response (11)</a:t>
            </a:r>
          </a:p>
        </p:txBody>
      </p:sp>
      <p:sp>
        <p:nvSpPr>
          <p:cNvPr id="4" name="Rectangle 2">
            <a:extLst>
              <a:ext uri="{FF2B5EF4-FFF2-40B4-BE49-F238E27FC236}">
                <a16:creationId xmlns:a16="http://schemas.microsoft.com/office/drawing/2014/main" id="{2A151D87-768A-BD5D-3429-52EF756B5809}"/>
              </a:ext>
            </a:extLst>
          </p:cNvPr>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48:8-20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Blessing</a:t>
            </a:r>
          </a:p>
        </p:txBody>
      </p:sp>
      <p:pic>
        <p:nvPicPr>
          <p:cNvPr id="2" name="Picture 1">
            <a:extLst>
              <a:ext uri="{FF2B5EF4-FFF2-40B4-BE49-F238E27FC236}">
                <a16:creationId xmlns:a16="http://schemas.microsoft.com/office/drawing/2014/main" id="{C7ED492E-BCDA-50BA-7370-E5F286431A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4928" cy="914400"/>
          </a:xfrm>
          <a:prstGeom prst="rect">
            <a:avLst/>
          </a:prstGeom>
          <a:ln>
            <a:solidFill>
              <a:schemeClr val="tx1"/>
            </a:solidFill>
          </a:ln>
        </p:spPr>
      </p:pic>
      <p:sp>
        <p:nvSpPr>
          <p:cNvPr id="5" name="Rectangle 3">
            <a:extLst>
              <a:ext uri="{FF2B5EF4-FFF2-40B4-BE49-F238E27FC236}">
                <a16:creationId xmlns:a16="http://schemas.microsoft.com/office/drawing/2014/main" id="{D429E428-F0B7-E3C8-6486-98C63032F46E}"/>
              </a:ext>
            </a:extLst>
          </p:cNvPr>
          <p:cNvSpPr txBox="1">
            <a:spLocks noChangeArrowheads="1"/>
          </p:cNvSpPr>
          <p:nvPr/>
        </p:nvSpPr>
        <p:spPr bwMode="auto">
          <a:xfrm>
            <a:off x="6553200" y="1219200"/>
            <a:ext cx="52578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lvl="2" indent="-51435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Joseph’s presentation of 2 sons (12-13)</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Opposite of Joseph’s expectation (14)</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Blessing’s content (15-16)</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Joseph’s reaction (17-18)</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Jacob’s response (19)</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Blessing (20)</a:t>
            </a:r>
          </a:p>
        </p:txBody>
      </p:sp>
    </p:spTree>
    <p:extLst>
      <p:ext uri="{BB962C8B-B14F-4D97-AF65-F5344CB8AC3E}">
        <p14:creationId xmlns:p14="http://schemas.microsoft.com/office/powerpoint/2010/main" val="3492014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26209-2397-2C47-43B9-46BD9B1C30F7}"/>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C14A443C-F6B2-A696-808C-EE714336B1A9}"/>
              </a:ext>
            </a:extLst>
          </p:cNvPr>
          <p:cNvSpPr>
            <a:spLocks noGrp="1" noChangeArrowheads="1"/>
          </p:cNvSpPr>
          <p:nvPr>
            <p:ph type="body" idx="1"/>
          </p:nvPr>
        </p:nvSpPr>
        <p:spPr>
          <a:xfrm>
            <a:off x="582158" y="1219200"/>
            <a:ext cx="5513842" cy="5410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inquiry (8)</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Joseph’s answer (9a)</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command (9b)</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eyesight (10a)</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Joseph’s obedience (10b)</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response (11)</a:t>
            </a:r>
          </a:p>
        </p:txBody>
      </p:sp>
      <p:sp>
        <p:nvSpPr>
          <p:cNvPr id="4" name="Rectangle 2">
            <a:extLst>
              <a:ext uri="{FF2B5EF4-FFF2-40B4-BE49-F238E27FC236}">
                <a16:creationId xmlns:a16="http://schemas.microsoft.com/office/drawing/2014/main" id="{BA9A84E7-7DCC-1E72-98D2-6E40D9CC4930}"/>
              </a:ext>
            </a:extLst>
          </p:cNvPr>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48:8-20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Blessing</a:t>
            </a:r>
          </a:p>
        </p:txBody>
      </p:sp>
      <p:pic>
        <p:nvPicPr>
          <p:cNvPr id="2" name="Picture 1">
            <a:extLst>
              <a:ext uri="{FF2B5EF4-FFF2-40B4-BE49-F238E27FC236}">
                <a16:creationId xmlns:a16="http://schemas.microsoft.com/office/drawing/2014/main" id="{450D296C-21CF-C95D-D8AF-4F4859C682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4928" cy="914400"/>
          </a:xfrm>
          <a:prstGeom prst="rect">
            <a:avLst/>
          </a:prstGeom>
          <a:ln>
            <a:solidFill>
              <a:schemeClr val="tx1"/>
            </a:solidFill>
          </a:ln>
        </p:spPr>
      </p:pic>
      <p:sp>
        <p:nvSpPr>
          <p:cNvPr id="5" name="Rectangle 3">
            <a:extLst>
              <a:ext uri="{FF2B5EF4-FFF2-40B4-BE49-F238E27FC236}">
                <a16:creationId xmlns:a16="http://schemas.microsoft.com/office/drawing/2014/main" id="{F1775663-B1A6-ECF3-749F-A6C9643F6A58}"/>
              </a:ext>
            </a:extLst>
          </p:cNvPr>
          <p:cNvSpPr txBox="1">
            <a:spLocks noChangeArrowheads="1"/>
          </p:cNvSpPr>
          <p:nvPr/>
        </p:nvSpPr>
        <p:spPr bwMode="auto">
          <a:xfrm>
            <a:off x="6553200" y="1219200"/>
            <a:ext cx="53340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lvl="2" indent="-514350" eaLnBrk="1" hangingPunct="1">
              <a:spcBef>
                <a:spcPts val="0"/>
              </a:spcBef>
              <a:spcAft>
                <a:spcPts val="1800"/>
              </a:spcAft>
              <a:buClr>
                <a:srgbClr val="CC66FF"/>
              </a:buClr>
              <a:buSzPct val="100000"/>
              <a:buFont typeface="+mj-lt"/>
              <a:buAutoNum type="alphaUcPeriod" startAt="7"/>
              <a:defRPr/>
            </a:pPr>
            <a:r>
              <a:rPr lang="en-US" sz="2800" b="1" u="sng" dirty="0">
                <a:solidFill>
                  <a:srgbClr val="FFFFCC"/>
                </a:solidFill>
                <a:effectLst>
                  <a:outerShdw blurRad="38100" dist="38100" dir="2700000" algn="tl">
                    <a:srgbClr val="000000">
                      <a:alpha val="43137"/>
                    </a:srgbClr>
                  </a:outerShdw>
                </a:effectLst>
                <a:cs typeface="+mn-cs"/>
              </a:rPr>
              <a:t>Joseph’s presentation of 2 sons (12-13)</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Opposite of Joseph’s expectation (14)</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Blessing’s content (15-16)</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Joseph’s reaction (17-18)</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Jacob’s response (19)</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Blessing (20)</a:t>
            </a:r>
          </a:p>
        </p:txBody>
      </p:sp>
    </p:spTree>
    <p:extLst>
      <p:ext uri="{BB962C8B-B14F-4D97-AF65-F5344CB8AC3E}">
        <p14:creationId xmlns:p14="http://schemas.microsoft.com/office/powerpoint/2010/main" val="1315985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C861A-10BF-953B-8EEF-910220396896}"/>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C37FB56B-77C9-4B03-73DD-20744BCA1E0B}"/>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7"/>
            </a:pPr>
            <a:r>
              <a:rPr lang="en-US" sz="3600" dirty="0">
                <a:effectLst>
                  <a:outerShdw blurRad="38100" dist="38100" dir="2700000" algn="tl">
                    <a:srgbClr val="000000">
                      <a:alpha val="43137"/>
                    </a:srgbClr>
                  </a:outerShdw>
                </a:effectLst>
              </a:rPr>
              <a:t>Genesis 48:12-13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Presentation of 2 Sons</a:t>
            </a:r>
          </a:p>
        </p:txBody>
      </p:sp>
      <p:sp>
        <p:nvSpPr>
          <p:cNvPr id="161795" name="Rectangle 3">
            <a:extLst>
              <a:ext uri="{FF2B5EF4-FFF2-40B4-BE49-F238E27FC236}">
                <a16:creationId xmlns:a16="http://schemas.microsoft.com/office/drawing/2014/main" id="{B7296763-43F4-BB9E-8052-4C631FCA1F18}"/>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Submission (12)</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Position (13)</a:t>
            </a:r>
          </a:p>
        </p:txBody>
      </p:sp>
      <p:pic>
        <p:nvPicPr>
          <p:cNvPr id="2" name="Picture 1">
            <a:extLst>
              <a:ext uri="{FF2B5EF4-FFF2-40B4-BE49-F238E27FC236}">
                <a16:creationId xmlns:a16="http://schemas.microsoft.com/office/drawing/2014/main" id="{9D280497-ADD7-612D-B383-C434F09B5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79993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3F572-D434-50EC-D0E0-CDEF00E9229E}"/>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7CA4CD68-FD65-D72A-4202-EAB9565E384C}"/>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7"/>
            </a:pPr>
            <a:r>
              <a:rPr lang="en-US" sz="3600" dirty="0">
                <a:effectLst>
                  <a:outerShdw blurRad="38100" dist="38100" dir="2700000" algn="tl">
                    <a:srgbClr val="000000">
                      <a:alpha val="43137"/>
                    </a:srgbClr>
                  </a:outerShdw>
                </a:effectLst>
              </a:rPr>
              <a:t>Genesis 48:12-13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Presentation of 2 Sons</a:t>
            </a:r>
          </a:p>
        </p:txBody>
      </p:sp>
      <p:sp>
        <p:nvSpPr>
          <p:cNvPr id="161795" name="Rectangle 3">
            <a:extLst>
              <a:ext uri="{FF2B5EF4-FFF2-40B4-BE49-F238E27FC236}">
                <a16:creationId xmlns:a16="http://schemas.microsoft.com/office/drawing/2014/main" id="{8F7EA478-DAA0-CEC7-C19A-0AD6338BD1FB}"/>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Submission (12)</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Position (13)</a:t>
            </a:r>
          </a:p>
        </p:txBody>
      </p:sp>
      <p:pic>
        <p:nvPicPr>
          <p:cNvPr id="2" name="Picture 1">
            <a:extLst>
              <a:ext uri="{FF2B5EF4-FFF2-40B4-BE49-F238E27FC236}">
                <a16:creationId xmlns:a16="http://schemas.microsoft.com/office/drawing/2014/main" id="{5032FCC5-B867-0896-280E-397FFF92BE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92634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46C76-505D-6CF0-F4FB-01B3527F4FB5}"/>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5F10B16-82F4-1ECA-05C7-1086C6FF8BF7}"/>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7"/>
            </a:pPr>
            <a:r>
              <a:rPr lang="en-US" sz="3600" dirty="0">
                <a:effectLst>
                  <a:outerShdw blurRad="38100" dist="38100" dir="2700000" algn="tl">
                    <a:srgbClr val="000000">
                      <a:alpha val="43137"/>
                    </a:srgbClr>
                  </a:outerShdw>
                </a:effectLst>
              </a:rPr>
              <a:t>Genesis 48:12-13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Presentation of 2 Sons</a:t>
            </a:r>
          </a:p>
        </p:txBody>
      </p:sp>
      <p:sp>
        <p:nvSpPr>
          <p:cNvPr id="161795" name="Rectangle 3">
            <a:extLst>
              <a:ext uri="{FF2B5EF4-FFF2-40B4-BE49-F238E27FC236}">
                <a16:creationId xmlns:a16="http://schemas.microsoft.com/office/drawing/2014/main" id="{A656278A-F329-F474-825B-B45BC3662823}"/>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Submission (12)</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Position (13)</a:t>
            </a:r>
          </a:p>
        </p:txBody>
      </p:sp>
      <p:pic>
        <p:nvPicPr>
          <p:cNvPr id="2" name="Picture 1">
            <a:extLst>
              <a:ext uri="{FF2B5EF4-FFF2-40B4-BE49-F238E27FC236}">
                <a16:creationId xmlns:a16="http://schemas.microsoft.com/office/drawing/2014/main" id="{5408EE35-5592-A805-D6F1-4E6ED57F42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65207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2625AB-CCDF-6804-1AE9-8C484DA18E1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609600" y="0"/>
            <a:ext cx="10972800" cy="2011680"/>
          </a:xfrm>
        </p:spPr>
        <p:txBody>
          <a:bodyPr/>
          <a:lstStyle/>
          <a:p>
            <a:pPr marL="0" indent="0" algn="ctr">
              <a:spcBef>
                <a:spcPct val="0"/>
              </a:spcBef>
              <a:spcAft>
                <a:spcPts val="900"/>
              </a:spcAft>
              <a:buNone/>
              <a:defRPr/>
            </a:pPr>
            <a:r>
              <a:rPr lang="en-US" altLang="en-US" sz="4000" kern="1200" dirty="0">
                <a:solidFill>
                  <a:schemeClr val="tx2"/>
                </a:solidFill>
                <a:ea typeface="+mj-ea"/>
                <a:cs typeface="Calibri" panose="020F0502020204030204" pitchFamily="34" charset="0"/>
              </a:rPr>
              <a:t>Jeremiah 30:7</a:t>
            </a:r>
            <a:endParaRPr lang="en-US" sz="4000" kern="1200" dirty="0">
              <a:solidFill>
                <a:schemeClr val="tx2"/>
              </a:solidFill>
              <a:ea typeface="+mj-ea"/>
              <a:cs typeface="Calibri" panose="020F0502020204030204" pitchFamily="34" charset="0"/>
            </a:endParaRPr>
          </a:p>
          <a:p>
            <a:pPr marL="0" indent="0" algn="just">
              <a:spcBef>
                <a:spcPts val="0"/>
              </a:spcBef>
              <a:spcAft>
                <a:spcPts val="0"/>
              </a:spcAft>
              <a:buNone/>
              <a:defRPr/>
            </a:pPr>
            <a:r>
              <a:rPr lang="en-US" sz="3600"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Alas! </a:t>
            </a:r>
            <a:r>
              <a:rPr lang="en-US" sz="3600" b="1" u="sng" dirty="0">
                <a:solidFill>
                  <a:srgbClr val="FFFFCC"/>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for that day is great</a:t>
            </a:r>
            <a:r>
              <a:rPr lang="en-US" sz="3600"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There is none like it</a:t>
            </a:r>
            <a:r>
              <a:rPr lang="en-US" sz="3600"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 And it is the time of </a:t>
            </a:r>
            <a:r>
              <a:rPr lang="en-US" sz="3600" b="1" u="sng" dirty="0">
                <a:solidFill>
                  <a:schemeClr val="tx2"/>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Jacob’s</a:t>
            </a:r>
            <a:r>
              <a:rPr lang="en-US" sz="3600"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distress</a:t>
            </a:r>
            <a:r>
              <a:rPr lang="en-US" sz="3600"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 But he will be </a:t>
            </a:r>
            <a:r>
              <a:rPr lang="en-US" sz="3600" b="1" u="sng" dirty="0">
                <a:solidFill>
                  <a:srgbClr val="FFFFCC"/>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saved</a:t>
            </a:r>
            <a:r>
              <a:rPr lang="en-US" sz="3600"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 from it.”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48956" y="2514600"/>
            <a:ext cx="169408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796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B84AC4D-59C2-4053-81EC-A24011A9A6B4}"/>
              </a:ext>
            </a:extLst>
          </p:cNvPr>
          <p:cNvGraphicFramePr>
            <a:graphicFrameLocks noGrp="1"/>
          </p:cNvGraphicFramePr>
          <p:nvPr/>
        </p:nvGraphicFramePr>
        <p:xfrm>
          <a:off x="1790700" y="228600"/>
          <a:ext cx="8610600" cy="6546130"/>
        </p:xfrm>
        <a:graphic>
          <a:graphicData uri="http://schemas.openxmlformats.org/drawingml/2006/table">
            <a:tbl>
              <a:tblPr firstRow="1" bandRow="1">
                <a:tableStyleId>{5940675A-B579-460E-94D1-54222C63F5DA}</a:tableStyleId>
              </a:tblPr>
              <a:tblGrid>
                <a:gridCol w="4305300">
                  <a:extLst>
                    <a:ext uri="{9D8B030D-6E8A-4147-A177-3AD203B41FA5}">
                      <a16:colId xmlns:a16="http://schemas.microsoft.com/office/drawing/2014/main" val="319069713"/>
                    </a:ext>
                  </a:extLst>
                </a:gridCol>
                <a:gridCol w="4305300">
                  <a:extLst>
                    <a:ext uri="{9D8B030D-6E8A-4147-A177-3AD203B41FA5}">
                      <a16:colId xmlns:a16="http://schemas.microsoft.com/office/drawing/2014/main" val="352119831"/>
                    </a:ext>
                  </a:extLst>
                </a:gridCol>
              </a:tblGrid>
              <a:tr h="838200">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3600" dirty="0">
                          <a:solidFill>
                            <a:schemeClr val="tx2"/>
                          </a:solidFill>
                          <a:latin typeface="Calibri" panose="020F0502020204030204" pitchFamily="34" charset="0"/>
                          <a:ea typeface="+mj-ea"/>
                          <a:cs typeface="+mj-cs"/>
                        </a:rPr>
                        <a:t>Beginning Themes</a:t>
                      </a:r>
                      <a:endParaRPr lang="en-US" sz="3600" noProof="0" dirty="0">
                        <a:solidFill>
                          <a:schemeClr val="tx2"/>
                        </a:solidFill>
                        <a:latin typeface="Calibri" panose="020F0502020204030204" pitchFamily="34" charset="0"/>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45720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5080952"/>
                  </a:ext>
                </a:extLst>
              </a:tr>
              <a:tr h="4916078">
                <a:tc>
                  <a:txBody>
                    <a:bodyPr/>
                    <a:lstStyle/>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Universe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Life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Man</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Marriage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Evil</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Clothing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Religion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Salvation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Language</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Government</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Nations</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a:t>
                      </a: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4485221"/>
                  </a:ext>
                </a:extLst>
              </a:tr>
              <a:tr h="791852">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Morris, </a:t>
                      </a:r>
                      <a:r>
                        <a:rPr lang="en-US" sz="2000" i="1" dirty="0">
                          <a:effectLst>
                            <a:outerShdw blurRad="38100" dist="38100" dir="2700000" algn="tl">
                              <a:srgbClr val="000000"/>
                            </a:outerShdw>
                          </a:effectLst>
                          <a:latin typeface="Calibri" panose="020F0502020204030204" pitchFamily="34" charset="0"/>
                          <a:cs typeface="Arial" panose="020B0604020202020204" pitchFamily="34" charset="0"/>
                        </a:rPr>
                        <a:t>Genesis Record</a:t>
                      </a: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 18-20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2565561"/>
                  </a:ext>
                </a:extLst>
              </a:tr>
            </a:tbl>
          </a:graphicData>
        </a:graphic>
      </p:graphicFrame>
      <p:pic>
        <p:nvPicPr>
          <p:cNvPr id="12" name="Picture 4" descr="5 Bible Lessons to Learn From the Book of Genesis | Jack Wellman">
            <a:extLst>
              <a:ext uri="{FF2B5EF4-FFF2-40B4-BE49-F238E27FC236}">
                <a16:creationId xmlns:a16="http://schemas.microsoft.com/office/drawing/2014/main" id="{BB928A33-AF8F-4BCD-AF26-AFBCC9F57C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6271" y="2743200"/>
            <a:ext cx="205946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29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 (37–50) </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5A914-18A8-3E35-1EEE-D82BF40E5FBD}"/>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55839741-D78E-543A-976D-B513A1B50F6A}"/>
              </a:ext>
            </a:extLst>
          </p:cNvPr>
          <p:cNvSpPr>
            <a:spLocks noGrp="1" noChangeArrowheads="1"/>
          </p:cNvSpPr>
          <p:nvPr>
            <p:ph type="body" idx="1"/>
          </p:nvPr>
        </p:nvSpPr>
        <p:spPr>
          <a:xfrm>
            <a:off x="582158" y="1219200"/>
            <a:ext cx="5513842" cy="5410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inquiry (8)</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Joseph’s answer (9a)</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command (9b)</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eyesight (10a)</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Joseph’s obedience (10b)</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response (11)</a:t>
            </a:r>
          </a:p>
        </p:txBody>
      </p:sp>
      <p:sp>
        <p:nvSpPr>
          <p:cNvPr id="4" name="Rectangle 2">
            <a:extLst>
              <a:ext uri="{FF2B5EF4-FFF2-40B4-BE49-F238E27FC236}">
                <a16:creationId xmlns:a16="http://schemas.microsoft.com/office/drawing/2014/main" id="{767D4AB5-E08D-8AA2-4077-55DB662DEF7A}"/>
              </a:ext>
            </a:extLst>
          </p:cNvPr>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48:8-20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Blessing</a:t>
            </a:r>
          </a:p>
        </p:txBody>
      </p:sp>
      <p:pic>
        <p:nvPicPr>
          <p:cNvPr id="2" name="Picture 1">
            <a:extLst>
              <a:ext uri="{FF2B5EF4-FFF2-40B4-BE49-F238E27FC236}">
                <a16:creationId xmlns:a16="http://schemas.microsoft.com/office/drawing/2014/main" id="{F10A8407-2D0E-7EC2-572D-2D5A19D1C8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4928" cy="914400"/>
          </a:xfrm>
          <a:prstGeom prst="rect">
            <a:avLst/>
          </a:prstGeom>
          <a:ln>
            <a:solidFill>
              <a:schemeClr val="tx1"/>
            </a:solidFill>
          </a:ln>
        </p:spPr>
      </p:pic>
      <p:sp>
        <p:nvSpPr>
          <p:cNvPr id="5" name="Rectangle 3">
            <a:extLst>
              <a:ext uri="{FF2B5EF4-FFF2-40B4-BE49-F238E27FC236}">
                <a16:creationId xmlns:a16="http://schemas.microsoft.com/office/drawing/2014/main" id="{D51E09BC-975A-1E12-687E-3EA1B8214B8B}"/>
              </a:ext>
            </a:extLst>
          </p:cNvPr>
          <p:cNvSpPr txBox="1">
            <a:spLocks noChangeArrowheads="1"/>
          </p:cNvSpPr>
          <p:nvPr/>
        </p:nvSpPr>
        <p:spPr bwMode="auto">
          <a:xfrm>
            <a:off x="6553200" y="1219200"/>
            <a:ext cx="53340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lvl="2" indent="-51435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Joseph’s presentation of 2 sons (12-13)</a:t>
            </a:r>
          </a:p>
          <a:p>
            <a:pPr marL="457200" lvl="2" indent="-457200" eaLnBrk="1" hangingPunct="1">
              <a:spcBef>
                <a:spcPts val="0"/>
              </a:spcBef>
              <a:spcAft>
                <a:spcPts val="1800"/>
              </a:spcAft>
              <a:buClr>
                <a:srgbClr val="CC66FF"/>
              </a:buClr>
              <a:buSzPct val="100000"/>
              <a:buFont typeface="+mj-lt"/>
              <a:buAutoNum type="alphaUcPeriod" startAt="7"/>
              <a:defRPr/>
            </a:pPr>
            <a:r>
              <a:rPr lang="en-US" sz="2800" b="1" u="sng" dirty="0">
                <a:solidFill>
                  <a:srgbClr val="FFFFCC"/>
                </a:solidFill>
                <a:effectLst>
                  <a:outerShdw blurRad="38100" dist="38100" dir="2700000" algn="tl">
                    <a:srgbClr val="000000">
                      <a:alpha val="43137"/>
                    </a:srgbClr>
                  </a:outerShdw>
                </a:effectLst>
                <a:cs typeface="+mn-cs"/>
              </a:rPr>
              <a:t>Opposite of Joseph’s expectation (14)</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Blessing’s content (15-16)</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Joseph’s reaction (17-18)</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Jacob’s response (19)</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Blessing (20)</a:t>
            </a:r>
          </a:p>
        </p:txBody>
      </p:sp>
    </p:spTree>
    <p:extLst>
      <p:ext uri="{BB962C8B-B14F-4D97-AF65-F5344CB8AC3E}">
        <p14:creationId xmlns:p14="http://schemas.microsoft.com/office/powerpoint/2010/main" val="578764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FC89C9-DB4E-350C-8BEB-C6CC6721A9BD}"/>
              </a:ext>
            </a:extLst>
          </p:cNvPr>
          <p:cNvPicPr>
            <a:picLocks noChangeAspect="1"/>
          </p:cNvPicPr>
          <p:nvPr/>
        </p:nvPicPr>
        <p:blipFill>
          <a:blip r:embed="rId2"/>
          <a:stretch>
            <a:fillRect/>
          </a:stretch>
        </p:blipFill>
        <p:spPr>
          <a:xfrm>
            <a:off x="1989343" y="228600"/>
            <a:ext cx="821331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34590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22F04-05C2-A849-3269-CDD653BCBAD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D0DAE873-A7D4-D213-4FF7-15A47F2CDCF7}"/>
              </a:ext>
            </a:extLst>
          </p:cNvPr>
          <p:cNvSpPr>
            <a:spLocks noGrp="1" noChangeArrowheads="1"/>
          </p:cNvSpPr>
          <p:nvPr>
            <p:ph type="body" idx="1"/>
          </p:nvPr>
        </p:nvSpPr>
        <p:spPr>
          <a:xfrm>
            <a:off x="582158" y="1219200"/>
            <a:ext cx="5513842" cy="5410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inquiry (8)</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Joseph’s answer (9a)</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command (9b)</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eyesight (10a)</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Joseph’s obedience (10b)</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response (11)</a:t>
            </a:r>
          </a:p>
        </p:txBody>
      </p:sp>
      <p:sp>
        <p:nvSpPr>
          <p:cNvPr id="4" name="Rectangle 2">
            <a:extLst>
              <a:ext uri="{FF2B5EF4-FFF2-40B4-BE49-F238E27FC236}">
                <a16:creationId xmlns:a16="http://schemas.microsoft.com/office/drawing/2014/main" id="{80E0CCBA-E0F2-893A-1042-1445CD1F8746}"/>
              </a:ext>
            </a:extLst>
          </p:cNvPr>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48:8-20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Blessing</a:t>
            </a:r>
          </a:p>
        </p:txBody>
      </p:sp>
      <p:pic>
        <p:nvPicPr>
          <p:cNvPr id="2" name="Picture 1">
            <a:extLst>
              <a:ext uri="{FF2B5EF4-FFF2-40B4-BE49-F238E27FC236}">
                <a16:creationId xmlns:a16="http://schemas.microsoft.com/office/drawing/2014/main" id="{5B22D9BD-A7DA-9E04-E467-95DBD62FC5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4928" cy="914400"/>
          </a:xfrm>
          <a:prstGeom prst="rect">
            <a:avLst/>
          </a:prstGeom>
          <a:ln>
            <a:solidFill>
              <a:schemeClr val="tx1"/>
            </a:solidFill>
          </a:ln>
        </p:spPr>
      </p:pic>
      <p:sp>
        <p:nvSpPr>
          <p:cNvPr id="5" name="Rectangle 3">
            <a:extLst>
              <a:ext uri="{FF2B5EF4-FFF2-40B4-BE49-F238E27FC236}">
                <a16:creationId xmlns:a16="http://schemas.microsoft.com/office/drawing/2014/main" id="{989CFD78-9D5E-F083-2223-0D8EABC8F8DD}"/>
              </a:ext>
            </a:extLst>
          </p:cNvPr>
          <p:cNvSpPr txBox="1">
            <a:spLocks noChangeArrowheads="1"/>
          </p:cNvSpPr>
          <p:nvPr/>
        </p:nvSpPr>
        <p:spPr bwMode="auto">
          <a:xfrm>
            <a:off x="6553200" y="1219200"/>
            <a:ext cx="53340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lvl="2" indent="-51435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Joseph’s presentation of 2 sons (12-13)</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Opposite of Joseph’s expectation (14)</a:t>
            </a:r>
          </a:p>
          <a:p>
            <a:pPr marL="457200" lvl="2" indent="-457200" eaLnBrk="1" hangingPunct="1">
              <a:spcBef>
                <a:spcPts val="0"/>
              </a:spcBef>
              <a:spcAft>
                <a:spcPts val="1800"/>
              </a:spcAft>
              <a:buClr>
                <a:srgbClr val="CC66FF"/>
              </a:buClr>
              <a:buSzPct val="100000"/>
              <a:buFont typeface="+mj-lt"/>
              <a:buAutoNum type="alphaUcPeriod" startAt="7"/>
              <a:defRPr/>
            </a:pPr>
            <a:r>
              <a:rPr lang="en-US" sz="2800" b="1" u="sng" dirty="0">
                <a:solidFill>
                  <a:srgbClr val="FFFFCC"/>
                </a:solidFill>
                <a:effectLst>
                  <a:outerShdw blurRad="38100" dist="38100" dir="2700000" algn="tl">
                    <a:srgbClr val="000000">
                      <a:alpha val="43137"/>
                    </a:srgbClr>
                  </a:outerShdw>
                </a:effectLst>
                <a:cs typeface="+mn-cs"/>
              </a:rPr>
              <a:t>Blessing’s content (15-16)</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Joseph’s reaction (17-18)</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Jacob’s response (19)</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Blessing (20)</a:t>
            </a:r>
          </a:p>
        </p:txBody>
      </p:sp>
    </p:spTree>
    <p:extLst>
      <p:ext uri="{BB962C8B-B14F-4D97-AF65-F5344CB8AC3E}">
        <p14:creationId xmlns:p14="http://schemas.microsoft.com/office/powerpoint/2010/main" val="4047150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0" y="0"/>
            <a:ext cx="12191999" cy="6858000"/>
          </a:xfrm>
          <a:prstGeom prst="rect">
            <a:avLst/>
          </a:prstGeom>
        </p:spPr>
      </p:pic>
      <p:sp>
        <p:nvSpPr>
          <p:cNvPr id="134147" name="Rectangle 1"/>
          <p:cNvSpPr>
            <a:spLocks noChangeArrowheads="1"/>
          </p:cNvSpPr>
          <p:nvPr/>
        </p:nvSpPr>
        <p:spPr bwMode="auto">
          <a:xfrm>
            <a:off x="600075" y="0"/>
            <a:ext cx="10982325" cy="2485296"/>
          </a:xfrm>
          <a:prstGeom prst="rect">
            <a:avLst/>
          </a:prstGeom>
          <a:noFill/>
          <a:ln w="28575">
            <a:noFill/>
            <a:miter lim="800000"/>
            <a:headEnd/>
            <a:tailEnd/>
          </a:ln>
        </p:spPr>
        <p:txBody>
          <a:bodyPr wrap="square">
            <a:spAutoFit/>
          </a:bodyPr>
          <a:lstStyle/>
          <a:p>
            <a:pPr algn="ctr" defTabSz="685800" eaLnBrk="0" hangingPunct="0">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Ephesians 1:3</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God and Father of our Lord Jesus Christ, who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spiritual blessing in the heavenly places in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985468C-6D5A-447D-8588-AC1E37943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3344" y="2971800"/>
            <a:ext cx="2745312" cy="1828800"/>
          </a:xfrm>
          <a:prstGeom prst="rect">
            <a:avLst/>
          </a:prstGeom>
        </p:spPr>
      </p:pic>
    </p:spTree>
    <p:extLst>
      <p:ext uri="{BB962C8B-B14F-4D97-AF65-F5344CB8AC3E}">
        <p14:creationId xmlns:p14="http://schemas.microsoft.com/office/powerpoint/2010/main" val="3799273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3962400" y="3581400"/>
            <a:ext cx="1632744" cy="6858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595070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D3EE0A-9A95-4956-A923-AA1FC9C0148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800" cy="2562240"/>
          </a:xfrm>
          <a:prstGeom prst="rect">
            <a:avLst/>
          </a:prstGeom>
          <a:noFill/>
          <a:ln w="28575">
            <a:noFill/>
            <a:miter lim="800000"/>
            <a:headEnd/>
            <a:tailEnd/>
          </a:ln>
        </p:spPr>
        <p:txBody>
          <a:bodyPr wrap="square">
            <a:spAutoFit/>
          </a:bodyPr>
          <a:lstStyle/>
          <a:p>
            <a:pPr algn="ctr" defTabSz="685800" eaLnBrk="0" hangingPunct="0">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2:9</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those who say they are Jews and are not,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5211" y="3200400"/>
            <a:ext cx="2821578" cy="1645920"/>
          </a:xfrm>
          <a:prstGeom prst="rect">
            <a:avLst/>
          </a:prstGeom>
        </p:spPr>
      </p:pic>
    </p:spTree>
    <p:extLst>
      <p:ext uri="{BB962C8B-B14F-4D97-AF65-F5344CB8AC3E}">
        <p14:creationId xmlns:p14="http://schemas.microsoft.com/office/powerpoint/2010/main" val="347861686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2876954" y="152811"/>
            <a:ext cx="6438095" cy="6552381"/>
          </a:xfrm>
          <a:prstGeom prst="rect">
            <a:avLst/>
          </a:prstGeom>
        </p:spPr>
      </p:pic>
    </p:spTree>
    <p:extLst>
      <p:ext uri="{BB962C8B-B14F-4D97-AF65-F5344CB8AC3E}">
        <p14:creationId xmlns:p14="http://schemas.microsoft.com/office/powerpoint/2010/main" val="254326871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884520-D12C-4CEB-F9C3-AC810C2ABB6E}"/>
              </a:ext>
            </a:extLst>
          </p:cNvPr>
          <p:cNvPicPr>
            <a:picLocks noChangeAspect="1"/>
          </p:cNvPicPr>
          <p:nvPr/>
        </p:nvPicPr>
        <p:blipFill>
          <a:blip r:embed="rId2"/>
          <a:stretch>
            <a:fillRect/>
          </a:stretch>
        </p:blipFill>
        <p:spPr>
          <a:xfrm>
            <a:off x="1537436" y="313838"/>
            <a:ext cx="9117127" cy="6230324"/>
          </a:xfrm>
          <a:prstGeom prst="rect">
            <a:avLst/>
          </a:prstGeom>
        </p:spPr>
      </p:pic>
    </p:spTree>
    <p:extLst>
      <p:ext uri="{BB962C8B-B14F-4D97-AF65-F5344CB8AC3E}">
        <p14:creationId xmlns:p14="http://schemas.microsoft.com/office/powerpoint/2010/main" val="350371605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8964" y="173454"/>
            <a:ext cx="6194073" cy="6511092"/>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F55F3F-1ABE-443D-AB2C-1E4D1FD0DB5F}"/>
              </a:ext>
            </a:extLst>
          </p:cNvPr>
          <p:cNvPicPr>
            <a:picLocks noChangeAspect="1"/>
          </p:cNvPicPr>
          <p:nvPr/>
        </p:nvPicPr>
        <p:blipFill>
          <a:blip r:embed="rId2"/>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816429"/>
          </a:xfrm>
          <a:prstGeom prst="rect">
            <a:avLst/>
          </a:prstGeom>
          <a:noFill/>
          <a:ln w="28575">
            <a:noFill/>
            <a:miter lim="800000"/>
            <a:headEnd/>
            <a:tailEnd/>
          </a:ln>
        </p:spPr>
        <p:txBody>
          <a:bodyPr wrap="square">
            <a:spAutoFit/>
          </a:bodyPr>
          <a:lstStyle/>
          <a:p>
            <a:pPr algn="ctr">
              <a:spcAft>
                <a:spcPts val="900"/>
              </a:spcAft>
            </a:pPr>
            <a:r>
              <a:rPr lang="en-US" sz="3600" baseline="30000" dirty="0">
                <a:latin typeface="Calibri" panose="020F0502020204030204" pitchFamily="34" charset="0"/>
                <a:cs typeface="Calibri" panose="020F0502020204030204" pitchFamily="34" charset="0"/>
              </a:rPr>
              <a:t> </a:t>
            </a: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Genesis 15:4-5</a:t>
            </a:r>
          </a:p>
          <a:p>
            <a:pPr algn="just"/>
            <a:r>
              <a:rPr lang="en-US" sz="3200" baseline="30000" dirty="0">
                <a:latin typeface="Calibri" panose="020F0502020204030204" pitchFamily="34" charset="0"/>
                <a:cs typeface="Calibri" panose="020F0502020204030204" pitchFamily="34" charset="0"/>
              </a:rPr>
              <a:t>4</a:t>
            </a:r>
            <a:r>
              <a:rPr lang="en-US" sz="3200" dirty="0">
                <a:latin typeface="Calibri" panose="020F0502020204030204" pitchFamily="34" charset="0"/>
                <a:cs typeface="Calibri" panose="020F0502020204030204" pitchFamily="34" charset="0"/>
              </a:rPr>
              <a:t> Then behold, the word of the </a:t>
            </a:r>
            <a:r>
              <a:rPr lang="en-US" sz="3200" cap="small" dirty="0">
                <a:latin typeface="Calibri" panose="020F0502020204030204" pitchFamily="34" charset="0"/>
                <a:cs typeface="Calibri" panose="020F0502020204030204" pitchFamily="34" charset="0"/>
              </a:rPr>
              <a:t>Lord</a:t>
            </a:r>
            <a:r>
              <a:rPr lang="en-US" sz="3200" dirty="0">
                <a:latin typeface="Calibri" panose="020F0502020204030204" pitchFamily="34" charset="0"/>
                <a:cs typeface="Calibri" panose="020F0502020204030204" pitchFamily="34" charset="0"/>
              </a:rPr>
              <a:t> came to him, saying, “This man will not be your heir; but one who will come forth from your own body, he shall be your heir.” </a:t>
            </a:r>
            <a:r>
              <a:rPr lang="en-US" sz="3200" baseline="30000" dirty="0">
                <a:latin typeface="Calibri" panose="020F0502020204030204" pitchFamily="34" charset="0"/>
                <a:cs typeface="Calibri" panose="020F0502020204030204" pitchFamily="34" charset="0"/>
              </a:rPr>
              <a:t>5 </a:t>
            </a:r>
            <a:r>
              <a:rPr lang="en-US" sz="3200" dirty="0">
                <a:latin typeface="Calibri" panose="020F0502020204030204" pitchFamily="34" charset="0"/>
                <a:cs typeface="Calibri" panose="020F0502020204030204" pitchFamily="34" charset="0"/>
              </a:rPr>
              <a:t>And He took him outside and said, “Now look toward the heavens, and </a:t>
            </a:r>
            <a:r>
              <a:rPr lang="en-US" sz="3200" b="1" u="sng" dirty="0">
                <a:solidFill>
                  <a:srgbClr val="FFFFCC"/>
                </a:solidFill>
                <a:latin typeface="Calibri" panose="020F0502020204030204" pitchFamily="34" charset="0"/>
                <a:cs typeface="Calibri" panose="020F0502020204030204" pitchFamily="34" charset="0"/>
              </a:rPr>
              <a:t>count the stars, if you are able to count them</a:t>
            </a:r>
            <a:r>
              <a:rPr lang="en-US" sz="3200" dirty="0">
                <a:latin typeface="Calibri" panose="020F0502020204030204" pitchFamily="34" charset="0"/>
                <a:cs typeface="Calibri" panose="020F0502020204030204" pitchFamily="34" charset="0"/>
              </a:rPr>
              <a:t>.” And He said to him, “So shall </a:t>
            </a:r>
            <a:r>
              <a:rPr lang="en-US" sz="3200" b="1" u="sng" dirty="0">
                <a:solidFill>
                  <a:srgbClr val="FFFFCC"/>
                </a:solidFill>
                <a:latin typeface="Calibri" panose="020F0502020204030204" pitchFamily="34" charset="0"/>
                <a:cs typeface="Calibri" panose="020F0502020204030204" pitchFamily="34" charset="0"/>
              </a:rPr>
              <a:t>your descendants</a:t>
            </a:r>
            <a:r>
              <a:rPr lang="en-US" sz="3200" dirty="0">
                <a:latin typeface="Calibri" panose="020F0502020204030204" pitchFamily="34" charset="0"/>
                <a:cs typeface="Calibri" panose="020F0502020204030204" pitchFamily="34" charset="0"/>
              </a:rPr>
              <a:t> be.”</a:t>
            </a:r>
          </a:p>
        </p:txBody>
      </p:sp>
      <p:pic>
        <p:nvPicPr>
          <p:cNvPr id="5" name="Picture 2" descr="Genesis 15:1-6, God&amp;#39;s Promise to Abraham - Toward a Sane Faith - Kevin  Ruffcorn Ministries">
            <a:extLst>
              <a:ext uri="{FF2B5EF4-FFF2-40B4-BE49-F238E27FC236}">
                <a16:creationId xmlns:a16="http://schemas.microsoft.com/office/drawing/2014/main" id="{86917750-32E7-458B-80CA-E0B002C8EEA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009"/>
          <a:stretch/>
        </p:blipFill>
        <p:spPr bwMode="auto">
          <a:xfrm>
            <a:off x="5177029" y="3505200"/>
            <a:ext cx="1837943" cy="1371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29944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79FE2-18AA-1D4C-6CDE-9FC07B145110}"/>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A398AFE0-ACD8-A125-C155-5DA6FCFBDEF9}"/>
              </a:ext>
            </a:extLst>
          </p:cNvPr>
          <p:cNvSpPr txBox="1">
            <a:spLocks noChangeArrowheads="1"/>
          </p:cNvSpPr>
          <p:nvPr/>
        </p:nvSpPr>
        <p:spPr bwMode="auto">
          <a:xfrm>
            <a:off x="6107056" y="1447800"/>
            <a:ext cx="6084943"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71500" lvl="1" indent="-571500" eaLnBrk="1" hangingPunct="1">
              <a:spcBef>
                <a:spcPts val="0"/>
              </a:spcBef>
              <a:spcAft>
                <a:spcPts val="1800"/>
              </a:spcAft>
              <a:buClr>
                <a:schemeClr val="tx2"/>
              </a:buClr>
              <a:buSzPct val="100000"/>
              <a:buFont typeface="+mj-lt"/>
              <a:buAutoNum type="romanUcPeriod" startAt="7"/>
              <a:defRPr/>
            </a:pPr>
            <a:r>
              <a:rPr lang="en-US" sz="2800" dirty="0">
                <a:effectLst>
                  <a:outerShdw blurRad="38100" dist="38100" dir="2700000" algn="tl">
                    <a:srgbClr val="000000">
                      <a:alpha val="43137"/>
                    </a:srgbClr>
                  </a:outerShdw>
                </a:effectLst>
              </a:rPr>
              <a:t>Joseph’s second reunion with his brothers (43‒45)</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kern="0" dirty="0">
                <a:effectLst>
                  <a:outerShdw blurRad="38100" dist="38100" dir="2700000" algn="tl">
                    <a:srgbClr val="000000">
                      <a:alpha val="43137"/>
                    </a:srgbClr>
                  </a:outerShdw>
                </a:effectLst>
              </a:rPr>
              <a:t>Joseph’s second reunion with his brothers (43‒45)</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kern="0" dirty="0">
                <a:effectLst>
                  <a:outerShdw blurRad="38100" dist="38100" dir="2700000" algn="tl">
                    <a:srgbClr val="000000">
                      <a:alpha val="43137"/>
                    </a:srgbClr>
                  </a:outerShdw>
                </a:effectLst>
              </a:rPr>
              <a:t>Sojourn to Egypt (46:1‒47:12)</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kern="0" dirty="0">
                <a:effectLst>
                  <a:outerShdw blurRad="38100" dist="38100" dir="2700000" algn="tl">
                    <a:srgbClr val="000000">
                      <a:alpha val="43137"/>
                    </a:srgbClr>
                  </a:outerShdw>
                </a:effectLst>
              </a:rPr>
              <a:t>Famine’s course (47:13-26)</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kern="0" dirty="0">
                <a:effectLst>
                  <a:outerShdw blurRad="38100" dist="38100" dir="2700000" algn="tl">
                    <a:srgbClr val="000000">
                      <a:alpha val="43137"/>
                    </a:srgbClr>
                  </a:outerShdw>
                </a:effectLst>
              </a:rPr>
              <a:t>Jacob in Egypt (47:27-31)</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b="1" u="sng" kern="0" dirty="0">
                <a:solidFill>
                  <a:srgbClr val="FFFFCC"/>
                </a:solidFill>
                <a:effectLst>
                  <a:outerShdw blurRad="38100" dist="38100" dir="2700000" algn="tl">
                    <a:srgbClr val="000000">
                      <a:alpha val="43137"/>
                    </a:srgbClr>
                  </a:outerShdw>
                </a:effectLst>
              </a:rPr>
              <a:t>Jacob blesses Joseph’s sons (48)</a:t>
            </a:r>
          </a:p>
        </p:txBody>
      </p:sp>
      <p:sp>
        <p:nvSpPr>
          <p:cNvPr id="180226" name="Rectangle 2">
            <a:extLst>
              <a:ext uri="{FF2B5EF4-FFF2-40B4-BE49-F238E27FC236}">
                <a16:creationId xmlns:a16="http://schemas.microsoft.com/office/drawing/2014/main" id="{FD748456-2684-2E30-F23B-1FCB93F6085D}"/>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37‒50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a:t>
            </a:r>
          </a:p>
        </p:txBody>
      </p:sp>
      <p:sp>
        <p:nvSpPr>
          <p:cNvPr id="161795" name="Rectangle 3">
            <a:extLst>
              <a:ext uri="{FF2B5EF4-FFF2-40B4-BE49-F238E27FC236}">
                <a16:creationId xmlns:a16="http://schemas.microsoft.com/office/drawing/2014/main" id="{670A8C0D-9237-FBB5-E05F-92E52A908FDF}"/>
              </a:ext>
            </a:extLst>
          </p:cNvPr>
          <p:cNvSpPr>
            <a:spLocks noGrp="1" noChangeArrowheads="1"/>
          </p:cNvSpPr>
          <p:nvPr>
            <p:ph type="body" idx="1"/>
          </p:nvPr>
        </p:nvSpPr>
        <p:spPr>
          <a:xfrm>
            <a:off x="609600" y="1447800"/>
            <a:ext cx="5475344" cy="4953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 sold unto Egypt (37)</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Canaan’s corruption (38)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 falsely accused (39)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Joseph’s short-term predictions (40)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Joseph’s elevation (41)</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Joseph’s first reunion with his brothers (42)</a:t>
            </a:r>
          </a:p>
        </p:txBody>
      </p:sp>
      <p:pic>
        <p:nvPicPr>
          <p:cNvPr id="2" name="Picture 1">
            <a:extLst>
              <a:ext uri="{FF2B5EF4-FFF2-40B4-BE49-F238E27FC236}">
                <a16:creationId xmlns:a16="http://schemas.microsoft.com/office/drawing/2014/main" id="{803776AE-C862-9205-A7FB-F3C824E2EC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4928" cy="914400"/>
          </a:xfrm>
          <a:prstGeom prst="rect">
            <a:avLst/>
          </a:prstGeom>
          <a:ln>
            <a:solidFill>
              <a:schemeClr val="tx1"/>
            </a:solidFill>
          </a:ln>
        </p:spPr>
      </p:pic>
    </p:spTree>
    <p:extLst>
      <p:ext uri="{BB962C8B-B14F-4D97-AF65-F5344CB8AC3E}">
        <p14:creationId xmlns:p14="http://schemas.microsoft.com/office/powerpoint/2010/main" val="1665782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2D70C-DDD5-6997-A597-AFFF5FA5239E}"/>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529E16B4-8323-4C8F-412C-A7127A2AF7A8}"/>
              </a:ext>
            </a:extLst>
          </p:cNvPr>
          <p:cNvSpPr>
            <a:spLocks noGrp="1" noChangeArrowheads="1"/>
          </p:cNvSpPr>
          <p:nvPr>
            <p:ph type="body" idx="1"/>
          </p:nvPr>
        </p:nvSpPr>
        <p:spPr>
          <a:xfrm>
            <a:off x="582158" y="1219200"/>
            <a:ext cx="5513842" cy="5410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inquiry (8)</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Joseph’s answer (9a)</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command (9b)</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eyesight (10a)</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Joseph’s obedience (10b)</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response (11)</a:t>
            </a:r>
          </a:p>
        </p:txBody>
      </p:sp>
      <p:sp>
        <p:nvSpPr>
          <p:cNvPr id="4" name="Rectangle 2">
            <a:extLst>
              <a:ext uri="{FF2B5EF4-FFF2-40B4-BE49-F238E27FC236}">
                <a16:creationId xmlns:a16="http://schemas.microsoft.com/office/drawing/2014/main" id="{7BC6946A-AD30-E4A9-1146-E5EB95984447}"/>
              </a:ext>
            </a:extLst>
          </p:cNvPr>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48:8-20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Blessing</a:t>
            </a:r>
          </a:p>
        </p:txBody>
      </p:sp>
      <p:pic>
        <p:nvPicPr>
          <p:cNvPr id="2" name="Picture 1">
            <a:extLst>
              <a:ext uri="{FF2B5EF4-FFF2-40B4-BE49-F238E27FC236}">
                <a16:creationId xmlns:a16="http://schemas.microsoft.com/office/drawing/2014/main" id="{C2B4D553-D765-FE92-2493-1FCF1AFF4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4928" cy="914400"/>
          </a:xfrm>
          <a:prstGeom prst="rect">
            <a:avLst/>
          </a:prstGeom>
          <a:ln>
            <a:solidFill>
              <a:schemeClr val="tx1"/>
            </a:solidFill>
          </a:ln>
        </p:spPr>
      </p:pic>
      <p:sp>
        <p:nvSpPr>
          <p:cNvPr id="5" name="Rectangle 3">
            <a:extLst>
              <a:ext uri="{FF2B5EF4-FFF2-40B4-BE49-F238E27FC236}">
                <a16:creationId xmlns:a16="http://schemas.microsoft.com/office/drawing/2014/main" id="{ABBA768A-BC69-EDD2-4B53-553601ED12CD}"/>
              </a:ext>
            </a:extLst>
          </p:cNvPr>
          <p:cNvSpPr txBox="1">
            <a:spLocks noChangeArrowheads="1"/>
          </p:cNvSpPr>
          <p:nvPr/>
        </p:nvSpPr>
        <p:spPr bwMode="auto">
          <a:xfrm>
            <a:off x="6553200" y="1219200"/>
            <a:ext cx="53340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lvl="2" indent="-51435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Joseph’s presentation of 2 sons (12-13)</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Opposite of Joseph’s expectation (14)</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Blessing’s content (15-16)</a:t>
            </a:r>
          </a:p>
          <a:p>
            <a:pPr marL="457200" lvl="2" indent="-457200" eaLnBrk="1" hangingPunct="1">
              <a:spcBef>
                <a:spcPts val="0"/>
              </a:spcBef>
              <a:spcAft>
                <a:spcPts val="1800"/>
              </a:spcAft>
              <a:buClr>
                <a:srgbClr val="CC66FF"/>
              </a:buClr>
              <a:buSzPct val="100000"/>
              <a:buFont typeface="+mj-lt"/>
              <a:buAutoNum type="alphaUcPeriod" startAt="7"/>
              <a:defRPr/>
            </a:pPr>
            <a:r>
              <a:rPr lang="en-US" sz="2800" b="1" u="sng" dirty="0">
                <a:solidFill>
                  <a:srgbClr val="FFFFCC"/>
                </a:solidFill>
                <a:effectLst>
                  <a:outerShdw blurRad="38100" dist="38100" dir="2700000" algn="tl">
                    <a:srgbClr val="000000">
                      <a:alpha val="43137"/>
                    </a:srgbClr>
                  </a:outerShdw>
                </a:effectLst>
                <a:cs typeface="+mn-cs"/>
              </a:rPr>
              <a:t>Joseph’s reaction (17-18)</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Jacob’s response (19)</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Blessing (20)</a:t>
            </a:r>
          </a:p>
        </p:txBody>
      </p:sp>
    </p:spTree>
    <p:extLst>
      <p:ext uri="{BB962C8B-B14F-4D97-AF65-F5344CB8AC3E}">
        <p14:creationId xmlns:p14="http://schemas.microsoft.com/office/powerpoint/2010/main" val="220238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7FB75-D383-7136-925A-62EE1876D9F4}"/>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739AF6B3-BFD3-BEF4-E082-B3EA08E400E4}"/>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10"/>
            </a:pPr>
            <a:r>
              <a:rPr lang="en-US" sz="3600" dirty="0">
                <a:effectLst>
                  <a:outerShdw blurRad="38100" dist="38100" dir="2700000" algn="tl">
                    <a:srgbClr val="000000">
                      <a:alpha val="43137"/>
                    </a:srgbClr>
                  </a:outerShdw>
                </a:effectLst>
              </a:rPr>
              <a:t>Genesis 48:17-18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Reaction</a:t>
            </a:r>
          </a:p>
        </p:txBody>
      </p:sp>
      <p:sp>
        <p:nvSpPr>
          <p:cNvPr id="161795" name="Rectangle 3">
            <a:extLst>
              <a:ext uri="{FF2B5EF4-FFF2-40B4-BE49-F238E27FC236}">
                <a16:creationId xmlns:a16="http://schemas.microsoft.com/office/drawing/2014/main" id="{98B66B85-1ED1-77E0-4F3C-7F3D1947139E}"/>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Reaction (17)</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Protest (18)</a:t>
            </a:r>
          </a:p>
        </p:txBody>
      </p:sp>
      <p:pic>
        <p:nvPicPr>
          <p:cNvPr id="2" name="Picture 1">
            <a:extLst>
              <a:ext uri="{FF2B5EF4-FFF2-40B4-BE49-F238E27FC236}">
                <a16:creationId xmlns:a16="http://schemas.microsoft.com/office/drawing/2014/main" id="{9F43EF41-AD2C-739F-5DD3-78BD702956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81848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2C3DA-3673-AB11-5747-2CEEF5D3B8EA}"/>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2056F3B-EB25-1826-0FC1-A7B3FD52F670}"/>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10"/>
            </a:pPr>
            <a:r>
              <a:rPr lang="en-US" sz="3600" dirty="0">
                <a:effectLst>
                  <a:outerShdw blurRad="38100" dist="38100" dir="2700000" algn="tl">
                    <a:srgbClr val="000000">
                      <a:alpha val="43137"/>
                    </a:srgbClr>
                  </a:outerShdw>
                </a:effectLst>
              </a:rPr>
              <a:t>Genesis 48:17-18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Reaction</a:t>
            </a:r>
          </a:p>
        </p:txBody>
      </p:sp>
      <p:sp>
        <p:nvSpPr>
          <p:cNvPr id="161795" name="Rectangle 3">
            <a:extLst>
              <a:ext uri="{FF2B5EF4-FFF2-40B4-BE49-F238E27FC236}">
                <a16:creationId xmlns:a16="http://schemas.microsoft.com/office/drawing/2014/main" id="{286497C1-D3C0-F3FB-BAC3-4CBC3F24505C}"/>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Reaction (17)</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Protest (18)</a:t>
            </a:r>
          </a:p>
        </p:txBody>
      </p:sp>
      <p:pic>
        <p:nvPicPr>
          <p:cNvPr id="2" name="Picture 1">
            <a:extLst>
              <a:ext uri="{FF2B5EF4-FFF2-40B4-BE49-F238E27FC236}">
                <a16:creationId xmlns:a16="http://schemas.microsoft.com/office/drawing/2014/main" id="{AC99F08B-91D1-8436-75E0-8F29CEB548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99795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9097B-93A9-C895-425A-EEB5A9CF0F3B}"/>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B335FD4F-AFA0-097D-7853-64E7BFC649FF}"/>
              </a:ext>
            </a:extLst>
          </p:cNvPr>
          <p:cNvSpPr>
            <a:spLocks noGrp="1" noChangeArrowheads="1"/>
          </p:cNvSpPr>
          <p:nvPr>
            <p:ph type="body" idx="1"/>
          </p:nvPr>
        </p:nvSpPr>
        <p:spPr>
          <a:xfrm>
            <a:off x="609600" y="1600200"/>
            <a:ext cx="10972800" cy="2209800"/>
          </a:xfrm>
        </p:spPr>
        <p:txBody>
          <a:bodyPr/>
          <a:lstStyle/>
          <a:p>
            <a:pPr marL="0" indent="0" algn="just">
              <a:spcBef>
                <a:spcPts val="0"/>
              </a:spcBef>
              <a:spcAft>
                <a:spcPts val="0"/>
              </a:spcAft>
              <a:buNone/>
            </a:pPr>
            <a:r>
              <a:rPr lang="en-US" dirty="0">
                <a:effectLst/>
                <a:cs typeface="Calibri" panose="020F0502020204030204" pitchFamily="34" charset="0"/>
              </a:rPr>
              <a:t>“According to the </a:t>
            </a:r>
            <a:r>
              <a:rPr lang="en-US" i="1" dirty="0">
                <a:effectLst/>
                <a:cs typeface="Calibri" panose="020F0502020204030204" pitchFamily="34" charset="0"/>
              </a:rPr>
              <a:t>Nuzi Tablets</a:t>
            </a:r>
            <a:r>
              <a:rPr lang="en-US" dirty="0">
                <a:effectLst/>
                <a:cs typeface="Calibri" panose="020F0502020204030204" pitchFamily="34" charset="0"/>
              </a:rPr>
              <a:t>, adoption in this manner was common, and such blessings were considered binding under Nuzi law</a:t>
            </a:r>
            <a:r>
              <a:rPr lang="en-US" b="0" i="0" dirty="0">
                <a:effectLst/>
                <a:cs typeface="Calibri" panose="020F0502020204030204" pitchFamily="34" charset="0"/>
              </a:rPr>
              <a:t>.”</a:t>
            </a:r>
          </a:p>
        </p:txBody>
      </p:sp>
      <p:sp>
        <p:nvSpPr>
          <p:cNvPr id="4" name="Text Box 5">
            <a:extLst>
              <a:ext uri="{FF2B5EF4-FFF2-40B4-BE49-F238E27FC236}">
                <a16:creationId xmlns:a16="http://schemas.microsoft.com/office/drawing/2014/main" id="{085DF789-A11D-285C-E7AC-23D3790B3A69}"/>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629</a:t>
            </a:r>
          </a:p>
        </p:txBody>
      </p:sp>
      <p:pic>
        <p:nvPicPr>
          <p:cNvPr id="5" name="Picture 4">
            <a:extLst>
              <a:ext uri="{FF2B5EF4-FFF2-40B4-BE49-F238E27FC236}">
                <a16:creationId xmlns:a16="http://schemas.microsoft.com/office/drawing/2014/main" id="{CB7ED74B-0F75-D0E3-D125-E82347EDBC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3FDC5F50-E715-69EB-7F0A-0DD22D529F1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pic>
        <p:nvPicPr>
          <p:cNvPr id="2" name="Picture 1">
            <a:extLst>
              <a:ext uri="{FF2B5EF4-FFF2-40B4-BE49-F238E27FC236}">
                <a16:creationId xmlns:a16="http://schemas.microsoft.com/office/drawing/2014/main" id="{A92020CA-32D0-69EE-D0DB-CF4C428C8027}"/>
              </a:ext>
            </a:extLst>
          </p:cNvPr>
          <p:cNvPicPr>
            <a:picLocks noChangeAspect="1"/>
          </p:cNvPicPr>
          <p:nvPr/>
        </p:nvPicPr>
        <p:blipFill>
          <a:blip r:embed="rId6"/>
          <a:stretch>
            <a:fillRect/>
          </a:stretch>
        </p:blipFill>
        <p:spPr>
          <a:xfrm>
            <a:off x="5039046" y="3886200"/>
            <a:ext cx="2113908" cy="2560320"/>
          </a:xfrm>
          <a:prstGeom prst="rect">
            <a:avLst/>
          </a:prstGeom>
          <a:ln w="28575">
            <a:solidFill>
              <a:schemeClr val="tx1"/>
            </a:solidFill>
          </a:ln>
        </p:spPr>
      </p:pic>
    </p:spTree>
    <p:extLst>
      <p:ext uri="{BB962C8B-B14F-4D97-AF65-F5344CB8AC3E}">
        <p14:creationId xmlns:p14="http://schemas.microsoft.com/office/powerpoint/2010/main" val="2921037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030DA-1BD0-D919-224C-7F16A6F73EF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F65B654C-31E2-9AC4-0F30-B268186E54EF}"/>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10"/>
            </a:pPr>
            <a:r>
              <a:rPr lang="en-US" sz="3600" dirty="0">
                <a:effectLst>
                  <a:outerShdw blurRad="38100" dist="38100" dir="2700000" algn="tl">
                    <a:srgbClr val="000000">
                      <a:alpha val="43137"/>
                    </a:srgbClr>
                  </a:outerShdw>
                </a:effectLst>
              </a:rPr>
              <a:t>Genesis 48:17-18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Reaction</a:t>
            </a:r>
          </a:p>
        </p:txBody>
      </p:sp>
      <p:sp>
        <p:nvSpPr>
          <p:cNvPr id="161795" name="Rectangle 3">
            <a:extLst>
              <a:ext uri="{FF2B5EF4-FFF2-40B4-BE49-F238E27FC236}">
                <a16:creationId xmlns:a16="http://schemas.microsoft.com/office/drawing/2014/main" id="{BF3F9565-C35E-28CB-6AFC-4C68847F59D7}"/>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Reaction (17)</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Protest (18)</a:t>
            </a:r>
          </a:p>
        </p:txBody>
      </p:sp>
      <p:pic>
        <p:nvPicPr>
          <p:cNvPr id="2" name="Picture 1">
            <a:extLst>
              <a:ext uri="{FF2B5EF4-FFF2-40B4-BE49-F238E27FC236}">
                <a16:creationId xmlns:a16="http://schemas.microsoft.com/office/drawing/2014/main" id="{AD650ABA-B802-1790-B65A-6823A9F8C0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71079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0B97E-7E5B-EEDC-0AB3-316E6F1C967B}"/>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0917FD94-3F85-BF8B-9040-4DD04D8020A7}"/>
              </a:ext>
            </a:extLst>
          </p:cNvPr>
          <p:cNvSpPr>
            <a:spLocks noGrp="1" noChangeArrowheads="1"/>
          </p:cNvSpPr>
          <p:nvPr>
            <p:ph type="body" idx="1"/>
          </p:nvPr>
        </p:nvSpPr>
        <p:spPr>
          <a:xfrm>
            <a:off x="582158" y="1219200"/>
            <a:ext cx="5513842" cy="5410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inquiry (8)</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Joseph’s answer (9a)</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command (9b)</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eyesight (10a)</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Joseph’s obedience (10b)</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response (11)</a:t>
            </a:r>
          </a:p>
        </p:txBody>
      </p:sp>
      <p:sp>
        <p:nvSpPr>
          <p:cNvPr id="4" name="Rectangle 2">
            <a:extLst>
              <a:ext uri="{FF2B5EF4-FFF2-40B4-BE49-F238E27FC236}">
                <a16:creationId xmlns:a16="http://schemas.microsoft.com/office/drawing/2014/main" id="{B8176DDA-6518-6592-0CAC-1C810D7E7706}"/>
              </a:ext>
            </a:extLst>
          </p:cNvPr>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48:8-20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Blessing</a:t>
            </a:r>
          </a:p>
        </p:txBody>
      </p:sp>
      <p:pic>
        <p:nvPicPr>
          <p:cNvPr id="2" name="Picture 1">
            <a:extLst>
              <a:ext uri="{FF2B5EF4-FFF2-40B4-BE49-F238E27FC236}">
                <a16:creationId xmlns:a16="http://schemas.microsoft.com/office/drawing/2014/main" id="{DA131D42-54BC-BF27-99B6-A25A72B988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4928" cy="914400"/>
          </a:xfrm>
          <a:prstGeom prst="rect">
            <a:avLst/>
          </a:prstGeom>
          <a:ln>
            <a:solidFill>
              <a:schemeClr val="tx1"/>
            </a:solidFill>
          </a:ln>
        </p:spPr>
      </p:pic>
      <p:sp>
        <p:nvSpPr>
          <p:cNvPr id="5" name="Rectangle 3">
            <a:extLst>
              <a:ext uri="{FF2B5EF4-FFF2-40B4-BE49-F238E27FC236}">
                <a16:creationId xmlns:a16="http://schemas.microsoft.com/office/drawing/2014/main" id="{BC0C022A-E62D-582E-D5A9-EE997A6A9816}"/>
              </a:ext>
            </a:extLst>
          </p:cNvPr>
          <p:cNvSpPr txBox="1">
            <a:spLocks noChangeArrowheads="1"/>
          </p:cNvSpPr>
          <p:nvPr/>
        </p:nvSpPr>
        <p:spPr bwMode="auto">
          <a:xfrm>
            <a:off x="6553200" y="1219200"/>
            <a:ext cx="53340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lvl="2" indent="-51435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Joseph’s presentation of 2 sons (12-13)</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Opposite of Joseph’s expectation (14)</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Blessing’s content (15-16)</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Joseph’s reaction (17-18)</a:t>
            </a:r>
          </a:p>
          <a:p>
            <a:pPr marL="457200" lvl="2" indent="-457200" eaLnBrk="1" hangingPunct="1">
              <a:spcBef>
                <a:spcPts val="0"/>
              </a:spcBef>
              <a:spcAft>
                <a:spcPts val="1800"/>
              </a:spcAft>
              <a:buClr>
                <a:srgbClr val="CC66FF"/>
              </a:buClr>
              <a:buSzPct val="100000"/>
              <a:buFont typeface="+mj-lt"/>
              <a:buAutoNum type="alphaUcPeriod" startAt="7"/>
              <a:defRPr/>
            </a:pPr>
            <a:r>
              <a:rPr lang="en-US" sz="2800" b="1" u="sng" dirty="0">
                <a:solidFill>
                  <a:srgbClr val="FFFFCC"/>
                </a:solidFill>
                <a:effectLst>
                  <a:outerShdw blurRad="38100" dist="38100" dir="2700000" algn="tl">
                    <a:srgbClr val="000000">
                      <a:alpha val="43137"/>
                    </a:srgbClr>
                  </a:outerShdw>
                </a:effectLst>
                <a:cs typeface="+mn-cs"/>
              </a:rPr>
              <a:t>Jacob’s response (19)</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Blessing (20)</a:t>
            </a:r>
          </a:p>
        </p:txBody>
      </p:sp>
    </p:spTree>
    <p:extLst>
      <p:ext uri="{BB962C8B-B14F-4D97-AF65-F5344CB8AC3E}">
        <p14:creationId xmlns:p14="http://schemas.microsoft.com/office/powerpoint/2010/main" val="3824109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E8887-959A-4025-CD48-4A9EAF5834DF}"/>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52A03724-5318-BEC3-A923-7B7D7FA73B4E}"/>
              </a:ext>
            </a:extLst>
          </p:cNvPr>
          <p:cNvSpPr>
            <a:spLocks noGrp="1" noChangeArrowheads="1"/>
          </p:cNvSpPr>
          <p:nvPr>
            <p:ph type="body" idx="1"/>
          </p:nvPr>
        </p:nvSpPr>
        <p:spPr>
          <a:xfrm>
            <a:off x="609600" y="1600200"/>
            <a:ext cx="10972800" cy="2209800"/>
          </a:xfrm>
        </p:spPr>
        <p:txBody>
          <a:bodyPr/>
          <a:lstStyle/>
          <a:p>
            <a:pPr marL="0" indent="0" algn="just">
              <a:spcBef>
                <a:spcPts val="0"/>
              </a:spcBef>
              <a:spcAft>
                <a:spcPts val="0"/>
              </a:spcAft>
              <a:buNone/>
            </a:pPr>
            <a:r>
              <a:rPr lang="en-US" dirty="0">
                <a:effectLst/>
                <a:cs typeface="Calibri" panose="020F0502020204030204" pitchFamily="34" charset="0"/>
              </a:rPr>
              <a:t>“Ephraim became a key tribe, and eventually the name Ephraim also became a synonym for all Israel. Sometimes in place of saying ‘Israel,’ the people would say </a:t>
            </a:r>
            <a:r>
              <a:rPr lang="en-US" i="1" dirty="0">
                <a:effectLst/>
                <a:cs typeface="Calibri" panose="020F0502020204030204" pitchFamily="34" charset="0"/>
              </a:rPr>
              <a:t>Ephraim</a:t>
            </a:r>
            <a:r>
              <a:rPr lang="en-US" dirty="0">
                <a:effectLst/>
                <a:cs typeface="Calibri" panose="020F0502020204030204" pitchFamily="34" charset="0"/>
              </a:rPr>
              <a:t>, not referring to only the Tribe of Ephraim but referring to the entire nation of Israel, especially the Northern Kingdom (Isa. 7:2, 7:5, 7:9, 7:17; Hos. 9:3–16).”</a:t>
            </a:r>
            <a:endParaRPr lang="en-US" b="0" i="0" dirty="0">
              <a:effectLst/>
              <a:cs typeface="Calibri" panose="020F0502020204030204" pitchFamily="34" charset="0"/>
            </a:endParaRPr>
          </a:p>
        </p:txBody>
      </p:sp>
      <p:sp>
        <p:nvSpPr>
          <p:cNvPr id="4" name="Text Box 5">
            <a:extLst>
              <a:ext uri="{FF2B5EF4-FFF2-40B4-BE49-F238E27FC236}">
                <a16:creationId xmlns:a16="http://schemas.microsoft.com/office/drawing/2014/main" id="{BD5E30A2-6B97-45CF-604F-2047329D618C}"/>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630</a:t>
            </a:r>
          </a:p>
        </p:txBody>
      </p:sp>
      <p:pic>
        <p:nvPicPr>
          <p:cNvPr id="5" name="Picture 4">
            <a:extLst>
              <a:ext uri="{FF2B5EF4-FFF2-40B4-BE49-F238E27FC236}">
                <a16:creationId xmlns:a16="http://schemas.microsoft.com/office/drawing/2014/main" id="{EFF39F2C-339B-937F-C7F5-7A04FAAE51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90064FE-3AB2-A8E0-0C2F-7D7A2DA1FD3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13112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E020D-238A-1E39-6754-E63E7DA2D734}"/>
            </a:ext>
          </a:extLst>
        </p:cNvPr>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DE83CD81-CFB5-197C-592C-20E1F7443F06}"/>
              </a:ext>
            </a:extLst>
          </p:cNvPr>
          <p:cNvGraphicFramePr>
            <a:graphicFrameLocks noGrp="1"/>
          </p:cNvGraphicFramePr>
          <p:nvPr/>
        </p:nvGraphicFramePr>
        <p:xfrm>
          <a:off x="1790700" y="228600"/>
          <a:ext cx="8610600" cy="6546130"/>
        </p:xfrm>
        <a:graphic>
          <a:graphicData uri="http://schemas.openxmlformats.org/drawingml/2006/table">
            <a:tbl>
              <a:tblPr firstRow="1" bandRow="1">
                <a:tableStyleId>{5940675A-B579-460E-94D1-54222C63F5DA}</a:tableStyleId>
              </a:tblPr>
              <a:tblGrid>
                <a:gridCol w="4305300">
                  <a:extLst>
                    <a:ext uri="{9D8B030D-6E8A-4147-A177-3AD203B41FA5}">
                      <a16:colId xmlns:a16="http://schemas.microsoft.com/office/drawing/2014/main" val="319069713"/>
                    </a:ext>
                  </a:extLst>
                </a:gridCol>
                <a:gridCol w="4305300">
                  <a:extLst>
                    <a:ext uri="{9D8B030D-6E8A-4147-A177-3AD203B41FA5}">
                      <a16:colId xmlns:a16="http://schemas.microsoft.com/office/drawing/2014/main" val="352119831"/>
                    </a:ext>
                  </a:extLst>
                </a:gridCol>
              </a:tblGrid>
              <a:tr h="838200">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3600" dirty="0">
                          <a:solidFill>
                            <a:schemeClr val="tx2"/>
                          </a:solidFill>
                          <a:latin typeface="Calibri" panose="020F0502020204030204" pitchFamily="34" charset="0"/>
                          <a:ea typeface="+mj-ea"/>
                          <a:cs typeface="+mj-cs"/>
                        </a:rPr>
                        <a:t>Beginning Themes</a:t>
                      </a:r>
                      <a:endParaRPr lang="en-US" sz="3600" noProof="0" dirty="0">
                        <a:solidFill>
                          <a:schemeClr val="tx2"/>
                        </a:solidFill>
                        <a:latin typeface="Calibri" panose="020F0502020204030204" pitchFamily="34" charset="0"/>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45720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5080952"/>
                  </a:ext>
                </a:extLst>
              </a:tr>
              <a:tr h="4916078">
                <a:tc>
                  <a:txBody>
                    <a:bodyPr/>
                    <a:lstStyle/>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Universe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Life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Man</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Marriage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Evil</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Clothing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Religion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Salvation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Language</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Government</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Nations</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a:t>
                      </a: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4485221"/>
                  </a:ext>
                </a:extLst>
              </a:tr>
              <a:tr h="791852">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Morris, </a:t>
                      </a:r>
                      <a:r>
                        <a:rPr lang="en-US" sz="2000" i="1" dirty="0">
                          <a:effectLst>
                            <a:outerShdw blurRad="38100" dist="38100" dir="2700000" algn="tl">
                              <a:srgbClr val="000000"/>
                            </a:outerShdw>
                          </a:effectLst>
                          <a:latin typeface="Calibri" panose="020F0502020204030204" pitchFamily="34" charset="0"/>
                          <a:cs typeface="Arial" panose="020B0604020202020204" pitchFamily="34" charset="0"/>
                        </a:rPr>
                        <a:t>Genesis Record</a:t>
                      </a: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 18-20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2565561"/>
                  </a:ext>
                </a:extLst>
              </a:tr>
            </a:tbl>
          </a:graphicData>
        </a:graphic>
      </p:graphicFrame>
      <p:pic>
        <p:nvPicPr>
          <p:cNvPr id="12" name="Picture 4" descr="5 Bible Lessons to Learn From the Book of Genesis | Jack Wellman">
            <a:extLst>
              <a:ext uri="{FF2B5EF4-FFF2-40B4-BE49-F238E27FC236}">
                <a16:creationId xmlns:a16="http://schemas.microsoft.com/office/drawing/2014/main" id="{DE6018BC-00D5-8F4B-410A-D99795EC5DB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6271" y="2743200"/>
            <a:ext cx="205946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176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very Prophecy of the Bible: Clear Explanations for ...">
            <a:extLst>
              <a:ext uri="{FF2B5EF4-FFF2-40B4-BE49-F238E27FC236}">
                <a16:creationId xmlns:a16="http://schemas.microsoft.com/office/drawing/2014/main" id="{737C9917-4D80-4259-9070-44DD4B5CC6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86213" y="247575"/>
            <a:ext cx="4219575" cy="6362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748712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609600" y="1600200"/>
            <a:ext cx="10972800" cy="48006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4:3-5a</a:t>
            </a:r>
          </a:p>
          <a:p>
            <a:pPr marL="914400" lvl="1" indent="-457200" algn="just" eaLnBrk="1" hangingPunct="1">
              <a:spcBef>
                <a:spcPts val="0"/>
              </a:spcBef>
              <a:spcAft>
                <a:spcPts val="2400"/>
              </a:spcAft>
              <a:defRPr/>
            </a:pPr>
            <a:r>
              <a:rPr lang="en-US" sz="3000" dirty="0">
                <a:effectLst>
                  <a:outerShdw blurRad="38100" dist="38100" dir="2700000" algn="tl">
                    <a:srgbClr val="000000">
                      <a:alpha val="43137"/>
                    </a:srgbClr>
                  </a:outerShdw>
                </a:effectLst>
                <a:cs typeface="Calibri" panose="020F0502020204030204" pitchFamily="34" charset="0"/>
              </a:rPr>
              <a:t>Messianic line through Abel (Gen 3:21; Heb 11:4) contrary to Eve’s false expectation (4:1)</a:t>
            </a:r>
          </a:p>
          <a:p>
            <a:pPr marL="914400" lvl="1" indent="-457200" algn="just" eaLnBrk="1" hangingPunct="1">
              <a:spcBef>
                <a:spcPts val="0"/>
              </a:spcBef>
              <a:spcAft>
                <a:spcPts val="2400"/>
              </a:spcAft>
              <a:defRPr/>
            </a:pPr>
            <a:r>
              <a:rPr lang="en-US" sz="3000" dirty="0">
                <a:effectLst>
                  <a:outerShdw blurRad="38100" dist="38100" dir="2700000" algn="tl">
                    <a:srgbClr val="000000">
                      <a:alpha val="43137"/>
                    </a:srgbClr>
                  </a:outerShdw>
                </a:effectLst>
                <a:cs typeface="Calibri" panose="020F0502020204030204" pitchFamily="34" charset="0"/>
              </a:rPr>
              <a:t>Begins selection of younger over older pattern (Abel over Cain, Seth over Cain, Shem over Japheth, Isaac over Ishmael, Jacob over Esau, Judah and Joseph over their brothers, and Ephraim over Manasseh) </a:t>
            </a:r>
            <a:endParaRPr lang="en-US" sz="28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C14D7350-D1AA-4558-84E7-DC761ED417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96400" y="76200"/>
            <a:ext cx="1290918" cy="1097280"/>
          </a:xfrm>
          <a:prstGeom prst="rect">
            <a:avLst/>
          </a:prstGeom>
        </p:spPr>
      </p:pic>
      <p:sp>
        <p:nvSpPr>
          <p:cNvPr id="6" name="Rectangle 2">
            <a:extLst>
              <a:ext uri="{FF2B5EF4-FFF2-40B4-BE49-F238E27FC236}">
                <a16:creationId xmlns:a16="http://schemas.microsoft.com/office/drawing/2014/main" id="{592CFE5D-4A41-4389-811B-14E6D109D48B}"/>
              </a:ext>
            </a:extLst>
          </p:cNvPr>
          <p:cNvSpPr txBox="1">
            <a:spLocks noChangeArrowheads="1"/>
          </p:cNvSpPr>
          <p:nvPr/>
        </p:nvSpPr>
        <p:spPr bwMode="auto">
          <a:xfrm>
            <a:off x="3276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buClr>
                <a:srgbClr val="CC66FF"/>
              </a:buClr>
            </a:pPr>
            <a:r>
              <a:rPr lang="en-US" sz="3600" dirty="0">
                <a:effectLst>
                  <a:outerShdw blurRad="38100" dist="38100" dir="2700000" algn="tl">
                    <a:srgbClr val="000000">
                      <a:alpha val="43137"/>
                    </a:srgbClr>
                  </a:outerShdw>
                </a:effectLst>
              </a:rPr>
              <a:t>Cain Murders Abel</a:t>
            </a:r>
            <a:br>
              <a:rPr lang="en-US" sz="3600" kern="0" dirty="0">
                <a:effectLst>
                  <a:outerShdw blurRad="38100" dist="38100" dir="2700000" algn="tl">
                    <a:srgbClr val="000000">
                      <a:alpha val="43137"/>
                    </a:srgbClr>
                  </a:outerShdw>
                </a:effectLst>
              </a:rPr>
            </a:br>
            <a:r>
              <a:rPr lang="en-US" sz="2800" kern="0" dirty="0">
                <a:solidFill>
                  <a:schemeClr val="tx1"/>
                </a:solidFill>
              </a:rPr>
              <a:t>(Gen. 4:3-8)</a:t>
            </a:r>
            <a:endParaRPr lang="en-US" sz="2800" kern="0" dirty="0">
              <a:solidFill>
                <a:schemeClr val="tx1"/>
              </a:solidFill>
              <a:effectLst>
                <a:outerShdw blurRad="38100" dist="38100" dir="2700000" algn="tl">
                  <a:srgbClr val="000000">
                    <a:alpha val="43137"/>
                  </a:srgbClr>
                </a:outerShdw>
              </a:effectLs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97951-E1C9-4D1F-6031-59D5D39FF4BC}"/>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897ED74B-E847-0F75-3341-833D0D1B231D}"/>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48:1-22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Blesses Joseph’s Sons</a:t>
            </a:r>
          </a:p>
        </p:txBody>
      </p:sp>
      <p:sp>
        <p:nvSpPr>
          <p:cNvPr id="161795" name="Rectangle 3">
            <a:extLst>
              <a:ext uri="{FF2B5EF4-FFF2-40B4-BE49-F238E27FC236}">
                <a16:creationId xmlns:a16="http://schemas.microsoft.com/office/drawing/2014/main" id="{571A02A0-A995-07B9-80F0-66B04A21D557}"/>
              </a:ext>
            </a:extLst>
          </p:cNvPr>
          <p:cNvSpPr>
            <a:spLocks noGrp="1" noChangeArrowheads="1"/>
          </p:cNvSpPr>
          <p:nvPr>
            <p:ph type="body" idx="1"/>
          </p:nvPr>
        </p:nvSpPr>
        <p:spPr>
          <a:xfrm>
            <a:off x="609600" y="1600200"/>
            <a:ext cx="82296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Adoption (48:1-7)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Blessing of Manasseh &amp; Ephraim (48:8-20)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Exodus prophecy (48:21-22)</a:t>
            </a:r>
          </a:p>
        </p:txBody>
      </p:sp>
      <p:pic>
        <p:nvPicPr>
          <p:cNvPr id="3" name="Picture 2">
            <a:extLst>
              <a:ext uri="{FF2B5EF4-FFF2-40B4-BE49-F238E27FC236}">
                <a16:creationId xmlns:a16="http://schemas.microsoft.com/office/drawing/2014/main" id="{CB603CF9-EF89-857F-7536-AFBA8CF306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33817" y="2057400"/>
            <a:ext cx="3224783" cy="2743200"/>
          </a:xfrm>
          <a:prstGeom prst="rect">
            <a:avLst/>
          </a:prstGeom>
        </p:spPr>
      </p:pic>
    </p:spTree>
    <p:extLst>
      <p:ext uri="{BB962C8B-B14F-4D97-AF65-F5344CB8AC3E}">
        <p14:creationId xmlns:p14="http://schemas.microsoft.com/office/powerpoint/2010/main" val="1210594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0BCB9-2811-D1D9-B05F-FE46B82830F4}"/>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EE67ED4C-CC39-D982-3191-26F2E593312C}"/>
              </a:ext>
            </a:extLst>
          </p:cNvPr>
          <p:cNvSpPr>
            <a:spLocks noGrp="1" noChangeArrowheads="1"/>
          </p:cNvSpPr>
          <p:nvPr>
            <p:ph type="body" idx="1"/>
          </p:nvPr>
        </p:nvSpPr>
        <p:spPr>
          <a:xfrm>
            <a:off x="582158" y="1219200"/>
            <a:ext cx="5513842" cy="5410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inquiry (8)</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Joseph’s answer (9a)</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command (9b)</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eyesight (10a)</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Joseph’s obedience (10b)</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response (11)</a:t>
            </a:r>
          </a:p>
        </p:txBody>
      </p:sp>
      <p:sp>
        <p:nvSpPr>
          <p:cNvPr id="4" name="Rectangle 2">
            <a:extLst>
              <a:ext uri="{FF2B5EF4-FFF2-40B4-BE49-F238E27FC236}">
                <a16:creationId xmlns:a16="http://schemas.microsoft.com/office/drawing/2014/main" id="{ABC9775F-8C77-9228-649B-4F952BDD9ECC}"/>
              </a:ext>
            </a:extLst>
          </p:cNvPr>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48:8-20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Blessing</a:t>
            </a:r>
          </a:p>
        </p:txBody>
      </p:sp>
      <p:pic>
        <p:nvPicPr>
          <p:cNvPr id="2" name="Picture 1">
            <a:extLst>
              <a:ext uri="{FF2B5EF4-FFF2-40B4-BE49-F238E27FC236}">
                <a16:creationId xmlns:a16="http://schemas.microsoft.com/office/drawing/2014/main" id="{D72BA649-2D2F-D229-6C00-B06B57FFA0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4928" cy="914400"/>
          </a:xfrm>
          <a:prstGeom prst="rect">
            <a:avLst/>
          </a:prstGeom>
          <a:ln>
            <a:solidFill>
              <a:schemeClr val="tx1"/>
            </a:solidFill>
          </a:ln>
        </p:spPr>
      </p:pic>
      <p:sp>
        <p:nvSpPr>
          <p:cNvPr id="5" name="Rectangle 3">
            <a:extLst>
              <a:ext uri="{FF2B5EF4-FFF2-40B4-BE49-F238E27FC236}">
                <a16:creationId xmlns:a16="http://schemas.microsoft.com/office/drawing/2014/main" id="{47E6E396-6853-EC15-453D-7B9B467EEB50}"/>
              </a:ext>
            </a:extLst>
          </p:cNvPr>
          <p:cNvSpPr txBox="1">
            <a:spLocks noChangeArrowheads="1"/>
          </p:cNvSpPr>
          <p:nvPr/>
        </p:nvSpPr>
        <p:spPr bwMode="auto">
          <a:xfrm>
            <a:off x="6553200" y="1219200"/>
            <a:ext cx="53340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lvl="2" indent="-51435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Joseph’s presentation of 2 sons (12-13)</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Opposite of Joseph’s expectation (14)</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Blessing’s content (15-16)</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Joseph’s reaction (17-18)</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Jacob’s response (19)</a:t>
            </a:r>
          </a:p>
          <a:p>
            <a:pPr marL="457200" lvl="2" indent="-457200" eaLnBrk="1" hangingPunct="1">
              <a:spcBef>
                <a:spcPts val="0"/>
              </a:spcBef>
              <a:spcAft>
                <a:spcPts val="1800"/>
              </a:spcAft>
              <a:buClr>
                <a:srgbClr val="CC66FF"/>
              </a:buClr>
              <a:buSzPct val="100000"/>
              <a:buFont typeface="+mj-lt"/>
              <a:buAutoNum type="alphaUcPeriod" startAt="7"/>
              <a:defRPr/>
            </a:pPr>
            <a:r>
              <a:rPr lang="en-US" sz="2800" b="1" u="sng" dirty="0">
                <a:solidFill>
                  <a:srgbClr val="FFFFCC"/>
                </a:solidFill>
                <a:effectLst>
                  <a:outerShdw blurRad="38100" dist="38100" dir="2700000" algn="tl">
                    <a:srgbClr val="000000">
                      <a:alpha val="43137"/>
                    </a:srgbClr>
                  </a:outerShdw>
                </a:effectLst>
                <a:cs typeface="+mn-cs"/>
              </a:rPr>
              <a:t>Blessing (20)</a:t>
            </a:r>
          </a:p>
        </p:txBody>
      </p:sp>
    </p:spTree>
    <p:extLst>
      <p:ext uri="{BB962C8B-B14F-4D97-AF65-F5344CB8AC3E}">
        <p14:creationId xmlns:p14="http://schemas.microsoft.com/office/powerpoint/2010/main" val="198767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86950-6207-F9DB-9E74-E05DFBF3CD17}"/>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86A773FC-9CFF-7DB3-43AA-47AF50586B0C}"/>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48:1-22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Blesses Joseph’s Sons</a:t>
            </a:r>
          </a:p>
        </p:txBody>
      </p:sp>
      <p:sp>
        <p:nvSpPr>
          <p:cNvPr id="161795" name="Rectangle 3">
            <a:extLst>
              <a:ext uri="{FF2B5EF4-FFF2-40B4-BE49-F238E27FC236}">
                <a16:creationId xmlns:a16="http://schemas.microsoft.com/office/drawing/2014/main" id="{D3707B85-7B21-225E-19B1-9D36C921ACAF}"/>
              </a:ext>
            </a:extLst>
          </p:cNvPr>
          <p:cNvSpPr>
            <a:spLocks noGrp="1" noChangeArrowheads="1"/>
          </p:cNvSpPr>
          <p:nvPr>
            <p:ph type="body" idx="1"/>
          </p:nvPr>
        </p:nvSpPr>
        <p:spPr>
          <a:xfrm>
            <a:off x="609600" y="1600200"/>
            <a:ext cx="82296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Adoption (48:1-7)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Blessing of Manasseh &amp; Ephraim (48:8-20)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Exodus prophecy (48:21-22)</a:t>
            </a:r>
          </a:p>
        </p:txBody>
      </p:sp>
      <p:pic>
        <p:nvPicPr>
          <p:cNvPr id="3" name="Picture 2">
            <a:extLst>
              <a:ext uri="{FF2B5EF4-FFF2-40B4-BE49-F238E27FC236}">
                <a16:creationId xmlns:a16="http://schemas.microsoft.com/office/drawing/2014/main" id="{D3CE6752-D1D3-7E30-325D-B4B8D50524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75991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70BF0-D293-E027-7267-452D618CA0B2}"/>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E259943F-7C9D-7831-BAF5-A815A17E263E}"/>
              </a:ext>
            </a:extLst>
          </p:cNvPr>
          <p:cNvSpPr>
            <a:spLocks noGrp="1" noChangeArrowheads="1"/>
          </p:cNvSpPr>
          <p:nvPr>
            <p:ph type="body" idx="1"/>
          </p:nvPr>
        </p:nvSpPr>
        <p:spPr>
          <a:xfrm>
            <a:off x="914400" y="2057400"/>
            <a:ext cx="7757546"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Exodus prophecy (21)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additional inheritance (22)</a:t>
            </a:r>
          </a:p>
        </p:txBody>
      </p:sp>
      <p:sp>
        <p:nvSpPr>
          <p:cNvPr id="4" name="Rectangle 2">
            <a:extLst>
              <a:ext uri="{FF2B5EF4-FFF2-40B4-BE49-F238E27FC236}">
                <a16:creationId xmlns:a16="http://schemas.microsoft.com/office/drawing/2014/main" id="{AEC3C20D-BC19-B7BA-A154-6148453C9653}"/>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48:21-22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Exodus Prophecy</a:t>
            </a:r>
          </a:p>
        </p:txBody>
      </p:sp>
      <p:pic>
        <p:nvPicPr>
          <p:cNvPr id="2" name="Picture 1">
            <a:extLst>
              <a:ext uri="{FF2B5EF4-FFF2-40B4-BE49-F238E27FC236}">
                <a16:creationId xmlns:a16="http://schemas.microsoft.com/office/drawing/2014/main" id="{7D38CE94-73B4-BFDD-B50A-7F370C40B7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55293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D33EE-B877-BD78-ABCF-C54693C5DE88}"/>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7237EB67-55EA-25EF-B9EA-38EED54A5890}"/>
              </a:ext>
            </a:extLst>
          </p:cNvPr>
          <p:cNvSpPr>
            <a:spLocks noGrp="1" noChangeArrowheads="1"/>
          </p:cNvSpPr>
          <p:nvPr>
            <p:ph type="body" idx="1"/>
          </p:nvPr>
        </p:nvSpPr>
        <p:spPr>
          <a:xfrm>
            <a:off x="914400" y="2057400"/>
            <a:ext cx="7757546"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Exodus prophecy (21)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Joseph’s additional inheritance (22)</a:t>
            </a:r>
          </a:p>
        </p:txBody>
      </p:sp>
      <p:sp>
        <p:nvSpPr>
          <p:cNvPr id="4" name="Rectangle 2">
            <a:extLst>
              <a:ext uri="{FF2B5EF4-FFF2-40B4-BE49-F238E27FC236}">
                <a16:creationId xmlns:a16="http://schemas.microsoft.com/office/drawing/2014/main" id="{22C592FA-80EE-58C5-D041-9407EE3A6BA1}"/>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48:21-22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Exodus Prophecy</a:t>
            </a:r>
          </a:p>
        </p:txBody>
      </p:sp>
      <p:pic>
        <p:nvPicPr>
          <p:cNvPr id="2" name="Picture 1">
            <a:extLst>
              <a:ext uri="{FF2B5EF4-FFF2-40B4-BE49-F238E27FC236}">
                <a16:creationId xmlns:a16="http://schemas.microsoft.com/office/drawing/2014/main" id="{9ED0AF2F-A60D-80BB-2047-0840FB086F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99551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9D0BB-0E61-D4B4-0C77-57E42E8C840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7C269E35-7643-D905-DB01-B142A01286BC}"/>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48:21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Exodus Prophecy</a:t>
            </a:r>
          </a:p>
        </p:txBody>
      </p:sp>
      <p:sp>
        <p:nvSpPr>
          <p:cNvPr id="161795" name="Rectangle 3">
            <a:extLst>
              <a:ext uri="{FF2B5EF4-FFF2-40B4-BE49-F238E27FC236}">
                <a16:creationId xmlns:a16="http://schemas.microsoft.com/office/drawing/2014/main" id="{0EF1BE87-4E5E-BCF4-A3E0-697D446C79D5}"/>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Immediate future: Jacob’s death (21a)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Distant future: Exodus (21b)</a:t>
            </a:r>
          </a:p>
        </p:txBody>
      </p:sp>
      <p:pic>
        <p:nvPicPr>
          <p:cNvPr id="2" name="Picture 1">
            <a:extLst>
              <a:ext uri="{FF2B5EF4-FFF2-40B4-BE49-F238E27FC236}">
                <a16:creationId xmlns:a16="http://schemas.microsoft.com/office/drawing/2014/main" id="{C4DAF7F3-B286-50F4-CA6C-58C2D5BEED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50957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4F16A-53DE-413D-0226-D1C1FFC1E283}"/>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EC381632-5390-B274-9472-EE8435CF15A5}"/>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48:21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Exodus Prophecy</a:t>
            </a:r>
          </a:p>
        </p:txBody>
      </p:sp>
      <p:sp>
        <p:nvSpPr>
          <p:cNvPr id="161795" name="Rectangle 3">
            <a:extLst>
              <a:ext uri="{FF2B5EF4-FFF2-40B4-BE49-F238E27FC236}">
                <a16:creationId xmlns:a16="http://schemas.microsoft.com/office/drawing/2014/main" id="{9953199B-9010-3BF3-46E0-D8132018064C}"/>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Immediate future: Jacob’s death (21a)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Distant future: Exodus (21b)</a:t>
            </a:r>
          </a:p>
        </p:txBody>
      </p:sp>
      <p:pic>
        <p:nvPicPr>
          <p:cNvPr id="2" name="Picture 1">
            <a:extLst>
              <a:ext uri="{FF2B5EF4-FFF2-40B4-BE49-F238E27FC236}">
                <a16:creationId xmlns:a16="http://schemas.microsoft.com/office/drawing/2014/main" id="{07994E55-AF25-BD7A-85A6-A8D68541AA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44687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33835-9644-5EC1-4377-41DA468F3F5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D0DDB87-6120-D548-EEDA-01438DA39F62}"/>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48:21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Exodus Prophecy</a:t>
            </a:r>
          </a:p>
        </p:txBody>
      </p:sp>
      <p:sp>
        <p:nvSpPr>
          <p:cNvPr id="161795" name="Rectangle 3">
            <a:extLst>
              <a:ext uri="{FF2B5EF4-FFF2-40B4-BE49-F238E27FC236}">
                <a16:creationId xmlns:a16="http://schemas.microsoft.com/office/drawing/2014/main" id="{C3655B48-F96A-35B8-6E16-A0321B353FC3}"/>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Immediate future: Jacob’s death (21a)</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Distant future: Exodus (21b)</a:t>
            </a:r>
          </a:p>
        </p:txBody>
      </p:sp>
      <p:pic>
        <p:nvPicPr>
          <p:cNvPr id="2" name="Picture 1">
            <a:extLst>
              <a:ext uri="{FF2B5EF4-FFF2-40B4-BE49-F238E27FC236}">
                <a16:creationId xmlns:a16="http://schemas.microsoft.com/office/drawing/2014/main" id="{633B7967-CCFF-21B5-1AB9-10F787DA53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52391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B80CCD-1DEE-4ADD-9602-D3622AE68425}"/>
              </a:ext>
            </a:extLst>
          </p:cNvPr>
          <p:cNvPicPr>
            <a:picLocks noChangeAspect="1"/>
          </p:cNvPicPr>
          <p:nvPr/>
        </p:nvPicPr>
        <p:blipFill>
          <a:blip r:embed="rId2"/>
          <a:stretch>
            <a:fillRect/>
          </a:stretch>
        </p:blipFill>
        <p:spPr>
          <a:xfrm>
            <a:off x="0" y="1"/>
            <a:ext cx="12192000" cy="6857999"/>
          </a:xfrm>
          <a:prstGeom prst="rect">
            <a:avLst/>
          </a:prstGeom>
        </p:spPr>
      </p:pic>
      <p:sp>
        <p:nvSpPr>
          <p:cNvPr id="4" name="TextBox 3">
            <a:extLst>
              <a:ext uri="{FF2B5EF4-FFF2-40B4-BE49-F238E27FC236}">
                <a16:creationId xmlns:a16="http://schemas.microsoft.com/office/drawing/2014/main" id="{071949B7-26AD-541B-AE41-19462C70CD29}"/>
              </a:ext>
            </a:extLst>
          </p:cNvPr>
          <p:cNvSpPr txBox="1"/>
          <p:nvPr/>
        </p:nvSpPr>
        <p:spPr>
          <a:xfrm>
            <a:off x="609600" y="0"/>
            <a:ext cx="10972800" cy="4270400"/>
          </a:xfrm>
          <a:prstGeom prst="rect">
            <a:avLst/>
          </a:prstGeom>
          <a:noFill/>
        </p:spPr>
        <p:txBody>
          <a:bodyPr wrap="square">
            <a:spAutoFit/>
          </a:bodyPr>
          <a:lstStyle/>
          <a:p>
            <a:pPr algn="ctr">
              <a:spcAft>
                <a:spcPts val="900"/>
              </a:spcAft>
            </a:pPr>
            <a:r>
              <a:rPr lang="en-US" sz="4000" dirty="0">
                <a:solidFill>
                  <a:srgbClr val="00FFFF"/>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Genesis 15:13-14, 16</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13</a:t>
            </a:r>
            <a:r>
              <a:rPr lang="en-US" sz="3200" dirty="0">
                <a:latin typeface="Calibri" panose="020F0502020204030204" pitchFamily="34" charset="0"/>
                <a:cs typeface="Calibri" panose="020F0502020204030204" pitchFamily="34" charset="0"/>
              </a:rPr>
              <a:t> God said to Abram, “Know for certain that your descendants will be strangers in a land that is not theirs, where they will be enslaved and oppressed four hundred years. </a:t>
            </a:r>
            <a:r>
              <a:rPr lang="en-US" sz="3200" baseline="30000" dirty="0">
                <a:latin typeface="Calibri" panose="020F0502020204030204" pitchFamily="34" charset="0"/>
                <a:cs typeface="Calibri" panose="020F0502020204030204" pitchFamily="34" charset="0"/>
              </a:rPr>
              <a:t>14</a:t>
            </a:r>
            <a:r>
              <a:rPr lang="en-US" sz="3200" dirty="0">
                <a:latin typeface="Calibri" panose="020F0502020204030204" pitchFamily="34" charset="0"/>
                <a:cs typeface="Calibri" panose="020F0502020204030204" pitchFamily="34" charset="0"/>
              </a:rPr>
              <a:t> But I will also judge the nation whom they will serve, and afterward they will come out with many possessions…</a:t>
            </a:r>
            <a:r>
              <a:rPr lang="en-US" sz="3200" baseline="30000" dirty="0">
                <a:latin typeface="Calibri" panose="020F0502020204030204" pitchFamily="34" charset="0"/>
                <a:cs typeface="Calibri" panose="020F0502020204030204" pitchFamily="34" charset="0"/>
              </a:rPr>
              <a:t>16</a:t>
            </a:r>
            <a:r>
              <a:rPr lang="en-US" sz="3200" dirty="0">
                <a:latin typeface="Calibri" panose="020F0502020204030204" pitchFamily="34" charset="0"/>
                <a:cs typeface="Calibri" panose="020F0502020204030204" pitchFamily="34" charset="0"/>
              </a:rPr>
              <a:t> Then in the fourth generation they will return here, for the wrongdoing of the Amorite is not yet complete.”</a:t>
            </a:r>
          </a:p>
        </p:txBody>
      </p:sp>
    </p:spTree>
    <p:extLst>
      <p:ext uri="{BB962C8B-B14F-4D97-AF65-F5344CB8AC3E}">
        <p14:creationId xmlns:p14="http://schemas.microsoft.com/office/powerpoint/2010/main" val="2876249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32F39-3757-329C-DB5B-1C1E0D181746}"/>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0968277E-EA60-5FAF-571A-3B01B99F9848}"/>
              </a:ext>
            </a:extLst>
          </p:cNvPr>
          <p:cNvSpPr>
            <a:spLocks noGrp="1" noChangeArrowheads="1"/>
          </p:cNvSpPr>
          <p:nvPr>
            <p:ph type="body" idx="1"/>
          </p:nvPr>
        </p:nvSpPr>
        <p:spPr>
          <a:xfrm>
            <a:off x="914400" y="2057400"/>
            <a:ext cx="7757546"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Exodus prophecy (21)</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Joseph’s additional inheritance (22)</a:t>
            </a:r>
          </a:p>
        </p:txBody>
      </p:sp>
      <p:sp>
        <p:nvSpPr>
          <p:cNvPr id="4" name="Rectangle 2">
            <a:extLst>
              <a:ext uri="{FF2B5EF4-FFF2-40B4-BE49-F238E27FC236}">
                <a16:creationId xmlns:a16="http://schemas.microsoft.com/office/drawing/2014/main" id="{2DB71165-C513-F8E9-6EB6-2632FA46C12F}"/>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48:21-22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Exodus Prophecy</a:t>
            </a:r>
          </a:p>
        </p:txBody>
      </p:sp>
      <p:pic>
        <p:nvPicPr>
          <p:cNvPr id="2" name="Picture 1">
            <a:extLst>
              <a:ext uri="{FF2B5EF4-FFF2-40B4-BE49-F238E27FC236}">
                <a16:creationId xmlns:a16="http://schemas.microsoft.com/office/drawing/2014/main" id="{DF396B82-555E-4B5B-88E7-931B209D58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90570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F2099-4996-AF7D-AE3E-1E69869BBA23}"/>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5181DF5-A9D3-5E5E-F146-BE58ACD18F14}"/>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48:22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Additional Inheritance</a:t>
            </a:r>
          </a:p>
        </p:txBody>
      </p:sp>
      <p:sp>
        <p:nvSpPr>
          <p:cNvPr id="161795" name="Rectangle 3">
            <a:extLst>
              <a:ext uri="{FF2B5EF4-FFF2-40B4-BE49-F238E27FC236}">
                <a16:creationId xmlns:a16="http://schemas.microsoft.com/office/drawing/2014/main" id="{F97B87A6-460D-97E3-31A9-C7D701C61D28}"/>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gift to Joseph (22a)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original acquisition (22b)</a:t>
            </a:r>
          </a:p>
        </p:txBody>
      </p:sp>
      <p:pic>
        <p:nvPicPr>
          <p:cNvPr id="2" name="Picture 1">
            <a:extLst>
              <a:ext uri="{FF2B5EF4-FFF2-40B4-BE49-F238E27FC236}">
                <a16:creationId xmlns:a16="http://schemas.microsoft.com/office/drawing/2014/main" id="{51272207-2B54-70A6-52A5-50705F0681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54146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7A8B6-CFA9-B190-A669-43D8A5DDBE37}"/>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CFBFA40F-AC54-4A9E-C8AE-A160CDCF3FBA}"/>
              </a:ext>
            </a:extLst>
          </p:cNvPr>
          <p:cNvSpPr txBox="1">
            <a:spLocks noChangeArrowheads="1"/>
          </p:cNvSpPr>
          <p:nvPr/>
        </p:nvSpPr>
        <p:spPr bwMode="auto">
          <a:xfrm>
            <a:off x="6553200" y="1219200"/>
            <a:ext cx="52578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lvl="2" indent="-51435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Joseph’s presentation of 2 sons (12-13)</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Opposite of Joseph’s expectation (14)</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Blessing’s content (15-16)</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Joseph’s reaction (17-18)</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Jacob’s response (19)</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Blessing (20)</a:t>
            </a:r>
          </a:p>
        </p:txBody>
      </p:sp>
      <p:sp>
        <p:nvSpPr>
          <p:cNvPr id="161795" name="Rectangle 3">
            <a:extLst>
              <a:ext uri="{FF2B5EF4-FFF2-40B4-BE49-F238E27FC236}">
                <a16:creationId xmlns:a16="http://schemas.microsoft.com/office/drawing/2014/main" id="{C1935F5D-60AC-EA37-2801-D71C47AC10DB}"/>
              </a:ext>
            </a:extLst>
          </p:cNvPr>
          <p:cNvSpPr>
            <a:spLocks noGrp="1" noChangeArrowheads="1"/>
          </p:cNvSpPr>
          <p:nvPr>
            <p:ph type="body" idx="1"/>
          </p:nvPr>
        </p:nvSpPr>
        <p:spPr>
          <a:xfrm>
            <a:off x="582158" y="1219200"/>
            <a:ext cx="5513842" cy="5410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inquiry (8)</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Joseph’s answer (9a)</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command (9b)</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eyesight (10a)</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Joseph’s obedience (10b)</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response (11)</a:t>
            </a:r>
          </a:p>
        </p:txBody>
      </p:sp>
      <p:sp>
        <p:nvSpPr>
          <p:cNvPr id="4" name="Rectangle 2">
            <a:extLst>
              <a:ext uri="{FF2B5EF4-FFF2-40B4-BE49-F238E27FC236}">
                <a16:creationId xmlns:a16="http://schemas.microsoft.com/office/drawing/2014/main" id="{12CF3193-B495-0159-8CC0-41B74693FA0B}"/>
              </a:ext>
            </a:extLst>
          </p:cNvPr>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48:8-20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Blessing</a:t>
            </a:r>
          </a:p>
        </p:txBody>
      </p:sp>
      <p:pic>
        <p:nvPicPr>
          <p:cNvPr id="2" name="Picture 1">
            <a:extLst>
              <a:ext uri="{FF2B5EF4-FFF2-40B4-BE49-F238E27FC236}">
                <a16:creationId xmlns:a16="http://schemas.microsoft.com/office/drawing/2014/main" id="{05BA51F5-02A6-251E-DDBA-0666CC24A9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4928" cy="914400"/>
          </a:xfrm>
          <a:prstGeom prst="rect">
            <a:avLst/>
          </a:prstGeom>
          <a:ln>
            <a:solidFill>
              <a:schemeClr val="tx1"/>
            </a:solidFill>
          </a:ln>
        </p:spPr>
      </p:pic>
    </p:spTree>
    <p:extLst>
      <p:ext uri="{BB962C8B-B14F-4D97-AF65-F5344CB8AC3E}">
        <p14:creationId xmlns:p14="http://schemas.microsoft.com/office/powerpoint/2010/main" val="4286511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2EC55-7AF0-5B15-C525-025D937834B5}"/>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7276BC86-5741-5BB1-D967-36DD8C2ECD5F}"/>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48:22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Additional Inheritance</a:t>
            </a:r>
          </a:p>
        </p:txBody>
      </p:sp>
      <p:sp>
        <p:nvSpPr>
          <p:cNvPr id="161795" name="Rectangle 3">
            <a:extLst>
              <a:ext uri="{FF2B5EF4-FFF2-40B4-BE49-F238E27FC236}">
                <a16:creationId xmlns:a16="http://schemas.microsoft.com/office/drawing/2014/main" id="{2C20A7ED-F0D9-5881-0642-9BA06E0D02A8}"/>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Jacob’s gift to Joseph (22a)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original acquisition (22b)</a:t>
            </a:r>
          </a:p>
        </p:txBody>
      </p:sp>
      <p:pic>
        <p:nvPicPr>
          <p:cNvPr id="2" name="Picture 1">
            <a:extLst>
              <a:ext uri="{FF2B5EF4-FFF2-40B4-BE49-F238E27FC236}">
                <a16:creationId xmlns:a16="http://schemas.microsoft.com/office/drawing/2014/main" id="{7758028B-396F-6514-D325-BEBF69CFE7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13221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249C7-4D1C-E406-A9E2-1224A6014A53}"/>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35AAB9A6-2C0F-F446-ECE0-979AD887B275}"/>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48:22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Joseph’s Additional Inheritance</a:t>
            </a:r>
          </a:p>
        </p:txBody>
      </p:sp>
      <p:sp>
        <p:nvSpPr>
          <p:cNvPr id="161795" name="Rectangle 3">
            <a:extLst>
              <a:ext uri="{FF2B5EF4-FFF2-40B4-BE49-F238E27FC236}">
                <a16:creationId xmlns:a16="http://schemas.microsoft.com/office/drawing/2014/main" id="{AE0BCB57-80D5-1F46-734C-0FBA77F7A201}"/>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Jacob’s gift to Joseph (22a)</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Jacob’s original acquisition (22b)</a:t>
            </a:r>
          </a:p>
        </p:txBody>
      </p:sp>
      <p:pic>
        <p:nvPicPr>
          <p:cNvPr id="2" name="Picture 1">
            <a:extLst>
              <a:ext uri="{FF2B5EF4-FFF2-40B4-BE49-F238E27FC236}">
                <a16:creationId xmlns:a16="http://schemas.microsoft.com/office/drawing/2014/main" id="{9923A8A0-26F6-7687-6F01-BC0F24C43E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30861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B3794F-399C-F8E2-20BD-0BD7133D2DDF}"/>
              </a:ext>
            </a:extLst>
          </p:cNvPr>
          <p:cNvPicPr>
            <a:picLocks noChangeAspect="1"/>
          </p:cNvPicPr>
          <p:nvPr/>
        </p:nvPicPr>
        <p:blipFill>
          <a:blip r:embed="rId2"/>
          <a:stretch>
            <a:fillRect/>
          </a:stretch>
        </p:blipFill>
        <p:spPr>
          <a:xfrm>
            <a:off x="2428875" y="95250"/>
            <a:ext cx="7334250" cy="6667500"/>
          </a:xfrm>
          <a:prstGeom prst="rect">
            <a:avLst/>
          </a:prstGeom>
        </p:spPr>
      </p:pic>
      <p:sp>
        <p:nvSpPr>
          <p:cNvPr id="5" name="Oval 7">
            <a:extLst>
              <a:ext uri="{FF2B5EF4-FFF2-40B4-BE49-F238E27FC236}">
                <a16:creationId xmlns:a16="http://schemas.microsoft.com/office/drawing/2014/main" id="{CDB21359-5649-FF8A-1214-6D322EF8A525}"/>
              </a:ext>
            </a:extLst>
          </p:cNvPr>
          <p:cNvSpPr>
            <a:spLocks noChangeArrowheads="1"/>
          </p:cNvSpPr>
          <p:nvPr/>
        </p:nvSpPr>
        <p:spPr bwMode="auto">
          <a:xfrm>
            <a:off x="5334000" y="4267200"/>
            <a:ext cx="12192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663682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76145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36619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8D218-C1A8-77BC-70D9-35A7BAF0B3A3}"/>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8D3024F-DE0D-CD32-037B-B1D7EF76F1C8}"/>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48:1-22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Blesses Joseph’s Sons</a:t>
            </a:r>
          </a:p>
        </p:txBody>
      </p:sp>
      <p:sp>
        <p:nvSpPr>
          <p:cNvPr id="161795" name="Rectangle 3">
            <a:extLst>
              <a:ext uri="{FF2B5EF4-FFF2-40B4-BE49-F238E27FC236}">
                <a16:creationId xmlns:a16="http://schemas.microsoft.com/office/drawing/2014/main" id="{837E0643-5EB2-BAE7-0A7B-0F55E073044B}"/>
              </a:ext>
            </a:extLst>
          </p:cNvPr>
          <p:cNvSpPr>
            <a:spLocks noGrp="1" noChangeArrowheads="1"/>
          </p:cNvSpPr>
          <p:nvPr>
            <p:ph type="body" idx="1"/>
          </p:nvPr>
        </p:nvSpPr>
        <p:spPr>
          <a:xfrm>
            <a:off x="609600" y="1600200"/>
            <a:ext cx="82296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Adoption (48:1-7)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Blessing of Manasseh &amp; Ephraim (48:8-20)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Exodus prophecy (48:21-22)</a:t>
            </a:r>
          </a:p>
        </p:txBody>
      </p:sp>
      <p:pic>
        <p:nvPicPr>
          <p:cNvPr id="3" name="Picture 2">
            <a:extLst>
              <a:ext uri="{FF2B5EF4-FFF2-40B4-BE49-F238E27FC236}">
                <a16:creationId xmlns:a16="http://schemas.microsoft.com/office/drawing/2014/main" id="{F48AA268-FF16-212E-CB71-E537F1BB23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05367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54593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68F50-EB09-F6B1-095F-D86E5793ED2A}"/>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D8E2D24F-E0B1-88E4-A73D-B7AF9F41327F}"/>
              </a:ext>
            </a:extLst>
          </p:cNvPr>
          <p:cNvSpPr txBox="1">
            <a:spLocks noChangeArrowheads="1"/>
          </p:cNvSpPr>
          <p:nvPr/>
        </p:nvSpPr>
        <p:spPr bwMode="auto">
          <a:xfrm>
            <a:off x="6553200" y="1219200"/>
            <a:ext cx="52578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lvl="2" indent="-51435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Joseph’s presentation of 2 sons (12-13)</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Opposite of Joseph’s expectation (14)</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Blessing’s content (15-16)</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Joseph’s reaction (17-18)</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Jacob’s response (19)</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Blessing (20)</a:t>
            </a:r>
          </a:p>
        </p:txBody>
      </p:sp>
      <p:sp>
        <p:nvSpPr>
          <p:cNvPr id="161795" name="Rectangle 3">
            <a:extLst>
              <a:ext uri="{FF2B5EF4-FFF2-40B4-BE49-F238E27FC236}">
                <a16:creationId xmlns:a16="http://schemas.microsoft.com/office/drawing/2014/main" id="{C372DC34-0C60-AE29-0A82-48E5D5CBC013}"/>
              </a:ext>
            </a:extLst>
          </p:cNvPr>
          <p:cNvSpPr>
            <a:spLocks noGrp="1" noChangeArrowheads="1"/>
          </p:cNvSpPr>
          <p:nvPr>
            <p:ph type="body" idx="1"/>
          </p:nvPr>
        </p:nvSpPr>
        <p:spPr>
          <a:xfrm>
            <a:off x="582158" y="1219200"/>
            <a:ext cx="5513842" cy="5410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mn-cs"/>
              </a:rPr>
              <a:t>Jacob’s inquiry (8)</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Joseph’s answer (9a)</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command (9b)</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eyesight (10a)</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Joseph’s obedience (10b)</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response (11)</a:t>
            </a:r>
          </a:p>
        </p:txBody>
      </p:sp>
      <p:sp>
        <p:nvSpPr>
          <p:cNvPr id="4" name="Rectangle 2">
            <a:extLst>
              <a:ext uri="{FF2B5EF4-FFF2-40B4-BE49-F238E27FC236}">
                <a16:creationId xmlns:a16="http://schemas.microsoft.com/office/drawing/2014/main" id="{26A0A742-6039-8FBF-2F55-CABB00006B5A}"/>
              </a:ext>
            </a:extLst>
          </p:cNvPr>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48:8-20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Blessing</a:t>
            </a:r>
          </a:p>
        </p:txBody>
      </p:sp>
      <p:pic>
        <p:nvPicPr>
          <p:cNvPr id="2" name="Picture 1">
            <a:extLst>
              <a:ext uri="{FF2B5EF4-FFF2-40B4-BE49-F238E27FC236}">
                <a16:creationId xmlns:a16="http://schemas.microsoft.com/office/drawing/2014/main" id="{E0100786-63E4-4401-CAF2-DA17605D1B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4928" cy="914400"/>
          </a:xfrm>
          <a:prstGeom prst="rect">
            <a:avLst/>
          </a:prstGeom>
          <a:ln>
            <a:solidFill>
              <a:schemeClr val="tx1"/>
            </a:solidFill>
          </a:ln>
        </p:spPr>
      </p:pic>
    </p:spTree>
    <p:extLst>
      <p:ext uri="{BB962C8B-B14F-4D97-AF65-F5344CB8AC3E}">
        <p14:creationId xmlns:p14="http://schemas.microsoft.com/office/powerpoint/2010/main" val="3823128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04EE2-BBD8-9DF8-7F09-2474E39944DE}"/>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38471C7D-C79D-381A-2B3D-A7FF7CB7B8F8}"/>
              </a:ext>
            </a:extLst>
          </p:cNvPr>
          <p:cNvSpPr>
            <a:spLocks noGrp="1" noChangeArrowheads="1"/>
          </p:cNvSpPr>
          <p:nvPr>
            <p:ph type="body" idx="1"/>
          </p:nvPr>
        </p:nvSpPr>
        <p:spPr>
          <a:xfrm>
            <a:off x="582158" y="1219200"/>
            <a:ext cx="5513842" cy="5410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inquiry (8)</a:t>
            </a:r>
          </a:p>
          <a:p>
            <a:pPr marL="457200" lvl="2" indent="-457200" eaLnBrk="1" hangingPunct="1">
              <a:spcBef>
                <a:spcPts val="0"/>
              </a:spcBef>
              <a:spcAft>
                <a:spcPts val="30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mn-cs"/>
              </a:rPr>
              <a:t>Joseph’s answer (9a)</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command (9b)</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eyesight (10a)</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Joseph’s obedience (10b)</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response (11)</a:t>
            </a:r>
          </a:p>
        </p:txBody>
      </p:sp>
      <p:sp>
        <p:nvSpPr>
          <p:cNvPr id="4" name="Rectangle 2">
            <a:extLst>
              <a:ext uri="{FF2B5EF4-FFF2-40B4-BE49-F238E27FC236}">
                <a16:creationId xmlns:a16="http://schemas.microsoft.com/office/drawing/2014/main" id="{4227C919-CEAA-8C86-E628-DDDC5797E044}"/>
              </a:ext>
            </a:extLst>
          </p:cNvPr>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48:8-20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Blessing</a:t>
            </a:r>
          </a:p>
        </p:txBody>
      </p:sp>
      <p:pic>
        <p:nvPicPr>
          <p:cNvPr id="2" name="Picture 1">
            <a:extLst>
              <a:ext uri="{FF2B5EF4-FFF2-40B4-BE49-F238E27FC236}">
                <a16:creationId xmlns:a16="http://schemas.microsoft.com/office/drawing/2014/main" id="{6269B254-D5E1-1E11-902E-173B0C5201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4928" cy="914400"/>
          </a:xfrm>
          <a:prstGeom prst="rect">
            <a:avLst/>
          </a:prstGeom>
          <a:ln>
            <a:solidFill>
              <a:schemeClr val="tx1"/>
            </a:solidFill>
          </a:ln>
        </p:spPr>
      </p:pic>
      <p:sp>
        <p:nvSpPr>
          <p:cNvPr id="5" name="Rectangle 3">
            <a:extLst>
              <a:ext uri="{FF2B5EF4-FFF2-40B4-BE49-F238E27FC236}">
                <a16:creationId xmlns:a16="http://schemas.microsoft.com/office/drawing/2014/main" id="{4770B39A-DC20-74B6-5E08-31BEEED0FDEA}"/>
              </a:ext>
            </a:extLst>
          </p:cNvPr>
          <p:cNvSpPr txBox="1">
            <a:spLocks noChangeArrowheads="1"/>
          </p:cNvSpPr>
          <p:nvPr/>
        </p:nvSpPr>
        <p:spPr bwMode="auto">
          <a:xfrm>
            <a:off x="6553200" y="1219200"/>
            <a:ext cx="52578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lvl="2" indent="-51435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Joseph’s presentation of 2 sons (12-13)</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Opposite of Joseph’s expectation (14)</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Blessing’s content (15-16)</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Joseph’s reaction (17-18)</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Jacob’s response (19)</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Blessing (20)</a:t>
            </a:r>
          </a:p>
        </p:txBody>
      </p:sp>
    </p:spTree>
    <p:extLst>
      <p:ext uri="{BB962C8B-B14F-4D97-AF65-F5344CB8AC3E}">
        <p14:creationId xmlns:p14="http://schemas.microsoft.com/office/powerpoint/2010/main" val="3466767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497DD-C40D-D0EF-81C8-E8BBFB9C4D0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FD7BD55-7E47-643E-A094-710B2E1D56BF}"/>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5339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31BC6-9BF1-3908-3F31-26EB0E7CAA74}"/>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9691E442-2FB2-1EF7-E16A-B997C1D22C0C}"/>
              </a:ext>
            </a:extLst>
          </p:cNvPr>
          <p:cNvSpPr>
            <a:spLocks noGrp="1" noChangeArrowheads="1"/>
          </p:cNvSpPr>
          <p:nvPr>
            <p:ph type="body" idx="1"/>
          </p:nvPr>
        </p:nvSpPr>
        <p:spPr>
          <a:xfrm>
            <a:off x="582158" y="1219200"/>
            <a:ext cx="5513842" cy="5410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inquiry (8)</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Joseph’s answer (9a)</a:t>
            </a:r>
          </a:p>
          <a:p>
            <a:pPr marL="457200" lvl="2" indent="-457200" eaLnBrk="1" hangingPunct="1">
              <a:spcBef>
                <a:spcPts val="0"/>
              </a:spcBef>
              <a:spcAft>
                <a:spcPts val="30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ea typeface="+mn-ea"/>
                <a:cs typeface="+mn-cs"/>
              </a:rPr>
              <a:t>Jacob’s command (9b)</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eyesight (10a)</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Joseph’s obedience (10b)</a:t>
            </a:r>
          </a:p>
          <a:p>
            <a:pPr marL="457200" lvl="2"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Jacob’s response (11)</a:t>
            </a:r>
          </a:p>
        </p:txBody>
      </p:sp>
      <p:sp>
        <p:nvSpPr>
          <p:cNvPr id="4" name="Rectangle 2">
            <a:extLst>
              <a:ext uri="{FF2B5EF4-FFF2-40B4-BE49-F238E27FC236}">
                <a16:creationId xmlns:a16="http://schemas.microsoft.com/office/drawing/2014/main" id="{CA4F00E6-D176-EDB4-EF1E-B2517A674B4C}"/>
              </a:ext>
            </a:extLst>
          </p:cNvPr>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48:8-20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Blessing</a:t>
            </a:r>
          </a:p>
        </p:txBody>
      </p:sp>
      <p:pic>
        <p:nvPicPr>
          <p:cNvPr id="2" name="Picture 1">
            <a:extLst>
              <a:ext uri="{FF2B5EF4-FFF2-40B4-BE49-F238E27FC236}">
                <a16:creationId xmlns:a16="http://schemas.microsoft.com/office/drawing/2014/main" id="{F080CBA4-7421-0E17-A417-3420B40634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4928" cy="914400"/>
          </a:xfrm>
          <a:prstGeom prst="rect">
            <a:avLst/>
          </a:prstGeom>
          <a:ln>
            <a:solidFill>
              <a:schemeClr val="tx1"/>
            </a:solidFill>
          </a:ln>
        </p:spPr>
      </p:pic>
      <p:sp>
        <p:nvSpPr>
          <p:cNvPr id="5" name="Rectangle 3">
            <a:extLst>
              <a:ext uri="{FF2B5EF4-FFF2-40B4-BE49-F238E27FC236}">
                <a16:creationId xmlns:a16="http://schemas.microsoft.com/office/drawing/2014/main" id="{885780A4-1A19-8DF8-72C1-A45B6FB75B7F}"/>
              </a:ext>
            </a:extLst>
          </p:cNvPr>
          <p:cNvSpPr txBox="1">
            <a:spLocks noChangeArrowheads="1"/>
          </p:cNvSpPr>
          <p:nvPr/>
        </p:nvSpPr>
        <p:spPr bwMode="auto">
          <a:xfrm>
            <a:off x="6553200" y="1219200"/>
            <a:ext cx="52578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lvl="2" indent="-51435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Joseph’s presentation of 2 sons (12-13)</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Opposite of Joseph’s expectation (14)</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Blessing’s content (15-16)</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Joseph’s reaction (17-18)</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Jacob’s response (19)</a:t>
            </a:r>
          </a:p>
          <a:p>
            <a:pPr marL="457200" lvl="2" indent="-457200" eaLnBrk="1" hangingPunct="1">
              <a:spcBef>
                <a:spcPts val="0"/>
              </a:spcBef>
              <a:spcAft>
                <a:spcPts val="1800"/>
              </a:spcAft>
              <a:buClr>
                <a:srgbClr val="CC66FF"/>
              </a:buClr>
              <a:buSzPct val="100000"/>
              <a:buFont typeface="+mj-lt"/>
              <a:buAutoNum type="alphaUcPeriod" startAt="7"/>
              <a:defRPr/>
            </a:pPr>
            <a:r>
              <a:rPr lang="en-US" sz="2800" kern="0" dirty="0">
                <a:effectLst>
                  <a:outerShdw blurRad="38100" dist="38100" dir="2700000" algn="tl">
                    <a:srgbClr val="000000">
                      <a:alpha val="43137"/>
                    </a:srgbClr>
                  </a:outerShdw>
                </a:effectLst>
              </a:rPr>
              <a:t>Blessing (20)</a:t>
            </a:r>
          </a:p>
        </p:txBody>
      </p:sp>
    </p:spTree>
    <p:extLst>
      <p:ext uri="{BB962C8B-B14F-4D97-AF65-F5344CB8AC3E}">
        <p14:creationId xmlns:p14="http://schemas.microsoft.com/office/powerpoint/2010/main" val="1350966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12280"/>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42728</TotalTime>
  <Words>1942</Words>
  <Application>Microsoft Office PowerPoint</Application>
  <PresentationFormat>Widescreen</PresentationFormat>
  <Paragraphs>306</Paragraphs>
  <Slides>56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Calibri</vt:lpstr>
      <vt:lpstr>Symbol</vt:lpstr>
      <vt:lpstr>Times New Roman</vt:lpstr>
      <vt:lpstr>Wingdings</vt:lpstr>
      <vt:lpstr>Azure</vt:lpstr>
      <vt:lpstr>PowerPoint Presentation</vt:lpstr>
      <vt:lpstr>GENESIS STRUCTURE</vt:lpstr>
      <vt:lpstr>Genesis 37‒50 Joseph</vt:lpstr>
      <vt:lpstr>Genesis 48:1-22 Jacob Blesses Joseph’s Sons</vt:lpstr>
      <vt:lpstr>II. Genesis 48:8-20 Blessing</vt:lpstr>
      <vt:lpstr>II. Genesis 48:8-20 Blessing</vt:lpstr>
      <vt:lpstr>II. Genesis 48:8-20 Blessing</vt:lpstr>
      <vt:lpstr>PowerPoint Presentation</vt:lpstr>
      <vt:lpstr>II. Genesis 48:8-20 Blessing</vt:lpstr>
      <vt:lpstr>II. Genesis 48:8-20 Blessing</vt:lpstr>
      <vt:lpstr>PowerPoint Presentation</vt:lpstr>
      <vt:lpstr>II. Genesis 48:8-20 Blessing</vt:lpstr>
      <vt:lpstr>II. Genesis 48:8-20 Blessing</vt:lpstr>
      <vt:lpstr>II. Genesis 48:8-20 Blessing</vt:lpstr>
      <vt:lpstr>Genesis 48:12-13 Joseph’s Presentation of 2 Sons</vt:lpstr>
      <vt:lpstr>Genesis 48:12-13 Joseph’s Presentation of 2 Sons</vt:lpstr>
      <vt:lpstr>Genesis 48:12-13 Joseph’s Presentation of 2 Sons</vt:lpstr>
      <vt:lpstr>PowerPoint Presentation</vt:lpstr>
      <vt:lpstr>PowerPoint Presentation</vt:lpstr>
      <vt:lpstr>II. Genesis 48:8-20 Blessing</vt:lpstr>
      <vt:lpstr>PowerPoint Presentation</vt:lpstr>
      <vt:lpstr>II. Genesis 48:8-20 Blessing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Genesis 48:8-20 Blessing</vt:lpstr>
      <vt:lpstr>Genesis 48:17-18 Joseph’s Reaction</vt:lpstr>
      <vt:lpstr>Genesis 48:17-18 Joseph’s Reaction</vt:lpstr>
      <vt:lpstr>PowerPoint Presentation</vt:lpstr>
      <vt:lpstr>Genesis 48:17-18 Joseph’s Reaction</vt:lpstr>
      <vt:lpstr>II. Genesis 48:8-20 Blessing</vt:lpstr>
      <vt:lpstr>PowerPoint Presentation</vt:lpstr>
      <vt:lpstr>PowerPoint Presentation</vt:lpstr>
      <vt:lpstr>PowerPoint Presentation</vt:lpstr>
      <vt:lpstr>PowerPoint Presentation</vt:lpstr>
      <vt:lpstr>II. Genesis 48:8-20 Blessing</vt:lpstr>
      <vt:lpstr>Genesis 48:1-22 Jacob Blesses Joseph’s Sons</vt:lpstr>
      <vt:lpstr>III. Genesis 48:21-22 Exodus Prophecy</vt:lpstr>
      <vt:lpstr>III. Genesis 48:21-22 Exodus Prophecy</vt:lpstr>
      <vt:lpstr>Genesis 48:21 Exodus Prophecy</vt:lpstr>
      <vt:lpstr>Genesis 48:21 Exodus Prophecy</vt:lpstr>
      <vt:lpstr>Genesis 48:21 Exodus Prophecy</vt:lpstr>
      <vt:lpstr>PowerPoint Presentation</vt:lpstr>
      <vt:lpstr>III. Genesis 48:21-22 Exodus Prophecy</vt:lpstr>
      <vt:lpstr>Genesis 48:22 Joseph’s Additional Inheritance</vt:lpstr>
      <vt:lpstr>Genesis 48:22 Joseph’s Additional Inheritance</vt:lpstr>
      <vt:lpstr>Genesis 48:22 Joseph’s Additional Inheritance</vt:lpstr>
      <vt:lpstr>PowerPoint Presentation</vt:lpstr>
      <vt:lpstr>PowerPoint Presentation</vt:lpstr>
      <vt:lpstr>Conclusion</vt:lpstr>
      <vt:lpstr>Genesis 48:1-22 Jacob Blesses Joseph’s Sons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185 - 48v8-22</dc:title>
  <dc:subject>Genesis 48</dc:subject>
  <dc:creator>A. Woods</dc:creator>
  <dc:description>Modified by Jim McGowan</dc:description>
  <cp:lastModifiedBy>Jim McGowan</cp:lastModifiedBy>
  <cp:revision>4513</cp:revision>
  <cp:lastPrinted>2024-11-15T16:21:07Z</cp:lastPrinted>
  <dcterms:created xsi:type="dcterms:W3CDTF">2009-03-17T12:21:13Z</dcterms:created>
  <dcterms:modified xsi:type="dcterms:W3CDTF">2024-12-14T22:57:00Z</dcterms:modified>
</cp:coreProperties>
</file>