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Lst>
  <p:notesMasterIdLst>
    <p:notesMasterId r:id="rId131"/>
  </p:notesMasterIdLst>
  <p:handoutMasterIdLst>
    <p:handoutMasterId r:id="rId132"/>
  </p:handoutMasterIdLst>
  <p:sldIdLst>
    <p:sldId id="11071" r:id="rId3"/>
    <p:sldId id="11101" r:id="rId4"/>
    <p:sldId id="6206" r:id="rId5"/>
    <p:sldId id="6207" r:id="rId6"/>
    <p:sldId id="6208" r:id="rId7"/>
    <p:sldId id="4685" r:id="rId8"/>
    <p:sldId id="6209" r:id="rId9"/>
    <p:sldId id="6210" r:id="rId10"/>
    <p:sldId id="6211" r:id="rId11"/>
    <p:sldId id="6212" r:id="rId12"/>
    <p:sldId id="11104" r:id="rId13"/>
    <p:sldId id="6214" r:id="rId14"/>
    <p:sldId id="6225" r:id="rId15"/>
    <p:sldId id="6215" r:id="rId16"/>
    <p:sldId id="11105" r:id="rId17"/>
    <p:sldId id="6217" r:id="rId18"/>
    <p:sldId id="11119" r:id="rId19"/>
    <p:sldId id="4840" r:id="rId20"/>
    <p:sldId id="11378" r:id="rId21"/>
    <p:sldId id="11120" r:id="rId22"/>
    <p:sldId id="6218" r:id="rId23"/>
    <p:sldId id="6219" r:id="rId24"/>
    <p:sldId id="11380" r:id="rId25"/>
    <p:sldId id="11379" r:id="rId26"/>
    <p:sldId id="11381" r:id="rId27"/>
    <p:sldId id="6220" r:id="rId28"/>
    <p:sldId id="11382" r:id="rId29"/>
    <p:sldId id="10170" r:id="rId30"/>
    <p:sldId id="1750" r:id="rId31"/>
    <p:sldId id="7987" r:id="rId32"/>
    <p:sldId id="11383" r:id="rId33"/>
    <p:sldId id="6553" r:id="rId34"/>
    <p:sldId id="3193" r:id="rId35"/>
    <p:sldId id="11384" r:id="rId36"/>
    <p:sldId id="11106" r:id="rId37"/>
    <p:sldId id="6222" r:id="rId38"/>
    <p:sldId id="6223" r:id="rId39"/>
    <p:sldId id="6224" r:id="rId40"/>
    <p:sldId id="5860" r:id="rId41"/>
    <p:sldId id="5957" r:id="rId42"/>
    <p:sldId id="5958" r:id="rId43"/>
    <p:sldId id="762" r:id="rId44"/>
    <p:sldId id="5441" r:id="rId45"/>
    <p:sldId id="5968" r:id="rId46"/>
    <p:sldId id="5961" r:id="rId47"/>
    <p:sldId id="5962" r:id="rId48"/>
    <p:sldId id="5970" r:id="rId49"/>
    <p:sldId id="5963" r:id="rId50"/>
    <p:sldId id="5959" r:id="rId51"/>
    <p:sldId id="6567" r:id="rId52"/>
    <p:sldId id="5960" r:id="rId53"/>
    <p:sldId id="5964" r:id="rId54"/>
    <p:sldId id="6523" r:id="rId55"/>
    <p:sldId id="5966" r:id="rId56"/>
    <p:sldId id="5967" r:id="rId57"/>
    <p:sldId id="5971" r:id="rId58"/>
    <p:sldId id="5437" r:id="rId59"/>
    <p:sldId id="11107" r:id="rId60"/>
    <p:sldId id="6230" r:id="rId61"/>
    <p:sldId id="6231" r:id="rId62"/>
    <p:sldId id="6232" r:id="rId63"/>
    <p:sldId id="11108" r:id="rId64"/>
    <p:sldId id="6234" r:id="rId65"/>
    <p:sldId id="11109" r:id="rId66"/>
    <p:sldId id="6236" r:id="rId67"/>
    <p:sldId id="6248" r:id="rId68"/>
    <p:sldId id="11110" r:id="rId69"/>
    <p:sldId id="6238" r:id="rId70"/>
    <p:sldId id="6239" r:id="rId71"/>
    <p:sldId id="6240" r:id="rId72"/>
    <p:sldId id="6241" r:id="rId73"/>
    <p:sldId id="6250" r:id="rId74"/>
    <p:sldId id="6251" r:id="rId75"/>
    <p:sldId id="6252" r:id="rId76"/>
    <p:sldId id="6243" r:id="rId77"/>
    <p:sldId id="6242" r:id="rId78"/>
    <p:sldId id="11111" r:id="rId79"/>
    <p:sldId id="6257" r:id="rId80"/>
    <p:sldId id="6258" r:id="rId81"/>
    <p:sldId id="11112" r:id="rId82"/>
    <p:sldId id="6260" r:id="rId83"/>
    <p:sldId id="6261" r:id="rId84"/>
    <p:sldId id="6262" r:id="rId85"/>
    <p:sldId id="6263" r:id="rId86"/>
    <p:sldId id="6264" r:id="rId87"/>
    <p:sldId id="6265" r:id="rId88"/>
    <p:sldId id="5965" r:id="rId89"/>
    <p:sldId id="6268" r:id="rId90"/>
    <p:sldId id="6266" r:id="rId91"/>
    <p:sldId id="6267" r:id="rId92"/>
    <p:sldId id="6269" r:id="rId93"/>
    <p:sldId id="6270" r:id="rId94"/>
    <p:sldId id="3841" r:id="rId95"/>
    <p:sldId id="6271" r:id="rId96"/>
    <p:sldId id="6272" r:id="rId97"/>
    <p:sldId id="6273" r:id="rId98"/>
    <p:sldId id="6274" r:id="rId99"/>
    <p:sldId id="5862" r:id="rId100"/>
    <p:sldId id="5869" r:id="rId101"/>
    <p:sldId id="6275" r:id="rId102"/>
    <p:sldId id="11113" r:id="rId103"/>
    <p:sldId id="6293" r:id="rId104"/>
    <p:sldId id="11114" r:id="rId105"/>
    <p:sldId id="2680" r:id="rId106"/>
    <p:sldId id="5546" r:id="rId107"/>
    <p:sldId id="11385" r:id="rId108"/>
    <p:sldId id="11386" r:id="rId109"/>
    <p:sldId id="6545" r:id="rId110"/>
    <p:sldId id="6279" r:id="rId111"/>
    <p:sldId id="6287" r:id="rId112"/>
    <p:sldId id="6280" r:id="rId113"/>
    <p:sldId id="6283" r:id="rId114"/>
    <p:sldId id="6281" r:id="rId115"/>
    <p:sldId id="6282" r:id="rId116"/>
    <p:sldId id="6284" r:id="rId117"/>
    <p:sldId id="6285" r:id="rId118"/>
    <p:sldId id="6286" r:id="rId119"/>
    <p:sldId id="11115" r:id="rId120"/>
    <p:sldId id="11387" r:id="rId121"/>
    <p:sldId id="11116" r:id="rId122"/>
    <p:sldId id="11117" r:id="rId123"/>
    <p:sldId id="6291" r:id="rId124"/>
    <p:sldId id="6292" r:id="rId125"/>
    <p:sldId id="6297" r:id="rId126"/>
    <p:sldId id="6298" r:id="rId127"/>
    <p:sldId id="5867" r:id="rId128"/>
    <p:sldId id="11118" r:id="rId129"/>
    <p:sldId id="11388" r:id="rId130"/>
  </p:sldIdLst>
  <p:sldSz cx="12192000" cy="6858000"/>
  <p:notesSz cx="7315200" cy="9601200"/>
  <p:custDataLst>
    <p:tags r:id="rId13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175166-0184-4206-A842-3F20AAF80327}" v="17" dt="2024-12-07T20:40:55.00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64" d="100"/>
          <a:sy n="64" d="100"/>
        </p:scale>
        <p:origin x="7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60"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gs" Target="tags/tag1.xml"/><Relationship Id="rId138" Type="http://schemas.microsoft.com/office/2016/11/relationships/changesInfo" Target="changesInfos/changesInfo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presProps" Target="presProps.xml"/><Relationship Id="rId13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2C1C7BE-4024-4E77-9D22-AA20C1F8CC51}"/>
    <pc:docChg chg="custSel modHandout">
      <pc:chgData name="Jim McGowan" userId="e2c7446dd3aca506" providerId="LiveId" clId="{22C1C7BE-4024-4E77-9D22-AA20C1F8CC51}" dt="2024-11-09T14:32:07.280" v="5" actId="6549"/>
      <pc:docMkLst>
        <pc:docMk/>
      </pc:docMkLst>
    </pc:docChg>
  </pc:docChgLst>
  <pc:docChgLst>
    <pc:chgData name="Jim McGowan" userId="e2c7446dd3aca506" providerId="LiveId" clId="{81A65927-D7A3-483D-91C9-0781DBAFBA16}"/>
    <pc:docChg chg="custSel modSld">
      <pc:chgData name="Jim McGowan" userId="e2c7446dd3aca506" providerId="LiveId" clId="{81A65927-D7A3-483D-91C9-0781DBAFBA16}" dt="2024-11-23T21:26:44.715" v="64" actId="255"/>
      <pc:docMkLst>
        <pc:docMk/>
      </pc:docMkLst>
      <pc:sldChg chg="addSp delSp modSp mod">
        <pc:chgData name="Jim McGowan" userId="e2c7446dd3aca506" providerId="LiveId" clId="{81A65927-D7A3-483D-91C9-0781DBAFBA16}" dt="2024-11-23T21:24:02.416" v="20" actId="255"/>
        <pc:sldMkLst>
          <pc:docMk/>
          <pc:sldMk cId="1479120533" sldId="946"/>
        </pc:sldMkLst>
      </pc:sldChg>
      <pc:sldChg chg="addSp delSp modSp mod">
        <pc:chgData name="Jim McGowan" userId="e2c7446dd3aca506" providerId="LiveId" clId="{81A65927-D7A3-483D-91C9-0781DBAFBA16}" dt="2024-11-23T21:25:51.883" v="54"/>
        <pc:sldMkLst>
          <pc:docMk/>
          <pc:sldMk cId="2615939935" sldId="947"/>
        </pc:sldMkLst>
      </pc:sldChg>
      <pc:sldChg chg="addSp delSp modSp mod">
        <pc:chgData name="Jim McGowan" userId="e2c7446dd3aca506" providerId="LiveId" clId="{81A65927-D7A3-483D-91C9-0781DBAFBA16}" dt="2024-11-23T21:26:44.715" v="64" actId="255"/>
        <pc:sldMkLst>
          <pc:docMk/>
          <pc:sldMk cId="37358894" sldId="948"/>
        </pc:sldMkLst>
      </pc:sldChg>
      <pc:sldChg chg="addSp delSp modSp mod">
        <pc:chgData name="Jim McGowan" userId="e2c7446dd3aca506" providerId="LiveId" clId="{81A65927-D7A3-483D-91C9-0781DBAFBA16}" dt="2024-11-23T21:25:48.480" v="52" actId="1036"/>
        <pc:sldMkLst>
          <pc:docMk/>
          <pc:sldMk cId="3803255452" sldId="949"/>
        </pc:sldMkLst>
      </pc:sldChg>
    </pc:docChg>
  </pc:docChgLst>
  <pc:docChgLst>
    <pc:chgData name="Jim McGowan" userId="e2c7446dd3aca506" providerId="LiveId" clId="{79175166-0184-4206-A842-3F20AAF80327}"/>
    <pc:docChg chg="custSel modSld">
      <pc:chgData name="Jim McGowan" userId="e2c7446dd3aca506" providerId="LiveId" clId="{79175166-0184-4206-A842-3F20AAF80327}" dt="2024-12-07T20:42:39.670" v="50" actId="1035"/>
      <pc:docMkLst>
        <pc:docMk/>
      </pc:docMkLst>
      <pc:sldChg chg="modSp mod">
        <pc:chgData name="Jim McGowan" userId="e2c7446dd3aca506" providerId="LiveId" clId="{79175166-0184-4206-A842-3F20AAF80327}" dt="2024-12-07T20:34:27.818" v="0" actId="14100"/>
        <pc:sldMkLst>
          <pc:docMk/>
          <pc:sldMk cId="3937186885" sldId="6179"/>
        </pc:sldMkLst>
        <pc:spChg chg="mod">
          <ac:chgData name="Jim McGowan" userId="e2c7446dd3aca506" providerId="LiveId" clId="{79175166-0184-4206-A842-3F20AAF80327}" dt="2024-12-07T20:34:27.818" v="0" actId="14100"/>
          <ac:spMkLst>
            <pc:docMk/>
            <pc:sldMk cId="3937186885" sldId="6179"/>
            <ac:spMk id="3" creationId="{C6B44EFD-44EA-418A-8CD4-A78ED7739FE7}"/>
          </ac:spMkLst>
        </pc:spChg>
      </pc:sldChg>
      <pc:sldChg chg="modSp mod">
        <pc:chgData name="Jim McGowan" userId="e2c7446dd3aca506" providerId="LiveId" clId="{79175166-0184-4206-A842-3F20AAF80327}" dt="2024-12-07T20:34:36.428" v="1" actId="14100"/>
        <pc:sldMkLst>
          <pc:docMk/>
          <pc:sldMk cId="3644995355" sldId="6180"/>
        </pc:sldMkLst>
        <pc:spChg chg="mod">
          <ac:chgData name="Jim McGowan" userId="e2c7446dd3aca506" providerId="LiveId" clId="{79175166-0184-4206-A842-3F20AAF80327}" dt="2024-12-07T20:34:36.428" v="1" actId="14100"/>
          <ac:spMkLst>
            <pc:docMk/>
            <pc:sldMk cId="3644995355" sldId="6180"/>
            <ac:spMk id="3" creationId="{C6B44EFD-44EA-418A-8CD4-A78ED7739FE7}"/>
          </ac:spMkLst>
        </pc:spChg>
      </pc:sldChg>
      <pc:sldChg chg="modSp mod">
        <pc:chgData name="Jim McGowan" userId="e2c7446dd3aca506" providerId="LiveId" clId="{79175166-0184-4206-A842-3F20AAF80327}" dt="2024-12-07T20:35:04.410" v="3" actId="14100"/>
        <pc:sldMkLst>
          <pc:docMk/>
          <pc:sldMk cId="3523866132" sldId="6183"/>
        </pc:sldMkLst>
        <pc:spChg chg="mod">
          <ac:chgData name="Jim McGowan" userId="e2c7446dd3aca506" providerId="LiveId" clId="{79175166-0184-4206-A842-3F20AAF80327}" dt="2024-12-07T20:35:04.410" v="3" actId="14100"/>
          <ac:spMkLst>
            <pc:docMk/>
            <pc:sldMk cId="3523866132" sldId="6183"/>
            <ac:spMk id="145413" creationId="{00000000-0000-0000-0000-000000000000}"/>
          </ac:spMkLst>
        </pc:spChg>
      </pc:sldChg>
      <pc:sldChg chg="modSp mod">
        <pc:chgData name="Jim McGowan" userId="e2c7446dd3aca506" providerId="LiveId" clId="{79175166-0184-4206-A842-3F20AAF80327}" dt="2024-12-07T20:42:39.670" v="50" actId="1035"/>
        <pc:sldMkLst>
          <pc:docMk/>
          <pc:sldMk cId="216552512" sldId="6196"/>
        </pc:sldMkLst>
        <pc:picChg chg="mod">
          <ac:chgData name="Jim McGowan" userId="e2c7446dd3aca506" providerId="LiveId" clId="{79175166-0184-4206-A842-3F20AAF80327}" dt="2024-12-07T20:42:39.670" v="50" actId="1035"/>
          <ac:picMkLst>
            <pc:docMk/>
            <pc:sldMk cId="216552512" sldId="6196"/>
            <ac:picMk id="2" creationId="{B2A3BEA0-6095-CA00-CBA8-9529F91DE799}"/>
          </ac:picMkLst>
        </pc:picChg>
      </pc:sldChg>
      <pc:sldChg chg="addSp delSp modSp mod">
        <pc:chgData name="Jim McGowan" userId="e2c7446dd3aca506" providerId="LiveId" clId="{79175166-0184-4206-A842-3F20AAF80327}" dt="2024-12-07T20:40:03.929" v="22" actId="1036"/>
        <pc:sldMkLst>
          <pc:docMk/>
          <pc:sldMk cId="2336012040" sldId="8870"/>
        </pc:sldMkLst>
        <pc:spChg chg="mod">
          <ac:chgData name="Jim McGowan" userId="e2c7446dd3aca506" providerId="LiveId" clId="{79175166-0184-4206-A842-3F20AAF80327}" dt="2024-12-07T20:35:45.523" v="5" actId="113"/>
          <ac:spMkLst>
            <pc:docMk/>
            <pc:sldMk cId="2336012040" sldId="8870"/>
            <ac:spMk id="134147" creationId="{00000000-0000-0000-0000-000000000000}"/>
          </ac:spMkLst>
        </pc:spChg>
        <pc:picChg chg="del">
          <ac:chgData name="Jim McGowan" userId="e2c7446dd3aca506" providerId="LiveId" clId="{79175166-0184-4206-A842-3F20AAF80327}" dt="2024-12-07T20:39:26.618" v="6" actId="478"/>
          <ac:picMkLst>
            <pc:docMk/>
            <pc:sldMk cId="2336012040" sldId="8870"/>
            <ac:picMk id="2" creationId="{B2A3BEA0-6095-CA00-CBA8-9529F91DE799}"/>
          </ac:picMkLst>
        </pc:picChg>
        <pc:picChg chg="add mod">
          <ac:chgData name="Jim McGowan" userId="e2c7446dd3aca506" providerId="LiveId" clId="{79175166-0184-4206-A842-3F20AAF80327}" dt="2024-12-07T20:40:03.929" v="22" actId="1036"/>
          <ac:picMkLst>
            <pc:docMk/>
            <pc:sldMk cId="2336012040" sldId="8870"/>
            <ac:picMk id="1026" creationId="{208AF295-627E-6BA0-24E6-F35340A2CD7A}"/>
          </ac:picMkLst>
        </pc:picChg>
      </pc:sldChg>
      <pc:sldChg chg="addSp delSp modSp mod">
        <pc:chgData name="Jim McGowan" userId="e2c7446dd3aca506" providerId="LiveId" clId="{79175166-0184-4206-A842-3F20AAF80327}" dt="2024-12-07T20:42:12.842" v="43" actId="1582"/>
        <pc:sldMkLst>
          <pc:docMk/>
          <pc:sldMk cId="4288492932" sldId="8872"/>
        </pc:sldMkLst>
        <pc:picChg chg="del">
          <ac:chgData name="Jim McGowan" userId="e2c7446dd3aca506" providerId="LiveId" clId="{79175166-0184-4206-A842-3F20AAF80327}" dt="2024-12-07T20:40:52.425" v="23" actId="478"/>
          <ac:picMkLst>
            <pc:docMk/>
            <pc:sldMk cId="4288492932" sldId="8872"/>
            <ac:picMk id="2" creationId="{B2A3BEA0-6095-CA00-CBA8-9529F91DE799}"/>
          </ac:picMkLst>
        </pc:picChg>
        <pc:picChg chg="add mod modCrop">
          <ac:chgData name="Jim McGowan" userId="e2c7446dd3aca506" providerId="LiveId" clId="{79175166-0184-4206-A842-3F20AAF80327}" dt="2024-12-07T20:42:12.842" v="43" actId="1582"/>
          <ac:picMkLst>
            <pc:docMk/>
            <pc:sldMk cId="4288492932" sldId="8872"/>
            <ac:picMk id="3" creationId="{4CF43F90-043B-3B7D-721D-9E7ED617A95E}"/>
          </ac:picMkLst>
        </pc:picChg>
      </pc:sldChg>
    </pc:docChg>
  </pc:docChgLst>
  <pc:docChgLst>
    <pc:chgData name="Jim McGowan" userId="e2c7446dd3aca506" providerId="LiveId" clId="{C58C7D93-4059-4B0D-97B4-C3D5904222C2}"/>
    <pc:docChg chg="undo custSel addSld delSld modSld sldOrd">
      <pc:chgData name="Jim McGowan" userId="e2c7446dd3aca506" providerId="LiveId" clId="{C58C7D93-4059-4B0D-97B4-C3D5904222C2}" dt="2024-11-30T22:30:44.432" v="232" actId="12788"/>
      <pc:docMkLst>
        <pc:docMk/>
      </pc:docMkLst>
      <pc:sldChg chg="modSp mod">
        <pc:chgData name="Jim McGowan" userId="e2c7446dd3aca506" providerId="LiveId" clId="{C58C7D93-4059-4B0D-97B4-C3D5904222C2}" dt="2024-11-30T22:26:16.091" v="195" actId="20577"/>
        <pc:sldMkLst>
          <pc:docMk/>
          <pc:sldMk cId="0" sldId="258"/>
        </pc:sldMkLst>
      </pc:sldChg>
      <pc:sldChg chg="modSp">
        <pc:chgData name="Jim McGowan" userId="e2c7446dd3aca506" providerId="LiveId" clId="{C58C7D93-4059-4B0D-97B4-C3D5904222C2}" dt="2024-11-30T22:27:24.619" v="202" actId="12789"/>
        <pc:sldMkLst>
          <pc:docMk/>
          <pc:sldMk cId="1657252781" sldId="6139"/>
        </pc:sldMkLst>
      </pc:sldChg>
      <pc:sldChg chg="modSp mod">
        <pc:chgData name="Jim McGowan" userId="e2c7446dd3aca506" providerId="LiveId" clId="{C58C7D93-4059-4B0D-97B4-C3D5904222C2}" dt="2024-11-30T22:26:26.219" v="196" actId="108"/>
        <pc:sldMkLst>
          <pc:docMk/>
          <pc:sldMk cId="2470998505" sldId="6147"/>
        </pc:sldMkLst>
      </pc:sldChg>
      <pc:sldChg chg="modSp mod">
        <pc:chgData name="Jim McGowan" userId="e2c7446dd3aca506" providerId="LiveId" clId="{C58C7D93-4059-4B0D-97B4-C3D5904222C2}" dt="2024-11-30T22:19:14.583" v="175" actId="404"/>
        <pc:sldMkLst>
          <pc:docMk/>
          <pc:sldMk cId="3148875471" sldId="6148"/>
        </pc:sldMkLst>
      </pc:sldChg>
      <pc:sldChg chg="modSp mod">
        <pc:chgData name="Jim McGowan" userId="e2c7446dd3aca506" providerId="LiveId" clId="{C58C7D93-4059-4B0D-97B4-C3D5904222C2}" dt="2024-11-30T22:19:30.488" v="176" actId="255"/>
        <pc:sldMkLst>
          <pc:docMk/>
          <pc:sldMk cId="4062357422" sldId="6152"/>
        </pc:sldMkLst>
      </pc:sldChg>
      <pc:sldChg chg="modSp mod">
        <pc:chgData name="Jim McGowan" userId="e2c7446dd3aca506" providerId="LiveId" clId="{C58C7D93-4059-4B0D-97B4-C3D5904222C2}" dt="2024-11-30T21:49:10.963" v="1" actId="948"/>
        <pc:sldMkLst>
          <pc:docMk/>
          <pc:sldMk cId="1552161125" sldId="6156"/>
        </pc:sldMkLst>
        <pc:spChg chg="mod">
          <ac:chgData name="Jim McGowan" userId="e2c7446dd3aca506" providerId="LiveId" clId="{C58C7D93-4059-4B0D-97B4-C3D5904222C2}" dt="2024-11-30T21:49:10.963" v="1" actId="948"/>
          <ac:spMkLst>
            <pc:docMk/>
            <pc:sldMk cId="1552161125" sldId="6156"/>
            <ac:spMk id="3" creationId="{00000000-0000-0000-0000-000000000000}"/>
          </ac:spMkLst>
        </pc:spChg>
      </pc:sldChg>
      <pc:sldChg chg="del">
        <pc:chgData name="Jim McGowan" userId="e2c7446dd3aca506" providerId="LiveId" clId="{C58C7D93-4059-4B0D-97B4-C3D5904222C2}" dt="2024-11-30T21:49:59.515" v="4" actId="47"/>
        <pc:sldMkLst>
          <pc:docMk/>
          <pc:sldMk cId="3504120611" sldId="6157"/>
        </pc:sldMkLst>
      </pc:sldChg>
      <pc:sldChg chg="modSp mod">
        <pc:chgData name="Jim McGowan" userId="e2c7446dd3aca506" providerId="LiveId" clId="{C58C7D93-4059-4B0D-97B4-C3D5904222C2}" dt="2024-11-30T22:22:05.601" v="183" actId="404"/>
        <pc:sldMkLst>
          <pc:docMk/>
          <pc:sldMk cId="1859221468" sldId="6158"/>
        </pc:sldMkLst>
      </pc:sldChg>
      <pc:sldChg chg="modSp mod">
        <pc:chgData name="Jim McGowan" userId="e2c7446dd3aca506" providerId="LiveId" clId="{C58C7D93-4059-4B0D-97B4-C3D5904222C2}" dt="2024-11-30T21:55:00.844" v="31" actId="179"/>
        <pc:sldMkLst>
          <pc:docMk/>
          <pc:sldMk cId="4016487600" sldId="6159"/>
        </pc:sldMkLst>
      </pc:sldChg>
      <pc:sldChg chg="del">
        <pc:chgData name="Jim McGowan" userId="e2c7446dd3aca506" providerId="LiveId" clId="{C58C7D93-4059-4B0D-97B4-C3D5904222C2}" dt="2024-11-30T21:52:03.527" v="18" actId="47"/>
        <pc:sldMkLst>
          <pc:docMk/>
          <pc:sldMk cId="1676207941" sldId="6160"/>
        </pc:sldMkLst>
      </pc:sldChg>
      <pc:sldChg chg="del">
        <pc:chgData name="Jim McGowan" userId="e2c7446dd3aca506" providerId="LiveId" clId="{C58C7D93-4059-4B0D-97B4-C3D5904222C2}" dt="2024-11-30T21:53:38.618" v="22" actId="47"/>
        <pc:sldMkLst>
          <pc:docMk/>
          <pc:sldMk cId="1941080840" sldId="6162"/>
        </pc:sldMkLst>
      </pc:sldChg>
      <pc:sldChg chg="modSp mod">
        <pc:chgData name="Jim McGowan" userId="e2c7446dd3aca506" providerId="LiveId" clId="{C58C7D93-4059-4B0D-97B4-C3D5904222C2}" dt="2024-11-30T21:57:05.195" v="39" actId="255"/>
        <pc:sldMkLst>
          <pc:docMk/>
          <pc:sldMk cId="3788849168" sldId="6163"/>
        </pc:sldMkLst>
      </pc:sldChg>
      <pc:sldChg chg="del">
        <pc:chgData name="Jim McGowan" userId="e2c7446dd3aca506" providerId="LiveId" clId="{C58C7D93-4059-4B0D-97B4-C3D5904222C2}" dt="2024-11-30T21:57:18.197" v="42" actId="47"/>
        <pc:sldMkLst>
          <pc:docMk/>
          <pc:sldMk cId="1228795963" sldId="6164"/>
        </pc:sldMkLst>
      </pc:sldChg>
      <pc:sldChg chg="del">
        <pc:chgData name="Jim McGowan" userId="e2c7446dd3aca506" providerId="LiveId" clId="{C58C7D93-4059-4B0D-97B4-C3D5904222C2}" dt="2024-11-30T21:58:24.895" v="46" actId="47"/>
        <pc:sldMkLst>
          <pc:docMk/>
          <pc:sldMk cId="2318302504" sldId="6167"/>
        </pc:sldMkLst>
      </pc:sldChg>
      <pc:sldChg chg="modSp mod">
        <pc:chgData name="Jim McGowan" userId="e2c7446dd3aca506" providerId="LiveId" clId="{C58C7D93-4059-4B0D-97B4-C3D5904222C2}" dt="2024-11-30T22:29:31.925" v="227" actId="108"/>
        <pc:sldMkLst>
          <pc:docMk/>
          <pc:sldMk cId="2056715592" sldId="6168"/>
        </pc:sldMkLst>
      </pc:sldChg>
      <pc:sldChg chg="modSp mod">
        <pc:chgData name="Jim McGowan" userId="e2c7446dd3aca506" providerId="LiveId" clId="{C58C7D93-4059-4B0D-97B4-C3D5904222C2}" dt="2024-11-30T22:29:35.165" v="228" actId="108"/>
        <pc:sldMkLst>
          <pc:docMk/>
          <pc:sldMk cId="2094450988" sldId="6169"/>
        </pc:sldMkLst>
      </pc:sldChg>
      <pc:sldChg chg="modSp mod">
        <pc:chgData name="Jim McGowan" userId="e2c7446dd3aca506" providerId="LiveId" clId="{C58C7D93-4059-4B0D-97B4-C3D5904222C2}" dt="2024-11-30T22:29:38.144" v="229" actId="108"/>
        <pc:sldMkLst>
          <pc:docMk/>
          <pc:sldMk cId="225500441" sldId="6170"/>
        </pc:sldMkLst>
      </pc:sldChg>
      <pc:sldChg chg="modSp mod">
        <pc:chgData name="Jim McGowan" userId="e2c7446dd3aca506" providerId="LiveId" clId="{C58C7D93-4059-4B0D-97B4-C3D5904222C2}" dt="2024-11-30T22:29:41.458" v="230" actId="108"/>
        <pc:sldMkLst>
          <pc:docMk/>
          <pc:sldMk cId="1171782818" sldId="6171"/>
        </pc:sldMkLst>
      </pc:sldChg>
      <pc:sldChg chg="modSp mod">
        <pc:chgData name="Jim McGowan" userId="e2c7446dd3aca506" providerId="LiveId" clId="{C58C7D93-4059-4B0D-97B4-C3D5904222C2}" dt="2024-11-30T22:23:03.308" v="185" actId="404"/>
        <pc:sldMkLst>
          <pc:docMk/>
          <pc:sldMk cId="4175184760" sldId="6172"/>
        </pc:sldMkLst>
      </pc:sldChg>
      <pc:sldChg chg="del">
        <pc:chgData name="Jim McGowan" userId="e2c7446dd3aca506" providerId="LiveId" clId="{C58C7D93-4059-4B0D-97B4-C3D5904222C2}" dt="2024-11-30T21:59:55.304" v="53" actId="47"/>
        <pc:sldMkLst>
          <pc:docMk/>
          <pc:sldMk cId="3036909654" sldId="6176"/>
        </pc:sldMkLst>
      </pc:sldChg>
      <pc:sldChg chg="modSp mod">
        <pc:chgData name="Jim McGowan" userId="e2c7446dd3aca506" providerId="LiveId" clId="{C58C7D93-4059-4B0D-97B4-C3D5904222C2}" dt="2024-11-30T22:23:40.520" v="188" actId="255"/>
        <pc:sldMkLst>
          <pc:docMk/>
          <pc:sldMk cId="1814948811" sldId="6177"/>
        </pc:sldMkLst>
      </pc:sldChg>
      <pc:sldChg chg="del">
        <pc:chgData name="Jim McGowan" userId="e2c7446dd3aca506" providerId="LiveId" clId="{C58C7D93-4059-4B0D-97B4-C3D5904222C2}" dt="2024-11-30T22:01:59.413" v="63" actId="47"/>
        <pc:sldMkLst>
          <pc:docMk/>
          <pc:sldMk cId="2892773728" sldId="6178"/>
        </pc:sldMkLst>
      </pc:sldChg>
      <pc:sldChg chg="modSp mod">
        <pc:chgData name="Jim McGowan" userId="e2c7446dd3aca506" providerId="LiveId" clId="{C58C7D93-4059-4B0D-97B4-C3D5904222C2}" dt="2024-11-30T22:00:54.984" v="59" actId="1036"/>
        <pc:sldMkLst>
          <pc:docMk/>
          <pc:sldMk cId="1434562268" sldId="6181"/>
        </pc:sldMkLst>
        <pc:spChg chg="mod">
          <ac:chgData name="Jim McGowan" userId="e2c7446dd3aca506" providerId="LiveId" clId="{C58C7D93-4059-4B0D-97B4-C3D5904222C2}" dt="2024-11-30T22:00:54.984" v="59" actId="1036"/>
          <ac:spMkLst>
            <pc:docMk/>
            <pc:sldMk cId="1434562268" sldId="6181"/>
            <ac:spMk id="4" creationId="{7DAA45AA-E297-4E3F-AA25-FDEFDE9A0D88}"/>
          </ac:spMkLst>
        </pc:spChg>
      </pc:sldChg>
      <pc:sldChg chg="del">
        <pc:chgData name="Jim McGowan" userId="e2c7446dd3aca506" providerId="LiveId" clId="{C58C7D93-4059-4B0D-97B4-C3D5904222C2}" dt="2024-11-30T22:02:22.299" v="67" actId="47"/>
        <pc:sldMkLst>
          <pc:docMk/>
          <pc:sldMk cId="1469844879" sldId="6189"/>
        </pc:sldMkLst>
      </pc:sldChg>
      <pc:sldChg chg="modSp mod">
        <pc:chgData name="Jim McGowan" userId="e2c7446dd3aca506" providerId="LiveId" clId="{C58C7D93-4059-4B0D-97B4-C3D5904222C2}" dt="2024-11-30T22:05:13.527" v="81" actId="122"/>
        <pc:sldMkLst>
          <pc:docMk/>
          <pc:sldMk cId="2869162541" sldId="6190"/>
        </pc:sldMkLst>
        <pc:spChg chg="mod">
          <ac:chgData name="Jim McGowan" userId="e2c7446dd3aca506" providerId="LiveId" clId="{C58C7D93-4059-4B0D-97B4-C3D5904222C2}" dt="2024-11-30T22:03:51.119" v="76" actId="108"/>
          <ac:spMkLst>
            <pc:docMk/>
            <pc:sldMk cId="2869162541" sldId="6190"/>
            <ac:spMk id="3" creationId="{00000000-0000-0000-0000-000000000000}"/>
          </ac:spMkLst>
        </pc:spChg>
        <pc:spChg chg="mod">
          <ac:chgData name="Jim McGowan" userId="e2c7446dd3aca506" providerId="LiveId" clId="{C58C7D93-4059-4B0D-97B4-C3D5904222C2}" dt="2024-11-30T22:05:13.527" v="81" actId="122"/>
          <ac:spMkLst>
            <pc:docMk/>
            <pc:sldMk cId="2869162541" sldId="6190"/>
            <ac:spMk id="14338" creationId="{00000000-0000-0000-0000-000000000000}"/>
          </ac:spMkLst>
        </pc:spChg>
      </pc:sldChg>
      <pc:sldChg chg="modSp mod">
        <pc:chgData name="Jim McGowan" userId="e2c7446dd3aca506" providerId="LiveId" clId="{C58C7D93-4059-4B0D-97B4-C3D5904222C2}" dt="2024-11-30T22:07:36.551" v="101" actId="108"/>
        <pc:sldMkLst>
          <pc:docMk/>
          <pc:sldMk cId="2237840206" sldId="6194"/>
        </pc:sldMkLst>
        <pc:spChg chg="mod">
          <ac:chgData name="Jim McGowan" userId="e2c7446dd3aca506" providerId="LiveId" clId="{C58C7D93-4059-4B0D-97B4-C3D5904222C2}" dt="2024-11-30T22:07:36.551" v="101" actId="108"/>
          <ac:spMkLst>
            <pc:docMk/>
            <pc:sldMk cId="2237840206" sldId="6194"/>
            <ac:spMk id="3" creationId="{00000000-0000-0000-0000-000000000000}"/>
          </ac:spMkLst>
        </pc:spChg>
        <pc:spChg chg="mod">
          <ac:chgData name="Jim McGowan" userId="e2c7446dd3aca506" providerId="LiveId" clId="{C58C7D93-4059-4B0D-97B4-C3D5904222C2}" dt="2024-11-30T22:07:16.489" v="100" actId="12788"/>
          <ac:spMkLst>
            <pc:docMk/>
            <pc:sldMk cId="2237840206" sldId="6194"/>
            <ac:spMk id="14338" creationId="{00000000-0000-0000-0000-000000000000}"/>
          </ac:spMkLst>
        </pc:spChg>
      </pc:sldChg>
      <pc:sldChg chg="modSp mod">
        <pc:chgData name="Jim McGowan" userId="e2c7446dd3aca506" providerId="LiveId" clId="{C58C7D93-4059-4B0D-97B4-C3D5904222C2}" dt="2024-11-30T22:24:38.459" v="189" actId="404"/>
        <pc:sldMkLst>
          <pc:docMk/>
          <pc:sldMk cId="2417971893" sldId="6195"/>
        </pc:sldMkLst>
        <pc:spChg chg="mod">
          <ac:chgData name="Jim McGowan" userId="e2c7446dd3aca506" providerId="LiveId" clId="{C58C7D93-4059-4B0D-97B4-C3D5904222C2}" dt="2024-11-30T22:24:38.459" v="189" actId="404"/>
          <ac:spMkLst>
            <pc:docMk/>
            <pc:sldMk cId="2417971893" sldId="6195"/>
            <ac:spMk id="39938" creationId="{00000000-0000-0000-0000-000000000000}"/>
          </ac:spMkLst>
        </pc:spChg>
      </pc:sldChg>
      <pc:sldChg chg="modSp mod">
        <pc:chgData name="Jim McGowan" userId="e2c7446dd3aca506" providerId="LiveId" clId="{C58C7D93-4059-4B0D-97B4-C3D5904222C2}" dt="2024-11-30T22:26:47.741" v="199" actId="108"/>
        <pc:sldMkLst>
          <pc:docMk/>
          <pc:sldMk cId="216552512" sldId="6196"/>
        </pc:sldMkLst>
        <pc:spChg chg="mod">
          <ac:chgData name="Jim McGowan" userId="e2c7446dd3aca506" providerId="LiveId" clId="{C58C7D93-4059-4B0D-97B4-C3D5904222C2}" dt="2024-11-30T22:26:47.741" v="199" actId="108"/>
          <ac:spMkLst>
            <pc:docMk/>
            <pc:sldMk cId="216552512" sldId="6196"/>
            <ac:spMk id="134147" creationId="{00000000-0000-0000-0000-000000000000}"/>
          </ac:spMkLst>
        </pc:spChg>
      </pc:sldChg>
      <pc:sldChg chg="modSp mod">
        <pc:chgData name="Jim McGowan" userId="e2c7446dd3aca506" providerId="LiveId" clId="{C58C7D93-4059-4B0D-97B4-C3D5904222C2}" dt="2024-11-30T22:12:03.774" v="130" actId="11"/>
        <pc:sldMkLst>
          <pc:docMk/>
          <pc:sldMk cId="1904928273" sldId="6197"/>
        </pc:sldMkLst>
        <pc:spChg chg="mod">
          <ac:chgData name="Jim McGowan" userId="e2c7446dd3aca506" providerId="LiveId" clId="{C58C7D93-4059-4B0D-97B4-C3D5904222C2}" dt="2024-11-30T22:12:03.774" v="130" actId="11"/>
          <ac:spMkLst>
            <pc:docMk/>
            <pc:sldMk cId="1904928273" sldId="6197"/>
            <ac:spMk id="2" creationId="{216CDCD4-3FAB-41A2-A747-7282BA4069DD}"/>
          </ac:spMkLst>
        </pc:spChg>
      </pc:sldChg>
      <pc:sldChg chg="del">
        <pc:chgData name="Jim McGowan" userId="e2c7446dd3aca506" providerId="LiveId" clId="{C58C7D93-4059-4B0D-97B4-C3D5904222C2}" dt="2024-11-30T22:10:11.069" v="119" actId="47"/>
        <pc:sldMkLst>
          <pc:docMk/>
          <pc:sldMk cId="2306839559" sldId="6198"/>
        </pc:sldMkLst>
      </pc:sldChg>
      <pc:sldChg chg="del">
        <pc:chgData name="Jim McGowan" userId="e2c7446dd3aca506" providerId="LiveId" clId="{C58C7D93-4059-4B0D-97B4-C3D5904222C2}" dt="2024-11-30T22:12:55.161" v="136" actId="47"/>
        <pc:sldMkLst>
          <pc:docMk/>
          <pc:sldMk cId="1353467744" sldId="6199"/>
        </pc:sldMkLst>
      </pc:sldChg>
      <pc:sldChg chg="modSp mod">
        <pc:chgData name="Jim McGowan" userId="e2c7446dd3aca506" providerId="LiveId" clId="{C58C7D93-4059-4B0D-97B4-C3D5904222C2}" dt="2024-11-30T22:14:07.762" v="145" actId="108"/>
        <pc:sldMkLst>
          <pc:docMk/>
          <pc:sldMk cId="1261772089" sldId="6200"/>
        </pc:sldMkLst>
        <pc:spChg chg="mod">
          <ac:chgData name="Jim McGowan" userId="e2c7446dd3aca506" providerId="LiveId" clId="{C58C7D93-4059-4B0D-97B4-C3D5904222C2}" dt="2024-11-30T22:14:07.762" v="145" actId="108"/>
          <ac:spMkLst>
            <pc:docMk/>
            <pc:sldMk cId="1261772089" sldId="6200"/>
            <ac:spMk id="2" creationId="{216CDCD4-3FAB-41A2-A747-7282BA4069DD}"/>
          </ac:spMkLst>
        </pc:spChg>
      </pc:sldChg>
      <pc:sldChg chg="modSp mod">
        <pc:chgData name="Jim McGowan" userId="e2c7446dd3aca506" providerId="LiveId" clId="{C58C7D93-4059-4B0D-97B4-C3D5904222C2}" dt="2024-11-30T22:26:53.279" v="200" actId="108"/>
        <pc:sldMkLst>
          <pc:docMk/>
          <pc:sldMk cId="2190282136" sldId="6201"/>
        </pc:sldMkLst>
        <pc:spChg chg="mod">
          <ac:chgData name="Jim McGowan" userId="e2c7446dd3aca506" providerId="LiveId" clId="{C58C7D93-4059-4B0D-97B4-C3D5904222C2}" dt="2024-11-30T22:26:53.279" v="200" actId="108"/>
          <ac:spMkLst>
            <pc:docMk/>
            <pc:sldMk cId="2190282136" sldId="6201"/>
            <ac:spMk id="5" creationId="{00000000-0000-0000-0000-000000000000}"/>
          </ac:spMkLst>
        </pc:spChg>
        <pc:picChg chg="mod">
          <ac:chgData name="Jim McGowan" userId="e2c7446dd3aca506" providerId="LiveId" clId="{C58C7D93-4059-4B0D-97B4-C3D5904222C2}" dt="2024-11-30T22:14:44.713" v="150" actId="1035"/>
          <ac:picMkLst>
            <pc:docMk/>
            <pc:sldMk cId="2190282136" sldId="6201"/>
            <ac:picMk id="2" creationId="{EB6683DB-B810-436D-805C-27F436203D7A}"/>
          </ac:picMkLst>
        </pc:picChg>
      </pc:sldChg>
      <pc:sldChg chg="modSp mod">
        <pc:chgData name="Jim McGowan" userId="e2c7446dd3aca506" providerId="LiveId" clId="{C58C7D93-4059-4B0D-97B4-C3D5904222C2}" dt="2024-11-30T22:16:51.093" v="167" actId="6549"/>
        <pc:sldMkLst>
          <pc:docMk/>
          <pc:sldMk cId="2689716040" sldId="6202"/>
        </pc:sldMkLst>
        <pc:spChg chg="mod">
          <ac:chgData name="Jim McGowan" userId="e2c7446dd3aca506" providerId="LiveId" clId="{C58C7D93-4059-4B0D-97B4-C3D5904222C2}" dt="2024-11-30T22:16:51.093" v="167" actId="6549"/>
          <ac:spMkLst>
            <pc:docMk/>
            <pc:sldMk cId="2689716040" sldId="6202"/>
            <ac:spMk id="2" creationId="{216CDCD4-3FAB-41A2-A747-7282BA4069DD}"/>
          </ac:spMkLst>
        </pc:spChg>
      </pc:sldChg>
      <pc:sldChg chg="del">
        <pc:chgData name="Jim McGowan" userId="e2c7446dd3aca506" providerId="LiveId" clId="{C58C7D93-4059-4B0D-97B4-C3D5904222C2}" dt="2024-11-30T22:16:12.498" v="160" actId="47"/>
        <pc:sldMkLst>
          <pc:docMk/>
          <pc:sldMk cId="4038637348" sldId="6203"/>
        </pc:sldMkLst>
      </pc:sldChg>
      <pc:sldChg chg="del">
        <pc:chgData name="Jim McGowan" userId="e2c7446dd3aca506" providerId="LiveId" clId="{C58C7D93-4059-4B0D-97B4-C3D5904222C2}" dt="2024-11-30T22:04:30.068" v="80" actId="47"/>
        <pc:sldMkLst>
          <pc:docMk/>
          <pc:sldMk cId="111031016" sldId="8869"/>
        </pc:sldMkLst>
      </pc:sldChg>
      <pc:sldChg chg="modSp mod">
        <pc:chgData name="Jim McGowan" userId="e2c7446dd3aca506" providerId="LiveId" clId="{C58C7D93-4059-4B0D-97B4-C3D5904222C2}" dt="2024-11-30T22:26:36.438" v="197" actId="108"/>
        <pc:sldMkLst>
          <pc:docMk/>
          <pc:sldMk cId="2336012040" sldId="8870"/>
        </pc:sldMkLst>
        <pc:spChg chg="mod">
          <ac:chgData name="Jim McGowan" userId="e2c7446dd3aca506" providerId="LiveId" clId="{C58C7D93-4059-4B0D-97B4-C3D5904222C2}" dt="2024-11-30T22:26:36.438" v="197" actId="108"/>
          <ac:spMkLst>
            <pc:docMk/>
            <pc:sldMk cId="2336012040" sldId="8870"/>
            <ac:spMk id="134147" creationId="{00000000-0000-0000-0000-000000000000}"/>
          </ac:spMkLst>
        </pc:spChg>
      </pc:sldChg>
      <pc:sldChg chg="del">
        <pc:chgData name="Jim McGowan" userId="e2c7446dd3aca506" providerId="LiveId" clId="{C58C7D93-4059-4B0D-97B4-C3D5904222C2}" dt="2024-11-30T22:05:37.019" v="86" actId="47"/>
        <pc:sldMkLst>
          <pc:docMk/>
          <pc:sldMk cId="264599474" sldId="8871"/>
        </pc:sldMkLst>
      </pc:sldChg>
      <pc:sldChg chg="modSp mod ord">
        <pc:chgData name="Jim McGowan" userId="e2c7446dd3aca506" providerId="LiveId" clId="{C58C7D93-4059-4B0D-97B4-C3D5904222C2}" dt="2024-11-30T22:26:42.233" v="198" actId="108"/>
        <pc:sldMkLst>
          <pc:docMk/>
          <pc:sldMk cId="4288492932" sldId="8872"/>
        </pc:sldMkLst>
        <pc:spChg chg="mod">
          <ac:chgData name="Jim McGowan" userId="e2c7446dd3aca506" providerId="LiveId" clId="{C58C7D93-4059-4B0D-97B4-C3D5904222C2}" dt="2024-11-30T22:26:42.233" v="198" actId="108"/>
          <ac:spMkLst>
            <pc:docMk/>
            <pc:sldMk cId="4288492932" sldId="8872"/>
            <ac:spMk id="134147" creationId="{00000000-0000-0000-0000-000000000000}"/>
          </ac:spMkLst>
        </pc:spChg>
      </pc:sldChg>
      <pc:sldChg chg="del">
        <pc:chgData name="Jim McGowan" userId="e2c7446dd3aca506" providerId="LiveId" clId="{C58C7D93-4059-4B0D-97B4-C3D5904222C2}" dt="2024-11-30T22:08:03.666" v="105" actId="47"/>
        <pc:sldMkLst>
          <pc:docMk/>
          <pc:sldMk cId="3821010222" sldId="8873"/>
        </pc:sldMkLst>
      </pc:sldChg>
      <pc:sldChg chg="del">
        <pc:chgData name="Jim McGowan" userId="e2c7446dd3aca506" providerId="LiveId" clId="{C58C7D93-4059-4B0D-97B4-C3D5904222C2}" dt="2024-11-30T22:08:21.170" v="109" actId="47"/>
        <pc:sldMkLst>
          <pc:docMk/>
          <pc:sldMk cId="2084764348" sldId="8874"/>
        </pc:sldMkLst>
      </pc:sldChg>
      <pc:sldChg chg="addSp delSp modSp mod">
        <pc:chgData name="Jim McGowan" userId="e2c7446dd3aca506" providerId="LiveId" clId="{C58C7D93-4059-4B0D-97B4-C3D5904222C2}" dt="2024-11-30T22:30:44.432" v="232" actId="12788"/>
        <pc:sldMkLst>
          <pc:docMk/>
          <pc:sldMk cId="4049295203" sldId="8875"/>
        </pc:sldMkLst>
        <pc:spChg chg="mod">
          <ac:chgData name="Jim McGowan" userId="e2c7446dd3aca506" providerId="LiveId" clId="{C58C7D93-4059-4B0D-97B4-C3D5904222C2}" dt="2024-11-30T22:30:44.432" v="232" actId="12788"/>
          <ac:spMkLst>
            <pc:docMk/>
            <pc:sldMk cId="4049295203" sldId="8875"/>
            <ac:spMk id="5" creationId="{00000000-0000-0000-0000-000000000000}"/>
          </ac:spMkLst>
        </pc:spChg>
        <pc:picChg chg="add mod">
          <ac:chgData name="Jim McGowan" userId="e2c7446dd3aca506" providerId="LiveId" clId="{C58C7D93-4059-4B0D-97B4-C3D5904222C2}" dt="2024-11-30T22:15:17.815" v="154"/>
          <ac:picMkLst>
            <pc:docMk/>
            <pc:sldMk cId="4049295203" sldId="8875"/>
            <ac:picMk id="3" creationId="{C72F6422-2DCD-AF92-5C0E-FEF7B6EB2EE1}"/>
          </ac:picMkLst>
        </pc:picChg>
      </pc:sldChg>
      <pc:sldChg chg="modSp mod">
        <pc:chgData name="Jim McGowan" userId="e2c7446dd3aca506" providerId="LiveId" clId="{C58C7D93-4059-4B0D-97B4-C3D5904222C2}" dt="2024-11-30T22:21:19.775" v="182" actId="11"/>
        <pc:sldMkLst>
          <pc:docMk/>
          <pc:sldMk cId="1477521285" sldId="11088"/>
        </pc:sldMkLst>
      </pc:sldChg>
      <pc:sldChg chg="addSp delSp modSp">
        <pc:chgData name="Jim McGowan" userId="e2c7446dd3aca506" providerId="LiveId" clId="{C58C7D93-4059-4B0D-97B4-C3D5904222C2}" dt="2024-11-30T22:27:37.142" v="204" actId="478"/>
        <pc:sldMkLst>
          <pc:docMk/>
          <pc:sldMk cId="3898438073" sldId="11090"/>
        </pc:sldMkLst>
      </pc:sldChg>
      <pc:sldChg chg="addSp delSp modSp">
        <pc:chgData name="Jim McGowan" userId="e2c7446dd3aca506" providerId="LiveId" clId="{C58C7D93-4059-4B0D-97B4-C3D5904222C2}" dt="2024-11-30T22:27:39.869" v="206"/>
        <pc:sldMkLst>
          <pc:docMk/>
          <pc:sldMk cId="1177484335" sldId="11091"/>
        </pc:sldMkLst>
      </pc:sldChg>
      <pc:sldChg chg="addSp delSp modSp">
        <pc:chgData name="Jim McGowan" userId="e2c7446dd3aca506" providerId="LiveId" clId="{C58C7D93-4059-4B0D-97B4-C3D5904222C2}" dt="2024-11-30T22:27:42.003" v="208"/>
        <pc:sldMkLst>
          <pc:docMk/>
          <pc:sldMk cId="2629927189" sldId="11092"/>
        </pc:sldMkLst>
      </pc:sldChg>
      <pc:sldChg chg="addSp delSp modSp">
        <pc:chgData name="Jim McGowan" userId="e2c7446dd3aca506" providerId="LiveId" clId="{C58C7D93-4059-4B0D-97B4-C3D5904222C2}" dt="2024-11-30T22:27:44.042" v="210"/>
        <pc:sldMkLst>
          <pc:docMk/>
          <pc:sldMk cId="3201895201" sldId="11093"/>
        </pc:sldMkLst>
      </pc:sldChg>
      <pc:sldChg chg="addSp delSp modSp">
        <pc:chgData name="Jim McGowan" userId="e2c7446dd3aca506" providerId="LiveId" clId="{C58C7D93-4059-4B0D-97B4-C3D5904222C2}" dt="2024-11-30T22:27:46.166" v="212"/>
        <pc:sldMkLst>
          <pc:docMk/>
          <pc:sldMk cId="2329282530" sldId="11094"/>
        </pc:sldMkLst>
      </pc:sldChg>
      <pc:sldChg chg="addSp delSp modSp">
        <pc:chgData name="Jim McGowan" userId="e2c7446dd3aca506" providerId="LiveId" clId="{C58C7D93-4059-4B0D-97B4-C3D5904222C2}" dt="2024-11-30T22:27:50.526" v="214"/>
        <pc:sldMkLst>
          <pc:docMk/>
          <pc:sldMk cId="91896358" sldId="11095"/>
        </pc:sldMkLst>
      </pc:sldChg>
      <pc:sldChg chg="addSp delSp modSp">
        <pc:chgData name="Jim McGowan" userId="e2c7446dd3aca506" providerId="LiveId" clId="{C58C7D93-4059-4B0D-97B4-C3D5904222C2}" dt="2024-11-30T22:27:53.624" v="216"/>
        <pc:sldMkLst>
          <pc:docMk/>
          <pc:sldMk cId="4148525430" sldId="11096"/>
        </pc:sldMkLst>
      </pc:sldChg>
      <pc:sldChg chg="del">
        <pc:chgData name="Jim McGowan" userId="e2c7446dd3aca506" providerId="LiveId" clId="{C58C7D93-4059-4B0D-97B4-C3D5904222C2}" dt="2024-11-30T22:06:24.158" v="91" actId="47"/>
        <pc:sldMkLst>
          <pc:docMk/>
          <pc:sldMk cId="498846931" sldId="11098"/>
        </pc:sldMkLst>
      </pc:sldChg>
      <pc:sldChg chg="del">
        <pc:chgData name="Jim McGowan" userId="e2c7446dd3aca506" providerId="LiveId" clId="{C58C7D93-4059-4B0D-97B4-C3D5904222C2}" dt="2024-11-30T22:17:35.635" v="173" actId="47"/>
        <pc:sldMkLst>
          <pc:docMk/>
          <pc:sldMk cId="553567978" sldId="11100"/>
        </pc:sldMkLst>
      </pc:sldChg>
      <pc:sldChg chg="modSp add mod">
        <pc:chgData name="Jim McGowan" userId="e2c7446dd3aca506" providerId="LiveId" clId="{C58C7D93-4059-4B0D-97B4-C3D5904222C2}" dt="2024-11-30T21:49:52.799" v="3" actId="108"/>
        <pc:sldMkLst>
          <pc:docMk/>
          <pc:sldMk cId="3567547012" sldId="11102"/>
        </pc:sldMkLst>
        <pc:spChg chg="mod">
          <ac:chgData name="Jim McGowan" userId="e2c7446dd3aca506" providerId="LiveId" clId="{C58C7D93-4059-4B0D-97B4-C3D5904222C2}" dt="2024-11-30T21:49:52.799" v="3" actId="108"/>
          <ac:spMkLst>
            <pc:docMk/>
            <pc:sldMk cId="3567547012" sldId="11102"/>
            <ac:spMk id="3" creationId="{F1C25E7C-E1F0-AAC8-BB4C-4A633EC3E394}"/>
          </ac:spMkLst>
        </pc:spChg>
      </pc:sldChg>
      <pc:sldChg chg="modSp add mod">
        <pc:chgData name="Jim McGowan" userId="e2c7446dd3aca506" providerId="LiveId" clId="{C58C7D93-4059-4B0D-97B4-C3D5904222C2}" dt="2024-11-30T21:55:24.018" v="33" actId="179"/>
        <pc:sldMkLst>
          <pc:docMk/>
          <pc:sldMk cId="2859486076" sldId="11103"/>
        </pc:sldMkLst>
        <pc:spChg chg="mod">
          <ac:chgData name="Jim McGowan" userId="e2c7446dd3aca506" providerId="LiveId" clId="{C58C7D93-4059-4B0D-97B4-C3D5904222C2}" dt="2024-11-30T21:55:24.018" v="33" actId="179"/>
          <ac:spMkLst>
            <pc:docMk/>
            <pc:sldMk cId="2859486076" sldId="11103"/>
            <ac:spMk id="3" creationId="{A2FC345C-43DC-091B-695C-D13756C96E97}"/>
          </ac:spMkLst>
        </pc:spChg>
      </pc:sldChg>
      <pc:sldChg chg="modSp add mod">
        <pc:chgData name="Jim McGowan" userId="e2c7446dd3aca506" providerId="LiveId" clId="{C58C7D93-4059-4B0D-97B4-C3D5904222C2}" dt="2024-11-30T21:53:21.257" v="21" actId="108"/>
        <pc:sldMkLst>
          <pc:docMk/>
          <pc:sldMk cId="713147561" sldId="11104"/>
        </pc:sldMkLst>
        <pc:spChg chg="mod">
          <ac:chgData name="Jim McGowan" userId="e2c7446dd3aca506" providerId="LiveId" clId="{C58C7D93-4059-4B0D-97B4-C3D5904222C2}" dt="2024-11-30T21:53:21.257" v="21" actId="108"/>
          <ac:spMkLst>
            <pc:docMk/>
            <pc:sldMk cId="713147561" sldId="11104"/>
            <ac:spMk id="3" creationId="{C1952E51-CC54-E9A9-78AA-04E71C78CE8E}"/>
          </ac:spMkLst>
        </pc:spChg>
      </pc:sldChg>
      <pc:sldChg chg="add ord">
        <pc:chgData name="Jim McGowan" userId="e2c7446dd3aca506" providerId="LiveId" clId="{C58C7D93-4059-4B0D-97B4-C3D5904222C2}" dt="2024-11-30T21:57:10.982" v="41"/>
        <pc:sldMkLst>
          <pc:docMk/>
          <pc:sldMk cId="2771085480" sldId="11105"/>
        </pc:sldMkLst>
      </pc:sldChg>
      <pc:sldChg chg="modSp add mod">
        <pc:chgData name="Jim McGowan" userId="e2c7446dd3aca506" providerId="LiveId" clId="{C58C7D93-4059-4B0D-97B4-C3D5904222C2}" dt="2024-11-30T21:58:10.805" v="45" actId="108"/>
        <pc:sldMkLst>
          <pc:docMk/>
          <pc:sldMk cId="3743768468" sldId="11106"/>
        </pc:sldMkLst>
      </pc:sldChg>
      <pc:sldChg chg="modSp add mod">
        <pc:chgData name="Jim McGowan" userId="e2c7446dd3aca506" providerId="LiveId" clId="{C58C7D93-4059-4B0D-97B4-C3D5904222C2}" dt="2024-11-30T21:59:50.025" v="52" actId="108"/>
        <pc:sldMkLst>
          <pc:docMk/>
          <pc:sldMk cId="1657491640" sldId="11107"/>
        </pc:sldMkLst>
      </pc:sldChg>
      <pc:sldChg chg="modSp add mod">
        <pc:chgData name="Jim McGowan" userId="e2c7446dd3aca506" providerId="LiveId" clId="{C58C7D93-4059-4B0D-97B4-C3D5904222C2}" dt="2024-11-30T22:01:55.120" v="62" actId="108"/>
        <pc:sldMkLst>
          <pc:docMk/>
          <pc:sldMk cId="2229501990" sldId="11108"/>
        </pc:sldMkLst>
        <pc:spChg chg="mod">
          <ac:chgData name="Jim McGowan" userId="e2c7446dd3aca506" providerId="LiveId" clId="{C58C7D93-4059-4B0D-97B4-C3D5904222C2}" dt="2024-11-30T22:01:55.120" v="62" actId="108"/>
          <ac:spMkLst>
            <pc:docMk/>
            <pc:sldMk cId="2229501990" sldId="11108"/>
            <ac:spMk id="3" creationId="{BEC87673-B330-5933-C61A-E65C0EE6C265}"/>
          </ac:spMkLst>
        </pc:spChg>
      </pc:sldChg>
      <pc:sldChg chg="modSp add mod">
        <pc:chgData name="Jim McGowan" userId="e2c7446dd3aca506" providerId="LiveId" clId="{C58C7D93-4059-4B0D-97B4-C3D5904222C2}" dt="2024-11-30T22:02:17.089" v="66" actId="108"/>
        <pc:sldMkLst>
          <pc:docMk/>
          <pc:sldMk cId="961867481" sldId="11109"/>
        </pc:sldMkLst>
        <pc:spChg chg="mod">
          <ac:chgData name="Jim McGowan" userId="e2c7446dd3aca506" providerId="LiveId" clId="{C58C7D93-4059-4B0D-97B4-C3D5904222C2}" dt="2024-11-30T22:02:17.089" v="66" actId="108"/>
          <ac:spMkLst>
            <pc:docMk/>
            <pc:sldMk cId="961867481" sldId="11109"/>
            <ac:spMk id="3" creationId="{AA574CF8-8568-3208-69CD-2A619F6069E8}"/>
          </ac:spMkLst>
        </pc:spChg>
      </pc:sldChg>
      <pc:sldChg chg="modSp add mod">
        <pc:chgData name="Jim McGowan" userId="e2c7446dd3aca506" providerId="LiveId" clId="{C58C7D93-4059-4B0D-97B4-C3D5904222C2}" dt="2024-11-30T22:05:16.612" v="82" actId="122"/>
        <pc:sldMkLst>
          <pc:docMk/>
          <pc:sldMk cId="2915382951" sldId="11110"/>
        </pc:sldMkLst>
        <pc:spChg chg="mod">
          <ac:chgData name="Jim McGowan" userId="e2c7446dd3aca506" providerId="LiveId" clId="{C58C7D93-4059-4B0D-97B4-C3D5904222C2}" dt="2024-11-30T22:04:20.213" v="79" actId="404"/>
          <ac:spMkLst>
            <pc:docMk/>
            <pc:sldMk cId="2915382951" sldId="11110"/>
            <ac:spMk id="3" creationId="{8DF4A591-0A99-B6D6-50E6-92D5FBA056C8}"/>
          </ac:spMkLst>
        </pc:spChg>
        <pc:spChg chg="mod">
          <ac:chgData name="Jim McGowan" userId="e2c7446dd3aca506" providerId="LiveId" clId="{C58C7D93-4059-4B0D-97B4-C3D5904222C2}" dt="2024-11-30T22:05:16.612" v="82" actId="122"/>
          <ac:spMkLst>
            <pc:docMk/>
            <pc:sldMk cId="2915382951" sldId="11110"/>
            <ac:spMk id="14338" creationId="{B49AAD1C-3F50-D1CC-1C5E-D46578EDFE6F}"/>
          </ac:spMkLst>
        </pc:spChg>
      </pc:sldChg>
      <pc:sldChg chg="modSp add mod ord">
        <pc:chgData name="Jim McGowan" userId="e2c7446dd3aca506" providerId="LiveId" clId="{C58C7D93-4059-4B0D-97B4-C3D5904222C2}" dt="2024-11-30T22:05:42.235" v="87" actId="108"/>
        <pc:sldMkLst>
          <pc:docMk/>
          <pc:sldMk cId="4026285429" sldId="11111"/>
        </pc:sldMkLst>
        <pc:spChg chg="mod">
          <ac:chgData name="Jim McGowan" userId="e2c7446dd3aca506" providerId="LiveId" clId="{C58C7D93-4059-4B0D-97B4-C3D5904222C2}" dt="2024-11-30T22:05:42.235" v="87" actId="108"/>
          <ac:spMkLst>
            <pc:docMk/>
            <pc:sldMk cId="4026285429" sldId="11111"/>
            <ac:spMk id="3" creationId="{27D6450D-671D-D3B6-73A2-02183E4C06A1}"/>
          </ac:spMkLst>
        </pc:spChg>
      </pc:sldChg>
      <pc:sldChg chg="modSp add mod">
        <pc:chgData name="Jim McGowan" userId="e2c7446dd3aca506" providerId="LiveId" clId="{C58C7D93-4059-4B0D-97B4-C3D5904222C2}" dt="2024-11-30T22:06:19.335" v="90" actId="108"/>
        <pc:sldMkLst>
          <pc:docMk/>
          <pc:sldMk cId="365872096" sldId="11112"/>
        </pc:sldMkLst>
        <pc:spChg chg="mod">
          <ac:chgData name="Jim McGowan" userId="e2c7446dd3aca506" providerId="LiveId" clId="{C58C7D93-4059-4B0D-97B4-C3D5904222C2}" dt="2024-11-30T22:06:19.335" v="90" actId="108"/>
          <ac:spMkLst>
            <pc:docMk/>
            <pc:sldMk cId="365872096" sldId="11112"/>
            <ac:spMk id="3" creationId="{D5310C13-4E5E-39F9-F4CF-35C3A871C296}"/>
          </ac:spMkLst>
        </pc:spChg>
      </pc:sldChg>
      <pc:sldChg chg="modSp add mod">
        <pc:chgData name="Jim McGowan" userId="e2c7446dd3aca506" providerId="LiveId" clId="{C58C7D93-4059-4B0D-97B4-C3D5904222C2}" dt="2024-11-30T22:07:56.226" v="104" actId="255"/>
        <pc:sldMkLst>
          <pc:docMk/>
          <pc:sldMk cId="2163064169" sldId="11113"/>
        </pc:sldMkLst>
        <pc:spChg chg="mod">
          <ac:chgData name="Jim McGowan" userId="e2c7446dd3aca506" providerId="LiveId" clId="{C58C7D93-4059-4B0D-97B4-C3D5904222C2}" dt="2024-11-30T22:07:56.226" v="104" actId="255"/>
          <ac:spMkLst>
            <pc:docMk/>
            <pc:sldMk cId="2163064169" sldId="11113"/>
            <ac:spMk id="3" creationId="{07F40469-61D0-1435-60CC-5E6B48B6C922}"/>
          </ac:spMkLst>
        </pc:spChg>
      </pc:sldChg>
      <pc:sldChg chg="modSp add del mod">
        <pc:chgData name="Jim McGowan" userId="e2c7446dd3aca506" providerId="LiveId" clId="{C58C7D93-4059-4B0D-97B4-C3D5904222C2}" dt="2024-11-30T22:09:16.965" v="115" actId="47"/>
        <pc:sldMkLst>
          <pc:docMk/>
          <pc:sldMk cId="2535796685" sldId="11114"/>
        </pc:sldMkLst>
      </pc:sldChg>
      <pc:sldChg chg="modSp add mod">
        <pc:chgData name="Jim McGowan" userId="e2c7446dd3aca506" providerId="LiveId" clId="{C58C7D93-4059-4B0D-97B4-C3D5904222C2}" dt="2024-11-30T22:08:55.452" v="114" actId="108"/>
        <pc:sldMkLst>
          <pc:docMk/>
          <pc:sldMk cId="997032045" sldId="11115"/>
        </pc:sldMkLst>
        <pc:spChg chg="mod">
          <ac:chgData name="Jim McGowan" userId="e2c7446dd3aca506" providerId="LiveId" clId="{C58C7D93-4059-4B0D-97B4-C3D5904222C2}" dt="2024-11-30T22:08:55.452" v="114" actId="108"/>
          <ac:spMkLst>
            <pc:docMk/>
            <pc:sldMk cId="997032045" sldId="11115"/>
            <ac:spMk id="3" creationId="{4E710D99-9BA5-1F23-85E4-CF78DA713C98}"/>
          </ac:spMkLst>
        </pc:spChg>
      </pc:sldChg>
      <pc:sldChg chg="modSp add mod">
        <pc:chgData name="Jim McGowan" userId="e2c7446dd3aca506" providerId="LiveId" clId="{C58C7D93-4059-4B0D-97B4-C3D5904222C2}" dt="2024-11-30T22:09:37.333" v="118" actId="108"/>
        <pc:sldMkLst>
          <pc:docMk/>
          <pc:sldMk cId="2687708018" sldId="11116"/>
        </pc:sldMkLst>
        <pc:spChg chg="mod">
          <ac:chgData name="Jim McGowan" userId="e2c7446dd3aca506" providerId="LiveId" clId="{C58C7D93-4059-4B0D-97B4-C3D5904222C2}" dt="2024-11-30T22:09:37.333" v="118" actId="108"/>
          <ac:spMkLst>
            <pc:docMk/>
            <pc:sldMk cId="2687708018" sldId="11116"/>
            <ac:spMk id="3" creationId="{CDCFF7A5-89B5-83AA-D849-EF9D971249DA}"/>
          </ac:spMkLst>
        </pc:spChg>
      </pc:sldChg>
      <pc:sldChg chg="modSp add mod ord">
        <pc:chgData name="Jim McGowan" userId="e2c7446dd3aca506" providerId="LiveId" clId="{C58C7D93-4059-4B0D-97B4-C3D5904222C2}" dt="2024-11-30T22:12:50.405" v="135" actId="108"/>
        <pc:sldMkLst>
          <pc:docMk/>
          <pc:sldMk cId="544194367" sldId="11117"/>
        </pc:sldMkLst>
        <pc:spChg chg="mod">
          <ac:chgData name="Jim McGowan" userId="e2c7446dd3aca506" providerId="LiveId" clId="{C58C7D93-4059-4B0D-97B4-C3D5904222C2}" dt="2024-11-30T22:12:50.405" v="135" actId="108"/>
          <ac:spMkLst>
            <pc:docMk/>
            <pc:sldMk cId="544194367" sldId="11117"/>
            <ac:spMk id="3" creationId="{88ED76F5-1156-0F7C-E7F0-EB98B80A68F7}"/>
          </ac:spMkLst>
        </pc:spChg>
      </pc:sldChg>
      <pc:sldChg chg="modSp add mod">
        <pc:chgData name="Jim McGowan" userId="e2c7446dd3aca506" providerId="LiveId" clId="{C58C7D93-4059-4B0D-97B4-C3D5904222C2}" dt="2024-11-30T22:16:02.822" v="159" actId="108"/>
        <pc:sldMkLst>
          <pc:docMk/>
          <pc:sldMk cId="1887674661" sldId="11118"/>
        </pc:sldMkLst>
        <pc:spChg chg="mod">
          <ac:chgData name="Jim McGowan" userId="e2c7446dd3aca506" providerId="LiveId" clId="{C58C7D93-4059-4B0D-97B4-C3D5904222C2}" dt="2024-11-30T22:16:02.822" v="159" actId="108"/>
          <ac:spMkLst>
            <pc:docMk/>
            <pc:sldMk cId="1887674661" sldId="11118"/>
            <ac:spMk id="3" creationId="{A6F75191-6D3E-B17E-613B-2DD139958E2A}"/>
          </ac:spMkLst>
        </pc:spChg>
      </pc:sldChg>
      <pc:sldChg chg="modSp add mod ord">
        <pc:chgData name="Jim McGowan" userId="e2c7446dd3aca506" providerId="LiveId" clId="{C58C7D93-4059-4B0D-97B4-C3D5904222C2}" dt="2024-11-30T22:17:39.239" v="174" actId="108"/>
        <pc:sldMkLst>
          <pc:docMk/>
          <pc:sldMk cId="3009894775" sldId="11119"/>
        </pc:sldMkLst>
        <pc:spChg chg="mod">
          <ac:chgData name="Jim McGowan" userId="e2c7446dd3aca506" providerId="LiveId" clId="{C58C7D93-4059-4B0D-97B4-C3D5904222C2}" dt="2024-11-30T22:17:39.239" v="174" actId="108"/>
          <ac:spMkLst>
            <pc:docMk/>
            <pc:sldMk cId="3009894775" sldId="11119"/>
            <ac:spMk id="3" creationId="{BC2420EF-6B1B-8A33-F3C4-5BFEC146F99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- 012</a:t>
            </a:r>
          </a:p>
          <a:p>
            <a:pPr>
              <a:defRPr/>
            </a:pPr>
            <a:r>
              <a:rPr lang="en-US" sz="1500" dirty="0"/>
              <a:t>12-15-2024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12/13/2024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 of reductionism – oversimplification of a complex subject</a:t>
            </a:r>
          </a:p>
        </p:txBody>
      </p:sp>
      <p:sp>
        <p:nvSpPr>
          <p:cNvPr id="4" name="Header Placeholder 3"/>
          <p:cNvSpPr>
            <a:spLocks noGrp="1"/>
          </p:cNvSpPr>
          <p:nvPr>
            <p:ph type="hdr" sz="quarter" idx="10"/>
          </p:nvPr>
        </p:nvSpPr>
        <p:spPr/>
        <p:txBody>
          <a:bodyPr/>
          <a:lstStyle/>
          <a:p>
            <a:pPr>
              <a:defRPr/>
            </a:pPr>
            <a:r>
              <a:rPr lang="en-US"/>
              <a:t>Dr. Andy Woods - The Protestant Reformation</a:t>
            </a:r>
            <a:endParaRPr lang="en-US" dirty="0"/>
          </a:p>
        </p:txBody>
      </p:sp>
      <p:sp>
        <p:nvSpPr>
          <p:cNvPr id="5" name="Date Placeholder 4"/>
          <p:cNvSpPr>
            <a:spLocks noGrp="1"/>
          </p:cNvSpPr>
          <p:nvPr>
            <p:ph type="dt" idx="11"/>
          </p:nvPr>
        </p:nvSpPr>
        <p:spPr/>
        <p:txBody>
          <a:bodyPr/>
          <a:lstStyle/>
          <a:p>
            <a:pPr>
              <a:defRPr/>
            </a:pPr>
            <a:r>
              <a:rPr lang="en-US"/>
              <a:t>9/10/2017</a:t>
            </a:r>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B4BBA7F9-A4F9-41CD-9EEF-64BAB7350056}" type="slidenum">
              <a:rPr lang="en-US" altLang="en-US" smtClean="0"/>
              <a:pPr>
                <a:defRPr/>
              </a:pPr>
              <a:t>39</a:t>
            </a:fld>
            <a:endParaRPr lang="en-US" altLang="en-US" dirty="0"/>
          </a:p>
        </p:txBody>
      </p:sp>
    </p:spTree>
    <p:extLst>
      <p:ext uri="{BB962C8B-B14F-4D97-AF65-F5344CB8AC3E}">
        <p14:creationId xmlns:p14="http://schemas.microsoft.com/office/powerpoint/2010/main" val="374739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12/13/2024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66190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12/13/2024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12/13/2024</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56"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87B686F1-2CEB-49FA-8CD3-7AE6C9FA72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61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5419083-A71A-4887-9E7C-DBB06AF4EED8}"/>
              </a:ext>
            </a:extLst>
          </p:cNvPr>
          <p:cNvGraphicFramePr>
            <a:graphicFrameLocks noGrp="1"/>
          </p:cNvGraphicFramePr>
          <p:nvPr>
            <p:ph idx="1"/>
          </p:nvPr>
        </p:nvGraphicFramePr>
        <p:xfrm>
          <a:off x="609600" y="579120"/>
          <a:ext cx="10972800" cy="5699760"/>
        </p:xfrm>
        <a:graphic>
          <a:graphicData uri="http://schemas.openxmlformats.org/drawingml/2006/table">
            <a:tbl>
              <a:tblPr firstRow="1" bandRow="1">
                <a:tableStyleId>{073A0DAA-6AF3-43AB-8588-CEC1D06C72B9}</a:tableStyleId>
              </a:tblPr>
              <a:tblGrid>
                <a:gridCol w="3146612">
                  <a:extLst>
                    <a:ext uri="{9D8B030D-6E8A-4147-A177-3AD203B41FA5}">
                      <a16:colId xmlns:a16="http://schemas.microsoft.com/office/drawing/2014/main" val="469108784"/>
                    </a:ext>
                  </a:extLst>
                </a:gridCol>
                <a:gridCol w="3307976">
                  <a:extLst>
                    <a:ext uri="{9D8B030D-6E8A-4147-A177-3AD203B41FA5}">
                      <a16:colId xmlns:a16="http://schemas.microsoft.com/office/drawing/2014/main" val="1667891350"/>
                    </a:ext>
                  </a:extLst>
                </a:gridCol>
                <a:gridCol w="4518212">
                  <a:extLst>
                    <a:ext uri="{9D8B030D-6E8A-4147-A177-3AD203B41FA5}">
                      <a16:colId xmlns:a16="http://schemas.microsoft.com/office/drawing/2014/main" val="679950688"/>
                    </a:ext>
                  </a:extLst>
                </a:gridCol>
              </a:tblGrid>
              <a:tr h="914400">
                <a:tc gridSpan="3">
                  <a:txBody>
                    <a:bodyPr/>
                    <a:lstStyle/>
                    <a:p>
                      <a:pPr algn="ctr"/>
                      <a:r>
                        <a:rPr kumimoji="0" 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Death: Calvinism vs Biblicism</a:t>
                      </a:r>
                      <a:endParaRPr lang="en-US" sz="36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27793756"/>
                  </a:ext>
                </a:extLst>
              </a:tr>
              <a:tr h="64008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b="1" dirty="0">
                          <a:solidFill>
                            <a:srgbClr val="C00000"/>
                          </a:solidFill>
                          <a:latin typeface="Calibri" panose="020F0502020204030204" pitchFamily="34" charset="0"/>
                          <a:cs typeface="Calibri" panose="020F0502020204030204" pitchFamily="34" charset="0"/>
                        </a:rPr>
                        <a:t>CALVINISM</a:t>
                      </a:r>
                    </a:p>
                  </a:txBody>
                  <a:tcPr/>
                </a:tc>
                <a:tc>
                  <a:txBody>
                    <a:bodyPr/>
                    <a:lstStyle/>
                    <a:p>
                      <a:pPr algn="ctr"/>
                      <a:r>
                        <a:rPr lang="en-US" sz="3200" b="1" dirty="0">
                          <a:solidFill>
                            <a:srgbClr val="0000CC"/>
                          </a:solidFill>
                          <a:latin typeface="Calibri" panose="020F0502020204030204" pitchFamily="34" charset="0"/>
                          <a:cs typeface="Calibri" panose="020F0502020204030204" pitchFamily="34" charset="0"/>
                        </a:rPr>
                        <a:t>BIBLICISM</a:t>
                      </a:r>
                    </a:p>
                  </a:txBody>
                  <a:tcPr/>
                </a:tc>
                <a:extLst>
                  <a:ext uri="{0D108BD9-81ED-4DB2-BD59-A6C34878D82A}">
                    <a16:rowId xmlns:a16="http://schemas.microsoft.com/office/drawing/2014/main" val="696945408"/>
                  </a:ext>
                </a:extLst>
              </a:tr>
              <a:tr h="640080">
                <a:tc>
                  <a:txBody>
                    <a:bodyPr/>
                    <a:lstStyle/>
                    <a:p>
                      <a:r>
                        <a:rPr lang="en-US" sz="2800" b="1" dirty="0">
                          <a:latin typeface="Calibri" panose="020F0502020204030204" pitchFamily="34" charset="0"/>
                          <a:cs typeface="Calibri" panose="020F0502020204030204" pitchFamily="34" charset="0"/>
                        </a:rPr>
                        <a:t>Spiritual death:</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Corpse, cadaver</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Separated</a:t>
                      </a:r>
                    </a:p>
                  </a:txBody>
                  <a:tcPr/>
                </a:tc>
                <a:extLst>
                  <a:ext uri="{0D108BD9-81ED-4DB2-BD59-A6C34878D82A}">
                    <a16:rowId xmlns:a16="http://schemas.microsoft.com/office/drawing/2014/main" val="2766381782"/>
                  </a:ext>
                </a:extLst>
              </a:tr>
              <a:tr h="640080">
                <a:tc>
                  <a:txBody>
                    <a:bodyPr/>
                    <a:lstStyle/>
                    <a:p>
                      <a:r>
                        <a:rPr lang="en-US" sz="2800" b="1" dirty="0">
                          <a:latin typeface="Calibri" panose="020F0502020204030204" pitchFamily="34" charset="0"/>
                          <a:cs typeface="Calibri" panose="020F0502020204030204" pitchFamily="34" charset="0"/>
                        </a:rPr>
                        <a:t>Consciousness: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Cessation, lifeless</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Aware</a:t>
                      </a:r>
                    </a:p>
                  </a:txBody>
                  <a:tcPr/>
                </a:tc>
                <a:extLst>
                  <a:ext uri="{0D108BD9-81ED-4DB2-BD59-A6C34878D82A}">
                    <a16:rowId xmlns:a16="http://schemas.microsoft.com/office/drawing/2014/main" val="1181970046"/>
                  </a:ext>
                </a:extLst>
              </a:tr>
              <a:tr h="640080">
                <a:tc>
                  <a:txBody>
                    <a:bodyPr/>
                    <a:lstStyle/>
                    <a:p>
                      <a:r>
                        <a:rPr lang="en-US" sz="2800" b="1" dirty="0">
                          <a:latin typeface="Calibri" panose="020F0502020204030204" pitchFamily="34" charset="0"/>
                          <a:cs typeface="Calibri" panose="020F0502020204030204" pitchFamily="34" charset="0"/>
                        </a:rPr>
                        <a:t>Results: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Inability</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Can hear and believe</a:t>
                      </a:r>
                    </a:p>
                  </a:txBody>
                  <a:tcPr/>
                </a:tc>
                <a:extLst>
                  <a:ext uri="{0D108BD9-81ED-4DB2-BD59-A6C34878D82A}">
                    <a16:rowId xmlns:a16="http://schemas.microsoft.com/office/drawing/2014/main" val="1623121738"/>
                  </a:ext>
                </a:extLst>
              </a:tr>
              <a:tr h="640080">
                <a:tc>
                  <a:txBody>
                    <a:bodyPr/>
                    <a:lstStyle/>
                    <a:p>
                      <a:r>
                        <a:rPr lang="en-US" sz="2800" b="1" dirty="0">
                          <a:latin typeface="Calibri" panose="020F0502020204030204" pitchFamily="34" charset="0"/>
                          <a:cs typeface="Calibri" panose="020F0502020204030204" pitchFamily="34" charset="0"/>
                        </a:rPr>
                        <a:t>Spiritual response:</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Regeneration first</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God’s Word, Spirit’s conviction, Gospel’s power</a:t>
                      </a:r>
                    </a:p>
                  </a:txBody>
                  <a:tcPr/>
                </a:tc>
                <a:extLst>
                  <a:ext uri="{0D108BD9-81ED-4DB2-BD59-A6C34878D82A}">
                    <a16:rowId xmlns:a16="http://schemas.microsoft.com/office/drawing/2014/main" val="1226705165"/>
                  </a:ext>
                </a:extLst>
              </a:tr>
              <a:tr h="640080">
                <a:tc>
                  <a:txBody>
                    <a:bodyPr/>
                    <a:lstStyle/>
                    <a:p>
                      <a:r>
                        <a:rPr lang="en-US" sz="2800" b="1" dirty="0">
                          <a:latin typeface="Calibri" panose="020F0502020204030204" pitchFamily="34" charset="0"/>
                          <a:cs typeface="Calibri" panose="020F0502020204030204" pitchFamily="34" charset="0"/>
                        </a:rPr>
                        <a:t>Regeneration:</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Before faith</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Result of faith</a:t>
                      </a:r>
                    </a:p>
                  </a:txBody>
                  <a:tcPr/>
                </a:tc>
                <a:extLst>
                  <a:ext uri="{0D108BD9-81ED-4DB2-BD59-A6C34878D82A}">
                    <a16:rowId xmlns:a16="http://schemas.microsoft.com/office/drawing/2014/main" val="2819425608"/>
                  </a:ext>
                </a:extLst>
              </a:tr>
              <a:tr h="64008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Adapted from Robert R. Congdon, </a:t>
                      </a:r>
                      <a:r>
                        <a:rPr lang="en-US" sz="1400" i="1" dirty="0">
                          <a:latin typeface="Calibri" panose="020F0502020204030204" pitchFamily="34" charset="0"/>
                          <a:cs typeface="Calibri" panose="020F0502020204030204" pitchFamily="34" charset="0"/>
                        </a:rPr>
                        <a:t>Oops! I Thought I Was a Four - Pt Calvinist</a:t>
                      </a:r>
                      <a:r>
                        <a:rPr lang="en-US" sz="1400" dirty="0">
                          <a:latin typeface="Calibri" panose="020F0502020204030204" pitchFamily="34" charset="0"/>
                          <a:cs typeface="Calibri" panose="020F0502020204030204" pitchFamily="34" charset="0"/>
                        </a:rPr>
                        <a:t> (Greer, SC: Congdon Ministries International, 2014), 22.</a:t>
                      </a:r>
                    </a:p>
                  </a:txBody>
                  <a:tcPr anchor="ct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811777648"/>
                  </a:ext>
                </a:extLst>
              </a:tr>
            </a:tbl>
          </a:graphicData>
        </a:graphic>
      </p:graphicFrame>
    </p:spTree>
    <p:extLst>
      <p:ext uri="{BB962C8B-B14F-4D97-AF65-F5344CB8AC3E}">
        <p14:creationId xmlns:p14="http://schemas.microsoft.com/office/powerpoint/2010/main" val="139698206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6873-7B2D-710D-C5F8-705525EB44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22596E1-C374-416C-490D-B70B3A7990AB}"/>
              </a:ext>
            </a:extLst>
          </p:cNvPr>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a:extLst>
              <a:ext uri="{FF2B5EF4-FFF2-40B4-BE49-F238E27FC236}">
                <a16:creationId xmlns:a16="http://schemas.microsoft.com/office/drawing/2014/main" id="{FCB09E93-7DB9-C7A1-BA0C-D4208B1D47D2}"/>
              </a:ext>
            </a:extLst>
          </p:cNvPr>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Underestimates what lost man can do</a:t>
            </a:r>
          </a:p>
        </p:txBody>
      </p:sp>
      <p:pic>
        <p:nvPicPr>
          <p:cNvPr id="5" name="Picture 2">
            <a:extLst>
              <a:ext uri="{FF2B5EF4-FFF2-40B4-BE49-F238E27FC236}">
                <a16:creationId xmlns:a16="http://schemas.microsoft.com/office/drawing/2014/main" id="{81253EC7-E691-99EF-5F6D-29C4D67D3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8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74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91B35-BAD3-8899-1F42-55FF453C951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053E3AD-1765-96EB-AD53-E12C850DA738}"/>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CD757A72-6C6D-ABE6-CBD8-BD6EA57462BB}"/>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4783BC88-3D34-3FCE-9A7A-01165D45EA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8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431" y="457200"/>
            <a:ext cx="106951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4565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116C-7AA9-AA67-7B1A-A5B90AF85C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56BEE1-5F5B-3AA0-F8E1-11E032DE75D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735158E1-D005-620B-411A-78B0F5294DC0}"/>
              </a:ext>
            </a:extLst>
          </p:cNvPr>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altLang="en-US" sz="3600" baseline="30000" dirty="0">
                <a:latin typeface="+mn-lt"/>
                <a:cs typeface="Times New Roman" panose="02020603050405020304" pitchFamily="18" charset="0"/>
              </a:rPr>
              <a:t>1</a:t>
            </a: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 </a:t>
            </a:r>
            <a:r>
              <a:rPr lang="en-US" sz="3600" dirty="0">
                <a:latin typeface="+mn-lt"/>
                <a:cs typeface="Times New Roman" panose="02020603050405020304" pitchFamily="18" charset="0"/>
              </a:rPr>
              <a:t>Now </a:t>
            </a:r>
            <a:r>
              <a:rPr lang="en-US" sz="3600" i="1" dirty="0">
                <a:latin typeface="+mn-lt"/>
                <a:cs typeface="Times New Roman" panose="02020603050405020304" pitchFamily="18" charset="0"/>
              </a:rPr>
              <a:t>there was</a:t>
            </a:r>
            <a:r>
              <a:rPr lang="en-US" sz="3600" dirty="0">
                <a:latin typeface="+mn-lt"/>
                <a:cs typeface="Times New Roman" panose="02020603050405020304" pitchFamily="18" charset="0"/>
              </a:rPr>
              <a:t> a man at Caesarea named Cornelius, a centurion of what was called the Italian cohort, </a:t>
            </a:r>
            <a:r>
              <a:rPr lang="en-US" sz="3600" baseline="30000" dirty="0">
                <a:latin typeface="+mn-lt"/>
                <a:cs typeface="Times New Roman" panose="02020603050405020304" pitchFamily="18" charset="0"/>
              </a:rPr>
              <a:t>2 </a:t>
            </a:r>
            <a:r>
              <a:rPr lang="en-US" sz="3600" dirty="0">
                <a:latin typeface="+mn-lt"/>
                <a:cs typeface="Times New Roman" panose="02020603050405020304" pitchFamily="18" charset="0"/>
              </a:rPr>
              <a:t>a </a:t>
            </a:r>
            <a:r>
              <a:rPr lang="en-US" sz="3600" b="1" u="sng" dirty="0">
                <a:solidFill>
                  <a:srgbClr val="FFFFCC"/>
                </a:solidFill>
                <a:latin typeface="+mn-lt"/>
                <a:cs typeface="Times New Roman" panose="02020603050405020304" pitchFamily="18" charset="0"/>
              </a:rPr>
              <a:t>devout</a:t>
            </a:r>
            <a:r>
              <a:rPr lang="en-US" sz="3600" dirty="0">
                <a:latin typeface="+mn-lt"/>
                <a:cs typeface="Times New Roman" panose="02020603050405020304" pitchFamily="18" charset="0"/>
              </a:rPr>
              <a:t> man and one who </a:t>
            </a:r>
            <a:r>
              <a:rPr lang="en-US" sz="3600" b="1" u="sng" dirty="0">
                <a:solidFill>
                  <a:srgbClr val="FFFFCC"/>
                </a:solidFill>
                <a:latin typeface="+mn-lt"/>
                <a:cs typeface="Times New Roman" panose="02020603050405020304" pitchFamily="18" charset="0"/>
              </a:rPr>
              <a:t>feared God</a:t>
            </a:r>
            <a:r>
              <a:rPr lang="en-US" sz="3600" dirty="0">
                <a:latin typeface="+mn-lt"/>
                <a:cs typeface="Times New Roman" panose="02020603050405020304" pitchFamily="18" charset="0"/>
              </a:rPr>
              <a:t> with </a:t>
            </a:r>
            <a:r>
              <a:rPr lang="en-US" sz="3600" b="1" u="sng" dirty="0">
                <a:solidFill>
                  <a:srgbClr val="FFFFCC"/>
                </a:solidFill>
                <a:latin typeface="+mn-lt"/>
                <a:cs typeface="Times New Roman" panose="02020603050405020304" pitchFamily="18" charset="0"/>
              </a:rPr>
              <a:t>all his household</a:t>
            </a:r>
            <a:r>
              <a:rPr lang="en-US" sz="3600" dirty="0">
                <a:latin typeface="+mn-lt"/>
                <a:cs typeface="Times New Roman" panose="02020603050405020304" pitchFamily="18" charset="0"/>
              </a:rPr>
              <a:t>, and </a:t>
            </a:r>
            <a:r>
              <a:rPr lang="en-US" sz="3600" b="1" u="sng" dirty="0">
                <a:solidFill>
                  <a:srgbClr val="FFFFCC"/>
                </a:solidFill>
                <a:latin typeface="+mn-lt"/>
                <a:cs typeface="Times New Roman" panose="02020603050405020304" pitchFamily="18" charset="0"/>
              </a:rPr>
              <a:t>gave many alms</a:t>
            </a:r>
            <a:r>
              <a:rPr lang="en-US" sz="3600" dirty="0">
                <a:latin typeface="+mn-lt"/>
                <a:cs typeface="Times New Roman" panose="02020603050405020304" pitchFamily="18" charset="0"/>
              </a:rPr>
              <a:t> to the </a:t>
            </a:r>
            <a:r>
              <a:rPr lang="en-US" sz="3600" i="1" dirty="0">
                <a:latin typeface="+mn-lt"/>
                <a:cs typeface="Times New Roman" panose="02020603050405020304" pitchFamily="18" charset="0"/>
              </a:rPr>
              <a:t>Jewish</a:t>
            </a:r>
            <a:r>
              <a:rPr lang="en-US" sz="3600" dirty="0">
                <a:latin typeface="+mn-lt"/>
                <a:cs typeface="Times New Roman" panose="02020603050405020304" pitchFamily="18" charset="0"/>
              </a:rPr>
              <a:t> people and </a:t>
            </a:r>
            <a:r>
              <a:rPr lang="en-US" sz="3600" b="1" u="sng" dirty="0">
                <a:solidFill>
                  <a:srgbClr val="FFFFCC"/>
                </a:solidFill>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38A7693-E478-67CD-7014-90E3D5C7A317}"/>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954330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E34A-C369-5243-10CD-4FC58460BD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94E6EF-DCE9-F488-B978-86A6EBA5D62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AD1E394-93E9-1100-B75A-906832EB486F}"/>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E112A51-103B-98CC-8658-86FBDF32BDDB}"/>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203160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1" baseline="30000" dirty="0">
                <a:latin typeface="Calibri" panose="020F0502020204030204" pitchFamily="34" charset="0"/>
                <a:ea typeface="Calibri" panose="020F0502020204030204" pitchFamily="34" charset="0"/>
                <a:cs typeface="Calibri" panose="020F0502020204030204" pitchFamily="34" charset="0"/>
              </a:rPr>
              <a:t>26</a:t>
            </a:r>
            <a:r>
              <a:rPr lang="en-US" sz="33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300" dirty="0">
                <a:latin typeface="Calibri" panose="020F0502020204030204" pitchFamily="34" charset="0"/>
                <a:ea typeface="Calibri" panose="020F0502020204030204" pitchFamily="34" charset="0"/>
                <a:cs typeface="Calibri" panose="020F0502020204030204" pitchFamily="34" charset="0"/>
              </a:rPr>
              <a:t>habitation,</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0" baseline="30000" dirty="0">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B5C4F-B025-3991-5B14-134AE68892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94163DF-6EDD-F815-C6E1-951212EA7D01}"/>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0E27F8D8-BC3C-5425-6538-1B8544838763}"/>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16E1DF29-A984-7695-2AA8-AE5B2E42BC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045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u="sng" dirty="0">
                <a:solidFill>
                  <a:srgbClr val="FFFFCC"/>
                </a:solidFill>
                <a:effectLst/>
              </a:rPr>
              <a:t>draw all</a:t>
            </a:r>
            <a:r>
              <a:rPr lang="en-US" sz="3600" dirty="0">
                <a:effectLst/>
              </a:rPr>
              <a:t>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69632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kern="0" dirty="0">
                <a:solidFill>
                  <a:srgbClr val="FFFFFF"/>
                </a:solidFill>
                <a:effectLst>
                  <a:outerShdw blurRad="38100" dist="38100" dir="2700000" algn="tl">
                    <a:srgbClr val="000000">
                      <a:alpha val="43137"/>
                    </a:srgbClr>
                  </a:outerShdw>
                </a:effectLst>
              </a:rPr>
              <a:t>“</a:t>
            </a:r>
            <a:r>
              <a:rPr lang="en-US" b="1" baseline="30000" dirty="0">
                <a:effectLst/>
              </a:rPr>
              <a:t>7 </a:t>
            </a:r>
            <a:r>
              <a:rPr lang="en-US" dirty="0">
                <a:effectLst/>
              </a:rPr>
              <a:t>But I tell you the truth, it is to your advantage that I go away; for if I do not go away, the Helper will not come to you; but if I go, I will send Him to you. </a:t>
            </a:r>
            <a:r>
              <a:rPr lang="en-US" b="1" baseline="30000" dirty="0">
                <a:effectLst/>
              </a:rPr>
              <a:t>8 </a:t>
            </a:r>
            <a:r>
              <a:rPr lang="en-US" dirty="0">
                <a:effectLst/>
              </a:rPr>
              <a:t>And He, when He comes, will convict </a:t>
            </a:r>
            <a:r>
              <a:rPr lang="en-US" b="1" u="sng" dirty="0">
                <a:solidFill>
                  <a:srgbClr val="FFFFCC"/>
                </a:solidFill>
                <a:effectLst/>
              </a:rPr>
              <a:t>the world</a:t>
            </a:r>
            <a:r>
              <a:rPr lang="en-US" dirty="0">
                <a:effectLst/>
              </a:rPr>
              <a:t> concerning sin and righteousness and judgment; </a:t>
            </a:r>
            <a:r>
              <a:rPr lang="en-US" b="1" baseline="30000" dirty="0">
                <a:effectLst/>
              </a:rPr>
              <a:t>9 </a:t>
            </a:r>
            <a:r>
              <a:rPr lang="en-US" dirty="0">
                <a:effectLst/>
              </a:rPr>
              <a:t>concerning sin, because they do not believe in Me; </a:t>
            </a:r>
            <a:r>
              <a:rPr lang="en-US" b="1" baseline="30000" dirty="0">
                <a:effectLst/>
              </a:rPr>
              <a:t>10 </a:t>
            </a:r>
            <a:r>
              <a:rPr lang="en-US" dirty="0">
                <a:effectLst/>
              </a:rPr>
              <a:t>and concerning righteousness, because I go to the Father and you no longer see Me; </a:t>
            </a:r>
            <a:r>
              <a:rPr lang="en-US" b="1" baseline="30000" dirty="0">
                <a:effectLst/>
              </a:rPr>
              <a:t>11 </a:t>
            </a:r>
            <a:r>
              <a:rPr lang="en-US" dirty="0">
                <a:effectLst/>
              </a:rPr>
              <a:t>and concerning judgment, because the ruler of this world has been judged.”</a:t>
            </a:r>
          </a:p>
        </p:txBody>
      </p:sp>
    </p:spTree>
    <p:extLst>
      <p:ext uri="{BB962C8B-B14F-4D97-AF65-F5344CB8AC3E}">
        <p14:creationId xmlns:p14="http://schemas.microsoft.com/office/powerpoint/2010/main" val="66076378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323956180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6B4FD-F192-4828-A398-1DEBF2A695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46221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6626" y="2590800"/>
            <a:ext cx="369874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39510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5C38E-0968-41BF-897B-51099F7A79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798" cy="2819400"/>
          </a:xfrm>
        </p:spPr>
        <p:txBody>
          <a:bodyPr/>
          <a:lstStyle/>
          <a:p>
            <a:pPr algn="ctr" defTabSz="685800">
              <a:lnSpc>
                <a:spcPct val="90000"/>
              </a:lnSpc>
              <a:spcBef>
                <a:spcPct val="0"/>
              </a:spcBef>
              <a:spcAft>
                <a:spcPts val="1200"/>
              </a:spcAft>
              <a:buClr>
                <a:srgbClr val="00FFFF"/>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t>“All Scripture is </a:t>
            </a:r>
            <a:r>
              <a:rPr lang="en-US" sz="3600" b="1" u="sng" dirty="0">
                <a:solidFill>
                  <a:srgbClr val="FFFFCC"/>
                </a:solidFill>
              </a:rPr>
              <a:t>inspired by God [</a:t>
            </a:r>
            <a:r>
              <a:rPr lang="en-US" sz="3600" b="1" i="1" u="sng" dirty="0" err="1">
                <a:solidFill>
                  <a:srgbClr val="FFFFCC"/>
                </a:solidFill>
              </a:rPr>
              <a:t>theopneustos</a:t>
            </a:r>
            <a:r>
              <a:rPr lang="en-US" sz="3600" b="1" u="sng" dirty="0">
                <a:solidFill>
                  <a:srgbClr val="FFFFCC"/>
                </a:solidFill>
              </a:rPr>
              <a:t>]</a:t>
            </a:r>
            <a:r>
              <a:rPr lang="en-US" sz="3600" b="1" dirty="0">
                <a:solidFill>
                  <a:srgbClr val="FFFFCC"/>
                </a:solidFill>
              </a:rPr>
              <a:t> </a:t>
            </a:r>
            <a:r>
              <a:rPr lang="en-US" sz="3600" dirty="0"/>
              <a:t>and profitable for teaching, for reproof, for correction, for training in righteousness</a:t>
            </a:r>
            <a:r>
              <a:rPr lang="en-US" sz="3600" dirty="0">
                <a:effectLst/>
              </a:rPr>
              <a:t>; </a:t>
            </a:r>
            <a:r>
              <a:rPr lang="en-US" sz="3600" dirty="0">
                <a:latin typeface="Calibri" panose="020F0502020204030204" pitchFamily="34" charset="0"/>
              </a:rPr>
              <a:t>so that the man of God may be adequate, equipped for </a:t>
            </a:r>
            <a:r>
              <a:rPr lang="en-US" sz="3600" dirty="0"/>
              <a:t>every</a:t>
            </a:r>
            <a:r>
              <a:rPr lang="en-US" sz="3600" dirty="0">
                <a:latin typeface="Calibri" panose="020F0502020204030204" pitchFamily="34" charset="0"/>
              </a:rPr>
              <a:t> good work.”</a:t>
            </a:r>
          </a:p>
        </p:txBody>
      </p:sp>
      <p:pic>
        <p:nvPicPr>
          <p:cNvPr id="4" name="Picture 2" descr="http://biblepic.com/53/2987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3048000"/>
            <a:ext cx="1828800" cy="1828800"/>
          </a:xfrm>
          <a:prstGeom prst="rect">
            <a:avLst/>
          </a:prstGeom>
          <a:noFill/>
        </p:spPr>
      </p:pic>
    </p:spTree>
    <p:extLst>
      <p:ext uri="{BB962C8B-B14F-4D97-AF65-F5344CB8AC3E}">
        <p14:creationId xmlns:p14="http://schemas.microsoft.com/office/powerpoint/2010/main" val="124111925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B9BCB8CF-2AE7-CBAE-CF58-42E04AE71F17}"/>
              </a:ext>
            </a:extLst>
          </p:cNvPr>
          <p:cNvPicPr>
            <a:picLocks noChangeAspect="1"/>
          </p:cNvPicPr>
          <p:nvPr/>
        </p:nvPicPr>
        <p:blipFill>
          <a:blip r:embed="rId3"/>
          <a:stretch>
            <a:fillRect/>
          </a:stretch>
        </p:blipFill>
        <p:spPr>
          <a:xfrm>
            <a:off x="4307840" y="2788920"/>
            <a:ext cx="3576320" cy="2011680"/>
          </a:xfrm>
          <a:prstGeom prst="rect">
            <a:avLst/>
          </a:prstGeom>
        </p:spPr>
      </p:pic>
    </p:spTree>
    <p:extLst>
      <p:ext uri="{BB962C8B-B14F-4D97-AF65-F5344CB8AC3E}">
        <p14:creationId xmlns:p14="http://schemas.microsoft.com/office/powerpoint/2010/main" val="418958215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dirty="0">
                <a:effectLst/>
              </a:rPr>
              <a:t>“</a:t>
            </a:r>
            <a:r>
              <a:rPr lang="en-US" baseline="30000" dirty="0">
                <a:effectLst/>
              </a:rPr>
              <a:t>18</a:t>
            </a:r>
            <a:r>
              <a:rPr lang="en-US" dirty="0">
                <a:effectLst/>
              </a:rPr>
              <a:t> For the wrath of God is revealed from heaven against all ungodliness and unrighteousness of men who suppress the truth in unrighteousness, </a:t>
            </a:r>
            <a:r>
              <a:rPr lang="en-US" baseline="30000" dirty="0">
                <a:effectLst/>
              </a:rPr>
              <a:t>19</a:t>
            </a:r>
            <a:r>
              <a:rPr lang="en-US" dirty="0">
                <a:effectLst/>
              </a:rPr>
              <a:t> because that which is known about God is evident within them; for God made it evident to them. </a:t>
            </a:r>
            <a:r>
              <a:rPr lang="en-US" baseline="30000" dirty="0">
                <a:effectLst/>
              </a:rPr>
              <a:t>20</a:t>
            </a:r>
            <a:r>
              <a:rPr lang="en-US" dirty="0">
                <a:effectLst/>
              </a:rPr>
              <a:t> For since the creation of the world His invisible attributes, His eternal power and divine nature, have been clearly seen, being understood through what has been made, so that they are without excuse</a:t>
            </a:r>
            <a:r>
              <a:rPr lang="en-US" cap="small" dirty="0">
                <a:effectLst/>
              </a:rPr>
              <a:t>.”</a:t>
            </a:r>
          </a:p>
        </p:txBody>
      </p:sp>
    </p:spTree>
    <p:extLst>
      <p:ext uri="{BB962C8B-B14F-4D97-AF65-F5344CB8AC3E}">
        <p14:creationId xmlns:p14="http://schemas.microsoft.com/office/powerpoint/2010/main" val="37217728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Psalm 19:1-4</a:t>
            </a:r>
          </a:p>
          <a:p>
            <a:pPr marL="0" indent="0" algn="just">
              <a:spcBef>
                <a:spcPts val="0"/>
              </a:spcBef>
              <a:buClr>
                <a:srgbClr val="00FFFF"/>
              </a:buClr>
              <a:buNone/>
              <a:defRPr/>
            </a:pPr>
            <a:r>
              <a:rPr lang="en-US" sz="3600" dirty="0">
                <a:effectLst/>
              </a:rPr>
              <a:t>“</a:t>
            </a:r>
            <a:r>
              <a:rPr lang="en-US" sz="3600" baseline="30000" dirty="0">
                <a:effectLst/>
              </a:rPr>
              <a:t>1 </a:t>
            </a:r>
            <a:r>
              <a:rPr lang="en-US" sz="3600" dirty="0">
                <a:effectLst/>
              </a:rPr>
              <a:t>The heavens are telling of the glory of God; And their expanse is declaring the work of His hands. </a:t>
            </a:r>
            <a:r>
              <a:rPr lang="en-US" sz="3600" baseline="30000" dirty="0">
                <a:effectLst/>
              </a:rPr>
              <a:t>2 </a:t>
            </a:r>
            <a:r>
              <a:rPr lang="en-US" sz="3600" dirty="0">
                <a:effectLst/>
              </a:rPr>
              <a:t>Day to day pours forth speech, And night to night reveals knowledge. </a:t>
            </a:r>
            <a:r>
              <a:rPr lang="en-US" sz="3600" baseline="30000" dirty="0">
                <a:effectLst/>
              </a:rPr>
              <a:t>3 </a:t>
            </a:r>
            <a:r>
              <a:rPr lang="en-US" sz="3600" dirty="0">
                <a:effectLst/>
              </a:rPr>
              <a:t>There is no speech, nor are there words; Their voice is not heard. </a:t>
            </a:r>
            <a:r>
              <a:rPr lang="en-US" sz="3600" baseline="30000" dirty="0">
                <a:effectLst/>
              </a:rPr>
              <a:t>4 </a:t>
            </a:r>
            <a:r>
              <a:rPr lang="en-US" sz="3600" dirty="0">
                <a:effectLst/>
              </a:rPr>
              <a:t>Their line has gone out through all the earth, And their utterances to the end of the world. In them He has placed a tent for the sun</a:t>
            </a:r>
            <a:r>
              <a:rPr lang="en-US" sz="3600" cap="small" dirty="0">
                <a:effectLst/>
              </a:rPr>
              <a:t>.”</a:t>
            </a:r>
          </a:p>
        </p:txBody>
      </p:sp>
    </p:spTree>
    <p:extLst>
      <p:ext uri="{BB962C8B-B14F-4D97-AF65-F5344CB8AC3E}">
        <p14:creationId xmlns:p14="http://schemas.microsoft.com/office/powerpoint/2010/main" val="175315536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CE1D-A24B-15C1-2718-10743957EA4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43BCDF0-397E-DC89-0A4B-2D88DC003BB9}"/>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45E086AE-C89B-5FD0-77A9-F819574C02A1}"/>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9A60E2A9-8B07-72DF-28FC-BCACD0E07F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8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86753-8004-02D0-9EFF-140CCB3B0C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30D95A-F06C-1E09-47FB-6A52426D58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22A92D6-466D-7CD2-6472-D659996C2825}"/>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A14B526-2D57-3807-A621-CC6F23214A2A}"/>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9241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Romans 3:5</a:t>
            </a:r>
          </a:p>
          <a:p>
            <a:pPr marL="0" indent="0" algn="just">
              <a:spcBef>
                <a:spcPts val="0"/>
              </a:spcBef>
              <a:buClr>
                <a:srgbClr val="00FFFF"/>
              </a:buClr>
              <a:buNone/>
              <a:defRPr/>
            </a:pPr>
            <a:r>
              <a:rPr lang="en-US" sz="3400" kern="0" dirty="0">
                <a:solidFill>
                  <a:srgbClr val="FFFFFF"/>
                </a:solidFill>
                <a:effectLst>
                  <a:outerShdw blurRad="38100" dist="38100" dir="2700000" algn="tl">
                    <a:srgbClr val="000000">
                      <a:alpha val="43137"/>
                    </a:srgbClr>
                  </a:outerShdw>
                </a:effectLst>
                <a:cs typeface="Calibri" panose="020F0502020204030204" pitchFamily="34" charset="0"/>
              </a:rPr>
              <a:t>“</a:t>
            </a:r>
            <a:r>
              <a:rPr lang="en-US" sz="3400" dirty="0">
                <a:effectLst/>
                <a:cs typeface="Calibri" panose="020F0502020204030204" pitchFamily="34" charset="0"/>
              </a:rPr>
              <a:t>But if our unrighteousness demonstrates the righteousness of God, what shall we say? The God who inflicts wrath is not unrighteous, is He? (I am speaking in human terms.)</a:t>
            </a:r>
            <a:r>
              <a:rPr lang="en-US" sz="3400" cap="small" dirty="0">
                <a:effectLst/>
                <a:cs typeface="Calibri" panose="020F0502020204030204" pitchFamily="34" charset="0"/>
              </a:rPr>
              <a:t>.”</a:t>
            </a:r>
          </a:p>
        </p:txBody>
      </p:sp>
      <p:pic>
        <p:nvPicPr>
          <p:cNvPr id="2" name="Picture 1">
            <a:extLst>
              <a:ext uri="{FF2B5EF4-FFF2-40B4-BE49-F238E27FC236}">
                <a16:creationId xmlns:a16="http://schemas.microsoft.com/office/drawing/2014/main" id="{B5B88DD8-AEF1-522F-DC63-766949020762}"/>
              </a:ext>
            </a:extLst>
          </p:cNvPr>
          <p:cNvPicPr>
            <a:picLocks noChangeAspect="1"/>
          </p:cNvPicPr>
          <p:nvPr/>
        </p:nvPicPr>
        <p:blipFill>
          <a:blip r:embed="rId3"/>
          <a:srcRect l="10053" t="14583" r="8950" b="12500"/>
          <a:stretch/>
        </p:blipFill>
        <p:spPr>
          <a:xfrm>
            <a:off x="4371703" y="2819400"/>
            <a:ext cx="3448594" cy="2011680"/>
          </a:xfrm>
          <a:prstGeom prst="rect">
            <a:avLst/>
          </a:prstGeom>
        </p:spPr>
      </p:pic>
    </p:spTree>
    <p:extLst>
      <p:ext uri="{BB962C8B-B14F-4D97-AF65-F5344CB8AC3E}">
        <p14:creationId xmlns:p14="http://schemas.microsoft.com/office/powerpoint/2010/main" val="199671967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5496-73D6-B9AC-8717-F1CF2368A78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94168EC-2708-4710-542D-4C96E0537831}"/>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5BFA2E1C-4CD9-6A37-5288-D0461432396D}"/>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C8BF4B0-224A-7E76-A464-F1751F0803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2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57CD-1948-8EF0-1F4D-C94E0D4F704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870CE7A-961F-929D-9990-29747ED742B5}"/>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A9601E6A-3DA2-1A7E-4217-71327C2829EA}"/>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FA4DA109-BB86-917F-D301-5135F3C99E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2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600"/>
            <a:ext cx="11353800" cy="13716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on </a:t>
            </a: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600200"/>
            <a:ext cx="7391400" cy="4572000"/>
          </a:xfrm>
        </p:spPr>
        <p:txBody>
          <a:bodyPr/>
          <a:lstStyle/>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2209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99965850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lnSpc>
                <a:spcPct val="90000"/>
              </a:lnSpc>
              <a:spcBef>
                <a:spcPct val="0"/>
              </a:spcBef>
              <a:spcAft>
                <a:spcPts val="1200"/>
              </a:spcAft>
              <a:buClr>
                <a:srgbClr val="00FFFF"/>
              </a:buClr>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400" dirty="0">
                <a:cs typeface="Calibri" panose="020F0502020204030204" pitchFamily="34" charset="0"/>
              </a:rPr>
              <a:t>“Therefore many other signs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cs typeface="Calibri" panose="020F0502020204030204" pitchFamily="34" charset="0"/>
              </a:rPr>
              <a:t> that Jesus is the Christ, the Son of God; and that </a:t>
            </a:r>
            <a:r>
              <a:rPr lang="en-US" sz="3400" b="1" u="sng" dirty="0">
                <a:solidFill>
                  <a:srgbClr val="FFFFCC"/>
                </a:solidFill>
                <a:cs typeface="Calibri" panose="020F0502020204030204" pitchFamily="34" charset="0"/>
              </a:rPr>
              <a:t>believing</a:t>
            </a:r>
            <a:r>
              <a:rPr lang="en-US" sz="3400" b="1" dirty="0">
                <a:cs typeface="Calibri" panose="020F0502020204030204" pitchFamily="34" charset="0"/>
              </a:rPr>
              <a:t> </a:t>
            </a:r>
            <a:r>
              <a:rPr lang="en-US" sz="34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89" y="3276600"/>
            <a:ext cx="1358022"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242591"/>
      </p:ext>
    </p:extLst>
  </p:cSld>
  <p:clrMapOvr>
    <a:masterClrMapping/>
  </p:clrMapOvr>
  <p:transition spd="slow">
    <p:pull/>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581400" y="2095500"/>
            <a:ext cx="8001000" cy="2667000"/>
          </a:xfrm>
        </p:spPr>
        <p:txBody>
          <a:bodyPr/>
          <a:lstStyle/>
          <a:p>
            <a:pPr marL="0" indent="0" algn="just" eaLnBrk="1" hangingPunct="1">
              <a:buNone/>
            </a:pPr>
            <a:r>
              <a:rPr lang="en-US" altLang="en-US" sz="3600" dirty="0"/>
              <a:t>“…because upwards of 150 passages of Scripture condition salvation upon believing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33702"/>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286000"/>
            <a:ext cx="10972800" cy="224676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SzPct val="75000"/>
              <a:defRPr/>
            </a:pPr>
            <a:r>
              <a:rPr lang="en-US" altLang="en-US" sz="3500" dirty="0">
                <a:effectLst>
                  <a:outerShdw blurRad="38100" dist="38100" dir="2700000" algn="tl">
                    <a:srgbClr val="000000"/>
                  </a:outerShdw>
                </a:effectLst>
                <a:latin typeface="Calibri" panose="020F0502020204030204" pitchFamily="34" charset="0"/>
                <a:cs typeface="+mn-cs"/>
              </a:rPr>
              <a:t>“</a:t>
            </a:r>
            <a:r>
              <a:rPr lang="en-US" sz="3500" dirty="0">
                <a:effectLst>
                  <a:outerShdw blurRad="38100" dist="38100" dir="2700000" algn="tl">
                    <a:srgbClr val="000000"/>
                  </a:outerShdw>
                </a:effectLst>
                <a:latin typeface="Calibri" panose="020F0502020204030204" pitchFamily="34" charset="0"/>
                <a:cs typeface="+mn-cs"/>
              </a:rPr>
              <a:t>Furthermore, why would God admonish and warn unbelievers for being spiritually blind and deaf if it were not in their power to respond?…Is this not a mockery? It would be like chiding a legless man for being unable to walk.</a:t>
            </a:r>
            <a:r>
              <a:rPr lang="en-US" altLang="en-US" sz="3500" dirty="0">
                <a:effectLst>
                  <a:outerShdw blurRad="38100" dist="38100" dir="2700000" algn="tl">
                    <a:srgbClr val="000000"/>
                  </a:outerShdw>
                </a:effectLst>
                <a:latin typeface="Calibri" panose="020F0502020204030204" pitchFamily="34" charset="0"/>
                <a:cs typeface="+mn-cs"/>
              </a:rPr>
              <a:t>”</a:t>
            </a:r>
          </a:p>
        </p:txBody>
      </p:sp>
      <p:sp>
        <p:nvSpPr>
          <p:cNvPr id="5" name="Rectangle 4">
            <a:extLst>
              <a:ext uri="{FF2B5EF4-FFF2-40B4-BE49-F238E27FC236}">
                <a16:creationId xmlns:a16="http://schemas.microsoft.com/office/drawing/2014/main" id="{6D43035D-3524-49D1-9F28-B7434D9B0A13}"/>
              </a:ext>
            </a:extLst>
          </p:cNvPr>
          <p:cNvSpPr/>
          <p:nvPr/>
        </p:nvSpPr>
        <p:spPr>
          <a:xfrm>
            <a:off x="3243263" y="222900"/>
            <a:ext cx="5705475"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51.</a:t>
            </a:r>
          </a:p>
        </p:txBody>
      </p:sp>
      <p:pic>
        <p:nvPicPr>
          <p:cNvPr id="6" name="Picture 5" descr="Image result for robert r. congdon">
            <a:extLst>
              <a:ext uri="{FF2B5EF4-FFF2-40B4-BE49-F238E27FC236}">
                <a16:creationId xmlns:a16="http://schemas.microsoft.com/office/drawing/2014/main" id="{F947C1FC-BC55-4F9C-AE32-F0D490815C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4595"/>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E738E-FDD6-17FD-D659-A63DE03B5F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3E34445-AF7F-53B2-C18F-32F5BFF9C25F}"/>
              </a:ext>
            </a:extLst>
          </p:cNvPr>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943CDE1-B791-7A8F-DEA6-4EBE1BC6295F}"/>
              </a:ext>
            </a:extLst>
          </p:cNvPr>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9D6E50B1-9655-6BD1-302A-2B4F42DB20E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709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17B3-6574-2BD3-F60A-3C3ABC324C2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A490651-B273-A7BB-DCF0-2EEB33B29C37}"/>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C012FF45-5B82-651B-D963-17F5486614A7}"/>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490EFC11-7979-AA64-E13A-665F417998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632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Proverbs 14:12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cs typeface="Calibri" panose="020F0502020204030204" pitchFamily="34" charset="0"/>
              </a:rPr>
              <a:t>“There is a way which seems right to a man,</a:t>
            </a:r>
            <a:br>
              <a:rPr lang="en-US" sz="3600" kern="0" dirty="0">
                <a:solidFill>
                  <a:srgbClr val="FFFFFF"/>
                </a:solidFill>
                <a:effectLst>
                  <a:outerShdw blurRad="38100" dist="38100" dir="2700000" algn="tl">
                    <a:srgbClr val="000000">
                      <a:alpha val="43137"/>
                    </a:srgbClr>
                  </a:outerShdw>
                </a:effectLst>
                <a:cs typeface="Calibri" panose="020F0502020204030204" pitchFamily="34" charset="0"/>
              </a:rPr>
            </a:br>
            <a:r>
              <a:rPr lang="en-US" sz="3600" kern="0" dirty="0">
                <a:solidFill>
                  <a:srgbClr val="FFFFFF"/>
                </a:solidFill>
                <a:effectLst>
                  <a:outerShdw blurRad="38100" dist="38100" dir="2700000" algn="tl">
                    <a:srgbClr val="000000">
                      <a:alpha val="43137"/>
                    </a:srgbClr>
                  </a:outerShdw>
                </a:effectLst>
                <a:cs typeface="Calibri" panose="020F0502020204030204" pitchFamily="34" charset="0"/>
              </a:rPr>
              <a:t>But its end is the way of death.”</a:t>
            </a:r>
          </a:p>
        </p:txBody>
      </p:sp>
      <p:pic>
        <p:nvPicPr>
          <p:cNvPr id="2" name="Picture 1">
            <a:extLst>
              <a:ext uri="{FF2B5EF4-FFF2-40B4-BE49-F238E27FC236}">
                <a16:creationId xmlns:a16="http://schemas.microsoft.com/office/drawing/2014/main" id="{3E30D4BA-6906-5437-E04A-A33DF596F2E7}"/>
              </a:ext>
            </a:extLst>
          </p:cNvPr>
          <p:cNvPicPr>
            <a:picLocks noChangeAspect="1"/>
          </p:cNvPicPr>
          <p:nvPr/>
        </p:nvPicPr>
        <p:blipFill>
          <a:blip r:embed="rId3"/>
          <a:srcRect t="30000" b="21111"/>
          <a:stretch/>
        </p:blipFill>
        <p:spPr>
          <a:xfrm>
            <a:off x="3352797" y="2743200"/>
            <a:ext cx="5486407"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13430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idx="4294967295"/>
          </p:nvPr>
        </p:nvSpPr>
        <p:spPr>
          <a:xfrm>
            <a:off x="3714749" y="228600"/>
            <a:ext cx="4762500" cy="914400"/>
          </a:xfrm>
        </p:spPr>
        <p:txBody>
          <a:bodyPr/>
          <a:lstStyle/>
          <a:p>
            <a:pPr algn="ctr"/>
            <a:r>
              <a:rPr lang="en-US" dirty="0">
                <a:effectLst>
                  <a:outerShdw blurRad="38100" dist="38100" dir="2700000" algn="tl">
                    <a:srgbClr val="000000">
                      <a:alpha val="43137"/>
                    </a:srgbClr>
                  </a:outerShdw>
                </a:effectLst>
              </a:rPr>
              <a:t>Dominoes in a Row</a:t>
            </a:r>
          </a:p>
        </p:txBody>
      </p:sp>
      <p:pic>
        <p:nvPicPr>
          <p:cNvPr id="37891" name="Picture 2" descr="http://i.ytimg.com/vi/IeWsxuDn7NE/hqdefault.jpg"/>
          <p:cNvPicPr>
            <a:picLocks noGrp="1" noChangeAspect="1" noChangeArrowheads="1"/>
          </p:cNvPicPr>
          <p:nvPr>
            <p:ph type="tbl" idx="4294967295"/>
          </p:nvPr>
        </p:nvPicPr>
        <p:blipFill rotWithShape="1">
          <a:blip r:embed="rId2" cstate="email">
            <a:extLst>
              <a:ext uri="{28A0092B-C50C-407E-A947-70E740481C1C}">
                <a14:useLocalDpi xmlns:a14="http://schemas.microsoft.com/office/drawing/2010/main"/>
              </a:ext>
            </a:extLst>
          </a:blip>
          <a:srcRect/>
          <a:stretch/>
        </p:blipFill>
        <p:spPr>
          <a:xfrm>
            <a:off x="1955801" y="1371600"/>
            <a:ext cx="8382001" cy="4572000"/>
          </a:xfrm>
          <a:prstGeom prst="roundRect">
            <a:avLst/>
          </a:prstGeom>
        </p:spPr>
      </p:pic>
    </p:spTree>
    <p:extLst>
      <p:ext uri="{BB962C8B-B14F-4D97-AF65-F5344CB8AC3E}">
        <p14:creationId xmlns:p14="http://schemas.microsoft.com/office/powerpoint/2010/main" val="33202899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FB799-513C-6ECB-C370-1DE7E6898D3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67B43-0F98-C11C-053E-89E38040460E}"/>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37E7D18E-3AFD-CDF3-D505-CB3DA60ACFCD}"/>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11768C4A-BA53-0A6F-D8E3-345783961C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9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2209800" y="1524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609600" y="1295400"/>
            <a:ext cx="8001000" cy="5105400"/>
          </a:xfrm>
        </p:spPr>
        <p:txBody>
          <a:bodyPr/>
          <a:lstStyle/>
          <a:p>
            <a:pPr marL="569913" indent="-569913" algn="just" eaLnBrk="1" hangingPunct="1">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 not</a:t>
            </a:r>
            <a:r>
              <a:rPr lang="en-US" altLang="en-US" dirty="0">
                <a:effectLst>
                  <a:outerShdw blurRad="38100" dist="38100" dir="2700000" algn="tl">
                    <a:srgbClr val="000000">
                      <a:alpha val="43137"/>
                    </a:srgbClr>
                  </a:outerShdw>
                </a:effectLst>
              </a:rPr>
              <a:t>:</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as evil as he can possibly be &amp; indulges every possible sin</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incapable of doing good things</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Gen. 3:22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Matt. 7:11</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Acts 10:1-2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Rom. 2:14-15</a:t>
            </a: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355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E9982-9564-9BFC-F392-A6E6808DED3A}"/>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D1817438-A08E-66F0-3A28-BD172BFC55B7}"/>
              </a:ext>
            </a:extLst>
          </p:cNvPr>
          <p:cNvSpPr>
            <a:spLocks noGrp="1" noChangeArrowheads="1"/>
          </p:cNvSpPr>
          <p:nvPr>
            <p:ph type="title"/>
          </p:nvPr>
        </p:nvSpPr>
        <p:spPr>
          <a:xfrm>
            <a:off x="2209800" y="1524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87D4072F-0287-F44A-C4C7-C481212E295A}"/>
              </a:ext>
            </a:extLst>
          </p:cNvPr>
          <p:cNvSpPr>
            <a:spLocks noGrp="1" noChangeArrowheads="1"/>
          </p:cNvSpPr>
          <p:nvPr>
            <p:ph type="body" idx="1"/>
          </p:nvPr>
        </p:nvSpPr>
        <p:spPr>
          <a:xfrm>
            <a:off x="609600" y="1295400"/>
            <a:ext cx="8001000" cy="5105400"/>
          </a:xfrm>
        </p:spPr>
        <p:txBody>
          <a:bodyPr/>
          <a:lstStyle/>
          <a:p>
            <a:pPr marL="569913" indent="-569913" algn="just" eaLnBrk="1" hangingPunct="1">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 not</a:t>
            </a:r>
            <a:r>
              <a:rPr lang="en-US" altLang="en-US" dirty="0">
                <a:effectLst>
                  <a:outerShdw blurRad="38100" dist="38100" dir="2700000" algn="tl">
                    <a:srgbClr val="000000">
                      <a:alpha val="43137"/>
                    </a:srgbClr>
                  </a:outerShdw>
                </a:effectLst>
              </a:rPr>
              <a:t>:</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as evil as he can possibly be &amp; indulges every possible sin</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incapable of doing good things</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Gen. 3:22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Matt. 7:11</a:t>
            </a:r>
          </a:p>
          <a:p>
            <a:pPr marL="1484313" lvl="2" indent="-454025" algn="just" eaLnBrk="1" hangingPunct="1">
              <a:spcBef>
                <a:spcPts val="0"/>
              </a:spcBef>
              <a:spcAft>
                <a:spcPts val="1800"/>
              </a:spcAft>
            </a:pPr>
            <a:r>
              <a:rPr lang="en-US" altLang="en-US" b="1" u="sng" dirty="0">
                <a:solidFill>
                  <a:srgbClr val="FFFFCC"/>
                </a:solidFill>
                <a:effectLst>
                  <a:outerShdw blurRad="38100" dist="38100" dir="2700000" algn="tl">
                    <a:srgbClr val="000000">
                      <a:alpha val="43137"/>
                    </a:srgbClr>
                  </a:outerShdw>
                </a:effectLst>
              </a:rPr>
              <a:t>Acts 10:1-2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Rom. 2:14-15</a:t>
            </a:r>
          </a:p>
        </p:txBody>
      </p:sp>
      <p:pic>
        <p:nvPicPr>
          <p:cNvPr id="4" name="Picture 2">
            <a:extLst>
              <a:ext uri="{FF2B5EF4-FFF2-40B4-BE49-F238E27FC236}">
                <a16:creationId xmlns:a16="http://schemas.microsoft.com/office/drawing/2014/main" id="{D1F6FDFB-E8BE-EE70-8D7B-9D487EA337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620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altLang="en-US" sz="3600" baseline="30000" dirty="0">
                <a:latin typeface="+mn-lt"/>
                <a:cs typeface="Times New Roman" panose="02020603050405020304" pitchFamily="18" charset="0"/>
              </a:rPr>
              <a:t>1</a:t>
            </a: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 </a:t>
            </a:r>
            <a:r>
              <a:rPr lang="en-US" sz="3600" dirty="0">
                <a:latin typeface="+mn-lt"/>
                <a:cs typeface="Times New Roman" panose="02020603050405020304" pitchFamily="18" charset="0"/>
              </a:rPr>
              <a:t>Now </a:t>
            </a:r>
            <a:r>
              <a:rPr lang="en-US" sz="3600" i="1" dirty="0">
                <a:latin typeface="+mn-lt"/>
                <a:cs typeface="Times New Roman" panose="02020603050405020304" pitchFamily="18" charset="0"/>
              </a:rPr>
              <a:t>there was</a:t>
            </a:r>
            <a:r>
              <a:rPr lang="en-US" sz="3600" dirty="0">
                <a:latin typeface="+mn-lt"/>
                <a:cs typeface="Times New Roman" panose="02020603050405020304" pitchFamily="18" charset="0"/>
              </a:rPr>
              <a:t> a man at Caesarea named Cornelius, a centurion of what was called the Italian cohort, </a:t>
            </a:r>
            <a:r>
              <a:rPr lang="en-US" sz="3600" baseline="30000" dirty="0">
                <a:latin typeface="+mn-lt"/>
                <a:cs typeface="Times New Roman" panose="02020603050405020304" pitchFamily="18" charset="0"/>
              </a:rPr>
              <a:t>2 </a:t>
            </a:r>
            <a:r>
              <a:rPr lang="en-US" sz="3600" dirty="0">
                <a:latin typeface="+mn-lt"/>
                <a:cs typeface="Times New Roman" panose="02020603050405020304" pitchFamily="18" charset="0"/>
              </a:rPr>
              <a:t>a </a:t>
            </a:r>
            <a:r>
              <a:rPr lang="en-US" sz="3600" b="1" u="sng" dirty="0">
                <a:solidFill>
                  <a:srgbClr val="FFFFCC"/>
                </a:solidFill>
                <a:latin typeface="+mn-lt"/>
                <a:cs typeface="Times New Roman" panose="02020603050405020304" pitchFamily="18" charset="0"/>
              </a:rPr>
              <a:t>devout</a:t>
            </a:r>
            <a:r>
              <a:rPr lang="en-US" sz="3600" dirty="0">
                <a:latin typeface="+mn-lt"/>
                <a:cs typeface="Times New Roman" panose="02020603050405020304" pitchFamily="18" charset="0"/>
              </a:rPr>
              <a:t> man and one who </a:t>
            </a:r>
            <a:r>
              <a:rPr lang="en-US" sz="3600" b="1" u="sng" dirty="0">
                <a:solidFill>
                  <a:srgbClr val="FFFFCC"/>
                </a:solidFill>
                <a:latin typeface="+mn-lt"/>
                <a:cs typeface="Times New Roman" panose="02020603050405020304" pitchFamily="18" charset="0"/>
              </a:rPr>
              <a:t>feared God</a:t>
            </a:r>
            <a:r>
              <a:rPr lang="en-US" sz="3600" dirty="0">
                <a:latin typeface="+mn-lt"/>
                <a:cs typeface="Times New Roman" panose="02020603050405020304" pitchFamily="18" charset="0"/>
              </a:rPr>
              <a:t> with </a:t>
            </a:r>
            <a:r>
              <a:rPr lang="en-US" sz="3600" b="1" u="sng" dirty="0">
                <a:solidFill>
                  <a:srgbClr val="FFFFCC"/>
                </a:solidFill>
                <a:latin typeface="+mn-lt"/>
                <a:cs typeface="Times New Roman" panose="02020603050405020304" pitchFamily="18" charset="0"/>
              </a:rPr>
              <a:t>all his household</a:t>
            </a:r>
            <a:r>
              <a:rPr lang="en-US" sz="3600" dirty="0">
                <a:latin typeface="+mn-lt"/>
                <a:cs typeface="Times New Roman" panose="02020603050405020304" pitchFamily="18" charset="0"/>
              </a:rPr>
              <a:t>, and </a:t>
            </a:r>
            <a:r>
              <a:rPr lang="en-US" sz="3600" b="1" u="sng" dirty="0">
                <a:solidFill>
                  <a:srgbClr val="FFFFCC"/>
                </a:solidFill>
                <a:latin typeface="+mn-lt"/>
                <a:cs typeface="Times New Roman" panose="02020603050405020304" pitchFamily="18" charset="0"/>
              </a:rPr>
              <a:t>gave many alms</a:t>
            </a:r>
            <a:r>
              <a:rPr lang="en-US" sz="3600" dirty="0">
                <a:latin typeface="+mn-lt"/>
                <a:cs typeface="Times New Roman" panose="02020603050405020304" pitchFamily="18" charset="0"/>
              </a:rPr>
              <a:t> to the </a:t>
            </a:r>
            <a:r>
              <a:rPr lang="en-US" sz="3600" i="1" dirty="0">
                <a:latin typeface="+mn-lt"/>
                <a:cs typeface="Times New Roman" panose="02020603050405020304" pitchFamily="18" charset="0"/>
              </a:rPr>
              <a:t>Jewish</a:t>
            </a:r>
            <a:r>
              <a:rPr lang="en-US" sz="3600" dirty="0">
                <a:latin typeface="+mn-lt"/>
                <a:cs typeface="Times New Roman" panose="02020603050405020304" pitchFamily="18" charset="0"/>
              </a:rPr>
              <a:t> people and </a:t>
            </a:r>
            <a:r>
              <a:rPr lang="en-US" sz="3600" b="1" u="sng" dirty="0">
                <a:solidFill>
                  <a:srgbClr val="FFFFCC"/>
                </a:solidFill>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8894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54717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7334D-0541-0DFC-6899-5A642DB42E5F}"/>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C023CFE2-47AB-36F7-6F81-90D5A8521C84}"/>
              </a:ext>
            </a:extLst>
          </p:cNvPr>
          <p:cNvSpPr>
            <a:spLocks noGrp="1" noChangeArrowheads="1"/>
          </p:cNvSpPr>
          <p:nvPr>
            <p:ph type="title"/>
          </p:nvPr>
        </p:nvSpPr>
        <p:spPr>
          <a:xfrm>
            <a:off x="2209800" y="1524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EF128A-039D-B640-14D7-F9920939E4E6}"/>
              </a:ext>
            </a:extLst>
          </p:cNvPr>
          <p:cNvSpPr>
            <a:spLocks noGrp="1" noChangeArrowheads="1"/>
          </p:cNvSpPr>
          <p:nvPr>
            <p:ph type="body" idx="1"/>
          </p:nvPr>
        </p:nvSpPr>
        <p:spPr>
          <a:xfrm>
            <a:off x="609600" y="1295400"/>
            <a:ext cx="8001000" cy="5105400"/>
          </a:xfrm>
        </p:spPr>
        <p:txBody>
          <a:bodyPr/>
          <a:lstStyle/>
          <a:p>
            <a:pPr marL="569913" indent="-569913" algn="just" eaLnBrk="1" hangingPunct="1">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 not</a:t>
            </a:r>
            <a:r>
              <a:rPr lang="en-US" altLang="en-US" dirty="0">
                <a:effectLst>
                  <a:outerShdw blurRad="38100" dist="38100" dir="2700000" algn="tl">
                    <a:srgbClr val="000000">
                      <a:alpha val="43137"/>
                    </a:srgbClr>
                  </a:outerShdw>
                </a:effectLst>
              </a:rPr>
              <a:t>:</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as evil as he can possibly be &amp; indulges every possible sin</a:t>
            </a:r>
          </a:p>
          <a:p>
            <a:pPr marL="1027113" lvl="1" indent="-457200" algn="just" eaLnBrk="1" hangingPunct="1">
              <a:spcBef>
                <a:spcPts val="0"/>
              </a:spcBef>
              <a:spcAft>
                <a:spcPts val="1800"/>
              </a:spcAft>
            </a:pPr>
            <a:r>
              <a:rPr lang="en-US" altLang="en-US" dirty="0">
                <a:effectLst>
                  <a:outerShdw blurRad="38100" dist="38100" dir="2700000" algn="tl">
                    <a:srgbClr val="000000">
                      <a:alpha val="43137"/>
                    </a:srgbClr>
                  </a:outerShdw>
                </a:effectLst>
              </a:rPr>
              <a:t>Man is incapable of doing good things</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Gen. 3:22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Matt. 7:11</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Acts 10:1-2</a:t>
            </a:r>
          </a:p>
          <a:p>
            <a:pPr marL="1484313" lvl="2" indent="-454025" algn="just" eaLnBrk="1" hangingPunct="1">
              <a:spcBef>
                <a:spcPts val="0"/>
              </a:spcBef>
              <a:spcAft>
                <a:spcPts val="1800"/>
              </a:spcAft>
            </a:pPr>
            <a:r>
              <a:rPr lang="en-US" altLang="en-US" dirty="0">
                <a:effectLst>
                  <a:outerShdw blurRad="38100" dist="38100" dir="2700000" algn="tl">
                    <a:srgbClr val="000000">
                      <a:alpha val="43137"/>
                    </a:srgbClr>
                  </a:outerShdw>
                </a:effectLst>
              </a:rPr>
              <a:t>Rom. 2:14-15</a:t>
            </a:r>
          </a:p>
        </p:txBody>
      </p:sp>
      <p:pic>
        <p:nvPicPr>
          <p:cNvPr id="4" name="Picture 2">
            <a:extLst>
              <a:ext uri="{FF2B5EF4-FFF2-40B4-BE49-F238E27FC236}">
                <a16:creationId xmlns:a16="http://schemas.microsoft.com/office/drawing/2014/main" id="{D1AEA79F-6608-6F78-ED25-7633F19296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613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99" y="1737151"/>
            <a:ext cx="10972801" cy="4892249"/>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This does not mean that every sinner is devoid of all qualities pleasing to men; that he commits, or is prone to every form of sin; or that he is bitterly opposed to God as it is possible for him to be. Jesus recognize the existence of pleasing qualities in some individuals (Mark 10:21); He said that the scribes and Pharisees did some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6" name="Rectangle 2"/>
          <p:cNvSpPr>
            <a:spLocks noChangeArrowheads="1"/>
          </p:cNvSpPr>
          <p:nvPr/>
        </p:nvSpPr>
        <p:spPr bwMode="auto">
          <a:xfrm>
            <a:off x="3285154" y="228600"/>
            <a:ext cx="5621693" cy="143235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Clarence Thiessen </a:t>
            </a:r>
          </a:p>
          <a:p>
            <a:pPr lvl="0" algn="ctr"/>
            <a:r>
              <a:rPr lang="en-US" sz="1800" dirty="0">
                <a:solidFill>
                  <a:srgbClr val="FFFFFF"/>
                </a:solidFill>
                <a:latin typeface="Calibri" panose="020F0502020204030204" pitchFamily="34" charset="0"/>
                <a:cs typeface="Calibri" panose="020F0502020204030204" pitchFamily="34" charset="0"/>
              </a:rPr>
              <a:t>Henry Clarence Thiessen, </a:t>
            </a:r>
            <a:r>
              <a:rPr lang="en-US" sz="1800" i="1" dirty="0">
                <a:solidFill>
                  <a:srgbClr val="FFFFFF"/>
                </a:solidFill>
                <a:latin typeface="Calibri" panose="020F0502020204030204" pitchFamily="34" charset="0"/>
                <a:cs typeface="Calibri" panose="020F0502020204030204" pitchFamily="34" charset="0"/>
              </a:rPr>
              <a:t>Lectures in Systematic Theology</a:t>
            </a:r>
            <a:r>
              <a:rPr lang="en-US" sz="1800" dirty="0">
                <a:solidFill>
                  <a:srgbClr val="FFFFFF"/>
                </a:solidFill>
                <a:latin typeface="Calibri" panose="020F0502020204030204" pitchFamily="34" charset="0"/>
                <a:cs typeface="Calibri" panose="020F0502020204030204" pitchFamily="34" charset="0"/>
              </a:rPr>
              <a:t>, rev. ed. (Grand Rapids: Eerdmans, 1979), 191.</a:t>
            </a:r>
            <a:endParaRPr lang="en-US" sz="28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00005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609599" y="1371600"/>
            <a:ext cx="10972801" cy="52578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Intellect (Prov. 3:5-6; 14:12; 2 Cor. 4:4; Rom. 3:11a)</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Conscience (1 Tim 4:2)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Will (Rom 1:28; 3:11b)</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Deeds (Rom. 3:12)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Speech (Rom. 3:13-14)</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Feet (Rom. 3:15)</a:t>
            </a:r>
          </a:p>
        </p:txBody>
      </p:sp>
      <p:pic>
        <p:nvPicPr>
          <p:cNvPr id="4" name="Picture 2">
            <a:extLst>
              <a:ext uri="{FF2B5EF4-FFF2-40B4-BE49-F238E27FC236}">
                <a16:creationId xmlns:a16="http://schemas.microsoft.com/office/drawing/2014/main" id="{A954E5A1-123E-495E-8D5A-F682AAF99C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3352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157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D842-5823-D28B-3176-B3B65C9F17BC}"/>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BE94F53B-C6FD-1DC1-6927-C23A6B38364F}"/>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A7517AAB-93E9-9072-2D22-784B89F31E74}"/>
              </a:ext>
            </a:extLst>
          </p:cNvPr>
          <p:cNvSpPr>
            <a:spLocks noGrp="1" noChangeArrowheads="1"/>
          </p:cNvSpPr>
          <p:nvPr>
            <p:ph type="body" idx="1"/>
          </p:nvPr>
        </p:nvSpPr>
        <p:spPr>
          <a:xfrm>
            <a:off x="609599" y="1371600"/>
            <a:ext cx="10972801" cy="52578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a:t>
            </a:r>
          </a:p>
          <a:p>
            <a:pPr marL="1484313" lvl="2" indent="-454025" eaLnBrk="1" hangingPunct="1">
              <a:lnSpc>
                <a:spcPct val="90000"/>
              </a:lnSpc>
              <a:spcBef>
                <a:spcPts val="0"/>
              </a:spcBef>
              <a:spcAft>
                <a:spcPts val="1800"/>
              </a:spcAft>
            </a:pPr>
            <a:r>
              <a:rPr lang="en-US" altLang="en-US" b="1" u="sng" dirty="0">
                <a:solidFill>
                  <a:srgbClr val="FFFFCC"/>
                </a:solidFill>
                <a:effectLst>
                  <a:outerShdw blurRad="38100" dist="38100" dir="2700000" algn="tl">
                    <a:srgbClr val="000000">
                      <a:alpha val="43137"/>
                    </a:srgbClr>
                  </a:outerShdw>
                </a:effectLst>
              </a:rPr>
              <a:t>Intellect (Prov. 3:5-6; 14:12; 2 Cor. 4:4; Rom. 3:11a)</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Conscience (1 Tim 4:2)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Will (Rom 1:28; 3:11b)</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Deeds (Rom. 3:12)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Speech (Rom. 3:13-14)</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Feet (Rom. 3:15)</a:t>
            </a:r>
          </a:p>
        </p:txBody>
      </p:sp>
      <p:pic>
        <p:nvPicPr>
          <p:cNvPr id="4" name="Picture 2">
            <a:extLst>
              <a:ext uri="{FF2B5EF4-FFF2-40B4-BE49-F238E27FC236}">
                <a16:creationId xmlns:a16="http://schemas.microsoft.com/office/drawing/2014/main" id="{22E716FC-CDED-9DBA-25CD-D8C48E9164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3352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929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4917C-C72D-9F0A-179E-4FA9AED8DFB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BB8F0A5-566F-4679-200C-2FAFB176AE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a:extLst>
              <a:ext uri="{FF2B5EF4-FFF2-40B4-BE49-F238E27FC236}">
                <a16:creationId xmlns:a16="http://schemas.microsoft.com/office/drawing/2014/main" id="{F9B83C08-ED0F-9ECC-AB48-9EF0814B6342}"/>
              </a:ext>
            </a:extLst>
          </p:cNvPr>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Proverbs 14:12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cs typeface="Calibri" panose="020F0502020204030204" pitchFamily="34" charset="0"/>
              </a:rPr>
              <a:t>“There is a way which seems right to a man,</a:t>
            </a:r>
            <a:br>
              <a:rPr lang="en-US" sz="3600" kern="0" dirty="0">
                <a:solidFill>
                  <a:srgbClr val="FFFFFF"/>
                </a:solidFill>
                <a:effectLst>
                  <a:outerShdw blurRad="38100" dist="38100" dir="2700000" algn="tl">
                    <a:srgbClr val="000000">
                      <a:alpha val="43137"/>
                    </a:srgbClr>
                  </a:outerShdw>
                </a:effectLst>
                <a:cs typeface="Calibri" panose="020F0502020204030204" pitchFamily="34" charset="0"/>
              </a:rPr>
            </a:br>
            <a:r>
              <a:rPr lang="en-US" sz="3600" kern="0" dirty="0">
                <a:solidFill>
                  <a:srgbClr val="FFFFFF"/>
                </a:solidFill>
                <a:effectLst>
                  <a:outerShdw blurRad="38100" dist="38100" dir="2700000" algn="tl">
                    <a:srgbClr val="000000">
                      <a:alpha val="43137"/>
                    </a:srgbClr>
                  </a:outerShdw>
                </a:effectLst>
                <a:cs typeface="Calibri" panose="020F0502020204030204" pitchFamily="34" charset="0"/>
              </a:rPr>
              <a:t>But its end is the way of death.”</a:t>
            </a:r>
          </a:p>
        </p:txBody>
      </p:sp>
      <p:pic>
        <p:nvPicPr>
          <p:cNvPr id="2" name="Picture 1">
            <a:extLst>
              <a:ext uri="{FF2B5EF4-FFF2-40B4-BE49-F238E27FC236}">
                <a16:creationId xmlns:a16="http://schemas.microsoft.com/office/drawing/2014/main" id="{9045198B-C0C9-F1E1-D1D2-39408412E134}"/>
              </a:ext>
            </a:extLst>
          </p:cNvPr>
          <p:cNvPicPr>
            <a:picLocks noChangeAspect="1"/>
          </p:cNvPicPr>
          <p:nvPr/>
        </p:nvPicPr>
        <p:blipFill>
          <a:blip r:embed="rId3"/>
          <a:srcRect t="30000" b="21111"/>
          <a:stretch/>
        </p:blipFill>
        <p:spPr>
          <a:xfrm>
            <a:off x="3352797" y="2743200"/>
            <a:ext cx="5486407"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77855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0165A-AD67-8BD2-FA5F-0C60CF1072B1}"/>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41E9EC69-75A2-9674-01E2-824C4932CAE4}"/>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E6BE5580-7209-CCE3-1DA1-01DAB5C14855}"/>
              </a:ext>
            </a:extLst>
          </p:cNvPr>
          <p:cNvSpPr>
            <a:spLocks noGrp="1" noChangeArrowheads="1"/>
          </p:cNvSpPr>
          <p:nvPr>
            <p:ph type="body" idx="1"/>
          </p:nvPr>
        </p:nvSpPr>
        <p:spPr>
          <a:xfrm>
            <a:off x="609599" y="1371600"/>
            <a:ext cx="10972801" cy="52578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Intellect (Prov. 3:5-6; 14:12; 2 Cor. 4:4; Rom. 3:11a)</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Conscience (1 Tim 4:2)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Will (Rom 1:28; 3:11b)</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Deeds (Rom. 3:12)</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Speech (Rom. 3:13-14)</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Feet (Rom. 3:15)</a:t>
            </a:r>
          </a:p>
        </p:txBody>
      </p:sp>
      <p:pic>
        <p:nvPicPr>
          <p:cNvPr id="4" name="Picture 2">
            <a:extLst>
              <a:ext uri="{FF2B5EF4-FFF2-40B4-BE49-F238E27FC236}">
                <a16:creationId xmlns:a16="http://schemas.microsoft.com/office/drawing/2014/main" id="{19F078AB-0194-CECD-FAE5-6A46C4C708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3352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2119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609599" y="1371600"/>
            <a:ext cx="9753601" cy="45720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 (cont’d)</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Heart (Mark 7:21; Eph 4:18)</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Body (Gen 3:19; Rom. 8:23)</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Total being (Rom 1:18–3:20)</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4" name="Picture 2">
            <a:extLst>
              <a:ext uri="{FF2B5EF4-FFF2-40B4-BE49-F238E27FC236}">
                <a16:creationId xmlns:a16="http://schemas.microsoft.com/office/drawing/2014/main" id="{9A970F5F-4632-498A-9A5C-FA57222D4A4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3276" y="2667000"/>
            <a:ext cx="155912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022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CD8B-8C7F-74C3-2D69-DE304F7DCD7A}"/>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F8F77525-ECA6-8117-F6EA-A3C47B54B839}"/>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6A7FBC73-AD0E-564B-2377-C2B9E6A6EDE9}"/>
              </a:ext>
            </a:extLst>
          </p:cNvPr>
          <p:cNvSpPr>
            <a:spLocks noGrp="1" noChangeArrowheads="1"/>
          </p:cNvSpPr>
          <p:nvPr>
            <p:ph type="body" idx="1"/>
          </p:nvPr>
        </p:nvSpPr>
        <p:spPr>
          <a:xfrm>
            <a:off x="609599" y="1371600"/>
            <a:ext cx="9753601" cy="45720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 (cont’d)</a:t>
            </a:r>
          </a:p>
          <a:p>
            <a:pPr marL="1484313" lvl="2" indent="-454025" eaLnBrk="1" hangingPunct="1">
              <a:lnSpc>
                <a:spcPct val="90000"/>
              </a:lnSpc>
              <a:spcBef>
                <a:spcPts val="0"/>
              </a:spcBef>
              <a:spcAft>
                <a:spcPts val="1800"/>
              </a:spcAft>
            </a:pPr>
            <a:r>
              <a:rPr lang="en-US" altLang="en-US" b="1" u="sng" dirty="0">
                <a:solidFill>
                  <a:srgbClr val="FFFFCC"/>
                </a:solidFill>
                <a:effectLst>
                  <a:outerShdw blurRad="38100" dist="38100" dir="2700000" algn="tl">
                    <a:srgbClr val="000000">
                      <a:alpha val="43137"/>
                    </a:srgbClr>
                  </a:outerShdw>
                </a:effectLst>
              </a:rPr>
              <a:t>Heart (Mark 7:21; Eph 4:18)</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Body (Gen 3:19; Rom. 8:23)</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Total being (Rom 1:18–3:20)</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4" name="Picture 2">
            <a:extLst>
              <a:ext uri="{FF2B5EF4-FFF2-40B4-BE49-F238E27FC236}">
                <a16:creationId xmlns:a16="http://schemas.microsoft.com/office/drawing/2014/main" id="{5431FA44-2308-4E3E-8A22-152C32BFF0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3276" y="2667000"/>
            <a:ext cx="155912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6731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a:extLst>
              <a:ext uri="{FF2B5EF4-FFF2-40B4-BE49-F238E27FC236}">
                <a16:creationId xmlns:a16="http://schemas.microsoft.com/office/drawing/2014/main" id="{A78CF92E-7777-4B6B-83DA-5F9041427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4147" name="Rectangle 1">
            <a:extLst>
              <a:ext uri="{FF2B5EF4-FFF2-40B4-BE49-F238E27FC236}">
                <a16:creationId xmlns:a16="http://schemas.microsoft.com/office/drawing/2014/main" id="{CAB1D7F4-36F2-0CE9-DD26-1B320E00E4A6}"/>
              </a:ext>
            </a:extLst>
          </p:cNvPr>
          <p:cNvSpPr>
            <a:spLocks noChangeArrowheads="1"/>
          </p:cNvSpPr>
          <p:nvPr/>
        </p:nvSpPr>
        <p:spPr bwMode="auto">
          <a:xfrm>
            <a:off x="609600" y="0"/>
            <a:ext cx="10972800" cy="1908175"/>
          </a:xfrm>
          <a:prstGeom prst="rect">
            <a:avLst/>
          </a:prstGeom>
          <a:noFill/>
          <a:ln w="28575">
            <a:noFill/>
            <a:miter lim="800000"/>
            <a:headEnd/>
            <a:tailEnd/>
          </a:ln>
        </p:spPr>
        <p:txBody>
          <a:bodyPr>
            <a:spAutoFit/>
          </a:bodyPr>
          <a:lstStyle/>
          <a:p>
            <a:pPr marL="342891" indent="-342891" algn="ctr" defTabSz="685783">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fontAlgn="auto">
              <a:spcBef>
                <a:spcPts val="0"/>
              </a:spcBef>
              <a:spcAft>
                <a:spcPts val="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a:t>
            </a:r>
            <a:r>
              <a:rPr lang="en-US" sz="3600" b="1" u="sng" dirty="0">
                <a:solidFill>
                  <a:srgbClr val="FFFFCC"/>
                </a:solidFill>
                <a:latin typeface="Calibri" panose="020F0502020204030204" pitchFamily="34" charset="0"/>
                <a:cs typeface="Calibri" panose="020F0502020204030204" pitchFamily="34" charset="0"/>
              </a:rPr>
              <a:t>heart</a:t>
            </a:r>
            <a:r>
              <a:rPr lang="en-US" sz="3600" dirty="0">
                <a:latin typeface="Calibri" panose="020F0502020204030204" pitchFamily="34" charset="0"/>
                <a:cs typeface="Calibri" panose="020F0502020204030204" pitchFamily="34" charset="0"/>
              </a:rPr>
              <a:t> is more </a:t>
            </a:r>
            <a:r>
              <a:rPr lang="en-US" sz="3600" b="1" u="sng" dirty="0">
                <a:solidFill>
                  <a:srgbClr val="FFFFCC"/>
                </a:solidFill>
                <a:latin typeface="Calibri" panose="020F0502020204030204" pitchFamily="34" charset="0"/>
                <a:cs typeface="Calibri" panose="020F0502020204030204" pitchFamily="34" charset="0"/>
              </a:rPr>
              <a:t>deceitful</a:t>
            </a:r>
            <a:r>
              <a:rPr lang="en-US" sz="3600" dirty="0">
                <a:latin typeface="Calibri" panose="020F0502020204030204" pitchFamily="34" charset="0"/>
                <a:cs typeface="Calibri" panose="020F0502020204030204" pitchFamily="34" charset="0"/>
              </a:rPr>
              <a:t> than all else And is desperately </a:t>
            </a:r>
            <a:r>
              <a:rPr lang="en-US" sz="3600" b="1" u="sng" dirty="0">
                <a:solidFill>
                  <a:srgbClr val="FFFFCC"/>
                </a:solidFill>
                <a:latin typeface="Calibri" panose="020F0502020204030204" pitchFamily="34" charset="0"/>
                <a:cs typeface="Calibri" panose="020F0502020204030204" pitchFamily="34" charset="0"/>
              </a:rPr>
              <a:t>sick</a:t>
            </a:r>
            <a:r>
              <a:rPr lang="en-US" sz="3600" dirty="0">
                <a:latin typeface="Calibri" panose="020F0502020204030204" pitchFamily="34" charset="0"/>
                <a:cs typeface="Calibri" panose="020F0502020204030204" pitchFamily="34" charset="0"/>
              </a:rPr>
              <a:t>; Who can </a:t>
            </a:r>
            <a:r>
              <a:rPr lang="en-US" sz="3600" b="1" u="sng" dirty="0">
                <a:solidFill>
                  <a:srgbClr val="FFFFCC"/>
                </a:solidFill>
                <a:latin typeface="Calibri" panose="020F0502020204030204" pitchFamily="34" charset="0"/>
                <a:cs typeface="Calibri" panose="020F0502020204030204" pitchFamily="34" charset="0"/>
              </a:rPr>
              <a:t>understand</a:t>
            </a:r>
            <a:r>
              <a:rPr lang="en-US" sz="3600" dirty="0">
                <a:latin typeface="Calibri" panose="020F0502020204030204" pitchFamily="34" charset="0"/>
                <a:cs typeface="Calibri" panose="020F0502020204030204" pitchFamily="34" charset="0"/>
              </a:rPr>
              <a:t> it?.”</a:t>
            </a:r>
          </a:p>
        </p:txBody>
      </p:sp>
      <p:pic>
        <p:nvPicPr>
          <p:cNvPr id="3" name="Picture 2">
            <a:extLst>
              <a:ext uri="{FF2B5EF4-FFF2-40B4-BE49-F238E27FC236}">
                <a16:creationId xmlns:a16="http://schemas.microsoft.com/office/drawing/2014/main" id="{282900D2-83B2-4ABE-90D2-130BA9AEE5B6}"/>
              </a:ext>
            </a:extLst>
          </p:cNvPr>
          <p:cNvPicPr>
            <a:picLocks noChangeAspect="1"/>
          </p:cNvPicPr>
          <p:nvPr/>
        </p:nvPicPr>
        <p:blipFill rotWithShape="1">
          <a:blip r:embed="rId3" cstate="email"/>
          <a:srcRect/>
          <a:stretch/>
        </p:blipFill>
        <p:spPr>
          <a:xfrm>
            <a:off x="4146178" y="1981200"/>
            <a:ext cx="3899647" cy="2819400"/>
          </a:xfrm>
          <a:prstGeom prst="ellipse">
            <a:avLst/>
          </a:prstGeom>
        </p:spPr>
      </p:pic>
    </p:spTree>
    <p:extLst>
      <p:ext uri="{BB962C8B-B14F-4D97-AF65-F5344CB8AC3E}">
        <p14:creationId xmlns:p14="http://schemas.microsoft.com/office/powerpoint/2010/main" val="182395407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a:extLst>
              <a:ext uri="{FF2B5EF4-FFF2-40B4-BE49-F238E27FC236}">
                <a16:creationId xmlns:a16="http://schemas.microsoft.com/office/drawing/2014/main" id="{01C308C0-C8FE-64DC-B9D8-E5D2BEF02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4147" name="Rectangle 1">
            <a:extLst>
              <a:ext uri="{FF2B5EF4-FFF2-40B4-BE49-F238E27FC236}">
                <a16:creationId xmlns:a16="http://schemas.microsoft.com/office/drawing/2014/main" id="{33F80228-E3BC-8852-B53A-EEED9506F554}"/>
              </a:ext>
            </a:extLst>
          </p:cNvPr>
          <p:cNvSpPr>
            <a:spLocks noChangeArrowheads="1"/>
          </p:cNvSpPr>
          <p:nvPr/>
        </p:nvSpPr>
        <p:spPr bwMode="auto">
          <a:xfrm>
            <a:off x="609600" y="0"/>
            <a:ext cx="10972800" cy="3324225"/>
          </a:xfrm>
          <a:prstGeom prst="rect">
            <a:avLst/>
          </a:prstGeom>
          <a:noFill/>
          <a:ln w="28575">
            <a:noFill/>
            <a:miter lim="800000"/>
            <a:headEnd/>
            <a:tailEnd/>
          </a:ln>
        </p:spPr>
        <p:txBody>
          <a:bodyPr>
            <a:spAutoFit/>
          </a:bodyPr>
          <a:lstStyle/>
          <a:p>
            <a:pPr algn="ctr">
              <a:spcAft>
                <a:spcPts val="1200"/>
              </a:spcAft>
              <a:defRPr/>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8:21</a:t>
            </a:r>
          </a:p>
          <a:p>
            <a:pPr algn="just">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smelled the soothing aroma; and the Lord said to Himself, “I will never again curse the ground on account of man, for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intent of man’s heart is evil from his youth</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will never again destroy every living thing, as I have done.[emphasis mine].</a:t>
            </a:r>
          </a:p>
        </p:txBody>
      </p:sp>
      <p:pic>
        <p:nvPicPr>
          <p:cNvPr id="114692" name="Picture 1">
            <a:extLst>
              <a:ext uri="{FF2B5EF4-FFF2-40B4-BE49-F238E27FC236}">
                <a16:creationId xmlns:a16="http://schemas.microsoft.com/office/drawing/2014/main" id="{C721760C-0CD5-7E4C-053A-0992C7629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0" y="2971800"/>
            <a:ext cx="2222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1619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1493641"/>
            <a:ext cx="10972800" cy="529375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theology of Arminianism holds that salvation is conditioned upon one’s continuing in the faith; that is, just as an individual may freely choose to believe and accept the gospel of salvation, he may also continue to turn away in unbelief and ‘fall from grace,’ or lose his salvation. At this point a little history will help clarify the tensions between Calvinism and Arminianism. In 1610 a group of forty-six Arminian ministers met in Gouda, Holland, to protest the teaching of the growing Calvinistic movement. They issued a Remonstrance (protest) declaring what they believed were five biblical teachings. A few years later, a predominately Calvinistic group published a Counter – Remonstrance that was issued by the Synod of Dort (Dordrecht) in 1618. This document established the Calvinistic system, including its five primary doctrines that are represented by the acrostic, ‘TULIP,’ which is formed from the first letter of each of the five prime points.</a:t>
            </a:r>
            <a:r>
              <a:rPr lang="en-US" alt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3243263" y="152400"/>
            <a:ext cx="5705475" cy="1377300"/>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3.</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1532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a:extLst>
              <a:ext uri="{FF2B5EF4-FFF2-40B4-BE49-F238E27FC236}">
                <a16:creationId xmlns:a16="http://schemas.microsoft.com/office/drawing/2014/main" id="{7502795B-18EE-6E0D-83D0-FAB2031F8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 name="TextBox 3">
            <a:extLst>
              <a:ext uri="{FF2B5EF4-FFF2-40B4-BE49-F238E27FC236}">
                <a16:creationId xmlns:a16="http://schemas.microsoft.com/office/drawing/2014/main" id="{29B03F29-F96E-39A5-5871-4B74C42440E1}"/>
              </a:ext>
            </a:extLst>
          </p:cNvPr>
          <p:cNvSpPr txBox="1"/>
          <p:nvPr/>
        </p:nvSpPr>
        <p:spPr>
          <a:xfrm>
            <a:off x="609600" y="0"/>
            <a:ext cx="10972800" cy="4740275"/>
          </a:xfrm>
          <a:prstGeom prst="rect">
            <a:avLst/>
          </a:prstGeom>
          <a:noFill/>
        </p:spPr>
        <p:txBody>
          <a:bodyPr>
            <a:spAutoFit/>
          </a:bodyPr>
          <a:lstStyle/>
          <a:p>
            <a:pPr marL="342891" indent="-342891" algn="ctr" defTabSz="685783">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Mark 7:20–23</a:t>
            </a:r>
          </a:p>
          <a:p>
            <a:pPr algn="just">
              <a:spcBef>
                <a:spcPts val="0"/>
              </a:spcBef>
              <a:spcAft>
                <a:spcPts val="0"/>
              </a:spcAft>
              <a:defRPr/>
            </a:pPr>
            <a:r>
              <a:rPr lang="en-US" sz="3600" baseline="30000" dirty="0">
                <a:latin typeface="Calibri" panose="020F0502020204030204" pitchFamily="34" charset="0"/>
              </a:rPr>
              <a:t>20</a:t>
            </a:r>
            <a:r>
              <a:rPr lang="en-US" sz="3600" dirty="0">
                <a:latin typeface="Calibri" panose="020F0502020204030204" pitchFamily="34" charset="0"/>
              </a:rPr>
              <a:t> And He was saying, “That which proceeds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man</a:t>
            </a:r>
            <a:r>
              <a:rPr lang="en-US" sz="3600" dirty="0">
                <a:latin typeface="Calibri" panose="020F0502020204030204" pitchFamily="34" charset="0"/>
              </a:rPr>
              <a:t>, that is what defiles the man. </a:t>
            </a:r>
            <a:r>
              <a:rPr lang="en-US" sz="3600" baseline="30000" dirty="0">
                <a:latin typeface="Calibri" panose="020F0502020204030204" pitchFamily="34" charset="0"/>
              </a:rPr>
              <a:t>21</a:t>
            </a:r>
            <a:r>
              <a:rPr lang="en-US" sz="3600" dirty="0">
                <a:latin typeface="Calibri" panose="020F0502020204030204" pitchFamily="34" charset="0"/>
              </a:rPr>
              <a:t> “For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within, out of the heart</a:t>
            </a:r>
            <a:r>
              <a:rPr lang="en-US" sz="3600" dirty="0">
                <a:latin typeface="Calibri" panose="020F0502020204030204" pitchFamily="34" charset="0"/>
              </a:rPr>
              <a:t> of men, proceed the evil thoughts, fornications, thefts, murders, adulteries, </a:t>
            </a:r>
            <a:r>
              <a:rPr lang="en-US" sz="3600" baseline="30000" dirty="0">
                <a:latin typeface="Calibri" panose="020F0502020204030204" pitchFamily="34" charset="0"/>
              </a:rPr>
              <a:t>22</a:t>
            </a:r>
            <a:r>
              <a:rPr lang="en-US" sz="3600" dirty="0">
                <a:latin typeface="Calibri" panose="020F0502020204030204" pitchFamily="34" charset="0"/>
              </a:rPr>
              <a:t> deeds of coveting </a:t>
            </a:r>
            <a:r>
              <a:rPr lang="en-US" sz="3600" i="1" dirty="0">
                <a:latin typeface="Calibri" panose="020F0502020204030204" pitchFamily="34" charset="0"/>
              </a:rPr>
              <a:t>and</a:t>
            </a:r>
            <a:r>
              <a:rPr lang="en-US" sz="3600" dirty="0">
                <a:latin typeface="Calibri" panose="020F0502020204030204" pitchFamily="34" charset="0"/>
              </a:rPr>
              <a:t> wickedness, </a:t>
            </a:r>
            <a:r>
              <a:rPr lang="en-US" sz="3600" i="1" dirty="0">
                <a:latin typeface="Calibri" panose="020F0502020204030204" pitchFamily="34" charset="0"/>
              </a:rPr>
              <a:t>as well as</a:t>
            </a:r>
            <a:r>
              <a:rPr lang="en-US" sz="3600" dirty="0">
                <a:latin typeface="Calibri" panose="020F0502020204030204" pitchFamily="34" charset="0"/>
              </a:rPr>
              <a:t> deceit, sensuality, envy, slander, pride </a:t>
            </a:r>
            <a:r>
              <a:rPr lang="en-US" sz="3600" i="1" dirty="0">
                <a:latin typeface="Calibri" panose="020F0502020204030204" pitchFamily="34" charset="0"/>
              </a:rPr>
              <a:t>and</a:t>
            </a:r>
            <a:r>
              <a:rPr lang="en-US" sz="3600" dirty="0">
                <a:latin typeface="Calibri" panose="020F0502020204030204" pitchFamily="34" charset="0"/>
              </a:rPr>
              <a:t> foolishness. </a:t>
            </a:r>
            <a:r>
              <a:rPr lang="en-US" sz="3600" baseline="30000" dirty="0">
                <a:latin typeface="Calibri" panose="020F0502020204030204" pitchFamily="34" charset="0"/>
              </a:rPr>
              <a:t>23</a:t>
            </a:r>
            <a:r>
              <a:rPr lang="en-US" sz="3600" dirty="0">
                <a:latin typeface="Calibri" panose="020F0502020204030204" pitchFamily="34" charset="0"/>
              </a:rPr>
              <a:t> “All these evil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600" dirty="0">
                <a:latin typeface="Calibri" panose="020F0502020204030204" pitchFamily="34" charset="0"/>
              </a:rPr>
              <a:t> and defile the man.” </a:t>
            </a:r>
          </a:p>
        </p:txBody>
      </p:sp>
    </p:spTree>
    <p:extLst>
      <p:ext uri="{BB962C8B-B14F-4D97-AF65-F5344CB8AC3E}">
        <p14:creationId xmlns:p14="http://schemas.microsoft.com/office/powerpoint/2010/main" val="13019868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840C-C265-9831-AE62-C4979D9EBDD0}"/>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20BABE4C-FD72-9D0D-4B69-F9F277FFF327}"/>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85D33C37-0469-DB92-D2A8-7BD2070A3D3B}"/>
              </a:ext>
            </a:extLst>
          </p:cNvPr>
          <p:cNvSpPr>
            <a:spLocks noGrp="1" noChangeArrowheads="1"/>
          </p:cNvSpPr>
          <p:nvPr>
            <p:ph type="body" idx="1"/>
          </p:nvPr>
        </p:nvSpPr>
        <p:spPr>
          <a:xfrm>
            <a:off x="609599" y="1371600"/>
            <a:ext cx="9753601" cy="45720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 (cont’d)</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Heart (Mark 7:21; Eph 4:18)</a:t>
            </a:r>
          </a:p>
          <a:p>
            <a:pPr marL="1484313" lvl="2" indent="-454025" eaLnBrk="1" hangingPunct="1">
              <a:lnSpc>
                <a:spcPct val="90000"/>
              </a:lnSpc>
              <a:spcBef>
                <a:spcPts val="0"/>
              </a:spcBef>
              <a:spcAft>
                <a:spcPts val="1800"/>
              </a:spcAft>
            </a:pPr>
            <a:r>
              <a:rPr lang="en-US" altLang="en-US" b="1" u="sng" dirty="0">
                <a:solidFill>
                  <a:srgbClr val="FFFFCC"/>
                </a:solidFill>
                <a:effectLst>
                  <a:outerShdw blurRad="38100" dist="38100" dir="2700000" algn="tl">
                    <a:srgbClr val="000000">
                      <a:alpha val="43137"/>
                    </a:srgbClr>
                  </a:outerShdw>
                </a:effectLst>
              </a:rPr>
              <a:t>Body (Gen 3:19; Rom. 8:23)</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Total being (Rom 1:18–3:20)</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4" name="Picture 2">
            <a:extLst>
              <a:ext uri="{FF2B5EF4-FFF2-40B4-BE49-F238E27FC236}">
                <a16:creationId xmlns:a16="http://schemas.microsoft.com/office/drawing/2014/main" id="{7C89F8EE-9954-0807-CEC6-9FA407690C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3276" y="2667000"/>
            <a:ext cx="155912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19224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EF15F0E8-A67D-D1BD-3345-C0CB1E962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FE1E4402-6971-1460-9849-B7062E96C453}"/>
              </a:ext>
            </a:extLst>
          </p:cNvPr>
          <p:cNvSpPr>
            <a:spLocks noChangeArrowheads="1"/>
          </p:cNvSpPr>
          <p:nvPr/>
        </p:nvSpPr>
        <p:spPr bwMode="auto">
          <a:xfrm>
            <a:off x="609600" y="0"/>
            <a:ext cx="10972800" cy="2954338"/>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63492" name="Picture 3">
            <a:extLst>
              <a:ext uri="{FF2B5EF4-FFF2-40B4-BE49-F238E27FC236}">
                <a16:creationId xmlns:a16="http://schemas.microsoft.com/office/drawing/2014/main" id="{0AC84879-693F-2386-E18D-D5FF8CAE6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3048000"/>
            <a:ext cx="2606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D6668431-39F4-D09C-875F-DCCB9A373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1DD64CB4-F74E-75BD-866A-A46E9ECA9296}"/>
              </a:ext>
            </a:extLst>
          </p:cNvPr>
          <p:cNvSpPr>
            <a:spLocks noChangeArrowheads="1"/>
          </p:cNvSpPr>
          <p:nvPr/>
        </p:nvSpPr>
        <p:spPr bwMode="auto">
          <a:xfrm>
            <a:off x="609600" y="0"/>
            <a:ext cx="10972800" cy="2486025"/>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defRPr/>
            </a:pP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Cor. 4:16</a:t>
            </a:r>
            <a:endParaRPr lang="en-US" alt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decaying, yet our inner man is being renewed day by day.</a:t>
            </a:r>
          </a:p>
        </p:txBody>
      </p:sp>
      <p:pic>
        <p:nvPicPr>
          <p:cNvPr id="65540" name="Picture 1">
            <a:extLst>
              <a:ext uri="{FF2B5EF4-FFF2-40B4-BE49-F238E27FC236}">
                <a16:creationId xmlns:a16="http://schemas.microsoft.com/office/drawing/2014/main" id="{346F749B-BD88-1D53-D412-36CC58BEE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33" t="26666" r="10533" b="11111"/>
          <a:stretch>
            <a:fillRect/>
          </a:stretch>
        </p:blipFill>
        <p:spPr bwMode="auto">
          <a:xfrm>
            <a:off x="5246688" y="2438400"/>
            <a:ext cx="16986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7836-136C-6ED5-08F6-DCBF22F7E5DE}"/>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8BCA7602-AA5E-41C1-987B-35B73BC882DA}"/>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Total Depravity</a:t>
            </a:r>
          </a:p>
        </p:txBody>
      </p:sp>
      <p:sp>
        <p:nvSpPr>
          <p:cNvPr id="37891" name="Rectangle 3">
            <a:extLst>
              <a:ext uri="{FF2B5EF4-FFF2-40B4-BE49-F238E27FC236}">
                <a16:creationId xmlns:a16="http://schemas.microsoft.com/office/drawing/2014/main" id="{F3CD9C43-9765-312F-0A5F-672C35E6F065}"/>
              </a:ext>
            </a:extLst>
          </p:cNvPr>
          <p:cNvSpPr>
            <a:spLocks noGrp="1" noChangeArrowheads="1"/>
          </p:cNvSpPr>
          <p:nvPr>
            <p:ph type="body" idx="1"/>
          </p:nvPr>
        </p:nvSpPr>
        <p:spPr>
          <a:xfrm>
            <a:off x="609599" y="1371600"/>
            <a:ext cx="9753601" cy="4572000"/>
          </a:xfrm>
        </p:spPr>
        <p:txBody>
          <a:bodyPr/>
          <a:lstStyle/>
          <a:p>
            <a:pPr marL="569913" indent="-569913"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What total depravity </a:t>
            </a:r>
            <a:r>
              <a:rPr lang="en-US" altLang="en-US" b="1" i="1" u="sng" dirty="0">
                <a:solidFill>
                  <a:srgbClr val="FFFFCC"/>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Every area of man’s being is touched by sin (cont’d)</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Heart (Mark 7:21; Eph 4:18)</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Body (Gen 3:19; Rom. 8:23)</a:t>
            </a:r>
          </a:p>
          <a:p>
            <a:pPr marL="1484313" lvl="2" indent="-454025"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Total being (Rom 1:18–3:20)</a:t>
            </a:r>
          </a:p>
          <a:p>
            <a:pPr marL="1027113" lvl="1" indent="-457200" eaLnBrk="1" hangingPunct="1">
              <a:lnSpc>
                <a:spcPct val="90000"/>
              </a:lnSpc>
              <a:spcBef>
                <a:spcPts val="0"/>
              </a:spcBef>
              <a:spcAft>
                <a:spcPts val="1800"/>
              </a:spcAft>
            </a:pPr>
            <a:r>
              <a:rPr lang="en-US" altLang="en-US" dirty="0">
                <a:effectLst>
                  <a:outerShdw blurRad="38100" dist="38100" dir="2700000" algn="tl">
                    <a:srgbClr val="000000">
                      <a:alpha val="43137"/>
                    </a:srgbClr>
                  </a:outerShdw>
                </a:effectLst>
              </a:rPr>
              <a:t>Man is incapable of earning merit favor from God (Isa 64:6; Eph. 2:8-9)</a:t>
            </a:r>
          </a:p>
        </p:txBody>
      </p:sp>
      <p:pic>
        <p:nvPicPr>
          <p:cNvPr id="4" name="Picture 2">
            <a:extLst>
              <a:ext uri="{FF2B5EF4-FFF2-40B4-BE49-F238E27FC236}">
                <a16:creationId xmlns:a16="http://schemas.microsoft.com/office/drawing/2014/main" id="{D2491C9C-ACEC-3F6B-3D5D-156C09D191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23276" y="2667000"/>
            <a:ext cx="155912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3397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33172-BD3F-7BEA-5B6A-C5589756D77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4D9A2DA-BBE3-213A-7C0E-D79E3AE27CD2}"/>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C889E9DC-6A3D-B596-EAF8-25F0CF4F13F4}"/>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DDEAF483-FB6C-AE20-42AA-8B89361A74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13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1143000"/>
          </a:xfrm>
        </p:spPr>
        <p:txBody>
          <a:bodyPr/>
          <a:lstStyle/>
          <a:p>
            <a:pPr algn="ctr"/>
            <a:r>
              <a:rPr lang="en-US" sz="4000" dirty="0">
                <a:effectLst>
                  <a:outerShdw blurRad="38100" dist="38100" dir="2700000" algn="tl">
                    <a:srgbClr val="000000">
                      <a:alpha val="43137"/>
                    </a:srgbClr>
                  </a:outerShdw>
                </a:effectLst>
              </a:rPr>
              <a:t>Total Depravity = Inability</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53143" y="1905000"/>
            <a:ext cx="10885714" cy="26670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“T”</a:t>
            </a:r>
            <a:r>
              <a:rPr lang="en-US" sz="3600" dirty="0">
                <a:effectLst>
                  <a:outerShdw blurRad="38100" dist="38100" dir="2700000" algn="tl">
                    <a:srgbClr val="000000">
                      <a:alpha val="43137"/>
                    </a:srgbClr>
                  </a:outerShdw>
                </a:effectLst>
              </a:rPr>
              <a:t> stands for “Total Depravity.” Man is completely and wholly depraved and has no ability whatsoever to respond (repent or believe) to God until he is first “regenerated” by God.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756701"/>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1719354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a:t>
            </a:r>
            <a:r>
              <a:rPr lang="en-US" sz="3000" b="1" u="sng" dirty="0">
                <a:solidFill>
                  <a:srgbClr val="FFFFCC"/>
                </a:solidFill>
                <a:effectLst/>
              </a:rPr>
              <a:t>made us alive</a:t>
            </a:r>
            <a:r>
              <a:rPr lang="en-US" sz="3000" b="1" dirty="0">
                <a:solidFill>
                  <a:srgbClr val="FFFFCC"/>
                </a:solidFill>
                <a:effectLst/>
              </a:rPr>
              <a:t> </a:t>
            </a:r>
            <a:r>
              <a:rPr lang="en-US" sz="3000" dirty="0">
                <a:effectLst/>
              </a:rPr>
              <a:t>together with Christ (by grace you have been saved)”</a:t>
            </a:r>
          </a:p>
        </p:txBody>
      </p:sp>
    </p:spTree>
    <p:extLst>
      <p:ext uri="{BB962C8B-B14F-4D97-AF65-F5344CB8AC3E}">
        <p14:creationId xmlns:p14="http://schemas.microsoft.com/office/powerpoint/2010/main" val="10853004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81400" y="2738497"/>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defines spiritual death as the state of being “incapable of any life with God [before salvation]. Our hearts were like a stone toward God (Ephesians 4:18; Ezekiel 36:26).” </a:t>
            </a:r>
            <a:endParaRPr lang="en-US" alt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9138" y="2591617"/>
            <a:ext cx="2747421" cy="3732983"/>
          </a:xfrm>
          <a:prstGeom prst="rect">
            <a:avLst/>
          </a:prstGeom>
          <a:noFill/>
          <a:ln w="38100">
            <a:solidFill>
              <a:schemeClr val="bg1"/>
            </a:solidFill>
            <a:miter lim="800000"/>
            <a:headEnd/>
            <a:tailEnd/>
          </a:ln>
        </p:spPr>
      </p:pic>
      <p:sp>
        <p:nvSpPr>
          <p:cNvPr id="2" name="Rectangle 1"/>
          <p:cNvSpPr/>
          <p:nvPr/>
        </p:nvSpPr>
        <p:spPr>
          <a:xfrm>
            <a:off x="2142461" y="232938"/>
            <a:ext cx="7907079" cy="172354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(Minneapolis, MN: Desiring God Ministries, 1997), Desiring God website, March 1, 1998.</a:t>
            </a:r>
            <a:endParaRPr lang="en-US"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945883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DD1E-CCCC-4C79-8161-9DFF71566C4D}"/>
              </a:ext>
            </a:extLst>
          </p:cNvPr>
          <p:cNvSpPr>
            <a:spLocks noGrp="1"/>
          </p:cNvSpPr>
          <p:nvPr>
            <p:ph type="title"/>
          </p:nvPr>
        </p:nvSpPr>
        <p:spPr>
          <a:xfrm>
            <a:off x="2590800" y="228600"/>
            <a:ext cx="7010400" cy="762000"/>
          </a:xfrm>
        </p:spPr>
        <p:txBody>
          <a:bodyPr/>
          <a:lstStyle/>
          <a:p>
            <a:pPr algn="ct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Westminster Confession 10:1</a:t>
            </a:r>
          </a:p>
        </p:txBody>
      </p:sp>
      <p:sp>
        <p:nvSpPr>
          <p:cNvPr id="3" name="Content Placeholder 2">
            <a:extLst>
              <a:ext uri="{FF2B5EF4-FFF2-40B4-BE49-F238E27FC236}">
                <a16:creationId xmlns:a16="http://schemas.microsoft.com/office/drawing/2014/main" id="{957D0A10-1BC4-4533-A7AA-71FA0527B14F}"/>
              </a:ext>
            </a:extLst>
          </p:cNvPr>
          <p:cNvSpPr>
            <a:spLocks noGrp="1"/>
          </p:cNvSpPr>
          <p:nvPr>
            <p:ph idx="1"/>
          </p:nvPr>
        </p:nvSpPr>
        <p:spPr>
          <a:xfrm>
            <a:off x="609600" y="1143000"/>
            <a:ext cx="10972800" cy="4953000"/>
          </a:xfrm>
        </p:spPr>
        <p:txBody>
          <a:bodyPr/>
          <a:lstStyle/>
          <a:p>
            <a:pPr marL="0" indent="0" algn="just">
              <a:spcBef>
                <a:spcPts val="0"/>
              </a:spcBef>
              <a:buNone/>
            </a:pPr>
            <a:r>
              <a:rPr lang="en-US" i="1" dirty="0">
                <a:effectLst>
                  <a:outerShdw blurRad="38100" dist="38100" dir="2700000" algn="tl">
                    <a:srgbClr val="000000">
                      <a:alpha val="43137"/>
                    </a:srgbClr>
                  </a:outerShdw>
                </a:effectLst>
              </a:rPr>
              <a:t>Westminster Confession </a:t>
            </a:r>
            <a:r>
              <a:rPr lang="en-US" dirty="0">
                <a:effectLst>
                  <a:outerShdw blurRad="38100" dist="38100" dir="2700000" algn="tl">
                    <a:srgbClr val="000000">
                      <a:alpha val="43137"/>
                    </a:srgbClr>
                  </a:outerShdw>
                </a:effectLst>
              </a:rPr>
              <a:t>10:1</a:t>
            </a:r>
            <a:r>
              <a:rPr lang="en-US" i="1" dirty="0">
                <a:effectLst>
                  <a:outerShdw blurRad="38100" dist="38100" dir="2700000" algn="tl">
                    <a:srgbClr val="000000">
                      <a:alpha val="43137"/>
                    </a:srgbClr>
                  </a:outerShdw>
                </a:effectLst>
              </a:rPr>
              <a:t>. </a:t>
            </a:r>
            <a:r>
              <a:rPr lang="en-US" dirty="0">
                <a:effectLst/>
              </a:rPr>
              <a:t>All those whom God hath predestinated unto life, and those only, He is pleased in His appointed and accepted time effectually to call, by His Word and Spirit, out of that state of sin and death, in which they are by nature, to grace and salvation by Jesus Christ; enlightening their minds spiritually and </a:t>
            </a:r>
            <a:r>
              <a:rPr lang="en-US" dirty="0" err="1">
                <a:effectLst/>
              </a:rPr>
              <a:t>savingly</a:t>
            </a:r>
            <a:r>
              <a:rPr lang="en-US" dirty="0">
                <a:effectLst/>
              </a:rPr>
              <a:t> to understand the things of God, </a:t>
            </a:r>
            <a:r>
              <a:rPr lang="en-US" b="1" i="1" u="sng" dirty="0">
                <a:solidFill>
                  <a:srgbClr val="FFFFCC"/>
                </a:solidFill>
                <a:effectLst/>
              </a:rPr>
              <a:t>taking away their heart of stone</a:t>
            </a:r>
            <a:r>
              <a:rPr lang="en-US" dirty="0">
                <a:effectLst/>
              </a:rPr>
              <a:t>, and giving unto them a heart of flesh; renewing their wills, and, by His almighty power determining them to that which is good, and effectually drawing them to Jesus Christ: yet so, as they come most freely, being made willing by His grace.</a:t>
            </a:r>
          </a:p>
        </p:txBody>
      </p:sp>
    </p:spTree>
    <p:extLst>
      <p:ext uri="{BB962C8B-B14F-4D97-AF65-F5344CB8AC3E}">
        <p14:creationId xmlns:p14="http://schemas.microsoft.com/office/powerpoint/2010/main" val="9107576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latin typeface="Calibri" pitchFamily="34" charset="0"/>
                <a:cs typeface="Calibri" pitchFamily="34" charset="0"/>
              </a:rPr>
              <a:t>T</a:t>
            </a:r>
            <a:r>
              <a:rPr lang="en-US" sz="3600" dirty="0">
                <a:latin typeface="Calibri" pitchFamily="34" charset="0"/>
                <a:cs typeface="Calibri" pitchFamily="34" charset="0"/>
              </a:rPr>
              <a:t>otal Depravity</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9304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35872"/>
            <a:ext cx="10972800" cy="4174328"/>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Gerstner argues that if John 3: 16 “is supposed to teach that God so loved everyone in the world that He gave His only Son to provide them an opportunity to be saved by faith... such love on God’s part... would be a refinement of cruelty…. Offering a gift of life to </a:t>
            </a:r>
            <a:r>
              <a:rPr lang="en-US" sz="3200" b="1" u="sng" dirty="0">
                <a:solidFill>
                  <a:srgbClr val="FFFFCC"/>
                </a:solidFill>
                <a:latin typeface="Calibri" panose="020F0502020204030204" pitchFamily="34" charset="0"/>
                <a:cs typeface="Calibri" panose="020F0502020204030204" pitchFamily="34" charset="0"/>
              </a:rPr>
              <a:t>a spiritual corpse</a:t>
            </a:r>
            <a:r>
              <a:rPr lang="en-US" sz="3200" dirty="0">
                <a:latin typeface="Calibri" panose="020F0502020204030204" pitchFamily="34" charset="0"/>
                <a:cs typeface="Calibri" panose="020F0502020204030204" pitchFamily="34" charset="0"/>
              </a:rPr>
              <a:t>, a brilliant sunset to a blind man, and a reward to a legless cripple if only he will come and get it, are horrible mockeries.”</a:t>
            </a:r>
          </a:p>
        </p:txBody>
      </p:sp>
      <p:sp>
        <p:nvSpPr>
          <p:cNvPr id="6" name="Rectangle 2"/>
          <p:cNvSpPr>
            <a:spLocks noChangeArrowheads="1"/>
          </p:cNvSpPr>
          <p:nvPr/>
        </p:nvSpPr>
        <p:spPr bwMode="auto">
          <a:xfrm>
            <a:off x="2625013" y="193249"/>
            <a:ext cx="6941975" cy="914400"/>
          </a:xfrm>
          <a:prstGeom prst="rect">
            <a:avLst/>
          </a:prstGeom>
          <a:noFill/>
          <a:ln w="9525">
            <a:noFill/>
            <a:miter lim="800000"/>
            <a:headEnd/>
            <a:tailEnd/>
          </a:ln>
          <a:effectLst/>
        </p:spPr>
        <p:txBody>
          <a:bodyPr anchor="ct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H. Gerstner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81150" y="6096000"/>
            <a:ext cx="902970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John H. Gerstner, </a:t>
            </a:r>
            <a:r>
              <a:rPr lang="en-US" sz="2000" i="1" dirty="0">
                <a:latin typeface="Calibri" panose="020F0502020204030204" pitchFamily="34" charset="0"/>
                <a:cs typeface="Calibri" panose="020F0502020204030204" pitchFamily="34" charset="0"/>
              </a:rPr>
              <a:t>Wrongly Dividing the Word of Truth: A Critique of Dispensationalism </a:t>
            </a:r>
            <a:r>
              <a:rPr lang="en-US" sz="2000" dirty="0">
                <a:latin typeface="Calibri" panose="020F0502020204030204" pitchFamily="34" charset="0"/>
                <a:cs typeface="Calibri" panose="020F0502020204030204" pitchFamily="34" charset="0"/>
              </a:rPr>
              <a:t>(Brentwood, TN: </a:t>
            </a:r>
            <a:r>
              <a:rPr lang="en-US" sz="2000" dirty="0" err="1">
                <a:latin typeface="Calibri" panose="020F0502020204030204" pitchFamily="34" charset="0"/>
                <a:cs typeface="Calibri" panose="020F0502020204030204" pitchFamily="34" charset="0"/>
              </a:rPr>
              <a:t>Wolgemuth</a:t>
            </a:r>
            <a:r>
              <a:rPr lang="en-US" sz="2000" dirty="0">
                <a:latin typeface="Calibri" panose="020F0502020204030204" pitchFamily="34" charset="0"/>
                <a:cs typeface="Calibri" panose="020F0502020204030204" pitchFamily="34" charset="0"/>
              </a:rPr>
              <a:t> and Hyatt, Publishers, Inc., 1991), 124.</a:t>
            </a:r>
          </a:p>
        </p:txBody>
      </p:sp>
    </p:spTree>
    <p:extLst>
      <p:ext uri="{BB962C8B-B14F-4D97-AF65-F5344CB8AC3E}">
        <p14:creationId xmlns:p14="http://schemas.microsoft.com/office/powerpoint/2010/main" val="32756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914400" y="6019800"/>
            <a:ext cx="10363200" cy="762000"/>
          </a:xfrm>
        </p:spPr>
        <p:txBody>
          <a:bodyPr anchor="ct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65-66; quoting Warburton, </a:t>
            </a:r>
            <a:r>
              <a:rPr lang="en-US" sz="2000" i="1" dirty="0">
                <a:solidFill>
                  <a:schemeClr val="tx1"/>
                </a:solidFill>
              </a:rPr>
              <a:t>Calvinism</a:t>
            </a:r>
            <a:r>
              <a:rPr lang="en-US" sz="2000" dirty="0">
                <a:solidFill>
                  <a:schemeClr val="tx1"/>
                </a:solidFill>
              </a:rPr>
              <a:t>, p. 48.</a:t>
            </a:r>
            <a:endParaRPr lang="en-US" altLang="en-US" sz="2000" dirty="0">
              <a:solidFill>
                <a:schemeClr val="tx1"/>
              </a:solidFill>
            </a:endParaRPr>
          </a:p>
        </p:txBody>
      </p:sp>
      <p:sp>
        <p:nvSpPr>
          <p:cNvPr id="105475" name="Content Placeholder 2"/>
          <p:cNvSpPr>
            <a:spLocks noGrp="1"/>
          </p:cNvSpPr>
          <p:nvPr>
            <p:ph idx="1"/>
          </p:nvPr>
        </p:nvSpPr>
        <p:spPr>
          <a:xfrm>
            <a:off x="657535" y="1185137"/>
            <a:ext cx="10924866" cy="2976850"/>
          </a:xfrm>
        </p:spPr>
        <p:txBody>
          <a:bodyPr/>
          <a:lstStyle/>
          <a:p>
            <a:pPr marL="0" indent="0" algn="just" eaLnBrk="1" hangingPunct="1">
              <a:buNone/>
            </a:pPr>
            <a:r>
              <a:rPr lang="en-US" altLang="en-US" sz="2600" dirty="0"/>
              <a:t>“</a:t>
            </a:r>
            <a:r>
              <a:rPr lang="en-US" altLang="en-US" sz="2600" dirty="0">
                <a:effectLst/>
              </a:rPr>
              <a:t>In</a:t>
            </a:r>
            <a:r>
              <a:rPr lang="en-US" altLang="en-US" sz="2600" dirty="0"/>
              <a:t> </a:t>
            </a:r>
            <a:r>
              <a:rPr lang="en-US" sz="2600" dirty="0">
                <a:effectLst/>
              </a:rPr>
              <a:t>the Epistle to the Ephesians Paul declares that Prior to the quickening of the Spirit of God each individual soul lies dead in trespasses and sins. Now it will surely be admitted that to be dead, and to be dead in sin, is clear and positive evidence that there is neither aptitude nor power remaining for the performance of any spiritual action. If a man were dead, in a natural and physical sense, it would at once be readily granted that there is no further possibility of that man being able to perform any physical actions. A </a:t>
            </a:r>
            <a:r>
              <a:rPr lang="en-US" sz="2600" b="1" u="sng" dirty="0">
                <a:solidFill>
                  <a:srgbClr val="FFFFCC"/>
                </a:solidFill>
                <a:effectLst/>
              </a:rPr>
              <a:t>corpse</a:t>
            </a:r>
            <a:r>
              <a:rPr lang="en-US" sz="2600" dirty="0">
                <a:effectLst/>
              </a:rPr>
              <a:t> cannot act in any way whatsoever, and that man would be reckoned to have taken leave of his senses who asserted that it could. If a man is dead spiritually, therefore, it is surely equally as evident that he is unable to perform any spiritual actions, and thus the doctrine of man's moral inability rests upon strong Scriptural evidence</a:t>
            </a:r>
            <a:r>
              <a:rPr lang="en-US" altLang="en-US" sz="2600" dirty="0"/>
              <a:t>.”</a:t>
            </a:r>
          </a:p>
        </p:txBody>
      </p:sp>
      <p:sp>
        <p:nvSpPr>
          <p:cNvPr id="5" name="Title 1"/>
          <p:cNvSpPr txBox="1">
            <a:spLocks/>
          </p:cNvSpPr>
          <p:nvPr/>
        </p:nvSpPr>
        <p:spPr>
          <a:xfrm>
            <a:off x="4343400" y="152400"/>
            <a:ext cx="3505200" cy="910498"/>
          </a:xfrm>
          <a:prstGeom prst="rect">
            <a:avLst/>
          </a:prstGeom>
        </p:spPr>
        <p:txBody>
          <a:bodyPr numCol="1"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172652074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4217565" y="241169"/>
            <a:ext cx="375687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64-65</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819150" y="6324600"/>
            <a:ext cx="105537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The Gospel According to the Apostles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(Dallas: Word, 1993), 64-65.</a:t>
            </a:r>
          </a:p>
        </p:txBody>
      </p:sp>
    </p:spTree>
    <p:extLst>
      <p:ext uri="{BB962C8B-B14F-4D97-AF65-F5344CB8AC3E}">
        <p14:creationId xmlns:p14="http://schemas.microsoft.com/office/powerpoint/2010/main" val="1587503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1600200"/>
            <a:ext cx="10874829" cy="25908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Samuel H. Turner says being spiritually dead is “a state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insensibility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impressions of true religion, so that the party denoted thereby is uninfluenced by its sanctions and representations. . . . It expresses also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inability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raise oneself from the condition denoted by the word.”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Samuel H. Turner </a:t>
            </a:r>
          </a:p>
        </p:txBody>
      </p:sp>
      <p:sp>
        <p:nvSpPr>
          <p:cNvPr id="5" name="TextBox 4">
            <a:extLst>
              <a:ext uri="{FF2B5EF4-FFF2-40B4-BE49-F238E27FC236}">
                <a16:creationId xmlns:a16="http://schemas.microsoft.com/office/drawing/2014/main" id="{A1F1FC46-90B7-48AA-9E97-425A5CBBBB0C}"/>
              </a:ext>
            </a:extLst>
          </p:cNvPr>
          <p:cNvSpPr txBox="1"/>
          <p:nvPr/>
        </p:nvSpPr>
        <p:spPr>
          <a:xfrm>
            <a:off x="1371600" y="59436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Samuel H. Turner, </a:t>
            </a:r>
            <a:r>
              <a:rPr lang="en-US" i="1" dirty="0">
                <a:latin typeface="Calibri" panose="020F0502020204030204" pitchFamily="34" charset="0"/>
                <a:cs typeface="Calibri" panose="020F0502020204030204" pitchFamily="34" charset="0"/>
              </a:rPr>
              <a:t>The Epistle to the Ephesians in Greek and English: With an Analysis and Exegetical Commentary</a:t>
            </a:r>
            <a:r>
              <a:rPr lang="en-US" dirty="0">
                <a:latin typeface="Calibri" panose="020F0502020204030204" pitchFamily="34" charset="0"/>
                <a:cs typeface="Calibri" panose="020F0502020204030204" pitchFamily="34" charset="0"/>
              </a:rPr>
              <a:t> [New York: Dana, 1856], 43– 44. </a:t>
            </a:r>
          </a:p>
        </p:txBody>
      </p:sp>
    </p:spTree>
    <p:extLst>
      <p:ext uri="{BB962C8B-B14F-4D97-AF65-F5344CB8AC3E}">
        <p14:creationId xmlns:p14="http://schemas.microsoft.com/office/powerpoint/2010/main" val="3742995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2728372"/>
            <a:ext cx="10874829" cy="1401257"/>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“Unregenerate men who are enemies of God most assuredly respond to God: in a universally negative fashion.”</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2914650" y="5867400"/>
            <a:ext cx="6362701"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James R. White, </a:t>
            </a:r>
            <a:r>
              <a:rPr lang="en-US" i="1" dirty="0">
                <a:latin typeface="Calibri" panose="020F0502020204030204" pitchFamily="34" charset="0"/>
                <a:cs typeface="Calibri" panose="020F0502020204030204" pitchFamily="34" charset="0"/>
              </a:rPr>
              <a:t>The Potter’s Freedom</a:t>
            </a:r>
            <a:r>
              <a:rPr lang="en-US" dirty="0">
                <a:latin typeface="Calibri" panose="020F0502020204030204" pitchFamily="34" charset="0"/>
                <a:cs typeface="Calibri" panose="020F0502020204030204" pitchFamily="34" charset="0"/>
              </a:rPr>
              <a:t> (Amityville, NY: Calvary Press Publishing, 2000), 98.</a:t>
            </a:r>
          </a:p>
        </p:txBody>
      </p:sp>
    </p:spTree>
    <p:extLst>
      <p:ext uri="{BB962C8B-B14F-4D97-AF65-F5344CB8AC3E}">
        <p14:creationId xmlns:p14="http://schemas.microsoft.com/office/powerpoint/2010/main" val="44439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2438400"/>
            <a:ext cx="10874829" cy="1401257"/>
          </a:xfrm>
          <a:prstGeom prst="rect">
            <a:avLst/>
          </a:prstGeom>
          <a:noFill/>
          <a:ln w="9525">
            <a:noFill/>
            <a:miter lim="800000"/>
            <a:headEnd/>
            <a:tailEnd/>
          </a:ln>
          <a:effectLst/>
        </p:spPr>
        <p:txBody>
          <a:bodyPr anchor="ctr"/>
          <a:lstStyle/>
          <a:p>
            <a:pPr algn="ct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corpse does not cry out for help.”</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Arthur Custance </a:t>
            </a:r>
          </a:p>
        </p:txBody>
      </p:sp>
      <p:sp>
        <p:nvSpPr>
          <p:cNvPr id="3" name="TextBox 2">
            <a:extLst>
              <a:ext uri="{FF2B5EF4-FFF2-40B4-BE49-F238E27FC236}">
                <a16:creationId xmlns:a16="http://schemas.microsoft.com/office/drawing/2014/main" id="{8EE002FD-3B48-499C-A419-5390C6A53357}"/>
              </a:ext>
            </a:extLst>
          </p:cNvPr>
          <p:cNvSpPr txBox="1"/>
          <p:nvPr/>
        </p:nvSpPr>
        <p:spPr>
          <a:xfrm>
            <a:off x="824593" y="6248400"/>
            <a:ext cx="10542814"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Arthur Custance, </a:t>
            </a:r>
            <a:r>
              <a:rPr lang="en-US" i="1" dirty="0">
                <a:latin typeface="Calibri" panose="020F0502020204030204" pitchFamily="34" charset="0"/>
                <a:cs typeface="Calibri" panose="020F0502020204030204" pitchFamily="34" charset="0"/>
              </a:rPr>
              <a:t>The Sovereignty of Grace</a:t>
            </a:r>
            <a:r>
              <a:rPr lang="en-US" dirty="0">
                <a:latin typeface="Calibri" panose="020F0502020204030204" pitchFamily="34" charset="0"/>
                <a:cs typeface="Calibri" panose="020F0502020204030204" pitchFamily="34" charset="0"/>
              </a:rPr>
              <a:t> (P &amp; R Press; First Edition, 1979), p. 18.</a:t>
            </a:r>
          </a:p>
        </p:txBody>
      </p:sp>
    </p:spTree>
    <p:extLst>
      <p:ext uri="{BB962C8B-B14F-4D97-AF65-F5344CB8AC3E}">
        <p14:creationId xmlns:p14="http://schemas.microsoft.com/office/powerpoint/2010/main" val="1584227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929493" y="2728372"/>
            <a:ext cx="8333015"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“A [spiritually] dead man … cannot exercise faith in Jesus Christ.”</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Gordon H. Clark </a:t>
            </a:r>
          </a:p>
        </p:txBody>
      </p:sp>
      <p:sp>
        <p:nvSpPr>
          <p:cNvPr id="3" name="TextBox 2">
            <a:extLst>
              <a:ext uri="{FF2B5EF4-FFF2-40B4-BE49-F238E27FC236}">
                <a16:creationId xmlns:a16="http://schemas.microsoft.com/office/drawing/2014/main" id="{8EE002FD-3B48-499C-A419-5390C6A53357}"/>
              </a:ext>
            </a:extLst>
          </p:cNvPr>
          <p:cNvSpPr txBox="1"/>
          <p:nvPr/>
        </p:nvSpPr>
        <p:spPr>
          <a:xfrm>
            <a:off x="2691493" y="5867400"/>
            <a:ext cx="68090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Gordon H. Clark, </a:t>
            </a:r>
            <a:r>
              <a:rPr lang="en-US" i="1" dirty="0">
                <a:latin typeface="Calibri" panose="020F0502020204030204" pitchFamily="34" charset="0"/>
                <a:cs typeface="Calibri" panose="020F0502020204030204" pitchFamily="34" charset="0"/>
              </a:rPr>
              <a:t>Predestination</a:t>
            </a:r>
            <a:r>
              <a:rPr lang="en-US" dirty="0">
                <a:latin typeface="Calibri" panose="020F0502020204030204" pitchFamily="34" charset="0"/>
                <a:cs typeface="Calibri" panose="020F0502020204030204" pitchFamily="34" charset="0"/>
              </a:rPr>
              <a:t> (Phillipsburg, NJ: Presbyterian and Reformed Publishing, 1987), p. 102.</a:t>
            </a:r>
          </a:p>
        </p:txBody>
      </p:sp>
    </p:spTree>
    <p:extLst>
      <p:ext uri="{BB962C8B-B14F-4D97-AF65-F5344CB8AC3E}">
        <p14:creationId xmlns:p14="http://schemas.microsoft.com/office/powerpoint/2010/main" val="1600029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1" y="1371601"/>
            <a:ext cx="10972800" cy="22098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400" dirty="0">
                <a:latin typeface="Calibri" panose="020F0502020204030204" pitchFamily="34" charset="0"/>
                <a:cs typeface="Calibri" panose="020F0502020204030204" pitchFamily="34" charset="0"/>
              </a:rPr>
              <a:t>“Faith is a spiritual grace, the fruit of the spiritual nature, and because the unregenerate are spiritually dead – ‘dead in trespasses and sins’ – then it follows that faith from them is impossible, for a dead man cannot believe anything.”</a:t>
            </a:r>
            <a:endParaRPr lang="en-US" sz="3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57.</a:t>
            </a:r>
          </a:p>
        </p:txBody>
      </p:sp>
      <p:pic>
        <p:nvPicPr>
          <p:cNvPr id="5" name="Picture 4">
            <a:extLst>
              <a:ext uri="{FF2B5EF4-FFF2-40B4-BE49-F238E27FC236}">
                <a16:creationId xmlns:a16="http://schemas.microsoft.com/office/drawing/2014/main" id="{99B5433F-9B70-446C-B779-540D052A2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4162400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057400" y="2728372"/>
            <a:ext cx="8077200" cy="1401257"/>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sinner is of himself neither capable nor willing to receive that salvation.”</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Herman Hoeksema </a:t>
            </a:r>
          </a:p>
        </p:txBody>
      </p:sp>
      <p:sp>
        <p:nvSpPr>
          <p:cNvPr id="3" name="TextBox 2">
            <a:extLst>
              <a:ext uri="{FF2B5EF4-FFF2-40B4-BE49-F238E27FC236}">
                <a16:creationId xmlns:a16="http://schemas.microsoft.com/office/drawing/2014/main" id="{8EE002FD-3B48-499C-A419-5390C6A53357}"/>
              </a:ext>
            </a:extLst>
          </p:cNvPr>
          <p:cNvSpPr txBox="1"/>
          <p:nvPr/>
        </p:nvSpPr>
        <p:spPr>
          <a:xfrm>
            <a:off x="1371600" y="5486400"/>
            <a:ext cx="9628414" cy="156966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Herman Hoeksema, </a:t>
            </a:r>
            <a:r>
              <a:rPr lang="en-US" i="1" dirty="0">
                <a:latin typeface="Calibri" panose="020F0502020204030204" pitchFamily="34" charset="0"/>
                <a:cs typeface="Calibri" panose="020F0502020204030204" pitchFamily="34" charset="0"/>
              </a:rPr>
              <a:t>Whosoever Will </a:t>
            </a:r>
            <a:r>
              <a:rPr lang="en-US" dirty="0">
                <a:latin typeface="Calibri" panose="020F0502020204030204" pitchFamily="34" charset="0"/>
                <a:cs typeface="Calibri" panose="020F0502020204030204" pitchFamily="34" charset="0"/>
              </a:rPr>
              <a:t>(Grand Rapids, MI: </a:t>
            </a:r>
            <a:r>
              <a:rPr lang="en-US" dirty="0" err="1">
                <a:latin typeface="Calibri" panose="020F0502020204030204" pitchFamily="34" charset="0"/>
                <a:cs typeface="Calibri" panose="020F0502020204030204" pitchFamily="34" charset="0"/>
              </a:rPr>
              <a:t>Eerdman’s</a:t>
            </a:r>
            <a:r>
              <a:rPr lang="en-US" dirty="0">
                <a:latin typeface="Calibri" panose="020F0502020204030204" pitchFamily="34" charset="0"/>
                <a:cs typeface="Calibri" panose="020F0502020204030204" pitchFamily="34" charset="0"/>
              </a:rPr>
              <a:t> Publishing Company, First Edition 1945, reprinted 1973), p. 14.</a:t>
            </a:r>
          </a:p>
          <a:p>
            <a:pPr algn="ctr"/>
            <a:endParaRPr lang="en-US" dirty="0">
              <a:latin typeface="Calibri" panose="020F0502020204030204" pitchFamily="34" charset="0"/>
              <a:cs typeface="Calibri" panose="020F0502020204030204" pitchFamily="34" charset="0"/>
            </a:endParaRPr>
          </a:p>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82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4953000"/>
          </a:xfrm>
          <a:prstGeom prst="rect">
            <a:avLst/>
          </a:prstGeom>
          <a:noFill/>
          <a:ln w="9525">
            <a:noFill/>
            <a:miter lim="800000"/>
            <a:headEnd/>
            <a:tailEnd/>
          </a:ln>
          <a:effectLst/>
        </p:spPr>
        <p:txBody>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of the fall, man is an unable of himself to savingly believe the gospel. The sinner is dead, blind, and deaf to the things of God; his heart is deceitful and desperately corrupt. His will is not free, it is in bondage to his evil nature, therefore, he will not – indeed he cannot – choose good over evil in the spiritual realm. Consequently, it takes much more than the Spirit’s assistance to bring a sinner to Christ – it takes regeneration by which He makes the sinner alive and gives him a new nature. Faith is not something man contributes to salvation, but is itself a part of God‘s gift of salvation – it is God’s gift to the sinner, not the sinner’s gift to God.”</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2514600" y="6172201"/>
            <a:ext cx="7162800" cy="584775"/>
          </a:xfrm>
          <a:prstGeom prst="rect">
            <a:avLst/>
          </a:prstGeom>
          <a:noFill/>
        </p:spPr>
        <p:txBody>
          <a:bodyPr wrap="square" rtlCol="0" anchor="ctr">
            <a:spAutoFit/>
          </a:bodyPr>
          <a:lstStyle/>
          <a:p>
            <a:pPr algn="ctr"/>
            <a:r>
              <a:rPr lang="en-US" sz="1600" dirty="0">
                <a:latin typeface="Calibri" panose="020F0502020204030204" pitchFamily="34" charset="0"/>
                <a:cs typeface="Calibri" panose="020F0502020204030204" pitchFamily="34" charset="0"/>
              </a:rPr>
              <a:t>David N. Steele, Curtis C. Thomas, and S. Lance Quinn, </a:t>
            </a:r>
            <a:r>
              <a:rPr lang="en-US" sz="1600" i="1" dirty="0">
                <a:latin typeface="Calibri" panose="020F0502020204030204" pitchFamily="34" charset="0"/>
                <a:cs typeface="Calibri" panose="020F0502020204030204" pitchFamily="34" charset="0"/>
              </a:rPr>
              <a:t>The Five Points of Calvinism</a:t>
            </a:r>
            <a:r>
              <a:rPr lang="en-US" sz="1600" dirty="0">
                <a:latin typeface="Calibri" panose="020F0502020204030204" pitchFamily="34" charset="0"/>
                <a:cs typeface="Calibri" panose="020F0502020204030204" pitchFamily="34" charset="0"/>
              </a:rPr>
              <a:t>, 2nd ed. (Phillipsburg, NJ: Presbyterian and Reformed Publishing, 1963), 5-6.</a:t>
            </a:r>
          </a:p>
        </p:txBody>
      </p:sp>
    </p:spTree>
    <p:extLst>
      <p:ext uri="{BB962C8B-B14F-4D97-AF65-F5344CB8AC3E}">
        <p14:creationId xmlns:p14="http://schemas.microsoft.com/office/powerpoint/2010/main" val="851328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3048000" y="2209800"/>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dirty="0"/>
              <a:t>John Piper writes, “The doctrines of grace (Total depravity, Unconditional election, Limited atonement, Irresistible grace, Perseverance of the saints) are the warp and woof of the </a:t>
            </a:r>
            <a:r>
              <a:rPr lang="en-US" b="1" u="sng" dirty="0">
                <a:solidFill>
                  <a:srgbClr val="FFFFCC"/>
                </a:solidFill>
              </a:rPr>
              <a:t>biblical</a:t>
            </a:r>
            <a:r>
              <a:rPr lang="en-US" dirty="0"/>
              <a:t> gospel cherished by so many saints for centuries.”</a:t>
            </a:r>
          </a:p>
        </p:txBody>
      </p:sp>
      <p:sp>
        <p:nvSpPr>
          <p:cNvPr id="93187" name="TextBox 2"/>
          <p:cNvSpPr txBox="1">
            <a:spLocks noChangeArrowheads="1"/>
          </p:cNvSpPr>
          <p:nvPr/>
        </p:nvSpPr>
        <p:spPr bwMode="auto">
          <a:xfrm>
            <a:off x="3581400" y="228601"/>
            <a:ext cx="50292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John Piper</a:t>
            </a:r>
          </a:p>
          <a:p>
            <a:pPr algn="ct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John Piper, </a:t>
            </a:r>
            <a:r>
              <a:rPr lang="en-US" sz="1400" i="1" dirty="0">
                <a:effectLst>
                  <a:outerShdw blurRad="38100" dist="38100" dir="2700000" algn="tl">
                    <a:srgbClr val="000000">
                      <a:alpha val="43137"/>
                    </a:srgbClr>
                  </a:outerShdw>
                </a:effectLst>
                <a:cs typeface="Calibri" panose="020F0502020204030204" pitchFamily="34" charset="0"/>
              </a:rPr>
              <a:t>tulip: The Pursuit of God’s Glory in Salvation</a:t>
            </a:r>
            <a:r>
              <a:rPr lang="en-US" sz="1400" dirty="0">
                <a:effectLst>
                  <a:outerShdw blurRad="38100" dist="38100" dir="2700000" algn="tl">
                    <a:srgbClr val="000000">
                      <a:alpha val="43137"/>
                    </a:srgbClr>
                  </a:outerShdw>
                </a:effectLst>
                <a:cs typeface="Calibri" panose="020F0502020204030204" pitchFamily="34" charset="0"/>
              </a:rPr>
              <a:t> (Minneapolis, MN: Bethlehem Baptist Church, 2000), back cover.</a:t>
            </a:r>
          </a:p>
        </p:txBody>
      </p:sp>
      <p:pic>
        <p:nvPicPr>
          <p:cNvPr id="5" name="Picture 2" descr="Image result for john piper">
            <a:extLst>
              <a:ext uri="{FF2B5EF4-FFF2-40B4-BE49-F238E27FC236}">
                <a16:creationId xmlns:a16="http://schemas.microsoft.com/office/drawing/2014/main" id="{54080D7C-6B4E-400A-8673-54C2191F5E0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2465352"/>
            <a:ext cx="2209800" cy="192729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92334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A7C0F-E45E-432D-EB2C-D9A8F89861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685783" eaLnBrk="1" hangingPunct="1">
              <a:spcBef>
                <a:spcPts val="0"/>
              </a:spcBef>
              <a:spcAft>
                <a:spcPts val="900"/>
              </a:spcAft>
              <a:buNone/>
              <a:defRPr/>
            </a:pPr>
            <a:r>
              <a:rPr lang="en-US" sz="4000" kern="1200" dirty="0">
                <a:solidFill>
                  <a:srgbClr val="00FFFF"/>
                </a:solidFill>
                <a:ea typeface="+mj-ea"/>
                <a:cs typeface="+mj-cs"/>
              </a:rPr>
              <a:t>John 16:7-11</a:t>
            </a:r>
          </a:p>
          <a:p>
            <a:pPr marL="0" indent="0" algn="just">
              <a:spcBef>
                <a:spcPts val="0"/>
              </a:spcBef>
              <a:buNone/>
            </a:pPr>
            <a:r>
              <a:rPr lang="en-US" sz="3350" dirty="0">
                <a:effectLst>
                  <a:outerShdw blurRad="38100" dist="38100" dir="2700000" algn="tl">
                    <a:srgbClr val="000000">
                      <a:alpha val="43137"/>
                    </a:srgbClr>
                  </a:outerShdw>
                </a:effectLst>
                <a:cs typeface="Calibri" panose="020F0502020204030204" pitchFamily="34" charset="0"/>
              </a:rPr>
              <a:t>“</a:t>
            </a:r>
            <a:r>
              <a:rPr lang="en-US" sz="3350" baseline="30000" dirty="0">
                <a:effectLst/>
                <a:cs typeface="Calibri" panose="020F0502020204030204" pitchFamily="34" charset="0"/>
              </a:rPr>
              <a:t>7 </a:t>
            </a:r>
            <a:r>
              <a:rPr lang="en-US" sz="3350" dirty="0">
                <a:effectLst/>
                <a:cs typeface="Calibri" panose="020F0502020204030204" pitchFamily="34" charset="0"/>
              </a:rPr>
              <a:t>But I tell you the truth, it is to your advantage that I go away; for if I do not go away, the </a:t>
            </a:r>
            <a:r>
              <a:rPr lang="en-US" sz="3350" b="1" u="sng" dirty="0">
                <a:solidFill>
                  <a:srgbClr val="FFFFCC"/>
                </a:solidFill>
                <a:effectLst/>
                <a:cs typeface="Calibri" panose="020F0502020204030204" pitchFamily="34" charset="0"/>
              </a:rPr>
              <a:t>Helper</a:t>
            </a:r>
            <a:r>
              <a:rPr lang="en-US" sz="3350" dirty="0">
                <a:effectLst/>
                <a:cs typeface="Calibri" panose="020F0502020204030204" pitchFamily="34" charset="0"/>
              </a:rPr>
              <a:t> will not come to you; but if I go, I will send </a:t>
            </a:r>
            <a:r>
              <a:rPr lang="en-US" sz="3350" b="1" u="sng" dirty="0">
                <a:solidFill>
                  <a:srgbClr val="FFFFCC"/>
                </a:solidFill>
                <a:effectLst/>
                <a:cs typeface="Calibri" panose="020F0502020204030204" pitchFamily="34" charset="0"/>
              </a:rPr>
              <a:t>Him</a:t>
            </a:r>
            <a:r>
              <a:rPr lang="en-US" sz="3350" dirty="0">
                <a:effectLst/>
                <a:cs typeface="Calibri" panose="020F0502020204030204" pitchFamily="34" charset="0"/>
              </a:rPr>
              <a:t> to you. </a:t>
            </a:r>
            <a:r>
              <a:rPr lang="en-US" sz="3350" baseline="30000" dirty="0">
                <a:effectLst/>
                <a:cs typeface="Calibri" panose="020F0502020204030204" pitchFamily="34" charset="0"/>
              </a:rPr>
              <a:t>8 </a:t>
            </a:r>
            <a:r>
              <a:rPr lang="en-US" sz="3350" dirty="0">
                <a:effectLst/>
                <a:cs typeface="Calibri" panose="020F0502020204030204" pitchFamily="34" charset="0"/>
              </a:rPr>
              <a:t>And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when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comes, will convict the world concerning sin and righteousness and judgment; </a:t>
            </a:r>
            <a:r>
              <a:rPr lang="en-US" sz="3350" baseline="30000" dirty="0">
                <a:effectLst/>
                <a:cs typeface="Calibri" panose="020F0502020204030204" pitchFamily="34" charset="0"/>
              </a:rPr>
              <a:t>9 </a:t>
            </a:r>
            <a:r>
              <a:rPr lang="en-US" sz="3350" dirty="0">
                <a:effectLst/>
                <a:cs typeface="Calibri" panose="020F0502020204030204" pitchFamily="34" charset="0"/>
              </a:rPr>
              <a:t>concerning sin, because they do not believe in Me; </a:t>
            </a:r>
            <a:r>
              <a:rPr lang="en-US" sz="3350" baseline="30000" dirty="0">
                <a:effectLst/>
                <a:cs typeface="Calibri" panose="020F0502020204030204" pitchFamily="34" charset="0"/>
              </a:rPr>
              <a:t>10 </a:t>
            </a:r>
            <a:r>
              <a:rPr lang="en-US" sz="3350" dirty="0">
                <a:effectLst/>
                <a:cs typeface="Calibri" panose="020F0502020204030204" pitchFamily="34" charset="0"/>
              </a:rPr>
              <a:t>and concerning righteousness, because I go to the Father and you no longer see Me; </a:t>
            </a:r>
            <a:r>
              <a:rPr lang="en-US" sz="3350" baseline="30000" dirty="0">
                <a:effectLst/>
                <a:cs typeface="Calibri" panose="020F0502020204030204" pitchFamily="34" charset="0"/>
              </a:rPr>
              <a:t>11 </a:t>
            </a:r>
            <a:r>
              <a:rPr lang="en-US" sz="3350" dirty="0">
                <a:effectLst/>
                <a:cs typeface="Calibri" panose="020F0502020204030204" pitchFamily="34" charset="0"/>
              </a:rPr>
              <a:t>and concerning judgment, because the ruler of this world has been judged.”</a:t>
            </a:r>
          </a:p>
        </p:txBody>
      </p:sp>
    </p:spTree>
    <p:extLst>
      <p:ext uri="{BB962C8B-B14F-4D97-AF65-F5344CB8AC3E}">
        <p14:creationId xmlns:p14="http://schemas.microsoft.com/office/powerpoint/2010/main" val="2582708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13818"/>
            <a:ext cx="10972800" cy="417258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dead man cannot…exercise faith in Jesus Christ. Faith is an activity of spiritual life, and without the life there can be no activity. Furthermore, faith… does not come by any independent decision. The Scripture is explicit, plain, and unmistakable: ‘for by grace are you saved through faith, and that is not of yourselves, it is the gift of God’ (Ephesians 2:8). Look at the words again, ‘it is the gift of God.’ If God does not give a man faith no amount of willpower and decision can manufacture it for him.”</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Gordon H. Clark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11333"/>
            <a:ext cx="962841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Gordon H. Clark, </a:t>
            </a:r>
            <a:r>
              <a:rPr lang="en-US" sz="1600" i="1" dirty="0">
                <a:latin typeface="Calibri" panose="020F0502020204030204" pitchFamily="34" charset="0"/>
                <a:cs typeface="Calibri" panose="020F0502020204030204" pitchFamily="34" charset="0"/>
              </a:rPr>
              <a:t>Predestination</a:t>
            </a:r>
            <a:r>
              <a:rPr lang="en-US" sz="1600" dirty="0">
                <a:latin typeface="Calibri" panose="020F0502020204030204" pitchFamily="34" charset="0"/>
                <a:cs typeface="Calibri" panose="020F0502020204030204" pitchFamily="34" charset="0"/>
              </a:rPr>
              <a:t> (Phillipsburg, NJ: Presbyterian and Reformed Publishing, 1987), 102.</a:t>
            </a:r>
          </a:p>
        </p:txBody>
      </p:sp>
    </p:spTree>
    <p:extLst>
      <p:ext uri="{BB962C8B-B14F-4D97-AF65-F5344CB8AC3E}">
        <p14:creationId xmlns:p14="http://schemas.microsoft.com/office/powerpoint/2010/main" val="780397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28651" y="2475601"/>
            <a:ext cx="10925174" cy="1906799"/>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argues that because the Bible says Christ saves sinners, we can’t change it to say that he “saves synergistically with the assistance of the sinner himself.”</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2914650" y="5867400"/>
            <a:ext cx="6362701"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James R. White, </a:t>
            </a:r>
            <a:r>
              <a:rPr lang="en-US" i="1" dirty="0">
                <a:latin typeface="Calibri" panose="020F0502020204030204" pitchFamily="34" charset="0"/>
                <a:cs typeface="Calibri" panose="020F0502020204030204" pitchFamily="34" charset="0"/>
              </a:rPr>
              <a:t>The Potter’s Freedom </a:t>
            </a:r>
            <a:r>
              <a:rPr lang="en-US" dirty="0">
                <a:latin typeface="Calibri" panose="020F0502020204030204" pitchFamily="34" charset="0"/>
                <a:cs typeface="Calibri" panose="020F0502020204030204" pitchFamily="34" charset="0"/>
              </a:rPr>
              <a:t>(Amityville, NY: Calvary Press Publishing, 2000), 247.</a:t>
            </a:r>
          </a:p>
        </p:txBody>
      </p:sp>
    </p:spTree>
    <p:extLst>
      <p:ext uri="{BB962C8B-B14F-4D97-AF65-F5344CB8AC3E}">
        <p14:creationId xmlns:p14="http://schemas.microsoft.com/office/powerpoint/2010/main" val="825168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981200"/>
            <a:ext cx="10972800" cy="2438400"/>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writes, “The Reformed assertion is that man cannot understand and embrace the gospel nor respond in faith and repentance toward Christ without God first freeing him from sin and giving him spiritual life (regeneration).”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599" y="6324600"/>
            <a:ext cx="10972801"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R. White,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Potter’s Freedom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(Amityville, NY: Calvary Press Publishing, 2000), 101.</a:t>
            </a:r>
          </a:p>
        </p:txBody>
      </p:sp>
      <p:sp>
        <p:nvSpPr>
          <p:cNvPr id="2" name="Rectangle 2">
            <a:extLst>
              <a:ext uri="{FF2B5EF4-FFF2-40B4-BE49-F238E27FC236}">
                <a16:creationId xmlns:a16="http://schemas.microsoft.com/office/drawing/2014/main" id="{770A4B3A-1675-04D0-B38C-AAD64755071F}"/>
              </a:ext>
            </a:extLst>
          </p:cNvPr>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Tree>
    <p:extLst>
      <p:ext uri="{BB962C8B-B14F-4D97-AF65-F5344CB8AC3E}">
        <p14:creationId xmlns:p14="http://schemas.microsoft.com/office/powerpoint/2010/main" val="269675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828800"/>
            <a:ext cx="10934700"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“The elect of God are chosen by Him to be His children, </a:t>
            </a:r>
            <a:r>
              <a:rPr lang="en-US" sz="3600" b="1" u="sng" dirty="0">
                <a:solidFill>
                  <a:srgbClr val="FFFFCC"/>
                </a:solidFill>
                <a:latin typeface="Calibri" panose="020F0502020204030204" pitchFamily="34" charset="0"/>
                <a:cs typeface="Calibri" panose="020F0502020204030204" pitchFamily="34" charset="0"/>
              </a:rPr>
              <a:t>in order that they might be made to believe</a:t>
            </a:r>
            <a:r>
              <a:rPr lang="en-US" sz="3600" dirty="0">
                <a:latin typeface="Calibri" panose="020F0502020204030204" pitchFamily="34" charset="0"/>
                <a:cs typeface="Calibri" panose="020F0502020204030204" pitchFamily="34" charset="0"/>
              </a:rPr>
              <a:t>, not because He foresaw that they would believe.”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Lorraine Boettner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019800"/>
            <a:ext cx="1093470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Lorraine Boettner, </a:t>
            </a:r>
            <a:r>
              <a:rPr lang="en-US" sz="2000" i="1" dirty="0">
                <a:latin typeface="Calibri" panose="020F0502020204030204" pitchFamily="34" charset="0"/>
                <a:cs typeface="Calibri" panose="020F0502020204030204" pitchFamily="34" charset="0"/>
              </a:rPr>
              <a:t>The Reformed Doctrine of Predestination </a:t>
            </a:r>
            <a:r>
              <a:rPr lang="en-US" sz="2000" dirty="0">
                <a:latin typeface="Calibri" panose="020F0502020204030204" pitchFamily="34" charset="0"/>
                <a:cs typeface="Calibri" panose="020F0502020204030204" pitchFamily="34" charset="0"/>
              </a:rPr>
              <a:t>(Phillipsburg, NJ: Presbyterian and Reformed Publishing Company, 1932, 14th printing), page 101, citing Augustine.</a:t>
            </a:r>
          </a:p>
        </p:txBody>
      </p:sp>
    </p:spTree>
    <p:extLst>
      <p:ext uri="{BB962C8B-B14F-4D97-AF65-F5344CB8AC3E}">
        <p14:creationId xmlns:p14="http://schemas.microsoft.com/office/powerpoint/2010/main" val="129331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19300"/>
            <a:ext cx="10972799" cy="28194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Wells compares spiritual deadness to “an old dry [Christmas] tree with ―no fruit or ornaments of his own [his faith]. Then </a:t>
            </a:r>
            <a:r>
              <a:rPr lang="en-US" sz="3600" b="1" u="sng" dirty="0">
                <a:solidFill>
                  <a:srgbClr val="FFFFCC"/>
                </a:solidFill>
                <a:latin typeface="Calibri" panose="020F0502020204030204" pitchFamily="34" charset="0"/>
                <a:cs typeface="Calibri" panose="020F0502020204030204" pitchFamily="34" charset="0"/>
              </a:rPr>
              <a:t>God</a:t>
            </a:r>
            <a:r>
              <a:rPr lang="en-US" sz="3600" dirty="0">
                <a:latin typeface="Calibri" panose="020F0502020204030204" pitchFamily="34" charset="0"/>
                <a:cs typeface="Calibri" panose="020F0502020204030204" pitchFamily="34" charset="0"/>
              </a:rPr>
              <a:t> comes along and </a:t>
            </a:r>
            <a:r>
              <a:rPr lang="en-US" sz="3600" b="1" u="sng" dirty="0">
                <a:solidFill>
                  <a:srgbClr val="FFFFCC"/>
                </a:solidFill>
                <a:latin typeface="Calibri" panose="020F0502020204030204" pitchFamily="34" charset="0"/>
                <a:cs typeface="Calibri" panose="020F0502020204030204" pitchFamily="34" charset="0"/>
              </a:rPr>
              <a:t>hangs the bright jewel of faith on him</a:t>
            </a:r>
            <a:r>
              <a:rPr lang="en-US" sz="3600" dirty="0">
                <a:latin typeface="Calibri" panose="020F0502020204030204" pitchFamily="34" charset="0"/>
                <a:cs typeface="Calibri" panose="020F0502020204030204" pitchFamily="34" charset="0"/>
              </a:rPr>
              <a:t>. . . . There is no real connection between what he is and this gift of faith from God.”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Tom Wells </a:t>
            </a:r>
          </a:p>
        </p:txBody>
      </p:sp>
      <p:sp>
        <p:nvSpPr>
          <p:cNvPr id="3" name="TextBox 2">
            <a:extLst>
              <a:ext uri="{FF2B5EF4-FFF2-40B4-BE49-F238E27FC236}">
                <a16:creationId xmlns:a16="http://schemas.microsoft.com/office/drawing/2014/main" id="{8EE002FD-3B48-499C-A419-5390C6A53357}"/>
              </a:ext>
            </a:extLst>
          </p:cNvPr>
          <p:cNvSpPr txBox="1"/>
          <p:nvPr/>
        </p:nvSpPr>
        <p:spPr>
          <a:xfrm>
            <a:off x="849086" y="6248400"/>
            <a:ext cx="10493829"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Tom Wells, </a:t>
            </a:r>
            <a:r>
              <a:rPr lang="en-US" i="1" dirty="0">
                <a:latin typeface="Calibri" panose="020F0502020204030204" pitchFamily="34" charset="0"/>
                <a:cs typeface="Calibri" panose="020F0502020204030204" pitchFamily="34" charset="0"/>
              </a:rPr>
              <a:t>Faith: The Gift of God</a:t>
            </a:r>
            <a:r>
              <a:rPr lang="en-US" dirty="0">
                <a:latin typeface="Calibri" panose="020F0502020204030204" pitchFamily="34" charset="0"/>
                <a:cs typeface="Calibri" panose="020F0502020204030204" pitchFamily="34" charset="0"/>
              </a:rPr>
              <a:t> (Carlisle, PA: Banner of Truth Trust, 1983), 56–57</a:t>
            </a:r>
          </a:p>
        </p:txBody>
      </p:sp>
    </p:spTree>
    <p:extLst>
      <p:ext uri="{BB962C8B-B14F-4D97-AF65-F5344CB8AC3E}">
        <p14:creationId xmlns:p14="http://schemas.microsoft.com/office/powerpoint/2010/main" val="3803728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213359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400" dirty="0">
                <a:latin typeface="Calibri" panose="020F0502020204030204" pitchFamily="34" charset="0"/>
                <a:cs typeface="Calibri" panose="020F0502020204030204" pitchFamily="34" charset="0"/>
              </a:rPr>
              <a:t>“</a:t>
            </a:r>
            <a:r>
              <a:rPr lang="en-US" sz="3400" b="1" u="sng" dirty="0">
                <a:solidFill>
                  <a:srgbClr val="FFFFCC"/>
                </a:solidFill>
                <a:latin typeface="Calibri" panose="020F0502020204030204" pitchFamily="34" charset="0"/>
                <a:cs typeface="Calibri" panose="020F0502020204030204" pitchFamily="34" charset="0"/>
              </a:rPr>
              <a:t>Faith is not the cause of the new birth, but the consequence of it</a:t>
            </a:r>
            <a:r>
              <a:rPr lang="en-US" sz="3400" dirty="0">
                <a:latin typeface="Calibri" panose="020F0502020204030204" pitchFamily="34" charset="0"/>
                <a:cs typeface="Calibri" panose="020F0502020204030204" pitchFamily="34" charset="0"/>
              </a:rPr>
              <a:t>. This ought not to need arguing. Faith (in God) is an exotic, something that is not native to the human heart.”</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57.</a:t>
            </a:r>
          </a:p>
        </p:txBody>
      </p:sp>
      <p:pic>
        <p:nvPicPr>
          <p:cNvPr id="5" name="Picture 4">
            <a:extLst>
              <a:ext uri="{FF2B5EF4-FFF2-40B4-BE49-F238E27FC236}">
                <a16:creationId xmlns:a16="http://schemas.microsoft.com/office/drawing/2014/main" id="{C0F49390-6C04-47C3-B233-C80B52B97D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229233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1" y="1600200"/>
            <a:ext cx="10972800" cy="2362199"/>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“Personally, we have no more to do with our spiritual birth than we had with our natural birth…[Man is] utterly incapable of willing anything…the sinner, of himself, cannot repent and believe.”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57, 113, 120.</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391245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702A-6FC4-9DCA-6EC8-5ACA277DFEA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9B01CD7-92BE-36D1-3F55-97DCC3C33A61}"/>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31AB7DB9-8F3E-247C-4F16-E712FEF279EB}"/>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A06E64DB-95F8-479D-E435-17A970C3F7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6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183E8BCB-16A2-42A4-BF7E-C599414405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7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010B24-0D41-4204-B056-6FD52001B0FC}"/>
              </a:ext>
            </a:extLst>
          </p:cNvPr>
          <p:cNvSpPr/>
          <p:nvPr/>
        </p:nvSpPr>
        <p:spPr>
          <a:xfrm>
            <a:off x="609600" y="1581864"/>
            <a:ext cx="10972800" cy="5247590"/>
          </a:xfrm>
          <a:prstGeom prst="rect">
            <a:avLst/>
          </a:prstGeom>
        </p:spPr>
        <p:txBody>
          <a:bodyPr wrap="square">
            <a:spAutoFit/>
          </a:bodyPr>
          <a:lstStyle/>
          <a:p>
            <a:pPr algn="just">
              <a:spcAft>
                <a:spcPts val="1200"/>
              </a:spcAft>
            </a:pPr>
            <a:r>
              <a:rPr lang="en-US" sz="2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Interviewer</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Reformed theology and Calvinism most certainly are considered a minority viewpoint. Why are so many Christians against, and actively against, these concepts?</a:t>
            </a:r>
          </a:p>
          <a:p>
            <a:pPr algn="just">
              <a:spcAft>
                <a:spcPts val="1200"/>
              </a:spcAft>
            </a:pPr>
            <a:r>
              <a:rPr lang="en-US" sz="2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Steven Lawson</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don’t know the Bible. [laughter and clapping] It’s not that they know too much of the Bible that they have come to this position, it’s because they know too little of the Bible that they have come to this conclusion, and its really their lack of knowledge of the full counsel of God as taught in the Scripture, it allows them to continue to rebel against the truth that is presented in the doctrines of Grace. There are no truths that glorify God more than what are succinctly stated in the doctrines of Grace. Its not a secondary issue. It’s not a minor point in the Bible. It’s literally in the heart of God...He is a saving God. It is the very nature of God to be a saving God. The doctrines of Grace I believe bring into clearest focus and in most vivid detail the purity of sovereign saving grace.</a:t>
            </a:r>
          </a:p>
        </p:txBody>
      </p:sp>
      <p:sp>
        <p:nvSpPr>
          <p:cNvPr id="7" name="Rectangle 6">
            <a:extLst>
              <a:ext uri="{FF2B5EF4-FFF2-40B4-BE49-F238E27FC236}">
                <a16:creationId xmlns:a16="http://schemas.microsoft.com/office/drawing/2014/main" id="{151141EE-C1D6-47F8-B65A-AC88CF7B570C}"/>
              </a:ext>
            </a:extLst>
          </p:cNvPr>
          <p:cNvSpPr/>
          <p:nvPr/>
        </p:nvSpPr>
        <p:spPr>
          <a:xfrm>
            <a:off x="1409700" y="228600"/>
            <a:ext cx="9372600" cy="1123384"/>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Steven Lawson</a:t>
            </a:r>
          </a:p>
          <a:p>
            <a:pPr lvl="0"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https://youtu.be/yorGsechzrI</a:t>
            </a:r>
            <a:endParaRPr lang="en-US" sz="1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Image result for steven lawson">
            <a:extLst>
              <a:ext uri="{FF2B5EF4-FFF2-40B4-BE49-F238E27FC236}">
                <a16:creationId xmlns:a16="http://schemas.microsoft.com/office/drawing/2014/main" id="{DFBC4D75-68DA-4D0A-A6FB-DBB19C5A66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15985"/>
            <a:ext cx="1857375" cy="12359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34722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BA71A391-29A8-4E1B-84F5-92417A6F67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481D58D-568E-04D3-50C9-6632C4D2645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178862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99" y="1143001"/>
            <a:ext cx="10972801" cy="4648199"/>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“The Scriptures speak of human nature as totally depraved. However, the doctrine of ‘total depravity’ is easily misunderstood and misinterpreted. From the negative standpoint, it is important to know both what it does not mean and what it does mean. This does not mean that every sinner is devoid of all qualities pleasing to men; that he commits or is prone to every form of sin; or that he is bitterly opposed to God as it is possible for him to be. Jesus recognize the existence of pleasing qualities in some individuals (Mark 10:21); He said that the scribes and Pharisees did some things God demanded (Matt. 23:23); Paul asserted that some Gentiles ‘do instinctively the things of the law’ (Rom. 2:14); God told Abraham that the iniquity of the Amorites would grow worse (Gen. 15:16); and Paul says that ‘evil men and imposters will proceed from bad to worse’ (2 Tim. 3:13).”</a:t>
            </a:r>
          </a:p>
        </p:txBody>
      </p:sp>
      <p:sp>
        <p:nvSpPr>
          <p:cNvPr id="6" name="Rectangle 2"/>
          <p:cNvSpPr>
            <a:spLocks noChangeArrowheads="1"/>
          </p:cNvSpPr>
          <p:nvPr/>
        </p:nvSpPr>
        <p:spPr bwMode="auto">
          <a:xfrm>
            <a:off x="2438400"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Clarence Thiessen </a:t>
            </a:r>
          </a:p>
        </p:txBody>
      </p:sp>
      <p:sp>
        <p:nvSpPr>
          <p:cNvPr id="3" name="TextBox 2">
            <a:extLst>
              <a:ext uri="{FF2B5EF4-FFF2-40B4-BE49-F238E27FC236}">
                <a16:creationId xmlns:a16="http://schemas.microsoft.com/office/drawing/2014/main" id="{8EE002FD-3B48-499C-A419-5390C6A53357}"/>
              </a:ext>
            </a:extLst>
          </p:cNvPr>
          <p:cNvSpPr txBox="1"/>
          <p:nvPr/>
        </p:nvSpPr>
        <p:spPr>
          <a:xfrm>
            <a:off x="2400300" y="5950803"/>
            <a:ext cx="73914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Henry Clarence Thiessen, </a:t>
            </a:r>
            <a:r>
              <a:rPr lang="en-US" i="1" dirty="0">
                <a:latin typeface="Calibri" panose="020F0502020204030204" pitchFamily="34" charset="0"/>
                <a:cs typeface="Calibri" panose="020F0502020204030204" pitchFamily="34" charset="0"/>
              </a:rPr>
              <a:t>Lectures in Systematic Theology</a:t>
            </a:r>
            <a:r>
              <a:rPr lang="en-US" dirty="0">
                <a:latin typeface="Calibri" panose="020F0502020204030204" pitchFamily="34" charset="0"/>
                <a:cs typeface="Calibri" panose="020F0502020204030204" pitchFamily="34" charset="0"/>
              </a:rPr>
              <a:t>, rev. ed. (Grand Rapids: Eerdmans, 1979), 191.</a:t>
            </a:r>
          </a:p>
        </p:txBody>
      </p:sp>
    </p:spTree>
    <p:extLst>
      <p:ext uri="{BB962C8B-B14F-4D97-AF65-F5344CB8AC3E}">
        <p14:creationId xmlns:p14="http://schemas.microsoft.com/office/powerpoint/2010/main" val="134894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42986-AC44-9E9E-85D6-83056D7258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72CA3D-3B0C-4D1E-AB5C-96C2D8884929}"/>
              </a:ext>
            </a:extLst>
          </p:cNvPr>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2AEEAFF8-37F2-40D0-2AC6-CA610C617F0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9B255A9-970D-CE74-181F-F97FC0CAB65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948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a:t>
            </a:r>
            <a:r>
              <a:rPr lang="en-US" dirty="0">
                <a:effectLst/>
                <a:latin typeface="Calibri" pitchFamily="34" charset="0"/>
                <a:cs typeface="Calibri" pitchFamily="34" charset="0"/>
              </a:rPr>
              <a:t> (Gen. </a:t>
            </a:r>
            <a:r>
              <a:rPr lang="en-US" dirty="0">
                <a:effectLst/>
                <a:cs typeface="Calibri" pitchFamily="34" charset="0"/>
              </a:rPr>
              <a:t>1:26-28</a:t>
            </a:r>
            <a:r>
              <a:rPr lang="en-US" dirty="0">
                <a:effectLst/>
                <a:latin typeface="Calibri" pitchFamily="34" charset="0"/>
                <a:cs typeface="Calibri" pitchFamily="34" charset="0"/>
              </a:rPr>
              <a:t>)</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25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A50AD-E2CB-ACD1-DD1C-E9BF17D9014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D747563-F648-63C7-C210-9DDB77AD7298}"/>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7933E4D-61C9-9B92-7BAF-46511B111078}"/>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A05DC43A-3BE1-9DFF-8847-BFCB1F9FA21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68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CFE45-794C-4A68-A6F9-BFD971C0B89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spcBef>
                <a:spcPts val="0"/>
              </a:spcBef>
              <a:spcAft>
                <a:spcPts val="0"/>
              </a:spcAft>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Us make man in Our image, according to Our likeness; and let them rule over the fish of the sea and over the birds of the sky and over the cattle and over all the earth, and over every creeping thing that creeps on the earth.”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created man in His own image, in the image of God He created him; male and female He created them.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32908138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C38CD-1E93-41BF-BC35-11A9BEFBB3F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3" y="3048000"/>
            <a:ext cx="2607734" cy="1828800"/>
          </a:xfrm>
          <a:prstGeom prst="rect">
            <a:avLst/>
          </a:prstGeom>
        </p:spPr>
      </p:pic>
    </p:spTree>
    <p:extLst>
      <p:ext uri="{BB962C8B-B14F-4D97-AF65-F5344CB8AC3E}">
        <p14:creationId xmlns:p14="http://schemas.microsoft.com/office/powerpoint/2010/main" val="96113862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89B2-FD8A-ADA7-B8D3-FCE38FD44CC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BC4CE39-62AE-3198-E264-84DD7C87C0BB}"/>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728BC1AF-746B-785E-611F-38C59470FA4B}"/>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A9B2FDC0-DE82-AEA4-EDC1-5772A06896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6489" y="2057400"/>
            <a:ext cx="11025530" cy="4343400"/>
          </a:xfrm>
        </p:spPr>
        <p:txBody>
          <a:bodyPr anchor="t"/>
          <a:lstStyle/>
          <a:p>
            <a:pPr algn="just"/>
            <a:r>
              <a:rPr lang="en-US" sz="3600" dirty="0">
                <a:solidFill>
                  <a:schemeClr val="tx1"/>
                </a:solidFill>
                <a:effectLst>
                  <a:outerShdw blurRad="38100" dist="38100" dir="2700000" algn="tl">
                    <a:srgbClr val="000000">
                      <a:alpha val="43137"/>
                    </a:srgbClr>
                  </a:outerShdw>
                </a:effectLst>
              </a:rPr>
              <a:t>Calvin said: “The Fall of Adam was not by accident, nor by chance, but was ordained by the secret counsel of God.” He also said that, “The first man fell because the Lord deemed it meet that he should.” </a:t>
            </a:r>
            <a:endParaRPr lang="en-US" altLang="en-US" sz="36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247900" y="228600"/>
            <a:ext cx="7696200" cy="16002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3796; idem,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op., cit., Kindle location 17793.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159747374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098097" y="2324100"/>
            <a:ext cx="9995807" cy="2209800"/>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In Edwin Palmer’s book, </a:t>
            </a:r>
            <a:r>
              <a:rPr lang="en-US" sz="3600" i="1" dirty="0">
                <a:latin typeface="Calibri" panose="020F0502020204030204" pitchFamily="34" charset="0"/>
                <a:cs typeface="Calibri" panose="020F0502020204030204" pitchFamily="34" charset="0"/>
              </a:rPr>
              <a:t>The Five Points of Calvinism</a:t>
            </a:r>
            <a:r>
              <a:rPr lang="en-US" sz="3600" dirty="0">
                <a:latin typeface="Calibri" panose="020F0502020204030204" pitchFamily="34" charset="0"/>
                <a:cs typeface="Calibri" panose="020F0502020204030204" pitchFamily="34" charset="0"/>
              </a:rPr>
              <a:t>, he states: “God is in back of everything. He decides and causes all things to happen that do happen … even sin. … God ordained sin and unbelief.”</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Edwin Palmer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Edwin H. Palmer, </a:t>
            </a:r>
            <a:r>
              <a:rPr lang="en-US" i="1" dirty="0">
                <a:latin typeface="Calibri" panose="020F0502020204030204" pitchFamily="34" charset="0"/>
                <a:cs typeface="Calibri" panose="020F0502020204030204" pitchFamily="34" charset="0"/>
              </a:rPr>
              <a:t>The Five Points of Calvinism</a:t>
            </a:r>
            <a:r>
              <a:rPr lang="en-US" dirty="0">
                <a:latin typeface="Calibri" panose="020F0502020204030204" pitchFamily="34" charset="0"/>
                <a:cs typeface="Calibri" panose="020F0502020204030204" pitchFamily="34" charset="0"/>
              </a:rPr>
              <a:t> (Grand Rapids, MI: Baker Books, Enlarged Edition, 1980, 24th printing, 2005), pp. 25, 102.</a:t>
            </a:r>
          </a:p>
        </p:txBody>
      </p:sp>
    </p:spTree>
    <p:extLst>
      <p:ext uri="{BB962C8B-B14F-4D97-AF65-F5344CB8AC3E}">
        <p14:creationId xmlns:p14="http://schemas.microsoft.com/office/powerpoint/2010/main" val="3515768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latin typeface="Calibri" pitchFamily="34" charset="0"/>
                <a:cs typeface="Calibri" pitchFamily="34" charset="0"/>
              </a:rPr>
              <a:t>T</a:t>
            </a:r>
            <a:r>
              <a:rPr lang="en-US" sz="3600" dirty="0">
                <a:latin typeface="Calibri" pitchFamily="34" charset="0"/>
                <a:cs typeface="Calibri" pitchFamily="34" charset="0"/>
              </a:rPr>
              <a:t>otal Depravity</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4651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133600"/>
            <a:ext cx="10874829" cy="1401257"/>
          </a:xfrm>
          <a:prstGeom prst="rect">
            <a:avLst/>
          </a:prstGeom>
          <a:noFill/>
          <a:ln w="9525">
            <a:noFill/>
            <a:miter lim="800000"/>
            <a:headEnd/>
            <a:tailEnd/>
          </a:ln>
          <a:effectLst/>
        </p:spPr>
        <p:txBody>
          <a:bodyPr/>
          <a:lstStyle/>
          <a:p>
            <a:pPr algn="just"/>
            <a:r>
              <a:rPr lang="en-US" sz="3600" dirty="0">
                <a:latin typeface="Calibri" panose="020F0502020204030204" pitchFamily="34" charset="0"/>
                <a:cs typeface="Calibri" panose="020F0502020204030204" pitchFamily="34" charset="0"/>
              </a:rPr>
              <a:t>R. C. Sproul Jr. (R. C. Sproul’s Calvinist son) said that God “desired that man would fall into sin … [God] created sin.”</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 C. Sproul Jr.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R.C. Sproul Jr., </a:t>
            </a:r>
            <a:r>
              <a:rPr lang="en-US" i="1" dirty="0">
                <a:latin typeface="Calibri" panose="020F0502020204030204" pitchFamily="34" charset="0"/>
                <a:cs typeface="Calibri" panose="020F0502020204030204" pitchFamily="34" charset="0"/>
              </a:rPr>
              <a:t>Almighty Over All</a:t>
            </a:r>
            <a:r>
              <a:rPr lang="en-US" dirty="0">
                <a:latin typeface="Calibri" panose="020F0502020204030204" pitchFamily="34" charset="0"/>
                <a:cs typeface="Calibri" panose="020F0502020204030204" pitchFamily="34" charset="0"/>
              </a:rPr>
              <a:t> (Grand Rapids, MI: Baker Books, 1999, Second printing, July 1999), pp. 53-54.</a:t>
            </a:r>
          </a:p>
        </p:txBody>
      </p:sp>
    </p:spTree>
    <p:extLst>
      <p:ext uri="{BB962C8B-B14F-4D97-AF65-F5344CB8AC3E}">
        <p14:creationId xmlns:p14="http://schemas.microsoft.com/office/powerpoint/2010/main" val="204082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1"/>
            <a:ext cx="10972800" cy="18288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latin typeface="Calibri" panose="020F0502020204030204" pitchFamily="34" charset="0"/>
                <a:cs typeface="Calibri" panose="020F0502020204030204" pitchFamily="34" charset="0"/>
              </a:rPr>
              <a:t>“That God decreed sin should enter this world through the disobedience of our first parents was a secret hid in His own breast.”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201.</a:t>
            </a:r>
          </a:p>
        </p:txBody>
      </p:sp>
      <p:pic>
        <p:nvPicPr>
          <p:cNvPr id="5" name="Picture 4">
            <a:extLst>
              <a:ext uri="{FF2B5EF4-FFF2-40B4-BE49-F238E27FC236}">
                <a16:creationId xmlns:a16="http://schemas.microsoft.com/office/drawing/2014/main" id="{2F92D89D-6BCD-4B90-892D-EDE5D020F0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58438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CDA99-C3D3-484F-8985-FD6FEBCAA0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1748" y="2865120"/>
            <a:ext cx="2868507" cy="2011680"/>
          </a:xfrm>
          <a:prstGeom prst="rect">
            <a:avLst/>
          </a:prstGeom>
        </p:spPr>
      </p:pic>
    </p:spTree>
    <p:extLst>
      <p:ext uri="{BB962C8B-B14F-4D97-AF65-F5344CB8AC3E}">
        <p14:creationId xmlns:p14="http://schemas.microsoft.com/office/powerpoint/2010/main" val="365053283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78DAB-CEF2-4CEA-9753-9D2E0AFCCD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creation was subjected to futility, not willingly</a:t>
            </a:r>
            <a:r>
              <a:rPr lang="en-US" sz="3400" dirty="0">
                <a:effectLst>
                  <a:outerShdw blurRad="38100" dist="38100" dir="2700000" algn="tl">
                    <a:srgbClr val="000000">
                      <a:alpha val="43137"/>
                    </a:srgbClr>
                  </a:outerShdw>
                </a:effectLst>
                <a:latin typeface="Calibri" panose="020F0502020204030204" pitchFamily="34" charset="0"/>
              </a:rPr>
              <a:t>, but because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Him who subjected it</a:t>
            </a:r>
            <a:r>
              <a:rPr lang="en-US" sz="3400" dirty="0">
                <a:effectLst>
                  <a:outerShdw blurRad="38100" dist="38100" dir="2700000" algn="tl">
                    <a:srgbClr val="000000">
                      <a:alpha val="43137"/>
                    </a:srgbClr>
                  </a:outerShdw>
                </a:effectLst>
                <a:latin typeface="Calibri" panose="020F0502020204030204" pitchFamily="34" charset="0"/>
              </a:rPr>
              <a:t>, in hope </a:t>
            </a:r>
            <a:r>
              <a:rPr lang="en-US" sz="3400" baseline="30000" dirty="0">
                <a:effectLst>
                  <a:outerShdw blurRad="38100" dist="38100" dir="2700000" algn="tl">
                    <a:srgbClr val="000000">
                      <a:alpha val="43137"/>
                    </a:srgbClr>
                  </a:outerShdw>
                </a:effectLst>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400" baseline="30000" dirty="0">
                <a:effectLst>
                  <a:outerShdw blurRad="38100" dist="38100" dir="2700000" algn="tl">
                    <a:srgbClr val="000000">
                      <a:alpha val="43137"/>
                    </a:srgbClr>
                  </a:outerShdw>
                </a:effectLst>
                <a:latin typeface="Calibri" panose="020F0502020204030204" pitchFamily="34" charset="0"/>
              </a:rPr>
              <a:t>22</a:t>
            </a:r>
            <a:r>
              <a:rPr lang="en-US" sz="34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FB77E-F6AF-41E3-A07C-B9D91D172F6C}"/>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1:13</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say when he is tempted, ‘I am being tempted by God’; for God cannot be tempted by evil, and He Himself does not tempt anyone.”</a:t>
            </a:r>
          </a:p>
        </p:txBody>
      </p:sp>
      <p:pic>
        <p:nvPicPr>
          <p:cNvPr id="2" name="Picture 1">
            <a:extLst>
              <a:ext uri="{FF2B5EF4-FFF2-40B4-BE49-F238E27FC236}">
                <a16:creationId xmlns:a16="http://schemas.microsoft.com/office/drawing/2014/main" id="{4CE0D17B-6FC8-43CE-433C-44B0836CE467}"/>
              </a:ext>
            </a:extLst>
          </p:cNvPr>
          <p:cNvPicPr>
            <a:picLocks noChangeAspect="1"/>
          </p:cNvPicPr>
          <p:nvPr/>
        </p:nvPicPr>
        <p:blipFill>
          <a:blip r:embed="rId3"/>
          <a:srcRect b="38889"/>
          <a:stretch/>
        </p:blipFill>
        <p:spPr>
          <a:xfrm>
            <a:off x="3837989" y="2743200"/>
            <a:ext cx="4516023"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843599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FB77E-F6AF-41E3-A07C-B9D91D172F6C}"/>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6:16</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alone possesses immortality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dwells in unapproachable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whom no man has seen or can see. To Him be honor and eternal dominion! Amen</a:t>
            </a:r>
            <a:r>
              <a:rPr lang="en-US" sz="3600" dirty="0">
                <a:latin typeface="Calibri" panose="020F0502020204030204" pitchFamily="34" charset="0"/>
                <a:cs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DB5ED33-9DD2-3B53-550D-D960B1EAA60C}"/>
              </a:ext>
            </a:extLst>
          </p:cNvPr>
          <p:cNvPicPr>
            <a:picLocks noChangeAspect="1"/>
          </p:cNvPicPr>
          <p:nvPr/>
        </p:nvPicPr>
        <p:blipFill>
          <a:blip r:embed="rId3"/>
          <a:srcRect l="10000" t="10381" r="11142" b="10381"/>
          <a:stretch/>
        </p:blipFill>
        <p:spPr>
          <a:xfrm>
            <a:off x="4579328" y="2514600"/>
            <a:ext cx="303334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878189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A9EA4-4F74-42EE-AA31-0252D13F00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1:5</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This is the message we have heard from Him and announce to you, that God is Light,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in Him there is no darkness</a:t>
            </a:r>
            <a:r>
              <a:rPr lang="en-US" sz="3600" dirty="0">
                <a:effectLst>
                  <a:outerShdw blurRad="38100" dist="38100" dir="2700000" algn="tl">
                    <a:srgbClr val="000000">
                      <a:alpha val="43137"/>
                    </a:srgbClr>
                  </a:outerShdw>
                </a:effectLst>
                <a:latin typeface="Calibri" panose="020F0502020204030204" pitchFamily="34" charset="0"/>
              </a:rPr>
              <a:t> at all.</a:t>
            </a:r>
          </a:p>
        </p:txBody>
      </p:sp>
      <p:pic>
        <p:nvPicPr>
          <p:cNvPr id="4" name="Picture 3">
            <a:extLst>
              <a:ext uri="{FF2B5EF4-FFF2-40B4-BE49-F238E27FC236}">
                <a16:creationId xmlns:a16="http://schemas.microsoft.com/office/drawing/2014/main" id="{18BFE8E7-C84F-BA85-ADA9-EEEC99CE8E7C}"/>
              </a:ext>
            </a:extLst>
          </p:cNvPr>
          <p:cNvPicPr>
            <a:picLocks noChangeAspect="1"/>
          </p:cNvPicPr>
          <p:nvPr/>
        </p:nvPicPr>
        <p:blipFill>
          <a:blip r:embed="rId3"/>
          <a:stretch>
            <a:fillRect/>
          </a:stretch>
        </p:blipFill>
        <p:spPr>
          <a:xfrm>
            <a:off x="4291427" y="2438400"/>
            <a:ext cx="3609145" cy="2469094"/>
          </a:xfrm>
          <a:prstGeom prst="rect">
            <a:avLst/>
          </a:prstGeom>
        </p:spPr>
      </p:pic>
    </p:spTree>
    <p:extLst>
      <p:ext uri="{BB962C8B-B14F-4D97-AF65-F5344CB8AC3E}">
        <p14:creationId xmlns:p14="http://schemas.microsoft.com/office/powerpoint/2010/main" val="233555550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42C0-1943-0647-8897-B18DC30CBA22}"/>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E7077F6-2415-D2F1-23E7-F1E28CE871BF}"/>
              </a:ext>
            </a:extLst>
          </p:cNvPr>
          <p:cNvSpPr>
            <a:spLocks noGrp="1"/>
          </p:cNvSpPr>
          <p:nvPr>
            <p:ph type="title"/>
          </p:nvPr>
        </p:nvSpPr>
        <p:spPr>
          <a:xfrm>
            <a:off x="1028700" y="195943"/>
            <a:ext cx="10134600" cy="914400"/>
          </a:xfrm>
        </p:spPr>
        <p:txBody>
          <a:bodyPr/>
          <a:lstStyle/>
          <a:p>
            <a:pPr marL="742950" indent="-742950" algn="ctr">
              <a:buClr>
                <a:srgbClr val="FFC000"/>
              </a:buClr>
              <a:buFont typeface="+mj-lt"/>
              <a:buAutoNum type="alphaLcParenR" startAt="2"/>
            </a:pPr>
            <a:r>
              <a:rPr lang="en-US" sz="4000" kern="1200" dirty="0">
                <a:effectLst>
                  <a:outerShdw blurRad="38100" dist="38100" dir="2700000" algn="tl">
                    <a:srgbClr val="000000">
                      <a:alpha val="43137"/>
                    </a:srgbClr>
                  </a:outerShdw>
                </a:effectLst>
              </a:rPr>
              <a:t>Operates contrary to man’s design</a:t>
            </a:r>
            <a:endParaRPr lang="en-US" sz="4000" dirty="0">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43D45B1-0C16-1E04-59F1-ED3BACEC905E}"/>
              </a:ext>
            </a:extLst>
          </p:cNvPr>
          <p:cNvSpPr>
            <a:spLocks noGrp="1"/>
          </p:cNvSpPr>
          <p:nvPr>
            <p:ph idx="1"/>
          </p:nvPr>
        </p:nvSpPr>
        <p:spPr>
          <a:xfrm>
            <a:off x="609600" y="1600200"/>
            <a:ext cx="10972800" cy="5029200"/>
          </a:xfrm>
        </p:spPr>
        <p:txBody>
          <a:bodyPr/>
          <a:lstStyle/>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Man as an image bearer of God (Gen. 1:26-28)</a:t>
            </a:r>
          </a:p>
          <a:p>
            <a:pPr marL="571500" lvl="1" indent="-566738" algn="just">
              <a:spcBef>
                <a:spcPts val="0"/>
              </a:spcBef>
              <a:spcAft>
                <a:spcPts val="3600"/>
              </a:spcAft>
              <a:buClr>
                <a:schemeClr val="tx2"/>
              </a:buClr>
              <a:buSzPct val="100000"/>
              <a:buFont typeface="+mj-lt"/>
              <a:buAutoNum type="arabicParenR"/>
              <a:defRPr/>
            </a:pPr>
            <a:r>
              <a:rPr lang="en-US" dirty="0">
                <a:effectLst/>
                <a:cs typeface="Calibri" pitchFamily="34" charset="0"/>
              </a:rPr>
              <a:t>Omnipotence vs. omni-causality</a:t>
            </a:r>
          </a:p>
          <a:p>
            <a:pPr marL="571500" lvl="1" indent="-566738" algn="just">
              <a:spcBef>
                <a:spcPts val="0"/>
              </a:spcBef>
              <a:spcAft>
                <a:spcPts val="3600"/>
              </a:spcAft>
              <a:buClr>
                <a:schemeClr val="tx2"/>
              </a:buClr>
              <a:buSzPct val="100000"/>
              <a:buFont typeface="+mj-lt"/>
              <a:buAutoNum type="arabicParenR"/>
              <a:defRPr/>
            </a:pPr>
            <a:r>
              <a:rPr lang="en-US" b="1" u="sng" dirty="0">
                <a:solidFill>
                  <a:srgbClr val="FFFFCC"/>
                </a:solidFill>
                <a:effectLst/>
                <a:cs typeface="Calibri" pitchFamily="34" charset="0"/>
              </a:rPr>
              <a:t>The Fall (Gen. 3) merely effaced rather than erased man’s status as a divine image bearer (Gen. 5:1; 9:6; Jas. 3:9; 1 Cor. 11:7)</a:t>
            </a:r>
          </a:p>
        </p:txBody>
      </p:sp>
      <p:pic>
        <p:nvPicPr>
          <p:cNvPr id="3074" name="Picture 2">
            <a:extLst>
              <a:ext uri="{FF2B5EF4-FFF2-40B4-BE49-F238E27FC236}">
                <a16:creationId xmlns:a16="http://schemas.microsoft.com/office/drawing/2014/main" id="{5EECBA3B-064D-EF2B-8954-0CAD221FB4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36159" y="16764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43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B2C676-CC14-4EB0-BF68-0FE1940E144D}"/>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lvl="0"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lvl="0" algn="just">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 his blood shall be shed,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image of God He made man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7C43FC27-D851-1E1E-6A8D-B0B87855570A}"/>
              </a:ext>
            </a:extLst>
          </p:cNvPr>
          <p:cNvPicPr>
            <a:picLocks noChangeAspect="1"/>
          </p:cNvPicPr>
          <p:nvPr/>
        </p:nvPicPr>
        <p:blipFill>
          <a:blip r:embed="rId3"/>
          <a:stretch>
            <a:fillRect/>
          </a:stretch>
        </p:blipFill>
        <p:spPr>
          <a:xfrm>
            <a:off x="3280527" y="2240280"/>
            <a:ext cx="5630946" cy="25603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523237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CF20B-DF17-4101-979F-2A9E09499236}"/>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3:9</a:t>
            </a:r>
          </a:p>
          <a:p>
            <a:pPr algn="just">
              <a:defRPr/>
            </a:pPr>
            <a:r>
              <a:rPr lang="en-US" sz="3600" dirty="0">
                <a:latin typeface="Calibri" panose="020F0502020204030204" pitchFamily="34" charset="0"/>
                <a:cs typeface="Calibri" panose="020F0502020204030204" pitchFamily="34" charset="0"/>
              </a:rPr>
              <a:t>With it we bless our Lord and Father, and with it we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who have been made in the likeness of God</a:t>
            </a:r>
            <a:r>
              <a:rPr lang="en-US" sz="36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590DD86-E6E2-A8B1-9AF2-DB0A05D31444}"/>
              </a:ext>
            </a:extLst>
          </p:cNvPr>
          <p:cNvPicPr>
            <a:picLocks noChangeAspect="1"/>
          </p:cNvPicPr>
          <p:nvPr/>
        </p:nvPicPr>
        <p:blipFill>
          <a:blip r:embed="rId3"/>
          <a:stretch>
            <a:fillRect/>
          </a:stretch>
        </p:blipFill>
        <p:spPr>
          <a:xfrm>
            <a:off x="3280527" y="2240280"/>
            <a:ext cx="5630946" cy="25603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50829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kern="0" dirty="0">
                <a:solidFill>
                  <a:srgbClr val="FFFFFF"/>
                </a:solidFill>
                <a:effectLst>
                  <a:outerShdw blurRad="38100" dist="38100" dir="2700000" algn="tl">
                    <a:srgbClr val="000000">
                      <a:alpha val="43137"/>
                    </a:srgbClr>
                  </a:outerShdw>
                </a:effectLst>
              </a:rPr>
              <a:t>“</a:t>
            </a:r>
            <a:r>
              <a:rPr lang="en-US" sz="3400" dirty="0">
                <a:effectLst/>
              </a:rPr>
              <a:t>See to it that no one takes you captive through </a:t>
            </a:r>
            <a:r>
              <a:rPr lang="en-US" sz="3400" b="1" u="sng" dirty="0">
                <a:solidFill>
                  <a:srgbClr val="FFFFCC"/>
                </a:solidFill>
                <a:effectLst/>
              </a:rPr>
              <a:t>philosophy</a:t>
            </a:r>
            <a:r>
              <a:rPr lang="en-US" sz="3400" dirty="0">
                <a:effectLst/>
              </a:rPr>
              <a:t> and empty deception, according to the tradition of men, according to the elementary principles of the world, rather than according to Christ</a:t>
            </a:r>
            <a:r>
              <a:rPr lang="en-US" sz="3400" cap="small" dirty="0">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575561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7FAE-AB7D-9F9C-4DDF-6BD8B3A716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D46D02-640E-4140-6818-577E9A3FC945}"/>
              </a:ext>
            </a:extLst>
          </p:cNvPr>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D40E85E7-A927-4B8C-C661-3479D77386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9211287-4A60-8D21-4ADA-024FC2F14D71}"/>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2530992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endParaRPr lang="en-US" sz="4000" kern="0" dirty="0">
              <a:ea typeface="Calibri" pitchFamily="34" charset="0"/>
              <a:cs typeface="Calibri" pitchFamily="34" charset="0"/>
            </a:endParaRPr>
          </a:p>
        </p:txBody>
      </p:sp>
      <p:pic>
        <p:nvPicPr>
          <p:cNvPr id="2" name="Picture 2">
            <a:extLst>
              <a:ext uri="{FF2B5EF4-FFF2-40B4-BE49-F238E27FC236}">
                <a16:creationId xmlns:a16="http://schemas.microsoft.com/office/drawing/2014/main" id="{47D9F98C-3B26-B3D9-6DAF-2AE9CB32F9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46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6904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a:t>
            </a:r>
            <a:r>
              <a:rPr lang="en-US" sz="3000" b="1" u="sng" dirty="0">
                <a:solidFill>
                  <a:srgbClr val="FFFFCC"/>
                </a:solidFill>
                <a:effectLst/>
              </a:rPr>
              <a:t>made us alive </a:t>
            </a:r>
            <a:r>
              <a:rPr lang="en-US" sz="3000" dirty="0">
                <a:effectLst/>
              </a:rPr>
              <a:t>together with Christ (by grace you have been saved)”</a:t>
            </a:r>
          </a:p>
        </p:txBody>
      </p:sp>
    </p:spTree>
    <p:extLst>
      <p:ext uri="{BB962C8B-B14F-4D97-AF65-F5344CB8AC3E}">
        <p14:creationId xmlns:p14="http://schemas.microsoft.com/office/powerpoint/2010/main" val="172554490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13558"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848732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914400" y="6019800"/>
            <a:ext cx="10363200" cy="762000"/>
          </a:xfrm>
        </p:spPr>
        <p:txBody>
          <a:bodyPr anchor="ct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65-66; quoting Warburton, </a:t>
            </a:r>
            <a:r>
              <a:rPr lang="en-US" sz="2000" i="1" dirty="0">
                <a:solidFill>
                  <a:schemeClr val="tx1"/>
                </a:solidFill>
              </a:rPr>
              <a:t>Calvinism</a:t>
            </a:r>
            <a:r>
              <a:rPr lang="en-US" sz="2000" dirty="0">
                <a:solidFill>
                  <a:schemeClr val="tx1"/>
                </a:solidFill>
              </a:rPr>
              <a:t>, p. 48.</a:t>
            </a:r>
            <a:endParaRPr lang="en-US" altLang="en-US" sz="2000" dirty="0">
              <a:solidFill>
                <a:schemeClr val="tx1"/>
              </a:solidFill>
            </a:endParaRPr>
          </a:p>
        </p:txBody>
      </p:sp>
      <p:sp>
        <p:nvSpPr>
          <p:cNvPr id="105475" name="Content Placeholder 2"/>
          <p:cNvSpPr>
            <a:spLocks noGrp="1"/>
          </p:cNvSpPr>
          <p:nvPr>
            <p:ph idx="1"/>
          </p:nvPr>
        </p:nvSpPr>
        <p:spPr>
          <a:xfrm>
            <a:off x="657535" y="1185137"/>
            <a:ext cx="10924866" cy="2976850"/>
          </a:xfrm>
        </p:spPr>
        <p:txBody>
          <a:bodyPr/>
          <a:lstStyle/>
          <a:p>
            <a:pPr marL="0" indent="0" algn="just" eaLnBrk="1" hangingPunct="1">
              <a:buNone/>
            </a:pPr>
            <a:r>
              <a:rPr lang="en-US" altLang="en-US" sz="2600" dirty="0"/>
              <a:t>“</a:t>
            </a:r>
            <a:r>
              <a:rPr lang="en-US" altLang="en-US" sz="2600" dirty="0">
                <a:effectLst/>
              </a:rPr>
              <a:t>In</a:t>
            </a:r>
            <a:r>
              <a:rPr lang="en-US" altLang="en-US" sz="2600" dirty="0"/>
              <a:t> </a:t>
            </a:r>
            <a:r>
              <a:rPr lang="en-US" sz="2600" dirty="0">
                <a:effectLst/>
              </a:rPr>
              <a:t>the Epistle to the Ephesians Paul declares that Prior to the quickening of the Spirit of God each individual soul lies dead in trespasses and sins. Now it will surely be admitted that to be dead, and to be dead in sin, is clear and positive evidence that there is neither aptitude nor Power remaining for the performance of any spiritual action. If a man were dead, in a natural and physical sense, it would at once be readily granted that there is no further possibility of that man being able to perform any physical actions. A </a:t>
            </a:r>
            <a:r>
              <a:rPr lang="en-US" sz="2600" b="1" u="sng" dirty="0">
                <a:solidFill>
                  <a:srgbClr val="FFFFCC"/>
                </a:solidFill>
                <a:effectLst/>
              </a:rPr>
              <a:t>corpse</a:t>
            </a:r>
            <a:r>
              <a:rPr lang="en-US" sz="2600" dirty="0">
                <a:effectLst/>
              </a:rPr>
              <a:t> cannot act in any way whatever, and that man would be reckoned to have taken leave of his senses who asserted that it could. If a man is dead spiritually, therefore, it is surely equally as evident that he is unable to perform any spiritual actions, and thus the doctrine of man's moral inability rests upon strong Scriptural evidence</a:t>
            </a:r>
            <a:r>
              <a:rPr lang="en-US" altLang="en-US" sz="2600" dirty="0"/>
              <a:t>.”</a:t>
            </a:r>
          </a:p>
        </p:txBody>
      </p:sp>
      <p:sp>
        <p:nvSpPr>
          <p:cNvPr id="5" name="Title 1"/>
          <p:cNvSpPr txBox="1">
            <a:spLocks/>
          </p:cNvSpPr>
          <p:nvPr/>
        </p:nvSpPr>
        <p:spPr>
          <a:xfrm>
            <a:off x="4343400" y="228600"/>
            <a:ext cx="3505200" cy="9104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194608509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728372"/>
            <a:ext cx="10874829" cy="1401257"/>
          </a:xfrm>
          <a:prstGeom prst="rect">
            <a:avLst/>
          </a:prstGeom>
          <a:noFill/>
          <a:ln w="9525">
            <a:noFill/>
            <a:miter lim="800000"/>
            <a:headEnd/>
            <a:tailEnd/>
          </a:ln>
          <a:effectLst/>
        </p:spPr>
        <p:txBody>
          <a:bodyPr anchor="ctr"/>
          <a:lstStyle/>
          <a:p>
            <a:pPr algn="ctr"/>
            <a:r>
              <a:rPr lang="en-US" sz="3600" dirty="0">
                <a:latin typeface="Calibri" panose="020F0502020204030204" pitchFamily="34" charset="0"/>
                <a:cs typeface="Calibri" panose="020F0502020204030204" pitchFamily="34" charset="0"/>
              </a:rPr>
              <a:t>“A corpse does not cry out for help.”</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Arthur Custance </a:t>
            </a:r>
          </a:p>
        </p:txBody>
      </p:sp>
      <p:sp>
        <p:nvSpPr>
          <p:cNvPr id="3" name="TextBox 2">
            <a:extLst>
              <a:ext uri="{FF2B5EF4-FFF2-40B4-BE49-F238E27FC236}">
                <a16:creationId xmlns:a16="http://schemas.microsoft.com/office/drawing/2014/main" id="{8EE002FD-3B48-499C-A419-5390C6A53357}"/>
              </a:ext>
            </a:extLst>
          </p:cNvPr>
          <p:cNvSpPr txBox="1"/>
          <p:nvPr/>
        </p:nvSpPr>
        <p:spPr>
          <a:xfrm>
            <a:off x="925286" y="6248400"/>
            <a:ext cx="10341428"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Arthur Custance, </a:t>
            </a:r>
            <a:r>
              <a:rPr lang="en-US" i="1" dirty="0">
                <a:latin typeface="Calibri" panose="020F0502020204030204" pitchFamily="34" charset="0"/>
                <a:cs typeface="Calibri" panose="020F0502020204030204" pitchFamily="34" charset="0"/>
              </a:rPr>
              <a:t>The Sovereignty of Grace</a:t>
            </a:r>
            <a:r>
              <a:rPr lang="en-US" dirty="0">
                <a:latin typeface="Calibri" panose="020F0502020204030204" pitchFamily="34" charset="0"/>
                <a:cs typeface="Calibri" panose="020F0502020204030204" pitchFamily="34" charset="0"/>
              </a:rPr>
              <a:t> (P &amp; R Press; First Edition, 1979), p. 18.</a:t>
            </a:r>
          </a:p>
        </p:txBody>
      </p:sp>
    </p:spTree>
    <p:extLst>
      <p:ext uri="{BB962C8B-B14F-4D97-AF65-F5344CB8AC3E}">
        <p14:creationId xmlns:p14="http://schemas.microsoft.com/office/powerpoint/2010/main" val="903234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762000" y="228600"/>
            <a:ext cx="10896600" cy="1143000"/>
          </a:xfrm>
        </p:spPr>
        <p:txBody>
          <a:bodyPr/>
          <a:lstStyle/>
          <a:p>
            <a:pPr algn="ctr">
              <a:defRPr/>
            </a:pPr>
            <a:r>
              <a:rPr lang="en-US" sz="3600" kern="1200" dirty="0">
                <a:solidFill>
                  <a:srgbClr val="00FFFF"/>
                </a:solidFill>
                <a:effectLst>
                  <a:outerShdw blurRad="38100" dist="38100" dir="2700000" algn="tl">
                    <a:srgbClr val="000000">
                      <a:alpha val="43137"/>
                    </a:srgbClr>
                  </a:outerShdw>
                </a:effectLst>
                <a:cs typeface="Calibri" panose="020F0502020204030204" pitchFamily="34" charset="0"/>
              </a:rPr>
              <a:t>Using a Foolish Analogy to Support Calvinism</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413617"/>
            <a:ext cx="10972800" cy="4114800"/>
          </a:xfrm>
        </p:spPr>
        <p:txBody>
          <a:bodyPr/>
          <a:lstStyle/>
          <a:p>
            <a:pPr marL="0" indent="0" algn="just">
              <a:spcBef>
                <a:spcPct val="0"/>
              </a:spcBef>
              <a:buNone/>
            </a:pPr>
            <a:r>
              <a:rPr lang="en-US" sz="3600" kern="1200" dirty="0">
                <a:cs typeface="Calibri" panose="020F0502020204030204" pitchFamily="34" charset="0"/>
              </a:rPr>
              <a:t>“Calvinists say, ‘Since he is dead, it is impossible for him to believe.’ This is a foolish analogy!...A person who is physically dead cannot receive Christ as his Savior, but neither can he speak, breathe, laugh, walk, live a righteous life, or sin.”</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35.</a:t>
            </a:r>
          </a:p>
        </p:txBody>
      </p:sp>
    </p:spTree>
    <p:extLst>
      <p:ext uri="{BB962C8B-B14F-4D97-AF65-F5344CB8AC3E}">
        <p14:creationId xmlns:p14="http://schemas.microsoft.com/office/powerpoint/2010/main" val="2406134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1092270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57400"/>
            <a:ext cx="10972800" cy="2743200"/>
          </a:xfrm>
          <a:prstGeom prst="rect">
            <a:avLst/>
          </a:prstGeom>
          <a:noFill/>
          <a:ln w="9525">
            <a:noFill/>
            <a:miter lim="800000"/>
            <a:headEnd/>
            <a:tailEnd/>
          </a:ln>
          <a:effectLst/>
        </p:spPr>
        <p:txBody>
          <a:bodyPr/>
          <a:lstStyle/>
          <a:p>
            <a:pPr algn="just"/>
            <a:r>
              <a:rPr lang="en-US" sz="3200" i="1" dirty="0">
                <a:latin typeface="Calibri" panose="020F0502020204030204" pitchFamily="34" charset="0"/>
                <a:cs typeface="Calibri" panose="020F0502020204030204" pitchFamily="34" charset="0"/>
              </a:rPr>
              <a:t>māwet</a:t>
            </a:r>
            <a:r>
              <a:rPr lang="en-US" sz="3200" dirty="0">
                <a:latin typeface="Calibri" panose="020F0502020204030204" pitchFamily="34" charset="0"/>
                <a:cs typeface="Calibri" panose="020F0502020204030204" pitchFamily="34" charset="0"/>
              </a:rPr>
              <a:t>: “Death is the consequences and the punishment of sin. It originated with sin. A grand theme of the Old Testament is God’s holiness, which </a:t>
            </a:r>
            <a:r>
              <a:rPr lang="en-US" sz="3200" b="1" u="sng" dirty="0">
                <a:solidFill>
                  <a:srgbClr val="FFFFCC"/>
                </a:solidFill>
                <a:latin typeface="Calibri" panose="020F0502020204030204" pitchFamily="34" charset="0"/>
                <a:cs typeface="Calibri" panose="020F0502020204030204" pitchFamily="34" charset="0"/>
              </a:rPr>
              <a:t>separates</a:t>
            </a:r>
            <a:r>
              <a:rPr lang="en-US" sz="3200" dirty="0">
                <a:latin typeface="Calibri" panose="020F0502020204030204" pitchFamily="34" charset="0"/>
                <a:cs typeface="Calibri" panose="020F0502020204030204" pitchFamily="34" charset="0"/>
              </a:rPr>
              <a:t> Him from all that is in harmony with His character. Death, then, in the Old Testament means ultimate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from God due to sin.”</a:t>
            </a:r>
          </a:p>
        </p:txBody>
      </p:sp>
      <p:sp>
        <p:nvSpPr>
          <p:cNvPr id="6" name="Rectangle 2"/>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Elmer B. </a:t>
            </a:r>
            <a:r>
              <a:rPr lang="en-US" dirty="0" err="1">
                <a:latin typeface="Calibri" panose="020F0502020204030204" pitchFamily="34" charset="0"/>
                <a:cs typeface="Calibri" panose="020F0502020204030204" pitchFamily="34" charset="0"/>
              </a:rPr>
              <a:t>Smick</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māwet</a:t>
            </a:r>
            <a:r>
              <a:rPr lang="en-US" dirty="0">
                <a:latin typeface="Calibri" panose="020F0502020204030204" pitchFamily="34" charset="0"/>
                <a:cs typeface="Calibri" panose="020F0502020204030204" pitchFamily="34" charset="0"/>
              </a:rPr>
              <a:t>," in </a:t>
            </a:r>
            <a:r>
              <a:rPr lang="en-US" i="1" dirty="0">
                <a:latin typeface="Calibri" panose="020F0502020204030204" pitchFamily="34" charset="0"/>
                <a:cs typeface="Calibri" panose="020F0502020204030204" pitchFamily="34" charset="0"/>
              </a:rPr>
              <a:t>Theological Wordbook of the Old Testament</a:t>
            </a:r>
            <a:r>
              <a:rPr lang="en-US" dirty="0">
                <a:latin typeface="Calibri" panose="020F0502020204030204" pitchFamily="34" charset="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3874191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990600" y="2728372"/>
            <a:ext cx="10210800" cy="1401257"/>
          </a:xfrm>
          <a:prstGeom prst="rect">
            <a:avLst/>
          </a:prstGeom>
          <a:noFill/>
          <a:ln w="9525">
            <a:noFill/>
            <a:miter lim="800000"/>
            <a:headEnd/>
            <a:tailEnd/>
          </a:ln>
          <a:effectLst/>
        </p:spPr>
        <p:txBody>
          <a:bodyPr/>
          <a:lstStyle/>
          <a:p>
            <a:pPr algn="just"/>
            <a:r>
              <a:rPr lang="en-US" sz="3200" i="1" dirty="0" err="1">
                <a:latin typeface="Calibri" panose="020F0502020204030204" pitchFamily="34" charset="0"/>
                <a:cs typeface="Calibri" panose="020F0502020204030204" pitchFamily="34" charset="0"/>
              </a:rPr>
              <a:t>thanatos</a:t>
            </a:r>
            <a:r>
              <a:rPr lang="en-US" sz="3200" dirty="0">
                <a:latin typeface="Calibri" panose="020F0502020204030204" pitchFamily="34" charset="0"/>
                <a:cs typeface="Calibri" panose="020F0502020204030204" pitchFamily="34" charset="0"/>
              </a:rPr>
              <a:t>: “that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(whether natural or violent) of the soul from the body by which the life on earth is ended.”</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Joseph Henry Thayer, </a:t>
            </a:r>
            <a:r>
              <a:rPr lang="en-US" i="1" dirty="0">
                <a:latin typeface="Calibri" panose="020F0502020204030204" pitchFamily="34" charset="0"/>
                <a:cs typeface="Calibri" panose="020F0502020204030204" pitchFamily="34" charset="0"/>
              </a:rPr>
              <a:t>Death - Thanatos</a:t>
            </a:r>
            <a:r>
              <a:rPr lang="en-US" dirty="0">
                <a:latin typeface="Calibri" panose="020F0502020204030204" pitchFamily="34" charset="0"/>
                <a:cs typeface="Calibri" panose="020F0502020204030204" pitchFamily="34" charset="0"/>
              </a:rPr>
              <a:t>, Greek-English Lexicon of the New Testament Being </a:t>
            </a:r>
            <a:r>
              <a:rPr lang="en-US" dirty="0" err="1">
                <a:latin typeface="Calibri" panose="020F0502020204030204" pitchFamily="34" charset="0"/>
                <a:cs typeface="Calibri" panose="020F0502020204030204" pitchFamily="34" charset="0"/>
              </a:rPr>
              <a:t>Grmm's</a:t>
            </a:r>
            <a:r>
              <a:rPr lang="en-US" dirty="0">
                <a:latin typeface="Calibri" panose="020F0502020204030204" pitchFamily="34" charset="0"/>
                <a:cs typeface="Calibri" panose="020F0502020204030204" pitchFamily="34" charset="0"/>
              </a:rPr>
              <a:t> Wilke's </a:t>
            </a:r>
            <a:r>
              <a:rPr lang="en-US" dirty="0" err="1">
                <a:latin typeface="Calibri" panose="020F0502020204030204" pitchFamily="34" charset="0"/>
                <a:cs typeface="Calibri" panose="020F0502020204030204" pitchFamily="34" charset="0"/>
              </a:rPr>
              <a:t>Clavis</a:t>
            </a:r>
            <a:r>
              <a:rPr lang="en-US" dirty="0">
                <a:latin typeface="Calibri" panose="020F0502020204030204" pitchFamily="34" charset="0"/>
                <a:cs typeface="Calibri" panose="020F0502020204030204" pitchFamily="34" charset="0"/>
              </a:rPr>
              <a:t> Novi </a:t>
            </a:r>
            <a:r>
              <a:rPr lang="en-US" dirty="0" err="1">
                <a:latin typeface="Calibri" panose="020F0502020204030204" pitchFamily="34" charset="0"/>
                <a:cs typeface="Calibri" panose="020F0502020204030204" pitchFamily="34" charset="0"/>
              </a:rPr>
              <a:t>Testamenti</a:t>
            </a:r>
            <a:r>
              <a:rPr lang="en-US" dirty="0">
                <a:latin typeface="Calibri" panose="020F0502020204030204" pitchFamily="34" charset="0"/>
                <a:cs typeface="Calibri" panose="020F0502020204030204" pitchFamily="34" charset="0"/>
              </a:rPr>
              <a:t> (Grand Rapids: Zondervan, 1977), 282.</a:t>
            </a:r>
          </a:p>
        </p:txBody>
      </p:sp>
      <p:sp>
        <p:nvSpPr>
          <p:cNvPr id="5" name="Rectangle 2">
            <a:extLst>
              <a:ext uri="{FF2B5EF4-FFF2-40B4-BE49-F238E27FC236}">
                <a16:creationId xmlns:a16="http://schemas.microsoft.com/office/drawing/2014/main" id="{912170B3-7687-4853-87FC-20A9C9260973}"/>
              </a:ext>
            </a:extLst>
          </p:cNvPr>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extLst>
      <p:ext uri="{BB962C8B-B14F-4D97-AF65-F5344CB8AC3E}">
        <p14:creationId xmlns:p14="http://schemas.microsoft.com/office/powerpoint/2010/main" val="60085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55440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E65B3-6AF5-4951-8712-6B5F54BA7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7F027D-7664-47B0-8162-7FEF44692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3143" y="2971800"/>
            <a:ext cx="326571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579068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0FC7B3-1B4C-418A-B2AC-247CD7E31B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25:46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How to pronounce Aiōnios in Biblical Greek - (αἰώνιος / eternal)">
            <a:extLst>
              <a:ext uri="{FF2B5EF4-FFF2-40B4-BE49-F238E27FC236}">
                <a16:creationId xmlns:a16="http://schemas.microsoft.com/office/drawing/2014/main" id="{15A60C52-45E6-EAE2-5032-B97774AF2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3755980" y="2429232"/>
            <a:ext cx="468004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3732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762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C38CD-1E93-41BF-BC35-11A9BEFBB3F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3" y="3048000"/>
            <a:ext cx="2607734" cy="1828800"/>
          </a:xfrm>
          <a:prstGeom prst="rect">
            <a:avLst/>
          </a:prstGeom>
        </p:spPr>
      </p:pic>
    </p:spTree>
    <p:extLst>
      <p:ext uri="{BB962C8B-B14F-4D97-AF65-F5344CB8AC3E}">
        <p14:creationId xmlns:p14="http://schemas.microsoft.com/office/powerpoint/2010/main" val="97481973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spcBef>
                <a:spcPts val="0"/>
              </a:spcBef>
              <a:spcAft>
                <a:spcPts val="1800"/>
              </a:spcAft>
              <a:buSzPct val="100000"/>
              <a:buFont typeface="+mj-lt"/>
              <a:buAutoNum type="arabicParenR"/>
              <a:defRPr/>
            </a:pPr>
            <a:r>
              <a:rPr lang="en-US" sz="2800" b="1" u="sng" dirty="0">
                <a:solidFill>
                  <a:srgbClr val="FFFFCC"/>
                </a:solidFill>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425978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sz="3300" kern="0" dirty="0">
                <a:solidFill>
                  <a:srgbClr val="FFFFFF"/>
                </a:solidFill>
                <a:effectLst>
                  <a:outerShdw blurRad="38100" dist="38100" dir="2700000" algn="tl">
                    <a:srgbClr val="000000">
                      <a:alpha val="43137"/>
                    </a:srgbClr>
                  </a:outerShdw>
                </a:effectLst>
              </a:rPr>
              <a:t>“</a:t>
            </a:r>
            <a:r>
              <a:rPr lang="en-US" sz="3300" b="1" baseline="30000" dirty="0">
                <a:effectLst/>
              </a:rPr>
              <a:t>7 </a:t>
            </a:r>
            <a:r>
              <a:rPr lang="en-US" sz="3300" dirty="0">
                <a:effectLst/>
              </a:rPr>
              <a:t>But I tell you the truth, it is to your advantage that I go away; for if I do not go away, the Helper will not come to you; but if I go, I will send Him to you. </a:t>
            </a:r>
            <a:r>
              <a:rPr lang="en-US" sz="3300" b="1" baseline="30000" dirty="0">
                <a:effectLst/>
              </a:rPr>
              <a:t>8 </a:t>
            </a:r>
            <a:r>
              <a:rPr lang="en-US" sz="3300" dirty="0">
                <a:effectLst/>
              </a:rPr>
              <a:t>And He, when He comes, will convict </a:t>
            </a:r>
            <a:r>
              <a:rPr lang="en-US" sz="3300" b="1" u="sng" dirty="0">
                <a:solidFill>
                  <a:srgbClr val="FFFFCC"/>
                </a:solidFill>
                <a:effectLst/>
              </a:rPr>
              <a:t>the world</a:t>
            </a:r>
            <a:r>
              <a:rPr lang="en-US" sz="3300" dirty="0">
                <a:effectLst/>
              </a:rPr>
              <a:t> concerning sin and righteousness and judgment; </a:t>
            </a:r>
            <a:r>
              <a:rPr lang="en-US" sz="3300" b="1" baseline="30000" dirty="0">
                <a:effectLst/>
              </a:rPr>
              <a:t>9 </a:t>
            </a:r>
            <a:r>
              <a:rPr lang="en-US" sz="3300" dirty="0">
                <a:effectLst/>
              </a:rPr>
              <a:t>concerning sin, because they do not believe in Me; </a:t>
            </a:r>
            <a:r>
              <a:rPr lang="en-US" sz="3300" b="1" baseline="30000" dirty="0">
                <a:effectLst/>
              </a:rPr>
              <a:t>10 </a:t>
            </a:r>
            <a:r>
              <a:rPr lang="en-US" sz="3300" dirty="0">
                <a:effectLst/>
              </a:rPr>
              <a:t>and concerning righteousness, because I go to the Father and you no longer see Me; </a:t>
            </a:r>
            <a:r>
              <a:rPr lang="en-US" sz="3300" b="1" baseline="30000" dirty="0">
                <a:effectLst/>
              </a:rPr>
              <a:t>11 </a:t>
            </a:r>
            <a:r>
              <a:rPr lang="en-US" sz="3300" dirty="0">
                <a:effectLst/>
              </a:rPr>
              <a:t>and concerning judgment, because the ruler of this world has been judged.”</a:t>
            </a:r>
          </a:p>
        </p:txBody>
      </p:sp>
    </p:spTree>
    <p:extLst>
      <p:ext uri="{BB962C8B-B14F-4D97-AF65-F5344CB8AC3E}">
        <p14:creationId xmlns:p14="http://schemas.microsoft.com/office/powerpoint/2010/main" val="335204690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2" y="1702268"/>
            <a:ext cx="10895328" cy="501675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While I do agree that salvation comes through the workings of the Holy Spirit and the Word of God, I disagree with the idea that God must first predispose some to believe and receive it, for the Word of God and the Holy Spirit are sufficient in and of themselves in bringing about the new birth. Instead of forcing individuals to be saved through the irresistible prompting of the Holy Spirit, God uses His Word and the convicting work of the Holy Spirit to confirm its truth in order to bring individuals to the point of decision. It is certainly God’s grace that offers it, but at this point they are free to accept or reject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3181350" y="228600"/>
            <a:ext cx="58293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48.</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2395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0" y="2286000"/>
            <a:ext cx="1089533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…their [Calvinism’s] definition of total depravity negates the sufficiency of the power of the Word of God and the Holy Spirit to give life...</a:t>
            </a:r>
            <a:r>
              <a:rPr lang="en-US" altLang="en-US" sz="3200" dirty="0">
                <a:latin typeface="Calibri" panose="020F0502020204030204" pitchFamily="34" charset="0"/>
                <a:cs typeface="Calibri" panose="020F0502020204030204" pitchFamily="34" charset="0"/>
              </a:rPr>
              <a:t>”</a:t>
            </a:r>
          </a:p>
        </p:txBody>
      </p:sp>
      <p:sp>
        <p:nvSpPr>
          <p:cNvPr id="2" name="Rectangle 1"/>
          <p:cNvSpPr/>
          <p:nvPr/>
        </p:nvSpPr>
        <p:spPr>
          <a:xfrm>
            <a:off x="3219450" y="228600"/>
            <a:ext cx="57531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69-70.</a:t>
            </a:r>
          </a:p>
        </p:txBody>
      </p:sp>
      <p:pic>
        <p:nvPicPr>
          <p:cNvPr id="5" name="Picture 4" descr="Image result for robert r. congdon">
            <a:extLst>
              <a:ext uri="{FF2B5EF4-FFF2-40B4-BE49-F238E27FC236}">
                <a16:creationId xmlns:a16="http://schemas.microsoft.com/office/drawing/2014/main" id="{21310D4A-DBBF-42C8-8A19-285A252017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9826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18"/>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14771</TotalTime>
  <Words>8579</Words>
  <Application>Microsoft Office PowerPoint</Application>
  <PresentationFormat>Widescreen</PresentationFormat>
  <Paragraphs>494</Paragraphs>
  <Slides>128</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128</vt:i4>
      </vt:variant>
    </vt:vector>
  </HeadingPairs>
  <TitlesOfParts>
    <vt:vector size="133" baseType="lpstr">
      <vt:lpstr>Calibri</vt:lpstr>
      <vt:lpstr>Times New Roman</vt:lpstr>
      <vt:lpstr>Wingdings</vt:lpstr>
      <vt:lpstr>1_Azure</vt:lpstr>
      <vt:lpstr>2_Azure</vt:lpstr>
      <vt:lpstr>PowerPoint Presentation</vt:lpstr>
      <vt:lpstr>Neo-Calvinism vs. The Bible</vt:lpstr>
      <vt:lpstr>PowerPoint Presentation</vt:lpstr>
      <vt:lpstr>V. Running TULIP Through the Grid of Scripture</vt:lpstr>
      <vt:lpstr>PowerPoint Presentation</vt:lpstr>
      <vt:lpstr>PowerPoint Presentation</vt:lpstr>
      <vt:lpstr>V. Running TULIP Through the Grid of Scripture</vt:lpstr>
      <vt:lpstr>PowerPoint Presentation</vt:lpstr>
      <vt:lpstr>V. Running TULIP Through the Grid of Scripture</vt:lpstr>
      <vt:lpstr>Total Depravity</vt:lpstr>
      <vt:lpstr>Total Depravity</vt:lpstr>
      <vt:lpstr>PowerPoint Presentation</vt:lpstr>
      <vt:lpstr>PowerPoint Presentation</vt:lpstr>
      <vt:lpstr>Dominoes in a Row</vt:lpstr>
      <vt:lpstr>Total Depravity</vt:lpstr>
      <vt:lpstr>Total Depravity</vt:lpstr>
      <vt:lpstr>Total Depravity</vt:lpstr>
      <vt:lpstr>PowerPoint Presentation</vt:lpstr>
      <vt:lpstr>PowerPoint Presentation</vt:lpstr>
      <vt:lpstr>Total Depravity</vt:lpstr>
      <vt:lpstr>PowerPoint Presentation</vt:lpstr>
      <vt:lpstr>Total Depravity</vt:lpstr>
      <vt:lpstr>Total Depravity</vt:lpstr>
      <vt:lpstr>PowerPoint Presentation</vt:lpstr>
      <vt:lpstr>Total Depravity</vt:lpstr>
      <vt:lpstr>Total Depravity</vt:lpstr>
      <vt:lpstr>Total Depravity</vt:lpstr>
      <vt:lpstr>PowerPoint Presentation</vt:lpstr>
      <vt:lpstr>PowerPoint Presentation</vt:lpstr>
      <vt:lpstr>PowerPoint Presentation</vt:lpstr>
      <vt:lpstr>Total Depravity</vt:lpstr>
      <vt:lpstr>PowerPoint Presentation</vt:lpstr>
      <vt:lpstr>PowerPoint Presentation</vt:lpstr>
      <vt:lpstr>Total Depravity</vt:lpstr>
      <vt:lpstr>Total Depravity</vt:lpstr>
      <vt:lpstr>Total Depravity = Inability</vt:lpstr>
      <vt:lpstr>PowerPoint Presentation</vt:lpstr>
      <vt:lpstr>PowerPoint Presentation</vt:lpstr>
      <vt:lpstr>Westminster Confession 10:1</vt:lpstr>
      <vt:lpstr>PowerPoint Presentation</vt:lpstr>
      <vt:lpstr>Loraine Boettner, The Reformed Doctrine of Predestination (Philipsburg, NJ: Presbyterian and Reformed, 1932), 65-66; quoting Warburton, Calvinism, p. 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Total Depravity</vt:lpstr>
      <vt:lpstr>Calvinism’s Overstatement of Total Depravity</vt:lpstr>
      <vt:lpstr>PowerPoint Presentation</vt:lpstr>
      <vt:lpstr>PowerPoint Presentation</vt:lpstr>
      <vt:lpstr>PowerPoint Presentation</vt:lpstr>
      <vt:lpstr>Operates contrary to man’s design</vt:lpstr>
      <vt:lpstr>Operates contrary to man’s design</vt:lpstr>
      <vt:lpstr>PowerPoint Presentation</vt:lpstr>
      <vt:lpstr>PowerPoint Presentation</vt:lpstr>
      <vt:lpstr>Operates contrary to man’s design</vt:lpstr>
      <vt:lpstr>Calvin said: “The Fall of Adam was not by accident, nor by chance, but was ordained by the secret counsel of God.” He also said that, “The first man fell because the Lord deemed it meet that he should.”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Operates contrary to man’s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Loraine Boettner, The Reformed Doctrine of Predestination (Philipsburg, NJ: Presbyterian and Reformed, 1932), 65-66; quoting Warburton, Calvinism, p. 48.</vt:lpstr>
      <vt:lpstr>PowerPoint Presentation</vt:lpstr>
      <vt:lpstr>Using a Foolish Analogy to Support Calvinism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Calvinism’s Overstatement of Total Depravity</vt:lpstr>
      <vt:lpstr>Calvinism Underestimates What Lost Man Can Do</vt:lpstr>
      <vt:lpstr>Calvinism Underestimates What Lost Man Can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 Underestimates What Lost Man Can Do</vt:lpstr>
      <vt:lpstr>PowerPoint Presentation</vt:lpstr>
      <vt:lpstr>Calvinism Underestimates What Lost Man Can Do</vt:lpstr>
      <vt:lpstr>Calvinism Underestimates What Lost Man Can Do</vt:lpstr>
      <vt:lpstr>Passage Conditioning Salvation  on Faith Alone (Sola Fide)</vt:lpstr>
      <vt:lpstr>PowerPoint Presentation</vt:lpstr>
      <vt:lpstr>PowerPoint Presentation</vt:lpstr>
      <vt:lpstr>Lewis Sperry Chafer, vol. 7, Systematic Theology (Grand Rapids, MI: Kregel Publications, 1993), 265-66.</vt:lpstr>
      <vt:lpstr>PowerPoint Presentation</vt:lpstr>
      <vt:lpstr>V. Running TULIP Through the Grid of Scripture</vt:lpstr>
      <vt:lpstr>Total Depravity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- 012</dc:title>
  <dc:subject>Neo Calvinism vs the Bible</dc:subject>
  <dc:creator>A. Woods</dc:creator>
  <dc:description>Modified by Jim McGowan</dc:description>
  <cp:lastModifiedBy>anne woods</cp:lastModifiedBy>
  <cp:revision>1709</cp:revision>
  <cp:lastPrinted>2024-11-15T16:09:55Z</cp:lastPrinted>
  <dcterms:created xsi:type="dcterms:W3CDTF">2009-03-17T12:21:13Z</dcterms:created>
  <dcterms:modified xsi:type="dcterms:W3CDTF">2024-12-14T00:37:37Z</dcterms:modified>
</cp:coreProperties>
</file>