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62"/>
  </p:notesMasterIdLst>
  <p:handoutMasterIdLst>
    <p:handoutMasterId r:id="rId63"/>
  </p:handoutMasterIdLst>
  <p:sldIdLst>
    <p:sldId id="2094" r:id="rId2"/>
    <p:sldId id="9505" r:id="rId3"/>
    <p:sldId id="12193" r:id="rId4"/>
    <p:sldId id="12194" r:id="rId5"/>
    <p:sldId id="12229" r:id="rId6"/>
    <p:sldId id="12198" r:id="rId7"/>
    <p:sldId id="12230" r:id="rId8"/>
    <p:sldId id="12201" r:id="rId9"/>
    <p:sldId id="12233" r:id="rId10"/>
    <p:sldId id="6666" r:id="rId11"/>
    <p:sldId id="6667" r:id="rId12"/>
    <p:sldId id="3193" r:id="rId13"/>
    <p:sldId id="12234" r:id="rId14"/>
    <p:sldId id="12231" r:id="rId15"/>
    <p:sldId id="3694" r:id="rId16"/>
    <p:sldId id="2058" r:id="rId17"/>
    <p:sldId id="12232" r:id="rId18"/>
    <p:sldId id="12235" r:id="rId19"/>
    <p:sldId id="12236" r:id="rId20"/>
    <p:sldId id="5736" r:id="rId21"/>
    <p:sldId id="5737" r:id="rId22"/>
    <p:sldId id="7959" r:id="rId23"/>
    <p:sldId id="3538" r:id="rId24"/>
    <p:sldId id="4163" r:id="rId25"/>
    <p:sldId id="813" r:id="rId26"/>
    <p:sldId id="12237" r:id="rId27"/>
    <p:sldId id="12246" r:id="rId28"/>
    <p:sldId id="12247" r:id="rId29"/>
    <p:sldId id="12248" r:id="rId30"/>
    <p:sldId id="2313" r:id="rId31"/>
    <p:sldId id="12249" r:id="rId32"/>
    <p:sldId id="2396" r:id="rId33"/>
    <p:sldId id="2244" r:id="rId34"/>
    <p:sldId id="3229" r:id="rId35"/>
    <p:sldId id="12250" r:id="rId36"/>
    <p:sldId id="2055" r:id="rId37"/>
    <p:sldId id="12154" r:id="rId38"/>
    <p:sldId id="4437" r:id="rId39"/>
    <p:sldId id="12252" r:id="rId40"/>
    <p:sldId id="8191" r:id="rId41"/>
    <p:sldId id="12238" r:id="rId42"/>
    <p:sldId id="12243" r:id="rId43"/>
    <p:sldId id="12244" r:id="rId44"/>
    <p:sldId id="12245" r:id="rId45"/>
    <p:sldId id="12253" r:id="rId46"/>
    <p:sldId id="12136" r:id="rId47"/>
    <p:sldId id="12239" r:id="rId48"/>
    <p:sldId id="12240" r:id="rId49"/>
    <p:sldId id="12173" r:id="rId50"/>
    <p:sldId id="12241" r:id="rId51"/>
    <p:sldId id="6633" r:id="rId52"/>
    <p:sldId id="6133" r:id="rId53"/>
    <p:sldId id="4645" r:id="rId54"/>
    <p:sldId id="12217" r:id="rId55"/>
    <p:sldId id="10699" r:id="rId56"/>
    <p:sldId id="12254" r:id="rId57"/>
    <p:sldId id="12242" r:id="rId58"/>
    <p:sldId id="12139" r:id="rId59"/>
    <p:sldId id="12251" r:id="rId60"/>
    <p:sldId id="12140" r:id="rId61"/>
  </p:sldIdLst>
  <p:sldSz cx="12192000" cy="6858000"/>
  <p:notesSz cx="7315200" cy="9601200"/>
  <p:custDataLst>
    <p:tags r:id="rId64"/>
  </p:custDataLst>
  <p:defaultTextStyle>
    <a:defPPr>
      <a:defRPr lang="en-US"/>
    </a:defPPr>
    <a:lvl1pPr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y Woods" initials="AW" lastIdx="1" clrIdx="0">
    <p:extLst>
      <p:ext uri="{19B8F6BF-5375-455C-9EA6-DF929625EA0E}">
        <p15:presenceInfo xmlns:p15="http://schemas.microsoft.com/office/powerpoint/2012/main" userId="f980d2db616d9d0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CC"/>
    <a:srgbClr val="000066"/>
    <a:srgbClr val="008000"/>
    <a:srgbClr val="CC66FF"/>
    <a:srgbClr val="00FF00"/>
    <a:srgbClr val="99FFCC"/>
    <a:srgbClr val="FF99FF"/>
    <a:srgbClr val="FF00FF"/>
    <a:srgbClr val="00CCFF"/>
    <a:srgbClr val="4D4D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98107FE-B9D8-46BE-A7AA-A04B8974E7EB}" v="1" dt="2024-12-07T22:26:17.428"/>
  </p1510:revLst>
</p1510:revInfo>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60" autoAdjust="0"/>
    <p:restoredTop sz="96191" autoAdjust="0"/>
  </p:normalViewPr>
  <p:slideViewPr>
    <p:cSldViewPr>
      <p:cViewPr varScale="1">
        <p:scale>
          <a:sx n="107" d="100"/>
          <a:sy n="107" d="100"/>
        </p:scale>
        <p:origin x="582" y="114"/>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85" d="100"/>
          <a:sy n="85" d="100"/>
        </p:scale>
        <p:origin x="4061" y="5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handoutMaster" Target="handoutMasters/handoutMaster1.xml"/><Relationship Id="rId68" Type="http://schemas.openxmlformats.org/officeDocument/2006/relationships/theme" Target="theme/theme1.xml"/><Relationship Id="rId7" Type="http://schemas.openxmlformats.org/officeDocument/2006/relationships/slide" Target="slides/slide6.xml"/><Relationship Id="rId71"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gs" Target="tags/tag1.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7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im McGowan" userId="e2c7446dd3aca506" providerId="LiveId" clId="{92D2AB30-B469-4E5C-BEF3-837BFCAB84F2}"/>
    <pc:docChg chg="custSel addSld delSld modSld sldOrd">
      <pc:chgData name="Jim McGowan" userId="e2c7446dd3aca506" providerId="LiveId" clId="{92D2AB30-B469-4E5C-BEF3-837BFCAB84F2}" dt="2024-10-10T18:13:47.982" v="418" actId="47"/>
      <pc:docMkLst>
        <pc:docMk/>
      </pc:docMkLst>
      <pc:sldChg chg="modSp mod">
        <pc:chgData name="Jim McGowan" userId="e2c7446dd3aca506" providerId="LiveId" clId="{92D2AB30-B469-4E5C-BEF3-837BFCAB84F2}" dt="2024-10-10T17:29:49.336" v="4" actId="948"/>
        <pc:sldMkLst>
          <pc:docMk/>
          <pc:sldMk cId="2078787147" sldId="11889"/>
        </pc:sldMkLst>
      </pc:sldChg>
      <pc:sldChg chg="modSp mod">
        <pc:chgData name="Jim McGowan" userId="e2c7446dd3aca506" providerId="LiveId" clId="{92D2AB30-B469-4E5C-BEF3-837BFCAB84F2}" dt="2024-10-10T18:10:47.973" v="400" actId="14100"/>
        <pc:sldMkLst>
          <pc:docMk/>
          <pc:sldMk cId="2167445180" sldId="11890"/>
        </pc:sldMkLst>
      </pc:sldChg>
      <pc:sldChg chg="modSp mod">
        <pc:chgData name="Jim McGowan" userId="e2c7446dd3aca506" providerId="LiveId" clId="{92D2AB30-B469-4E5C-BEF3-837BFCAB84F2}" dt="2024-10-10T17:30:29.019" v="7" actId="14100"/>
        <pc:sldMkLst>
          <pc:docMk/>
          <pc:sldMk cId="3589327575" sldId="11965"/>
        </pc:sldMkLst>
      </pc:sldChg>
      <pc:sldChg chg="del">
        <pc:chgData name="Jim McGowan" userId="e2c7446dd3aca506" providerId="LiveId" clId="{92D2AB30-B469-4E5C-BEF3-837BFCAB84F2}" dt="2024-10-10T17:37:57.407" v="64" actId="47"/>
        <pc:sldMkLst>
          <pc:docMk/>
          <pc:sldMk cId="1694660998" sldId="11966"/>
        </pc:sldMkLst>
      </pc:sldChg>
      <pc:sldChg chg="del">
        <pc:chgData name="Jim McGowan" userId="e2c7446dd3aca506" providerId="LiveId" clId="{92D2AB30-B469-4E5C-BEF3-837BFCAB84F2}" dt="2024-10-10T17:38:35.525" v="68" actId="47"/>
        <pc:sldMkLst>
          <pc:docMk/>
          <pc:sldMk cId="1647794937" sldId="11967"/>
        </pc:sldMkLst>
      </pc:sldChg>
      <pc:sldChg chg="del">
        <pc:chgData name="Jim McGowan" userId="e2c7446dd3aca506" providerId="LiveId" clId="{92D2AB30-B469-4E5C-BEF3-837BFCAB84F2}" dt="2024-10-10T17:39:07.462" v="72" actId="47"/>
        <pc:sldMkLst>
          <pc:docMk/>
          <pc:sldMk cId="2313765603" sldId="11968"/>
        </pc:sldMkLst>
      </pc:sldChg>
      <pc:sldChg chg="del">
        <pc:chgData name="Jim McGowan" userId="e2c7446dd3aca506" providerId="LiveId" clId="{92D2AB30-B469-4E5C-BEF3-837BFCAB84F2}" dt="2024-10-10T17:40:51.606" v="76" actId="47"/>
        <pc:sldMkLst>
          <pc:docMk/>
          <pc:sldMk cId="1146326486" sldId="11969"/>
        </pc:sldMkLst>
      </pc:sldChg>
      <pc:sldChg chg="addSp delSp modSp mod">
        <pc:chgData name="Jim McGowan" userId="e2c7446dd3aca506" providerId="LiveId" clId="{92D2AB30-B469-4E5C-BEF3-837BFCAB84F2}" dt="2024-10-10T17:35:39.209" v="42" actId="14100"/>
        <pc:sldMkLst>
          <pc:docMk/>
          <pc:sldMk cId="3987483774" sldId="11978"/>
        </pc:sldMkLst>
      </pc:sldChg>
      <pc:sldChg chg="del">
        <pc:chgData name="Jim McGowan" userId="e2c7446dd3aca506" providerId="LiveId" clId="{92D2AB30-B469-4E5C-BEF3-837BFCAB84F2}" dt="2024-10-10T17:35:59.956" v="44" actId="47"/>
        <pc:sldMkLst>
          <pc:docMk/>
          <pc:sldMk cId="1670157170" sldId="11979"/>
        </pc:sldMkLst>
      </pc:sldChg>
      <pc:sldChg chg="del">
        <pc:chgData name="Jim McGowan" userId="e2c7446dd3aca506" providerId="LiveId" clId="{92D2AB30-B469-4E5C-BEF3-837BFCAB84F2}" dt="2024-10-10T17:36:18.054" v="48" actId="47"/>
        <pc:sldMkLst>
          <pc:docMk/>
          <pc:sldMk cId="354092059" sldId="11980"/>
        </pc:sldMkLst>
      </pc:sldChg>
      <pc:sldChg chg="del">
        <pc:chgData name="Jim McGowan" userId="e2c7446dd3aca506" providerId="LiveId" clId="{92D2AB30-B469-4E5C-BEF3-837BFCAB84F2}" dt="2024-10-10T17:36:36.687" v="52" actId="47"/>
        <pc:sldMkLst>
          <pc:docMk/>
          <pc:sldMk cId="1857521205" sldId="11981"/>
        </pc:sldMkLst>
      </pc:sldChg>
      <pc:sldChg chg="del">
        <pc:chgData name="Jim McGowan" userId="e2c7446dd3aca506" providerId="LiveId" clId="{92D2AB30-B469-4E5C-BEF3-837BFCAB84F2}" dt="2024-10-10T17:36:57.942" v="56" actId="47"/>
        <pc:sldMkLst>
          <pc:docMk/>
          <pc:sldMk cId="2094636806" sldId="11982"/>
        </pc:sldMkLst>
      </pc:sldChg>
      <pc:sldChg chg="del">
        <pc:chgData name="Jim McGowan" userId="e2c7446dd3aca506" providerId="LiveId" clId="{92D2AB30-B469-4E5C-BEF3-837BFCAB84F2}" dt="2024-10-10T17:37:16.718" v="60" actId="47"/>
        <pc:sldMkLst>
          <pc:docMk/>
          <pc:sldMk cId="2927563112" sldId="11983"/>
        </pc:sldMkLst>
      </pc:sldChg>
      <pc:sldChg chg="addSp delSp modSp mod">
        <pc:chgData name="Jim McGowan" userId="e2c7446dd3aca506" providerId="LiveId" clId="{92D2AB30-B469-4E5C-BEF3-837BFCAB84F2}" dt="2024-10-10T17:31:06.870" v="10" actId="14100"/>
        <pc:sldMkLst>
          <pc:docMk/>
          <pc:sldMk cId="4239999424" sldId="11984"/>
        </pc:sldMkLst>
      </pc:sldChg>
      <pc:sldChg chg="addSp delSp modSp mod">
        <pc:chgData name="Jim McGowan" userId="e2c7446dd3aca506" providerId="LiveId" clId="{92D2AB30-B469-4E5C-BEF3-837BFCAB84F2}" dt="2024-10-10T17:31:14.795" v="12"/>
        <pc:sldMkLst>
          <pc:docMk/>
          <pc:sldMk cId="1024034892" sldId="11985"/>
        </pc:sldMkLst>
      </pc:sldChg>
      <pc:sldChg chg="addSp delSp modSp mod">
        <pc:chgData name="Jim McGowan" userId="e2c7446dd3aca506" providerId="LiveId" clId="{92D2AB30-B469-4E5C-BEF3-837BFCAB84F2}" dt="2024-10-10T17:31:33.520" v="14"/>
        <pc:sldMkLst>
          <pc:docMk/>
          <pc:sldMk cId="3895534548" sldId="11986"/>
        </pc:sldMkLst>
      </pc:sldChg>
      <pc:sldChg chg="addSp delSp modSp mod">
        <pc:chgData name="Jim McGowan" userId="e2c7446dd3aca506" providerId="LiveId" clId="{92D2AB30-B469-4E5C-BEF3-837BFCAB84F2}" dt="2024-10-10T17:31:40.064" v="16"/>
        <pc:sldMkLst>
          <pc:docMk/>
          <pc:sldMk cId="3619784559" sldId="11987"/>
        </pc:sldMkLst>
      </pc:sldChg>
      <pc:sldChg chg="addSp delSp modSp mod">
        <pc:chgData name="Jim McGowan" userId="e2c7446dd3aca506" providerId="LiveId" clId="{92D2AB30-B469-4E5C-BEF3-837BFCAB84F2}" dt="2024-10-10T17:31:46.941" v="18" actId="478"/>
        <pc:sldMkLst>
          <pc:docMk/>
          <pc:sldMk cId="4205559654" sldId="11988"/>
        </pc:sldMkLst>
      </pc:sldChg>
      <pc:sldChg chg="addSp delSp modSp mod">
        <pc:chgData name="Jim McGowan" userId="e2c7446dd3aca506" providerId="LiveId" clId="{92D2AB30-B469-4E5C-BEF3-837BFCAB84F2}" dt="2024-10-10T17:33:19.677" v="26" actId="478"/>
        <pc:sldMkLst>
          <pc:docMk/>
          <pc:sldMk cId="4148144935" sldId="11989"/>
        </pc:sldMkLst>
      </pc:sldChg>
      <pc:sldChg chg="modSp mod">
        <pc:chgData name="Jim McGowan" userId="e2c7446dd3aca506" providerId="LiveId" clId="{92D2AB30-B469-4E5C-BEF3-837BFCAB84F2}" dt="2024-10-10T17:32:45.687" v="20" actId="14100"/>
        <pc:sldMkLst>
          <pc:docMk/>
          <pc:sldMk cId="735782384" sldId="11990"/>
        </pc:sldMkLst>
      </pc:sldChg>
      <pc:sldChg chg="modSp mod">
        <pc:chgData name="Jim McGowan" userId="e2c7446dd3aca506" providerId="LiveId" clId="{92D2AB30-B469-4E5C-BEF3-837BFCAB84F2}" dt="2024-10-10T17:32:59.045" v="22" actId="14100"/>
        <pc:sldMkLst>
          <pc:docMk/>
          <pc:sldMk cId="1578438820" sldId="11991"/>
        </pc:sldMkLst>
      </pc:sldChg>
      <pc:sldChg chg="modSp mod">
        <pc:chgData name="Jim McGowan" userId="e2c7446dd3aca506" providerId="LiveId" clId="{92D2AB30-B469-4E5C-BEF3-837BFCAB84F2}" dt="2024-10-10T17:33:06.856" v="23" actId="14100"/>
        <pc:sldMkLst>
          <pc:docMk/>
          <pc:sldMk cId="3685149428" sldId="11992"/>
        </pc:sldMkLst>
      </pc:sldChg>
      <pc:sldChg chg="modSp mod">
        <pc:chgData name="Jim McGowan" userId="e2c7446dd3aca506" providerId="LiveId" clId="{92D2AB30-B469-4E5C-BEF3-837BFCAB84F2}" dt="2024-10-10T17:33:12.959" v="24" actId="14100"/>
        <pc:sldMkLst>
          <pc:docMk/>
          <pc:sldMk cId="603443760" sldId="11993"/>
        </pc:sldMkLst>
      </pc:sldChg>
      <pc:sldChg chg="modSp mod">
        <pc:chgData name="Jim McGowan" userId="e2c7446dd3aca506" providerId="LiveId" clId="{92D2AB30-B469-4E5C-BEF3-837BFCAB84F2}" dt="2024-10-10T17:33:36.612" v="27" actId="14100"/>
        <pc:sldMkLst>
          <pc:docMk/>
          <pc:sldMk cId="888627031" sldId="11994"/>
        </pc:sldMkLst>
      </pc:sldChg>
      <pc:sldChg chg="modSp mod">
        <pc:chgData name="Jim McGowan" userId="e2c7446dd3aca506" providerId="LiveId" clId="{92D2AB30-B469-4E5C-BEF3-837BFCAB84F2}" dt="2024-10-10T17:33:41.620" v="28" actId="14100"/>
        <pc:sldMkLst>
          <pc:docMk/>
          <pc:sldMk cId="4075413295" sldId="11995"/>
        </pc:sldMkLst>
      </pc:sldChg>
      <pc:sldChg chg="modSp mod">
        <pc:chgData name="Jim McGowan" userId="e2c7446dd3aca506" providerId="LiveId" clId="{92D2AB30-B469-4E5C-BEF3-837BFCAB84F2}" dt="2024-10-10T17:33:48.097" v="29" actId="14100"/>
        <pc:sldMkLst>
          <pc:docMk/>
          <pc:sldMk cId="3664441002" sldId="11996"/>
        </pc:sldMkLst>
      </pc:sldChg>
      <pc:sldChg chg="modSp mod">
        <pc:chgData name="Jim McGowan" userId="e2c7446dd3aca506" providerId="LiveId" clId="{92D2AB30-B469-4E5C-BEF3-837BFCAB84F2}" dt="2024-10-10T17:33:53.965" v="30" actId="14100"/>
        <pc:sldMkLst>
          <pc:docMk/>
          <pc:sldMk cId="952996921" sldId="11997"/>
        </pc:sldMkLst>
      </pc:sldChg>
      <pc:sldChg chg="modSp mod">
        <pc:chgData name="Jim McGowan" userId="e2c7446dd3aca506" providerId="LiveId" clId="{92D2AB30-B469-4E5C-BEF3-837BFCAB84F2}" dt="2024-10-10T17:42:00.442" v="81" actId="948"/>
        <pc:sldMkLst>
          <pc:docMk/>
          <pc:sldMk cId="2891336805" sldId="11998"/>
        </pc:sldMkLst>
      </pc:sldChg>
      <pc:sldChg chg="modSp mod">
        <pc:chgData name="Jim McGowan" userId="e2c7446dd3aca506" providerId="LiveId" clId="{92D2AB30-B469-4E5C-BEF3-837BFCAB84F2}" dt="2024-10-10T17:42:25.744" v="83" actId="948"/>
        <pc:sldMkLst>
          <pc:docMk/>
          <pc:sldMk cId="3138746021" sldId="11999"/>
        </pc:sldMkLst>
      </pc:sldChg>
      <pc:sldChg chg="modSp mod">
        <pc:chgData name="Jim McGowan" userId="e2c7446dd3aca506" providerId="LiveId" clId="{92D2AB30-B469-4E5C-BEF3-837BFCAB84F2}" dt="2024-10-10T17:42:36.924" v="85" actId="948"/>
        <pc:sldMkLst>
          <pc:docMk/>
          <pc:sldMk cId="1585006672" sldId="12000"/>
        </pc:sldMkLst>
      </pc:sldChg>
      <pc:sldChg chg="addSp delSp modSp mod">
        <pc:chgData name="Jim McGowan" userId="e2c7446dd3aca506" providerId="LiveId" clId="{92D2AB30-B469-4E5C-BEF3-837BFCAB84F2}" dt="2024-10-10T17:42:45.726" v="87" actId="478"/>
        <pc:sldMkLst>
          <pc:docMk/>
          <pc:sldMk cId="3687525687" sldId="12005"/>
        </pc:sldMkLst>
      </pc:sldChg>
      <pc:sldChg chg="addSp delSp modSp mod">
        <pc:chgData name="Jim McGowan" userId="e2c7446dd3aca506" providerId="LiveId" clId="{92D2AB30-B469-4E5C-BEF3-837BFCAB84F2}" dt="2024-10-10T17:42:48.809" v="89"/>
        <pc:sldMkLst>
          <pc:docMk/>
          <pc:sldMk cId="4018936813" sldId="12006"/>
        </pc:sldMkLst>
      </pc:sldChg>
      <pc:sldChg chg="addSp delSp modSp mod">
        <pc:chgData name="Jim McGowan" userId="e2c7446dd3aca506" providerId="LiveId" clId="{92D2AB30-B469-4E5C-BEF3-837BFCAB84F2}" dt="2024-10-10T17:42:54.353" v="91"/>
        <pc:sldMkLst>
          <pc:docMk/>
          <pc:sldMk cId="1581976449" sldId="12007"/>
        </pc:sldMkLst>
      </pc:sldChg>
      <pc:sldChg chg="addSp delSp modSp mod">
        <pc:chgData name="Jim McGowan" userId="e2c7446dd3aca506" providerId="LiveId" clId="{92D2AB30-B469-4E5C-BEF3-837BFCAB84F2}" dt="2024-10-10T17:42:58.289" v="93"/>
        <pc:sldMkLst>
          <pc:docMk/>
          <pc:sldMk cId="1228906480" sldId="12008"/>
        </pc:sldMkLst>
      </pc:sldChg>
      <pc:sldChg chg="addSp delSp modSp mod">
        <pc:chgData name="Jim McGowan" userId="e2c7446dd3aca506" providerId="LiveId" clId="{92D2AB30-B469-4E5C-BEF3-837BFCAB84F2}" dt="2024-10-10T17:43:00.848" v="95"/>
        <pc:sldMkLst>
          <pc:docMk/>
          <pc:sldMk cId="258276966" sldId="12009"/>
        </pc:sldMkLst>
      </pc:sldChg>
      <pc:sldChg chg="addSp delSp modSp mod">
        <pc:chgData name="Jim McGowan" userId="e2c7446dd3aca506" providerId="LiveId" clId="{92D2AB30-B469-4E5C-BEF3-837BFCAB84F2}" dt="2024-10-10T17:43:15.568" v="101"/>
        <pc:sldMkLst>
          <pc:docMk/>
          <pc:sldMk cId="1495218523" sldId="12011"/>
        </pc:sldMkLst>
      </pc:sldChg>
      <pc:sldChg chg="addSp delSp modSp mod">
        <pc:chgData name="Jim McGowan" userId="e2c7446dd3aca506" providerId="LiveId" clId="{92D2AB30-B469-4E5C-BEF3-837BFCAB84F2}" dt="2024-10-10T17:43:18.226" v="103"/>
        <pc:sldMkLst>
          <pc:docMk/>
          <pc:sldMk cId="4258916417" sldId="12012"/>
        </pc:sldMkLst>
      </pc:sldChg>
      <pc:sldChg chg="addSp delSp modSp mod">
        <pc:chgData name="Jim McGowan" userId="e2c7446dd3aca506" providerId="LiveId" clId="{92D2AB30-B469-4E5C-BEF3-837BFCAB84F2}" dt="2024-10-10T17:43:12.937" v="99"/>
        <pc:sldMkLst>
          <pc:docMk/>
          <pc:sldMk cId="995968060" sldId="12013"/>
        </pc:sldMkLst>
      </pc:sldChg>
      <pc:sldChg chg="modSp mod">
        <pc:chgData name="Jim McGowan" userId="e2c7446dd3aca506" providerId="LiveId" clId="{92D2AB30-B469-4E5C-BEF3-837BFCAB84F2}" dt="2024-10-10T17:46:32.135" v="187" actId="14100"/>
        <pc:sldMkLst>
          <pc:docMk/>
          <pc:sldMk cId="1976768517" sldId="12014"/>
        </pc:sldMkLst>
      </pc:sldChg>
      <pc:sldChg chg="modSp mod">
        <pc:chgData name="Jim McGowan" userId="e2c7446dd3aca506" providerId="LiveId" clId="{92D2AB30-B469-4E5C-BEF3-837BFCAB84F2}" dt="2024-10-10T17:46:52.448" v="188" actId="14100"/>
        <pc:sldMkLst>
          <pc:docMk/>
          <pc:sldMk cId="752323144" sldId="12015"/>
        </pc:sldMkLst>
      </pc:sldChg>
      <pc:sldChg chg="modSp mod">
        <pc:chgData name="Jim McGowan" userId="e2c7446dd3aca506" providerId="LiveId" clId="{92D2AB30-B469-4E5C-BEF3-837BFCAB84F2}" dt="2024-10-10T17:46:59.464" v="189" actId="14100"/>
        <pc:sldMkLst>
          <pc:docMk/>
          <pc:sldMk cId="382142108" sldId="12016"/>
        </pc:sldMkLst>
      </pc:sldChg>
      <pc:sldChg chg="addSp delSp modSp mod">
        <pc:chgData name="Jim McGowan" userId="e2c7446dd3aca506" providerId="LiveId" clId="{92D2AB30-B469-4E5C-BEF3-837BFCAB84F2}" dt="2024-10-10T17:47:12.437" v="191" actId="14100"/>
        <pc:sldMkLst>
          <pc:docMk/>
          <pc:sldMk cId="2909355464" sldId="12017"/>
        </pc:sldMkLst>
      </pc:sldChg>
      <pc:sldChg chg="modSp mod">
        <pc:chgData name="Jim McGowan" userId="e2c7446dd3aca506" providerId="LiveId" clId="{92D2AB30-B469-4E5C-BEF3-837BFCAB84F2}" dt="2024-10-10T17:47:24.016" v="192" actId="14100"/>
        <pc:sldMkLst>
          <pc:docMk/>
          <pc:sldMk cId="1034534019" sldId="12018"/>
        </pc:sldMkLst>
      </pc:sldChg>
      <pc:sldChg chg="modSp mod">
        <pc:chgData name="Jim McGowan" userId="e2c7446dd3aca506" providerId="LiveId" clId="{92D2AB30-B469-4E5C-BEF3-837BFCAB84F2}" dt="2024-10-10T17:47:28.991" v="193" actId="14100"/>
        <pc:sldMkLst>
          <pc:docMk/>
          <pc:sldMk cId="2365633614" sldId="12019"/>
        </pc:sldMkLst>
      </pc:sldChg>
      <pc:sldChg chg="modSp mod">
        <pc:chgData name="Jim McGowan" userId="e2c7446dd3aca506" providerId="LiveId" clId="{92D2AB30-B469-4E5C-BEF3-837BFCAB84F2}" dt="2024-10-10T17:47:34.712" v="194" actId="14100"/>
        <pc:sldMkLst>
          <pc:docMk/>
          <pc:sldMk cId="42886500" sldId="12020"/>
        </pc:sldMkLst>
      </pc:sldChg>
      <pc:sldChg chg="addSp delSp modSp mod">
        <pc:chgData name="Jim McGowan" userId="e2c7446dd3aca506" providerId="LiveId" clId="{92D2AB30-B469-4E5C-BEF3-837BFCAB84F2}" dt="2024-10-10T17:48:18.766" v="197" actId="6549"/>
        <pc:sldMkLst>
          <pc:docMk/>
          <pc:sldMk cId="2957417988" sldId="12021"/>
        </pc:sldMkLst>
      </pc:sldChg>
      <pc:sldChg chg="addSp delSp modSp mod">
        <pc:chgData name="Jim McGowan" userId="e2c7446dd3aca506" providerId="LiveId" clId="{92D2AB30-B469-4E5C-BEF3-837BFCAB84F2}" dt="2024-10-10T17:48:30.215" v="200" actId="6549"/>
        <pc:sldMkLst>
          <pc:docMk/>
          <pc:sldMk cId="3864685783" sldId="12022"/>
        </pc:sldMkLst>
      </pc:sldChg>
      <pc:sldChg chg="addSp delSp modSp mod">
        <pc:chgData name="Jim McGowan" userId="e2c7446dd3aca506" providerId="LiveId" clId="{92D2AB30-B469-4E5C-BEF3-837BFCAB84F2}" dt="2024-10-10T17:49:29.846" v="206" actId="14100"/>
        <pc:sldMkLst>
          <pc:docMk/>
          <pc:sldMk cId="1615260359" sldId="12023"/>
        </pc:sldMkLst>
      </pc:sldChg>
      <pc:sldChg chg="addSp delSp modSp mod">
        <pc:chgData name="Jim McGowan" userId="e2c7446dd3aca506" providerId="LiveId" clId="{92D2AB30-B469-4E5C-BEF3-837BFCAB84F2}" dt="2024-10-10T17:50:03.335" v="212" actId="6549"/>
        <pc:sldMkLst>
          <pc:docMk/>
          <pc:sldMk cId="2386754116" sldId="12024"/>
        </pc:sldMkLst>
      </pc:sldChg>
      <pc:sldChg chg="modSp mod">
        <pc:chgData name="Jim McGowan" userId="e2c7446dd3aca506" providerId="LiveId" clId="{92D2AB30-B469-4E5C-BEF3-837BFCAB84F2}" dt="2024-10-10T17:48:52.136" v="205" actId="14100"/>
        <pc:sldMkLst>
          <pc:docMk/>
          <pc:sldMk cId="2236839133" sldId="12025"/>
        </pc:sldMkLst>
      </pc:sldChg>
      <pc:sldChg chg="modSp mod">
        <pc:chgData name="Jim McGowan" userId="e2c7446dd3aca506" providerId="LiveId" clId="{92D2AB30-B469-4E5C-BEF3-837BFCAB84F2}" dt="2024-10-10T17:49:41.658" v="207" actId="14100"/>
        <pc:sldMkLst>
          <pc:docMk/>
          <pc:sldMk cId="909283371" sldId="12026"/>
        </pc:sldMkLst>
      </pc:sldChg>
      <pc:sldChg chg="modSp mod">
        <pc:chgData name="Jim McGowan" userId="e2c7446dd3aca506" providerId="LiveId" clId="{92D2AB30-B469-4E5C-BEF3-837BFCAB84F2}" dt="2024-10-10T17:49:47.110" v="208" actId="14100"/>
        <pc:sldMkLst>
          <pc:docMk/>
          <pc:sldMk cId="3102980078" sldId="12027"/>
        </pc:sldMkLst>
      </pc:sldChg>
      <pc:sldChg chg="modSp mod">
        <pc:chgData name="Jim McGowan" userId="e2c7446dd3aca506" providerId="LiveId" clId="{92D2AB30-B469-4E5C-BEF3-837BFCAB84F2}" dt="2024-10-10T17:49:54.343" v="209" actId="14100"/>
        <pc:sldMkLst>
          <pc:docMk/>
          <pc:sldMk cId="229905288" sldId="12028"/>
        </pc:sldMkLst>
      </pc:sldChg>
      <pc:sldChg chg="addSp delSp modSp mod">
        <pc:chgData name="Jim McGowan" userId="e2c7446dd3aca506" providerId="LiveId" clId="{92D2AB30-B469-4E5C-BEF3-837BFCAB84F2}" dt="2024-10-10T17:50:36.046" v="217" actId="14100"/>
        <pc:sldMkLst>
          <pc:docMk/>
          <pc:sldMk cId="1676326873" sldId="12029"/>
        </pc:sldMkLst>
      </pc:sldChg>
      <pc:sldChg chg="addSp delSp modSp mod">
        <pc:chgData name="Jim McGowan" userId="e2c7446dd3aca506" providerId="LiveId" clId="{92D2AB30-B469-4E5C-BEF3-837BFCAB84F2}" dt="2024-10-10T17:51:39.402" v="220" actId="14100"/>
        <pc:sldMkLst>
          <pc:docMk/>
          <pc:sldMk cId="889752596" sldId="12030"/>
        </pc:sldMkLst>
      </pc:sldChg>
      <pc:sldChg chg="addSp delSp modSp mod">
        <pc:chgData name="Jim McGowan" userId="e2c7446dd3aca506" providerId="LiveId" clId="{92D2AB30-B469-4E5C-BEF3-837BFCAB84F2}" dt="2024-10-10T17:51:52.814" v="221" actId="14100"/>
        <pc:sldMkLst>
          <pc:docMk/>
          <pc:sldMk cId="1274078706" sldId="12031"/>
        </pc:sldMkLst>
      </pc:sldChg>
      <pc:sldChg chg="addSp delSp modSp mod">
        <pc:chgData name="Jim McGowan" userId="e2c7446dd3aca506" providerId="LiveId" clId="{92D2AB30-B469-4E5C-BEF3-837BFCAB84F2}" dt="2024-10-10T17:52:02.267" v="222" actId="14100"/>
        <pc:sldMkLst>
          <pc:docMk/>
          <pc:sldMk cId="2825114196" sldId="12032"/>
        </pc:sldMkLst>
      </pc:sldChg>
      <pc:sldChg chg="addSp delSp modSp mod">
        <pc:chgData name="Jim McGowan" userId="e2c7446dd3aca506" providerId="LiveId" clId="{92D2AB30-B469-4E5C-BEF3-837BFCAB84F2}" dt="2024-10-10T17:52:10.744" v="223" actId="14100"/>
        <pc:sldMkLst>
          <pc:docMk/>
          <pc:sldMk cId="3892055719" sldId="12033"/>
        </pc:sldMkLst>
      </pc:sldChg>
      <pc:sldChg chg="addSp delSp modSp mod">
        <pc:chgData name="Jim McGowan" userId="e2c7446dd3aca506" providerId="LiveId" clId="{92D2AB30-B469-4E5C-BEF3-837BFCAB84F2}" dt="2024-10-10T17:52:21.016" v="224" actId="14100"/>
        <pc:sldMkLst>
          <pc:docMk/>
          <pc:sldMk cId="3774087326" sldId="12034"/>
        </pc:sldMkLst>
      </pc:sldChg>
      <pc:sldChg chg="addSp delSp modSp mod">
        <pc:chgData name="Jim McGowan" userId="e2c7446dd3aca506" providerId="LiveId" clId="{92D2AB30-B469-4E5C-BEF3-837BFCAB84F2}" dt="2024-10-10T17:53:53.660" v="239" actId="948"/>
        <pc:sldMkLst>
          <pc:docMk/>
          <pc:sldMk cId="2770816845" sldId="12035"/>
        </pc:sldMkLst>
      </pc:sldChg>
      <pc:sldChg chg="addSp delSp modSp mod">
        <pc:chgData name="Jim McGowan" userId="e2c7446dd3aca506" providerId="LiveId" clId="{92D2AB30-B469-4E5C-BEF3-837BFCAB84F2}" dt="2024-10-10T17:54:00.349" v="240" actId="948"/>
        <pc:sldMkLst>
          <pc:docMk/>
          <pc:sldMk cId="2612280183" sldId="12036"/>
        </pc:sldMkLst>
      </pc:sldChg>
      <pc:sldChg chg="addSp delSp modSp mod">
        <pc:chgData name="Jim McGowan" userId="e2c7446dd3aca506" providerId="LiveId" clId="{92D2AB30-B469-4E5C-BEF3-837BFCAB84F2}" dt="2024-10-10T17:54:07.107" v="241" actId="948"/>
        <pc:sldMkLst>
          <pc:docMk/>
          <pc:sldMk cId="1101721865" sldId="12037"/>
        </pc:sldMkLst>
      </pc:sldChg>
      <pc:sldChg chg="addSp delSp modSp mod">
        <pc:chgData name="Jim McGowan" userId="e2c7446dd3aca506" providerId="LiveId" clId="{92D2AB30-B469-4E5C-BEF3-837BFCAB84F2}" dt="2024-10-10T17:54:13.480" v="242" actId="948"/>
        <pc:sldMkLst>
          <pc:docMk/>
          <pc:sldMk cId="2857042987" sldId="12038"/>
        </pc:sldMkLst>
      </pc:sldChg>
      <pc:sldChg chg="addSp delSp modSp mod">
        <pc:chgData name="Jim McGowan" userId="e2c7446dd3aca506" providerId="LiveId" clId="{92D2AB30-B469-4E5C-BEF3-837BFCAB84F2}" dt="2024-10-10T17:54:24.815" v="245" actId="6549"/>
        <pc:sldMkLst>
          <pc:docMk/>
          <pc:sldMk cId="4102035231" sldId="12039"/>
        </pc:sldMkLst>
      </pc:sldChg>
      <pc:sldChg chg="addSp delSp modSp mod">
        <pc:chgData name="Jim McGowan" userId="e2c7446dd3aca506" providerId="LiveId" clId="{92D2AB30-B469-4E5C-BEF3-837BFCAB84F2}" dt="2024-10-10T17:54:37.863" v="248" actId="6549"/>
        <pc:sldMkLst>
          <pc:docMk/>
          <pc:sldMk cId="1970983150" sldId="12040"/>
        </pc:sldMkLst>
      </pc:sldChg>
      <pc:sldChg chg="addSp delSp modSp mod">
        <pc:chgData name="Jim McGowan" userId="e2c7446dd3aca506" providerId="LiveId" clId="{92D2AB30-B469-4E5C-BEF3-837BFCAB84F2}" dt="2024-10-10T17:54:54.415" v="252" actId="6549"/>
        <pc:sldMkLst>
          <pc:docMk/>
          <pc:sldMk cId="831394396" sldId="12041"/>
        </pc:sldMkLst>
      </pc:sldChg>
      <pc:sldChg chg="modSp mod">
        <pc:chgData name="Jim McGowan" userId="e2c7446dd3aca506" providerId="LiveId" clId="{92D2AB30-B469-4E5C-BEF3-837BFCAB84F2}" dt="2024-10-10T17:55:38.686" v="256" actId="14100"/>
        <pc:sldMkLst>
          <pc:docMk/>
          <pc:sldMk cId="81048201" sldId="12042"/>
        </pc:sldMkLst>
      </pc:sldChg>
      <pc:sldChg chg="modSp mod">
        <pc:chgData name="Jim McGowan" userId="e2c7446dd3aca506" providerId="LiveId" clId="{92D2AB30-B469-4E5C-BEF3-837BFCAB84F2}" dt="2024-10-10T17:58:02.759" v="272" actId="1035"/>
        <pc:sldMkLst>
          <pc:docMk/>
          <pc:sldMk cId="2146730377" sldId="12043"/>
        </pc:sldMkLst>
      </pc:sldChg>
      <pc:sldChg chg="modSp mod">
        <pc:chgData name="Jim McGowan" userId="e2c7446dd3aca506" providerId="LiveId" clId="{92D2AB30-B469-4E5C-BEF3-837BFCAB84F2}" dt="2024-10-10T17:58:33.943" v="278" actId="1035"/>
        <pc:sldMkLst>
          <pc:docMk/>
          <pc:sldMk cId="1104014301" sldId="12044"/>
        </pc:sldMkLst>
      </pc:sldChg>
      <pc:sldChg chg="del">
        <pc:chgData name="Jim McGowan" userId="e2c7446dd3aca506" providerId="LiveId" clId="{92D2AB30-B469-4E5C-BEF3-837BFCAB84F2}" dt="2024-10-10T17:58:59.383" v="282" actId="47"/>
        <pc:sldMkLst>
          <pc:docMk/>
          <pc:sldMk cId="2892762118" sldId="12045"/>
        </pc:sldMkLst>
      </pc:sldChg>
      <pc:sldChg chg="del">
        <pc:chgData name="Jim McGowan" userId="e2c7446dd3aca506" providerId="LiveId" clId="{92D2AB30-B469-4E5C-BEF3-837BFCAB84F2}" dt="2024-10-10T17:59:17.799" v="286" actId="47"/>
        <pc:sldMkLst>
          <pc:docMk/>
          <pc:sldMk cId="1890960657" sldId="12046"/>
        </pc:sldMkLst>
      </pc:sldChg>
      <pc:sldChg chg="addSp delSp modSp mod">
        <pc:chgData name="Jim McGowan" userId="e2c7446dd3aca506" providerId="LiveId" clId="{92D2AB30-B469-4E5C-BEF3-837BFCAB84F2}" dt="2024-10-10T17:56:20.787" v="261" actId="108"/>
        <pc:sldMkLst>
          <pc:docMk/>
          <pc:sldMk cId="3381343137" sldId="12047"/>
        </pc:sldMkLst>
      </pc:sldChg>
      <pc:sldChg chg="addSp delSp modSp mod">
        <pc:chgData name="Jim McGowan" userId="e2c7446dd3aca506" providerId="LiveId" clId="{92D2AB30-B469-4E5C-BEF3-837BFCAB84F2}" dt="2024-10-10T17:57:11.239" v="265" actId="6549"/>
        <pc:sldMkLst>
          <pc:docMk/>
          <pc:sldMk cId="367361916" sldId="12048"/>
        </pc:sldMkLst>
      </pc:sldChg>
      <pc:sldChg chg="addSp delSp modSp mod">
        <pc:chgData name="Jim McGowan" userId="e2c7446dd3aca506" providerId="LiveId" clId="{92D2AB30-B469-4E5C-BEF3-837BFCAB84F2}" dt="2024-10-10T17:57:26.967" v="269" actId="6549"/>
        <pc:sldMkLst>
          <pc:docMk/>
          <pc:sldMk cId="1246201338" sldId="12049"/>
        </pc:sldMkLst>
      </pc:sldChg>
      <pc:sldChg chg="addSp delSp modSp mod">
        <pc:chgData name="Jim McGowan" userId="e2c7446dd3aca506" providerId="LiveId" clId="{92D2AB30-B469-4E5C-BEF3-837BFCAB84F2}" dt="2024-10-10T17:59:56.197" v="292" actId="948"/>
        <pc:sldMkLst>
          <pc:docMk/>
          <pc:sldMk cId="2787527387" sldId="12050"/>
        </pc:sldMkLst>
      </pc:sldChg>
      <pc:sldChg chg="addSp delSp modSp del mod">
        <pc:chgData name="Jim McGowan" userId="e2c7446dd3aca506" providerId="LiveId" clId="{92D2AB30-B469-4E5C-BEF3-837BFCAB84F2}" dt="2024-10-10T18:00:14.672" v="295" actId="47"/>
        <pc:sldMkLst>
          <pc:docMk/>
          <pc:sldMk cId="3665143306" sldId="12051"/>
        </pc:sldMkLst>
      </pc:sldChg>
      <pc:sldChg chg="addSp delSp modSp del mod">
        <pc:chgData name="Jim McGowan" userId="e2c7446dd3aca506" providerId="LiveId" clId="{92D2AB30-B469-4E5C-BEF3-837BFCAB84F2}" dt="2024-10-10T18:00:33.263" v="299" actId="47"/>
        <pc:sldMkLst>
          <pc:docMk/>
          <pc:sldMk cId="3259110520" sldId="12052"/>
        </pc:sldMkLst>
      </pc:sldChg>
      <pc:sldChg chg="addSp delSp modSp del mod">
        <pc:chgData name="Jim McGowan" userId="e2c7446dd3aca506" providerId="LiveId" clId="{92D2AB30-B469-4E5C-BEF3-837BFCAB84F2}" dt="2024-10-10T18:00:53.031" v="303" actId="47"/>
        <pc:sldMkLst>
          <pc:docMk/>
          <pc:sldMk cId="867861176" sldId="12053"/>
        </pc:sldMkLst>
      </pc:sldChg>
      <pc:sldChg chg="modSp mod">
        <pc:chgData name="Jim McGowan" userId="e2c7446dd3aca506" providerId="LiveId" clId="{92D2AB30-B469-4E5C-BEF3-837BFCAB84F2}" dt="2024-10-10T18:01:05.418" v="305" actId="14100"/>
        <pc:sldMkLst>
          <pc:docMk/>
          <pc:sldMk cId="3753362248" sldId="12054"/>
        </pc:sldMkLst>
      </pc:sldChg>
      <pc:sldChg chg="modSp mod">
        <pc:chgData name="Jim McGowan" userId="e2c7446dd3aca506" providerId="LiveId" clId="{92D2AB30-B469-4E5C-BEF3-837BFCAB84F2}" dt="2024-10-10T18:01:15.426" v="307" actId="14100"/>
        <pc:sldMkLst>
          <pc:docMk/>
          <pc:sldMk cId="3428182158" sldId="12055"/>
        </pc:sldMkLst>
      </pc:sldChg>
      <pc:sldChg chg="modSp mod">
        <pc:chgData name="Jim McGowan" userId="e2c7446dd3aca506" providerId="LiveId" clId="{92D2AB30-B469-4E5C-BEF3-837BFCAB84F2}" dt="2024-10-10T18:01:24.526" v="309" actId="14100"/>
        <pc:sldMkLst>
          <pc:docMk/>
          <pc:sldMk cId="3907392931" sldId="12056"/>
        </pc:sldMkLst>
      </pc:sldChg>
      <pc:sldChg chg="modSp mod">
        <pc:chgData name="Jim McGowan" userId="e2c7446dd3aca506" providerId="LiveId" clId="{92D2AB30-B469-4E5C-BEF3-837BFCAB84F2}" dt="2024-10-10T18:01:33.916" v="311" actId="14100"/>
        <pc:sldMkLst>
          <pc:docMk/>
          <pc:sldMk cId="423211286" sldId="12057"/>
        </pc:sldMkLst>
      </pc:sldChg>
      <pc:sldChg chg="modSp mod">
        <pc:chgData name="Jim McGowan" userId="e2c7446dd3aca506" providerId="LiveId" clId="{92D2AB30-B469-4E5C-BEF3-837BFCAB84F2}" dt="2024-10-10T18:02:10.492" v="315" actId="14100"/>
        <pc:sldMkLst>
          <pc:docMk/>
          <pc:sldMk cId="1447328755" sldId="12058"/>
        </pc:sldMkLst>
      </pc:sldChg>
      <pc:sldChg chg="del">
        <pc:chgData name="Jim McGowan" userId="e2c7446dd3aca506" providerId="LiveId" clId="{92D2AB30-B469-4E5C-BEF3-837BFCAB84F2}" dt="2024-10-10T18:02:39.495" v="318" actId="47"/>
        <pc:sldMkLst>
          <pc:docMk/>
          <pc:sldMk cId="4246108614" sldId="12059"/>
        </pc:sldMkLst>
      </pc:sldChg>
      <pc:sldChg chg="del">
        <pc:chgData name="Jim McGowan" userId="e2c7446dd3aca506" providerId="LiveId" clId="{92D2AB30-B469-4E5C-BEF3-837BFCAB84F2}" dt="2024-10-10T18:02:58.648" v="322" actId="47"/>
        <pc:sldMkLst>
          <pc:docMk/>
          <pc:sldMk cId="228417370" sldId="12060"/>
        </pc:sldMkLst>
      </pc:sldChg>
      <pc:sldChg chg="modSp mod">
        <pc:chgData name="Jim McGowan" userId="e2c7446dd3aca506" providerId="LiveId" clId="{92D2AB30-B469-4E5C-BEF3-837BFCAB84F2}" dt="2024-10-10T18:07:57.404" v="371" actId="14100"/>
        <pc:sldMkLst>
          <pc:docMk/>
          <pc:sldMk cId="2268907401" sldId="12061"/>
        </pc:sldMkLst>
      </pc:sldChg>
      <pc:sldChg chg="addSp delSp modSp mod">
        <pc:chgData name="Jim McGowan" userId="e2c7446dd3aca506" providerId="LiveId" clId="{92D2AB30-B469-4E5C-BEF3-837BFCAB84F2}" dt="2024-10-10T18:03:38.612" v="329" actId="14100"/>
        <pc:sldMkLst>
          <pc:docMk/>
          <pc:sldMk cId="3465838690" sldId="12062"/>
        </pc:sldMkLst>
      </pc:sldChg>
      <pc:sldChg chg="addSp delSp modSp del mod">
        <pc:chgData name="Jim McGowan" userId="e2c7446dd3aca506" providerId="LiveId" clId="{92D2AB30-B469-4E5C-BEF3-837BFCAB84F2}" dt="2024-10-10T18:03:56.791" v="332" actId="47"/>
        <pc:sldMkLst>
          <pc:docMk/>
          <pc:sldMk cId="3242591914" sldId="12063"/>
        </pc:sldMkLst>
      </pc:sldChg>
      <pc:sldChg chg="addSp delSp modSp del mod">
        <pc:chgData name="Jim McGowan" userId="e2c7446dd3aca506" providerId="LiveId" clId="{92D2AB30-B469-4E5C-BEF3-837BFCAB84F2}" dt="2024-10-10T18:04:13.024" v="336" actId="47"/>
        <pc:sldMkLst>
          <pc:docMk/>
          <pc:sldMk cId="2216208338" sldId="12064"/>
        </pc:sldMkLst>
      </pc:sldChg>
      <pc:sldChg chg="addSp delSp modSp del mod">
        <pc:chgData name="Jim McGowan" userId="e2c7446dd3aca506" providerId="LiveId" clId="{92D2AB30-B469-4E5C-BEF3-837BFCAB84F2}" dt="2024-10-10T18:04:31.648" v="340" actId="47"/>
        <pc:sldMkLst>
          <pc:docMk/>
          <pc:sldMk cId="2981142530" sldId="12065"/>
        </pc:sldMkLst>
      </pc:sldChg>
      <pc:sldChg chg="addSp delSp modSp del mod">
        <pc:chgData name="Jim McGowan" userId="e2c7446dd3aca506" providerId="LiveId" clId="{92D2AB30-B469-4E5C-BEF3-837BFCAB84F2}" dt="2024-10-10T18:05:29.400" v="346" actId="47"/>
        <pc:sldMkLst>
          <pc:docMk/>
          <pc:sldMk cId="1393486831" sldId="12066"/>
        </pc:sldMkLst>
      </pc:sldChg>
      <pc:sldChg chg="addSp delSp modSp del mod">
        <pc:chgData name="Jim McGowan" userId="e2c7446dd3aca506" providerId="LiveId" clId="{92D2AB30-B469-4E5C-BEF3-837BFCAB84F2}" dt="2024-10-10T18:05:49.638" v="350" actId="47"/>
        <pc:sldMkLst>
          <pc:docMk/>
          <pc:sldMk cId="2036358815" sldId="12067"/>
        </pc:sldMkLst>
      </pc:sldChg>
      <pc:sldChg chg="addSp delSp modSp mod">
        <pc:chgData name="Jim McGowan" userId="e2c7446dd3aca506" providerId="LiveId" clId="{92D2AB30-B469-4E5C-BEF3-837BFCAB84F2}" dt="2024-10-10T18:09:06.839" v="378" actId="6549"/>
        <pc:sldMkLst>
          <pc:docMk/>
          <pc:sldMk cId="2234039727" sldId="12068"/>
        </pc:sldMkLst>
      </pc:sldChg>
      <pc:sldChg chg="addSp delSp modSp mod">
        <pc:chgData name="Jim McGowan" userId="e2c7446dd3aca506" providerId="LiveId" clId="{92D2AB30-B469-4E5C-BEF3-837BFCAB84F2}" dt="2024-10-10T18:09:20.143" v="381" actId="6549"/>
        <pc:sldMkLst>
          <pc:docMk/>
          <pc:sldMk cId="12765088" sldId="12069"/>
        </pc:sldMkLst>
      </pc:sldChg>
      <pc:sldChg chg="addSp delSp modSp mod">
        <pc:chgData name="Jim McGowan" userId="e2c7446dd3aca506" providerId="LiveId" clId="{92D2AB30-B469-4E5C-BEF3-837BFCAB84F2}" dt="2024-10-10T18:09:31.983" v="384" actId="6549"/>
        <pc:sldMkLst>
          <pc:docMk/>
          <pc:sldMk cId="2479911362" sldId="12070"/>
        </pc:sldMkLst>
      </pc:sldChg>
      <pc:sldChg chg="addSp delSp modSp mod">
        <pc:chgData name="Jim McGowan" userId="e2c7446dd3aca506" providerId="LiveId" clId="{92D2AB30-B469-4E5C-BEF3-837BFCAB84F2}" dt="2024-10-10T18:09:44.008" v="387" actId="6549"/>
        <pc:sldMkLst>
          <pc:docMk/>
          <pc:sldMk cId="2122749468" sldId="12071"/>
        </pc:sldMkLst>
      </pc:sldChg>
      <pc:sldChg chg="addSp delSp modSp mod">
        <pc:chgData name="Jim McGowan" userId="e2c7446dd3aca506" providerId="LiveId" clId="{92D2AB30-B469-4E5C-BEF3-837BFCAB84F2}" dt="2024-10-10T18:09:56.544" v="390" actId="6549"/>
        <pc:sldMkLst>
          <pc:docMk/>
          <pc:sldMk cId="1984368186" sldId="12072"/>
        </pc:sldMkLst>
      </pc:sldChg>
      <pc:sldChg chg="addSp delSp modSp mod">
        <pc:chgData name="Jim McGowan" userId="e2c7446dd3aca506" providerId="LiveId" clId="{92D2AB30-B469-4E5C-BEF3-837BFCAB84F2}" dt="2024-10-10T18:10:08.192" v="393" actId="6549"/>
        <pc:sldMkLst>
          <pc:docMk/>
          <pc:sldMk cId="3446432521" sldId="12073"/>
        </pc:sldMkLst>
      </pc:sldChg>
      <pc:sldChg chg="addSp delSp modSp mod">
        <pc:chgData name="Jim McGowan" userId="e2c7446dd3aca506" providerId="LiveId" clId="{92D2AB30-B469-4E5C-BEF3-837BFCAB84F2}" dt="2024-10-10T18:10:21.968" v="396" actId="6549"/>
        <pc:sldMkLst>
          <pc:docMk/>
          <pc:sldMk cId="685270211" sldId="12074"/>
        </pc:sldMkLst>
      </pc:sldChg>
      <pc:sldChg chg="modSp mod">
        <pc:chgData name="Jim McGowan" userId="e2c7446dd3aca506" providerId="LiveId" clId="{92D2AB30-B469-4E5C-BEF3-837BFCAB84F2}" dt="2024-10-10T18:06:33.386" v="357" actId="14100"/>
        <pc:sldMkLst>
          <pc:docMk/>
          <pc:sldMk cId="3100012422" sldId="12075"/>
        </pc:sldMkLst>
      </pc:sldChg>
      <pc:sldChg chg="del">
        <pc:chgData name="Jim McGowan" userId="e2c7446dd3aca506" providerId="LiveId" clId="{92D2AB30-B469-4E5C-BEF3-837BFCAB84F2}" dt="2024-10-10T18:07:06.623" v="362" actId="47"/>
        <pc:sldMkLst>
          <pc:docMk/>
          <pc:sldMk cId="792203765" sldId="12076"/>
        </pc:sldMkLst>
      </pc:sldChg>
      <pc:sldChg chg="del">
        <pc:chgData name="Jim McGowan" userId="e2c7446dd3aca506" providerId="LiveId" clId="{92D2AB30-B469-4E5C-BEF3-837BFCAB84F2}" dt="2024-10-10T18:07:39.423" v="367" actId="47"/>
        <pc:sldMkLst>
          <pc:docMk/>
          <pc:sldMk cId="2681684212" sldId="12077"/>
        </pc:sldMkLst>
      </pc:sldChg>
      <pc:sldChg chg="del">
        <pc:chgData name="Jim McGowan" userId="e2c7446dd3aca506" providerId="LiveId" clId="{92D2AB30-B469-4E5C-BEF3-837BFCAB84F2}" dt="2024-10-10T18:11:17.455" v="403" actId="47"/>
        <pc:sldMkLst>
          <pc:docMk/>
          <pc:sldMk cId="1679637636" sldId="12078"/>
        </pc:sldMkLst>
      </pc:sldChg>
      <pc:sldChg chg="addSp delSp modSp mod">
        <pc:chgData name="Jim McGowan" userId="e2c7446dd3aca506" providerId="LiveId" clId="{92D2AB30-B469-4E5C-BEF3-837BFCAB84F2}" dt="2024-10-10T18:11:52.656" v="410" actId="6549"/>
        <pc:sldMkLst>
          <pc:docMk/>
          <pc:sldMk cId="2566503470" sldId="12080"/>
        </pc:sldMkLst>
      </pc:sldChg>
      <pc:sldChg chg="addSp delSp modSp mod">
        <pc:chgData name="Jim McGowan" userId="e2c7446dd3aca506" providerId="LiveId" clId="{92D2AB30-B469-4E5C-BEF3-837BFCAB84F2}" dt="2024-10-10T18:12:18.805" v="411" actId="14100"/>
        <pc:sldMkLst>
          <pc:docMk/>
          <pc:sldMk cId="4082939996" sldId="12081"/>
        </pc:sldMkLst>
      </pc:sldChg>
      <pc:sldChg chg="addSp delSp modSp mod">
        <pc:chgData name="Jim McGowan" userId="e2c7446dd3aca506" providerId="LiveId" clId="{92D2AB30-B469-4E5C-BEF3-837BFCAB84F2}" dt="2024-10-10T18:13:08.255" v="413" actId="14100"/>
        <pc:sldMkLst>
          <pc:docMk/>
          <pc:sldMk cId="1776862850" sldId="12082"/>
        </pc:sldMkLst>
      </pc:sldChg>
      <pc:sldChg chg="addSp delSp modSp mod">
        <pc:chgData name="Jim McGowan" userId="e2c7446dd3aca506" providerId="LiveId" clId="{92D2AB30-B469-4E5C-BEF3-837BFCAB84F2}" dt="2024-10-10T18:13:17.083" v="414" actId="14100"/>
        <pc:sldMkLst>
          <pc:docMk/>
          <pc:sldMk cId="3016318292" sldId="12083"/>
        </pc:sldMkLst>
      </pc:sldChg>
      <pc:sldChg chg="del">
        <pc:chgData name="Jim McGowan" userId="e2c7446dd3aca506" providerId="LiveId" clId="{92D2AB30-B469-4E5C-BEF3-837BFCAB84F2}" dt="2024-10-10T17:41:29.094" v="79" actId="47"/>
        <pc:sldMkLst>
          <pc:docMk/>
          <pc:sldMk cId="1317696346" sldId="12084"/>
        </pc:sldMkLst>
      </pc:sldChg>
      <pc:sldChg chg="del">
        <pc:chgData name="Jim McGowan" userId="e2c7446dd3aca506" providerId="LiveId" clId="{92D2AB30-B469-4E5C-BEF3-837BFCAB84F2}" dt="2024-10-10T18:13:47.982" v="418" actId="47"/>
        <pc:sldMkLst>
          <pc:docMk/>
          <pc:sldMk cId="91768639" sldId="12085"/>
        </pc:sldMkLst>
      </pc:sldChg>
      <pc:sldChg chg="modSp add mod">
        <pc:chgData name="Jim McGowan" userId="e2c7446dd3aca506" providerId="LiveId" clId="{92D2AB30-B469-4E5C-BEF3-837BFCAB84F2}" dt="2024-10-10T17:35:47.731" v="43" actId="14100"/>
        <pc:sldMkLst>
          <pc:docMk/>
          <pc:sldMk cId="2453116234" sldId="12086"/>
        </pc:sldMkLst>
      </pc:sldChg>
      <pc:sldChg chg="modSp add mod">
        <pc:chgData name="Jim McGowan" userId="e2c7446dd3aca506" providerId="LiveId" clId="{92D2AB30-B469-4E5C-BEF3-837BFCAB84F2}" dt="2024-10-10T17:36:12.527" v="47" actId="108"/>
        <pc:sldMkLst>
          <pc:docMk/>
          <pc:sldMk cId="1168808794" sldId="12087"/>
        </pc:sldMkLst>
      </pc:sldChg>
      <pc:sldChg chg="modSp add mod">
        <pc:chgData name="Jim McGowan" userId="e2c7446dd3aca506" providerId="LiveId" clId="{92D2AB30-B469-4E5C-BEF3-837BFCAB84F2}" dt="2024-10-10T17:36:30.143" v="51" actId="108"/>
        <pc:sldMkLst>
          <pc:docMk/>
          <pc:sldMk cId="3001195292" sldId="12088"/>
        </pc:sldMkLst>
      </pc:sldChg>
      <pc:sldChg chg="modSp add mod">
        <pc:chgData name="Jim McGowan" userId="e2c7446dd3aca506" providerId="LiveId" clId="{92D2AB30-B469-4E5C-BEF3-837BFCAB84F2}" dt="2024-10-10T17:36:53.448" v="55" actId="108"/>
        <pc:sldMkLst>
          <pc:docMk/>
          <pc:sldMk cId="1199268025" sldId="12089"/>
        </pc:sldMkLst>
      </pc:sldChg>
      <pc:sldChg chg="modSp add mod">
        <pc:chgData name="Jim McGowan" userId="e2c7446dd3aca506" providerId="LiveId" clId="{92D2AB30-B469-4E5C-BEF3-837BFCAB84F2}" dt="2024-10-10T17:37:12.251" v="59" actId="108"/>
        <pc:sldMkLst>
          <pc:docMk/>
          <pc:sldMk cId="365321376" sldId="12090"/>
        </pc:sldMkLst>
      </pc:sldChg>
      <pc:sldChg chg="modSp add mod">
        <pc:chgData name="Jim McGowan" userId="e2c7446dd3aca506" providerId="LiveId" clId="{92D2AB30-B469-4E5C-BEF3-837BFCAB84F2}" dt="2024-10-10T17:37:53.279" v="63" actId="108"/>
        <pc:sldMkLst>
          <pc:docMk/>
          <pc:sldMk cId="258036414" sldId="12091"/>
        </pc:sldMkLst>
      </pc:sldChg>
      <pc:sldChg chg="modSp add mod">
        <pc:chgData name="Jim McGowan" userId="e2c7446dd3aca506" providerId="LiveId" clId="{92D2AB30-B469-4E5C-BEF3-837BFCAB84F2}" dt="2024-10-10T17:38:30.786" v="67" actId="108"/>
        <pc:sldMkLst>
          <pc:docMk/>
          <pc:sldMk cId="1495326147" sldId="12092"/>
        </pc:sldMkLst>
      </pc:sldChg>
      <pc:sldChg chg="modSp add mod">
        <pc:chgData name="Jim McGowan" userId="e2c7446dd3aca506" providerId="LiveId" clId="{92D2AB30-B469-4E5C-BEF3-837BFCAB84F2}" dt="2024-10-10T17:39:01.777" v="71" actId="108"/>
        <pc:sldMkLst>
          <pc:docMk/>
          <pc:sldMk cId="1313541407" sldId="12093"/>
        </pc:sldMkLst>
      </pc:sldChg>
      <pc:sldChg chg="modSp add mod">
        <pc:chgData name="Jim McGowan" userId="e2c7446dd3aca506" providerId="LiveId" clId="{92D2AB30-B469-4E5C-BEF3-837BFCAB84F2}" dt="2024-10-10T17:40:47.435" v="75" actId="108"/>
        <pc:sldMkLst>
          <pc:docMk/>
          <pc:sldMk cId="4136388237" sldId="12094"/>
        </pc:sldMkLst>
      </pc:sldChg>
      <pc:sldChg chg="modSp add mod">
        <pc:chgData name="Jim McGowan" userId="e2c7446dd3aca506" providerId="LiveId" clId="{92D2AB30-B469-4E5C-BEF3-837BFCAB84F2}" dt="2024-10-10T17:41:24.608" v="78" actId="108"/>
        <pc:sldMkLst>
          <pc:docMk/>
          <pc:sldMk cId="3591826792" sldId="12095"/>
        </pc:sldMkLst>
      </pc:sldChg>
      <pc:sldChg chg="modSp add mod">
        <pc:chgData name="Jim McGowan" userId="e2c7446dd3aca506" providerId="LiveId" clId="{92D2AB30-B469-4E5C-BEF3-837BFCAB84F2}" dt="2024-10-10T17:58:54.456" v="281" actId="108"/>
        <pc:sldMkLst>
          <pc:docMk/>
          <pc:sldMk cId="3845236303" sldId="12096"/>
        </pc:sldMkLst>
      </pc:sldChg>
      <pc:sldChg chg="modSp add mod">
        <pc:chgData name="Jim McGowan" userId="e2c7446dd3aca506" providerId="LiveId" clId="{92D2AB30-B469-4E5C-BEF3-837BFCAB84F2}" dt="2024-10-10T17:59:12.081" v="285" actId="108"/>
        <pc:sldMkLst>
          <pc:docMk/>
          <pc:sldMk cId="974571187" sldId="12097"/>
        </pc:sldMkLst>
      </pc:sldChg>
      <pc:sldChg chg="modSp add mod">
        <pc:chgData name="Jim McGowan" userId="e2c7446dd3aca506" providerId="LiveId" clId="{92D2AB30-B469-4E5C-BEF3-837BFCAB84F2}" dt="2024-10-10T18:00:08.625" v="294" actId="108"/>
        <pc:sldMkLst>
          <pc:docMk/>
          <pc:sldMk cId="3564538007" sldId="12098"/>
        </pc:sldMkLst>
      </pc:sldChg>
      <pc:sldChg chg="modSp add mod">
        <pc:chgData name="Jim McGowan" userId="e2c7446dd3aca506" providerId="LiveId" clId="{92D2AB30-B469-4E5C-BEF3-837BFCAB84F2}" dt="2024-10-10T18:00:27.787" v="298" actId="108"/>
        <pc:sldMkLst>
          <pc:docMk/>
          <pc:sldMk cId="3640314564" sldId="12099"/>
        </pc:sldMkLst>
      </pc:sldChg>
      <pc:sldChg chg="modSp add mod">
        <pc:chgData name="Jim McGowan" userId="e2c7446dd3aca506" providerId="LiveId" clId="{92D2AB30-B469-4E5C-BEF3-837BFCAB84F2}" dt="2024-10-10T18:00:45.832" v="302" actId="108"/>
        <pc:sldMkLst>
          <pc:docMk/>
          <pc:sldMk cId="1019925353" sldId="12100"/>
        </pc:sldMkLst>
      </pc:sldChg>
      <pc:sldChg chg="modSp add mod">
        <pc:chgData name="Jim McGowan" userId="e2c7446dd3aca506" providerId="LiveId" clId="{92D2AB30-B469-4E5C-BEF3-837BFCAB84F2}" dt="2024-10-10T18:02:23.649" v="317" actId="108"/>
        <pc:sldMkLst>
          <pc:docMk/>
          <pc:sldMk cId="1394865561" sldId="12101"/>
        </pc:sldMkLst>
      </pc:sldChg>
      <pc:sldChg chg="modSp add mod">
        <pc:chgData name="Jim McGowan" userId="e2c7446dd3aca506" providerId="LiveId" clId="{92D2AB30-B469-4E5C-BEF3-837BFCAB84F2}" dt="2024-10-10T18:02:51.921" v="321" actId="108"/>
        <pc:sldMkLst>
          <pc:docMk/>
          <pc:sldMk cId="2411229932" sldId="12102"/>
        </pc:sldMkLst>
      </pc:sldChg>
      <pc:sldChg chg="modSp add mod">
        <pc:chgData name="Jim McGowan" userId="e2c7446dd3aca506" providerId="LiveId" clId="{92D2AB30-B469-4E5C-BEF3-837BFCAB84F2}" dt="2024-10-10T18:03:52.724" v="331" actId="108"/>
        <pc:sldMkLst>
          <pc:docMk/>
          <pc:sldMk cId="2274120346" sldId="12103"/>
        </pc:sldMkLst>
      </pc:sldChg>
      <pc:sldChg chg="modSp add mod">
        <pc:chgData name="Jim McGowan" userId="e2c7446dd3aca506" providerId="LiveId" clId="{92D2AB30-B469-4E5C-BEF3-837BFCAB84F2}" dt="2024-10-10T18:04:07.949" v="335" actId="108"/>
        <pc:sldMkLst>
          <pc:docMk/>
          <pc:sldMk cId="2714422995" sldId="12104"/>
        </pc:sldMkLst>
      </pc:sldChg>
      <pc:sldChg chg="modSp add mod">
        <pc:chgData name="Jim McGowan" userId="e2c7446dd3aca506" providerId="LiveId" clId="{92D2AB30-B469-4E5C-BEF3-837BFCAB84F2}" dt="2024-10-10T18:04:25.791" v="339" actId="108"/>
        <pc:sldMkLst>
          <pc:docMk/>
          <pc:sldMk cId="4069277295" sldId="12105"/>
        </pc:sldMkLst>
      </pc:sldChg>
      <pc:sldChg chg="modSp add mod">
        <pc:chgData name="Jim McGowan" userId="e2c7446dd3aca506" providerId="LiveId" clId="{92D2AB30-B469-4E5C-BEF3-837BFCAB84F2}" dt="2024-10-10T18:05:23.639" v="345" actId="108"/>
        <pc:sldMkLst>
          <pc:docMk/>
          <pc:sldMk cId="383592504" sldId="12106"/>
        </pc:sldMkLst>
      </pc:sldChg>
      <pc:sldChg chg="modSp add mod">
        <pc:chgData name="Jim McGowan" userId="e2c7446dd3aca506" providerId="LiveId" clId="{92D2AB30-B469-4E5C-BEF3-837BFCAB84F2}" dt="2024-10-10T18:05:41.287" v="349" actId="108"/>
        <pc:sldMkLst>
          <pc:docMk/>
          <pc:sldMk cId="2734677379" sldId="12107"/>
        </pc:sldMkLst>
      </pc:sldChg>
      <pc:sldChg chg="modSp add mod">
        <pc:chgData name="Jim McGowan" userId="e2c7446dd3aca506" providerId="LiveId" clId="{92D2AB30-B469-4E5C-BEF3-837BFCAB84F2}" dt="2024-10-10T18:06:56.190" v="361" actId="14100"/>
        <pc:sldMkLst>
          <pc:docMk/>
          <pc:sldMk cId="2443949419" sldId="12108"/>
        </pc:sldMkLst>
      </pc:sldChg>
      <pc:sldChg chg="modSp add mod">
        <pc:chgData name="Jim McGowan" userId="e2c7446dd3aca506" providerId="LiveId" clId="{92D2AB30-B469-4E5C-BEF3-837BFCAB84F2}" dt="2024-10-10T18:07:35.163" v="366" actId="108"/>
        <pc:sldMkLst>
          <pc:docMk/>
          <pc:sldMk cId="1807820515" sldId="12109"/>
        </pc:sldMkLst>
      </pc:sldChg>
      <pc:sldChg chg="modSp add mod">
        <pc:chgData name="Jim McGowan" userId="e2c7446dd3aca506" providerId="LiveId" clId="{92D2AB30-B469-4E5C-BEF3-837BFCAB84F2}" dt="2024-10-10T18:11:13.818" v="402" actId="108"/>
        <pc:sldMkLst>
          <pc:docMk/>
          <pc:sldMk cId="1813310109" sldId="12110"/>
        </pc:sldMkLst>
      </pc:sldChg>
      <pc:sldChg chg="modSp add mod">
        <pc:chgData name="Jim McGowan" userId="e2c7446dd3aca506" providerId="LiveId" clId="{92D2AB30-B469-4E5C-BEF3-837BFCAB84F2}" dt="2024-10-10T18:13:44.863" v="417" actId="108"/>
        <pc:sldMkLst>
          <pc:docMk/>
          <pc:sldMk cId="3061958907" sldId="12111"/>
        </pc:sldMkLst>
      </pc:sldChg>
      <pc:sldChg chg="add del ord">
        <pc:chgData name="Jim McGowan" userId="e2c7446dd3aca506" providerId="LiveId" clId="{92D2AB30-B469-4E5C-BEF3-837BFCAB84F2}" dt="2024-10-10T18:12:50.486" v="412" actId="47"/>
        <pc:sldMkLst>
          <pc:docMk/>
          <pc:sldMk cId="3564255074" sldId="12111"/>
        </pc:sldMkLst>
      </pc:sldChg>
    </pc:docChg>
  </pc:docChgLst>
  <pc:docChgLst>
    <pc:chgData name="Jim McGowan" userId="e2c7446dd3aca506" providerId="LiveId" clId="{372288EB-075C-42E1-8174-5B44C0EA3324}"/>
    <pc:docChg chg="custSel modHandout">
      <pc:chgData name="Jim McGowan" userId="e2c7446dd3aca506" providerId="LiveId" clId="{372288EB-075C-42E1-8174-5B44C0EA3324}" dt="2024-12-02T03:47:16.788" v="12" actId="6549"/>
      <pc:docMkLst>
        <pc:docMk/>
      </pc:docMkLst>
    </pc:docChg>
  </pc:docChgLst>
  <pc:docChgLst>
    <pc:chgData name="Jim McGowan" userId="e2c7446dd3aca506" providerId="LiveId" clId="{2C7FD835-4D9E-421B-9D00-67251C0C3FD9}"/>
    <pc:docChg chg="custSel addSld delSld modSld modHandout">
      <pc:chgData name="Jim McGowan" userId="e2c7446dd3aca506" providerId="LiveId" clId="{2C7FD835-4D9E-421B-9D00-67251C0C3FD9}" dt="2024-11-23T21:54:57.662" v="135" actId="6549"/>
      <pc:docMkLst>
        <pc:docMk/>
      </pc:docMkLst>
      <pc:sldChg chg="modSp mod">
        <pc:chgData name="Jim McGowan" userId="e2c7446dd3aca506" providerId="LiveId" clId="{2C7FD835-4D9E-421B-9D00-67251C0C3FD9}" dt="2024-11-23T21:36:13.316" v="12" actId="14100"/>
        <pc:sldMkLst>
          <pc:docMk/>
          <pc:sldMk cId="0" sldId="1651"/>
        </pc:sldMkLst>
      </pc:sldChg>
      <pc:sldChg chg="modSp mod">
        <pc:chgData name="Jim McGowan" userId="e2c7446dd3aca506" providerId="LiveId" clId="{2C7FD835-4D9E-421B-9D00-67251C0C3FD9}" dt="2024-11-23T21:40:00.992" v="55" actId="14100"/>
        <pc:sldMkLst>
          <pc:docMk/>
          <pc:sldMk cId="0" sldId="1942"/>
        </pc:sldMkLst>
      </pc:sldChg>
      <pc:sldChg chg="modSp mod">
        <pc:chgData name="Jim McGowan" userId="e2c7446dd3aca506" providerId="LiveId" clId="{2C7FD835-4D9E-421B-9D00-67251C0C3FD9}" dt="2024-11-23T21:47:02.973" v="89" actId="12789"/>
        <pc:sldMkLst>
          <pc:docMk/>
          <pc:sldMk cId="1106824290" sldId="2055"/>
        </pc:sldMkLst>
      </pc:sldChg>
      <pc:sldChg chg="addSp delSp modSp mod">
        <pc:chgData name="Jim McGowan" userId="e2c7446dd3aca506" providerId="LiveId" clId="{2C7FD835-4D9E-421B-9D00-67251C0C3FD9}" dt="2024-11-23T21:39:07.489" v="43" actId="1582"/>
        <pc:sldMkLst>
          <pc:docMk/>
          <pc:sldMk cId="1521016107" sldId="4740"/>
        </pc:sldMkLst>
      </pc:sldChg>
      <pc:sldChg chg="addSp delSp modSp mod">
        <pc:chgData name="Jim McGowan" userId="e2c7446dd3aca506" providerId="LiveId" clId="{2C7FD835-4D9E-421B-9D00-67251C0C3FD9}" dt="2024-11-23T21:39:20.982" v="45"/>
        <pc:sldMkLst>
          <pc:docMk/>
          <pc:sldMk cId="3920330346" sldId="6552"/>
        </pc:sldMkLst>
      </pc:sldChg>
      <pc:sldChg chg="addSp delSp modSp mod">
        <pc:chgData name="Jim McGowan" userId="e2c7446dd3aca506" providerId="LiveId" clId="{2C7FD835-4D9E-421B-9D00-67251C0C3FD9}" dt="2024-11-23T21:53:52.663" v="122"/>
        <pc:sldMkLst>
          <pc:docMk/>
          <pc:sldMk cId="352264303" sldId="7911"/>
        </pc:sldMkLst>
      </pc:sldChg>
      <pc:sldChg chg="modSp mod">
        <pc:chgData name="Jim McGowan" userId="e2c7446dd3aca506" providerId="LiveId" clId="{2C7FD835-4D9E-421B-9D00-67251C0C3FD9}" dt="2024-11-23T21:48:16.160" v="92" actId="948"/>
        <pc:sldMkLst>
          <pc:docMk/>
          <pc:sldMk cId="3448543148" sldId="11096"/>
        </pc:sldMkLst>
      </pc:sldChg>
      <pc:sldChg chg="modSp mod">
        <pc:chgData name="Jim McGowan" userId="e2c7446dd3aca506" providerId="LiveId" clId="{2C7FD835-4D9E-421B-9D00-67251C0C3FD9}" dt="2024-11-23T21:51:12.152" v="104" actId="14100"/>
        <pc:sldMkLst>
          <pc:docMk/>
          <pc:sldMk cId="2391181692" sldId="12167"/>
        </pc:sldMkLst>
      </pc:sldChg>
      <pc:sldChg chg="modSp mod">
        <pc:chgData name="Jim McGowan" userId="e2c7446dd3aca506" providerId="LiveId" clId="{2C7FD835-4D9E-421B-9D00-67251C0C3FD9}" dt="2024-11-23T21:51:16.137" v="105" actId="14100"/>
        <pc:sldMkLst>
          <pc:docMk/>
          <pc:sldMk cId="2427317623" sldId="12168"/>
        </pc:sldMkLst>
      </pc:sldChg>
      <pc:sldChg chg="modSp mod">
        <pc:chgData name="Jim McGowan" userId="e2c7446dd3aca506" providerId="LiveId" clId="{2C7FD835-4D9E-421B-9D00-67251C0C3FD9}" dt="2024-11-23T21:51:20.337" v="106" actId="14100"/>
        <pc:sldMkLst>
          <pc:docMk/>
          <pc:sldMk cId="1168115621" sldId="12169"/>
        </pc:sldMkLst>
      </pc:sldChg>
      <pc:sldChg chg="modSp mod">
        <pc:chgData name="Jim McGowan" userId="e2c7446dd3aca506" providerId="LiveId" clId="{2C7FD835-4D9E-421B-9D00-67251C0C3FD9}" dt="2024-11-23T21:51:44.636" v="107" actId="14100"/>
        <pc:sldMkLst>
          <pc:docMk/>
          <pc:sldMk cId="2885288484" sldId="12170"/>
        </pc:sldMkLst>
      </pc:sldChg>
      <pc:sldChg chg="modSp mod">
        <pc:chgData name="Jim McGowan" userId="e2c7446dd3aca506" providerId="LiveId" clId="{2C7FD835-4D9E-421B-9D00-67251C0C3FD9}" dt="2024-11-23T21:51:59.065" v="108" actId="14100"/>
        <pc:sldMkLst>
          <pc:docMk/>
          <pc:sldMk cId="2172506006" sldId="12176"/>
        </pc:sldMkLst>
      </pc:sldChg>
      <pc:sldChg chg="modSp mod">
        <pc:chgData name="Jim McGowan" userId="e2c7446dd3aca506" providerId="LiveId" clId="{2C7FD835-4D9E-421B-9D00-67251C0C3FD9}" dt="2024-11-23T21:52:02.619" v="109" actId="14100"/>
        <pc:sldMkLst>
          <pc:docMk/>
          <pc:sldMk cId="4267937796" sldId="12177"/>
        </pc:sldMkLst>
      </pc:sldChg>
      <pc:sldChg chg="modSp mod">
        <pc:chgData name="Jim McGowan" userId="e2c7446dd3aca506" providerId="LiveId" clId="{2C7FD835-4D9E-421B-9D00-67251C0C3FD9}" dt="2024-11-23T21:52:20.346" v="110" actId="14100"/>
        <pc:sldMkLst>
          <pc:docMk/>
          <pc:sldMk cId="3366637132" sldId="12179"/>
        </pc:sldMkLst>
      </pc:sldChg>
      <pc:sldChg chg="modSp mod">
        <pc:chgData name="Jim McGowan" userId="e2c7446dd3aca506" providerId="LiveId" clId="{2C7FD835-4D9E-421B-9D00-67251C0C3FD9}" dt="2024-11-23T21:52:32.274" v="111" actId="14100"/>
        <pc:sldMkLst>
          <pc:docMk/>
          <pc:sldMk cId="1060391802" sldId="12184"/>
        </pc:sldMkLst>
      </pc:sldChg>
      <pc:sldChg chg="modSp mod">
        <pc:chgData name="Jim McGowan" userId="e2c7446dd3aca506" providerId="LiveId" clId="{2C7FD835-4D9E-421B-9D00-67251C0C3FD9}" dt="2024-11-23T21:52:36.056" v="112" actId="14100"/>
        <pc:sldMkLst>
          <pc:docMk/>
          <pc:sldMk cId="3031886820" sldId="12185"/>
        </pc:sldMkLst>
      </pc:sldChg>
      <pc:sldChg chg="modSp mod">
        <pc:chgData name="Jim McGowan" userId="e2c7446dd3aca506" providerId="LiveId" clId="{2C7FD835-4D9E-421B-9D00-67251C0C3FD9}" dt="2024-11-23T21:52:40.008" v="113" actId="14100"/>
        <pc:sldMkLst>
          <pc:docMk/>
          <pc:sldMk cId="2250859116" sldId="12186"/>
        </pc:sldMkLst>
      </pc:sldChg>
      <pc:sldChg chg="modSp mod">
        <pc:chgData name="Jim McGowan" userId="e2c7446dd3aca506" providerId="LiveId" clId="{2C7FD835-4D9E-421B-9D00-67251C0C3FD9}" dt="2024-11-23T21:52:57.622" v="114" actId="14100"/>
        <pc:sldMkLst>
          <pc:docMk/>
          <pc:sldMk cId="4182717372" sldId="12187"/>
        </pc:sldMkLst>
      </pc:sldChg>
      <pc:sldChg chg="modSp mod">
        <pc:chgData name="Jim McGowan" userId="e2c7446dd3aca506" providerId="LiveId" clId="{2C7FD835-4D9E-421B-9D00-67251C0C3FD9}" dt="2024-11-23T21:53:00.512" v="115" actId="14100"/>
        <pc:sldMkLst>
          <pc:docMk/>
          <pc:sldMk cId="3877561003" sldId="12188"/>
        </pc:sldMkLst>
      </pc:sldChg>
      <pc:sldChg chg="modSp mod">
        <pc:chgData name="Jim McGowan" userId="e2c7446dd3aca506" providerId="LiveId" clId="{2C7FD835-4D9E-421B-9D00-67251C0C3FD9}" dt="2024-11-23T21:53:04.865" v="116" actId="14100"/>
        <pc:sldMkLst>
          <pc:docMk/>
          <pc:sldMk cId="1754894966" sldId="12189"/>
        </pc:sldMkLst>
      </pc:sldChg>
      <pc:sldChg chg="modSp mod">
        <pc:chgData name="Jim McGowan" userId="e2c7446dd3aca506" providerId="LiveId" clId="{2C7FD835-4D9E-421B-9D00-67251C0C3FD9}" dt="2024-11-23T21:53:19.440" v="117" actId="14100"/>
        <pc:sldMkLst>
          <pc:docMk/>
          <pc:sldMk cId="504560804" sldId="12190"/>
        </pc:sldMkLst>
      </pc:sldChg>
      <pc:sldChg chg="modSp mod">
        <pc:chgData name="Jim McGowan" userId="e2c7446dd3aca506" providerId="LiveId" clId="{2C7FD835-4D9E-421B-9D00-67251C0C3FD9}" dt="2024-11-23T21:53:22.760" v="118" actId="14100"/>
        <pc:sldMkLst>
          <pc:docMk/>
          <pc:sldMk cId="2072395014" sldId="12191"/>
        </pc:sldMkLst>
      </pc:sldChg>
      <pc:sldChg chg="modSp mod">
        <pc:chgData name="Jim McGowan" userId="e2c7446dd3aca506" providerId="LiveId" clId="{2C7FD835-4D9E-421B-9D00-67251C0C3FD9}" dt="2024-11-23T21:53:30.573" v="119" actId="14100"/>
        <pc:sldMkLst>
          <pc:docMk/>
          <pc:sldMk cId="869354684" sldId="12192"/>
        </pc:sldMkLst>
      </pc:sldChg>
      <pc:sldChg chg="addSp modSp mod">
        <pc:chgData name="Jim McGowan" userId="e2c7446dd3aca506" providerId="LiveId" clId="{2C7FD835-4D9E-421B-9D00-67251C0C3FD9}" dt="2024-11-23T21:45:24.736" v="76" actId="1036"/>
        <pc:sldMkLst>
          <pc:docMk/>
          <pc:sldMk cId="1665782005" sldId="12193"/>
        </pc:sldMkLst>
        <pc:spChg chg="add mod ord">
          <ac:chgData name="Jim McGowan" userId="e2c7446dd3aca506" providerId="LiveId" clId="{2C7FD835-4D9E-421B-9D00-67251C0C3FD9}" dt="2024-11-23T21:45:24.736" v="76" actId="1036"/>
          <ac:spMkLst>
            <pc:docMk/>
            <pc:sldMk cId="1665782005" sldId="12193"/>
            <ac:spMk id="3" creationId="{A398AFE0-ACD8-A125-C155-5DA6FCFBDEF9}"/>
          </ac:spMkLst>
        </pc:spChg>
        <pc:spChg chg="mod">
          <ac:chgData name="Jim McGowan" userId="e2c7446dd3aca506" providerId="LiveId" clId="{2C7FD835-4D9E-421B-9D00-67251C0C3FD9}" dt="2024-11-23T21:45:24.736" v="76" actId="1036"/>
          <ac:spMkLst>
            <pc:docMk/>
            <pc:sldMk cId="1665782005" sldId="12193"/>
            <ac:spMk id="161795" creationId="{670A8C0D-9237-FBB5-E05F-92E52A908FDF}"/>
          </ac:spMkLst>
        </pc:spChg>
        <pc:picChg chg="mod">
          <ac:chgData name="Jim McGowan" userId="e2c7446dd3aca506" providerId="LiveId" clId="{2C7FD835-4D9E-421B-9D00-67251C0C3FD9}" dt="2024-11-23T21:45:14.192" v="72" actId="208"/>
          <ac:picMkLst>
            <pc:docMk/>
            <pc:sldMk cId="1665782005" sldId="12193"/>
            <ac:picMk id="2" creationId="{803776AE-C862-9205-A7FB-F3C824E2EC3E}"/>
          </ac:picMkLst>
        </pc:picChg>
      </pc:sldChg>
      <pc:sldChg chg="modSp mod">
        <pc:chgData name="Jim McGowan" userId="e2c7446dd3aca506" providerId="LiveId" clId="{2C7FD835-4D9E-421B-9D00-67251C0C3FD9}" dt="2024-11-23T21:53:44.064" v="120" actId="14100"/>
        <pc:sldMkLst>
          <pc:docMk/>
          <pc:sldMk cId="3551749698" sldId="12195"/>
        </pc:sldMkLst>
      </pc:sldChg>
      <pc:sldChg chg="modSp mod">
        <pc:chgData name="Jim McGowan" userId="e2c7446dd3aca506" providerId="LiveId" clId="{2C7FD835-4D9E-421B-9D00-67251C0C3FD9}" dt="2024-11-23T21:45:58.072" v="78" actId="14100"/>
        <pc:sldMkLst>
          <pc:docMk/>
          <pc:sldMk cId="3525480610" sldId="12196"/>
        </pc:sldMkLst>
      </pc:sldChg>
      <pc:sldChg chg="modSp mod">
        <pc:chgData name="Jim McGowan" userId="e2c7446dd3aca506" providerId="LiveId" clId="{2C7FD835-4D9E-421B-9D00-67251C0C3FD9}" dt="2024-11-23T21:46:03.945" v="79" actId="14100"/>
        <pc:sldMkLst>
          <pc:docMk/>
          <pc:sldMk cId="3721898032" sldId="12197"/>
        </pc:sldMkLst>
      </pc:sldChg>
      <pc:sldChg chg="modSp mod">
        <pc:chgData name="Jim McGowan" userId="e2c7446dd3aca506" providerId="LiveId" clId="{2C7FD835-4D9E-421B-9D00-67251C0C3FD9}" dt="2024-11-23T21:41:00.034" v="58" actId="14100"/>
        <pc:sldMkLst>
          <pc:docMk/>
          <pc:sldMk cId="98335505" sldId="12201"/>
        </pc:sldMkLst>
        <pc:spChg chg="mod">
          <ac:chgData name="Jim McGowan" userId="e2c7446dd3aca506" providerId="LiveId" clId="{2C7FD835-4D9E-421B-9D00-67251C0C3FD9}" dt="2024-11-23T21:41:00.034" v="58" actId="14100"/>
          <ac:spMkLst>
            <pc:docMk/>
            <pc:sldMk cId="98335505" sldId="12201"/>
            <ac:spMk id="161795" creationId="{8F7EA478-DAA0-CEC7-C19A-0AD6338BD1FB}"/>
          </ac:spMkLst>
        </pc:spChg>
      </pc:sldChg>
      <pc:sldChg chg="modSp mod">
        <pc:chgData name="Jim McGowan" userId="e2c7446dd3aca506" providerId="LiveId" clId="{2C7FD835-4D9E-421B-9D00-67251C0C3FD9}" dt="2024-11-23T21:41:05.812" v="59" actId="14100"/>
        <pc:sldMkLst>
          <pc:docMk/>
          <pc:sldMk cId="2301265216" sldId="12202"/>
        </pc:sldMkLst>
      </pc:sldChg>
      <pc:sldChg chg="modSp mod">
        <pc:chgData name="Jim McGowan" userId="e2c7446dd3aca506" providerId="LiveId" clId="{2C7FD835-4D9E-421B-9D00-67251C0C3FD9}" dt="2024-11-23T21:45:49.564" v="77" actId="14100"/>
        <pc:sldMkLst>
          <pc:docMk/>
          <pc:sldMk cId="1809318657" sldId="12203"/>
        </pc:sldMkLst>
      </pc:sldChg>
      <pc:sldChg chg="modSp mod">
        <pc:chgData name="Jim McGowan" userId="e2c7446dd3aca506" providerId="LiveId" clId="{2C7FD835-4D9E-421B-9D00-67251C0C3FD9}" dt="2024-11-23T21:46:10.360" v="80" actId="14100"/>
        <pc:sldMkLst>
          <pc:docMk/>
          <pc:sldMk cId="1798825533" sldId="12211"/>
        </pc:sldMkLst>
      </pc:sldChg>
      <pc:sldChg chg="modSp mod">
        <pc:chgData name="Jim McGowan" userId="e2c7446dd3aca506" providerId="LiveId" clId="{2C7FD835-4D9E-421B-9D00-67251C0C3FD9}" dt="2024-11-23T21:46:14.312" v="81" actId="14100"/>
        <pc:sldMkLst>
          <pc:docMk/>
          <pc:sldMk cId="2775168560" sldId="12212"/>
        </pc:sldMkLst>
      </pc:sldChg>
      <pc:sldChg chg="modSp mod">
        <pc:chgData name="Jim McGowan" userId="e2c7446dd3aca506" providerId="LiveId" clId="{2C7FD835-4D9E-421B-9D00-67251C0C3FD9}" dt="2024-11-23T21:46:20.861" v="82" actId="14100"/>
        <pc:sldMkLst>
          <pc:docMk/>
          <pc:sldMk cId="3172495331" sldId="12213"/>
        </pc:sldMkLst>
      </pc:sldChg>
      <pc:sldChg chg="modSp mod">
        <pc:chgData name="Jim McGowan" userId="e2c7446dd3aca506" providerId="LiveId" clId="{2C7FD835-4D9E-421B-9D00-67251C0C3FD9}" dt="2024-11-23T21:46:51.834" v="86" actId="14100"/>
        <pc:sldMkLst>
          <pc:docMk/>
          <pc:sldMk cId="1479205356" sldId="12214"/>
        </pc:sldMkLst>
      </pc:sldChg>
      <pc:sldChg chg="del">
        <pc:chgData name="Jim McGowan" userId="e2c7446dd3aca506" providerId="LiveId" clId="{2C7FD835-4D9E-421B-9D00-67251C0C3FD9}" dt="2024-11-23T21:47:56.137" v="91" actId="47"/>
        <pc:sldMkLst>
          <pc:docMk/>
          <pc:sldMk cId="2705235515" sldId="12215"/>
        </pc:sldMkLst>
      </pc:sldChg>
      <pc:sldChg chg="modSp mod">
        <pc:chgData name="Jim McGowan" userId="e2c7446dd3aca506" providerId="LiveId" clId="{2C7FD835-4D9E-421B-9D00-67251C0C3FD9}" dt="2024-11-23T21:46:46.733" v="85" actId="14100"/>
        <pc:sldMkLst>
          <pc:docMk/>
          <pc:sldMk cId="108679736" sldId="12217"/>
        </pc:sldMkLst>
      </pc:sldChg>
      <pc:sldChg chg="addSp delSp modSp mod">
        <pc:chgData name="Jim McGowan" userId="e2c7446dd3aca506" providerId="LiveId" clId="{2C7FD835-4D9E-421B-9D00-67251C0C3FD9}" dt="2024-11-23T21:50:57.770" v="103" actId="208"/>
        <pc:sldMkLst>
          <pc:docMk/>
          <pc:sldMk cId="3627306644" sldId="12221"/>
        </pc:sldMkLst>
      </pc:sldChg>
      <pc:sldChg chg="del">
        <pc:chgData name="Jim McGowan" userId="e2c7446dd3aca506" providerId="LiveId" clId="{2C7FD835-4D9E-421B-9D00-67251C0C3FD9}" dt="2024-11-23T21:40:42.536" v="57" actId="47"/>
        <pc:sldMkLst>
          <pc:docMk/>
          <pc:sldMk cId="1608745839" sldId="12222"/>
        </pc:sldMkLst>
      </pc:sldChg>
      <pc:sldChg chg="del">
        <pc:chgData name="Jim McGowan" userId="e2c7446dd3aca506" providerId="LiveId" clId="{2C7FD835-4D9E-421B-9D00-67251C0C3FD9}" dt="2024-11-23T21:40:42.536" v="57" actId="47"/>
        <pc:sldMkLst>
          <pc:docMk/>
          <pc:sldMk cId="647499731" sldId="12223"/>
        </pc:sldMkLst>
      </pc:sldChg>
      <pc:sldChg chg="add">
        <pc:chgData name="Jim McGowan" userId="e2c7446dd3aca506" providerId="LiveId" clId="{2C7FD835-4D9E-421B-9D00-67251C0C3FD9}" dt="2024-11-23T21:40:30.897" v="56"/>
        <pc:sldMkLst>
          <pc:docMk/>
          <pc:sldMk cId="149252561" sldId="12224"/>
        </pc:sldMkLst>
      </pc:sldChg>
      <pc:sldChg chg="add">
        <pc:chgData name="Jim McGowan" userId="e2c7446dd3aca506" providerId="LiveId" clId="{2C7FD835-4D9E-421B-9D00-67251C0C3FD9}" dt="2024-11-23T21:40:30.897" v="56"/>
        <pc:sldMkLst>
          <pc:docMk/>
          <pc:sldMk cId="1398142692" sldId="12225"/>
        </pc:sldMkLst>
      </pc:sldChg>
      <pc:sldChg chg="add">
        <pc:chgData name="Jim McGowan" userId="e2c7446dd3aca506" providerId="LiveId" clId="{2C7FD835-4D9E-421B-9D00-67251C0C3FD9}" dt="2024-11-23T21:47:44.484" v="90"/>
        <pc:sldMkLst>
          <pc:docMk/>
          <pc:sldMk cId="346163816" sldId="12226"/>
        </pc:sldMkLst>
      </pc:sldChg>
    </pc:docChg>
  </pc:docChgLst>
  <pc:docChgLst>
    <pc:chgData name="Jim McGowan" userId="e2c7446dd3aca506" providerId="LiveId" clId="{098107FE-B9D8-46BE-A7AA-A04B8974E7EB}"/>
    <pc:docChg chg="custSel modSld modHandout">
      <pc:chgData name="Jim McGowan" userId="e2c7446dd3aca506" providerId="LiveId" clId="{098107FE-B9D8-46BE-A7AA-A04B8974E7EB}" dt="2024-12-07T22:28:59.981" v="36" actId="6549"/>
      <pc:docMkLst>
        <pc:docMk/>
      </pc:docMkLst>
      <pc:sldChg chg="modSp mod">
        <pc:chgData name="Jim McGowan" userId="e2c7446dd3aca506" providerId="LiveId" clId="{098107FE-B9D8-46BE-A7AA-A04B8974E7EB}" dt="2024-12-07T22:27:18.819" v="18" actId="1582"/>
        <pc:sldMkLst>
          <pc:docMk/>
          <pc:sldMk cId="1229944718" sldId="2313"/>
        </pc:sldMkLst>
        <pc:picChg chg="mod">
          <ac:chgData name="Jim McGowan" userId="e2c7446dd3aca506" providerId="LiveId" clId="{098107FE-B9D8-46BE-A7AA-A04B8974E7EB}" dt="2024-12-07T22:27:18.819" v="18" actId="1582"/>
          <ac:picMkLst>
            <pc:docMk/>
            <pc:sldMk cId="1229944718" sldId="2313"/>
            <ac:picMk id="5" creationId="{86917750-32E7-458B-80CA-E0B002C8EEAA}"/>
          </ac:picMkLst>
        </pc:picChg>
      </pc:sldChg>
      <pc:sldChg chg="modSp mod">
        <pc:chgData name="Jim McGowan" userId="e2c7446dd3aca506" providerId="LiveId" clId="{098107FE-B9D8-46BE-A7AA-A04B8974E7EB}" dt="2024-12-07T22:27:36.055" v="22" actId="1035"/>
        <pc:sldMkLst>
          <pc:docMk/>
          <pc:sldMk cId="1844412717" sldId="2396"/>
        </pc:sldMkLst>
        <pc:picChg chg="mod">
          <ac:chgData name="Jim McGowan" userId="e2c7446dd3aca506" providerId="LiveId" clId="{098107FE-B9D8-46BE-A7AA-A04B8974E7EB}" dt="2024-12-07T22:27:36.055" v="22" actId="1035"/>
          <ac:picMkLst>
            <pc:docMk/>
            <pc:sldMk cId="1844412717" sldId="2396"/>
            <ac:picMk id="2" creationId="{00000000-0000-0000-0000-000000000000}"/>
          </ac:picMkLst>
        </pc:picChg>
      </pc:sldChg>
      <pc:sldChg chg="modSp mod">
        <pc:chgData name="Jim McGowan" userId="e2c7446dd3aca506" providerId="LiveId" clId="{098107FE-B9D8-46BE-A7AA-A04B8974E7EB}" dt="2024-12-07T22:26:17.428" v="17"/>
        <pc:sldMkLst>
          <pc:docMk/>
          <pc:sldMk cId="1312854902" sldId="3193"/>
        </pc:sldMkLst>
        <pc:spChg chg="mod">
          <ac:chgData name="Jim McGowan" userId="e2c7446dd3aca506" providerId="LiveId" clId="{098107FE-B9D8-46BE-A7AA-A04B8974E7EB}" dt="2024-12-07T22:26:17.428" v="17"/>
          <ac:spMkLst>
            <pc:docMk/>
            <pc:sldMk cId="1312854902" sldId="3193"/>
            <ac:spMk id="38914" creationId="{00000000-0000-0000-0000-000000000000}"/>
          </ac:spMkLst>
        </pc:spChg>
      </pc:sldChg>
      <pc:sldChg chg="modSp mod">
        <pc:chgData name="Jim McGowan" userId="e2c7446dd3aca506" providerId="LiveId" clId="{098107FE-B9D8-46BE-A7AA-A04B8974E7EB}" dt="2024-12-07T22:28:26.856" v="34" actId="12788"/>
        <pc:sldMkLst>
          <pc:docMk/>
          <pc:sldMk cId="3830807777" sldId="6633"/>
        </pc:sldMkLst>
        <pc:picChg chg="mod">
          <ac:chgData name="Jim McGowan" userId="e2c7446dd3aca506" providerId="LiveId" clId="{098107FE-B9D8-46BE-A7AA-A04B8974E7EB}" dt="2024-12-07T22:28:26.856" v="34" actId="12788"/>
          <ac:picMkLst>
            <pc:docMk/>
            <pc:sldMk cId="3830807777" sldId="6633"/>
            <ac:picMk id="4" creationId="{1C016ECA-A9AE-466C-94D2-0F5849CBCF1D}"/>
          </ac:picMkLst>
        </pc:picChg>
      </pc:sldChg>
      <pc:sldChg chg="modSp mod">
        <pc:chgData name="Jim McGowan" userId="e2c7446dd3aca506" providerId="LiveId" clId="{098107FE-B9D8-46BE-A7AA-A04B8974E7EB}" dt="2024-12-07T22:25:32.442" v="7" actId="948"/>
        <pc:sldMkLst>
          <pc:docMk/>
          <pc:sldMk cId="1665782005" sldId="12193"/>
        </pc:sldMkLst>
        <pc:spChg chg="mod">
          <ac:chgData name="Jim McGowan" userId="e2c7446dd3aca506" providerId="LiveId" clId="{098107FE-B9D8-46BE-A7AA-A04B8974E7EB}" dt="2024-12-07T22:25:32.442" v="7" actId="948"/>
          <ac:spMkLst>
            <pc:docMk/>
            <pc:sldMk cId="1665782005" sldId="12193"/>
            <ac:spMk id="3" creationId="{A398AFE0-ACD8-A125-C155-5DA6FCFBDEF9}"/>
          </ac:spMkLst>
        </pc:spChg>
        <pc:spChg chg="mod">
          <ac:chgData name="Jim McGowan" userId="e2c7446dd3aca506" providerId="LiveId" clId="{098107FE-B9D8-46BE-A7AA-A04B8974E7EB}" dt="2024-12-07T22:25:22.810" v="6" actId="948"/>
          <ac:spMkLst>
            <pc:docMk/>
            <pc:sldMk cId="1665782005" sldId="12193"/>
            <ac:spMk id="161795" creationId="{670A8C0D-9237-FBB5-E05F-92E52A908FDF}"/>
          </ac:spMkLst>
        </pc:spChg>
      </pc:sldChg>
    </pc:docChg>
  </pc:docChgLst>
  <pc:docChgLst>
    <pc:chgData name="Jim McGowan" userId="e2c7446dd3aca506" providerId="LiveId" clId="{BEF4DEB1-0230-4B55-AA92-D81CDC0BB0E4}"/>
    <pc:docChg chg="custSel modSld modHandout">
      <pc:chgData name="Jim McGowan" userId="e2c7446dd3aca506" providerId="LiveId" clId="{BEF4DEB1-0230-4B55-AA92-D81CDC0BB0E4}" dt="2024-11-30T15:41:46.169" v="91" actId="6549"/>
      <pc:docMkLst>
        <pc:docMk/>
      </pc:docMkLst>
      <pc:sldChg chg="modSp mod">
        <pc:chgData name="Jim McGowan" userId="e2c7446dd3aca506" providerId="LiveId" clId="{BEF4DEB1-0230-4B55-AA92-D81CDC0BB0E4}" dt="2024-11-30T15:31:11.129" v="40" actId="108"/>
        <pc:sldMkLst>
          <pc:docMk/>
          <pc:sldMk cId="162318517" sldId="813"/>
        </pc:sldMkLst>
      </pc:sldChg>
      <pc:sldChg chg="modSp mod">
        <pc:chgData name="Jim McGowan" userId="e2c7446dd3aca506" providerId="LiveId" clId="{BEF4DEB1-0230-4B55-AA92-D81CDC0BB0E4}" dt="2024-11-30T15:31:36.451" v="51" actId="6549"/>
        <pc:sldMkLst>
          <pc:docMk/>
          <pc:sldMk cId="2472933879" sldId="3233"/>
        </pc:sldMkLst>
      </pc:sldChg>
      <pc:sldChg chg="addSp modSp mod">
        <pc:chgData name="Jim McGowan" userId="e2c7446dd3aca506" providerId="LiveId" clId="{BEF4DEB1-0230-4B55-AA92-D81CDC0BB0E4}" dt="2024-11-30T15:39:29.329" v="71" actId="1582"/>
        <pc:sldMkLst>
          <pc:docMk/>
          <pc:sldMk cId="1107864096" sldId="3816"/>
        </pc:sldMkLst>
      </pc:sldChg>
      <pc:sldChg chg="modSp mod">
        <pc:chgData name="Jim McGowan" userId="e2c7446dd3aca506" providerId="LiveId" clId="{BEF4DEB1-0230-4B55-AA92-D81CDC0BB0E4}" dt="2024-11-30T15:40:27.628" v="79" actId="1036"/>
        <pc:sldMkLst>
          <pc:docMk/>
          <pc:sldMk cId="1986951577" sldId="6133"/>
        </pc:sldMkLst>
        <pc:spChg chg="mod">
          <ac:chgData name="Jim McGowan" userId="e2c7446dd3aca506" providerId="LiveId" clId="{BEF4DEB1-0230-4B55-AA92-D81CDC0BB0E4}" dt="2024-11-30T15:31:55.123" v="54" actId="108"/>
          <ac:spMkLst>
            <pc:docMk/>
            <pc:sldMk cId="1986951577" sldId="6133"/>
            <ac:spMk id="5" creationId="{00000000-0000-0000-0000-000000000000}"/>
          </ac:spMkLst>
        </pc:spChg>
        <pc:picChg chg="mod">
          <ac:chgData name="Jim McGowan" userId="e2c7446dd3aca506" providerId="LiveId" clId="{BEF4DEB1-0230-4B55-AA92-D81CDC0BB0E4}" dt="2024-11-30T15:40:27.628" v="79" actId="1036"/>
          <ac:picMkLst>
            <pc:docMk/>
            <pc:sldMk cId="1986951577" sldId="6133"/>
            <ac:picMk id="2" creationId="{C62648A5-72C2-BE52-1DCA-24A93CE4C313}"/>
          </ac:picMkLst>
        </pc:picChg>
      </pc:sldChg>
      <pc:sldChg chg="modSp mod">
        <pc:chgData name="Jim McGowan" userId="e2c7446dd3aca506" providerId="LiveId" clId="{BEF4DEB1-0230-4B55-AA92-D81CDC0BB0E4}" dt="2024-11-30T15:31:50.796" v="53" actId="108"/>
        <pc:sldMkLst>
          <pc:docMk/>
          <pc:sldMk cId="1950829442" sldId="6134"/>
        </pc:sldMkLst>
      </pc:sldChg>
      <pc:sldChg chg="modSp mod">
        <pc:chgData name="Jim McGowan" userId="e2c7446dd3aca506" providerId="LiveId" clId="{BEF4DEB1-0230-4B55-AA92-D81CDC0BB0E4}" dt="2024-11-30T15:31:16.937" v="41" actId="108"/>
        <pc:sldMkLst>
          <pc:docMk/>
          <pc:sldMk cId="1174428004" sldId="6498"/>
        </pc:sldMkLst>
      </pc:sldChg>
      <pc:sldChg chg="addSp modSp mod">
        <pc:chgData name="Jim McGowan" userId="e2c7446dd3aca506" providerId="LiveId" clId="{BEF4DEB1-0230-4B55-AA92-D81CDC0BB0E4}" dt="2024-11-30T15:30:14.268" v="37" actId="1582"/>
        <pc:sldMkLst>
          <pc:docMk/>
          <pc:sldMk cId="108679736" sldId="12217"/>
        </pc:sldMkLst>
      </pc:sldChg>
      <pc:sldChg chg="modSp mod">
        <pc:chgData name="Jim McGowan" userId="e2c7446dd3aca506" providerId="LiveId" clId="{BEF4DEB1-0230-4B55-AA92-D81CDC0BB0E4}" dt="2024-11-30T15:31:23.888" v="42" actId="108"/>
        <pc:sldMkLst>
          <pc:docMk/>
          <pc:sldMk cId="2627754718" sldId="12227"/>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9" name="Rectangle 5"/>
          <p:cNvSpPr>
            <a:spLocks noGrp="1" noChangeArrowheads="1"/>
          </p:cNvSpPr>
          <p:nvPr>
            <p:ph type="sldNum" sz="quarter" idx="3"/>
          </p:nvPr>
        </p:nvSpPr>
        <p:spPr bwMode="auto">
          <a:xfrm>
            <a:off x="4144438" y="9122452"/>
            <a:ext cx="3170764" cy="478748"/>
          </a:xfrm>
          <a:prstGeom prst="rect">
            <a:avLst/>
          </a:prstGeom>
          <a:noFill/>
          <a:ln w="9525">
            <a:noFill/>
            <a:miter lim="800000"/>
            <a:headEnd/>
            <a:tailEnd/>
          </a:ln>
        </p:spPr>
        <p:txBody>
          <a:bodyPr vert="horz" wrap="square" lIns="97381" tIns="48692" rIns="97381" bIns="48692" numCol="1" anchor="b" anchorCtr="0" compatLnSpc="1">
            <a:prstTxWarp prst="textNoShape">
              <a:avLst/>
            </a:prstTxWarp>
          </a:bodyPr>
          <a:lstStyle>
            <a:lvl1pPr algn="r" defTabSz="919473">
              <a:defRPr sz="1400"/>
            </a:lvl1pPr>
          </a:lstStyle>
          <a:p>
            <a:fld id="{416C2B2E-E9D7-4230-8EE4-F98D0B6BB14D}" type="slidenum">
              <a:rPr lang="en-US" altLang="en-US">
                <a:latin typeface="Calibri" panose="020F0502020204030204" pitchFamily="34" charset="0"/>
              </a:rPr>
              <a:pPr/>
              <a:t>‹#›</a:t>
            </a:fld>
            <a:endParaRPr lang="en-US" altLang="en-US" dirty="0">
              <a:latin typeface="Calibri" panose="020F0502020204030204" pitchFamily="34" charset="0"/>
            </a:endParaRPr>
          </a:p>
        </p:txBody>
      </p:sp>
      <p:sp>
        <p:nvSpPr>
          <p:cNvPr id="6" name="Rectangle 4">
            <a:extLst>
              <a:ext uri="{FF2B5EF4-FFF2-40B4-BE49-F238E27FC236}">
                <a16:creationId xmlns:a16="http://schemas.microsoft.com/office/drawing/2014/main" id="{E639ABDC-F385-432C-BC0C-EC9FB366D81E}"/>
              </a:ext>
            </a:extLst>
          </p:cNvPr>
          <p:cNvSpPr>
            <a:spLocks noGrp="1" noChangeArrowheads="1"/>
          </p:cNvSpPr>
          <p:nvPr>
            <p:ph type="ftr" sz="quarter" idx="2"/>
          </p:nvPr>
        </p:nvSpPr>
        <p:spPr bwMode="auto">
          <a:xfrm>
            <a:off x="0" y="9082034"/>
            <a:ext cx="3594184" cy="519166"/>
          </a:xfrm>
          <a:prstGeom prst="rect">
            <a:avLst/>
          </a:prstGeom>
          <a:noFill/>
          <a:ln w="9525">
            <a:noFill/>
            <a:miter lim="800000"/>
            <a:headEnd/>
            <a:tailEnd/>
          </a:ln>
        </p:spPr>
        <p:txBody>
          <a:bodyPr vert="horz" wrap="square" lIns="107790" tIns="53897" rIns="107790" bIns="53897" numCol="1" anchor="b" anchorCtr="0" compatLnSpc="1">
            <a:prstTxWarp prst="textNoShape">
              <a:avLst/>
            </a:prstTxWarp>
          </a:bodyPr>
          <a:lstStyle>
            <a:lvl1pPr defTabSz="1019295" eaLnBrk="1" hangingPunct="1">
              <a:defRPr sz="1600">
                <a:latin typeface="Times New Roman" pitchFamily="18" charset="0"/>
                <a:cs typeface="Arial" charset="0"/>
              </a:defRPr>
            </a:lvl1pPr>
          </a:lstStyle>
          <a:p>
            <a:pPr>
              <a:defRPr/>
            </a:pPr>
            <a:r>
              <a:rPr lang="en-US" sz="1400" dirty="0">
                <a:latin typeface="Calibri" panose="020F0502020204030204" pitchFamily="34" charset="0"/>
              </a:rPr>
              <a:t>Sugar Land Bible Church</a:t>
            </a:r>
          </a:p>
        </p:txBody>
      </p:sp>
      <p:sp>
        <p:nvSpPr>
          <p:cNvPr id="7" name="Header Placeholder 1">
            <a:extLst>
              <a:ext uri="{FF2B5EF4-FFF2-40B4-BE49-F238E27FC236}">
                <a16:creationId xmlns:a16="http://schemas.microsoft.com/office/drawing/2014/main" id="{DBD86D44-784A-49A5-8D58-104289F50E40}"/>
              </a:ext>
            </a:extLst>
          </p:cNvPr>
          <p:cNvSpPr>
            <a:spLocks noGrp="1"/>
          </p:cNvSpPr>
          <p:nvPr>
            <p:ph type="hdr" sz="quarter"/>
          </p:nvPr>
        </p:nvSpPr>
        <p:spPr>
          <a:xfrm>
            <a:off x="1612834" y="120406"/>
            <a:ext cx="4089536" cy="793995"/>
          </a:xfrm>
          <a:prstGeom prst="rect">
            <a:avLst/>
          </a:prstGeom>
        </p:spPr>
        <p:txBody>
          <a:bodyPr vert="horz" lIns="118230" tIns="59114" rIns="118230" bIns="59114" rtlCol="0"/>
          <a:lstStyle>
            <a:lvl1pPr algn="ctr">
              <a:defRPr sz="1700" dirty="0">
                <a:latin typeface="Calibri" panose="020F0502020204030204" pitchFamily="34" charset="0"/>
                <a:cs typeface="Calibri" panose="020F0502020204030204" pitchFamily="34" charset="0"/>
              </a:defRPr>
            </a:lvl1pPr>
          </a:lstStyle>
          <a:p>
            <a:pPr>
              <a:defRPr/>
            </a:pPr>
            <a:r>
              <a:rPr lang="en-US" sz="1400" dirty="0"/>
              <a:t>Dr. Andy Woods</a:t>
            </a:r>
          </a:p>
          <a:p>
            <a:pPr>
              <a:defRPr/>
            </a:pPr>
            <a:r>
              <a:rPr lang="en-US" sz="1400" dirty="0"/>
              <a:t>Genesis 184 - 48v1-22</a:t>
            </a:r>
          </a:p>
          <a:p>
            <a:pPr>
              <a:defRPr/>
            </a:pPr>
            <a:r>
              <a:rPr lang="en-US" sz="1400" dirty="0"/>
              <a:t>12-08-2024</a:t>
            </a: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2" y="0"/>
            <a:ext cx="3170764" cy="478748"/>
          </a:xfrm>
          <a:prstGeom prst="rect">
            <a:avLst/>
          </a:prstGeom>
          <a:noFill/>
          <a:ln w="9525">
            <a:noFill/>
            <a:miter lim="800000"/>
            <a:headEnd/>
            <a:tailEnd/>
          </a:ln>
        </p:spPr>
        <p:txBody>
          <a:bodyPr vert="horz" wrap="square" lIns="97381" tIns="48692" rIns="97381" bIns="48692" numCol="1" anchor="t" anchorCtr="0" compatLnSpc="1">
            <a:prstTxWarp prst="textNoShape">
              <a:avLst/>
            </a:prstTxWarp>
          </a:bodyPr>
          <a:lstStyle>
            <a:lvl1pPr defTabSz="920864" eaLnBrk="1" hangingPunct="1">
              <a:defRPr sz="1400">
                <a:latin typeface="Calibri" panose="020F0502020204030204" pitchFamily="34" charset="0"/>
                <a:cs typeface="Arial" charset="0"/>
              </a:defRPr>
            </a:lvl1pPr>
          </a:lstStyle>
          <a:p>
            <a:pPr>
              <a:defRPr/>
            </a:pPr>
            <a:endParaRPr lang="en-US" dirty="0"/>
          </a:p>
        </p:txBody>
      </p:sp>
      <p:sp>
        <p:nvSpPr>
          <p:cNvPr id="3" name="Date Placeholder 2"/>
          <p:cNvSpPr>
            <a:spLocks noGrp="1"/>
          </p:cNvSpPr>
          <p:nvPr>
            <p:ph type="dt" idx="1"/>
          </p:nvPr>
        </p:nvSpPr>
        <p:spPr bwMode="auto">
          <a:xfrm>
            <a:off x="4142749" y="0"/>
            <a:ext cx="3170763" cy="478748"/>
          </a:xfrm>
          <a:prstGeom prst="rect">
            <a:avLst/>
          </a:prstGeom>
          <a:noFill/>
          <a:ln w="9525">
            <a:noFill/>
            <a:miter lim="800000"/>
            <a:headEnd/>
            <a:tailEnd/>
          </a:ln>
        </p:spPr>
        <p:txBody>
          <a:bodyPr vert="horz" wrap="square" lIns="97381" tIns="48692" rIns="97381" bIns="48692" numCol="1" anchor="t" anchorCtr="0" compatLnSpc="1">
            <a:prstTxWarp prst="textNoShape">
              <a:avLst/>
            </a:prstTxWarp>
          </a:bodyPr>
          <a:lstStyle>
            <a:lvl1pPr algn="r" defTabSz="920864" eaLnBrk="1" hangingPunct="1">
              <a:defRPr sz="1400">
                <a:latin typeface="Calibri" panose="020F0502020204030204" pitchFamily="34" charset="0"/>
                <a:cs typeface="Arial" charset="0"/>
              </a:defRPr>
            </a:lvl1pPr>
          </a:lstStyle>
          <a:p>
            <a:pPr>
              <a:defRPr/>
            </a:pPr>
            <a:fld id="{5800389A-3474-4B41-9CB2-F1B2DAE08F62}" type="datetimeFigureOut">
              <a:rPr lang="en-US" smtClean="0"/>
              <a:pPr>
                <a:defRPr/>
              </a:pPr>
              <a:t>12/7/24</a:t>
            </a:fld>
            <a:endParaRPr lang="en-US" dirty="0"/>
          </a:p>
        </p:txBody>
      </p:sp>
      <p:sp>
        <p:nvSpPr>
          <p:cNvPr id="4" name="Slide Image Placeholder 3"/>
          <p:cNvSpPr>
            <a:spLocks noGrp="1" noRot="1" noChangeAspect="1"/>
          </p:cNvSpPr>
          <p:nvPr>
            <p:ph type="sldImg" idx="2"/>
          </p:nvPr>
        </p:nvSpPr>
        <p:spPr>
          <a:xfrm>
            <a:off x="458788" y="720725"/>
            <a:ext cx="6397625" cy="3598863"/>
          </a:xfrm>
          <a:prstGeom prst="rect">
            <a:avLst/>
          </a:prstGeom>
          <a:noFill/>
          <a:ln w="12700">
            <a:solidFill>
              <a:prstClr val="black"/>
            </a:solidFill>
          </a:ln>
        </p:spPr>
        <p:txBody>
          <a:bodyPr vert="horz" lIns="101027" tIns="50513" rIns="101027" bIns="50513" rtlCol="0" anchor="ctr"/>
          <a:lstStyle/>
          <a:p>
            <a:pPr lvl="0"/>
            <a:endParaRPr lang="en-US" noProof="0" dirty="0"/>
          </a:p>
        </p:txBody>
      </p:sp>
      <p:sp>
        <p:nvSpPr>
          <p:cNvPr id="5" name="Notes Placeholder 4"/>
          <p:cNvSpPr>
            <a:spLocks noGrp="1"/>
          </p:cNvSpPr>
          <p:nvPr>
            <p:ph type="body" sz="quarter" idx="3"/>
          </p:nvPr>
        </p:nvSpPr>
        <p:spPr bwMode="auto">
          <a:xfrm>
            <a:off x="732364" y="4561227"/>
            <a:ext cx="5850473" cy="4318573"/>
          </a:xfrm>
          <a:prstGeom prst="rect">
            <a:avLst/>
          </a:prstGeom>
          <a:noFill/>
          <a:ln w="9525">
            <a:noFill/>
            <a:miter lim="800000"/>
            <a:headEnd/>
            <a:tailEnd/>
          </a:ln>
        </p:spPr>
        <p:txBody>
          <a:bodyPr vert="horz" wrap="square" lIns="97381" tIns="48692" rIns="97381" bIns="48692"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bwMode="auto">
          <a:xfrm>
            <a:off x="2" y="9120814"/>
            <a:ext cx="3170764" cy="478748"/>
          </a:xfrm>
          <a:prstGeom prst="rect">
            <a:avLst/>
          </a:prstGeom>
          <a:noFill/>
          <a:ln w="9525">
            <a:noFill/>
            <a:miter lim="800000"/>
            <a:headEnd/>
            <a:tailEnd/>
          </a:ln>
        </p:spPr>
        <p:txBody>
          <a:bodyPr vert="horz" wrap="square" lIns="97381" tIns="48692" rIns="97381" bIns="48692" numCol="1" anchor="b" anchorCtr="0" compatLnSpc="1">
            <a:prstTxWarp prst="textNoShape">
              <a:avLst/>
            </a:prstTxWarp>
          </a:bodyPr>
          <a:lstStyle>
            <a:lvl1pPr defTabSz="920864" eaLnBrk="1" hangingPunct="1">
              <a:defRPr sz="1400">
                <a:latin typeface="Calibri" panose="020F0502020204030204" pitchFamily="34" charset="0"/>
                <a:cs typeface="Arial" charset="0"/>
              </a:defRPr>
            </a:lvl1pPr>
          </a:lstStyle>
          <a:p>
            <a:pPr>
              <a:defRPr/>
            </a:pPr>
            <a:endParaRPr lang="en-US" dirty="0"/>
          </a:p>
        </p:txBody>
      </p:sp>
      <p:sp>
        <p:nvSpPr>
          <p:cNvPr id="7" name="Slide Number Placeholder 6"/>
          <p:cNvSpPr>
            <a:spLocks noGrp="1"/>
          </p:cNvSpPr>
          <p:nvPr>
            <p:ph type="sldNum" sz="quarter" idx="5"/>
          </p:nvPr>
        </p:nvSpPr>
        <p:spPr bwMode="auto">
          <a:xfrm>
            <a:off x="4142749" y="9120814"/>
            <a:ext cx="3170763" cy="478748"/>
          </a:xfrm>
          <a:prstGeom prst="rect">
            <a:avLst/>
          </a:prstGeom>
          <a:noFill/>
          <a:ln w="9525">
            <a:noFill/>
            <a:miter lim="800000"/>
            <a:headEnd/>
            <a:tailEnd/>
          </a:ln>
        </p:spPr>
        <p:txBody>
          <a:bodyPr vert="horz" wrap="square" lIns="97381" tIns="48692" rIns="97381" bIns="48692" numCol="1" anchor="b" anchorCtr="0" compatLnSpc="1">
            <a:prstTxWarp prst="textNoShape">
              <a:avLst/>
            </a:prstTxWarp>
          </a:bodyPr>
          <a:lstStyle>
            <a:lvl1pPr algn="r" defTabSz="919473">
              <a:defRPr sz="1400">
                <a:latin typeface="Calibri" panose="020F0502020204030204" pitchFamily="34" charset="0"/>
              </a:defRPr>
            </a:lvl1pPr>
          </a:lstStyle>
          <a:p>
            <a:fld id="{3D084339-C7C3-4022-975D-A91B6BCBB8E5}" type="slidenum">
              <a:rPr lang="en-US" altLang="en-US" smtClean="0"/>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054770-8D5B-2091-79D3-E9349ED79A8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47CCE6C-13FF-2688-AE27-7CF8215BE13D}"/>
              </a:ext>
            </a:extLst>
          </p:cNvPr>
          <p:cNvSpPr>
            <a:spLocks noGrp="1" noRot="1" noChangeAspect="1"/>
          </p:cNvSpPr>
          <p:nvPr>
            <p:ph type="sldImg"/>
          </p:nvPr>
        </p:nvSpPr>
        <p:spPr>
          <a:xfrm>
            <a:off x="458788" y="720725"/>
            <a:ext cx="6397625" cy="3598863"/>
          </a:xfrm>
        </p:spPr>
      </p:sp>
      <p:sp>
        <p:nvSpPr>
          <p:cNvPr id="3" name="Notes Placeholder 2">
            <a:extLst>
              <a:ext uri="{FF2B5EF4-FFF2-40B4-BE49-F238E27FC236}">
                <a16:creationId xmlns:a16="http://schemas.microsoft.com/office/drawing/2014/main" id="{1BB24167-DE49-338C-D144-6BAF94D1D91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E89DD4F-A75A-2C9D-DF37-02DB025A58DE}"/>
              </a:ext>
            </a:extLst>
          </p:cNvPr>
          <p:cNvSpPr>
            <a:spLocks noGrp="1"/>
          </p:cNvSpPr>
          <p:nvPr>
            <p:ph type="sldNum" sz="quarter" idx="5"/>
          </p:nvPr>
        </p:nvSpPr>
        <p:spPr/>
        <p:txBody>
          <a:bodyPr/>
          <a:lstStyle/>
          <a:p>
            <a:fld id="{3D084339-C7C3-4022-975D-A91B6BCBB8E5}" type="slidenum">
              <a:rPr lang="en-US" altLang="en-US" smtClean="0"/>
              <a:pPr/>
              <a:t>54</a:t>
            </a:fld>
            <a:endParaRPr lang="en-US" altLang="en-US" dirty="0"/>
          </a:p>
        </p:txBody>
      </p:sp>
    </p:spTree>
    <p:extLst>
      <p:ext uri="{BB962C8B-B14F-4D97-AF65-F5344CB8AC3E}">
        <p14:creationId xmlns:p14="http://schemas.microsoft.com/office/powerpoint/2010/main" val="4387352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8788" y="720725"/>
            <a:ext cx="6397625" cy="3598863"/>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a:defRPr/>
            </a:pPr>
            <a:r>
              <a:rPr lang="en-US"/>
              <a:t>Dr. Andy Woods</a:t>
            </a:r>
            <a:endParaRPr lang="en-US" dirty="0"/>
          </a:p>
        </p:txBody>
      </p:sp>
      <p:sp>
        <p:nvSpPr>
          <p:cNvPr id="5" name="Date Placeholder 4"/>
          <p:cNvSpPr>
            <a:spLocks noGrp="1"/>
          </p:cNvSpPr>
          <p:nvPr>
            <p:ph type="dt" idx="1"/>
          </p:nvPr>
        </p:nvSpPr>
        <p:spPr/>
        <p:txBody>
          <a:bodyPr/>
          <a:lstStyle/>
          <a:p>
            <a:pPr>
              <a:defRPr/>
            </a:pPr>
            <a:r>
              <a:rPr lang="en-US"/>
              <a:t>9/11/2016</a:t>
            </a:r>
            <a:endParaRPr lang="en-US" dirty="0"/>
          </a:p>
        </p:txBody>
      </p:sp>
      <p:sp>
        <p:nvSpPr>
          <p:cNvPr id="6" name="Footer Placeholder 5"/>
          <p:cNvSpPr>
            <a:spLocks noGrp="1"/>
          </p:cNvSpPr>
          <p:nvPr>
            <p:ph type="ftr" sz="quarter" idx="4"/>
          </p:nvPr>
        </p:nvSpPr>
        <p:spPr/>
        <p:txBody>
          <a:bodyPr/>
          <a:lstStyle/>
          <a:p>
            <a:pPr>
              <a:defRPr/>
            </a:pPr>
            <a:r>
              <a:rPr lang="en-US"/>
              <a:t>Sugar Land Bible Church</a:t>
            </a:r>
            <a:endParaRPr lang="en-US" dirty="0"/>
          </a:p>
        </p:txBody>
      </p:sp>
      <p:sp>
        <p:nvSpPr>
          <p:cNvPr id="7" name="Slide Number Placeholder 6"/>
          <p:cNvSpPr>
            <a:spLocks noGrp="1"/>
          </p:cNvSpPr>
          <p:nvPr>
            <p:ph type="sldNum" sz="quarter" idx="5"/>
          </p:nvPr>
        </p:nvSpPr>
        <p:spPr/>
        <p:txBody>
          <a:bodyPr/>
          <a:lstStyle/>
          <a:p>
            <a:pPr>
              <a:defRPr/>
            </a:pPr>
            <a:fld id="{F3584848-F49B-4589-80F1-8AC4D2C6A1D1}" type="slidenum">
              <a:rPr lang="en-US" altLang="en-US" smtClean="0"/>
              <a:pPr>
                <a:defRPr/>
              </a:pPr>
              <a:t>60</a:t>
            </a:fld>
            <a:endParaRPr lang="en-US" altLang="en-US" dirty="0"/>
          </a:p>
        </p:txBody>
      </p:sp>
    </p:spTree>
    <p:extLst>
      <p:ext uri="{BB962C8B-B14F-4D97-AF65-F5344CB8AC3E}">
        <p14:creationId xmlns:p14="http://schemas.microsoft.com/office/powerpoint/2010/main" val="41785451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1675353320"/>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363200" cy="1143000"/>
          </a:xfrm>
        </p:spPr>
        <p:txBody>
          <a:bodyPr/>
          <a:lstStyle/>
          <a:p>
            <a:r>
              <a:rPr lang="en-US"/>
              <a:t>Click to edit Master title style</a:t>
            </a:r>
          </a:p>
        </p:txBody>
      </p:sp>
      <p:sp>
        <p:nvSpPr>
          <p:cNvPr id="3" name="Content Placeholder 2"/>
          <p:cNvSpPr>
            <a:spLocks noGrp="1"/>
          </p:cNvSpPr>
          <p:nvPr>
            <p:ph idx="1"/>
          </p:nvPr>
        </p:nvSpPr>
        <p:spPr>
          <a:xfrm>
            <a:off x="1559984" y="1946275"/>
            <a:ext cx="103632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a:lvl1pPr>
          </a:lstStyle>
          <a:p>
            <a:pPr>
              <a:defRPr/>
            </a:pPr>
            <a:endParaRPr lang="en-US"/>
          </a:p>
        </p:txBody>
      </p:sp>
      <p:sp>
        <p:nvSpPr>
          <p:cNvPr id="5" name="Rectangle 36"/>
          <p:cNvSpPr>
            <a:spLocks noGrp="1" noChangeArrowheads="1"/>
          </p:cNvSpPr>
          <p:nvPr>
            <p:ph type="ftr" sz="quarter" idx="11"/>
          </p:nvPr>
        </p:nvSpPr>
        <p:spPr/>
        <p:txBody>
          <a:bodyPr/>
          <a:lstStyle>
            <a:lvl1pPr>
              <a:defRPr/>
            </a:lvl1pPr>
          </a:lstStyle>
          <a:p>
            <a:pPr>
              <a:defRPr/>
            </a:pPr>
            <a:endParaRPr lang="en-US"/>
          </a:p>
        </p:txBody>
      </p:sp>
      <p:sp>
        <p:nvSpPr>
          <p:cNvPr id="6" name="Rectangle 37"/>
          <p:cNvSpPr>
            <a:spLocks noGrp="1" noChangeArrowheads="1"/>
          </p:cNvSpPr>
          <p:nvPr>
            <p:ph type="sldNum" sz="quarter" idx="12"/>
          </p:nvPr>
        </p:nvSpPr>
        <p:spPr/>
        <p:txBody>
          <a:bodyPr/>
          <a:lstStyle>
            <a:lvl1pPr>
              <a:defRPr/>
            </a:lvl1pPr>
          </a:lstStyle>
          <a:p>
            <a:fld id="{70A06824-8A41-4716-AE4C-176E2E7B0908}" type="slidenum">
              <a:rPr lang="en-US" altLang="en-US"/>
              <a:pPr/>
              <a:t>‹#›</a:t>
            </a:fld>
            <a:endParaRPr lang="en-US" altLang="en-US"/>
          </a:p>
        </p:txBody>
      </p:sp>
    </p:spTree>
    <p:extLst>
      <p:ext uri="{BB962C8B-B14F-4D97-AF65-F5344CB8AC3E}">
        <p14:creationId xmlns:p14="http://schemas.microsoft.com/office/powerpoint/2010/main" val="3107116183"/>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35"/>
          <p:cNvSpPr>
            <a:spLocks noGrp="1" noChangeArrowheads="1"/>
          </p:cNvSpPr>
          <p:nvPr>
            <p:ph type="dt" sz="half" idx="10"/>
          </p:nvPr>
        </p:nvSpPr>
        <p:spPr/>
        <p:txBody>
          <a:bodyPr/>
          <a:lstStyle>
            <a:lvl1pPr>
              <a:defRPr/>
            </a:lvl1pPr>
          </a:lstStyle>
          <a:p>
            <a:pPr>
              <a:defRPr/>
            </a:pPr>
            <a:endParaRPr lang="en-US"/>
          </a:p>
        </p:txBody>
      </p:sp>
      <p:sp>
        <p:nvSpPr>
          <p:cNvPr id="3" name="Rectangle 36"/>
          <p:cNvSpPr>
            <a:spLocks noGrp="1" noChangeArrowheads="1"/>
          </p:cNvSpPr>
          <p:nvPr>
            <p:ph type="ftr" sz="quarter" idx="11"/>
          </p:nvPr>
        </p:nvSpPr>
        <p:spPr/>
        <p:txBody>
          <a:bodyPr/>
          <a:lstStyle>
            <a:lvl1pPr>
              <a:defRPr/>
            </a:lvl1pPr>
          </a:lstStyle>
          <a:p>
            <a:pPr>
              <a:defRPr/>
            </a:pPr>
            <a:endParaRPr lang="en-US"/>
          </a:p>
        </p:txBody>
      </p:sp>
      <p:sp>
        <p:nvSpPr>
          <p:cNvPr id="4" name="Rectangle 37"/>
          <p:cNvSpPr>
            <a:spLocks noGrp="1" noChangeArrowheads="1"/>
          </p:cNvSpPr>
          <p:nvPr>
            <p:ph type="sldNum" sz="quarter" idx="12"/>
          </p:nvPr>
        </p:nvSpPr>
        <p:spPr/>
        <p:txBody>
          <a:bodyPr/>
          <a:lstStyle>
            <a:lvl1pPr>
              <a:defRPr/>
            </a:lvl1pPr>
          </a:lstStyle>
          <a:p>
            <a:fld id="{A025970F-7A46-46CD-9785-CC6B011A0510}" type="slidenum">
              <a:rPr lang="en-US" altLang="en-US"/>
              <a:pPr/>
              <a:t>‹#›</a:t>
            </a:fld>
            <a:endParaRPr lang="en-US" altLang="en-US"/>
          </a:p>
        </p:txBody>
      </p:sp>
    </p:spTree>
    <p:extLst>
      <p:ext uri="{BB962C8B-B14F-4D97-AF65-F5344CB8AC3E}">
        <p14:creationId xmlns:p14="http://schemas.microsoft.com/office/powerpoint/2010/main" val="986519279"/>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43"/>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
          <p:cNvSpPr>
            <a:spLocks noGrp="1" noChangeArrowheads="1"/>
          </p:cNvSpPr>
          <p:nvPr>
            <p:ph type="dt" sz="half" idx="10"/>
          </p:nvPr>
        </p:nvSpPr>
        <p:spPr>
          <a:ln/>
        </p:spPr>
        <p:txBody>
          <a:bodyPr/>
          <a:lstStyle>
            <a:lvl1pPr>
              <a:defRPr/>
            </a:lvl1pPr>
          </a:lstStyle>
          <a:p>
            <a:pPr>
              <a:defRPr/>
            </a:pPr>
            <a:endParaRPr lang="en-US"/>
          </a:p>
        </p:txBody>
      </p:sp>
      <p:sp>
        <p:nvSpPr>
          <p:cNvPr id="4" name="Rectangle 3"/>
          <p:cNvSpPr>
            <a:spLocks noGrp="1" noChangeArrowheads="1"/>
          </p:cNvSpPr>
          <p:nvPr>
            <p:ph type="sldNum" sz="quarter" idx="11"/>
          </p:nvPr>
        </p:nvSpPr>
        <p:spPr>
          <a:ln/>
        </p:spPr>
        <p:txBody>
          <a:bodyPr/>
          <a:lstStyle>
            <a:lvl1pPr>
              <a:defRPr/>
            </a:lvl1pPr>
          </a:lstStyle>
          <a:p>
            <a:pPr>
              <a:defRPr/>
            </a:pPr>
            <a:fld id="{4971FCA6-7645-460B-AB48-CA8D34B804C4}" type="slidenum">
              <a:rPr lang="en-US"/>
              <a:pPr>
                <a:defRPr/>
              </a:pPr>
              <a:t>‹#›</a:t>
            </a:fld>
            <a:endParaRPr lang="en-US"/>
          </a:p>
        </p:txBody>
      </p:sp>
      <p:sp>
        <p:nvSpPr>
          <p:cNvPr id="5"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445315681"/>
      </p:ext>
    </p:extLst>
  </p:cSld>
  <p:clrMapOvr>
    <a:masterClrMapping/>
  </p:clrMapOvr>
  <p:transition>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363200" cy="1143000"/>
          </a:xfrm>
        </p:spPr>
        <p:txBody>
          <a:bodyPr/>
          <a:lstStyle/>
          <a:p>
            <a:r>
              <a:rPr lang="en-US"/>
              <a:t>Click to edit Master title style</a:t>
            </a:r>
          </a:p>
        </p:txBody>
      </p:sp>
      <p:sp>
        <p:nvSpPr>
          <p:cNvPr id="3" name="Table Placeholder 2"/>
          <p:cNvSpPr>
            <a:spLocks noGrp="1"/>
          </p:cNvSpPr>
          <p:nvPr>
            <p:ph type="tbl" idx="1"/>
          </p:nvPr>
        </p:nvSpPr>
        <p:spPr>
          <a:xfrm>
            <a:off x="1559984" y="1946275"/>
            <a:ext cx="10363200" cy="4114800"/>
          </a:xfrm>
        </p:spPr>
        <p:txBody>
          <a:bodyPr/>
          <a:lstStyle/>
          <a:p>
            <a:pPr lvl="0"/>
            <a:endParaRPr lang="en-US" noProof="0"/>
          </a:p>
        </p:txBody>
      </p:sp>
      <p:sp>
        <p:nvSpPr>
          <p:cNvPr id="4" name="Date Placeholder 3"/>
          <p:cNvSpPr>
            <a:spLocks noGrp="1"/>
          </p:cNvSpPr>
          <p:nvPr>
            <p:ph type="dt" sz="half" idx="10"/>
          </p:nvPr>
        </p:nvSpPr>
        <p:spPr/>
        <p:txBody>
          <a:bodyPr/>
          <a:lstStyle>
            <a:lvl1pPr>
              <a:defRPr/>
            </a:lvl1pPr>
          </a:lstStyle>
          <a:p>
            <a:pPr>
              <a:defRPr/>
            </a:pPr>
            <a:fld id="{4C1770DC-A357-497B-8062-DBFC6B489430}" type="datetime1">
              <a:rPr lang="en-US"/>
              <a:pPr>
                <a:defRPr/>
              </a:pPr>
              <a:t>12/7/24</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DANIEL</a:t>
            </a:r>
          </a:p>
        </p:txBody>
      </p:sp>
      <p:sp>
        <p:nvSpPr>
          <p:cNvPr id="6" name="Slide Number Placeholder 5"/>
          <p:cNvSpPr>
            <a:spLocks noGrp="1"/>
          </p:cNvSpPr>
          <p:nvPr>
            <p:ph type="sldNum" sz="quarter" idx="12"/>
          </p:nvPr>
        </p:nvSpPr>
        <p:spPr/>
        <p:txBody>
          <a:bodyPr/>
          <a:lstStyle>
            <a:lvl1pPr>
              <a:defRPr/>
            </a:lvl1pPr>
          </a:lstStyle>
          <a:p>
            <a:fld id="{A3EF16CB-0333-4C7A-82A6-C2756022D2B7}" type="slidenum">
              <a:rPr lang="en-US" altLang="en-US"/>
              <a:pPr/>
              <a:t>‹#›</a:t>
            </a:fld>
            <a:endParaRPr lang="en-US" altLang="en-US"/>
          </a:p>
        </p:txBody>
      </p:sp>
    </p:spTree>
    <p:extLst>
      <p:ext uri="{BB962C8B-B14F-4D97-AF65-F5344CB8AC3E}">
        <p14:creationId xmlns:p14="http://schemas.microsoft.com/office/powerpoint/2010/main" val="29985142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5240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8072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6">
            <a:extLst>
              <a:ext uri="{FF2B5EF4-FFF2-40B4-BE49-F238E27FC236}">
                <a16:creationId xmlns:a16="http://schemas.microsoft.com/office/drawing/2014/main" id="{DBDCB8BE-5B3F-440A-9569-8D8DF6F96513}"/>
              </a:ext>
            </a:extLst>
          </p:cNvPr>
          <p:cNvSpPr>
            <a:spLocks noGrp="1" noChangeArrowheads="1"/>
          </p:cNvSpPr>
          <p:nvPr>
            <p:ph type="dt" sz="half" idx="10"/>
          </p:nvPr>
        </p:nvSpPr>
        <p:spPr/>
        <p:txBody>
          <a:bodyPr/>
          <a:lstStyle>
            <a:lvl1pPr>
              <a:defRPr/>
            </a:lvl1pPr>
          </a:lstStyle>
          <a:p>
            <a:pPr>
              <a:defRPr/>
            </a:pPr>
            <a:endParaRPr lang="en-US"/>
          </a:p>
        </p:txBody>
      </p:sp>
      <p:sp>
        <p:nvSpPr>
          <p:cNvPr id="6" name="Rectangle 37">
            <a:extLst>
              <a:ext uri="{FF2B5EF4-FFF2-40B4-BE49-F238E27FC236}">
                <a16:creationId xmlns:a16="http://schemas.microsoft.com/office/drawing/2014/main" id="{CF113993-BF59-45AE-991F-820066FBB64B}"/>
              </a:ext>
            </a:extLst>
          </p:cNvPr>
          <p:cNvSpPr>
            <a:spLocks noGrp="1" noChangeArrowheads="1"/>
          </p:cNvSpPr>
          <p:nvPr>
            <p:ph type="ftr" sz="quarter" idx="11"/>
          </p:nvPr>
        </p:nvSpPr>
        <p:spPr/>
        <p:txBody>
          <a:bodyPr/>
          <a:lstStyle>
            <a:lvl1pPr>
              <a:defRPr/>
            </a:lvl1pPr>
          </a:lstStyle>
          <a:p>
            <a:pPr>
              <a:defRPr/>
            </a:pPr>
            <a:endParaRPr lang="en-US"/>
          </a:p>
        </p:txBody>
      </p:sp>
      <p:sp>
        <p:nvSpPr>
          <p:cNvPr id="7" name="Rectangle 38">
            <a:extLst>
              <a:ext uri="{FF2B5EF4-FFF2-40B4-BE49-F238E27FC236}">
                <a16:creationId xmlns:a16="http://schemas.microsoft.com/office/drawing/2014/main" id="{8F78E552-B260-4929-9ED6-A3DA2E2A56BE}"/>
              </a:ext>
            </a:extLst>
          </p:cNvPr>
          <p:cNvSpPr>
            <a:spLocks noGrp="1" noChangeArrowheads="1"/>
          </p:cNvSpPr>
          <p:nvPr>
            <p:ph type="sldNum" sz="quarter" idx="12"/>
          </p:nvPr>
        </p:nvSpPr>
        <p:spPr/>
        <p:txBody>
          <a:bodyPr/>
          <a:lstStyle>
            <a:lvl1pPr>
              <a:defRPr/>
            </a:lvl1pPr>
          </a:lstStyle>
          <a:p>
            <a:fld id="{43199A41-4403-4A21-A81D-34D8EA14E4E5}" type="slidenum">
              <a:rPr lang="en-US" altLang="en-US"/>
              <a:pPr/>
              <a:t>‹#›</a:t>
            </a:fld>
            <a:endParaRPr lang="en-US" altLang="en-US"/>
          </a:p>
        </p:txBody>
      </p:sp>
    </p:spTree>
    <p:extLst>
      <p:ext uri="{BB962C8B-B14F-4D97-AF65-F5344CB8AC3E}">
        <p14:creationId xmlns:p14="http://schemas.microsoft.com/office/powerpoint/2010/main" val="33265907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pPr>
              <a:defRPr/>
            </a:pPr>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0B256E90-1540-4BDD-BE46-BC5C8B961EE5}" type="slidenum">
              <a:rPr lang="en-US"/>
              <a:pPr>
                <a:defRPr/>
              </a:pPr>
              <a:t>‹#›</a:t>
            </a:fld>
            <a:endParaRPr lang="en-US"/>
          </a:p>
        </p:txBody>
      </p:sp>
    </p:spTree>
    <p:extLst>
      <p:ext uri="{BB962C8B-B14F-4D97-AF65-F5344CB8AC3E}">
        <p14:creationId xmlns:p14="http://schemas.microsoft.com/office/powerpoint/2010/main" val="3324809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363200" cy="1143000"/>
          </a:xfrm>
        </p:spPr>
        <p:txBody>
          <a:bodyPr/>
          <a:lstStyle/>
          <a:p>
            <a:r>
              <a:rPr lang="en-US"/>
              <a:t>Click to edit Master title style</a:t>
            </a:r>
          </a:p>
        </p:txBody>
      </p:sp>
      <p:sp>
        <p:nvSpPr>
          <p:cNvPr id="3" name="ClipArt Placeholder 2"/>
          <p:cNvSpPr>
            <a:spLocks noGrp="1"/>
          </p:cNvSpPr>
          <p:nvPr>
            <p:ph type="clipArt" sz="half" idx="1"/>
          </p:nvPr>
        </p:nvSpPr>
        <p:spPr>
          <a:xfrm>
            <a:off x="1559984" y="1946275"/>
            <a:ext cx="5080000" cy="4114800"/>
          </a:xfrm>
        </p:spPr>
        <p:txBody>
          <a:bodyPr rtlCol="0">
            <a:normAutofit/>
          </a:bodyPr>
          <a:lstStyle/>
          <a:p>
            <a:pPr lvl="0"/>
            <a:endParaRPr lang="en-US" noProof="0"/>
          </a:p>
        </p:txBody>
      </p:sp>
      <p:sp>
        <p:nvSpPr>
          <p:cNvPr id="4" name="Text Placeholder 3"/>
          <p:cNvSpPr>
            <a:spLocks noGrp="1"/>
          </p:cNvSpPr>
          <p:nvPr>
            <p:ph type="body" sz="half" idx="2"/>
          </p:nvPr>
        </p:nvSpPr>
        <p:spPr>
          <a:xfrm>
            <a:off x="6843184" y="1946275"/>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5"/>
          <p:cNvSpPr>
            <a:spLocks noGrp="1" noChangeArrowheads="1"/>
          </p:cNvSpPr>
          <p:nvPr>
            <p:ph type="dt" sz="half" idx="10"/>
          </p:nvPr>
        </p:nvSpPr>
        <p:spPr/>
        <p:txBody>
          <a:bodyPr/>
          <a:lstStyle>
            <a:lvl1pPr>
              <a:defRPr/>
            </a:lvl1pPr>
          </a:lstStyle>
          <a:p>
            <a:pPr>
              <a:defRPr/>
            </a:pPr>
            <a:endParaRPr lang="en-US"/>
          </a:p>
        </p:txBody>
      </p:sp>
      <p:sp>
        <p:nvSpPr>
          <p:cNvPr id="6" name="Rectangle 36"/>
          <p:cNvSpPr>
            <a:spLocks noGrp="1" noChangeArrowheads="1"/>
          </p:cNvSpPr>
          <p:nvPr>
            <p:ph type="ftr" sz="quarter" idx="11"/>
          </p:nvPr>
        </p:nvSpPr>
        <p:spPr/>
        <p:txBody>
          <a:bodyPr/>
          <a:lstStyle>
            <a:lvl1pPr>
              <a:defRPr/>
            </a:lvl1pPr>
          </a:lstStyle>
          <a:p>
            <a:pPr>
              <a:defRPr/>
            </a:pPr>
            <a:endParaRPr lang="en-US"/>
          </a:p>
        </p:txBody>
      </p:sp>
      <p:sp>
        <p:nvSpPr>
          <p:cNvPr id="7" name="Rectangle 37"/>
          <p:cNvSpPr>
            <a:spLocks noGrp="1" noChangeArrowheads="1"/>
          </p:cNvSpPr>
          <p:nvPr>
            <p:ph type="sldNum" sz="quarter" idx="12"/>
          </p:nvPr>
        </p:nvSpPr>
        <p:spPr/>
        <p:txBody>
          <a:bodyPr/>
          <a:lstStyle>
            <a:lvl1pPr>
              <a:defRPr/>
            </a:lvl1pPr>
          </a:lstStyle>
          <a:p>
            <a:pPr>
              <a:defRPr/>
            </a:pPr>
            <a:fld id="{BD85A5CC-2907-4BF9-824D-5877B2E017CA}" type="slidenum">
              <a:rPr lang="en-US"/>
              <a:pPr>
                <a:defRPr/>
              </a:pPr>
              <a:t>‹#›</a:t>
            </a:fld>
            <a:endParaRPr lang="en-US"/>
          </a:p>
        </p:txBody>
      </p:sp>
    </p:spTree>
    <p:extLst>
      <p:ext uri="{BB962C8B-B14F-4D97-AF65-F5344CB8AC3E}">
        <p14:creationId xmlns:p14="http://schemas.microsoft.com/office/powerpoint/2010/main" val="33665479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15240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6807200" y="1981200"/>
            <a:ext cx="5080000" cy="4114800"/>
          </a:xfrm>
        </p:spPr>
        <p:txBody>
          <a:bodyPr/>
          <a:lstStyle/>
          <a:p>
            <a:pPr lvl="0"/>
            <a:endParaRPr lang="en-US" noProof="0"/>
          </a:p>
        </p:txBody>
      </p:sp>
      <p:sp>
        <p:nvSpPr>
          <p:cNvPr id="5" name="Rectangle 36"/>
          <p:cNvSpPr>
            <a:spLocks noGrp="1" noChangeArrowheads="1"/>
          </p:cNvSpPr>
          <p:nvPr>
            <p:ph type="dt" sz="half" idx="10"/>
          </p:nvPr>
        </p:nvSpPr>
        <p:spPr/>
        <p:txBody>
          <a:bodyPr/>
          <a:lstStyle>
            <a:lvl1pPr>
              <a:defRPr/>
            </a:lvl1pPr>
          </a:lstStyle>
          <a:p>
            <a:pPr>
              <a:defRPr/>
            </a:pPr>
            <a:endParaRPr lang="en-US"/>
          </a:p>
        </p:txBody>
      </p:sp>
      <p:sp>
        <p:nvSpPr>
          <p:cNvPr id="6" name="Rectangle 37"/>
          <p:cNvSpPr>
            <a:spLocks noGrp="1" noChangeArrowheads="1"/>
          </p:cNvSpPr>
          <p:nvPr>
            <p:ph type="ftr" sz="quarter" idx="11"/>
          </p:nvPr>
        </p:nvSpPr>
        <p:spPr/>
        <p:txBody>
          <a:bodyPr/>
          <a:lstStyle>
            <a:lvl1pPr>
              <a:defRPr/>
            </a:lvl1pPr>
          </a:lstStyle>
          <a:p>
            <a:pPr>
              <a:defRPr/>
            </a:pPr>
            <a:endParaRPr lang="en-US"/>
          </a:p>
        </p:txBody>
      </p:sp>
      <p:sp>
        <p:nvSpPr>
          <p:cNvPr id="7" name="Rectangle 38"/>
          <p:cNvSpPr>
            <a:spLocks noGrp="1" noChangeArrowheads="1"/>
          </p:cNvSpPr>
          <p:nvPr>
            <p:ph type="sldNum" sz="quarter" idx="12"/>
          </p:nvPr>
        </p:nvSpPr>
        <p:spPr/>
        <p:txBody>
          <a:bodyPr/>
          <a:lstStyle>
            <a:lvl1pPr>
              <a:defRPr/>
            </a:lvl1pPr>
          </a:lstStyle>
          <a:p>
            <a:pPr>
              <a:defRPr/>
            </a:pPr>
            <a:fld id="{21126E6A-BCE4-464E-8D4D-9BA37D430784}" type="slidenum">
              <a:rPr lang="en-US"/>
              <a:pPr>
                <a:defRPr/>
              </a:pPr>
              <a:t>‹#›</a:t>
            </a:fld>
            <a:endParaRPr lang="en-US"/>
          </a:p>
        </p:txBody>
      </p:sp>
    </p:spTree>
    <p:extLst>
      <p:ext uri="{BB962C8B-B14F-4D97-AF65-F5344CB8AC3E}">
        <p14:creationId xmlns:p14="http://schemas.microsoft.com/office/powerpoint/2010/main" val="33591024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defRPr/>
            </a:pPr>
            <a:fld id="{A59691FE-0289-4C30-AC1E-B4493DEEE7A5}" type="datetime1">
              <a:rPr lang="en-US"/>
              <a:pPr>
                <a:defRPr/>
              </a:pPr>
              <a:t>12/7/24</a:t>
            </a:fld>
            <a:endParaRPr lang="en-US"/>
          </a:p>
        </p:txBody>
      </p:sp>
      <p:sp>
        <p:nvSpPr>
          <p:cNvPr id="4" name="Footer Placeholder 3"/>
          <p:cNvSpPr>
            <a:spLocks noGrp="1"/>
          </p:cNvSpPr>
          <p:nvPr>
            <p:ph type="ftr" sz="quarter" idx="11"/>
          </p:nvPr>
        </p:nvSpPr>
        <p:spPr/>
        <p:txBody>
          <a:bodyPr/>
          <a:lstStyle>
            <a:lvl1pPr>
              <a:defRPr/>
            </a:lvl1pPr>
          </a:lstStyle>
          <a:p>
            <a:pPr>
              <a:defRPr/>
            </a:pPr>
            <a:r>
              <a:rPr lang="en-US"/>
              <a:t>DANIEL</a:t>
            </a:r>
          </a:p>
        </p:txBody>
      </p:sp>
      <p:sp>
        <p:nvSpPr>
          <p:cNvPr id="5" name="Slide Number Placeholder 4"/>
          <p:cNvSpPr>
            <a:spLocks noGrp="1"/>
          </p:cNvSpPr>
          <p:nvPr>
            <p:ph type="sldNum" sz="quarter" idx="12"/>
          </p:nvPr>
        </p:nvSpPr>
        <p:spPr/>
        <p:txBody>
          <a:bodyPr/>
          <a:lstStyle>
            <a:lvl1pPr>
              <a:defRPr/>
            </a:lvl1pPr>
          </a:lstStyle>
          <a:p>
            <a:fld id="{0831CE7A-67AC-4113-9A38-5E67E965B48E}" type="slidenum">
              <a:rPr lang="en-US" altLang="en-US"/>
              <a:pPr/>
              <a:t>‹#›</a:t>
            </a:fld>
            <a:endParaRPr lang="en-US" altLang="en-US"/>
          </a:p>
        </p:txBody>
      </p:sp>
    </p:spTree>
    <p:extLst>
      <p:ext uri="{BB962C8B-B14F-4D97-AF65-F5344CB8AC3E}">
        <p14:creationId xmlns:p14="http://schemas.microsoft.com/office/powerpoint/2010/main" val="37773626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859233347"/>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4227777506"/>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4266701558"/>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932624387"/>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32687730"/>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116711780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2124601033"/>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2195921770"/>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5"/>
            <a:ext cx="1447800" cy="6854825"/>
            <a:chOff x="0" y="0"/>
            <a:chExt cx="684" cy="4318"/>
          </a:xfrm>
        </p:grpSpPr>
        <p:sp>
          <p:nvSpPr>
            <p:cNvPr id="14339"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n-US" sz="2400" dirty="0">
                <a:latin typeface="Calibri" panose="020F0502020204030204" pitchFamily="34" charset="0"/>
                <a:cs typeface="+mn-cs"/>
              </a:endParaRPr>
            </a:p>
          </p:txBody>
        </p:sp>
        <p:grpSp>
          <p:nvGrpSpPr>
            <p:cNvPr id="1033"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grpSp>
      </p:grpSp>
      <p:sp>
        <p:nvSpPr>
          <p:cNvPr id="1027" name="Rectangle 34"/>
          <p:cNvSpPr>
            <a:spLocks noGrp="1" noChangeArrowheads="1"/>
          </p:cNvSpPr>
          <p:nvPr>
            <p:ph type="title"/>
          </p:nvPr>
        </p:nvSpPr>
        <p:spPr bwMode="auto">
          <a:xfrm>
            <a:off x="15240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dirty="0"/>
              <a:t>Click to edit Master title style</a:t>
            </a:r>
          </a:p>
        </p:txBody>
      </p:sp>
      <p:sp>
        <p:nvSpPr>
          <p:cNvPr id="14371" name="Rectangle 35"/>
          <p:cNvSpPr>
            <a:spLocks noGrp="1" noChangeArrowheads="1"/>
          </p:cNvSpPr>
          <p:nvPr>
            <p:ph type="dt" sz="half" idx="2"/>
          </p:nvPr>
        </p:nvSpPr>
        <p:spPr bwMode="auto">
          <a:xfrm>
            <a:off x="1524000" y="6248400"/>
            <a:ext cx="2540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latin typeface="Calibri" panose="020F0502020204030204" pitchFamily="34" charset="0"/>
                <a:cs typeface="+mn-cs"/>
              </a:defRPr>
            </a:lvl1pPr>
          </a:lstStyle>
          <a:p>
            <a:pPr>
              <a:defRPr/>
            </a:pPr>
            <a:endParaRPr lang="en-US" dirty="0"/>
          </a:p>
        </p:txBody>
      </p:sp>
      <p:sp>
        <p:nvSpPr>
          <p:cNvPr id="14372" name="Rectangle 36"/>
          <p:cNvSpPr>
            <a:spLocks noGrp="1" noChangeArrowheads="1"/>
          </p:cNvSpPr>
          <p:nvPr>
            <p:ph type="ftr" sz="quarter" idx="3"/>
          </p:nvPr>
        </p:nvSpPr>
        <p:spPr bwMode="auto">
          <a:xfrm>
            <a:off x="4775200" y="6248400"/>
            <a:ext cx="38608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latin typeface="Calibri" panose="020F0502020204030204" pitchFamily="34" charset="0"/>
                <a:cs typeface="+mn-cs"/>
              </a:defRPr>
            </a:lvl1pPr>
          </a:lstStyle>
          <a:p>
            <a:pPr>
              <a:defRPr/>
            </a:pPr>
            <a:endParaRPr lang="en-US" dirty="0"/>
          </a:p>
        </p:txBody>
      </p:sp>
      <p:sp>
        <p:nvSpPr>
          <p:cNvPr id="14373" name="Rectangle 37"/>
          <p:cNvSpPr>
            <a:spLocks noGrp="1" noChangeArrowheads="1"/>
          </p:cNvSpPr>
          <p:nvPr>
            <p:ph type="sldNum" sz="quarter" idx="4"/>
          </p:nvPr>
        </p:nvSpPr>
        <p:spPr bwMode="auto">
          <a:xfrm>
            <a:off x="9347200" y="6248400"/>
            <a:ext cx="2540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sz="1400">
                <a:latin typeface="Calibri" panose="020F0502020204030204" pitchFamily="34" charset="0"/>
              </a:defRPr>
            </a:lvl1pPr>
          </a:lstStyle>
          <a:p>
            <a:fld id="{3776912B-AC69-41FE-A101-09E856C32C50}" type="slidenum">
              <a:rPr lang="en-US" altLang="en-US" smtClean="0"/>
              <a:pPr/>
              <a:t>‹#›</a:t>
            </a:fld>
            <a:endParaRPr lang="en-US" altLang="en-US" dirty="0"/>
          </a:p>
        </p:txBody>
      </p:sp>
      <p:sp>
        <p:nvSpPr>
          <p:cNvPr id="14374" name="Rectangle 38"/>
          <p:cNvSpPr>
            <a:spLocks noGrp="1" noChangeArrowheads="1"/>
          </p:cNvSpPr>
          <p:nvPr>
            <p:ph type="body" idx="1"/>
          </p:nvPr>
        </p:nvSpPr>
        <p:spPr bwMode="auto">
          <a:xfrm>
            <a:off x="1559984" y="1946275"/>
            <a:ext cx="10363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88906" r:id="rId1"/>
    <p:sldLayoutId id="2147488907" r:id="rId2"/>
    <p:sldLayoutId id="2147488908" r:id="rId3"/>
    <p:sldLayoutId id="2147488909" r:id="rId4"/>
    <p:sldLayoutId id="2147488910" r:id="rId5"/>
    <p:sldLayoutId id="2147488911" r:id="rId6"/>
    <p:sldLayoutId id="2147488912" r:id="rId7"/>
    <p:sldLayoutId id="2147488913" r:id="rId8"/>
    <p:sldLayoutId id="2147488914" r:id="rId9"/>
    <p:sldLayoutId id="2147488915" r:id="rId10"/>
    <p:sldLayoutId id="2147488916" r:id="rId11"/>
    <p:sldLayoutId id="2147488920" r:id="rId12"/>
    <p:sldLayoutId id="2147488922" r:id="rId13"/>
    <p:sldLayoutId id="2147488923" r:id="rId14"/>
    <p:sldLayoutId id="2147488924" r:id="rId15"/>
    <p:sldLayoutId id="2147488926" r:id="rId16"/>
    <p:sldLayoutId id="2147488927" r:id="rId17"/>
    <p:sldLayoutId id="2147488928" r:id="rId18"/>
  </p:sldLayoutIdLst>
  <p:transition/>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6.xml"/></Relationships>
</file>

<file path=ppt/slides/_rels/slide5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xml"/><Relationship Id="rId1" Type="http://schemas.openxmlformats.org/officeDocument/2006/relationships/slideLayout" Target="../slideLayouts/slideLayout10.xml"/><Relationship Id="rId6" Type="http://schemas.openxmlformats.org/officeDocument/2006/relationships/image" Target="../media/image34.png"/><Relationship Id="rId5" Type="http://schemas.microsoft.com/office/2007/relationships/hdphoto" Target="../media/hdphoto1.wdp"/><Relationship Id="rId4" Type="http://schemas.openxmlformats.org/officeDocument/2006/relationships/image" Target="../media/image33.png"/></Relationships>
</file>

<file path=ppt/slides/_rels/slide5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1.xml"/></Relationships>
</file>

<file path=ppt/slides/_rels/slide5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1.xml"/></Relationships>
</file>

<file path=ppt/slides/_rels/slide5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6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B01347A-E166-4399-80F1-5FDEDB0A697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419624" y="5410200"/>
            <a:ext cx="5352752" cy="1374774"/>
          </a:xfrm>
          <a:prstGeom prst="rect">
            <a:avLst/>
          </a:prstGeom>
        </p:spPr>
      </p:pic>
      <p:pic>
        <p:nvPicPr>
          <p:cNvPr id="5" name="Picture 4" descr="A close up of a sign&#10;&#10;Description automatically generated">
            <a:extLst>
              <a:ext uri="{FF2B5EF4-FFF2-40B4-BE49-F238E27FC236}">
                <a16:creationId xmlns:a16="http://schemas.microsoft.com/office/drawing/2014/main" id="{365E98A2-B1BD-4000-A879-674CC59720E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44800" y="1676400"/>
            <a:ext cx="6502400" cy="3657600"/>
          </a:xfrm>
          <a:prstGeom prst="rect">
            <a:avLst/>
          </a:prstGeom>
        </p:spPr>
      </p:pic>
      <p:sp>
        <p:nvSpPr>
          <p:cNvPr id="7" name="Rectangle 2">
            <a:extLst>
              <a:ext uri="{FF2B5EF4-FFF2-40B4-BE49-F238E27FC236}">
                <a16:creationId xmlns:a16="http://schemas.microsoft.com/office/drawing/2014/main" id="{6C1B414B-77B0-4090-9319-1C754B5D5A2D}"/>
              </a:ext>
            </a:extLst>
          </p:cNvPr>
          <p:cNvSpPr txBox="1">
            <a:spLocks noChangeArrowheads="1"/>
          </p:cNvSpPr>
          <p:nvPr/>
        </p:nvSpPr>
        <p:spPr>
          <a:xfrm>
            <a:off x="3124200" y="228600"/>
            <a:ext cx="5943600" cy="1219200"/>
          </a:xfrm>
          <a:prstGeom prst="rect">
            <a:avLst/>
          </a:prstGeom>
        </p:spPr>
        <p:txBody>
          <a:bodyPr anchor="ct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sz="3600" kern="0" dirty="0">
                <a:effectLst>
                  <a:outerShdw blurRad="38100" dist="38100" dir="2700000" algn="tl">
                    <a:srgbClr val="000000">
                      <a:alpha val="43137"/>
                    </a:srgbClr>
                  </a:outerShdw>
                </a:effectLst>
              </a:rPr>
              <a:t>Genesis 12</a:t>
            </a:r>
            <a:r>
              <a:rPr lang="en-US" sz="3600" kern="0" dirty="0">
                <a:effectLst>
                  <a:outerShdw blurRad="38100" dist="38100" dir="2700000" algn="tl">
                    <a:srgbClr val="000000">
                      <a:alpha val="43137"/>
                    </a:srgbClr>
                  </a:outerShdw>
                </a:effectLst>
                <a:cs typeface="Calibri" panose="020F0502020204030204" pitchFamily="34" charset="0"/>
              </a:rPr>
              <a:t>‒50</a:t>
            </a:r>
            <a:endParaRPr lang="en-US" sz="3600" kern="0" dirty="0">
              <a:effectLst>
                <a:outerShdw blurRad="38100" dist="38100" dir="2700000" algn="tl">
                  <a:srgbClr val="000000">
                    <a:alpha val="43137"/>
                  </a:srgbClr>
                </a:outerShdw>
              </a:effectLst>
              <a:sym typeface="Symbol" pitchFamily="18" charset="2"/>
            </a:endParaRPr>
          </a:p>
          <a:p>
            <a:pPr algn="ctr" eaLnBrk="1" hangingPunct="1"/>
            <a:r>
              <a:rPr lang="en-US" sz="3200" kern="0" dirty="0">
                <a:effectLst>
                  <a:outerShdw blurRad="38100" dist="38100" dir="2700000" algn="tl">
                    <a:srgbClr val="000000">
                      <a:alpha val="43137"/>
                    </a:srgbClr>
                  </a:outerShdw>
                </a:effectLst>
                <a:sym typeface="Symbol" pitchFamily="18" charset="2"/>
              </a:rPr>
              <a:t>Israel’s Birth &amp; Preservation</a:t>
            </a:r>
          </a:p>
        </p:txBody>
      </p:sp>
    </p:spTree>
    <p:extLst>
      <p:ext uri="{BB962C8B-B14F-4D97-AF65-F5344CB8AC3E}">
        <p14:creationId xmlns:p14="http://schemas.microsoft.com/office/powerpoint/2010/main" val="39120385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290D28C-1D10-E465-C65E-8A36599F5A4E}"/>
              </a:ext>
            </a:extLst>
          </p:cNvPr>
          <p:cNvPicPr>
            <a:picLocks noChangeAspect="1"/>
          </p:cNvPicPr>
          <p:nvPr/>
        </p:nvPicPr>
        <p:blipFill>
          <a:blip r:embed="rId2"/>
          <a:stretch>
            <a:fillRect/>
          </a:stretch>
        </p:blipFill>
        <p:spPr>
          <a:xfrm>
            <a:off x="0" y="0"/>
            <a:ext cx="12192000" cy="6857999"/>
          </a:xfrm>
          <a:prstGeom prst="rect">
            <a:avLst/>
          </a:prstGeom>
        </p:spPr>
      </p:pic>
      <p:sp>
        <p:nvSpPr>
          <p:cNvPr id="134147" name="Rectangle 1">
            <a:extLst>
              <a:ext uri="{FF2B5EF4-FFF2-40B4-BE49-F238E27FC236}">
                <a16:creationId xmlns:a16="http://schemas.microsoft.com/office/drawing/2014/main" id="{972624A7-20E3-4DA9-A466-8A9F888B1F46}"/>
              </a:ext>
            </a:extLst>
          </p:cNvPr>
          <p:cNvSpPr>
            <a:spLocks noChangeArrowheads="1"/>
          </p:cNvSpPr>
          <p:nvPr/>
        </p:nvSpPr>
        <p:spPr bwMode="auto">
          <a:xfrm>
            <a:off x="609600" y="1"/>
            <a:ext cx="10972800" cy="5255285"/>
          </a:xfrm>
          <a:prstGeom prst="rect">
            <a:avLst/>
          </a:prstGeom>
          <a:noFill/>
          <a:ln w="28575">
            <a:noFill/>
            <a:miter lim="800000"/>
            <a:headEnd/>
            <a:tailEnd/>
          </a:ln>
        </p:spPr>
        <p:txBody>
          <a:bodyPr wrap="square">
            <a:spAutoFit/>
          </a:bodyPr>
          <a:lstStyle/>
          <a:p>
            <a:pPr algn="ctr">
              <a:spcAft>
                <a:spcPts val="900"/>
              </a:spcAft>
              <a:defRPr/>
            </a:pPr>
            <a:r>
              <a:rPr lang="en-US" sz="2025" baseline="30000" dirty="0">
                <a:effectLst>
                  <a:outerShdw blurRad="38100" dist="38100" dir="2700000" algn="tl">
                    <a:srgbClr val="000000">
                      <a:alpha val="43137"/>
                    </a:srgbClr>
                  </a:outerShdw>
                </a:effectLst>
                <a:latin typeface="Calibri" panose="020F0502020204030204" pitchFamily="34" charset="0"/>
              </a:rPr>
              <a:t> </a:t>
            </a:r>
            <a:r>
              <a:rPr lang="en-US" sz="3200" b="1" dirty="0">
                <a:solidFill>
                  <a:schemeClr val="tx2"/>
                </a:solidFill>
                <a:effectLst>
                  <a:outerShdw blurRad="38100" dist="38100" dir="2700000" algn="tl">
                    <a:srgbClr val="000000">
                      <a:alpha val="43137"/>
                    </a:srgbClr>
                  </a:outerShdw>
                </a:effectLst>
                <a:latin typeface="Calibri" panose="020F0502020204030204" pitchFamily="34" charset="0"/>
                <a:ea typeface="+mj-ea"/>
              </a:rPr>
              <a:t> </a:t>
            </a: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Romans 8:19-22</a:t>
            </a:r>
          </a:p>
          <a:p>
            <a:pPr algn="just">
              <a:defRPr/>
            </a:pPr>
            <a:r>
              <a:rPr lang="en-US" sz="3600" baseline="30000" dirty="0">
                <a:effectLst>
                  <a:outerShdw blurRad="38100" dist="38100" dir="2700000" algn="tl">
                    <a:srgbClr val="000000">
                      <a:alpha val="43137"/>
                    </a:srgbClr>
                  </a:outerShdw>
                </a:effectLst>
                <a:latin typeface="Calibri" panose="020F0502020204030204" pitchFamily="34" charset="0"/>
              </a:rPr>
              <a:t>19</a:t>
            </a:r>
            <a:r>
              <a:rPr lang="en-US" sz="3600" dirty="0">
                <a:effectLst>
                  <a:outerShdw blurRad="38100" dist="38100" dir="2700000" algn="tl">
                    <a:srgbClr val="000000">
                      <a:alpha val="43137"/>
                    </a:srgbClr>
                  </a:outerShdw>
                </a:effectLst>
                <a:latin typeface="Calibri" panose="020F0502020204030204" pitchFamily="34" charset="0"/>
              </a:rPr>
              <a:t> For the anxious longing of the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creation</a:t>
            </a:r>
            <a:r>
              <a:rPr lang="en-US" sz="3600" dirty="0">
                <a:effectLst>
                  <a:outerShdw blurRad="38100" dist="38100" dir="2700000" algn="tl">
                    <a:srgbClr val="000000">
                      <a:alpha val="43137"/>
                    </a:srgbClr>
                  </a:outerShdw>
                </a:effectLst>
                <a:latin typeface="Calibri" panose="020F0502020204030204" pitchFamily="34" charset="0"/>
              </a:rPr>
              <a:t> waits eagerly for the revealing of the sons of God. </a:t>
            </a:r>
            <a:r>
              <a:rPr lang="en-US" sz="3600" baseline="30000" dirty="0">
                <a:effectLst>
                  <a:outerShdw blurRad="38100" dist="38100" dir="2700000" algn="tl">
                    <a:srgbClr val="000000">
                      <a:alpha val="43137"/>
                    </a:srgbClr>
                  </a:outerShdw>
                </a:effectLst>
                <a:latin typeface="Calibri" panose="020F0502020204030204" pitchFamily="34" charset="0"/>
              </a:rPr>
              <a:t>20</a:t>
            </a:r>
            <a:r>
              <a:rPr lang="en-US" sz="3600" dirty="0">
                <a:effectLst>
                  <a:outerShdw blurRad="38100" dist="38100" dir="2700000" algn="tl">
                    <a:srgbClr val="000000">
                      <a:alpha val="43137"/>
                    </a:srgbClr>
                  </a:outerShdw>
                </a:effectLst>
                <a:latin typeface="Calibri" panose="020F0502020204030204" pitchFamily="34" charset="0"/>
              </a:rPr>
              <a:t> For the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creation</a:t>
            </a:r>
            <a:r>
              <a:rPr lang="en-US" sz="3600" dirty="0">
                <a:effectLst>
                  <a:outerShdw blurRad="38100" dist="38100" dir="2700000" algn="tl">
                    <a:srgbClr val="000000">
                      <a:alpha val="43137"/>
                    </a:srgbClr>
                  </a:outerShdw>
                </a:effectLst>
                <a:latin typeface="Calibri" panose="020F0502020204030204" pitchFamily="34" charset="0"/>
              </a:rPr>
              <a:t> was subjected to futility, not willingly, but because of Him who subjected it, in hope </a:t>
            </a:r>
            <a:r>
              <a:rPr lang="en-US" sz="3600" baseline="30000" dirty="0">
                <a:effectLst>
                  <a:outerShdw blurRad="38100" dist="38100" dir="2700000" algn="tl">
                    <a:srgbClr val="000000">
                      <a:alpha val="43137"/>
                    </a:srgbClr>
                  </a:outerShdw>
                </a:effectLst>
                <a:latin typeface="Calibri" panose="020F0502020204030204" pitchFamily="34" charset="0"/>
              </a:rPr>
              <a:t>21</a:t>
            </a:r>
            <a:r>
              <a:rPr lang="en-US" sz="3600" dirty="0">
                <a:effectLst>
                  <a:outerShdw blurRad="38100" dist="38100" dir="2700000" algn="tl">
                    <a:srgbClr val="000000">
                      <a:alpha val="43137"/>
                    </a:srgbClr>
                  </a:outerShdw>
                </a:effectLst>
                <a:latin typeface="Calibri" panose="020F0502020204030204" pitchFamily="34" charset="0"/>
              </a:rPr>
              <a:t> that the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creation</a:t>
            </a:r>
            <a:r>
              <a:rPr lang="en-US" sz="3600" dirty="0">
                <a:effectLst>
                  <a:outerShdw blurRad="38100" dist="38100" dir="2700000" algn="tl">
                    <a:srgbClr val="000000">
                      <a:alpha val="43137"/>
                    </a:srgbClr>
                  </a:outerShdw>
                </a:effectLst>
                <a:latin typeface="Calibri" panose="020F0502020204030204" pitchFamily="34" charset="0"/>
              </a:rPr>
              <a:t> itself also will be set free from its slavery to corruption into the freedom of the glory of the children of God. </a:t>
            </a:r>
            <a:r>
              <a:rPr lang="en-US" sz="3600" baseline="30000" dirty="0">
                <a:effectLst>
                  <a:outerShdw blurRad="38100" dist="38100" dir="2700000" algn="tl">
                    <a:srgbClr val="000000">
                      <a:alpha val="43137"/>
                    </a:srgbClr>
                  </a:outerShdw>
                </a:effectLst>
                <a:latin typeface="Calibri" panose="020F0502020204030204" pitchFamily="34" charset="0"/>
              </a:rPr>
              <a:t>22</a:t>
            </a:r>
            <a:r>
              <a:rPr lang="en-US" sz="3600" dirty="0">
                <a:effectLst>
                  <a:outerShdw blurRad="38100" dist="38100" dir="2700000" algn="tl">
                    <a:srgbClr val="000000">
                      <a:alpha val="43137"/>
                    </a:srgbClr>
                  </a:outerShdw>
                </a:effectLst>
                <a:latin typeface="Calibri" panose="020F0502020204030204" pitchFamily="34" charset="0"/>
              </a:rPr>
              <a:t> For we know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that the whole creation</a:t>
            </a:r>
            <a:r>
              <a:rPr lang="en-US" sz="3600" dirty="0">
                <a:effectLst>
                  <a:outerShdw blurRad="38100" dist="38100" dir="2700000" algn="tl">
                    <a:srgbClr val="000000">
                      <a:alpha val="43137"/>
                    </a:srgbClr>
                  </a:outerShdw>
                </a:effectLst>
                <a:latin typeface="Calibri" panose="020F0502020204030204" pitchFamily="34" charset="0"/>
              </a:rPr>
              <a:t> groans and suffers the pains of childbirth together until now.</a:t>
            </a:r>
          </a:p>
        </p:txBody>
      </p:sp>
    </p:spTree>
    <p:extLst>
      <p:ext uri="{BB962C8B-B14F-4D97-AF65-F5344CB8AC3E}">
        <p14:creationId xmlns:p14="http://schemas.microsoft.com/office/powerpoint/2010/main" val="14146554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48A7C89-218D-406C-BDD3-4D7EAE57C34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463530" y="228600"/>
            <a:ext cx="7264940" cy="6400800"/>
          </a:xfrm>
          <a:prstGeom prst="rect">
            <a:avLst/>
          </a:prstGeom>
        </p:spPr>
      </p:pic>
    </p:spTree>
    <p:extLst>
      <p:ext uri="{BB962C8B-B14F-4D97-AF65-F5344CB8AC3E}">
        <p14:creationId xmlns:p14="http://schemas.microsoft.com/office/powerpoint/2010/main" val="26701940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9295B64-9827-2A05-19F4-0009C7E34148}"/>
              </a:ext>
            </a:extLst>
          </p:cNvPr>
          <p:cNvPicPr>
            <a:picLocks noChangeAspect="1"/>
          </p:cNvPicPr>
          <p:nvPr/>
        </p:nvPicPr>
        <p:blipFill>
          <a:blip r:embed="rId2"/>
          <a:stretch>
            <a:fillRect/>
          </a:stretch>
        </p:blipFill>
        <p:spPr>
          <a:xfrm>
            <a:off x="0" y="0"/>
            <a:ext cx="12192000" cy="6857999"/>
          </a:xfrm>
          <a:prstGeom prst="rect">
            <a:avLst/>
          </a:prstGeom>
        </p:spPr>
      </p:pic>
      <p:sp>
        <p:nvSpPr>
          <p:cNvPr id="38914" name="Rectangle 3"/>
          <p:cNvSpPr>
            <a:spLocks noChangeArrowheads="1"/>
          </p:cNvSpPr>
          <p:nvPr/>
        </p:nvSpPr>
        <p:spPr bwMode="auto">
          <a:xfrm>
            <a:off x="609600" y="0"/>
            <a:ext cx="10972800" cy="2485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spcAft>
                <a:spcPts val="900"/>
              </a:spcAft>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2 </a:t>
            </a:r>
            <a:r>
              <a:rPr lang="en-US" sz="4000" dirty="0" err="1">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Corintians</a:t>
            </a: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 4:16</a:t>
            </a:r>
            <a:endPar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endParaRPr>
          </a:p>
          <a:p>
            <a:pPr algn="just"/>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“Therefore we do not lose heart, but though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our outer man is decaying</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yet our inner man is being renewed day by day.”</a:t>
            </a:r>
          </a:p>
        </p:txBody>
      </p:sp>
      <p:pic>
        <p:nvPicPr>
          <p:cNvPr id="2" name="Picture 1">
            <a:extLst>
              <a:ext uri="{FF2B5EF4-FFF2-40B4-BE49-F238E27FC236}">
                <a16:creationId xmlns:a16="http://schemas.microsoft.com/office/drawing/2014/main" id="{0AB25CA5-FB7A-469C-AF5A-D0D8E1D10FF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10533" t="26667" r="10533" b="11111"/>
          <a:stretch/>
        </p:blipFill>
        <p:spPr>
          <a:xfrm>
            <a:off x="5246914" y="2438400"/>
            <a:ext cx="1698172" cy="2377440"/>
          </a:xfrm>
          <a:prstGeom prst="rect">
            <a:avLst/>
          </a:prstGeom>
        </p:spPr>
      </p:pic>
    </p:spTree>
    <p:extLst>
      <p:ext uri="{BB962C8B-B14F-4D97-AF65-F5344CB8AC3E}">
        <p14:creationId xmlns:p14="http://schemas.microsoft.com/office/powerpoint/2010/main" val="13128549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0C51C6-5B26-307A-633D-CEBE71DED5E9}"/>
            </a:ext>
          </a:extLst>
        </p:cNvPr>
        <p:cNvGrpSpPr/>
        <p:nvPr/>
      </p:nvGrpSpPr>
      <p:grpSpPr>
        <a:xfrm>
          <a:off x="0" y="0"/>
          <a:ext cx="0" cy="0"/>
          <a:chOff x="0" y="0"/>
          <a:chExt cx="0" cy="0"/>
        </a:xfrm>
      </p:grpSpPr>
      <p:sp>
        <p:nvSpPr>
          <p:cNvPr id="180226" name="Rectangle 2">
            <a:extLst>
              <a:ext uri="{FF2B5EF4-FFF2-40B4-BE49-F238E27FC236}">
                <a16:creationId xmlns:a16="http://schemas.microsoft.com/office/drawing/2014/main" id="{A2793191-FC94-551E-B6D7-16C9E63EE6F9}"/>
              </a:ext>
            </a:extLst>
          </p:cNvPr>
          <p:cNvSpPr>
            <a:spLocks noGrp="1" noChangeArrowheads="1"/>
          </p:cNvSpPr>
          <p:nvPr>
            <p:ph type="title"/>
          </p:nvPr>
        </p:nvSpPr>
        <p:spPr>
          <a:xfrm>
            <a:off x="2395538" y="228600"/>
            <a:ext cx="7400925" cy="914400"/>
          </a:xfrm>
        </p:spPr>
        <p:txBody>
          <a:bodyPr/>
          <a:lstStyle/>
          <a:p>
            <a:pPr marL="742950" indent="-742950" algn="ctr" eaLnBrk="1" hangingPunct="1">
              <a:buClr>
                <a:srgbClr val="CC66FF"/>
              </a:buClr>
              <a:buFont typeface="+mj-lt"/>
              <a:buAutoNum type="alphaUcPeriod"/>
            </a:pPr>
            <a:r>
              <a:rPr lang="en-US" sz="3600" dirty="0">
                <a:effectLst>
                  <a:outerShdw blurRad="38100" dist="38100" dir="2700000" algn="tl">
                    <a:srgbClr val="000000">
                      <a:alpha val="43137"/>
                    </a:srgbClr>
                  </a:outerShdw>
                </a:effectLst>
              </a:rPr>
              <a:t>Genesis 48:1</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Timing</a:t>
            </a:r>
          </a:p>
        </p:txBody>
      </p:sp>
      <p:sp>
        <p:nvSpPr>
          <p:cNvPr id="161795" name="Rectangle 3">
            <a:extLst>
              <a:ext uri="{FF2B5EF4-FFF2-40B4-BE49-F238E27FC236}">
                <a16:creationId xmlns:a16="http://schemas.microsoft.com/office/drawing/2014/main" id="{03297536-8C79-54F1-6C58-5F3504F89D0A}"/>
              </a:ext>
            </a:extLst>
          </p:cNvPr>
          <p:cNvSpPr>
            <a:spLocks noGrp="1" noChangeArrowheads="1"/>
          </p:cNvSpPr>
          <p:nvPr>
            <p:ph type="body" idx="1"/>
          </p:nvPr>
        </p:nvSpPr>
        <p:spPr>
          <a:xfrm>
            <a:off x="1057275" y="2057400"/>
            <a:ext cx="7705725" cy="2013488"/>
          </a:xfrm>
        </p:spPr>
        <p:txBody>
          <a:bodyPr/>
          <a:lstStyle/>
          <a:p>
            <a:pPr marL="457200" lvl="3" indent="-457200" eaLnBrk="1" hangingPunct="1">
              <a:spcBef>
                <a:spcPts val="0"/>
              </a:spcBef>
              <a:spcAft>
                <a:spcPts val="1800"/>
              </a:spcAft>
              <a:buClr>
                <a:srgbClr val="00FF00"/>
              </a:buClr>
              <a:buFont typeface="+mj-lt"/>
              <a:buAutoNum type="arabicPeriod"/>
              <a:defRPr/>
            </a:pPr>
            <a:r>
              <a:rPr lang="en-US" dirty="0">
                <a:effectLst>
                  <a:outerShdw blurRad="38100" dist="38100" dir="2700000" algn="tl">
                    <a:srgbClr val="000000">
                      <a:alpha val="43137"/>
                    </a:srgbClr>
                  </a:outerShdw>
                </a:effectLst>
              </a:rPr>
              <a:t>Jacob’s sickness (1a)</a:t>
            </a:r>
          </a:p>
          <a:p>
            <a:pPr marL="457200" lvl="3" indent="-457200" eaLnBrk="1" hangingPunct="1">
              <a:spcBef>
                <a:spcPts val="0"/>
              </a:spcBef>
              <a:spcAft>
                <a:spcPts val="18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Joseph’s sons (1b)</a:t>
            </a:r>
          </a:p>
        </p:txBody>
      </p:sp>
      <p:pic>
        <p:nvPicPr>
          <p:cNvPr id="2" name="Picture 1">
            <a:extLst>
              <a:ext uri="{FF2B5EF4-FFF2-40B4-BE49-F238E27FC236}">
                <a16:creationId xmlns:a16="http://schemas.microsoft.com/office/drawing/2014/main" id="{CF3BF19E-0B52-2968-4C3F-717F4DB9B1E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29657075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3F8362-CBB2-7371-1C8D-234B57049C6C}"/>
            </a:ext>
          </a:extLst>
        </p:cNvPr>
        <p:cNvGrpSpPr/>
        <p:nvPr/>
      </p:nvGrpSpPr>
      <p:grpSpPr>
        <a:xfrm>
          <a:off x="0" y="0"/>
          <a:ext cx="0" cy="0"/>
          <a:chOff x="0" y="0"/>
          <a:chExt cx="0" cy="0"/>
        </a:xfrm>
      </p:grpSpPr>
      <p:sp>
        <p:nvSpPr>
          <p:cNvPr id="161795" name="Rectangle 3">
            <a:extLst>
              <a:ext uri="{FF2B5EF4-FFF2-40B4-BE49-F238E27FC236}">
                <a16:creationId xmlns:a16="http://schemas.microsoft.com/office/drawing/2014/main" id="{8B8BA4AF-5859-A831-99A5-7A7DC5620FF9}"/>
              </a:ext>
            </a:extLst>
          </p:cNvPr>
          <p:cNvSpPr>
            <a:spLocks noGrp="1" noChangeArrowheads="1"/>
          </p:cNvSpPr>
          <p:nvPr>
            <p:ph type="body" idx="1"/>
          </p:nvPr>
        </p:nvSpPr>
        <p:spPr>
          <a:xfrm>
            <a:off x="914400" y="2057400"/>
            <a:ext cx="7757546" cy="2743200"/>
          </a:xfrm>
        </p:spPr>
        <p:txBody>
          <a:bodyPr/>
          <a:lstStyle/>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Timing (1)</a:t>
            </a:r>
          </a:p>
          <a:p>
            <a:pPr marL="457200" lvl="2" indent="-457200" eaLnBrk="1" hangingPunct="1">
              <a:spcBef>
                <a:spcPts val="0"/>
              </a:spcBef>
              <a:spcAft>
                <a:spcPts val="24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Report to Jacob (2)</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Jacob’s testimony (3-7)</a:t>
            </a:r>
          </a:p>
        </p:txBody>
      </p:sp>
      <p:sp>
        <p:nvSpPr>
          <p:cNvPr id="4" name="Rectangle 2">
            <a:extLst>
              <a:ext uri="{FF2B5EF4-FFF2-40B4-BE49-F238E27FC236}">
                <a16:creationId xmlns:a16="http://schemas.microsoft.com/office/drawing/2014/main" id="{516F774B-A2AA-D535-9D28-6A6AB0DB9A88}"/>
              </a:ext>
            </a:extLst>
          </p:cNvPr>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I. Genesis 48:1-7</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Occasion</a:t>
            </a:r>
          </a:p>
        </p:txBody>
      </p:sp>
      <p:pic>
        <p:nvPicPr>
          <p:cNvPr id="2" name="Picture 1">
            <a:extLst>
              <a:ext uri="{FF2B5EF4-FFF2-40B4-BE49-F238E27FC236}">
                <a16:creationId xmlns:a16="http://schemas.microsoft.com/office/drawing/2014/main" id="{86FEFF1E-56F7-0A80-E0BC-BA882D619FB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37865592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A2625AB-CCDF-6804-1AE9-8C484DA18E16}"/>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p:spPr>
      </p:pic>
      <p:sp>
        <p:nvSpPr>
          <p:cNvPr id="24579" name="Rectangle 3">
            <a:extLst>
              <a:ext uri="{FF2B5EF4-FFF2-40B4-BE49-F238E27FC236}">
                <a16:creationId xmlns:a16="http://schemas.microsoft.com/office/drawing/2014/main" id="{64164359-1CCE-491B-8BD9-5FB74E8EE1B2}"/>
              </a:ext>
            </a:extLst>
          </p:cNvPr>
          <p:cNvSpPr>
            <a:spLocks noGrp="1"/>
          </p:cNvSpPr>
          <p:nvPr>
            <p:ph type="body" idx="4294967295"/>
          </p:nvPr>
        </p:nvSpPr>
        <p:spPr>
          <a:xfrm>
            <a:off x="609600" y="0"/>
            <a:ext cx="10972800" cy="2011680"/>
          </a:xfrm>
        </p:spPr>
        <p:txBody>
          <a:bodyPr/>
          <a:lstStyle/>
          <a:p>
            <a:pPr marL="0" indent="0" algn="ctr">
              <a:buNone/>
              <a:defRPr/>
            </a:pPr>
            <a:r>
              <a:rPr lang="en-US" altLang="en-US" sz="4000" kern="1200" dirty="0">
                <a:solidFill>
                  <a:srgbClr val="00FFFF"/>
                </a:solidFill>
                <a:effectLst>
                  <a:outerShdw blurRad="38100" dist="38100" dir="2700000" algn="tl">
                    <a:srgbClr val="000000">
                      <a:alpha val="43137"/>
                    </a:srgbClr>
                  </a:outerShdw>
                </a:effectLst>
              </a:rPr>
              <a:t>Jeremiah 30:7</a:t>
            </a:r>
            <a:endParaRPr lang="en-US" sz="4000" dirty="0">
              <a:effectLst>
                <a:outerShdw blurRad="38100" dist="38100" dir="2700000" algn="tl">
                  <a:srgbClr val="000000">
                    <a:alpha val="43137"/>
                  </a:srgbClr>
                </a:outerShdw>
              </a:effectLst>
              <a:latin typeface="Arial" pitchFamily="34" charset="0"/>
              <a:cs typeface="Arial" pitchFamily="34" charset="0"/>
            </a:endParaRPr>
          </a:p>
          <a:p>
            <a:pPr marL="0" indent="0" algn="just">
              <a:buNone/>
              <a:defRPr/>
            </a:pPr>
            <a:r>
              <a:rPr lang="en-US" sz="3600" dirty="0">
                <a:effectLst>
                  <a:outerShdw blurRad="38100" dist="38100" dir="2700000" algn="tl">
                    <a:srgbClr val="000000">
                      <a:alpha val="43137"/>
                    </a:srgbClr>
                  </a:outerShdw>
                </a:effectLst>
                <a:latin typeface="Arial" pitchFamily="34" charset="0"/>
                <a:cs typeface="Arial" pitchFamily="34" charset="0"/>
              </a:rPr>
              <a:t>“</a:t>
            </a:r>
            <a:r>
              <a:rPr lang="en-US" sz="3600" baseline="30000" dirty="0">
                <a:effectLst>
                  <a:outerShdw blurRad="38100" dist="38100" dir="2700000" algn="tl">
                    <a:srgbClr val="000000">
                      <a:alpha val="43137"/>
                    </a:srgbClr>
                  </a:outerShdw>
                </a:effectLst>
              </a:rPr>
              <a:t> </a:t>
            </a:r>
            <a:r>
              <a:rPr lang="en-US" sz="3600" dirty="0">
                <a:effectLst>
                  <a:outerShdw blurRad="38100" dist="38100" dir="2700000" algn="tl">
                    <a:srgbClr val="000000">
                      <a:alpha val="43137"/>
                    </a:srgbClr>
                  </a:outerShdw>
                </a:effectLst>
              </a:rPr>
              <a:t>Alas! </a:t>
            </a:r>
            <a:r>
              <a:rPr lang="en-US" sz="3600" b="1" u="sng" dirty="0">
                <a:solidFill>
                  <a:srgbClr val="FFFFCC"/>
                </a:solidFill>
                <a:effectLst>
                  <a:outerShdw blurRad="38100" dist="38100" dir="2700000" algn="tl">
                    <a:srgbClr val="000000">
                      <a:alpha val="43137"/>
                    </a:srgbClr>
                  </a:outerShdw>
                </a:effectLst>
              </a:rPr>
              <a:t>for that day is great</a:t>
            </a:r>
            <a:r>
              <a:rPr lang="en-US" sz="3600" dirty="0">
                <a:effectLst>
                  <a:outerShdw blurRad="38100" dist="38100" dir="2700000" algn="tl">
                    <a:srgbClr val="000000">
                      <a:alpha val="43137"/>
                    </a:srgbClr>
                  </a:outerShdw>
                </a:effectLst>
              </a:rPr>
              <a:t>, </a:t>
            </a:r>
            <a:r>
              <a:rPr lang="en-US" sz="3600" b="1" u="sng" dirty="0">
                <a:solidFill>
                  <a:srgbClr val="FFFFCC"/>
                </a:solidFill>
                <a:effectLst>
                  <a:outerShdw blurRad="38100" dist="38100" dir="2700000" algn="tl">
                    <a:srgbClr val="000000">
                      <a:alpha val="43137"/>
                    </a:srgbClr>
                  </a:outerShdw>
                </a:effectLst>
              </a:rPr>
              <a:t>There is none like it</a:t>
            </a:r>
            <a:r>
              <a:rPr lang="en-US" sz="3600" dirty="0">
                <a:effectLst>
                  <a:outerShdw blurRad="38100" dist="38100" dir="2700000" algn="tl">
                    <a:srgbClr val="000000">
                      <a:alpha val="43137"/>
                    </a:srgbClr>
                  </a:outerShdw>
                </a:effectLst>
              </a:rPr>
              <a:t>; And it is the time of Jacob’s </a:t>
            </a:r>
            <a:r>
              <a:rPr lang="en-US" sz="3600" b="1" u="sng" dirty="0">
                <a:solidFill>
                  <a:srgbClr val="FFFFCC"/>
                </a:solidFill>
                <a:effectLst>
                  <a:outerShdw blurRad="38100" dist="38100" dir="2700000" algn="tl">
                    <a:srgbClr val="000000">
                      <a:alpha val="43137"/>
                    </a:srgbClr>
                  </a:outerShdw>
                </a:effectLst>
              </a:rPr>
              <a:t>distress</a:t>
            </a:r>
            <a:r>
              <a:rPr lang="en-US" sz="3600" dirty="0">
                <a:effectLst>
                  <a:outerShdw blurRad="38100" dist="38100" dir="2700000" algn="tl">
                    <a:srgbClr val="000000">
                      <a:alpha val="43137"/>
                    </a:srgbClr>
                  </a:outerShdw>
                </a:effectLst>
              </a:rPr>
              <a:t>, But he will be </a:t>
            </a:r>
            <a:r>
              <a:rPr lang="en-US" sz="3600" b="1" u="sng" dirty="0">
                <a:solidFill>
                  <a:srgbClr val="FFFFCC"/>
                </a:solidFill>
                <a:effectLst>
                  <a:outerShdw blurRad="38100" dist="38100" dir="2700000" algn="tl">
                    <a:srgbClr val="000000">
                      <a:alpha val="43137"/>
                    </a:srgbClr>
                  </a:outerShdw>
                </a:effectLst>
              </a:rPr>
              <a:t>saved</a:t>
            </a:r>
            <a:r>
              <a:rPr lang="en-US" sz="3600" dirty="0">
                <a:effectLst>
                  <a:outerShdw blurRad="38100" dist="38100" dir="2700000" algn="tl">
                    <a:srgbClr val="000000">
                      <a:alpha val="43137"/>
                    </a:srgbClr>
                  </a:outerShdw>
                </a:effectLst>
              </a:rPr>
              <a:t> from it</a:t>
            </a:r>
            <a:r>
              <a:rPr lang="en-US" sz="3600" dirty="0">
                <a:effectLst>
                  <a:outerShdw blurRad="38100" dist="38100" dir="2700000" algn="tl">
                    <a:srgbClr val="000000">
                      <a:alpha val="43137"/>
                    </a:srgbClr>
                  </a:outerShdw>
                </a:effectLst>
                <a:latin typeface="Arial" pitchFamily="34" charset="0"/>
                <a:cs typeface="Arial" pitchFamily="34" charset="0"/>
              </a:rPr>
              <a:t>.”</a:t>
            </a:r>
          </a:p>
        </p:txBody>
      </p:sp>
      <p:pic>
        <p:nvPicPr>
          <p:cNvPr id="74756" name="Picture 2" descr="http://www.iconograms.org/images/igimages/I0219000501S0037AA_jeremiah_prophet.jpg">
            <a:extLst>
              <a:ext uri="{FF2B5EF4-FFF2-40B4-BE49-F238E27FC236}">
                <a16:creationId xmlns:a16="http://schemas.microsoft.com/office/drawing/2014/main" id="{F55345D5-26C4-423C-AAE9-757EDACD564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248956" y="2514600"/>
            <a:ext cx="1694089"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4617962"/>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3">
            <a:extLst>
              <a:ext uri="{FF2B5EF4-FFF2-40B4-BE49-F238E27FC236}">
                <a16:creationId xmlns:a16="http://schemas.microsoft.com/office/drawing/2014/main" id="{7B84AC4D-59C2-4053-81EC-A24011A9A6B4}"/>
              </a:ext>
            </a:extLst>
          </p:cNvPr>
          <p:cNvGraphicFramePr>
            <a:graphicFrameLocks noGrp="1"/>
          </p:cNvGraphicFramePr>
          <p:nvPr/>
        </p:nvGraphicFramePr>
        <p:xfrm>
          <a:off x="1790700" y="228600"/>
          <a:ext cx="8610600" cy="6546130"/>
        </p:xfrm>
        <a:graphic>
          <a:graphicData uri="http://schemas.openxmlformats.org/drawingml/2006/table">
            <a:tbl>
              <a:tblPr firstRow="1" bandRow="1">
                <a:tableStyleId>{5940675A-B579-460E-94D1-54222C63F5DA}</a:tableStyleId>
              </a:tblPr>
              <a:tblGrid>
                <a:gridCol w="4305300">
                  <a:extLst>
                    <a:ext uri="{9D8B030D-6E8A-4147-A177-3AD203B41FA5}">
                      <a16:colId xmlns:a16="http://schemas.microsoft.com/office/drawing/2014/main" val="319069713"/>
                    </a:ext>
                  </a:extLst>
                </a:gridCol>
                <a:gridCol w="4305300">
                  <a:extLst>
                    <a:ext uri="{9D8B030D-6E8A-4147-A177-3AD203B41FA5}">
                      <a16:colId xmlns:a16="http://schemas.microsoft.com/office/drawing/2014/main" val="352119831"/>
                    </a:ext>
                  </a:extLst>
                </a:gridCol>
              </a:tblGrid>
              <a:tr h="838200">
                <a:tc gridSpan="2">
                  <a:txBody>
                    <a:bodyPr/>
                    <a:lstStyle/>
                    <a:p>
                      <a:pPr marL="0" marR="0" lvl="0" indent="0" algn="ctr" defTabSz="914400" rtl="0" eaLnBrk="1" fontAlgn="base" latinLnBrk="0" hangingPunct="1">
                        <a:lnSpc>
                          <a:spcPct val="100000"/>
                        </a:lnSpc>
                        <a:spcBef>
                          <a:spcPts val="0"/>
                        </a:spcBef>
                        <a:spcAft>
                          <a:spcPts val="2400"/>
                        </a:spcAft>
                        <a:buClr>
                          <a:srgbClr val="00FFFF"/>
                        </a:buClr>
                        <a:buSzPct val="75000"/>
                        <a:buFont typeface="Wingdings" pitchFamily="2" charset="2"/>
                        <a:buNone/>
                        <a:tabLst/>
                        <a:defRPr/>
                      </a:pPr>
                      <a:r>
                        <a:rPr lang="en-US" sz="3600" dirty="0">
                          <a:solidFill>
                            <a:schemeClr val="tx2"/>
                          </a:solidFill>
                          <a:latin typeface="Calibri" panose="020F0502020204030204" pitchFamily="34" charset="0"/>
                          <a:ea typeface="+mj-ea"/>
                          <a:cs typeface="+mj-cs"/>
                        </a:rPr>
                        <a:t>Beginning Themes</a:t>
                      </a:r>
                      <a:endParaRPr lang="en-US" sz="3600" noProof="0" dirty="0">
                        <a:solidFill>
                          <a:schemeClr val="tx2"/>
                        </a:solidFill>
                        <a:latin typeface="Calibri" panose="020F0502020204030204" pitchFamily="34" charset="0"/>
                        <a:ea typeface="+mj-ea"/>
                        <a:cs typeface="+mj-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pPr marL="457200" marR="0" lvl="0" indent="0" algn="l" defTabSz="914400" rtl="0" eaLnBrk="1" fontAlgn="base" latinLnBrk="0" hangingPunct="1">
                        <a:lnSpc>
                          <a:spcPct val="100000"/>
                        </a:lnSpc>
                        <a:spcBef>
                          <a:spcPts val="0"/>
                        </a:spcBef>
                        <a:spcAft>
                          <a:spcPts val="2400"/>
                        </a:spcAft>
                        <a:buClr>
                          <a:srgbClr val="00FFFF"/>
                        </a:buClr>
                        <a:buSzPct val="75000"/>
                        <a:buFont typeface="Wingdings" pitchFamily="2" charset="2"/>
                        <a:buNone/>
                        <a:tabLst/>
                        <a:defRPr/>
                      </a:pPr>
                      <a:endParaRPr kumimoji="0" lang="en-US" sz="3200" b="0" i="0" u="none" strike="noStrike" kern="0" cap="none" spc="0" normalizeH="0" baseline="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625080952"/>
                  </a:ext>
                </a:extLst>
              </a:tr>
              <a:tr h="4916078">
                <a:tc>
                  <a:txBody>
                    <a:bodyPr/>
                    <a:lstStyle/>
                    <a:p>
                      <a:pPr marL="914400" marR="0" lvl="0" indent="-457200" algn="l" defTabSz="914400" rtl="0" eaLnBrk="1" fontAlgn="base" latinLnBrk="0" hangingPunct="1">
                        <a:lnSpc>
                          <a:spcPct val="100000"/>
                        </a:lnSpc>
                        <a:spcBef>
                          <a:spcPts val="0"/>
                        </a:spcBef>
                        <a:spcAft>
                          <a:spcPts val="2400"/>
                        </a:spcAft>
                        <a:buClr>
                          <a:srgbClr val="00FFFF"/>
                        </a:buClr>
                        <a:buSzPct val="75000"/>
                        <a:buFont typeface="Wingdings" pitchFamily="2" charset="2"/>
                        <a:buChar char="n"/>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Universe</a:t>
                      </a:r>
                    </a:p>
                    <a:p>
                      <a:pPr marL="914400" marR="0" lvl="0" indent="-457200" algn="l" defTabSz="914400" rtl="0" eaLnBrk="1" fontAlgn="base" latinLnBrk="0" hangingPunct="1">
                        <a:lnSpc>
                          <a:spcPct val="100000"/>
                        </a:lnSpc>
                        <a:spcBef>
                          <a:spcPts val="0"/>
                        </a:spcBef>
                        <a:spcAft>
                          <a:spcPts val="2400"/>
                        </a:spcAft>
                        <a:buClr>
                          <a:srgbClr val="00FFFF"/>
                        </a:buClr>
                        <a:buSzPct val="75000"/>
                        <a:buFont typeface="Wingdings" pitchFamily="2" charset="2"/>
                        <a:buChar char="n"/>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Life</a:t>
                      </a:r>
                    </a:p>
                    <a:p>
                      <a:pPr marL="914400" marR="0" lvl="0" indent="-457200" algn="l" defTabSz="914400" rtl="0" eaLnBrk="1" fontAlgn="base" latinLnBrk="0" hangingPunct="1">
                        <a:lnSpc>
                          <a:spcPct val="100000"/>
                        </a:lnSpc>
                        <a:spcBef>
                          <a:spcPts val="0"/>
                        </a:spcBef>
                        <a:spcAft>
                          <a:spcPts val="2400"/>
                        </a:spcAft>
                        <a:buClr>
                          <a:srgbClr val="00FFFF"/>
                        </a:buClr>
                        <a:buSzPct val="75000"/>
                        <a:buFont typeface="Wingdings" pitchFamily="2" charset="2"/>
                        <a:buChar char="n"/>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Man</a:t>
                      </a:r>
                    </a:p>
                    <a:p>
                      <a:pPr marL="914400" marR="0" lvl="0" indent="-457200" algn="l" defTabSz="914400" rtl="0" eaLnBrk="1" fontAlgn="base" latinLnBrk="0" hangingPunct="1">
                        <a:lnSpc>
                          <a:spcPct val="100000"/>
                        </a:lnSpc>
                        <a:spcBef>
                          <a:spcPts val="0"/>
                        </a:spcBef>
                        <a:spcAft>
                          <a:spcPts val="2400"/>
                        </a:spcAft>
                        <a:buClr>
                          <a:srgbClr val="00FFFF"/>
                        </a:buClr>
                        <a:buSzPct val="75000"/>
                        <a:buFont typeface="Wingdings" pitchFamily="2" charset="2"/>
                        <a:buChar char="n"/>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Marriage</a:t>
                      </a:r>
                    </a:p>
                    <a:p>
                      <a:pPr marL="914400" marR="0" lvl="0" indent="-457200" algn="l" defTabSz="914400" rtl="0" eaLnBrk="1" fontAlgn="base" latinLnBrk="0" hangingPunct="1">
                        <a:lnSpc>
                          <a:spcPct val="100000"/>
                        </a:lnSpc>
                        <a:spcBef>
                          <a:spcPts val="0"/>
                        </a:spcBef>
                        <a:spcAft>
                          <a:spcPts val="2400"/>
                        </a:spcAft>
                        <a:buClr>
                          <a:srgbClr val="00FFFF"/>
                        </a:buClr>
                        <a:buSzPct val="75000"/>
                        <a:buFont typeface="Wingdings" pitchFamily="2" charset="2"/>
                        <a:buChar char="n"/>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Evil</a:t>
                      </a:r>
                    </a:p>
                    <a:p>
                      <a:pPr marL="914400" marR="0" lvl="0" indent="-457200" algn="l" defTabSz="914400" rtl="0" eaLnBrk="1" fontAlgn="base" latinLnBrk="0" hangingPunct="1">
                        <a:lnSpc>
                          <a:spcPct val="100000"/>
                        </a:lnSpc>
                        <a:spcBef>
                          <a:spcPts val="0"/>
                        </a:spcBef>
                        <a:spcAft>
                          <a:spcPts val="2400"/>
                        </a:spcAft>
                        <a:buClr>
                          <a:srgbClr val="00FFFF"/>
                        </a:buClr>
                        <a:buSzPct val="75000"/>
                        <a:buFont typeface="Wingdings" pitchFamily="2" charset="2"/>
                        <a:buChar char="n"/>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Clothing</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1828800" marR="0" lvl="0" indent="-457200" algn="l" defTabSz="914400" rtl="0" eaLnBrk="1" fontAlgn="base" latinLnBrk="0" hangingPunct="1">
                        <a:lnSpc>
                          <a:spcPct val="100000"/>
                        </a:lnSpc>
                        <a:spcBef>
                          <a:spcPts val="0"/>
                        </a:spcBef>
                        <a:spcAft>
                          <a:spcPts val="2400"/>
                        </a:spcAft>
                        <a:buClr>
                          <a:srgbClr val="00FFFF"/>
                        </a:buClr>
                        <a:buSzPct val="75000"/>
                        <a:buFont typeface="Wingdings" pitchFamily="2" charset="2"/>
                        <a:buChar char="n"/>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Religion</a:t>
                      </a:r>
                    </a:p>
                    <a:p>
                      <a:pPr marL="1828800" marR="0" lvl="0" indent="-457200" algn="l" defTabSz="914400" rtl="0" eaLnBrk="1" fontAlgn="base" latinLnBrk="0" hangingPunct="1">
                        <a:lnSpc>
                          <a:spcPct val="100000"/>
                        </a:lnSpc>
                        <a:spcBef>
                          <a:spcPts val="0"/>
                        </a:spcBef>
                        <a:spcAft>
                          <a:spcPts val="2400"/>
                        </a:spcAft>
                        <a:buClr>
                          <a:srgbClr val="00FFFF"/>
                        </a:buClr>
                        <a:buSzPct val="75000"/>
                        <a:buFont typeface="Wingdings" pitchFamily="2" charset="2"/>
                        <a:buChar char="n"/>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Salvation</a:t>
                      </a:r>
                    </a:p>
                    <a:p>
                      <a:pPr marL="1828800" marR="0" lvl="0" indent="-457200" algn="l" defTabSz="914400" rtl="0" eaLnBrk="1" fontAlgn="base" latinLnBrk="0" hangingPunct="1">
                        <a:lnSpc>
                          <a:spcPct val="100000"/>
                        </a:lnSpc>
                        <a:spcBef>
                          <a:spcPts val="0"/>
                        </a:spcBef>
                        <a:spcAft>
                          <a:spcPts val="2400"/>
                        </a:spcAft>
                        <a:buClr>
                          <a:srgbClr val="00FFFF"/>
                        </a:buClr>
                        <a:buSzPct val="75000"/>
                        <a:buFont typeface="Wingdings" pitchFamily="2" charset="2"/>
                        <a:buChar char="n"/>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Language</a:t>
                      </a:r>
                    </a:p>
                    <a:p>
                      <a:pPr marL="1828800" marR="0" lvl="0" indent="-457200" algn="l" defTabSz="914400" rtl="0" eaLnBrk="1" fontAlgn="base" latinLnBrk="0" hangingPunct="1">
                        <a:lnSpc>
                          <a:spcPct val="100000"/>
                        </a:lnSpc>
                        <a:spcBef>
                          <a:spcPts val="0"/>
                        </a:spcBef>
                        <a:spcAft>
                          <a:spcPts val="2400"/>
                        </a:spcAft>
                        <a:buClr>
                          <a:srgbClr val="00FFFF"/>
                        </a:buClr>
                        <a:buSzPct val="75000"/>
                        <a:buFont typeface="Wingdings" pitchFamily="2" charset="2"/>
                        <a:buChar char="n"/>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Government</a:t>
                      </a:r>
                    </a:p>
                    <a:p>
                      <a:pPr marL="1828800" marR="0" lvl="0" indent="-457200" algn="l" defTabSz="914400" rtl="0" eaLnBrk="1" fontAlgn="base" latinLnBrk="0" hangingPunct="1">
                        <a:lnSpc>
                          <a:spcPct val="100000"/>
                        </a:lnSpc>
                        <a:spcBef>
                          <a:spcPts val="0"/>
                        </a:spcBef>
                        <a:spcAft>
                          <a:spcPts val="2400"/>
                        </a:spcAft>
                        <a:buClr>
                          <a:srgbClr val="00FFFF"/>
                        </a:buClr>
                        <a:buSzPct val="75000"/>
                        <a:buFont typeface="Wingdings" pitchFamily="2" charset="2"/>
                        <a:buChar char="n"/>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Nations</a:t>
                      </a:r>
                    </a:p>
                    <a:p>
                      <a:pPr marL="1828800" marR="0" lvl="0" indent="-457200" algn="l" defTabSz="914400" rtl="0" eaLnBrk="1" fontAlgn="base" latinLnBrk="0" hangingPunct="1">
                        <a:lnSpc>
                          <a:spcPct val="100000"/>
                        </a:lnSpc>
                        <a:spcBef>
                          <a:spcPts val="0"/>
                        </a:spcBef>
                        <a:spcAft>
                          <a:spcPts val="2400"/>
                        </a:spcAft>
                        <a:buClr>
                          <a:srgbClr val="00FFFF"/>
                        </a:buClr>
                        <a:buSzPct val="75000"/>
                        <a:buFont typeface="Wingdings" pitchFamily="2" charset="2"/>
                        <a:buChar char="n"/>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Israel</a:t>
                      </a:r>
                      <a:endParaRPr kumimoji="0" lang="en-US" sz="3200" b="0" i="0" u="none" strike="noStrike" kern="0" cap="none" spc="0" normalizeH="0" baseline="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504485221"/>
                  </a:ext>
                </a:extLst>
              </a:tr>
              <a:tr h="791852">
                <a:tc gridSpan="2">
                  <a:txBody>
                    <a:bodyPr/>
                    <a:lstStyle/>
                    <a:p>
                      <a:pPr marL="0" marR="0" lvl="0" indent="0" algn="ctr" defTabSz="914400" rtl="0" eaLnBrk="1" fontAlgn="base" latinLnBrk="0" hangingPunct="1">
                        <a:lnSpc>
                          <a:spcPct val="100000"/>
                        </a:lnSpc>
                        <a:spcBef>
                          <a:spcPts val="0"/>
                        </a:spcBef>
                        <a:spcAft>
                          <a:spcPts val="2400"/>
                        </a:spcAft>
                        <a:buClr>
                          <a:srgbClr val="00FFFF"/>
                        </a:buClr>
                        <a:buSzPct val="75000"/>
                        <a:buFont typeface="Wingdings" pitchFamily="2" charset="2"/>
                        <a:buNone/>
                        <a:tabLst/>
                        <a:defRPr/>
                      </a:pPr>
                      <a:r>
                        <a:rPr lang="en-US" sz="2000" dirty="0">
                          <a:effectLst>
                            <a:outerShdw blurRad="38100" dist="38100" dir="2700000" algn="tl">
                              <a:srgbClr val="000000"/>
                            </a:outerShdw>
                          </a:effectLst>
                          <a:latin typeface="Calibri" panose="020F0502020204030204" pitchFamily="34" charset="0"/>
                          <a:cs typeface="Arial" panose="020B0604020202020204" pitchFamily="34" charset="0"/>
                        </a:rPr>
                        <a:t>Morris, </a:t>
                      </a:r>
                      <a:r>
                        <a:rPr lang="en-US" sz="2000" i="1" dirty="0">
                          <a:effectLst>
                            <a:outerShdw blurRad="38100" dist="38100" dir="2700000" algn="tl">
                              <a:srgbClr val="000000"/>
                            </a:outerShdw>
                          </a:effectLst>
                          <a:latin typeface="Calibri" panose="020F0502020204030204" pitchFamily="34" charset="0"/>
                          <a:cs typeface="Arial" panose="020B0604020202020204" pitchFamily="34" charset="0"/>
                        </a:rPr>
                        <a:t>Genesis Record</a:t>
                      </a:r>
                      <a:r>
                        <a:rPr lang="en-US" sz="2000" dirty="0">
                          <a:effectLst>
                            <a:outerShdw blurRad="38100" dist="38100" dir="2700000" algn="tl">
                              <a:srgbClr val="000000"/>
                            </a:outerShdw>
                          </a:effectLst>
                          <a:latin typeface="Calibri" panose="020F0502020204030204" pitchFamily="34" charset="0"/>
                          <a:cs typeface="Arial" panose="020B0604020202020204" pitchFamily="34" charset="0"/>
                        </a:rPr>
                        <a:t>, 18-20</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pPr marL="0" marR="0" lvl="0" indent="0" algn="l" defTabSz="914400" rtl="0" eaLnBrk="1" fontAlgn="base" latinLnBrk="0" hangingPunct="1">
                        <a:lnSpc>
                          <a:spcPct val="100000"/>
                        </a:lnSpc>
                        <a:spcBef>
                          <a:spcPts val="0"/>
                        </a:spcBef>
                        <a:spcAft>
                          <a:spcPts val="2400"/>
                        </a:spcAft>
                        <a:buClr>
                          <a:srgbClr val="00FFFF"/>
                        </a:buClr>
                        <a:buSzPct val="75000"/>
                        <a:buFont typeface="Wingdings" pitchFamily="2" charset="2"/>
                        <a:buNone/>
                        <a:tabLst/>
                        <a:defRPr/>
                      </a:pPr>
                      <a:endParaRPr kumimoji="0" lang="en-US" sz="3200" b="0" i="0" u="none" strike="noStrike" kern="0" cap="none" spc="0" normalizeH="0" baseline="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302565561"/>
                  </a:ext>
                </a:extLst>
              </a:tr>
            </a:tbl>
          </a:graphicData>
        </a:graphic>
      </p:graphicFrame>
      <p:pic>
        <p:nvPicPr>
          <p:cNvPr id="12" name="Picture 4" descr="5 Bible Lessons to Learn From the Book of Genesis | Jack Wellman">
            <a:extLst>
              <a:ext uri="{FF2B5EF4-FFF2-40B4-BE49-F238E27FC236}">
                <a16:creationId xmlns:a16="http://schemas.microsoft.com/office/drawing/2014/main" id="{BB928A33-AF8F-4BCD-AF26-AFBCC9F57C47}"/>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066271" y="2743200"/>
            <a:ext cx="2059461"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0299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A92089-8651-6EC7-B272-BF682CEA39ED}"/>
            </a:ext>
          </a:extLst>
        </p:cNvPr>
        <p:cNvGrpSpPr/>
        <p:nvPr/>
      </p:nvGrpSpPr>
      <p:grpSpPr>
        <a:xfrm>
          <a:off x="0" y="0"/>
          <a:ext cx="0" cy="0"/>
          <a:chOff x="0" y="0"/>
          <a:chExt cx="0" cy="0"/>
        </a:xfrm>
      </p:grpSpPr>
      <p:sp>
        <p:nvSpPr>
          <p:cNvPr id="161795" name="Rectangle 3">
            <a:extLst>
              <a:ext uri="{FF2B5EF4-FFF2-40B4-BE49-F238E27FC236}">
                <a16:creationId xmlns:a16="http://schemas.microsoft.com/office/drawing/2014/main" id="{37471B37-0A24-0192-953A-FA0B2FB8AD16}"/>
              </a:ext>
            </a:extLst>
          </p:cNvPr>
          <p:cNvSpPr>
            <a:spLocks noGrp="1" noChangeArrowheads="1"/>
          </p:cNvSpPr>
          <p:nvPr>
            <p:ph type="body" idx="1"/>
          </p:nvPr>
        </p:nvSpPr>
        <p:spPr>
          <a:xfrm>
            <a:off x="914400" y="2057400"/>
            <a:ext cx="7757546" cy="2743200"/>
          </a:xfrm>
        </p:spPr>
        <p:txBody>
          <a:bodyPr/>
          <a:lstStyle/>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Timing (1)</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Report to Jacob (2)</a:t>
            </a:r>
          </a:p>
          <a:p>
            <a:pPr marL="457200" lvl="2" indent="-457200" eaLnBrk="1" hangingPunct="1">
              <a:spcBef>
                <a:spcPts val="0"/>
              </a:spcBef>
              <a:spcAft>
                <a:spcPts val="24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Jacob’s testimony (3-7)</a:t>
            </a:r>
          </a:p>
        </p:txBody>
      </p:sp>
      <p:sp>
        <p:nvSpPr>
          <p:cNvPr id="4" name="Rectangle 2">
            <a:extLst>
              <a:ext uri="{FF2B5EF4-FFF2-40B4-BE49-F238E27FC236}">
                <a16:creationId xmlns:a16="http://schemas.microsoft.com/office/drawing/2014/main" id="{1C56E36C-9286-DB81-26AE-11109A6A49DB}"/>
              </a:ext>
            </a:extLst>
          </p:cNvPr>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I. Genesis 48:1-7</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Occasion</a:t>
            </a:r>
          </a:p>
        </p:txBody>
      </p:sp>
      <p:pic>
        <p:nvPicPr>
          <p:cNvPr id="2" name="Picture 1">
            <a:extLst>
              <a:ext uri="{FF2B5EF4-FFF2-40B4-BE49-F238E27FC236}">
                <a16:creationId xmlns:a16="http://schemas.microsoft.com/office/drawing/2014/main" id="{E2C60313-99E7-DE12-0012-F10718F538B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21692803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7A9E4D-3791-1F00-CA27-C0CB0C8C310A}"/>
            </a:ext>
          </a:extLst>
        </p:cNvPr>
        <p:cNvGrpSpPr/>
        <p:nvPr/>
      </p:nvGrpSpPr>
      <p:grpSpPr>
        <a:xfrm>
          <a:off x="0" y="0"/>
          <a:ext cx="0" cy="0"/>
          <a:chOff x="0" y="0"/>
          <a:chExt cx="0" cy="0"/>
        </a:xfrm>
      </p:grpSpPr>
      <p:sp>
        <p:nvSpPr>
          <p:cNvPr id="180226" name="Rectangle 2">
            <a:extLst>
              <a:ext uri="{FF2B5EF4-FFF2-40B4-BE49-F238E27FC236}">
                <a16:creationId xmlns:a16="http://schemas.microsoft.com/office/drawing/2014/main" id="{C0325562-3B8F-0616-7CC9-73092645D5A9}"/>
              </a:ext>
            </a:extLst>
          </p:cNvPr>
          <p:cNvSpPr>
            <a:spLocks noGrp="1" noChangeArrowheads="1"/>
          </p:cNvSpPr>
          <p:nvPr>
            <p:ph type="title"/>
          </p:nvPr>
        </p:nvSpPr>
        <p:spPr>
          <a:xfrm>
            <a:off x="2395538" y="228600"/>
            <a:ext cx="7400925" cy="914400"/>
          </a:xfrm>
        </p:spPr>
        <p:txBody>
          <a:bodyPr/>
          <a:lstStyle/>
          <a:p>
            <a:pPr marL="742950" indent="-742950" algn="ctr" eaLnBrk="1" hangingPunct="1">
              <a:buClr>
                <a:srgbClr val="CC66FF"/>
              </a:buClr>
              <a:buFont typeface="+mj-lt"/>
              <a:buAutoNum type="alphaUcPeriod" startAt="3"/>
            </a:pPr>
            <a:r>
              <a:rPr lang="en-US" sz="3600" dirty="0">
                <a:effectLst>
                  <a:outerShdw blurRad="38100" dist="38100" dir="2700000" algn="tl">
                    <a:srgbClr val="000000">
                      <a:alpha val="43137"/>
                    </a:srgbClr>
                  </a:outerShdw>
                </a:effectLst>
              </a:rPr>
              <a:t>Genesis 48:3-7</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Jacob’s Testimony</a:t>
            </a:r>
          </a:p>
        </p:txBody>
      </p:sp>
      <p:sp>
        <p:nvSpPr>
          <p:cNvPr id="161795" name="Rectangle 3">
            <a:extLst>
              <a:ext uri="{FF2B5EF4-FFF2-40B4-BE49-F238E27FC236}">
                <a16:creationId xmlns:a16="http://schemas.microsoft.com/office/drawing/2014/main" id="{4267ED22-D49E-8714-14C8-FEF9B8073C65}"/>
              </a:ext>
            </a:extLst>
          </p:cNvPr>
          <p:cNvSpPr>
            <a:spLocks noGrp="1" noChangeArrowheads="1"/>
          </p:cNvSpPr>
          <p:nvPr>
            <p:ph type="body" idx="1"/>
          </p:nvPr>
        </p:nvSpPr>
        <p:spPr>
          <a:xfrm>
            <a:off x="1057275" y="2057400"/>
            <a:ext cx="7705725" cy="2013488"/>
          </a:xfrm>
        </p:spPr>
        <p:txBody>
          <a:bodyPr/>
          <a:lstStyle/>
          <a:p>
            <a:pPr marL="457200" lvl="3" indent="-457200" eaLnBrk="1" hangingPunct="1">
              <a:spcBef>
                <a:spcPts val="0"/>
              </a:spcBef>
              <a:spcAft>
                <a:spcPts val="1800"/>
              </a:spcAft>
              <a:buClr>
                <a:srgbClr val="00FF00"/>
              </a:buClr>
              <a:buFont typeface="+mj-lt"/>
              <a:buAutoNum type="arabicPeriod"/>
              <a:defRPr/>
            </a:pPr>
            <a:r>
              <a:rPr lang="en-US" dirty="0">
                <a:effectLst>
                  <a:outerShdw blurRad="38100" dist="38100" dir="2700000" algn="tl">
                    <a:srgbClr val="000000">
                      <a:alpha val="43137"/>
                    </a:srgbClr>
                  </a:outerShdw>
                </a:effectLst>
              </a:rPr>
              <a:t>God’s appearance (3)</a:t>
            </a:r>
          </a:p>
          <a:p>
            <a:pPr marL="457200" lvl="3" indent="-457200" eaLnBrk="1" hangingPunct="1">
              <a:spcBef>
                <a:spcPts val="0"/>
              </a:spcBef>
              <a:spcAft>
                <a:spcPts val="1800"/>
              </a:spcAft>
              <a:buClr>
                <a:srgbClr val="00FF00"/>
              </a:buClr>
              <a:buFont typeface="+mj-lt"/>
              <a:buAutoNum type="arabicPeriod"/>
              <a:defRPr/>
            </a:pPr>
            <a:r>
              <a:rPr lang="en-US" dirty="0">
                <a:effectLst>
                  <a:outerShdw blurRad="38100" dist="38100" dir="2700000" algn="tl">
                    <a:srgbClr val="000000">
                      <a:alpha val="43137"/>
                    </a:srgbClr>
                  </a:outerShdw>
                </a:effectLst>
              </a:rPr>
              <a:t>Abrahamic Covenant reaffirmed (4)</a:t>
            </a:r>
          </a:p>
          <a:p>
            <a:pPr marL="457200" lvl="3" indent="-457200" eaLnBrk="1" hangingPunct="1">
              <a:spcBef>
                <a:spcPts val="0"/>
              </a:spcBef>
              <a:spcAft>
                <a:spcPts val="1800"/>
              </a:spcAft>
              <a:buClr>
                <a:srgbClr val="00FF00"/>
              </a:buClr>
              <a:buFont typeface="+mj-lt"/>
              <a:buAutoNum type="arabicPeriod"/>
              <a:defRPr/>
            </a:pPr>
            <a:r>
              <a:rPr lang="en-US" dirty="0">
                <a:effectLst>
                  <a:outerShdw blurRad="38100" dist="38100" dir="2700000" algn="tl">
                    <a:srgbClr val="000000">
                      <a:alpha val="43137"/>
                    </a:srgbClr>
                  </a:outerShdw>
                </a:effectLst>
              </a:rPr>
              <a:t>Jacob’s adoptions (5)</a:t>
            </a:r>
          </a:p>
          <a:p>
            <a:pPr marL="457200" lvl="3" indent="-457200" eaLnBrk="1" hangingPunct="1">
              <a:spcBef>
                <a:spcPts val="0"/>
              </a:spcBef>
              <a:spcAft>
                <a:spcPts val="1800"/>
              </a:spcAft>
              <a:buClr>
                <a:srgbClr val="00FF00"/>
              </a:buClr>
              <a:buFont typeface="+mj-lt"/>
              <a:buAutoNum type="arabicPeriod"/>
              <a:defRPr/>
            </a:pPr>
            <a:r>
              <a:rPr lang="en-US" dirty="0">
                <a:effectLst>
                  <a:outerShdw blurRad="38100" dist="38100" dir="2700000" algn="tl">
                    <a:srgbClr val="000000">
                      <a:alpha val="43137"/>
                    </a:srgbClr>
                  </a:outerShdw>
                </a:effectLst>
              </a:rPr>
              <a:t>Joseph’s status (6)</a:t>
            </a:r>
          </a:p>
          <a:p>
            <a:pPr marL="457200" lvl="3" indent="-457200" eaLnBrk="1" hangingPunct="1">
              <a:spcBef>
                <a:spcPts val="0"/>
              </a:spcBef>
              <a:spcAft>
                <a:spcPts val="1800"/>
              </a:spcAft>
              <a:buClr>
                <a:srgbClr val="00FF00"/>
              </a:buClr>
              <a:buFont typeface="+mj-lt"/>
              <a:buAutoNum type="arabicPeriod"/>
              <a:defRPr/>
            </a:pPr>
            <a:r>
              <a:rPr lang="en-US" dirty="0">
                <a:effectLst>
                  <a:outerShdw blurRad="38100" dist="38100" dir="2700000" algn="tl">
                    <a:srgbClr val="000000">
                      <a:alpha val="43137"/>
                    </a:srgbClr>
                  </a:outerShdw>
                </a:effectLst>
              </a:rPr>
              <a:t>Rachel’s death (7)</a:t>
            </a:r>
          </a:p>
        </p:txBody>
      </p:sp>
      <p:pic>
        <p:nvPicPr>
          <p:cNvPr id="2" name="Picture 1">
            <a:extLst>
              <a:ext uri="{FF2B5EF4-FFF2-40B4-BE49-F238E27FC236}">
                <a16:creationId xmlns:a16="http://schemas.microsoft.com/office/drawing/2014/main" id="{889F6E0D-810A-EEC1-14EE-28FA0B57318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36661846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9B864A-F179-9ED0-DD71-7521005D97FA}"/>
            </a:ext>
          </a:extLst>
        </p:cNvPr>
        <p:cNvGrpSpPr/>
        <p:nvPr/>
      </p:nvGrpSpPr>
      <p:grpSpPr>
        <a:xfrm>
          <a:off x="0" y="0"/>
          <a:ext cx="0" cy="0"/>
          <a:chOff x="0" y="0"/>
          <a:chExt cx="0" cy="0"/>
        </a:xfrm>
      </p:grpSpPr>
      <p:sp>
        <p:nvSpPr>
          <p:cNvPr id="180226" name="Rectangle 2">
            <a:extLst>
              <a:ext uri="{FF2B5EF4-FFF2-40B4-BE49-F238E27FC236}">
                <a16:creationId xmlns:a16="http://schemas.microsoft.com/office/drawing/2014/main" id="{45DBB260-348F-2B80-8F8B-84271B5B9B11}"/>
              </a:ext>
            </a:extLst>
          </p:cNvPr>
          <p:cNvSpPr>
            <a:spLocks noGrp="1" noChangeArrowheads="1"/>
          </p:cNvSpPr>
          <p:nvPr>
            <p:ph type="title"/>
          </p:nvPr>
        </p:nvSpPr>
        <p:spPr>
          <a:xfrm>
            <a:off x="2395538" y="228600"/>
            <a:ext cx="7400925" cy="914400"/>
          </a:xfrm>
        </p:spPr>
        <p:txBody>
          <a:bodyPr/>
          <a:lstStyle/>
          <a:p>
            <a:pPr marL="742950" indent="-742950" algn="ctr" eaLnBrk="1" hangingPunct="1">
              <a:buClr>
                <a:srgbClr val="CC66FF"/>
              </a:buClr>
              <a:buFont typeface="+mj-lt"/>
              <a:buAutoNum type="alphaUcPeriod" startAt="3"/>
            </a:pPr>
            <a:r>
              <a:rPr lang="en-US" sz="3600" dirty="0">
                <a:effectLst>
                  <a:outerShdw blurRad="38100" dist="38100" dir="2700000" algn="tl">
                    <a:srgbClr val="000000">
                      <a:alpha val="43137"/>
                    </a:srgbClr>
                  </a:outerShdw>
                </a:effectLst>
              </a:rPr>
              <a:t>Genesis 48:3-7</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Jacob’s Testimony</a:t>
            </a:r>
          </a:p>
        </p:txBody>
      </p:sp>
      <p:sp>
        <p:nvSpPr>
          <p:cNvPr id="161795" name="Rectangle 3">
            <a:extLst>
              <a:ext uri="{FF2B5EF4-FFF2-40B4-BE49-F238E27FC236}">
                <a16:creationId xmlns:a16="http://schemas.microsoft.com/office/drawing/2014/main" id="{1889DC30-D16D-AFF0-829D-995197731E18}"/>
              </a:ext>
            </a:extLst>
          </p:cNvPr>
          <p:cNvSpPr>
            <a:spLocks noGrp="1" noChangeArrowheads="1"/>
          </p:cNvSpPr>
          <p:nvPr>
            <p:ph type="body" idx="1"/>
          </p:nvPr>
        </p:nvSpPr>
        <p:spPr>
          <a:xfrm>
            <a:off x="1057275" y="2057400"/>
            <a:ext cx="7705725" cy="2013488"/>
          </a:xfrm>
        </p:spPr>
        <p:txBody>
          <a:bodyPr/>
          <a:lstStyle/>
          <a:p>
            <a:pPr marL="457200" lvl="3" indent="-457200" eaLnBrk="1" hangingPunct="1">
              <a:spcBef>
                <a:spcPts val="0"/>
              </a:spcBef>
              <a:spcAft>
                <a:spcPts val="18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God’s appearance (3)</a:t>
            </a:r>
          </a:p>
          <a:p>
            <a:pPr marL="457200" lvl="3" indent="-457200" eaLnBrk="1" hangingPunct="1">
              <a:spcBef>
                <a:spcPts val="0"/>
              </a:spcBef>
              <a:spcAft>
                <a:spcPts val="1800"/>
              </a:spcAft>
              <a:buClr>
                <a:srgbClr val="00FF00"/>
              </a:buClr>
              <a:buFont typeface="+mj-lt"/>
              <a:buAutoNum type="arabicPeriod"/>
              <a:defRPr/>
            </a:pPr>
            <a:r>
              <a:rPr lang="en-US" dirty="0">
                <a:effectLst>
                  <a:outerShdw blurRad="38100" dist="38100" dir="2700000" algn="tl">
                    <a:srgbClr val="000000">
                      <a:alpha val="43137"/>
                    </a:srgbClr>
                  </a:outerShdw>
                </a:effectLst>
              </a:rPr>
              <a:t>Abrahamic Covenant reaffirmed (4)</a:t>
            </a:r>
          </a:p>
          <a:p>
            <a:pPr marL="457200" lvl="3" indent="-457200" eaLnBrk="1" hangingPunct="1">
              <a:spcBef>
                <a:spcPts val="0"/>
              </a:spcBef>
              <a:spcAft>
                <a:spcPts val="1800"/>
              </a:spcAft>
              <a:buClr>
                <a:srgbClr val="00FF00"/>
              </a:buClr>
              <a:buFont typeface="+mj-lt"/>
              <a:buAutoNum type="arabicPeriod"/>
              <a:defRPr/>
            </a:pPr>
            <a:r>
              <a:rPr lang="en-US" dirty="0">
                <a:effectLst>
                  <a:outerShdw blurRad="38100" dist="38100" dir="2700000" algn="tl">
                    <a:srgbClr val="000000">
                      <a:alpha val="43137"/>
                    </a:srgbClr>
                  </a:outerShdw>
                </a:effectLst>
              </a:rPr>
              <a:t>Jacob’s adoptions (5)</a:t>
            </a:r>
          </a:p>
          <a:p>
            <a:pPr marL="457200" lvl="3" indent="-457200" eaLnBrk="1" hangingPunct="1">
              <a:spcBef>
                <a:spcPts val="0"/>
              </a:spcBef>
              <a:spcAft>
                <a:spcPts val="1800"/>
              </a:spcAft>
              <a:buClr>
                <a:srgbClr val="00FF00"/>
              </a:buClr>
              <a:buFont typeface="+mj-lt"/>
              <a:buAutoNum type="arabicPeriod"/>
              <a:defRPr/>
            </a:pPr>
            <a:r>
              <a:rPr lang="en-US" dirty="0">
                <a:effectLst>
                  <a:outerShdw blurRad="38100" dist="38100" dir="2700000" algn="tl">
                    <a:srgbClr val="000000">
                      <a:alpha val="43137"/>
                    </a:srgbClr>
                  </a:outerShdw>
                </a:effectLst>
              </a:rPr>
              <a:t>Joseph’s status (6)</a:t>
            </a:r>
          </a:p>
          <a:p>
            <a:pPr marL="457200" lvl="3" indent="-457200" eaLnBrk="1" hangingPunct="1">
              <a:spcBef>
                <a:spcPts val="0"/>
              </a:spcBef>
              <a:spcAft>
                <a:spcPts val="1800"/>
              </a:spcAft>
              <a:buClr>
                <a:srgbClr val="00FF00"/>
              </a:buClr>
              <a:buFont typeface="+mj-lt"/>
              <a:buAutoNum type="arabicPeriod"/>
              <a:defRPr/>
            </a:pPr>
            <a:r>
              <a:rPr lang="en-US" dirty="0">
                <a:effectLst>
                  <a:outerShdw blurRad="38100" dist="38100" dir="2700000" algn="tl">
                    <a:srgbClr val="000000">
                      <a:alpha val="43137"/>
                    </a:srgbClr>
                  </a:outerShdw>
                </a:effectLst>
              </a:rPr>
              <a:t>Rachel’s death (7)</a:t>
            </a:r>
          </a:p>
        </p:txBody>
      </p:sp>
      <p:pic>
        <p:nvPicPr>
          <p:cNvPr id="2" name="Picture 1">
            <a:extLst>
              <a:ext uri="{FF2B5EF4-FFF2-40B4-BE49-F238E27FC236}">
                <a16:creationId xmlns:a16="http://schemas.microsoft.com/office/drawing/2014/main" id="{7FE7BF27-B123-0A82-7C3E-668DE7C507B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7098712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5" name="Rectangle 3"/>
          <p:cNvSpPr>
            <a:spLocks noGrp="1" noChangeArrowheads="1"/>
          </p:cNvSpPr>
          <p:nvPr>
            <p:ph type="body" idx="1"/>
          </p:nvPr>
        </p:nvSpPr>
        <p:spPr>
          <a:xfrm>
            <a:off x="1066800" y="1371600"/>
            <a:ext cx="6477000" cy="4419600"/>
          </a:xfrm>
        </p:spPr>
        <p:txBody>
          <a:bodyPr/>
          <a:lstStyle/>
          <a:p>
            <a:pPr marL="457200" lvl="1" indent="-457200" eaLnBrk="1" hangingPunct="1">
              <a:spcBef>
                <a:spcPts val="0"/>
              </a:spcBef>
              <a:spcAft>
                <a:spcPts val="3000"/>
              </a:spcAft>
              <a:buClr>
                <a:schemeClr val="tx2"/>
              </a:buClr>
              <a:buSzPct val="100000"/>
              <a:buFont typeface="+mj-lt"/>
              <a:buAutoNum type="romanUcPeriod" startAt="2"/>
              <a:defRPr/>
            </a:pPr>
            <a:r>
              <a:rPr lang="en-US" b="1" dirty="0">
                <a:solidFill>
                  <a:srgbClr val="FFFFCC"/>
                </a:solidFill>
                <a:effectLst>
                  <a:outerShdw blurRad="38100" dist="38100" dir="2700000" algn="tl">
                    <a:srgbClr val="000000">
                      <a:alpha val="43137"/>
                    </a:srgbClr>
                  </a:outerShdw>
                </a:effectLst>
              </a:rPr>
              <a:t>Genesis 12-50 (four people)</a:t>
            </a:r>
          </a:p>
          <a:p>
            <a:pPr marL="9144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Abraham (12:1–25:11)</a:t>
            </a:r>
          </a:p>
          <a:p>
            <a:pPr marL="9144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Isaac (25:12–26:35)</a:t>
            </a:r>
          </a:p>
          <a:p>
            <a:pPr marL="9144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Jacob (27–36)</a:t>
            </a:r>
          </a:p>
          <a:p>
            <a:pPr marL="914400" lvl="2" indent="-457200" eaLnBrk="1" hangingPunct="1">
              <a:spcBef>
                <a:spcPts val="0"/>
              </a:spcBef>
              <a:spcAft>
                <a:spcPts val="30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Joseph (37–50) </a:t>
            </a:r>
          </a:p>
        </p:txBody>
      </p:sp>
      <p:sp>
        <p:nvSpPr>
          <p:cNvPr id="7" name="Rectangle 2050">
            <a:extLst>
              <a:ext uri="{FF2B5EF4-FFF2-40B4-BE49-F238E27FC236}">
                <a16:creationId xmlns:a16="http://schemas.microsoft.com/office/drawing/2014/main" id="{82F6E191-4850-492E-80EC-DCA9B0ADC8BB}"/>
              </a:ext>
            </a:extLst>
          </p:cNvPr>
          <p:cNvSpPr>
            <a:spLocks noGrp="1" noChangeArrowheads="1"/>
          </p:cNvSpPr>
          <p:nvPr>
            <p:ph type="title"/>
          </p:nvPr>
        </p:nvSpPr>
        <p:spPr>
          <a:xfrm>
            <a:off x="3924300" y="228600"/>
            <a:ext cx="4343400" cy="914400"/>
          </a:xfrm>
        </p:spPr>
        <p:txBody>
          <a:bodyPr/>
          <a:lstStyle/>
          <a:p>
            <a:pPr algn="ctr" eaLnBrk="1" hangingPunct="1"/>
            <a:r>
              <a:rPr lang="en-US" sz="3600" dirty="0"/>
              <a:t>GENESIS STRUCTURE</a:t>
            </a:r>
          </a:p>
        </p:txBody>
      </p:sp>
      <p:pic>
        <p:nvPicPr>
          <p:cNvPr id="8" name="Picture 4" descr="5 Bible Lessons to Learn From the Book of Genesis | Jack Wellman">
            <a:extLst>
              <a:ext uri="{FF2B5EF4-FFF2-40B4-BE49-F238E27FC236}">
                <a16:creationId xmlns:a16="http://schemas.microsoft.com/office/drawing/2014/main" id="{39237039-C3D8-40A9-89D9-6312DC926CD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708955" y="2286000"/>
            <a:ext cx="3432433" cy="2286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F8F7F49B-01B0-4DFB-8914-3EF5260CE88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15600" y="152400"/>
            <a:ext cx="1074928" cy="914400"/>
          </a:xfrm>
          <a:prstGeom prst="rect">
            <a:avLst/>
          </a:prstGeom>
        </p:spPr>
      </p:pic>
    </p:spTree>
    <p:extLst>
      <p:ext uri="{BB962C8B-B14F-4D97-AF65-F5344CB8AC3E}">
        <p14:creationId xmlns:p14="http://schemas.microsoft.com/office/powerpoint/2010/main" val="14617528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E5BBD5C-84E2-C91A-CF0F-68DF8FE787E5}"/>
              </a:ext>
            </a:extLst>
          </p:cNvPr>
          <p:cNvPicPr>
            <a:picLocks noChangeAspect="1"/>
          </p:cNvPicPr>
          <p:nvPr/>
        </p:nvPicPr>
        <p:blipFill>
          <a:blip r:embed="rId2"/>
          <a:stretch>
            <a:fillRect/>
          </a:stretch>
        </p:blipFill>
        <p:spPr>
          <a:xfrm>
            <a:off x="0" y="0"/>
            <a:ext cx="12192000" cy="6857999"/>
          </a:xfrm>
          <a:prstGeom prst="rect">
            <a:avLst/>
          </a:prstGeom>
        </p:spPr>
      </p:pic>
      <p:sp>
        <p:nvSpPr>
          <p:cNvPr id="38914" name="Rectangle 3">
            <a:extLst>
              <a:ext uri="{FF2B5EF4-FFF2-40B4-BE49-F238E27FC236}">
                <a16:creationId xmlns:a16="http://schemas.microsoft.com/office/drawing/2014/main" id="{72F1D0A4-B466-40F2-9DC5-B2CC8E1FF1BA}"/>
              </a:ext>
            </a:extLst>
          </p:cNvPr>
          <p:cNvSpPr>
            <a:spLocks noChangeArrowheads="1"/>
          </p:cNvSpPr>
          <p:nvPr/>
        </p:nvSpPr>
        <p:spPr bwMode="auto">
          <a:xfrm>
            <a:off x="609600" y="0"/>
            <a:ext cx="10972800" cy="4462760"/>
          </a:xfrm>
          <a:prstGeom prst="rect">
            <a:avLst/>
          </a:prstGeom>
          <a:noFill/>
          <a:ln>
            <a:noFill/>
          </a:ln>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lnSpc>
                <a:spcPct val="90000"/>
              </a:lnSpc>
              <a:spcBef>
                <a:spcPts val="0"/>
              </a:spcBef>
              <a:spcAft>
                <a:spcPts val="1200"/>
              </a:spcAft>
              <a:buClr>
                <a:srgbClr val="00FFFF"/>
              </a:buClr>
              <a:buSzPct val="75000"/>
              <a:defRPr/>
            </a:pPr>
            <a:r>
              <a:rPr lang="en-US" sz="4000" dirty="0">
                <a:solidFill>
                  <a:srgbClr val="00FFFF"/>
                </a:solidFill>
                <a:effectLst>
                  <a:outerShdw blurRad="38100" dist="38100" dir="2700000" algn="tl">
                    <a:srgbClr val="000000"/>
                  </a:outerShdw>
                </a:effectLst>
                <a:latin typeface="Calibri" panose="020F0502020204030204" pitchFamily="34" charset="0"/>
                <a:cs typeface="Calibri" panose="020F0502020204030204" pitchFamily="34" charset="0"/>
              </a:rPr>
              <a:t>2 Peter 1:3-4</a:t>
            </a:r>
          </a:p>
          <a:p>
            <a:pPr algn="just">
              <a:spcAft>
                <a:spcPts val="0"/>
              </a:spcAft>
              <a:defRPr/>
            </a:pPr>
            <a:r>
              <a:rPr lang="en-US" sz="3400" kern="0" dirty="0">
                <a:solidFill>
                  <a:srgbClr val="FFFFFF"/>
                </a:solidFill>
                <a:effectLst>
                  <a:outerShdw blurRad="38100" dist="38100" dir="2700000" algn="tl">
                    <a:srgbClr val="000000">
                      <a:alpha val="43137"/>
                    </a:srgbClr>
                  </a:outerShdw>
                </a:effectLst>
                <a:latin typeface="Calibri" panose="020F0502020204030204" pitchFamily="34" charset="0"/>
                <a:cs typeface="+mn-cs"/>
              </a:rPr>
              <a:t>“</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 </a:t>
            </a:r>
            <a:r>
              <a:rPr lang="en-US" sz="3400" kern="0" dirty="0">
                <a:solidFill>
                  <a:srgbClr val="FFFFFF"/>
                </a:solidFill>
                <a:effectLst>
                  <a:outerShdw blurRad="38100" dist="38100" dir="2700000" algn="tl">
                    <a:srgbClr val="000000">
                      <a:alpha val="43137"/>
                    </a:srgbClr>
                  </a:outerShdw>
                </a:effectLst>
                <a:latin typeface="Calibri" panose="020F0502020204030204" pitchFamily="34" charset="0"/>
                <a:cs typeface="+mn-cs"/>
              </a:rPr>
              <a:t>Seeing that His divine power has granted to us </a:t>
            </a:r>
            <a:r>
              <a:rPr lang="en-US" sz="3400" b="1" u="sng" kern="0" dirty="0">
                <a:solidFill>
                  <a:srgbClr val="FFFFCC"/>
                </a:solidFill>
                <a:effectLst>
                  <a:outerShdw blurRad="38100" dist="38100" dir="2700000" algn="tl">
                    <a:srgbClr val="000000">
                      <a:alpha val="43137"/>
                    </a:srgbClr>
                  </a:outerShdw>
                </a:effectLst>
                <a:latin typeface="Calibri" panose="020F0502020204030204" pitchFamily="34" charset="0"/>
                <a:cs typeface="+mn-cs"/>
              </a:rPr>
              <a:t>everything</a:t>
            </a:r>
            <a:r>
              <a:rPr lang="en-US" sz="3400" kern="0" dirty="0">
                <a:solidFill>
                  <a:srgbClr val="FFFFFF"/>
                </a:solidFill>
                <a:effectLst>
                  <a:outerShdw blurRad="38100" dist="38100" dir="2700000" algn="tl">
                    <a:srgbClr val="000000">
                      <a:alpha val="43137"/>
                    </a:srgbClr>
                  </a:outerShdw>
                </a:effectLst>
                <a:latin typeface="Calibri" panose="020F0502020204030204" pitchFamily="34" charset="0"/>
                <a:cs typeface="+mn-cs"/>
              </a:rPr>
              <a:t> pertaining to life and godliness, through the true knowledge of Him who called us by His own glory and excellence.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4</a:t>
            </a:r>
            <a:r>
              <a:rPr lang="en-US" sz="3400" kern="0" dirty="0">
                <a:solidFill>
                  <a:srgbClr val="FFFFFF"/>
                </a:solidFill>
                <a:effectLst>
                  <a:outerShdw blurRad="38100" dist="38100" dir="2700000" algn="tl">
                    <a:srgbClr val="000000">
                      <a:alpha val="43137"/>
                    </a:srgbClr>
                  </a:outerShdw>
                </a:effectLst>
                <a:latin typeface="Calibri" panose="020F0502020204030204" pitchFamily="34" charset="0"/>
                <a:cs typeface="+mn-cs"/>
              </a:rPr>
              <a:t>For by these He has granted to us His precious and magnificent </a:t>
            </a:r>
            <a:r>
              <a:rPr lang="en-US" sz="3400" b="1" u="sng" kern="0" dirty="0">
                <a:solidFill>
                  <a:srgbClr val="FFFFCC"/>
                </a:solidFill>
                <a:effectLst>
                  <a:outerShdw blurRad="38100" dist="38100" dir="2700000" algn="tl">
                    <a:srgbClr val="000000">
                      <a:alpha val="43137"/>
                    </a:srgbClr>
                  </a:outerShdw>
                </a:effectLst>
                <a:latin typeface="Calibri" panose="020F0502020204030204" pitchFamily="34" charset="0"/>
                <a:cs typeface="+mn-cs"/>
              </a:rPr>
              <a:t>promises</a:t>
            </a:r>
            <a:r>
              <a:rPr lang="en-US" sz="3400" kern="0" dirty="0">
                <a:solidFill>
                  <a:srgbClr val="FFFFFF"/>
                </a:solidFill>
                <a:effectLst>
                  <a:outerShdw blurRad="38100" dist="38100" dir="2700000" algn="tl">
                    <a:srgbClr val="000000">
                      <a:alpha val="43137"/>
                    </a:srgbClr>
                  </a:outerShdw>
                </a:effectLst>
                <a:latin typeface="Calibri" panose="020F0502020204030204" pitchFamily="34" charset="0"/>
                <a:cs typeface="+mn-cs"/>
              </a:rPr>
              <a:t>, so that by them you may become partakers of </a:t>
            </a:r>
            <a:r>
              <a:rPr lang="en-US" sz="3400" i="1" kern="0" dirty="0">
                <a:solidFill>
                  <a:srgbClr val="FFFFFF"/>
                </a:solidFill>
                <a:effectLst>
                  <a:outerShdw blurRad="38100" dist="38100" dir="2700000" algn="tl">
                    <a:srgbClr val="000000">
                      <a:alpha val="43137"/>
                    </a:srgbClr>
                  </a:outerShdw>
                </a:effectLst>
                <a:latin typeface="Calibri" panose="020F0502020204030204" pitchFamily="34" charset="0"/>
                <a:cs typeface="+mn-cs"/>
              </a:rPr>
              <a:t>the</a:t>
            </a:r>
            <a:r>
              <a:rPr lang="en-US" sz="3400" kern="0" dirty="0">
                <a:solidFill>
                  <a:srgbClr val="FFFFFF"/>
                </a:solidFill>
                <a:effectLst>
                  <a:outerShdw blurRad="38100" dist="38100" dir="2700000" algn="tl">
                    <a:srgbClr val="000000">
                      <a:alpha val="43137"/>
                    </a:srgbClr>
                  </a:outerShdw>
                </a:effectLst>
                <a:latin typeface="Calibri" panose="020F0502020204030204" pitchFamily="34" charset="0"/>
                <a:cs typeface="+mn-cs"/>
              </a:rPr>
              <a:t> divine nature, having escaped the corruption that is in the world by lust.”</a:t>
            </a:r>
            <a:endParaRPr lang="en-US" sz="3400" dirty="0">
              <a:solidFill>
                <a:srgbClr val="3333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94125561"/>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728C1AF-173A-4D33-1B19-3035C1DC09C3}"/>
              </a:ext>
            </a:extLst>
          </p:cNvPr>
          <p:cNvPicPr>
            <a:picLocks noChangeAspect="1"/>
          </p:cNvPicPr>
          <p:nvPr/>
        </p:nvPicPr>
        <p:blipFill>
          <a:blip r:embed="rId2"/>
          <a:stretch>
            <a:fillRect/>
          </a:stretch>
        </p:blipFill>
        <p:spPr>
          <a:xfrm>
            <a:off x="0" y="0"/>
            <a:ext cx="12192000" cy="6857999"/>
          </a:xfrm>
          <a:prstGeom prst="rect">
            <a:avLst/>
          </a:prstGeom>
        </p:spPr>
      </p:pic>
      <p:sp>
        <p:nvSpPr>
          <p:cNvPr id="3" name="Content Placeholder 2">
            <a:extLst>
              <a:ext uri="{FF2B5EF4-FFF2-40B4-BE49-F238E27FC236}">
                <a16:creationId xmlns:a16="http://schemas.microsoft.com/office/drawing/2014/main" id="{725A3110-A068-4C56-85E8-E67E2BAF746D}"/>
              </a:ext>
            </a:extLst>
          </p:cNvPr>
          <p:cNvSpPr>
            <a:spLocks noGrp="1"/>
          </p:cNvSpPr>
          <p:nvPr>
            <p:ph idx="1"/>
          </p:nvPr>
        </p:nvSpPr>
        <p:spPr>
          <a:xfrm>
            <a:off x="609600" y="0"/>
            <a:ext cx="10972800" cy="4114800"/>
          </a:xfrm>
        </p:spPr>
        <p:txBody>
          <a:bodyPr/>
          <a:lstStyle/>
          <a:p>
            <a:pPr algn="ctr">
              <a:spcBef>
                <a:spcPts val="0"/>
              </a:spcBef>
              <a:spcAft>
                <a:spcPts val="1200"/>
              </a:spcAft>
              <a:buNone/>
              <a:defRPr/>
            </a:pPr>
            <a:r>
              <a:rPr lang="en-US" sz="3600" dirty="0"/>
              <a:t>	</a:t>
            </a:r>
            <a:r>
              <a:rPr lang="en-US" altLang="en-US" sz="4000" kern="1200" dirty="0">
                <a:solidFill>
                  <a:srgbClr val="00FFFF"/>
                </a:solidFill>
                <a:cs typeface="Calibri" panose="020F0502020204030204" pitchFamily="34" charset="0"/>
              </a:rPr>
              <a:t>2 Timothy 3:16-17</a:t>
            </a:r>
          </a:p>
          <a:p>
            <a:pPr marL="0" indent="0" algn="just">
              <a:spcBef>
                <a:spcPts val="0"/>
              </a:spcBef>
              <a:buNone/>
              <a:defRPr/>
            </a:pPr>
            <a:r>
              <a:rPr lang="en-US" sz="3400" dirty="0"/>
              <a:t>“</a:t>
            </a:r>
            <a:r>
              <a:rPr lang="en-US" sz="3400" baseline="30000" dirty="0"/>
              <a:t>16</a:t>
            </a:r>
            <a:r>
              <a:rPr lang="en-US" sz="3400" dirty="0"/>
              <a:t> All </a:t>
            </a:r>
            <a:r>
              <a:rPr lang="en-US" sz="3400" b="1" u="sng" dirty="0">
                <a:solidFill>
                  <a:srgbClr val="FFFFCC"/>
                </a:solidFill>
              </a:rPr>
              <a:t>Scripture</a:t>
            </a:r>
            <a:r>
              <a:rPr lang="en-US" sz="3400" dirty="0"/>
              <a:t> is inspired by God and profitable for teaching, for reproof, for correction, for training in righteousness; </a:t>
            </a:r>
            <a:r>
              <a:rPr lang="en-US" sz="3400" baseline="30000" dirty="0"/>
              <a:t>17 </a:t>
            </a:r>
            <a:r>
              <a:rPr lang="en-US" sz="3400" dirty="0"/>
              <a:t>so that the man of God may be adequate, equipped for </a:t>
            </a:r>
            <a:r>
              <a:rPr lang="en-US" sz="3400" b="1" u="sng" dirty="0">
                <a:solidFill>
                  <a:srgbClr val="FFFFCC"/>
                </a:solidFill>
              </a:rPr>
              <a:t>every</a:t>
            </a:r>
            <a:r>
              <a:rPr lang="en-US" sz="3400" dirty="0"/>
              <a:t> good work.”</a:t>
            </a:r>
          </a:p>
        </p:txBody>
      </p:sp>
      <p:pic>
        <p:nvPicPr>
          <p:cNvPr id="5" name="Picture 4">
            <a:extLst>
              <a:ext uri="{FF2B5EF4-FFF2-40B4-BE49-F238E27FC236}">
                <a16:creationId xmlns:a16="http://schemas.microsoft.com/office/drawing/2014/main" id="{C566067A-84AE-C22F-5207-B3E32C4F7ED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471842" y="3048000"/>
            <a:ext cx="3248316" cy="1828800"/>
          </a:xfrm>
          <a:prstGeom prst="rect">
            <a:avLst/>
          </a:prstGeom>
        </p:spPr>
      </p:pic>
    </p:spTree>
    <p:extLst>
      <p:ext uri="{BB962C8B-B14F-4D97-AF65-F5344CB8AC3E}">
        <p14:creationId xmlns:p14="http://schemas.microsoft.com/office/powerpoint/2010/main" val="2361251439"/>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3D62BAD-520A-41BA-8155-691A5472AAAF}"/>
              </a:ext>
            </a:extLst>
          </p:cNvPr>
          <p:cNvPicPr>
            <a:picLocks noChangeAspect="1"/>
          </p:cNvPicPr>
          <p:nvPr/>
        </p:nvPicPr>
        <p:blipFill>
          <a:blip r:embed="rId2"/>
          <a:stretch>
            <a:fillRect/>
          </a:stretch>
        </p:blipFill>
        <p:spPr>
          <a:xfrm>
            <a:off x="3303790" y="21041"/>
            <a:ext cx="5584420" cy="6815919"/>
          </a:xfrm>
          <a:prstGeom prst="rect">
            <a:avLst/>
          </a:prstGeom>
        </p:spPr>
      </p:pic>
    </p:spTree>
    <p:extLst>
      <p:ext uri="{BB962C8B-B14F-4D97-AF65-F5344CB8AC3E}">
        <p14:creationId xmlns:p14="http://schemas.microsoft.com/office/powerpoint/2010/main" val="142290634"/>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0" y="0"/>
            <a:ext cx="12191999" cy="6858000"/>
          </a:xfrm>
          <a:prstGeom prst="rect">
            <a:avLst/>
          </a:prstGeom>
        </p:spPr>
      </p:pic>
      <p:sp>
        <p:nvSpPr>
          <p:cNvPr id="134147" name="Rectangle 1"/>
          <p:cNvSpPr>
            <a:spLocks noChangeArrowheads="1"/>
          </p:cNvSpPr>
          <p:nvPr/>
        </p:nvSpPr>
        <p:spPr bwMode="auto">
          <a:xfrm>
            <a:off x="600075" y="0"/>
            <a:ext cx="10982325" cy="2600712"/>
          </a:xfrm>
          <a:prstGeom prst="rect">
            <a:avLst/>
          </a:prstGeom>
          <a:noFill/>
          <a:ln w="28575">
            <a:noFill/>
            <a:miter lim="800000"/>
            <a:headEnd/>
            <a:tailEnd/>
          </a:ln>
        </p:spPr>
        <p:txBody>
          <a:bodyPr wrap="square">
            <a:spAutoFit/>
          </a:bodyPr>
          <a:lstStyle/>
          <a:p>
            <a:pPr algn="ctr" defTabSz="685800" eaLnBrk="0" hangingPunct="0">
              <a:spcAft>
                <a:spcPts val="1200"/>
              </a:spcAft>
              <a:buClr>
                <a:schemeClr val="tx2"/>
              </a:buClr>
              <a:buSzPct val="75000"/>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Ephesians 1:3</a:t>
            </a:r>
          </a:p>
          <a:p>
            <a:pPr algn="just">
              <a:spcBef>
                <a:spcPts val="0"/>
              </a:spcBef>
              <a:spcAft>
                <a:spcPts val="0"/>
              </a:spcAft>
            </a:pPr>
            <a:r>
              <a:rPr lang="en-US" altLang="en-US" sz="3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Blessed </a:t>
            </a:r>
            <a:r>
              <a:rPr lang="en-US" sz="3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 God and Father of our Lord Jesus Christ, who has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blessed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us with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every spiritual blessing in the heavenly places in Christ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endParaRPr lang="en-US" altLang="en-US" sz="3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D985468C-6D5A-447D-8588-AC1E3794377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23344" y="2971800"/>
            <a:ext cx="2745312" cy="1828800"/>
          </a:xfrm>
          <a:prstGeom prst="rect">
            <a:avLst/>
          </a:prstGeom>
        </p:spPr>
      </p:pic>
    </p:spTree>
    <p:extLst>
      <p:ext uri="{BB962C8B-B14F-4D97-AF65-F5344CB8AC3E}">
        <p14:creationId xmlns:p14="http://schemas.microsoft.com/office/powerpoint/2010/main" val="37992737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C:\Users\BulloKr\AppData\Local\Microsoft\Windows\Temporary Internet Files\Content.IE5\PONOXAD0\MP900382922[1].jpg">
            <a:extLst>
              <a:ext uri="{FF2B5EF4-FFF2-40B4-BE49-F238E27FC236}">
                <a16:creationId xmlns:a16="http://schemas.microsoft.com/office/drawing/2014/main" id="{262D227C-7ABB-4FAE-81CF-0276FD57ABE8}"/>
              </a:ext>
            </a:extLst>
          </p:cNvPr>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3124201" y="1143001"/>
            <a:ext cx="6335713" cy="4525963"/>
          </a:xfrm>
        </p:spPr>
      </p:pic>
      <p:pic>
        <p:nvPicPr>
          <p:cNvPr id="26627" name="Picture 2" descr="C:\Users\BulloKr\AppData\Local\Microsoft\Windows\Temporary Internet Files\Content.Outlook\N34490JH\image (2).jpg">
            <a:extLst>
              <a:ext uri="{FF2B5EF4-FFF2-40B4-BE49-F238E27FC236}">
                <a16:creationId xmlns:a16="http://schemas.microsoft.com/office/drawing/2014/main" id="{1D34D6F6-82FD-481C-8B43-412F426B3DC7}"/>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905000" y="190500"/>
            <a:ext cx="8382000"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val 7">
            <a:extLst>
              <a:ext uri="{FF2B5EF4-FFF2-40B4-BE49-F238E27FC236}">
                <a16:creationId xmlns:a16="http://schemas.microsoft.com/office/drawing/2014/main" id="{DC8996D7-A86C-4331-AE72-DE6BCD508FEC}"/>
              </a:ext>
            </a:extLst>
          </p:cNvPr>
          <p:cNvSpPr>
            <a:spLocks noChangeArrowheads="1"/>
          </p:cNvSpPr>
          <p:nvPr/>
        </p:nvSpPr>
        <p:spPr bwMode="auto">
          <a:xfrm>
            <a:off x="3962400" y="3581400"/>
            <a:ext cx="1632744" cy="685800"/>
          </a:xfrm>
          <a:prstGeom prst="ellipse">
            <a:avLst/>
          </a:prstGeom>
          <a:noFill/>
          <a:ln w="7620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45950701"/>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8D3EE0A-9A95-4956-A923-AA1FC9C01483}"/>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p:spPr>
      </p:pic>
      <p:sp>
        <p:nvSpPr>
          <p:cNvPr id="134147" name="Rectangle 1"/>
          <p:cNvSpPr>
            <a:spLocks noChangeArrowheads="1"/>
          </p:cNvSpPr>
          <p:nvPr/>
        </p:nvSpPr>
        <p:spPr bwMode="auto">
          <a:xfrm>
            <a:off x="609600" y="0"/>
            <a:ext cx="10972800" cy="2600712"/>
          </a:xfrm>
          <a:prstGeom prst="rect">
            <a:avLst/>
          </a:prstGeom>
          <a:noFill/>
          <a:ln w="28575">
            <a:noFill/>
            <a:miter lim="800000"/>
            <a:headEnd/>
            <a:tailEnd/>
          </a:ln>
        </p:spPr>
        <p:txBody>
          <a:bodyPr wrap="square">
            <a:spAutoFit/>
          </a:bodyPr>
          <a:lstStyle/>
          <a:p>
            <a:pPr algn="ctr" defTabSz="685800" eaLnBrk="0" hangingPunct="0">
              <a:spcAft>
                <a:spcPts val="1200"/>
              </a:spcAft>
              <a:buClr>
                <a:schemeClr val="tx2"/>
              </a:buClr>
              <a:buSzPct val="75000"/>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Revelation 2:9</a:t>
            </a:r>
          </a:p>
          <a:p>
            <a:pPr algn="just">
              <a:spcBef>
                <a:spcPts val="600"/>
              </a:spcBef>
              <a:spcAft>
                <a:spcPts val="600"/>
              </a:spcAft>
            </a:pPr>
            <a:r>
              <a:rPr lang="en-US" altLang="en-US" sz="3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 know your tribulation and your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poverty</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(but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you are rich</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the blasphemy by those who say they are Jews and are not, but are a synagogue of Satan.”</a:t>
            </a:r>
            <a:endParaRPr lang="en-US" altLang="en-US" sz="3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1C011197-2529-438F-AF71-1C226654E60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85211" y="3200400"/>
            <a:ext cx="2821578" cy="1645920"/>
          </a:xfrm>
          <a:prstGeom prst="rect">
            <a:avLst/>
          </a:prstGeom>
        </p:spPr>
      </p:pic>
    </p:spTree>
    <p:extLst>
      <p:ext uri="{BB962C8B-B14F-4D97-AF65-F5344CB8AC3E}">
        <p14:creationId xmlns:p14="http://schemas.microsoft.com/office/powerpoint/2010/main" val="3478616863"/>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6AA813-D12B-5766-F024-25C7069C360B}"/>
            </a:ext>
          </a:extLst>
        </p:cNvPr>
        <p:cNvGrpSpPr/>
        <p:nvPr/>
      </p:nvGrpSpPr>
      <p:grpSpPr>
        <a:xfrm>
          <a:off x="0" y="0"/>
          <a:ext cx="0" cy="0"/>
          <a:chOff x="0" y="0"/>
          <a:chExt cx="0" cy="0"/>
        </a:xfrm>
      </p:grpSpPr>
      <p:sp>
        <p:nvSpPr>
          <p:cNvPr id="180226" name="Rectangle 2">
            <a:extLst>
              <a:ext uri="{FF2B5EF4-FFF2-40B4-BE49-F238E27FC236}">
                <a16:creationId xmlns:a16="http://schemas.microsoft.com/office/drawing/2014/main" id="{5A6CB45E-6B7A-92EB-ED1E-F986BBF0D3D8}"/>
              </a:ext>
            </a:extLst>
          </p:cNvPr>
          <p:cNvSpPr>
            <a:spLocks noGrp="1" noChangeArrowheads="1"/>
          </p:cNvSpPr>
          <p:nvPr>
            <p:ph type="title"/>
          </p:nvPr>
        </p:nvSpPr>
        <p:spPr>
          <a:xfrm>
            <a:off x="2395538" y="228600"/>
            <a:ext cx="7400925" cy="914400"/>
          </a:xfrm>
        </p:spPr>
        <p:txBody>
          <a:bodyPr/>
          <a:lstStyle/>
          <a:p>
            <a:pPr marL="742950" indent="-742950" algn="ctr" eaLnBrk="1" hangingPunct="1">
              <a:buClr>
                <a:srgbClr val="CC66FF"/>
              </a:buClr>
              <a:buFont typeface="+mj-lt"/>
              <a:buAutoNum type="alphaUcPeriod" startAt="3"/>
            </a:pPr>
            <a:r>
              <a:rPr lang="en-US" sz="3600" dirty="0">
                <a:effectLst>
                  <a:outerShdw blurRad="38100" dist="38100" dir="2700000" algn="tl">
                    <a:srgbClr val="000000">
                      <a:alpha val="43137"/>
                    </a:srgbClr>
                  </a:outerShdw>
                </a:effectLst>
              </a:rPr>
              <a:t>Genesis 48:3-7</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Jacob’s Testimony</a:t>
            </a:r>
          </a:p>
        </p:txBody>
      </p:sp>
      <p:sp>
        <p:nvSpPr>
          <p:cNvPr id="161795" name="Rectangle 3">
            <a:extLst>
              <a:ext uri="{FF2B5EF4-FFF2-40B4-BE49-F238E27FC236}">
                <a16:creationId xmlns:a16="http://schemas.microsoft.com/office/drawing/2014/main" id="{460224AE-3AD9-EDF9-95DA-DC52A1CD1D62}"/>
              </a:ext>
            </a:extLst>
          </p:cNvPr>
          <p:cNvSpPr>
            <a:spLocks noGrp="1" noChangeArrowheads="1"/>
          </p:cNvSpPr>
          <p:nvPr>
            <p:ph type="body" idx="1"/>
          </p:nvPr>
        </p:nvSpPr>
        <p:spPr>
          <a:xfrm>
            <a:off x="1057275" y="2057400"/>
            <a:ext cx="7705725" cy="2013488"/>
          </a:xfrm>
        </p:spPr>
        <p:txBody>
          <a:bodyPr/>
          <a:lstStyle/>
          <a:p>
            <a:pPr marL="457200" lvl="3" indent="-457200" eaLnBrk="1" hangingPunct="1">
              <a:spcBef>
                <a:spcPts val="0"/>
              </a:spcBef>
              <a:spcAft>
                <a:spcPts val="1800"/>
              </a:spcAft>
              <a:buClr>
                <a:srgbClr val="00FF00"/>
              </a:buClr>
              <a:buFont typeface="+mj-lt"/>
              <a:buAutoNum type="arabicPeriod"/>
              <a:defRPr/>
            </a:pPr>
            <a:r>
              <a:rPr lang="en-US" dirty="0">
                <a:effectLst>
                  <a:outerShdw blurRad="38100" dist="38100" dir="2700000" algn="tl">
                    <a:srgbClr val="000000">
                      <a:alpha val="43137"/>
                    </a:srgbClr>
                  </a:outerShdw>
                </a:effectLst>
              </a:rPr>
              <a:t>God’s appearance (3)</a:t>
            </a:r>
          </a:p>
          <a:p>
            <a:pPr marL="457200" lvl="3" indent="-457200" eaLnBrk="1" hangingPunct="1">
              <a:spcBef>
                <a:spcPts val="0"/>
              </a:spcBef>
              <a:spcAft>
                <a:spcPts val="18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Abrahamic Covenant reaffirmed (4)</a:t>
            </a:r>
          </a:p>
          <a:p>
            <a:pPr marL="457200" lvl="3" indent="-457200" eaLnBrk="1" hangingPunct="1">
              <a:spcBef>
                <a:spcPts val="0"/>
              </a:spcBef>
              <a:spcAft>
                <a:spcPts val="1800"/>
              </a:spcAft>
              <a:buClr>
                <a:srgbClr val="00FF00"/>
              </a:buClr>
              <a:buFont typeface="+mj-lt"/>
              <a:buAutoNum type="arabicPeriod"/>
              <a:defRPr/>
            </a:pPr>
            <a:r>
              <a:rPr lang="en-US" dirty="0">
                <a:effectLst>
                  <a:outerShdw blurRad="38100" dist="38100" dir="2700000" algn="tl">
                    <a:srgbClr val="000000">
                      <a:alpha val="43137"/>
                    </a:srgbClr>
                  </a:outerShdw>
                </a:effectLst>
              </a:rPr>
              <a:t>Jacob’s adoptions (5)</a:t>
            </a:r>
          </a:p>
          <a:p>
            <a:pPr marL="457200" lvl="3" indent="-457200" eaLnBrk="1" hangingPunct="1">
              <a:spcBef>
                <a:spcPts val="0"/>
              </a:spcBef>
              <a:spcAft>
                <a:spcPts val="1800"/>
              </a:spcAft>
              <a:buClr>
                <a:srgbClr val="00FF00"/>
              </a:buClr>
              <a:buFont typeface="+mj-lt"/>
              <a:buAutoNum type="arabicPeriod"/>
              <a:defRPr/>
            </a:pPr>
            <a:r>
              <a:rPr lang="en-US" dirty="0">
                <a:effectLst>
                  <a:outerShdw blurRad="38100" dist="38100" dir="2700000" algn="tl">
                    <a:srgbClr val="000000">
                      <a:alpha val="43137"/>
                    </a:srgbClr>
                  </a:outerShdw>
                </a:effectLst>
              </a:rPr>
              <a:t>Joseph’s status (6)</a:t>
            </a:r>
          </a:p>
          <a:p>
            <a:pPr marL="457200" lvl="3" indent="-457200" eaLnBrk="1" hangingPunct="1">
              <a:spcBef>
                <a:spcPts val="0"/>
              </a:spcBef>
              <a:spcAft>
                <a:spcPts val="1800"/>
              </a:spcAft>
              <a:buClr>
                <a:srgbClr val="00FF00"/>
              </a:buClr>
              <a:buFont typeface="+mj-lt"/>
              <a:buAutoNum type="arabicPeriod"/>
              <a:defRPr/>
            </a:pPr>
            <a:r>
              <a:rPr lang="en-US" dirty="0">
                <a:effectLst>
                  <a:outerShdw blurRad="38100" dist="38100" dir="2700000" algn="tl">
                    <a:srgbClr val="000000">
                      <a:alpha val="43137"/>
                    </a:srgbClr>
                  </a:outerShdw>
                </a:effectLst>
              </a:rPr>
              <a:t>Rachel’s death (7)</a:t>
            </a:r>
          </a:p>
        </p:txBody>
      </p:sp>
      <p:pic>
        <p:nvPicPr>
          <p:cNvPr id="2" name="Picture 1">
            <a:extLst>
              <a:ext uri="{FF2B5EF4-FFF2-40B4-BE49-F238E27FC236}">
                <a16:creationId xmlns:a16="http://schemas.microsoft.com/office/drawing/2014/main" id="{859F7E13-4905-AF20-6C3F-E79FA58B65C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26795010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BDDB07-879D-2831-FFBC-B22BDE36A118}"/>
            </a:ext>
          </a:extLst>
        </p:cNvPr>
        <p:cNvGrpSpPr/>
        <p:nvPr/>
      </p:nvGrpSpPr>
      <p:grpSpPr>
        <a:xfrm>
          <a:off x="0" y="0"/>
          <a:ext cx="0" cy="0"/>
          <a:chOff x="0" y="0"/>
          <a:chExt cx="0" cy="0"/>
        </a:xfrm>
      </p:grpSpPr>
      <p:sp>
        <p:nvSpPr>
          <p:cNvPr id="180226" name="Rectangle 2">
            <a:extLst>
              <a:ext uri="{FF2B5EF4-FFF2-40B4-BE49-F238E27FC236}">
                <a16:creationId xmlns:a16="http://schemas.microsoft.com/office/drawing/2014/main" id="{11D95393-FEDC-75DC-4C05-5B9055EF0B68}"/>
              </a:ext>
            </a:extLst>
          </p:cNvPr>
          <p:cNvSpPr>
            <a:spLocks noGrp="1" noChangeArrowheads="1"/>
          </p:cNvSpPr>
          <p:nvPr>
            <p:ph type="title"/>
          </p:nvPr>
        </p:nvSpPr>
        <p:spPr>
          <a:xfrm>
            <a:off x="2395538" y="228600"/>
            <a:ext cx="7400925" cy="914400"/>
          </a:xfrm>
        </p:spPr>
        <p:txBody>
          <a:bodyPr/>
          <a:lstStyle/>
          <a:p>
            <a:pPr marL="742950" indent="-742950" algn="ctr" eaLnBrk="1" hangingPunct="1">
              <a:buClr>
                <a:srgbClr val="00FF00"/>
              </a:buClr>
              <a:buFont typeface="+mj-lt"/>
              <a:buAutoNum type="arabicPeriod" startAt="2"/>
            </a:pPr>
            <a:r>
              <a:rPr lang="en-US" sz="3600" dirty="0">
                <a:effectLst>
                  <a:outerShdw blurRad="38100" dist="38100" dir="2700000" algn="tl">
                    <a:srgbClr val="000000">
                      <a:alpha val="43137"/>
                    </a:srgbClr>
                  </a:outerShdw>
                </a:effectLst>
              </a:rPr>
              <a:t>Genesis 48:4</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Abrahamic Covenant Reconfirmed</a:t>
            </a:r>
          </a:p>
        </p:txBody>
      </p:sp>
      <p:sp>
        <p:nvSpPr>
          <p:cNvPr id="161795" name="Rectangle 3">
            <a:extLst>
              <a:ext uri="{FF2B5EF4-FFF2-40B4-BE49-F238E27FC236}">
                <a16:creationId xmlns:a16="http://schemas.microsoft.com/office/drawing/2014/main" id="{37F1CCAB-91EE-DF62-AE5B-E25593850CBA}"/>
              </a:ext>
            </a:extLst>
          </p:cNvPr>
          <p:cNvSpPr>
            <a:spLocks noGrp="1" noChangeArrowheads="1"/>
          </p:cNvSpPr>
          <p:nvPr>
            <p:ph type="body" idx="1"/>
          </p:nvPr>
        </p:nvSpPr>
        <p:spPr>
          <a:xfrm>
            <a:off x="627513" y="2057400"/>
            <a:ext cx="7712191" cy="2743200"/>
          </a:xfrm>
        </p:spPr>
        <p:txBody>
          <a:bodyPr/>
          <a:lstStyle/>
          <a:p>
            <a:pPr marL="514350" lvl="3" indent="-514350" eaLnBrk="1" hangingPunct="1">
              <a:spcBef>
                <a:spcPts val="0"/>
              </a:spcBef>
              <a:spcAft>
                <a:spcPts val="3000"/>
              </a:spcAft>
              <a:buClr>
                <a:srgbClr val="FFC000"/>
              </a:buClr>
              <a:buFont typeface="+mj-lt"/>
              <a:buAutoNum type="alphaLcParenR"/>
              <a:defRPr/>
            </a:pPr>
            <a:r>
              <a:rPr lang="en-US" sz="3100" dirty="0">
                <a:effectLst>
                  <a:outerShdw blurRad="38100" dist="38100" dir="2700000" algn="tl">
                    <a:srgbClr val="000000">
                      <a:alpha val="43137"/>
                    </a:srgbClr>
                  </a:outerShdw>
                </a:effectLst>
              </a:rPr>
              <a:t>Fruitful (4a)</a:t>
            </a:r>
          </a:p>
          <a:p>
            <a:pPr marL="514350" lvl="3" indent="-514350" eaLnBrk="1" hangingPunct="1">
              <a:spcBef>
                <a:spcPts val="0"/>
              </a:spcBef>
              <a:spcAft>
                <a:spcPts val="3000"/>
              </a:spcAft>
              <a:buClr>
                <a:srgbClr val="FFC000"/>
              </a:buClr>
              <a:buFont typeface="+mj-lt"/>
              <a:buAutoNum type="alphaLcParenR"/>
              <a:defRPr/>
            </a:pPr>
            <a:r>
              <a:rPr lang="en-US" sz="3100" dirty="0">
                <a:effectLst>
                  <a:outerShdw blurRad="38100" dist="38100" dir="2700000" algn="tl">
                    <a:srgbClr val="000000">
                      <a:alpha val="43137"/>
                    </a:srgbClr>
                  </a:outerShdw>
                </a:effectLst>
              </a:rPr>
              <a:t>Numerous (4b)</a:t>
            </a:r>
          </a:p>
          <a:p>
            <a:pPr marL="514350" lvl="3" indent="-514350" eaLnBrk="1" hangingPunct="1">
              <a:spcBef>
                <a:spcPts val="0"/>
              </a:spcBef>
              <a:spcAft>
                <a:spcPts val="3000"/>
              </a:spcAft>
              <a:buClr>
                <a:srgbClr val="FFC000"/>
              </a:buClr>
              <a:buFont typeface="+mj-lt"/>
              <a:buAutoNum type="alphaLcParenR"/>
              <a:defRPr/>
            </a:pPr>
            <a:r>
              <a:rPr lang="en-US" sz="3100" dirty="0">
                <a:effectLst>
                  <a:outerShdw blurRad="38100" dist="38100" dir="2700000" algn="tl">
                    <a:srgbClr val="000000">
                      <a:alpha val="43137"/>
                    </a:srgbClr>
                  </a:outerShdw>
                </a:effectLst>
              </a:rPr>
              <a:t>Company of peoples (4c)</a:t>
            </a:r>
          </a:p>
          <a:p>
            <a:pPr marL="514350" lvl="3" indent="-514350" eaLnBrk="1" hangingPunct="1">
              <a:spcBef>
                <a:spcPts val="0"/>
              </a:spcBef>
              <a:spcAft>
                <a:spcPts val="3000"/>
              </a:spcAft>
              <a:buClr>
                <a:srgbClr val="FFC000"/>
              </a:buClr>
              <a:buFont typeface="+mj-lt"/>
              <a:buAutoNum type="alphaLcParenR"/>
              <a:defRPr/>
            </a:pPr>
            <a:r>
              <a:rPr lang="en-US" sz="3100" dirty="0">
                <a:effectLst>
                  <a:outerShdw blurRad="38100" dist="38100" dir="2700000" algn="tl">
                    <a:srgbClr val="000000">
                      <a:alpha val="43137"/>
                    </a:srgbClr>
                  </a:outerShdw>
                </a:effectLst>
              </a:rPr>
              <a:t>Land (4d)</a:t>
            </a:r>
          </a:p>
        </p:txBody>
      </p:sp>
      <p:pic>
        <p:nvPicPr>
          <p:cNvPr id="3" name="Picture 2">
            <a:extLst>
              <a:ext uri="{FF2B5EF4-FFF2-40B4-BE49-F238E27FC236}">
                <a16:creationId xmlns:a16="http://schemas.microsoft.com/office/drawing/2014/main" id="{F30BE6E0-6663-65AB-B643-E7231F2BAE9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33967068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848143-2736-3A09-3316-82223785919E}"/>
            </a:ext>
          </a:extLst>
        </p:cNvPr>
        <p:cNvGrpSpPr/>
        <p:nvPr/>
      </p:nvGrpSpPr>
      <p:grpSpPr>
        <a:xfrm>
          <a:off x="0" y="0"/>
          <a:ext cx="0" cy="0"/>
          <a:chOff x="0" y="0"/>
          <a:chExt cx="0" cy="0"/>
        </a:xfrm>
      </p:grpSpPr>
      <p:sp>
        <p:nvSpPr>
          <p:cNvPr id="180226" name="Rectangle 2">
            <a:extLst>
              <a:ext uri="{FF2B5EF4-FFF2-40B4-BE49-F238E27FC236}">
                <a16:creationId xmlns:a16="http://schemas.microsoft.com/office/drawing/2014/main" id="{E5B8F4B3-3598-DBD3-EB09-2E216A26BEEF}"/>
              </a:ext>
            </a:extLst>
          </p:cNvPr>
          <p:cNvSpPr>
            <a:spLocks noGrp="1" noChangeArrowheads="1"/>
          </p:cNvSpPr>
          <p:nvPr>
            <p:ph type="title"/>
          </p:nvPr>
        </p:nvSpPr>
        <p:spPr>
          <a:xfrm>
            <a:off x="2395538" y="228600"/>
            <a:ext cx="7400925" cy="914400"/>
          </a:xfrm>
        </p:spPr>
        <p:txBody>
          <a:bodyPr/>
          <a:lstStyle/>
          <a:p>
            <a:pPr marL="742950" indent="-742950" algn="ctr" eaLnBrk="1" hangingPunct="1">
              <a:buClr>
                <a:srgbClr val="00FF00"/>
              </a:buClr>
              <a:buFont typeface="+mj-lt"/>
              <a:buAutoNum type="arabicPeriod" startAt="2"/>
            </a:pPr>
            <a:r>
              <a:rPr lang="en-US" sz="3600" dirty="0">
                <a:effectLst>
                  <a:outerShdw blurRad="38100" dist="38100" dir="2700000" algn="tl">
                    <a:srgbClr val="000000">
                      <a:alpha val="43137"/>
                    </a:srgbClr>
                  </a:outerShdw>
                </a:effectLst>
              </a:rPr>
              <a:t>Genesis 48:4</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Abrahamic Covenant Reconfirmed</a:t>
            </a:r>
          </a:p>
        </p:txBody>
      </p:sp>
      <p:sp>
        <p:nvSpPr>
          <p:cNvPr id="161795" name="Rectangle 3">
            <a:extLst>
              <a:ext uri="{FF2B5EF4-FFF2-40B4-BE49-F238E27FC236}">
                <a16:creationId xmlns:a16="http://schemas.microsoft.com/office/drawing/2014/main" id="{32DCB0E3-566F-FD48-8E42-FE19865C91C6}"/>
              </a:ext>
            </a:extLst>
          </p:cNvPr>
          <p:cNvSpPr>
            <a:spLocks noGrp="1" noChangeArrowheads="1"/>
          </p:cNvSpPr>
          <p:nvPr>
            <p:ph type="body" idx="1"/>
          </p:nvPr>
        </p:nvSpPr>
        <p:spPr>
          <a:xfrm>
            <a:off x="627513" y="2057400"/>
            <a:ext cx="7712191" cy="2743200"/>
          </a:xfrm>
        </p:spPr>
        <p:txBody>
          <a:bodyPr/>
          <a:lstStyle/>
          <a:p>
            <a:pPr marL="514350" lvl="3" indent="-514350" eaLnBrk="1" hangingPunct="1">
              <a:spcBef>
                <a:spcPts val="0"/>
              </a:spcBef>
              <a:spcAft>
                <a:spcPts val="3000"/>
              </a:spcAft>
              <a:buClr>
                <a:srgbClr val="FFC000"/>
              </a:buClr>
              <a:buFont typeface="+mj-lt"/>
              <a:buAutoNum type="alphaLcParenR"/>
              <a:defRPr/>
            </a:pPr>
            <a:r>
              <a:rPr lang="en-US" sz="3100" b="1" u="sng" dirty="0">
                <a:solidFill>
                  <a:srgbClr val="FFFFCC"/>
                </a:solidFill>
                <a:effectLst>
                  <a:outerShdw blurRad="38100" dist="38100" dir="2700000" algn="tl">
                    <a:srgbClr val="000000">
                      <a:alpha val="43137"/>
                    </a:srgbClr>
                  </a:outerShdw>
                </a:effectLst>
              </a:rPr>
              <a:t>Fruitful (4a)</a:t>
            </a:r>
          </a:p>
          <a:p>
            <a:pPr marL="514350" lvl="3" indent="-514350" eaLnBrk="1" hangingPunct="1">
              <a:spcBef>
                <a:spcPts val="0"/>
              </a:spcBef>
              <a:spcAft>
                <a:spcPts val="3000"/>
              </a:spcAft>
              <a:buClr>
                <a:srgbClr val="FFC000"/>
              </a:buClr>
              <a:buFont typeface="+mj-lt"/>
              <a:buAutoNum type="alphaLcParenR"/>
              <a:defRPr/>
            </a:pPr>
            <a:r>
              <a:rPr lang="en-US" sz="3100" dirty="0">
                <a:effectLst>
                  <a:outerShdw blurRad="38100" dist="38100" dir="2700000" algn="tl">
                    <a:srgbClr val="000000">
                      <a:alpha val="43137"/>
                    </a:srgbClr>
                  </a:outerShdw>
                </a:effectLst>
              </a:rPr>
              <a:t>Numerous (4b)</a:t>
            </a:r>
          </a:p>
          <a:p>
            <a:pPr marL="514350" lvl="3" indent="-514350" eaLnBrk="1" hangingPunct="1">
              <a:spcBef>
                <a:spcPts val="0"/>
              </a:spcBef>
              <a:spcAft>
                <a:spcPts val="3000"/>
              </a:spcAft>
              <a:buClr>
                <a:srgbClr val="FFC000"/>
              </a:buClr>
              <a:buFont typeface="+mj-lt"/>
              <a:buAutoNum type="alphaLcParenR"/>
              <a:defRPr/>
            </a:pPr>
            <a:r>
              <a:rPr lang="en-US" sz="3100" dirty="0">
                <a:effectLst>
                  <a:outerShdw blurRad="38100" dist="38100" dir="2700000" algn="tl">
                    <a:srgbClr val="000000">
                      <a:alpha val="43137"/>
                    </a:srgbClr>
                  </a:outerShdw>
                </a:effectLst>
              </a:rPr>
              <a:t>Company of peoples (4c)</a:t>
            </a:r>
          </a:p>
          <a:p>
            <a:pPr marL="514350" lvl="3" indent="-514350" eaLnBrk="1" hangingPunct="1">
              <a:spcBef>
                <a:spcPts val="0"/>
              </a:spcBef>
              <a:spcAft>
                <a:spcPts val="3000"/>
              </a:spcAft>
              <a:buClr>
                <a:srgbClr val="FFC000"/>
              </a:buClr>
              <a:buFont typeface="+mj-lt"/>
              <a:buAutoNum type="alphaLcParenR"/>
              <a:defRPr/>
            </a:pPr>
            <a:r>
              <a:rPr lang="en-US" sz="3100" dirty="0">
                <a:effectLst>
                  <a:outerShdw blurRad="38100" dist="38100" dir="2700000" algn="tl">
                    <a:srgbClr val="000000">
                      <a:alpha val="43137"/>
                    </a:srgbClr>
                  </a:outerShdw>
                </a:effectLst>
              </a:rPr>
              <a:t>Land (4d)</a:t>
            </a:r>
          </a:p>
        </p:txBody>
      </p:sp>
      <p:pic>
        <p:nvPicPr>
          <p:cNvPr id="3" name="Picture 2">
            <a:extLst>
              <a:ext uri="{FF2B5EF4-FFF2-40B4-BE49-F238E27FC236}">
                <a16:creationId xmlns:a16="http://schemas.microsoft.com/office/drawing/2014/main" id="{D6B36453-CB9D-236C-73A9-B7B7063474C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34759231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8456AB-90B3-F295-8398-CC1DA59DB5A9}"/>
            </a:ext>
          </a:extLst>
        </p:cNvPr>
        <p:cNvGrpSpPr/>
        <p:nvPr/>
      </p:nvGrpSpPr>
      <p:grpSpPr>
        <a:xfrm>
          <a:off x="0" y="0"/>
          <a:ext cx="0" cy="0"/>
          <a:chOff x="0" y="0"/>
          <a:chExt cx="0" cy="0"/>
        </a:xfrm>
      </p:grpSpPr>
      <p:sp>
        <p:nvSpPr>
          <p:cNvPr id="180226" name="Rectangle 2">
            <a:extLst>
              <a:ext uri="{FF2B5EF4-FFF2-40B4-BE49-F238E27FC236}">
                <a16:creationId xmlns:a16="http://schemas.microsoft.com/office/drawing/2014/main" id="{A6471C08-A0C7-0D69-2709-28F2ECD1B4B1}"/>
              </a:ext>
            </a:extLst>
          </p:cNvPr>
          <p:cNvSpPr>
            <a:spLocks noGrp="1" noChangeArrowheads="1"/>
          </p:cNvSpPr>
          <p:nvPr>
            <p:ph type="title"/>
          </p:nvPr>
        </p:nvSpPr>
        <p:spPr>
          <a:xfrm>
            <a:off x="2395538" y="228600"/>
            <a:ext cx="7400925" cy="914400"/>
          </a:xfrm>
        </p:spPr>
        <p:txBody>
          <a:bodyPr/>
          <a:lstStyle/>
          <a:p>
            <a:pPr marL="742950" indent="-742950" algn="ctr" eaLnBrk="1" hangingPunct="1">
              <a:buClr>
                <a:srgbClr val="00FF00"/>
              </a:buClr>
              <a:buFont typeface="+mj-lt"/>
              <a:buAutoNum type="arabicPeriod" startAt="2"/>
            </a:pPr>
            <a:r>
              <a:rPr lang="en-US" sz="3600" dirty="0">
                <a:effectLst>
                  <a:outerShdw blurRad="38100" dist="38100" dir="2700000" algn="tl">
                    <a:srgbClr val="000000">
                      <a:alpha val="43137"/>
                    </a:srgbClr>
                  </a:outerShdw>
                </a:effectLst>
              </a:rPr>
              <a:t>Genesis 48:4</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Abrahamic Covenant Reconfirmed</a:t>
            </a:r>
          </a:p>
        </p:txBody>
      </p:sp>
      <p:sp>
        <p:nvSpPr>
          <p:cNvPr id="161795" name="Rectangle 3">
            <a:extLst>
              <a:ext uri="{FF2B5EF4-FFF2-40B4-BE49-F238E27FC236}">
                <a16:creationId xmlns:a16="http://schemas.microsoft.com/office/drawing/2014/main" id="{A2A8499B-0793-C7C2-5C47-3A87FE8626E7}"/>
              </a:ext>
            </a:extLst>
          </p:cNvPr>
          <p:cNvSpPr>
            <a:spLocks noGrp="1" noChangeArrowheads="1"/>
          </p:cNvSpPr>
          <p:nvPr>
            <p:ph type="body" idx="1"/>
          </p:nvPr>
        </p:nvSpPr>
        <p:spPr>
          <a:xfrm>
            <a:off x="627513" y="2057400"/>
            <a:ext cx="7712191" cy="2743200"/>
          </a:xfrm>
        </p:spPr>
        <p:txBody>
          <a:bodyPr/>
          <a:lstStyle/>
          <a:p>
            <a:pPr marL="514350" lvl="3" indent="-514350" eaLnBrk="1" hangingPunct="1">
              <a:spcBef>
                <a:spcPts val="0"/>
              </a:spcBef>
              <a:spcAft>
                <a:spcPts val="3000"/>
              </a:spcAft>
              <a:buClr>
                <a:srgbClr val="FFC000"/>
              </a:buClr>
              <a:buFont typeface="+mj-lt"/>
              <a:buAutoNum type="alphaLcParenR"/>
              <a:defRPr/>
            </a:pPr>
            <a:r>
              <a:rPr lang="en-US" sz="3100" dirty="0">
                <a:effectLst>
                  <a:outerShdw blurRad="38100" dist="38100" dir="2700000" algn="tl">
                    <a:srgbClr val="000000">
                      <a:alpha val="43137"/>
                    </a:srgbClr>
                  </a:outerShdw>
                </a:effectLst>
              </a:rPr>
              <a:t>Fruitful (4a)</a:t>
            </a:r>
          </a:p>
          <a:p>
            <a:pPr marL="514350" lvl="3" indent="-514350" eaLnBrk="1" hangingPunct="1">
              <a:spcBef>
                <a:spcPts val="0"/>
              </a:spcBef>
              <a:spcAft>
                <a:spcPts val="3000"/>
              </a:spcAft>
              <a:buClr>
                <a:srgbClr val="FFC000"/>
              </a:buClr>
              <a:buFont typeface="+mj-lt"/>
              <a:buAutoNum type="alphaLcParenR"/>
              <a:defRPr/>
            </a:pPr>
            <a:r>
              <a:rPr lang="en-US" sz="3100" b="1" u="sng" dirty="0">
                <a:solidFill>
                  <a:srgbClr val="FFFFCC"/>
                </a:solidFill>
                <a:effectLst>
                  <a:outerShdw blurRad="38100" dist="38100" dir="2700000" algn="tl">
                    <a:srgbClr val="000000">
                      <a:alpha val="43137"/>
                    </a:srgbClr>
                  </a:outerShdw>
                </a:effectLst>
              </a:rPr>
              <a:t>Numerous (4b)</a:t>
            </a:r>
          </a:p>
          <a:p>
            <a:pPr marL="514350" lvl="3" indent="-514350" eaLnBrk="1" hangingPunct="1">
              <a:spcBef>
                <a:spcPts val="0"/>
              </a:spcBef>
              <a:spcAft>
                <a:spcPts val="3000"/>
              </a:spcAft>
              <a:buClr>
                <a:srgbClr val="FFC000"/>
              </a:buClr>
              <a:buFont typeface="+mj-lt"/>
              <a:buAutoNum type="alphaLcParenR"/>
              <a:defRPr/>
            </a:pPr>
            <a:r>
              <a:rPr lang="en-US" sz="3100" dirty="0">
                <a:effectLst>
                  <a:outerShdw blurRad="38100" dist="38100" dir="2700000" algn="tl">
                    <a:srgbClr val="000000">
                      <a:alpha val="43137"/>
                    </a:srgbClr>
                  </a:outerShdw>
                </a:effectLst>
              </a:rPr>
              <a:t>Company of peoples (4c)</a:t>
            </a:r>
          </a:p>
          <a:p>
            <a:pPr marL="514350" lvl="3" indent="-514350" eaLnBrk="1" hangingPunct="1">
              <a:spcBef>
                <a:spcPts val="0"/>
              </a:spcBef>
              <a:spcAft>
                <a:spcPts val="3000"/>
              </a:spcAft>
              <a:buClr>
                <a:srgbClr val="FFC000"/>
              </a:buClr>
              <a:buFont typeface="+mj-lt"/>
              <a:buAutoNum type="alphaLcParenR"/>
              <a:defRPr/>
            </a:pPr>
            <a:r>
              <a:rPr lang="en-US" sz="3100" dirty="0">
                <a:effectLst>
                  <a:outerShdw blurRad="38100" dist="38100" dir="2700000" algn="tl">
                    <a:srgbClr val="000000">
                      <a:alpha val="43137"/>
                    </a:srgbClr>
                  </a:outerShdw>
                </a:effectLst>
              </a:rPr>
              <a:t>Land (4d)</a:t>
            </a:r>
          </a:p>
        </p:txBody>
      </p:sp>
      <p:pic>
        <p:nvPicPr>
          <p:cNvPr id="3" name="Picture 2">
            <a:extLst>
              <a:ext uri="{FF2B5EF4-FFF2-40B4-BE49-F238E27FC236}">
                <a16:creationId xmlns:a16="http://schemas.microsoft.com/office/drawing/2014/main" id="{FE113F68-ECD4-0608-92FC-CD0DF8D96C6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11636875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F79FE2-18AA-1D4C-6CDE-9FC07B145110}"/>
            </a:ext>
          </a:extLst>
        </p:cNvPr>
        <p:cNvGrpSpPr/>
        <p:nvPr/>
      </p:nvGrpSpPr>
      <p:grpSpPr>
        <a:xfrm>
          <a:off x="0" y="0"/>
          <a:ext cx="0" cy="0"/>
          <a:chOff x="0" y="0"/>
          <a:chExt cx="0" cy="0"/>
        </a:xfrm>
      </p:grpSpPr>
      <p:sp>
        <p:nvSpPr>
          <p:cNvPr id="3" name="Rectangle 3">
            <a:extLst>
              <a:ext uri="{FF2B5EF4-FFF2-40B4-BE49-F238E27FC236}">
                <a16:creationId xmlns:a16="http://schemas.microsoft.com/office/drawing/2014/main" id="{A398AFE0-ACD8-A125-C155-5DA6FCFBDEF9}"/>
              </a:ext>
            </a:extLst>
          </p:cNvPr>
          <p:cNvSpPr txBox="1">
            <a:spLocks noChangeArrowheads="1"/>
          </p:cNvSpPr>
          <p:nvPr/>
        </p:nvSpPr>
        <p:spPr bwMode="auto">
          <a:xfrm>
            <a:off x="6107056" y="1447800"/>
            <a:ext cx="6084943" cy="4953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571500" lvl="1" indent="-571500" eaLnBrk="1" hangingPunct="1">
              <a:spcBef>
                <a:spcPts val="0"/>
              </a:spcBef>
              <a:spcAft>
                <a:spcPts val="1800"/>
              </a:spcAft>
              <a:buClr>
                <a:schemeClr val="tx2"/>
              </a:buClr>
              <a:buSzPct val="100000"/>
              <a:buFont typeface="+mj-lt"/>
              <a:buAutoNum type="romanUcPeriod" startAt="7"/>
              <a:defRPr/>
            </a:pPr>
            <a:r>
              <a:rPr lang="en-US" sz="2800" dirty="0">
                <a:effectLst>
                  <a:outerShdw blurRad="38100" dist="38100" dir="2700000" algn="tl">
                    <a:srgbClr val="000000">
                      <a:alpha val="43137"/>
                    </a:srgbClr>
                  </a:outerShdw>
                </a:effectLst>
              </a:rPr>
              <a:t>Joseph’s second reunion with his brothers (43‒45)</a:t>
            </a:r>
          </a:p>
          <a:p>
            <a:pPr marL="571500" lvl="1" indent="-571500" eaLnBrk="1" hangingPunct="1">
              <a:spcBef>
                <a:spcPts val="0"/>
              </a:spcBef>
              <a:spcAft>
                <a:spcPts val="1800"/>
              </a:spcAft>
              <a:buClr>
                <a:schemeClr val="tx2"/>
              </a:buClr>
              <a:buSzPct val="100000"/>
              <a:buFont typeface="Wingdings" panose="05000000000000000000" pitchFamily="2" charset="2"/>
              <a:buAutoNum type="romanUcPeriod" startAt="7"/>
              <a:defRPr/>
            </a:pPr>
            <a:r>
              <a:rPr lang="en-US" sz="2800" kern="0" dirty="0">
                <a:effectLst>
                  <a:outerShdw blurRad="38100" dist="38100" dir="2700000" algn="tl">
                    <a:srgbClr val="000000">
                      <a:alpha val="43137"/>
                    </a:srgbClr>
                  </a:outerShdw>
                </a:effectLst>
              </a:rPr>
              <a:t>Joseph’s second reunion with his brothers (43‒45)</a:t>
            </a:r>
          </a:p>
          <a:p>
            <a:pPr marL="571500" lvl="1" indent="-571500" eaLnBrk="1" hangingPunct="1">
              <a:spcBef>
                <a:spcPts val="0"/>
              </a:spcBef>
              <a:spcAft>
                <a:spcPts val="1800"/>
              </a:spcAft>
              <a:buClr>
                <a:schemeClr val="tx2"/>
              </a:buClr>
              <a:buSzPct val="100000"/>
              <a:buFont typeface="Wingdings" panose="05000000000000000000" pitchFamily="2" charset="2"/>
              <a:buAutoNum type="romanUcPeriod" startAt="7"/>
              <a:defRPr/>
            </a:pPr>
            <a:r>
              <a:rPr lang="en-US" sz="2800" kern="0" dirty="0">
                <a:effectLst>
                  <a:outerShdw blurRad="38100" dist="38100" dir="2700000" algn="tl">
                    <a:srgbClr val="000000">
                      <a:alpha val="43137"/>
                    </a:srgbClr>
                  </a:outerShdw>
                </a:effectLst>
              </a:rPr>
              <a:t>Sojourn to Egypt (46:1‒47:12)</a:t>
            </a:r>
          </a:p>
          <a:p>
            <a:pPr marL="571500" lvl="1" indent="-571500" eaLnBrk="1" hangingPunct="1">
              <a:spcBef>
                <a:spcPts val="0"/>
              </a:spcBef>
              <a:spcAft>
                <a:spcPts val="1800"/>
              </a:spcAft>
              <a:buClr>
                <a:schemeClr val="tx2"/>
              </a:buClr>
              <a:buSzPct val="100000"/>
              <a:buFont typeface="Wingdings" panose="05000000000000000000" pitchFamily="2" charset="2"/>
              <a:buAutoNum type="romanUcPeriod" startAt="7"/>
              <a:defRPr/>
            </a:pPr>
            <a:r>
              <a:rPr lang="en-US" sz="2800" kern="0" dirty="0">
                <a:effectLst>
                  <a:outerShdw blurRad="38100" dist="38100" dir="2700000" algn="tl">
                    <a:srgbClr val="000000">
                      <a:alpha val="43137"/>
                    </a:srgbClr>
                  </a:outerShdw>
                </a:effectLst>
              </a:rPr>
              <a:t>Famine’s course (47:13-26)</a:t>
            </a:r>
          </a:p>
          <a:p>
            <a:pPr marL="571500" lvl="1" indent="-571500" eaLnBrk="1" hangingPunct="1">
              <a:spcBef>
                <a:spcPts val="0"/>
              </a:spcBef>
              <a:spcAft>
                <a:spcPts val="1800"/>
              </a:spcAft>
              <a:buClr>
                <a:schemeClr val="tx2"/>
              </a:buClr>
              <a:buSzPct val="100000"/>
              <a:buFont typeface="Wingdings" panose="05000000000000000000" pitchFamily="2" charset="2"/>
              <a:buAutoNum type="romanUcPeriod" startAt="7"/>
              <a:defRPr/>
            </a:pPr>
            <a:r>
              <a:rPr lang="en-US" sz="2800" kern="0" dirty="0">
                <a:effectLst>
                  <a:outerShdw blurRad="38100" dist="38100" dir="2700000" algn="tl">
                    <a:srgbClr val="000000">
                      <a:alpha val="43137"/>
                    </a:srgbClr>
                  </a:outerShdw>
                </a:effectLst>
              </a:rPr>
              <a:t>Jacob in Egypt (47:27-31)</a:t>
            </a:r>
          </a:p>
          <a:p>
            <a:pPr marL="571500" lvl="1" indent="-571500" eaLnBrk="1" hangingPunct="1">
              <a:spcBef>
                <a:spcPts val="0"/>
              </a:spcBef>
              <a:spcAft>
                <a:spcPts val="1800"/>
              </a:spcAft>
              <a:buClr>
                <a:schemeClr val="tx2"/>
              </a:buClr>
              <a:buSzPct val="100000"/>
              <a:buFont typeface="Wingdings" panose="05000000000000000000" pitchFamily="2" charset="2"/>
              <a:buAutoNum type="romanUcPeriod" startAt="7"/>
              <a:defRPr/>
            </a:pPr>
            <a:r>
              <a:rPr lang="en-US" sz="2800" b="1" u="sng" kern="0" dirty="0">
                <a:solidFill>
                  <a:srgbClr val="FFFFCC"/>
                </a:solidFill>
                <a:effectLst>
                  <a:outerShdw blurRad="38100" dist="38100" dir="2700000" algn="tl">
                    <a:srgbClr val="000000">
                      <a:alpha val="43137"/>
                    </a:srgbClr>
                  </a:outerShdw>
                </a:effectLst>
              </a:rPr>
              <a:t>Jacob blesses Joseph’s sons (48)</a:t>
            </a:r>
          </a:p>
        </p:txBody>
      </p:sp>
      <p:sp>
        <p:nvSpPr>
          <p:cNvPr id="180226" name="Rectangle 2">
            <a:extLst>
              <a:ext uri="{FF2B5EF4-FFF2-40B4-BE49-F238E27FC236}">
                <a16:creationId xmlns:a16="http://schemas.microsoft.com/office/drawing/2014/main" id="{FD748456-2684-2E30-F23B-1FCB93F6085D}"/>
              </a:ext>
            </a:extLst>
          </p:cNvPr>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Genesis </a:t>
            </a:r>
            <a:r>
              <a:rPr lang="en-US" sz="3600" dirty="0">
                <a:effectLst>
                  <a:outerShdw blurRad="38100" dist="38100" dir="2700000" algn="tl">
                    <a:srgbClr val="000000">
                      <a:alpha val="43137"/>
                    </a:srgbClr>
                  </a:outerShdw>
                </a:effectLst>
                <a:cs typeface="Calibri" panose="020F0502020204030204" pitchFamily="34" charset="0"/>
              </a:rPr>
              <a:t>37‒50</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Joseph</a:t>
            </a:r>
          </a:p>
        </p:txBody>
      </p:sp>
      <p:sp>
        <p:nvSpPr>
          <p:cNvPr id="161795" name="Rectangle 3">
            <a:extLst>
              <a:ext uri="{FF2B5EF4-FFF2-40B4-BE49-F238E27FC236}">
                <a16:creationId xmlns:a16="http://schemas.microsoft.com/office/drawing/2014/main" id="{670A8C0D-9237-FBB5-E05F-92E52A908FDF}"/>
              </a:ext>
            </a:extLst>
          </p:cNvPr>
          <p:cNvSpPr>
            <a:spLocks noGrp="1" noChangeArrowheads="1"/>
          </p:cNvSpPr>
          <p:nvPr>
            <p:ph type="body" idx="1"/>
          </p:nvPr>
        </p:nvSpPr>
        <p:spPr>
          <a:xfrm>
            <a:off x="609600" y="1447800"/>
            <a:ext cx="5475344" cy="4953000"/>
          </a:xfrm>
        </p:spPr>
        <p:txBody>
          <a:bodyPr/>
          <a:lstStyle/>
          <a:p>
            <a:pPr marL="571500" lvl="1" indent="-571500" eaLnBrk="1" hangingPunct="1">
              <a:spcBef>
                <a:spcPts val="0"/>
              </a:spcBef>
              <a:spcAft>
                <a:spcPts val="1800"/>
              </a:spcAft>
              <a:buClr>
                <a:schemeClr val="tx2"/>
              </a:buClr>
              <a:buSzPct val="100000"/>
              <a:buFont typeface="Wingdings" pitchFamily="2" charset="2"/>
              <a:buAutoNum type="romanUcPeriod"/>
              <a:defRPr/>
            </a:pPr>
            <a:r>
              <a:rPr lang="en-US" sz="2800" dirty="0">
                <a:effectLst>
                  <a:outerShdw blurRad="38100" dist="38100" dir="2700000" algn="tl">
                    <a:srgbClr val="000000">
                      <a:alpha val="43137"/>
                    </a:srgbClr>
                  </a:outerShdw>
                </a:effectLst>
              </a:rPr>
              <a:t>Joseph sold unto Egypt (37)</a:t>
            </a:r>
          </a:p>
          <a:p>
            <a:pPr marL="571500" lvl="1" indent="-571500" eaLnBrk="1" hangingPunct="1">
              <a:spcBef>
                <a:spcPts val="0"/>
              </a:spcBef>
              <a:spcAft>
                <a:spcPts val="1800"/>
              </a:spcAft>
              <a:buClr>
                <a:schemeClr val="tx2"/>
              </a:buClr>
              <a:buSzPct val="100000"/>
              <a:buFont typeface="Wingdings" pitchFamily="2" charset="2"/>
              <a:buAutoNum type="romanUcPeriod"/>
              <a:defRPr/>
            </a:pPr>
            <a:r>
              <a:rPr lang="en-US" sz="2800" dirty="0">
                <a:effectLst>
                  <a:outerShdw blurRad="38100" dist="38100" dir="2700000" algn="tl">
                    <a:srgbClr val="000000">
                      <a:alpha val="43137"/>
                    </a:srgbClr>
                  </a:outerShdw>
                </a:effectLst>
              </a:rPr>
              <a:t>Canaan’s corruption (38)</a:t>
            </a:r>
          </a:p>
          <a:p>
            <a:pPr marL="571500" lvl="1" indent="-571500" eaLnBrk="1" hangingPunct="1">
              <a:spcBef>
                <a:spcPts val="0"/>
              </a:spcBef>
              <a:spcAft>
                <a:spcPts val="1800"/>
              </a:spcAft>
              <a:buClr>
                <a:schemeClr val="tx2"/>
              </a:buClr>
              <a:buSzPct val="100000"/>
              <a:buFont typeface="Wingdings" pitchFamily="2" charset="2"/>
              <a:buAutoNum type="romanUcPeriod"/>
              <a:defRPr/>
            </a:pPr>
            <a:r>
              <a:rPr lang="en-US" sz="2800" dirty="0">
                <a:effectLst>
                  <a:outerShdw blurRad="38100" dist="38100" dir="2700000" algn="tl">
                    <a:srgbClr val="000000">
                      <a:alpha val="43137"/>
                    </a:srgbClr>
                  </a:outerShdw>
                </a:effectLst>
              </a:rPr>
              <a:t>Joseph falsely accused (39)</a:t>
            </a:r>
          </a:p>
          <a:p>
            <a:pPr marL="571500" lvl="1" indent="-571500" eaLnBrk="1" hangingPunct="1">
              <a:spcBef>
                <a:spcPts val="0"/>
              </a:spcBef>
              <a:spcAft>
                <a:spcPts val="1800"/>
              </a:spcAft>
              <a:buClr>
                <a:schemeClr val="tx2"/>
              </a:buClr>
              <a:buSzPct val="100000"/>
              <a:buFont typeface="Wingdings" pitchFamily="2" charset="2"/>
              <a:buAutoNum type="romanUcPeriod"/>
              <a:defRPr/>
            </a:pPr>
            <a:r>
              <a:rPr lang="en-US" sz="2800" dirty="0">
                <a:effectLst>
                  <a:outerShdw blurRad="38100" dist="38100" dir="2700000" algn="tl">
                    <a:srgbClr val="000000">
                      <a:alpha val="43137"/>
                    </a:srgbClr>
                  </a:outerShdw>
                </a:effectLst>
              </a:rPr>
              <a:t>Joseph’s short-term predictions (40)</a:t>
            </a:r>
          </a:p>
          <a:p>
            <a:pPr marL="571500" lvl="1" indent="-571500" eaLnBrk="1" hangingPunct="1">
              <a:spcBef>
                <a:spcPts val="0"/>
              </a:spcBef>
              <a:spcAft>
                <a:spcPts val="1800"/>
              </a:spcAft>
              <a:buClr>
                <a:schemeClr val="tx2"/>
              </a:buClr>
              <a:buSzPct val="100000"/>
              <a:buFont typeface="Wingdings" pitchFamily="2" charset="2"/>
              <a:buAutoNum type="romanUcPeriod"/>
              <a:defRPr/>
            </a:pPr>
            <a:r>
              <a:rPr lang="en-US" sz="2800" dirty="0">
                <a:effectLst>
                  <a:outerShdw blurRad="38100" dist="38100" dir="2700000" algn="tl">
                    <a:srgbClr val="000000">
                      <a:alpha val="43137"/>
                    </a:srgbClr>
                  </a:outerShdw>
                </a:effectLst>
              </a:rPr>
              <a:t>Joseph’s elevation (41)</a:t>
            </a:r>
          </a:p>
          <a:p>
            <a:pPr marL="571500" lvl="1" indent="-571500" eaLnBrk="1" hangingPunct="1">
              <a:spcBef>
                <a:spcPts val="0"/>
              </a:spcBef>
              <a:spcAft>
                <a:spcPts val="1800"/>
              </a:spcAft>
              <a:buClr>
                <a:schemeClr val="tx2"/>
              </a:buClr>
              <a:buSzPct val="100000"/>
              <a:buFont typeface="Wingdings" pitchFamily="2" charset="2"/>
              <a:buAutoNum type="romanUcPeriod"/>
              <a:defRPr/>
            </a:pPr>
            <a:r>
              <a:rPr lang="en-US" sz="2800" dirty="0">
                <a:effectLst>
                  <a:outerShdw blurRad="38100" dist="38100" dir="2700000" algn="tl">
                    <a:srgbClr val="000000">
                      <a:alpha val="43137"/>
                    </a:srgbClr>
                  </a:outerShdw>
                </a:effectLst>
              </a:rPr>
              <a:t>Joseph’s first reunion with his brothers (42)</a:t>
            </a:r>
          </a:p>
        </p:txBody>
      </p:sp>
      <p:pic>
        <p:nvPicPr>
          <p:cNvPr id="2" name="Picture 1">
            <a:extLst>
              <a:ext uri="{FF2B5EF4-FFF2-40B4-BE49-F238E27FC236}">
                <a16:creationId xmlns:a16="http://schemas.microsoft.com/office/drawing/2014/main" id="{803776AE-C862-9205-A7FB-F3C824E2EC3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515600" y="76200"/>
            <a:ext cx="1074928" cy="914400"/>
          </a:xfrm>
          <a:prstGeom prst="rect">
            <a:avLst/>
          </a:prstGeom>
          <a:ln>
            <a:solidFill>
              <a:schemeClr val="tx1"/>
            </a:solidFill>
          </a:ln>
        </p:spPr>
      </p:pic>
    </p:spTree>
    <p:extLst>
      <p:ext uri="{BB962C8B-B14F-4D97-AF65-F5344CB8AC3E}">
        <p14:creationId xmlns:p14="http://schemas.microsoft.com/office/powerpoint/2010/main" val="16657820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8F55F3F-1ABE-443D-AB2C-1E4D1FD0DB5F}"/>
              </a:ext>
            </a:extLst>
          </p:cNvPr>
          <p:cNvPicPr>
            <a:picLocks noChangeAspect="1"/>
          </p:cNvPicPr>
          <p:nvPr/>
        </p:nvPicPr>
        <p:blipFill>
          <a:blip r:embed="rId2"/>
          <a:stretch>
            <a:fillRect/>
          </a:stretch>
        </p:blipFill>
        <p:spPr>
          <a:xfrm>
            <a:off x="12191" y="0"/>
            <a:ext cx="12167617" cy="6858000"/>
          </a:xfrm>
          <a:prstGeom prst="rect">
            <a:avLst/>
          </a:prstGeom>
        </p:spPr>
      </p:pic>
      <p:sp>
        <p:nvSpPr>
          <p:cNvPr id="134147" name="Rectangle 1"/>
          <p:cNvSpPr>
            <a:spLocks noChangeArrowheads="1"/>
          </p:cNvSpPr>
          <p:nvPr/>
        </p:nvSpPr>
        <p:spPr bwMode="auto">
          <a:xfrm>
            <a:off x="609600" y="0"/>
            <a:ext cx="10972800" cy="3816429"/>
          </a:xfrm>
          <a:prstGeom prst="rect">
            <a:avLst/>
          </a:prstGeom>
          <a:noFill/>
          <a:ln w="28575">
            <a:noFill/>
            <a:miter lim="800000"/>
            <a:headEnd/>
            <a:tailEnd/>
          </a:ln>
        </p:spPr>
        <p:txBody>
          <a:bodyPr wrap="square">
            <a:spAutoFit/>
          </a:bodyPr>
          <a:lstStyle/>
          <a:p>
            <a:pPr algn="ctr">
              <a:spcAft>
                <a:spcPts val="1200"/>
              </a:spcAft>
            </a:pPr>
            <a:r>
              <a:rPr lang="en-US" sz="3600" baseline="30000" dirty="0">
                <a:latin typeface="Calibri" panose="020F0502020204030204" pitchFamily="34" charset="0"/>
                <a:cs typeface="Calibri" panose="020F0502020204030204" pitchFamily="34" charset="0"/>
              </a:rPr>
              <a:t> </a:t>
            </a:r>
            <a:r>
              <a:rPr lang="en-US" sz="4000" dirty="0">
                <a:solidFill>
                  <a:srgbClr val="00FFFF"/>
                </a:solidFill>
                <a:effectLst>
                  <a:outerShdw blurRad="38100" dist="38100" dir="2700000" algn="tl">
                    <a:srgbClr val="000000"/>
                  </a:outerShdw>
                </a:effectLst>
                <a:latin typeface="Calibri" panose="020F0502020204030204" pitchFamily="34" charset="0"/>
                <a:ea typeface="+mj-ea"/>
                <a:cs typeface="+mj-cs"/>
              </a:rPr>
              <a:t>Genesis 15:4-5</a:t>
            </a:r>
          </a:p>
          <a:p>
            <a:pPr algn="just"/>
            <a:r>
              <a:rPr lang="en-US" sz="3200" dirty="0">
                <a:latin typeface="Calibri" panose="020F0502020204030204" pitchFamily="34" charset="0"/>
                <a:cs typeface="Calibri" panose="020F0502020204030204" pitchFamily="34" charset="0"/>
              </a:rPr>
              <a:t>Then behold, the word of the </a:t>
            </a:r>
            <a:r>
              <a:rPr lang="en-US" sz="3200" cap="small" dirty="0">
                <a:latin typeface="Calibri" panose="020F0502020204030204" pitchFamily="34" charset="0"/>
                <a:cs typeface="Calibri" panose="020F0502020204030204" pitchFamily="34" charset="0"/>
              </a:rPr>
              <a:t>Lord</a:t>
            </a:r>
            <a:r>
              <a:rPr lang="en-US" sz="3200" dirty="0">
                <a:latin typeface="Calibri" panose="020F0502020204030204" pitchFamily="34" charset="0"/>
                <a:cs typeface="Calibri" panose="020F0502020204030204" pitchFamily="34" charset="0"/>
              </a:rPr>
              <a:t> came to him, saying, “This man will not be your heir; but one who will come forth from your own body, he shall be your heir.” </a:t>
            </a:r>
            <a:r>
              <a:rPr lang="en-US" sz="3200" baseline="30000" dirty="0">
                <a:latin typeface="Calibri" panose="020F0502020204030204" pitchFamily="34" charset="0"/>
                <a:cs typeface="Calibri" panose="020F0502020204030204" pitchFamily="34" charset="0"/>
              </a:rPr>
              <a:t>5 </a:t>
            </a:r>
            <a:r>
              <a:rPr lang="en-US" sz="3200" dirty="0">
                <a:latin typeface="Calibri" panose="020F0502020204030204" pitchFamily="34" charset="0"/>
                <a:cs typeface="Calibri" panose="020F0502020204030204" pitchFamily="34" charset="0"/>
              </a:rPr>
              <a:t>And He took him outside and said, “Now look toward the heavens, and </a:t>
            </a:r>
            <a:r>
              <a:rPr lang="en-US" sz="3200" b="1" u="sng" dirty="0">
                <a:solidFill>
                  <a:srgbClr val="FFFFCC"/>
                </a:solidFill>
                <a:latin typeface="Calibri" panose="020F0502020204030204" pitchFamily="34" charset="0"/>
                <a:cs typeface="Calibri" panose="020F0502020204030204" pitchFamily="34" charset="0"/>
              </a:rPr>
              <a:t>count the stars, if you are able to count them</a:t>
            </a:r>
            <a:r>
              <a:rPr lang="en-US" sz="3200" dirty="0">
                <a:latin typeface="Calibri" panose="020F0502020204030204" pitchFamily="34" charset="0"/>
                <a:cs typeface="Calibri" panose="020F0502020204030204" pitchFamily="34" charset="0"/>
              </a:rPr>
              <a:t>.” And He said to him, “So shall </a:t>
            </a:r>
            <a:r>
              <a:rPr lang="en-US" sz="3200" b="1" u="sng" dirty="0">
                <a:solidFill>
                  <a:srgbClr val="FFFFCC"/>
                </a:solidFill>
                <a:latin typeface="Calibri" panose="020F0502020204030204" pitchFamily="34" charset="0"/>
                <a:cs typeface="Calibri" panose="020F0502020204030204" pitchFamily="34" charset="0"/>
              </a:rPr>
              <a:t>your descendants</a:t>
            </a:r>
            <a:r>
              <a:rPr lang="en-US" sz="3200" dirty="0">
                <a:latin typeface="Calibri" panose="020F0502020204030204" pitchFamily="34" charset="0"/>
                <a:cs typeface="Calibri" panose="020F0502020204030204" pitchFamily="34" charset="0"/>
              </a:rPr>
              <a:t> be.”</a:t>
            </a:r>
          </a:p>
        </p:txBody>
      </p:sp>
      <p:pic>
        <p:nvPicPr>
          <p:cNvPr id="5" name="Picture 2" descr="Genesis 15:1-6, God&amp;#39;s Promise to Abraham - Toward a Sane Faith - Kevin  Ruffcorn Ministries">
            <a:extLst>
              <a:ext uri="{FF2B5EF4-FFF2-40B4-BE49-F238E27FC236}">
                <a16:creationId xmlns:a16="http://schemas.microsoft.com/office/drawing/2014/main" id="{86917750-32E7-458B-80CA-E0B002C8EEAA}"/>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37009"/>
          <a:stretch/>
        </p:blipFill>
        <p:spPr bwMode="auto">
          <a:xfrm>
            <a:off x="5177029" y="3505200"/>
            <a:ext cx="1837943" cy="137160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2299447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5168C1-EF44-79A5-D013-A0328128B984}"/>
            </a:ext>
          </a:extLst>
        </p:cNvPr>
        <p:cNvGrpSpPr/>
        <p:nvPr/>
      </p:nvGrpSpPr>
      <p:grpSpPr>
        <a:xfrm>
          <a:off x="0" y="0"/>
          <a:ext cx="0" cy="0"/>
          <a:chOff x="0" y="0"/>
          <a:chExt cx="0" cy="0"/>
        </a:xfrm>
      </p:grpSpPr>
      <p:sp>
        <p:nvSpPr>
          <p:cNvPr id="180226" name="Rectangle 2">
            <a:extLst>
              <a:ext uri="{FF2B5EF4-FFF2-40B4-BE49-F238E27FC236}">
                <a16:creationId xmlns:a16="http://schemas.microsoft.com/office/drawing/2014/main" id="{EFD00CCF-5268-AF4B-3CA1-858074E7E147}"/>
              </a:ext>
            </a:extLst>
          </p:cNvPr>
          <p:cNvSpPr>
            <a:spLocks noGrp="1" noChangeArrowheads="1"/>
          </p:cNvSpPr>
          <p:nvPr>
            <p:ph type="title"/>
          </p:nvPr>
        </p:nvSpPr>
        <p:spPr>
          <a:xfrm>
            <a:off x="2395538" y="228600"/>
            <a:ext cx="7400925" cy="914400"/>
          </a:xfrm>
        </p:spPr>
        <p:txBody>
          <a:bodyPr/>
          <a:lstStyle/>
          <a:p>
            <a:pPr marL="742950" indent="-742950" algn="ctr" eaLnBrk="1" hangingPunct="1">
              <a:buClr>
                <a:srgbClr val="00FF00"/>
              </a:buClr>
              <a:buFont typeface="+mj-lt"/>
              <a:buAutoNum type="arabicPeriod" startAt="2"/>
            </a:pPr>
            <a:r>
              <a:rPr lang="en-US" sz="3600" dirty="0">
                <a:effectLst>
                  <a:outerShdw blurRad="38100" dist="38100" dir="2700000" algn="tl">
                    <a:srgbClr val="000000">
                      <a:alpha val="43137"/>
                    </a:srgbClr>
                  </a:outerShdw>
                </a:effectLst>
              </a:rPr>
              <a:t>Genesis 48:4</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Abrahamic Covenant Reconfirmed</a:t>
            </a:r>
          </a:p>
        </p:txBody>
      </p:sp>
      <p:sp>
        <p:nvSpPr>
          <p:cNvPr id="161795" name="Rectangle 3">
            <a:extLst>
              <a:ext uri="{FF2B5EF4-FFF2-40B4-BE49-F238E27FC236}">
                <a16:creationId xmlns:a16="http://schemas.microsoft.com/office/drawing/2014/main" id="{9FCDEBC8-1523-542D-7F95-6E1978E8F112}"/>
              </a:ext>
            </a:extLst>
          </p:cNvPr>
          <p:cNvSpPr>
            <a:spLocks noGrp="1" noChangeArrowheads="1"/>
          </p:cNvSpPr>
          <p:nvPr>
            <p:ph type="body" idx="1"/>
          </p:nvPr>
        </p:nvSpPr>
        <p:spPr>
          <a:xfrm>
            <a:off x="627513" y="2057400"/>
            <a:ext cx="7712191" cy="2743200"/>
          </a:xfrm>
        </p:spPr>
        <p:txBody>
          <a:bodyPr/>
          <a:lstStyle/>
          <a:p>
            <a:pPr marL="514350" lvl="3" indent="-514350" eaLnBrk="1" hangingPunct="1">
              <a:spcBef>
                <a:spcPts val="0"/>
              </a:spcBef>
              <a:spcAft>
                <a:spcPts val="3000"/>
              </a:spcAft>
              <a:buClr>
                <a:srgbClr val="FFC000"/>
              </a:buClr>
              <a:buFont typeface="+mj-lt"/>
              <a:buAutoNum type="alphaLcParenR"/>
              <a:defRPr/>
            </a:pPr>
            <a:r>
              <a:rPr lang="en-US" sz="3100" dirty="0">
                <a:effectLst>
                  <a:outerShdw blurRad="38100" dist="38100" dir="2700000" algn="tl">
                    <a:srgbClr val="000000">
                      <a:alpha val="43137"/>
                    </a:srgbClr>
                  </a:outerShdw>
                </a:effectLst>
              </a:rPr>
              <a:t>Fruitful (4a)</a:t>
            </a:r>
          </a:p>
          <a:p>
            <a:pPr marL="514350" lvl="3" indent="-514350" eaLnBrk="1" hangingPunct="1">
              <a:spcBef>
                <a:spcPts val="0"/>
              </a:spcBef>
              <a:spcAft>
                <a:spcPts val="3000"/>
              </a:spcAft>
              <a:buClr>
                <a:srgbClr val="FFC000"/>
              </a:buClr>
              <a:buFont typeface="+mj-lt"/>
              <a:buAutoNum type="alphaLcParenR"/>
              <a:defRPr/>
            </a:pPr>
            <a:r>
              <a:rPr lang="en-US" sz="3100" dirty="0">
                <a:effectLst>
                  <a:outerShdw blurRad="38100" dist="38100" dir="2700000" algn="tl">
                    <a:srgbClr val="000000">
                      <a:alpha val="43137"/>
                    </a:srgbClr>
                  </a:outerShdw>
                </a:effectLst>
              </a:rPr>
              <a:t>Numerous (4b)</a:t>
            </a:r>
          </a:p>
          <a:p>
            <a:pPr marL="514350" lvl="3" indent="-514350" eaLnBrk="1" hangingPunct="1">
              <a:spcBef>
                <a:spcPts val="0"/>
              </a:spcBef>
              <a:spcAft>
                <a:spcPts val="3000"/>
              </a:spcAft>
              <a:buClr>
                <a:srgbClr val="FFC000"/>
              </a:buClr>
              <a:buFont typeface="+mj-lt"/>
              <a:buAutoNum type="alphaLcParenR"/>
              <a:defRPr/>
            </a:pPr>
            <a:r>
              <a:rPr lang="en-US" sz="3100" b="1" u="sng" dirty="0">
                <a:solidFill>
                  <a:srgbClr val="FFFFCC"/>
                </a:solidFill>
                <a:effectLst>
                  <a:outerShdw blurRad="38100" dist="38100" dir="2700000" algn="tl">
                    <a:srgbClr val="000000">
                      <a:alpha val="43137"/>
                    </a:srgbClr>
                  </a:outerShdw>
                </a:effectLst>
              </a:rPr>
              <a:t>Company of peoples (4c)</a:t>
            </a:r>
          </a:p>
          <a:p>
            <a:pPr marL="514350" lvl="3" indent="-514350" eaLnBrk="1" hangingPunct="1">
              <a:spcBef>
                <a:spcPts val="0"/>
              </a:spcBef>
              <a:spcAft>
                <a:spcPts val="3000"/>
              </a:spcAft>
              <a:buClr>
                <a:srgbClr val="FFC000"/>
              </a:buClr>
              <a:buFont typeface="+mj-lt"/>
              <a:buAutoNum type="alphaLcParenR"/>
              <a:defRPr/>
            </a:pPr>
            <a:r>
              <a:rPr lang="en-US" sz="3100" dirty="0">
                <a:effectLst>
                  <a:outerShdw blurRad="38100" dist="38100" dir="2700000" algn="tl">
                    <a:srgbClr val="000000">
                      <a:alpha val="43137"/>
                    </a:srgbClr>
                  </a:outerShdw>
                </a:effectLst>
              </a:rPr>
              <a:t>Land (4d)</a:t>
            </a:r>
          </a:p>
        </p:txBody>
      </p:sp>
      <p:pic>
        <p:nvPicPr>
          <p:cNvPr id="3" name="Picture 2">
            <a:extLst>
              <a:ext uri="{FF2B5EF4-FFF2-40B4-BE49-F238E27FC236}">
                <a16:creationId xmlns:a16="http://schemas.microsoft.com/office/drawing/2014/main" id="{2E7B934E-FD57-A1E7-444F-EB77253242A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21124099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xfrm>
            <a:off x="2209800" y="228600"/>
            <a:ext cx="7772400" cy="1143000"/>
          </a:xfrm>
        </p:spPr>
        <p:txBody>
          <a:bodyPr/>
          <a:lstStyle/>
          <a:p>
            <a:pPr algn="ctr" eaLnBrk="1" hangingPunct="1"/>
            <a:r>
              <a:rPr lang="en-US" altLang="en-US" sz="4000" dirty="0"/>
              <a:t>Good and Bad Kings</a:t>
            </a:r>
          </a:p>
        </p:txBody>
      </p:sp>
      <p:sp>
        <p:nvSpPr>
          <p:cNvPr id="32771" name="Rectangle 3"/>
          <p:cNvSpPr>
            <a:spLocks noGrp="1" noChangeArrowheads="1"/>
          </p:cNvSpPr>
          <p:nvPr>
            <p:ph type="body" idx="1"/>
          </p:nvPr>
        </p:nvSpPr>
        <p:spPr>
          <a:xfrm>
            <a:off x="3048000" y="1600200"/>
            <a:ext cx="6096000" cy="2438401"/>
          </a:xfrm>
        </p:spPr>
        <p:txBody>
          <a:bodyPr/>
          <a:lstStyle/>
          <a:p>
            <a:pPr marL="461963" indent="-461963" eaLnBrk="1" hangingPunct="1">
              <a:spcBef>
                <a:spcPts val="0"/>
              </a:spcBef>
              <a:spcAft>
                <a:spcPts val="3600"/>
              </a:spcAft>
              <a:defRPr/>
            </a:pPr>
            <a:r>
              <a:rPr lang="en-US" sz="3600" dirty="0"/>
              <a:t>North – 19 kings (all bad)</a:t>
            </a:r>
          </a:p>
          <a:p>
            <a:pPr marL="461963" indent="-461963" eaLnBrk="1" hangingPunct="1">
              <a:spcBef>
                <a:spcPts val="0"/>
              </a:spcBef>
              <a:spcAft>
                <a:spcPts val="3600"/>
              </a:spcAft>
              <a:defRPr/>
            </a:pPr>
            <a:r>
              <a:rPr lang="en-US" sz="3600" dirty="0"/>
              <a:t>South – 20 kings (8 good; significance of Gen 49:10) </a:t>
            </a:r>
          </a:p>
        </p:txBody>
      </p:sp>
      <p:pic>
        <p:nvPicPr>
          <p:cNvPr id="2" name="Picture 1"/>
          <p:cNvPicPr>
            <a:picLocks noChangeAspect="1"/>
          </p:cNvPicPr>
          <p:nvPr/>
        </p:nvPicPr>
        <p:blipFill>
          <a:blip r:embed="rId2"/>
          <a:stretch>
            <a:fillRect/>
          </a:stretch>
        </p:blipFill>
        <p:spPr>
          <a:xfrm>
            <a:off x="4392931" y="4114800"/>
            <a:ext cx="3406138" cy="2286000"/>
          </a:xfrm>
          <a:prstGeom prst="rect">
            <a:avLst/>
          </a:prstGeom>
        </p:spPr>
      </p:pic>
    </p:spTree>
    <p:extLst>
      <p:ext uri="{BB962C8B-B14F-4D97-AF65-F5344CB8AC3E}">
        <p14:creationId xmlns:p14="http://schemas.microsoft.com/office/powerpoint/2010/main" val="1844412717"/>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dan to beersheba"/>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590800" y="152400"/>
            <a:ext cx="7010400" cy="64645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29834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2" descr="C:\Users\HP Desktop\Pictures\Gabe's images\DivisionOfLandInMillennium.jpg">
            <a:extLst>
              <a:ext uri="{FF2B5EF4-FFF2-40B4-BE49-F238E27FC236}">
                <a16:creationId xmlns:a16="http://schemas.microsoft.com/office/drawing/2014/main" id="{CB49F7B9-2864-4EA9-8BC2-4C212BD704BD}"/>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638020" y="91440"/>
            <a:ext cx="8915963" cy="66751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555013254"/>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6C3780-5B43-C4EA-E2C9-C21AF1CFFD48}"/>
            </a:ext>
          </a:extLst>
        </p:cNvPr>
        <p:cNvGrpSpPr/>
        <p:nvPr/>
      </p:nvGrpSpPr>
      <p:grpSpPr>
        <a:xfrm>
          <a:off x="0" y="0"/>
          <a:ext cx="0" cy="0"/>
          <a:chOff x="0" y="0"/>
          <a:chExt cx="0" cy="0"/>
        </a:xfrm>
      </p:grpSpPr>
      <p:sp>
        <p:nvSpPr>
          <p:cNvPr id="180226" name="Rectangle 2">
            <a:extLst>
              <a:ext uri="{FF2B5EF4-FFF2-40B4-BE49-F238E27FC236}">
                <a16:creationId xmlns:a16="http://schemas.microsoft.com/office/drawing/2014/main" id="{E20E9002-809F-728E-CF05-A29FBF5EFE6E}"/>
              </a:ext>
            </a:extLst>
          </p:cNvPr>
          <p:cNvSpPr>
            <a:spLocks noGrp="1" noChangeArrowheads="1"/>
          </p:cNvSpPr>
          <p:nvPr>
            <p:ph type="title"/>
          </p:nvPr>
        </p:nvSpPr>
        <p:spPr>
          <a:xfrm>
            <a:off x="2395538" y="228600"/>
            <a:ext cx="7400925" cy="914400"/>
          </a:xfrm>
        </p:spPr>
        <p:txBody>
          <a:bodyPr/>
          <a:lstStyle/>
          <a:p>
            <a:pPr marL="742950" indent="-742950" algn="ctr" eaLnBrk="1" hangingPunct="1">
              <a:buClr>
                <a:srgbClr val="00FF00"/>
              </a:buClr>
              <a:buFont typeface="+mj-lt"/>
              <a:buAutoNum type="arabicPeriod" startAt="2"/>
            </a:pPr>
            <a:r>
              <a:rPr lang="en-US" sz="3600" dirty="0">
                <a:effectLst>
                  <a:outerShdw blurRad="38100" dist="38100" dir="2700000" algn="tl">
                    <a:srgbClr val="000000">
                      <a:alpha val="43137"/>
                    </a:srgbClr>
                  </a:outerShdw>
                </a:effectLst>
              </a:rPr>
              <a:t>Genesis 48:4</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Abrahamic Covenant Reconfirmed</a:t>
            </a:r>
          </a:p>
        </p:txBody>
      </p:sp>
      <p:sp>
        <p:nvSpPr>
          <p:cNvPr id="161795" name="Rectangle 3">
            <a:extLst>
              <a:ext uri="{FF2B5EF4-FFF2-40B4-BE49-F238E27FC236}">
                <a16:creationId xmlns:a16="http://schemas.microsoft.com/office/drawing/2014/main" id="{EA7366F3-EFF4-9097-42D2-09FAD9028C7E}"/>
              </a:ext>
            </a:extLst>
          </p:cNvPr>
          <p:cNvSpPr>
            <a:spLocks noGrp="1" noChangeArrowheads="1"/>
          </p:cNvSpPr>
          <p:nvPr>
            <p:ph type="body" idx="1"/>
          </p:nvPr>
        </p:nvSpPr>
        <p:spPr>
          <a:xfrm>
            <a:off x="627513" y="2057400"/>
            <a:ext cx="7712191" cy="2743200"/>
          </a:xfrm>
        </p:spPr>
        <p:txBody>
          <a:bodyPr/>
          <a:lstStyle/>
          <a:p>
            <a:pPr marL="514350" lvl="3" indent="-514350" eaLnBrk="1" hangingPunct="1">
              <a:spcBef>
                <a:spcPts val="0"/>
              </a:spcBef>
              <a:spcAft>
                <a:spcPts val="3000"/>
              </a:spcAft>
              <a:buClr>
                <a:srgbClr val="FFC000"/>
              </a:buClr>
              <a:buFont typeface="+mj-lt"/>
              <a:buAutoNum type="alphaLcParenR"/>
              <a:defRPr/>
            </a:pPr>
            <a:r>
              <a:rPr lang="en-US" sz="3100" dirty="0">
                <a:effectLst>
                  <a:outerShdw blurRad="38100" dist="38100" dir="2700000" algn="tl">
                    <a:srgbClr val="000000">
                      <a:alpha val="43137"/>
                    </a:srgbClr>
                  </a:outerShdw>
                </a:effectLst>
              </a:rPr>
              <a:t>Fruitful (4a)</a:t>
            </a:r>
          </a:p>
          <a:p>
            <a:pPr marL="514350" lvl="3" indent="-514350" eaLnBrk="1" hangingPunct="1">
              <a:spcBef>
                <a:spcPts val="0"/>
              </a:spcBef>
              <a:spcAft>
                <a:spcPts val="3000"/>
              </a:spcAft>
              <a:buClr>
                <a:srgbClr val="FFC000"/>
              </a:buClr>
              <a:buFont typeface="+mj-lt"/>
              <a:buAutoNum type="alphaLcParenR"/>
              <a:defRPr/>
            </a:pPr>
            <a:r>
              <a:rPr lang="en-US" sz="3100" dirty="0">
                <a:effectLst>
                  <a:outerShdw blurRad="38100" dist="38100" dir="2700000" algn="tl">
                    <a:srgbClr val="000000">
                      <a:alpha val="43137"/>
                    </a:srgbClr>
                  </a:outerShdw>
                </a:effectLst>
              </a:rPr>
              <a:t>Numerous (4b)</a:t>
            </a:r>
          </a:p>
          <a:p>
            <a:pPr marL="514350" lvl="3" indent="-514350" eaLnBrk="1" hangingPunct="1">
              <a:spcBef>
                <a:spcPts val="0"/>
              </a:spcBef>
              <a:spcAft>
                <a:spcPts val="3000"/>
              </a:spcAft>
              <a:buClr>
                <a:srgbClr val="FFC000"/>
              </a:buClr>
              <a:buFont typeface="+mj-lt"/>
              <a:buAutoNum type="alphaLcParenR"/>
              <a:defRPr/>
            </a:pPr>
            <a:r>
              <a:rPr lang="en-US" sz="3100" dirty="0">
                <a:effectLst>
                  <a:outerShdw blurRad="38100" dist="38100" dir="2700000" algn="tl">
                    <a:srgbClr val="000000">
                      <a:alpha val="43137"/>
                    </a:srgbClr>
                  </a:outerShdw>
                </a:effectLst>
              </a:rPr>
              <a:t>Company of peoples (4c)</a:t>
            </a:r>
          </a:p>
          <a:p>
            <a:pPr marL="514350" lvl="3" indent="-514350" eaLnBrk="1" hangingPunct="1">
              <a:spcBef>
                <a:spcPts val="0"/>
              </a:spcBef>
              <a:spcAft>
                <a:spcPts val="3000"/>
              </a:spcAft>
              <a:buClr>
                <a:srgbClr val="FFC000"/>
              </a:buClr>
              <a:buFont typeface="+mj-lt"/>
              <a:buAutoNum type="alphaLcParenR"/>
              <a:defRPr/>
            </a:pPr>
            <a:r>
              <a:rPr lang="en-US" sz="3100" b="1" u="sng" dirty="0">
                <a:solidFill>
                  <a:srgbClr val="FFFFCC"/>
                </a:solidFill>
                <a:effectLst>
                  <a:outerShdw blurRad="38100" dist="38100" dir="2700000" algn="tl">
                    <a:srgbClr val="000000">
                      <a:alpha val="43137"/>
                    </a:srgbClr>
                  </a:outerShdw>
                </a:effectLst>
              </a:rPr>
              <a:t>Land (4d)</a:t>
            </a:r>
          </a:p>
        </p:txBody>
      </p:sp>
      <p:pic>
        <p:nvPicPr>
          <p:cNvPr id="3" name="Picture 2">
            <a:extLst>
              <a:ext uri="{FF2B5EF4-FFF2-40B4-BE49-F238E27FC236}">
                <a16:creationId xmlns:a16="http://schemas.microsoft.com/office/drawing/2014/main" id="{FCE76BB6-5219-C947-4F6A-19C63870ECF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3248489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1680634" y="228600"/>
            <a:ext cx="8830733" cy="6400800"/>
          </a:xfrm>
          <a:prstGeom prst="rect">
            <a:avLst/>
          </a:prstGeom>
        </p:spPr>
      </p:pic>
    </p:spTree>
    <p:extLst>
      <p:ext uri="{BB962C8B-B14F-4D97-AF65-F5344CB8AC3E}">
        <p14:creationId xmlns:p14="http://schemas.microsoft.com/office/powerpoint/2010/main" val="25439713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233009-6BD2-8B26-559A-7AFA2FB01A7D}"/>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92DEFEE0-BCBD-B277-5545-72B2BC820130}"/>
              </a:ext>
            </a:extLst>
          </p:cNvPr>
          <p:cNvPicPr>
            <a:picLocks noChangeAspect="1"/>
          </p:cNvPicPr>
          <p:nvPr/>
        </p:nvPicPr>
        <p:blipFill>
          <a:blip r:embed="rId2"/>
          <a:stretch>
            <a:fillRect/>
          </a:stretch>
        </p:blipFill>
        <p:spPr>
          <a:xfrm>
            <a:off x="732319" y="228600"/>
            <a:ext cx="10727363" cy="6400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63995814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2209800" y="228600"/>
            <a:ext cx="7772400" cy="1143000"/>
          </a:xfrm>
        </p:spPr>
        <p:txBody>
          <a:bodyPr/>
          <a:lstStyle/>
          <a:p>
            <a:pPr algn="ctr"/>
            <a:r>
              <a:rPr lang="en-US" sz="3600" dirty="0">
                <a:effectLst>
                  <a:outerShdw blurRad="38100" dist="38100" dir="2700000" algn="tl">
                    <a:srgbClr val="000000">
                      <a:alpha val="43137"/>
                    </a:srgbClr>
                  </a:outerShdw>
                </a:effectLst>
              </a:rPr>
              <a:t>Evidence of Abrahamic Covenant’s Unconditional Nature</a:t>
            </a:r>
          </a:p>
        </p:txBody>
      </p:sp>
      <p:sp>
        <p:nvSpPr>
          <p:cNvPr id="34819" name="Rectangle 3"/>
          <p:cNvSpPr>
            <a:spLocks noGrp="1" noChangeArrowheads="1"/>
          </p:cNvSpPr>
          <p:nvPr>
            <p:ph type="body" idx="1"/>
          </p:nvPr>
        </p:nvSpPr>
        <p:spPr>
          <a:xfrm>
            <a:off x="609600" y="1600200"/>
            <a:ext cx="11201400" cy="3810001"/>
          </a:xfrm>
        </p:spPr>
        <p:txBody>
          <a:bodyPr/>
          <a:lstStyle/>
          <a:p>
            <a:pPr marL="457200" indent="-457200">
              <a:spcBef>
                <a:spcPts val="0"/>
              </a:spcBef>
              <a:spcAft>
                <a:spcPts val="1800"/>
              </a:spcAft>
              <a:defRPr/>
            </a:pPr>
            <a:r>
              <a:rPr lang="en-US" dirty="0">
                <a:effectLst>
                  <a:outerShdw blurRad="38100" dist="38100" dir="2700000" algn="tl">
                    <a:srgbClr val="000000">
                      <a:alpha val="43137"/>
                    </a:srgbClr>
                  </a:outerShdw>
                </a:effectLst>
              </a:rPr>
              <a:t>ANE covenant ratification ceremony (Gen 15)</a:t>
            </a:r>
          </a:p>
          <a:p>
            <a:pPr marL="457200" indent="-457200">
              <a:spcBef>
                <a:spcPts val="0"/>
              </a:spcBef>
              <a:spcAft>
                <a:spcPts val="1800"/>
              </a:spcAft>
              <a:defRPr/>
            </a:pPr>
            <a:r>
              <a:rPr lang="en-US" dirty="0">
                <a:effectLst>
                  <a:outerShdw blurRad="38100" dist="38100" dir="2700000" algn="tl">
                    <a:srgbClr val="000000">
                      <a:alpha val="43137"/>
                    </a:srgbClr>
                  </a:outerShdw>
                </a:effectLst>
              </a:rPr>
              <a:t>Lack of stated conditions for Israel’s obedience (Gen 15)</a:t>
            </a:r>
          </a:p>
          <a:p>
            <a:pPr marL="457200" indent="-457200">
              <a:spcBef>
                <a:spcPts val="0"/>
              </a:spcBef>
              <a:spcAft>
                <a:spcPts val="1800"/>
              </a:spcAft>
              <a:defRPr/>
            </a:pPr>
            <a:r>
              <a:rPr lang="en-US" dirty="0">
                <a:effectLst>
                  <a:outerShdw blurRad="38100" dist="38100" dir="2700000" algn="tl">
                    <a:srgbClr val="000000">
                      <a:alpha val="43137"/>
                    </a:srgbClr>
                  </a:outerShdw>
                </a:effectLst>
              </a:rPr>
              <a:t>Covenant's eternality (Gen 17:7, 13, 19; Ps. 90:2)</a:t>
            </a:r>
          </a:p>
          <a:p>
            <a:pPr marL="457200" indent="-457200">
              <a:spcBef>
                <a:spcPts val="0"/>
              </a:spcBef>
              <a:spcAft>
                <a:spcPts val="1800"/>
              </a:spcAft>
              <a:defRPr/>
            </a:pPr>
            <a:r>
              <a:rPr lang="en-US" dirty="0">
                <a:effectLst>
                  <a:outerShdw blurRad="38100" dist="38100" dir="2700000" algn="tl">
                    <a:srgbClr val="000000">
                      <a:alpha val="43137"/>
                    </a:srgbClr>
                  </a:outerShdw>
                </a:effectLst>
              </a:rPr>
              <a:t>Covenant's immutability (</a:t>
            </a:r>
            <a:r>
              <a:rPr lang="en-US" dirty="0" err="1">
                <a:effectLst>
                  <a:outerShdw blurRad="38100" dist="38100" dir="2700000" algn="tl">
                    <a:srgbClr val="000000">
                      <a:alpha val="43137"/>
                    </a:srgbClr>
                  </a:outerShdw>
                </a:effectLst>
              </a:rPr>
              <a:t>Heb</a:t>
            </a:r>
            <a:r>
              <a:rPr lang="en-US" dirty="0">
                <a:effectLst>
                  <a:outerShdw blurRad="38100" dist="38100" dir="2700000" algn="tl">
                    <a:srgbClr val="000000">
                      <a:alpha val="43137"/>
                    </a:srgbClr>
                  </a:outerShdw>
                </a:effectLst>
              </a:rPr>
              <a:t> 6:13-18; Mal. 3:6)</a:t>
            </a:r>
          </a:p>
          <a:p>
            <a:pPr marL="457200" indent="-457200">
              <a:spcBef>
                <a:spcPts val="0"/>
              </a:spcBef>
              <a:spcAft>
                <a:spcPts val="1800"/>
              </a:spcAft>
              <a:defRPr/>
            </a:pPr>
            <a:r>
              <a:rPr lang="en-US" dirty="0">
                <a:effectLst>
                  <a:outerShdw blurRad="38100" dist="38100" dir="2700000" algn="tl">
                    <a:srgbClr val="000000">
                      <a:alpha val="43137"/>
                    </a:srgbClr>
                  </a:outerShdw>
                </a:effectLst>
              </a:rPr>
              <a:t>Trans-generational reaffirmation despite perpetual national disobedience (</a:t>
            </a:r>
            <a:r>
              <a:rPr lang="en-US" dirty="0" err="1">
                <a:effectLst>
                  <a:outerShdw blurRad="38100" dist="38100" dir="2700000" algn="tl">
                    <a:srgbClr val="000000">
                      <a:alpha val="43137"/>
                    </a:srgbClr>
                  </a:outerShdw>
                </a:effectLst>
              </a:rPr>
              <a:t>Jer</a:t>
            </a:r>
            <a:r>
              <a:rPr lang="en-US" dirty="0">
                <a:effectLst>
                  <a:outerShdw blurRad="38100" dist="38100" dir="2700000" algn="tl">
                    <a:srgbClr val="000000">
                      <a:alpha val="43137"/>
                    </a:srgbClr>
                  </a:outerShdw>
                </a:effectLst>
              </a:rPr>
              <a:t> 31:35-37)</a:t>
            </a:r>
          </a:p>
        </p:txBody>
      </p:sp>
      <p:sp>
        <p:nvSpPr>
          <p:cNvPr id="30724" name="Text Box 4"/>
          <p:cNvSpPr txBox="1">
            <a:spLocks noChangeArrowheads="1"/>
          </p:cNvSpPr>
          <p:nvPr/>
        </p:nvSpPr>
        <p:spPr bwMode="auto">
          <a:xfrm>
            <a:off x="3314700" y="6400800"/>
            <a:ext cx="5562600" cy="369332"/>
          </a:xfrm>
          <a:prstGeom prst="rect">
            <a:avLst/>
          </a:prstGeom>
          <a:noFill/>
          <a:ln w="9525">
            <a:noFill/>
            <a:miter lim="800000"/>
            <a:headEnd/>
            <a:tailEnd/>
          </a:ln>
        </p:spPr>
        <p:txBody>
          <a:bodyPr wrap="square">
            <a:spAutoFit/>
          </a:bodyPr>
          <a:lstStyle/>
          <a:p>
            <a:pPr algn="ctr">
              <a:spcBef>
                <a:spcPct val="50000"/>
              </a:spcBef>
            </a:pPr>
            <a:r>
              <a:rPr lang="en-US" sz="1800" dirty="0">
                <a:effectLst>
                  <a:outerShdw blurRad="38100" dist="38100" dir="2700000" algn="tl">
                    <a:srgbClr val="000000">
                      <a:alpha val="43137"/>
                    </a:srgbClr>
                  </a:outerShdw>
                </a:effectLst>
                <a:latin typeface="Calibri" panose="020F0502020204030204" pitchFamily="34" charset="0"/>
              </a:rPr>
              <a:t>Walvoord, </a:t>
            </a:r>
            <a:r>
              <a:rPr lang="en-US" sz="1800" i="1" dirty="0">
                <a:effectLst>
                  <a:outerShdw blurRad="38100" dist="38100" dir="2700000" algn="tl">
                    <a:srgbClr val="000000">
                      <a:alpha val="43137"/>
                    </a:srgbClr>
                  </a:outerShdw>
                </a:effectLst>
                <a:latin typeface="Calibri" panose="020F0502020204030204" pitchFamily="34" charset="0"/>
              </a:rPr>
              <a:t>The Millennial Kingdom</a:t>
            </a:r>
            <a:r>
              <a:rPr lang="en-US" sz="1800" dirty="0">
                <a:effectLst>
                  <a:outerShdw blurRad="38100" dist="38100" dir="2700000" algn="tl">
                    <a:srgbClr val="000000">
                      <a:alpha val="43137"/>
                    </a:srgbClr>
                  </a:outerShdw>
                </a:effectLst>
                <a:latin typeface="Calibri" panose="020F0502020204030204" pitchFamily="34" charset="0"/>
              </a:rPr>
              <a:t>, 149-52</a:t>
            </a:r>
          </a:p>
        </p:txBody>
      </p:sp>
      <p:pic>
        <p:nvPicPr>
          <p:cNvPr id="5" name="Picture 2" descr="http://walvoordhistory.com/wp-content/uploads/2009/11/JohnFWalvoord-e1419653447886.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9600" y="152400"/>
            <a:ext cx="920116" cy="1097280"/>
          </a:xfrm>
          <a:prstGeom prst="rect">
            <a:avLst/>
          </a:prstGeom>
          <a:noFill/>
          <a:ln w="9525">
            <a:solidFill>
              <a:schemeClr val="tx1"/>
            </a:solidFill>
            <a:miter lim="800000"/>
            <a:headEnd/>
            <a:tailEnd/>
          </a:ln>
        </p:spPr>
      </p:pic>
    </p:spTree>
    <p:extLst>
      <p:ext uri="{BB962C8B-B14F-4D97-AF65-F5344CB8AC3E}">
        <p14:creationId xmlns:p14="http://schemas.microsoft.com/office/powerpoint/2010/main" val="7269639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1860153" y="228600"/>
            <a:ext cx="8471694" cy="1143000"/>
          </a:xfrm>
        </p:spPr>
        <p:txBody>
          <a:bodyPr/>
          <a:lstStyle/>
          <a:p>
            <a:pPr algn="ctr"/>
            <a:r>
              <a:rPr lang="en-US" sz="3200" dirty="0"/>
              <a:t>Land Promises Fulfilled in the Time of Joshua (Josh. 11:23; 21:43-45) or Solomon (1 Kgs. 4:21)?</a:t>
            </a:r>
          </a:p>
        </p:txBody>
      </p:sp>
      <p:sp>
        <p:nvSpPr>
          <p:cNvPr id="35843" name="Rectangle 3"/>
          <p:cNvSpPr>
            <a:spLocks noGrp="1" noChangeArrowheads="1"/>
          </p:cNvSpPr>
          <p:nvPr>
            <p:ph type="body" idx="1"/>
          </p:nvPr>
        </p:nvSpPr>
        <p:spPr>
          <a:xfrm>
            <a:off x="625868" y="1600201"/>
            <a:ext cx="10956532" cy="4460875"/>
          </a:xfrm>
        </p:spPr>
        <p:txBody>
          <a:bodyPr/>
          <a:lstStyle/>
          <a:p>
            <a:pPr>
              <a:lnSpc>
                <a:spcPct val="90000"/>
              </a:lnSpc>
              <a:spcBef>
                <a:spcPts val="0"/>
              </a:spcBef>
              <a:spcAft>
                <a:spcPts val="1200"/>
              </a:spcAft>
              <a:defRPr/>
            </a:pPr>
            <a:r>
              <a:rPr lang="en-US" sz="2800" dirty="0"/>
              <a:t>Extended context (Josh 13:1-7; Judges 1:19, 21, 27, 29, 30-36)</a:t>
            </a:r>
          </a:p>
          <a:p>
            <a:pPr>
              <a:lnSpc>
                <a:spcPct val="90000"/>
              </a:lnSpc>
              <a:spcBef>
                <a:spcPts val="0"/>
              </a:spcBef>
              <a:spcAft>
                <a:spcPts val="1200"/>
              </a:spcAft>
              <a:defRPr/>
            </a:pPr>
            <a:r>
              <a:rPr lang="en-US" sz="2800" dirty="0"/>
              <a:t>Land gained in conquest was only a fraction of what was promised (1 Kgs. 4:25)</a:t>
            </a:r>
          </a:p>
          <a:p>
            <a:pPr>
              <a:lnSpc>
                <a:spcPct val="90000"/>
              </a:lnSpc>
              <a:spcBef>
                <a:spcPts val="0"/>
              </a:spcBef>
              <a:spcAft>
                <a:spcPts val="1200"/>
              </a:spcAft>
              <a:defRPr/>
            </a:pPr>
            <a:r>
              <a:rPr lang="en-US" sz="2800" dirty="0"/>
              <a:t>Jerusalem not conquered in Joshua’s day (Josh 15:63; 2 Sam 5)</a:t>
            </a:r>
          </a:p>
          <a:p>
            <a:pPr>
              <a:lnSpc>
                <a:spcPct val="90000"/>
              </a:lnSpc>
              <a:spcBef>
                <a:spcPts val="0"/>
              </a:spcBef>
              <a:spcAft>
                <a:spcPts val="1200"/>
              </a:spcAft>
              <a:defRPr/>
            </a:pPr>
            <a:r>
              <a:rPr lang="en-US" sz="2800" dirty="0"/>
              <a:t>Solomon’s reign extended to the border of Egypt (1 Kgs. 4:21) and not the River of Egypt (Gen. 15:18)</a:t>
            </a:r>
          </a:p>
          <a:p>
            <a:pPr>
              <a:lnSpc>
                <a:spcPct val="90000"/>
              </a:lnSpc>
              <a:spcBef>
                <a:spcPts val="0"/>
              </a:spcBef>
              <a:spcAft>
                <a:spcPts val="1200"/>
              </a:spcAft>
              <a:defRPr/>
            </a:pPr>
            <a:r>
              <a:rPr lang="en-US" sz="2800" dirty="0"/>
              <a:t>Solomon’s reign was tributary only (1 Kgs. 4:21)</a:t>
            </a:r>
          </a:p>
          <a:p>
            <a:pPr>
              <a:lnSpc>
                <a:spcPct val="90000"/>
              </a:lnSpc>
              <a:spcBef>
                <a:spcPts val="0"/>
              </a:spcBef>
              <a:spcAft>
                <a:spcPts val="1200"/>
              </a:spcAft>
              <a:defRPr/>
            </a:pPr>
            <a:r>
              <a:rPr lang="en-US" sz="2800" dirty="0"/>
              <a:t>Forever? (Gen 17:7-8, 13, 19)</a:t>
            </a:r>
          </a:p>
          <a:p>
            <a:pPr>
              <a:lnSpc>
                <a:spcPct val="90000"/>
              </a:lnSpc>
              <a:spcBef>
                <a:spcPts val="0"/>
              </a:spcBef>
              <a:spcAft>
                <a:spcPts val="1200"/>
              </a:spcAft>
              <a:defRPr/>
            </a:pPr>
            <a:r>
              <a:rPr lang="en-US" sz="2800" dirty="0"/>
              <a:t>Reaffirmation of land promises long after Joshua and Solomon’s time (Amos 9:11-15)</a:t>
            </a:r>
          </a:p>
        </p:txBody>
      </p:sp>
      <p:sp>
        <p:nvSpPr>
          <p:cNvPr id="32772" name="Text Box 4"/>
          <p:cNvSpPr txBox="1">
            <a:spLocks noChangeArrowheads="1"/>
          </p:cNvSpPr>
          <p:nvPr/>
        </p:nvSpPr>
        <p:spPr bwMode="auto">
          <a:xfrm>
            <a:off x="3314700" y="6400800"/>
            <a:ext cx="5562600" cy="369332"/>
          </a:xfrm>
          <a:prstGeom prst="rect">
            <a:avLst/>
          </a:prstGeom>
          <a:noFill/>
          <a:ln w="9525">
            <a:noFill/>
            <a:miter lim="800000"/>
            <a:headEnd/>
            <a:tailEnd/>
          </a:ln>
        </p:spPr>
        <p:txBody>
          <a:bodyPr wrap="square">
            <a:spAutoFit/>
          </a:bodyPr>
          <a:lstStyle/>
          <a:p>
            <a:pPr algn="ctr">
              <a:spcBef>
                <a:spcPct val="50000"/>
              </a:spcBef>
            </a:pPr>
            <a:r>
              <a:rPr lang="en-US" sz="1800" dirty="0" err="1">
                <a:latin typeface="Calibri" panose="020F0502020204030204" pitchFamily="34" charset="0"/>
              </a:rPr>
              <a:t>Fruchtenbaum</a:t>
            </a:r>
            <a:r>
              <a:rPr lang="en-US" sz="1800" dirty="0">
                <a:latin typeface="Calibri" panose="020F0502020204030204" pitchFamily="34" charset="0"/>
              </a:rPr>
              <a:t>, </a:t>
            </a:r>
            <a:r>
              <a:rPr lang="en-US" sz="1800" i="1" dirty="0" err="1">
                <a:latin typeface="Calibri" panose="020F0502020204030204" pitchFamily="34" charset="0"/>
              </a:rPr>
              <a:t>Israelology</a:t>
            </a:r>
            <a:r>
              <a:rPr lang="en-US" sz="1800" dirty="0">
                <a:latin typeface="Calibri" panose="020F0502020204030204" pitchFamily="34" charset="0"/>
              </a:rPr>
              <a:t>, 521-22, 631-32</a:t>
            </a:r>
          </a:p>
        </p:txBody>
      </p:sp>
      <p:pic>
        <p:nvPicPr>
          <p:cNvPr id="6" name="Picture 5">
            <a:extLst>
              <a:ext uri="{FF2B5EF4-FFF2-40B4-BE49-F238E27FC236}">
                <a16:creationId xmlns:a16="http://schemas.microsoft.com/office/drawing/2014/main" id="{36FB9D03-BA80-4099-AEF8-5EF1EC8E29A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9600" y="76200"/>
            <a:ext cx="684944" cy="914400"/>
          </a:xfrm>
          <a:prstGeom prst="rect">
            <a:avLst/>
          </a:prstGeom>
          <a:ln>
            <a:solidFill>
              <a:schemeClr val="tx1"/>
            </a:solidFill>
          </a:ln>
        </p:spPr>
      </p:pic>
    </p:spTree>
    <p:extLst>
      <p:ext uri="{BB962C8B-B14F-4D97-AF65-F5344CB8AC3E}">
        <p14:creationId xmlns:p14="http://schemas.microsoft.com/office/powerpoint/2010/main" val="33553500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22B497-70E9-AAB7-09EA-83C7765BFABE}"/>
            </a:ext>
          </a:extLst>
        </p:cNvPr>
        <p:cNvGrpSpPr/>
        <p:nvPr/>
      </p:nvGrpSpPr>
      <p:grpSpPr>
        <a:xfrm>
          <a:off x="0" y="0"/>
          <a:ext cx="0" cy="0"/>
          <a:chOff x="0" y="0"/>
          <a:chExt cx="0" cy="0"/>
        </a:xfrm>
      </p:grpSpPr>
      <p:sp>
        <p:nvSpPr>
          <p:cNvPr id="180226" name="Rectangle 2">
            <a:extLst>
              <a:ext uri="{FF2B5EF4-FFF2-40B4-BE49-F238E27FC236}">
                <a16:creationId xmlns:a16="http://schemas.microsoft.com/office/drawing/2014/main" id="{02023BE8-FC00-293F-703B-D3E411BA6570}"/>
              </a:ext>
            </a:extLst>
          </p:cNvPr>
          <p:cNvSpPr>
            <a:spLocks noGrp="1" noChangeArrowheads="1"/>
          </p:cNvSpPr>
          <p:nvPr>
            <p:ph type="title"/>
          </p:nvPr>
        </p:nvSpPr>
        <p:spPr>
          <a:xfrm>
            <a:off x="2852738" y="228600"/>
            <a:ext cx="6486525" cy="914400"/>
          </a:xfrm>
        </p:spPr>
        <p:txBody>
          <a:bodyPr/>
          <a:lstStyle/>
          <a:p>
            <a:pPr algn="ctr" eaLnBrk="1" hangingPunct="1"/>
            <a:r>
              <a:rPr lang="en-US" sz="3600" dirty="0">
                <a:effectLst>
                  <a:outerShdw blurRad="38100" dist="38100" dir="2700000" algn="tl">
                    <a:srgbClr val="000000">
                      <a:alpha val="43137"/>
                    </a:srgbClr>
                  </a:outerShdw>
                </a:effectLst>
              </a:rPr>
              <a:t>Genesis </a:t>
            </a:r>
            <a:r>
              <a:rPr lang="en-US" sz="3600" dirty="0">
                <a:effectLst>
                  <a:outerShdw blurRad="38100" dist="38100" dir="2700000" algn="tl">
                    <a:srgbClr val="000000">
                      <a:alpha val="43137"/>
                    </a:srgbClr>
                  </a:outerShdw>
                </a:effectLst>
                <a:cs typeface="Calibri" panose="020F0502020204030204" pitchFamily="34" charset="0"/>
              </a:rPr>
              <a:t>48:1-22</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Jacob Blesses Joseph’s Sons</a:t>
            </a:r>
          </a:p>
        </p:txBody>
      </p:sp>
      <p:sp>
        <p:nvSpPr>
          <p:cNvPr id="161795" name="Rectangle 3">
            <a:extLst>
              <a:ext uri="{FF2B5EF4-FFF2-40B4-BE49-F238E27FC236}">
                <a16:creationId xmlns:a16="http://schemas.microsoft.com/office/drawing/2014/main" id="{7FA26672-E68C-2A50-8D18-90E5E8F2E21A}"/>
              </a:ext>
            </a:extLst>
          </p:cNvPr>
          <p:cNvSpPr>
            <a:spLocks noGrp="1" noChangeArrowheads="1"/>
          </p:cNvSpPr>
          <p:nvPr>
            <p:ph type="body" idx="1"/>
          </p:nvPr>
        </p:nvSpPr>
        <p:spPr>
          <a:xfrm>
            <a:off x="609600" y="1600200"/>
            <a:ext cx="8229600" cy="3962400"/>
          </a:xfrm>
        </p:spPr>
        <p:txBody>
          <a:bodyPr/>
          <a:lstStyle/>
          <a:p>
            <a:pPr marL="571500" lvl="1" indent="-571500" eaLnBrk="1" hangingPunct="1">
              <a:spcBef>
                <a:spcPts val="0"/>
              </a:spcBef>
              <a:spcAft>
                <a:spcPts val="24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Occasion (48:1-7)</a:t>
            </a:r>
          </a:p>
          <a:p>
            <a:pPr marL="571500" lvl="1" indent="-571500" eaLnBrk="1" hangingPunct="1">
              <a:spcBef>
                <a:spcPts val="0"/>
              </a:spcBef>
              <a:spcAft>
                <a:spcPts val="24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Blessing of Manasseh &amp; Ephraim (48:8-20)</a:t>
            </a:r>
          </a:p>
          <a:p>
            <a:pPr marL="571500" lvl="1" indent="-571500" eaLnBrk="1" hangingPunct="1">
              <a:spcBef>
                <a:spcPts val="0"/>
              </a:spcBef>
              <a:spcAft>
                <a:spcPts val="24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Exodus prophecy (48:21-22)</a:t>
            </a:r>
          </a:p>
        </p:txBody>
      </p:sp>
      <p:pic>
        <p:nvPicPr>
          <p:cNvPr id="3" name="Picture 2">
            <a:extLst>
              <a:ext uri="{FF2B5EF4-FFF2-40B4-BE49-F238E27FC236}">
                <a16:creationId xmlns:a16="http://schemas.microsoft.com/office/drawing/2014/main" id="{03536422-8C17-81FB-C0F8-B9212569547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29289987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11179" y="228600"/>
            <a:ext cx="9769643" cy="6400800"/>
          </a:xfrm>
          <a:prstGeom prst="rect">
            <a:avLst/>
          </a:prstGeom>
          <a:ln>
            <a:solidFill>
              <a:srgbClr val="FFFFCC"/>
            </a:solidFill>
          </a:ln>
        </p:spPr>
      </p:pic>
    </p:spTree>
    <p:extLst>
      <p:ext uri="{BB962C8B-B14F-4D97-AF65-F5344CB8AC3E}">
        <p14:creationId xmlns:p14="http://schemas.microsoft.com/office/powerpoint/2010/main" val="80003380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EB11B7-0623-39E6-45F2-1B105313C0D0}"/>
            </a:ext>
          </a:extLst>
        </p:cNvPr>
        <p:cNvGrpSpPr/>
        <p:nvPr/>
      </p:nvGrpSpPr>
      <p:grpSpPr>
        <a:xfrm>
          <a:off x="0" y="0"/>
          <a:ext cx="0" cy="0"/>
          <a:chOff x="0" y="0"/>
          <a:chExt cx="0" cy="0"/>
        </a:xfrm>
      </p:grpSpPr>
      <p:sp>
        <p:nvSpPr>
          <p:cNvPr id="180226" name="Rectangle 2">
            <a:extLst>
              <a:ext uri="{FF2B5EF4-FFF2-40B4-BE49-F238E27FC236}">
                <a16:creationId xmlns:a16="http://schemas.microsoft.com/office/drawing/2014/main" id="{CFBCB7D9-A750-988F-78D0-A0BC12350F2C}"/>
              </a:ext>
            </a:extLst>
          </p:cNvPr>
          <p:cNvSpPr>
            <a:spLocks noGrp="1" noChangeArrowheads="1"/>
          </p:cNvSpPr>
          <p:nvPr>
            <p:ph type="title"/>
          </p:nvPr>
        </p:nvSpPr>
        <p:spPr>
          <a:xfrm>
            <a:off x="2395538" y="228600"/>
            <a:ext cx="7400925" cy="914400"/>
          </a:xfrm>
        </p:spPr>
        <p:txBody>
          <a:bodyPr/>
          <a:lstStyle/>
          <a:p>
            <a:pPr marL="742950" indent="-742950" algn="ctr" eaLnBrk="1" hangingPunct="1">
              <a:buClr>
                <a:srgbClr val="CC66FF"/>
              </a:buClr>
              <a:buFont typeface="+mj-lt"/>
              <a:buAutoNum type="alphaUcPeriod" startAt="3"/>
            </a:pPr>
            <a:r>
              <a:rPr lang="en-US" sz="3600" dirty="0">
                <a:effectLst>
                  <a:outerShdw blurRad="38100" dist="38100" dir="2700000" algn="tl">
                    <a:srgbClr val="000000">
                      <a:alpha val="43137"/>
                    </a:srgbClr>
                  </a:outerShdw>
                </a:effectLst>
              </a:rPr>
              <a:t>Genesis 48:3-7</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Jacob’s Testimony</a:t>
            </a:r>
          </a:p>
        </p:txBody>
      </p:sp>
      <p:sp>
        <p:nvSpPr>
          <p:cNvPr id="161795" name="Rectangle 3">
            <a:extLst>
              <a:ext uri="{FF2B5EF4-FFF2-40B4-BE49-F238E27FC236}">
                <a16:creationId xmlns:a16="http://schemas.microsoft.com/office/drawing/2014/main" id="{AB5006AB-9EEC-9DF9-15B7-D7BF038AF7B6}"/>
              </a:ext>
            </a:extLst>
          </p:cNvPr>
          <p:cNvSpPr>
            <a:spLocks noGrp="1" noChangeArrowheads="1"/>
          </p:cNvSpPr>
          <p:nvPr>
            <p:ph type="body" idx="1"/>
          </p:nvPr>
        </p:nvSpPr>
        <p:spPr>
          <a:xfrm>
            <a:off x="1057275" y="2057400"/>
            <a:ext cx="7705725" cy="2013488"/>
          </a:xfrm>
        </p:spPr>
        <p:txBody>
          <a:bodyPr/>
          <a:lstStyle/>
          <a:p>
            <a:pPr marL="457200" lvl="3" indent="-457200" eaLnBrk="1" hangingPunct="1">
              <a:spcBef>
                <a:spcPts val="0"/>
              </a:spcBef>
              <a:spcAft>
                <a:spcPts val="1800"/>
              </a:spcAft>
              <a:buClr>
                <a:srgbClr val="00FF00"/>
              </a:buClr>
              <a:buFont typeface="+mj-lt"/>
              <a:buAutoNum type="arabicPeriod"/>
              <a:defRPr/>
            </a:pPr>
            <a:r>
              <a:rPr lang="en-US" dirty="0">
                <a:effectLst>
                  <a:outerShdw blurRad="38100" dist="38100" dir="2700000" algn="tl">
                    <a:srgbClr val="000000">
                      <a:alpha val="43137"/>
                    </a:srgbClr>
                  </a:outerShdw>
                </a:effectLst>
              </a:rPr>
              <a:t>God’s appearance (3)</a:t>
            </a:r>
          </a:p>
          <a:p>
            <a:pPr marL="457200" lvl="3" indent="-457200" eaLnBrk="1" hangingPunct="1">
              <a:spcBef>
                <a:spcPts val="0"/>
              </a:spcBef>
              <a:spcAft>
                <a:spcPts val="1800"/>
              </a:spcAft>
              <a:buClr>
                <a:srgbClr val="00FF00"/>
              </a:buClr>
              <a:buFont typeface="+mj-lt"/>
              <a:buAutoNum type="arabicPeriod"/>
              <a:defRPr/>
            </a:pPr>
            <a:r>
              <a:rPr lang="en-US" dirty="0">
                <a:effectLst>
                  <a:outerShdw blurRad="38100" dist="38100" dir="2700000" algn="tl">
                    <a:srgbClr val="000000">
                      <a:alpha val="43137"/>
                    </a:srgbClr>
                  </a:outerShdw>
                </a:effectLst>
              </a:rPr>
              <a:t>Abrahamic Covenant reaffirmed (4)</a:t>
            </a:r>
          </a:p>
          <a:p>
            <a:pPr marL="457200" lvl="3" indent="-457200" eaLnBrk="1" hangingPunct="1">
              <a:spcBef>
                <a:spcPts val="0"/>
              </a:spcBef>
              <a:spcAft>
                <a:spcPts val="18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Jacob’s adoptions (5)</a:t>
            </a:r>
          </a:p>
          <a:p>
            <a:pPr marL="457200" lvl="3" indent="-457200" eaLnBrk="1" hangingPunct="1">
              <a:spcBef>
                <a:spcPts val="0"/>
              </a:spcBef>
              <a:spcAft>
                <a:spcPts val="1800"/>
              </a:spcAft>
              <a:buClr>
                <a:srgbClr val="00FF00"/>
              </a:buClr>
              <a:buFont typeface="+mj-lt"/>
              <a:buAutoNum type="arabicPeriod"/>
              <a:defRPr/>
            </a:pPr>
            <a:r>
              <a:rPr lang="en-US" dirty="0">
                <a:effectLst>
                  <a:outerShdw blurRad="38100" dist="38100" dir="2700000" algn="tl">
                    <a:srgbClr val="000000">
                      <a:alpha val="43137"/>
                    </a:srgbClr>
                  </a:outerShdw>
                </a:effectLst>
              </a:rPr>
              <a:t>Joseph’s status (6)</a:t>
            </a:r>
          </a:p>
          <a:p>
            <a:pPr marL="457200" lvl="3" indent="-457200" eaLnBrk="1" hangingPunct="1">
              <a:spcBef>
                <a:spcPts val="0"/>
              </a:spcBef>
              <a:spcAft>
                <a:spcPts val="1800"/>
              </a:spcAft>
              <a:buClr>
                <a:srgbClr val="00FF00"/>
              </a:buClr>
              <a:buFont typeface="+mj-lt"/>
              <a:buAutoNum type="arabicPeriod"/>
              <a:defRPr/>
            </a:pPr>
            <a:r>
              <a:rPr lang="en-US" dirty="0">
                <a:effectLst>
                  <a:outerShdw blurRad="38100" dist="38100" dir="2700000" algn="tl">
                    <a:srgbClr val="000000">
                      <a:alpha val="43137"/>
                    </a:srgbClr>
                  </a:outerShdw>
                </a:effectLst>
              </a:rPr>
              <a:t>Rachel’s death (7)</a:t>
            </a:r>
          </a:p>
        </p:txBody>
      </p:sp>
      <p:pic>
        <p:nvPicPr>
          <p:cNvPr id="2" name="Picture 1">
            <a:extLst>
              <a:ext uri="{FF2B5EF4-FFF2-40B4-BE49-F238E27FC236}">
                <a16:creationId xmlns:a16="http://schemas.microsoft.com/office/drawing/2014/main" id="{E12FE6AF-CC4D-8D16-8CAF-99FF0765584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11832222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67BAA0-A5BA-5C2E-70F5-A8E2AB12E038}"/>
            </a:ext>
          </a:extLst>
        </p:cNvPr>
        <p:cNvGrpSpPr/>
        <p:nvPr/>
      </p:nvGrpSpPr>
      <p:grpSpPr>
        <a:xfrm>
          <a:off x="0" y="0"/>
          <a:ext cx="0" cy="0"/>
          <a:chOff x="0" y="0"/>
          <a:chExt cx="0" cy="0"/>
        </a:xfrm>
      </p:grpSpPr>
      <p:sp>
        <p:nvSpPr>
          <p:cNvPr id="180226" name="Rectangle 2">
            <a:extLst>
              <a:ext uri="{FF2B5EF4-FFF2-40B4-BE49-F238E27FC236}">
                <a16:creationId xmlns:a16="http://schemas.microsoft.com/office/drawing/2014/main" id="{C791C476-1A16-D716-6935-ECB48F5BFF89}"/>
              </a:ext>
            </a:extLst>
          </p:cNvPr>
          <p:cNvSpPr>
            <a:spLocks noGrp="1" noChangeArrowheads="1"/>
          </p:cNvSpPr>
          <p:nvPr>
            <p:ph type="title"/>
          </p:nvPr>
        </p:nvSpPr>
        <p:spPr>
          <a:xfrm>
            <a:off x="2395538" y="228600"/>
            <a:ext cx="7400925" cy="914400"/>
          </a:xfrm>
        </p:spPr>
        <p:txBody>
          <a:bodyPr/>
          <a:lstStyle/>
          <a:p>
            <a:pPr marL="742950" indent="-742950" algn="ctr" eaLnBrk="1" hangingPunct="1">
              <a:buClr>
                <a:srgbClr val="00FF00"/>
              </a:buClr>
              <a:buFont typeface="+mj-lt"/>
              <a:buAutoNum type="arabicPeriod" startAt="3"/>
            </a:pPr>
            <a:r>
              <a:rPr lang="en-US" sz="3600" dirty="0">
                <a:effectLst>
                  <a:outerShdw blurRad="38100" dist="38100" dir="2700000" algn="tl">
                    <a:srgbClr val="000000">
                      <a:alpha val="43137"/>
                    </a:srgbClr>
                  </a:outerShdw>
                </a:effectLst>
              </a:rPr>
              <a:t>Genesis 48:5</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Jacob’s Adoption</a:t>
            </a:r>
          </a:p>
        </p:txBody>
      </p:sp>
      <p:sp>
        <p:nvSpPr>
          <p:cNvPr id="161795" name="Rectangle 3">
            <a:extLst>
              <a:ext uri="{FF2B5EF4-FFF2-40B4-BE49-F238E27FC236}">
                <a16:creationId xmlns:a16="http://schemas.microsoft.com/office/drawing/2014/main" id="{2499DB87-D35E-6C84-A806-EE4783B42959}"/>
              </a:ext>
            </a:extLst>
          </p:cNvPr>
          <p:cNvSpPr>
            <a:spLocks noGrp="1" noChangeArrowheads="1"/>
          </p:cNvSpPr>
          <p:nvPr>
            <p:ph type="body" idx="1"/>
          </p:nvPr>
        </p:nvSpPr>
        <p:spPr>
          <a:xfrm>
            <a:off x="627513" y="2057400"/>
            <a:ext cx="7712191" cy="2743200"/>
          </a:xfrm>
        </p:spPr>
        <p:txBody>
          <a:bodyPr/>
          <a:lstStyle/>
          <a:p>
            <a:pPr marL="514350" lvl="3" indent="-514350" eaLnBrk="1" hangingPunct="1">
              <a:spcBef>
                <a:spcPts val="0"/>
              </a:spcBef>
              <a:spcAft>
                <a:spcPts val="3000"/>
              </a:spcAft>
              <a:buClr>
                <a:srgbClr val="FFC000"/>
              </a:buClr>
              <a:buFont typeface="+mj-lt"/>
              <a:buAutoNum type="alphaLcParenR"/>
              <a:defRPr/>
            </a:pPr>
            <a:r>
              <a:rPr lang="en-US" sz="3100" dirty="0">
                <a:effectLst>
                  <a:outerShdw blurRad="38100" dist="38100" dir="2700000" algn="tl">
                    <a:srgbClr val="000000">
                      <a:alpha val="43137"/>
                    </a:srgbClr>
                  </a:outerShdw>
                </a:effectLst>
              </a:rPr>
              <a:t>Adoption (5a)</a:t>
            </a:r>
          </a:p>
          <a:p>
            <a:pPr marL="514350" lvl="3" indent="-514350" eaLnBrk="1" hangingPunct="1">
              <a:spcBef>
                <a:spcPts val="0"/>
              </a:spcBef>
              <a:spcAft>
                <a:spcPts val="3000"/>
              </a:spcAft>
              <a:buClr>
                <a:srgbClr val="FFC000"/>
              </a:buClr>
              <a:buFont typeface="+mj-lt"/>
              <a:buAutoNum type="alphaLcParenR"/>
              <a:defRPr/>
            </a:pPr>
            <a:r>
              <a:rPr lang="en-US" sz="3100" dirty="0">
                <a:effectLst>
                  <a:outerShdw blurRad="38100" dist="38100" dir="2700000" algn="tl">
                    <a:srgbClr val="000000">
                      <a:alpha val="43137"/>
                    </a:srgbClr>
                  </a:outerShdw>
                </a:effectLst>
              </a:rPr>
              <a:t>Analogy (5b)</a:t>
            </a:r>
          </a:p>
        </p:txBody>
      </p:sp>
      <p:pic>
        <p:nvPicPr>
          <p:cNvPr id="3" name="Picture 2">
            <a:extLst>
              <a:ext uri="{FF2B5EF4-FFF2-40B4-BE49-F238E27FC236}">
                <a16:creationId xmlns:a16="http://schemas.microsoft.com/office/drawing/2014/main" id="{E8886D85-345C-DB42-34AC-FBBB4F9DF87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36878670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C5AF40-32E6-8B76-6A57-445FE965DEA1}"/>
            </a:ext>
          </a:extLst>
        </p:cNvPr>
        <p:cNvGrpSpPr/>
        <p:nvPr/>
      </p:nvGrpSpPr>
      <p:grpSpPr>
        <a:xfrm>
          <a:off x="0" y="0"/>
          <a:ext cx="0" cy="0"/>
          <a:chOff x="0" y="0"/>
          <a:chExt cx="0" cy="0"/>
        </a:xfrm>
      </p:grpSpPr>
      <p:sp>
        <p:nvSpPr>
          <p:cNvPr id="180226" name="Rectangle 2">
            <a:extLst>
              <a:ext uri="{FF2B5EF4-FFF2-40B4-BE49-F238E27FC236}">
                <a16:creationId xmlns:a16="http://schemas.microsoft.com/office/drawing/2014/main" id="{8EE3D3DF-7DA0-8DB9-B288-31E093ED9AE9}"/>
              </a:ext>
            </a:extLst>
          </p:cNvPr>
          <p:cNvSpPr>
            <a:spLocks noGrp="1" noChangeArrowheads="1"/>
          </p:cNvSpPr>
          <p:nvPr>
            <p:ph type="title"/>
          </p:nvPr>
        </p:nvSpPr>
        <p:spPr>
          <a:xfrm>
            <a:off x="2395538" y="228600"/>
            <a:ext cx="7400925" cy="914400"/>
          </a:xfrm>
        </p:spPr>
        <p:txBody>
          <a:bodyPr/>
          <a:lstStyle/>
          <a:p>
            <a:pPr marL="742950" indent="-742950" algn="ctr" eaLnBrk="1" hangingPunct="1">
              <a:buClr>
                <a:srgbClr val="00FF00"/>
              </a:buClr>
              <a:buFont typeface="+mj-lt"/>
              <a:buAutoNum type="arabicPeriod" startAt="3"/>
            </a:pPr>
            <a:r>
              <a:rPr lang="en-US" sz="3600" dirty="0">
                <a:effectLst>
                  <a:outerShdw blurRad="38100" dist="38100" dir="2700000" algn="tl">
                    <a:srgbClr val="000000">
                      <a:alpha val="43137"/>
                    </a:srgbClr>
                  </a:outerShdw>
                </a:effectLst>
              </a:rPr>
              <a:t>Genesis 48:5</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Jacob’s Adoption</a:t>
            </a:r>
          </a:p>
        </p:txBody>
      </p:sp>
      <p:sp>
        <p:nvSpPr>
          <p:cNvPr id="161795" name="Rectangle 3">
            <a:extLst>
              <a:ext uri="{FF2B5EF4-FFF2-40B4-BE49-F238E27FC236}">
                <a16:creationId xmlns:a16="http://schemas.microsoft.com/office/drawing/2014/main" id="{65F0FB54-68AC-D7BF-3B94-0B0D8F2CC9CA}"/>
              </a:ext>
            </a:extLst>
          </p:cNvPr>
          <p:cNvSpPr>
            <a:spLocks noGrp="1" noChangeArrowheads="1"/>
          </p:cNvSpPr>
          <p:nvPr>
            <p:ph type="body" idx="1"/>
          </p:nvPr>
        </p:nvSpPr>
        <p:spPr>
          <a:xfrm>
            <a:off x="627513" y="2057400"/>
            <a:ext cx="7712191" cy="2743200"/>
          </a:xfrm>
        </p:spPr>
        <p:txBody>
          <a:bodyPr/>
          <a:lstStyle/>
          <a:p>
            <a:pPr marL="514350" lvl="3" indent="-514350" eaLnBrk="1" hangingPunct="1">
              <a:spcBef>
                <a:spcPts val="0"/>
              </a:spcBef>
              <a:spcAft>
                <a:spcPts val="3000"/>
              </a:spcAft>
              <a:buClr>
                <a:srgbClr val="FFC000"/>
              </a:buClr>
              <a:buFont typeface="+mj-lt"/>
              <a:buAutoNum type="alphaLcParenR"/>
              <a:defRPr/>
            </a:pPr>
            <a:r>
              <a:rPr lang="en-US" sz="3100" b="1" u="sng" dirty="0">
                <a:solidFill>
                  <a:srgbClr val="FFFFCC"/>
                </a:solidFill>
                <a:effectLst>
                  <a:outerShdw blurRad="38100" dist="38100" dir="2700000" algn="tl">
                    <a:srgbClr val="000000">
                      <a:alpha val="43137"/>
                    </a:srgbClr>
                  </a:outerShdw>
                </a:effectLst>
              </a:rPr>
              <a:t>Adoption (5a)</a:t>
            </a:r>
          </a:p>
          <a:p>
            <a:pPr marL="514350" lvl="3" indent="-514350" eaLnBrk="1" hangingPunct="1">
              <a:spcBef>
                <a:spcPts val="0"/>
              </a:spcBef>
              <a:spcAft>
                <a:spcPts val="3000"/>
              </a:spcAft>
              <a:buClr>
                <a:srgbClr val="FFC000"/>
              </a:buClr>
              <a:buFont typeface="+mj-lt"/>
              <a:buAutoNum type="alphaLcParenR"/>
              <a:defRPr/>
            </a:pPr>
            <a:r>
              <a:rPr lang="en-US" sz="3100" dirty="0">
                <a:effectLst>
                  <a:outerShdw blurRad="38100" dist="38100" dir="2700000" algn="tl">
                    <a:srgbClr val="000000">
                      <a:alpha val="43137"/>
                    </a:srgbClr>
                  </a:outerShdw>
                </a:effectLst>
              </a:rPr>
              <a:t>Analogy (5b)</a:t>
            </a:r>
          </a:p>
        </p:txBody>
      </p:sp>
      <p:pic>
        <p:nvPicPr>
          <p:cNvPr id="3" name="Picture 2">
            <a:extLst>
              <a:ext uri="{FF2B5EF4-FFF2-40B4-BE49-F238E27FC236}">
                <a16:creationId xmlns:a16="http://schemas.microsoft.com/office/drawing/2014/main" id="{D6CDAEAE-0D23-1DBF-7A7D-3B8EE832519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17985522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428FA1-3EF4-20CD-6CD8-7613B1138665}"/>
            </a:ext>
          </a:extLst>
        </p:cNvPr>
        <p:cNvGrpSpPr/>
        <p:nvPr/>
      </p:nvGrpSpPr>
      <p:grpSpPr>
        <a:xfrm>
          <a:off x="0" y="0"/>
          <a:ext cx="0" cy="0"/>
          <a:chOff x="0" y="0"/>
          <a:chExt cx="0" cy="0"/>
        </a:xfrm>
      </p:grpSpPr>
      <p:sp>
        <p:nvSpPr>
          <p:cNvPr id="180226" name="Rectangle 2">
            <a:extLst>
              <a:ext uri="{FF2B5EF4-FFF2-40B4-BE49-F238E27FC236}">
                <a16:creationId xmlns:a16="http://schemas.microsoft.com/office/drawing/2014/main" id="{6F2CBFCF-5424-54FB-D56F-C1970796991D}"/>
              </a:ext>
            </a:extLst>
          </p:cNvPr>
          <p:cNvSpPr>
            <a:spLocks noGrp="1" noChangeArrowheads="1"/>
          </p:cNvSpPr>
          <p:nvPr>
            <p:ph type="title"/>
          </p:nvPr>
        </p:nvSpPr>
        <p:spPr>
          <a:xfrm>
            <a:off x="2395538" y="228600"/>
            <a:ext cx="7400925" cy="914400"/>
          </a:xfrm>
        </p:spPr>
        <p:txBody>
          <a:bodyPr/>
          <a:lstStyle/>
          <a:p>
            <a:pPr marL="742950" indent="-742950" algn="ctr" eaLnBrk="1" hangingPunct="1">
              <a:buClr>
                <a:srgbClr val="00FF00"/>
              </a:buClr>
              <a:buFont typeface="+mj-lt"/>
              <a:buAutoNum type="arabicPeriod" startAt="3"/>
            </a:pPr>
            <a:r>
              <a:rPr lang="en-US" sz="3600" dirty="0">
                <a:effectLst>
                  <a:outerShdw blurRad="38100" dist="38100" dir="2700000" algn="tl">
                    <a:srgbClr val="000000">
                      <a:alpha val="43137"/>
                    </a:srgbClr>
                  </a:outerShdw>
                </a:effectLst>
              </a:rPr>
              <a:t>Genesis 48:5</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Jacob’s Adoption</a:t>
            </a:r>
          </a:p>
        </p:txBody>
      </p:sp>
      <p:sp>
        <p:nvSpPr>
          <p:cNvPr id="161795" name="Rectangle 3">
            <a:extLst>
              <a:ext uri="{FF2B5EF4-FFF2-40B4-BE49-F238E27FC236}">
                <a16:creationId xmlns:a16="http://schemas.microsoft.com/office/drawing/2014/main" id="{EDCF9750-05C4-9235-F5D4-B9762989ED87}"/>
              </a:ext>
            </a:extLst>
          </p:cNvPr>
          <p:cNvSpPr>
            <a:spLocks noGrp="1" noChangeArrowheads="1"/>
          </p:cNvSpPr>
          <p:nvPr>
            <p:ph type="body" idx="1"/>
          </p:nvPr>
        </p:nvSpPr>
        <p:spPr>
          <a:xfrm>
            <a:off x="627513" y="2057400"/>
            <a:ext cx="7712191" cy="2743200"/>
          </a:xfrm>
        </p:spPr>
        <p:txBody>
          <a:bodyPr/>
          <a:lstStyle/>
          <a:p>
            <a:pPr marL="514350" lvl="3" indent="-514350" eaLnBrk="1" hangingPunct="1">
              <a:spcBef>
                <a:spcPts val="0"/>
              </a:spcBef>
              <a:spcAft>
                <a:spcPts val="3000"/>
              </a:spcAft>
              <a:buClr>
                <a:srgbClr val="FFC000"/>
              </a:buClr>
              <a:buFont typeface="+mj-lt"/>
              <a:buAutoNum type="alphaLcParenR"/>
              <a:defRPr/>
            </a:pPr>
            <a:r>
              <a:rPr lang="en-US" sz="3100" dirty="0">
                <a:effectLst>
                  <a:outerShdw blurRad="38100" dist="38100" dir="2700000" algn="tl">
                    <a:srgbClr val="000000">
                      <a:alpha val="43137"/>
                    </a:srgbClr>
                  </a:outerShdw>
                </a:effectLst>
              </a:rPr>
              <a:t>Adoption (5a)</a:t>
            </a:r>
          </a:p>
          <a:p>
            <a:pPr marL="514350" lvl="3" indent="-514350" eaLnBrk="1" hangingPunct="1">
              <a:spcBef>
                <a:spcPts val="0"/>
              </a:spcBef>
              <a:spcAft>
                <a:spcPts val="3000"/>
              </a:spcAft>
              <a:buClr>
                <a:srgbClr val="FFC000"/>
              </a:buClr>
              <a:buFont typeface="+mj-lt"/>
              <a:buAutoNum type="alphaLcParenR"/>
              <a:defRPr/>
            </a:pPr>
            <a:r>
              <a:rPr lang="en-US" sz="3100" b="1" u="sng" dirty="0">
                <a:solidFill>
                  <a:srgbClr val="FFFFCC"/>
                </a:solidFill>
                <a:effectLst>
                  <a:outerShdw blurRad="38100" dist="38100" dir="2700000" algn="tl">
                    <a:srgbClr val="000000">
                      <a:alpha val="43137"/>
                    </a:srgbClr>
                  </a:outerShdw>
                </a:effectLst>
              </a:rPr>
              <a:t>Analogy (5b)</a:t>
            </a:r>
          </a:p>
        </p:txBody>
      </p:sp>
      <p:pic>
        <p:nvPicPr>
          <p:cNvPr id="3" name="Picture 2">
            <a:extLst>
              <a:ext uri="{FF2B5EF4-FFF2-40B4-BE49-F238E27FC236}">
                <a16:creationId xmlns:a16="http://schemas.microsoft.com/office/drawing/2014/main" id="{1B54D0BF-1AEF-FA6B-4FFD-3D675DCF3DF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32875340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9CF8EE-55B4-0470-C764-A83A8356207C}"/>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2259042B-B4BC-98AE-518C-2E983DDF08E8}"/>
              </a:ext>
            </a:extLst>
          </p:cNvPr>
          <p:cNvPicPr>
            <a:picLocks noChangeAspect="1"/>
          </p:cNvPicPr>
          <p:nvPr/>
        </p:nvPicPr>
        <p:blipFill>
          <a:blip r:embed="rId2"/>
          <a:stretch>
            <a:fillRect/>
          </a:stretch>
        </p:blipFill>
        <p:spPr>
          <a:xfrm>
            <a:off x="1975602" y="137160"/>
            <a:ext cx="8240797" cy="65836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36483708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0497DD-C40D-D0EF-81C8-E8BBFB9C4D0B}"/>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9FD7BD55-7E47-643E-A094-710B2E1D56BF}"/>
              </a:ext>
            </a:extLst>
          </p:cNvPr>
          <p:cNvPicPr>
            <a:picLocks noChangeAspect="1"/>
          </p:cNvPicPr>
          <p:nvPr/>
        </p:nvPicPr>
        <p:blipFill>
          <a:blip r:embed="rId2"/>
          <a:stretch>
            <a:fillRect/>
          </a:stretch>
        </p:blipFill>
        <p:spPr>
          <a:xfrm>
            <a:off x="609600" y="955447"/>
            <a:ext cx="10972800" cy="4947107"/>
          </a:xfrm>
          <a:prstGeom prst="rect">
            <a:avLst/>
          </a:prstGeom>
          <a:solidFill>
            <a:srgbClr val="FFFFFF">
              <a:shade val="85000"/>
            </a:srgbClr>
          </a:solidFill>
          <a:ln w="88900" cap="sq">
            <a:solidFill>
              <a:srgbClr val="FF0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4923244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E2344A-CEF5-A66B-CD9F-010D3D280BB4}"/>
            </a:ext>
          </a:extLst>
        </p:cNvPr>
        <p:cNvGrpSpPr/>
        <p:nvPr/>
      </p:nvGrpSpPr>
      <p:grpSpPr>
        <a:xfrm>
          <a:off x="0" y="0"/>
          <a:ext cx="0" cy="0"/>
          <a:chOff x="0" y="0"/>
          <a:chExt cx="0" cy="0"/>
        </a:xfrm>
      </p:grpSpPr>
      <p:sp>
        <p:nvSpPr>
          <p:cNvPr id="180226" name="Rectangle 2">
            <a:extLst>
              <a:ext uri="{FF2B5EF4-FFF2-40B4-BE49-F238E27FC236}">
                <a16:creationId xmlns:a16="http://schemas.microsoft.com/office/drawing/2014/main" id="{4210FF8E-0970-CFB4-F2F3-B7F4302435D7}"/>
              </a:ext>
            </a:extLst>
          </p:cNvPr>
          <p:cNvSpPr>
            <a:spLocks noGrp="1" noChangeArrowheads="1"/>
          </p:cNvSpPr>
          <p:nvPr>
            <p:ph type="title"/>
          </p:nvPr>
        </p:nvSpPr>
        <p:spPr>
          <a:xfrm>
            <a:off x="2395538" y="228600"/>
            <a:ext cx="7400925" cy="914400"/>
          </a:xfrm>
        </p:spPr>
        <p:txBody>
          <a:bodyPr/>
          <a:lstStyle/>
          <a:p>
            <a:pPr marL="742950" indent="-742950" algn="ctr" eaLnBrk="1" hangingPunct="1">
              <a:buClr>
                <a:srgbClr val="CC66FF"/>
              </a:buClr>
              <a:buFont typeface="+mj-lt"/>
              <a:buAutoNum type="alphaUcPeriod" startAt="3"/>
            </a:pPr>
            <a:r>
              <a:rPr lang="en-US" sz="3600" dirty="0">
                <a:effectLst>
                  <a:outerShdw blurRad="38100" dist="38100" dir="2700000" algn="tl">
                    <a:srgbClr val="000000">
                      <a:alpha val="43137"/>
                    </a:srgbClr>
                  </a:outerShdw>
                </a:effectLst>
              </a:rPr>
              <a:t>Genesis 48:3-7</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Jacob’s Testimony</a:t>
            </a:r>
          </a:p>
        </p:txBody>
      </p:sp>
      <p:sp>
        <p:nvSpPr>
          <p:cNvPr id="161795" name="Rectangle 3">
            <a:extLst>
              <a:ext uri="{FF2B5EF4-FFF2-40B4-BE49-F238E27FC236}">
                <a16:creationId xmlns:a16="http://schemas.microsoft.com/office/drawing/2014/main" id="{79E7F812-D94F-91A3-F951-09490F65C0D3}"/>
              </a:ext>
            </a:extLst>
          </p:cNvPr>
          <p:cNvSpPr>
            <a:spLocks noGrp="1" noChangeArrowheads="1"/>
          </p:cNvSpPr>
          <p:nvPr>
            <p:ph type="body" idx="1"/>
          </p:nvPr>
        </p:nvSpPr>
        <p:spPr>
          <a:xfrm>
            <a:off x="1057275" y="2057400"/>
            <a:ext cx="7705725" cy="2013488"/>
          </a:xfrm>
        </p:spPr>
        <p:txBody>
          <a:bodyPr/>
          <a:lstStyle/>
          <a:p>
            <a:pPr marL="457200" lvl="3" indent="-457200" eaLnBrk="1" hangingPunct="1">
              <a:spcBef>
                <a:spcPts val="0"/>
              </a:spcBef>
              <a:spcAft>
                <a:spcPts val="1800"/>
              </a:spcAft>
              <a:buClr>
                <a:srgbClr val="00FF00"/>
              </a:buClr>
              <a:buFont typeface="+mj-lt"/>
              <a:buAutoNum type="arabicPeriod"/>
              <a:defRPr/>
            </a:pPr>
            <a:r>
              <a:rPr lang="en-US" dirty="0">
                <a:effectLst>
                  <a:outerShdw blurRad="38100" dist="38100" dir="2700000" algn="tl">
                    <a:srgbClr val="000000">
                      <a:alpha val="43137"/>
                    </a:srgbClr>
                  </a:outerShdw>
                </a:effectLst>
              </a:rPr>
              <a:t>God’s appearance (3)</a:t>
            </a:r>
          </a:p>
          <a:p>
            <a:pPr marL="457200" lvl="3" indent="-457200" eaLnBrk="1" hangingPunct="1">
              <a:spcBef>
                <a:spcPts val="0"/>
              </a:spcBef>
              <a:spcAft>
                <a:spcPts val="1800"/>
              </a:spcAft>
              <a:buClr>
                <a:srgbClr val="00FF00"/>
              </a:buClr>
              <a:buFont typeface="+mj-lt"/>
              <a:buAutoNum type="arabicPeriod"/>
              <a:defRPr/>
            </a:pPr>
            <a:r>
              <a:rPr lang="en-US" dirty="0">
                <a:effectLst>
                  <a:outerShdw blurRad="38100" dist="38100" dir="2700000" algn="tl">
                    <a:srgbClr val="000000">
                      <a:alpha val="43137"/>
                    </a:srgbClr>
                  </a:outerShdw>
                </a:effectLst>
              </a:rPr>
              <a:t>Abrahamic Covenant reaffirmed (4)</a:t>
            </a:r>
          </a:p>
          <a:p>
            <a:pPr marL="457200" lvl="3" indent="-457200" eaLnBrk="1" hangingPunct="1">
              <a:spcBef>
                <a:spcPts val="0"/>
              </a:spcBef>
              <a:spcAft>
                <a:spcPts val="1800"/>
              </a:spcAft>
              <a:buClr>
                <a:srgbClr val="00FF00"/>
              </a:buClr>
              <a:buFont typeface="+mj-lt"/>
              <a:buAutoNum type="arabicPeriod"/>
              <a:defRPr/>
            </a:pPr>
            <a:r>
              <a:rPr lang="en-US" dirty="0">
                <a:effectLst>
                  <a:outerShdw blurRad="38100" dist="38100" dir="2700000" algn="tl">
                    <a:srgbClr val="000000">
                      <a:alpha val="43137"/>
                    </a:srgbClr>
                  </a:outerShdw>
                </a:effectLst>
              </a:rPr>
              <a:t>Jacob’s adoptions (5)</a:t>
            </a:r>
          </a:p>
          <a:p>
            <a:pPr marL="457200" lvl="3" indent="-457200" eaLnBrk="1" hangingPunct="1">
              <a:spcBef>
                <a:spcPts val="0"/>
              </a:spcBef>
              <a:spcAft>
                <a:spcPts val="18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Joseph’s status (6)</a:t>
            </a:r>
          </a:p>
          <a:p>
            <a:pPr marL="457200" lvl="3" indent="-457200" eaLnBrk="1" hangingPunct="1">
              <a:spcBef>
                <a:spcPts val="0"/>
              </a:spcBef>
              <a:spcAft>
                <a:spcPts val="1800"/>
              </a:spcAft>
              <a:buClr>
                <a:srgbClr val="00FF00"/>
              </a:buClr>
              <a:buFont typeface="+mj-lt"/>
              <a:buAutoNum type="arabicPeriod"/>
              <a:defRPr/>
            </a:pPr>
            <a:r>
              <a:rPr lang="en-US" dirty="0">
                <a:effectLst>
                  <a:outerShdw blurRad="38100" dist="38100" dir="2700000" algn="tl">
                    <a:srgbClr val="000000">
                      <a:alpha val="43137"/>
                    </a:srgbClr>
                  </a:outerShdw>
                </a:effectLst>
              </a:rPr>
              <a:t>Rachel’s death (7)</a:t>
            </a:r>
          </a:p>
        </p:txBody>
      </p:sp>
      <p:pic>
        <p:nvPicPr>
          <p:cNvPr id="2" name="Picture 1">
            <a:extLst>
              <a:ext uri="{FF2B5EF4-FFF2-40B4-BE49-F238E27FC236}">
                <a16:creationId xmlns:a16="http://schemas.microsoft.com/office/drawing/2014/main" id="{C6897793-2874-C116-2FE7-1B658D14C51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16600718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4811A8-960B-2788-FDBA-4D327C2CF5F5}"/>
            </a:ext>
          </a:extLst>
        </p:cNvPr>
        <p:cNvGrpSpPr/>
        <p:nvPr/>
      </p:nvGrpSpPr>
      <p:grpSpPr>
        <a:xfrm>
          <a:off x="0" y="0"/>
          <a:ext cx="0" cy="0"/>
          <a:chOff x="0" y="0"/>
          <a:chExt cx="0" cy="0"/>
        </a:xfrm>
      </p:grpSpPr>
      <p:sp>
        <p:nvSpPr>
          <p:cNvPr id="180226" name="Rectangle 2">
            <a:extLst>
              <a:ext uri="{FF2B5EF4-FFF2-40B4-BE49-F238E27FC236}">
                <a16:creationId xmlns:a16="http://schemas.microsoft.com/office/drawing/2014/main" id="{D71A78E0-AEF2-F0AC-6D84-B4BE10F98B10}"/>
              </a:ext>
            </a:extLst>
          </p:cNvPr>
          <p:cNvSpPr>
            <a:spLocks noGrp="1" noChangeArrowheads="1"/>
          </p:cNvSpPr>
          <p:nvPr>
            <p:ph type="title"/>
          </p:nvPr>
        </p:nvSpPr>
        <p:spPr>
          <a:xfrm>
            <a:off x="2395538" y="228600"/>
            <a:ext cx="7400925" cy="914400"/>
          </a:xfrm>
        </p:spPr>
        <p:txBody>
          <a:bodyPr/>
          <a:lstStyle/>
          <a:p>
            <a:pPr marL="742950" indent="-742950" algn="ctr" eaLnBrk="1" hangingPunct="1">
              <a:buClr>
                <a:srgbClr val="CC66FF"/>
              </a:buClr>
              <a:buFont typeface="+mj-lt"/>
              <a:buAutoNum type="alphaUcPeriod" startAt="3"/>
            </a:pPr>
            <a:r>
              <a:rPr lang="en-US" sz="3600" dirty="0">
                <a:effectLst>
                  <a:outerShdw blurRad="38100" dist="38100" dir="2700000" algn="tl">
                    <a:srgbClr val="000000">
                      <a:alpha val="43137"/>
                    </a:srgbClr>
                  </a:outerShdw>
                </a:effectLst>
              </a:rPr>
              <a:t>Genesis 48:3-7</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Jacob’s Testimony</a:t>
            </a:r>
          </a:p>
        </p:txBody>
      </p:sp>
      <p:sp>
        <p:nvSpPr>
          <p:cNvPr id="161795" name="Rectangle 3">
            <a:extLst>
              <a:ext uri="{FF2B5EF4-FFF2-40B4-BE49-F238E27FC236}">
                <a16:creationId xmlns:a16="http://schemas.microsoft.com/office/drawing/2014/main" id="{293F40D9-3784-28F8-6CAF-117AA414B4F7}"/>
              </a:ext>
            </a:extLst>
          </p:cNvPr>
          <p:cNvSpPr>
            <a:spLocks noGrp="1" noChangeArrowheads="1"/>
          </p:cNvSpPr>
          <p:nvPr>
            <p:ph type="body" idx="1"/>
          </p:nvPr>
        </p:nvSpPr>
        <p:spPr>
          <a:xfrm>
            <a:off x="1057275" y="2057400"/>
            <a:ext cx="7705725" cy="2013488"/>
          </a:xfrm>
        </p:spPr>
        <p:txBody>
          <a:bodyPr/>
          <a:lstStyle/>
          <a:p>
            <a:pPr marL="457200" lvl="3" indent="-457200" eaLnBrk="1" hangingPunct="1">
              <a:spcBef>
                <a:spcPts val="0"/>
              </a:spcBef>
              <a:spcAft>
                <a:spcPts val="1800"/>
              </a:spcAft>
              <a:buClr>
                <a:srgbClr val="00FF00"/>
              </a:buClr>
              <a:buFont typeface="+mj-lt"/>
              <a:buAutoNum type="arabicPeriod"/>
              <a:defRPr/>
            </a:pPr>
            <a:r>
              <a:rPr lang="en-US" dirty="0">
                <a:effectLst>
                  <a:outerShdw blurRad="38100" dist="38100" dir="2700000" algn="tl">
                    <a:srgbClr val="000000">
                      <a:alpha val="43137"/>
                    </a:srgbClr>
                  </a:outerShdw>
                </a:effectLst>
              </a:rPr>
              <a:t>God’s appearance (3)</a:t>
            </a:r>
          </a:p>
          <a:p>
            <a:pPr marL="457200" lvl="3" indent="-457200" eaLnBrk="1" hangingPunct="1">
              <a:spcBef>
                <a:spcPts val="0"/>
              </a:spcBef>
              <a:spcAft>
                <a:spcPts val="1800"/>
              </a:spcAft>
              <a:buClr>
                <a:srgbClr val="00FF00"/>
              </a:buClr>
              <a:buFont typeface="+mj-lt"/>
              <a:buAutoNum type="arabicPeriod"/>
              <a:defRPr/>
            </a:pPr>
            <a:r>
              <a:rPr lang="en-US" dirty="0">
                <a:effectLst>
                  <a:outerShdw blurRad="38100" dist="38100" dir="2700000" algn="tl">
                    <a:srgbClr val="000000">
                      <a:alpha val="43137"/>
                    </a:srgbClr>
                  </a:outerShdw>
                </a:effectLst>
              </a:rPr>
              <a:t>Abrahamic Covenant reaffirmed (4)</a:t>
            </a:r>
          </a:p>
          <a:p>
            <a:pPr marL="457200" lvl="3" indent="-457200" eaLnBrk="1" hangingPunct="1">
              <a:spcBef>
                <a:spcPts val="0"/>
              </a:spcBef>
              <a:spcAft>
                <a:spcPts val="1800"/>
              </a:spcAft>
              <a:buClr>
                <a:srgbClr val="00FF00"/>
              </a:buClr>
              <a:buFont typeface="+mj-lt"/>
              <a:buAutoNum type="arabicPeriod"/>
              <a:defRPr/>
            </a:pPr>
            <a:r>
              <a:rPr lang="en-US" dirty="0">
                <a:effectLst>
                  <a:outerShdw blurRad="38100" dist="38100" dir="2700000" algn="tl">
                    <a:srgbClr val="000000">
                      <a:alpha val="43137"/>
                    </a:srgbClr>
                  </a:outerShdw>
                </a:effectLst>
              </a:rPr>
              <a:t>Jacob’s adoptions (5)</a:t>
            </a:r>
          </a:p>
          <a:p>
            <a:pPr marL="457200" lvl="3" indent="-457200" eaLnBrk="1" hangingPunct="1">
              <a:spcBef>
                <a:spcPts val="0"/>
              </a:spcBef>
              <a:spcAft>
                <a:spcPts val="1800"/>
              </a:spcAft>
              <a:buClr>
                <a:srgbClr val="00FF00"/>
              </a:buClr>
              <a:buFont typeface="+mj-lt"/>
              <a:buAutoNum type="arabicPeriod"/>
              <a:defRPr/>
            </a:pPr>
            <a:r>
              <a:rPr lang="en-US" dirty="0">
                <a:effectLst>
                  <a:outerShdw blurRad="38100" dist="38100" dir="2700000" algn="tl">
                    <a:srgbClr val="000000">
                      <a:alpha val="43137"/>
                    </a:srgbClr>
                  </a:outerShdw>
                </a:effectLst>
              </a:rPr>
              <a:t>Joseph’s status (6)</a:t>
            </a:r>
          </a:p>
          <a:p>
            <a:pPr marL="457200" lvl="3" indent="-457200" eaLnBrk="1" hangingPunct="1">
              <a:spcBef>
                <a:spcPts val="0"/>
              </a:spcBef>
              <a:spcAft>
                <a:spcPts val="18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Rachel’s death (7)</a:t>
            </a:r>
          </a:p>
        </p:txBody>
      </p:sp>
      <p:pic>
        <p:nvPicPr>
          <p:cNvPr id="2" name="Picture 1">
            <a:extLst>
              <a:ext uri="{FF2B5EF4-FFF2-40B4-BE49-F238E27FC236}">
                <a16:creationId xmlns:a16="http://schemas.microsoft.com/office/drawing/2014/main" id="{30379DA3-7C10-F317-41DB-99E2077999B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6370005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785532-68A8-6610-B02A-41D8C67EA611}"/>
            </a:ext>
          </a:extLst>
        </p:cNvPr>
        <p:cNvGrpSpPr/>
        <p:nvPr/>
      </p:nvGrpSpPr>
      <p:grpSpPr>
        <a:xfrm>
          <a:off x="0" y="0"/>
          <a:ext cx="0" cy="0"/>
          <a:chOff x="0" y="0"/>
          <a:chExt cx="0" cy="0"/>
        </a:xfrm>
      </p:grpSpPr>
      <p:sp>
        <p:nvSpPr>
          <p:cNvPr id="180226" name="Rectangle 2">
            <a:extLst>
              <a:ext uri="{FF2B5EF4-FFF2-40B4-BE49-F238E27FC236}">
                <a16:creationId xmlns:a16="http://schemas.microsoft.com/office/drawing/2014/main" id="{50B0C50E-9008-A281-3DB5-D946951F0A5C}"/>
              </a:ext>
            </a:extLst>
          </p:cNvPr>
          <p:cNvSpPr>
            <a:spLocks noGrp="1" noChangeArrowheads="1"/>
          </p:cNvSpPr>
          <p:nvPr>
            <p:ph type="title"/>
          </p:nvPr>
        </p:nvSpPr>
        <p:spPr>
          <a:xfrm>
            <a:off x="2395538" y="228600"/>
            <a:ext cx="7400925" cy="914400"/>
          </a:xfrm>
        </p:spPr>
        <p:txBody>
          <a:bodyPr/>
          <a:lstStyle/>
          <a:p>
            <a:pPr marL="742950" indent="-742950" algn="ctr" eaLnBrk="1" hangingPunct="1">
              <a:buClr>
                <a:srgbClr val="00FF00"/>
              </a:buClr>
              <a:buFont typeface="+mj-lt"/>
              <a:buAutoNum type="arabicPeriod" startAt="5"/>
            </a:pPr>
            <a:r>
              <a:rPr lang="en-US" sz="3600" dirty="0">
                <a:effectLst>
                  <a:outerShdw blurRad="38100" dist="38100" dir="2700000" algn="tl">
                    <a:srgbClr val="000000">
                      <a:alpha val="43137"/>
                    </a:srgbClr>
                  </a:outerShdw>
                </a:effectLst>
              </a:rPr>
              <a:t>Genesis 48:7</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Rachel’s Death</a:t>
            </a:r>
          </a:p>
        </p:txBody>
      </p:sp>
      <p:sp>
        <p:nvSpPr>
          <p:cNvPr id="161795" name="Rectangle 3">
            <a:extLst>
              <a:ext uri="{FF2B5EF4-FFF2-40B4-BE49-F238E27FC236}">
                <a16:creationId xmlns:a16="http://schemas.microsoft.com/office/drawing/2014/main" id="{5C5C5CE9-AF4F-52CA-2C73-69CFE1C89D2B}"/>
              </a:ext>
            </a:extLst>
          </p:cNvPr>
          <p:cNvSpPr>
            <a:spLocks noGrp="1" noChangeArrowheads="1"/>
          </p:cNvSpPr>
          <p:nvPr>
            <p:ph type="body" idx="1"/>
          </p:nvPr>
        </p:nvSpPr>
        <p:spPr>
          <a:xfrm>
            <a:off x="627513" y="2057400"/>
            <a:ext cx="7712191" cy="2743200"/>
          </a:xfrm>
        </p:spPr>
        <p:txBody>
          <a:bodyPr/>
          <a:lstStyle/>
          <a:p>
            <a:pPr marL="514350" lvl="3" indent="-514350" eaLnBrk="1" hangingPunct="1">
              <a:spcBef>
                <a:spcPts val="0"/>
              </a:spcBef>
              <a:spcAft>
                <a:spcPts val="3000"/>
              </a:spcAft>
              <a:buClr>
                <a:srgbClr val="FFC000"/>
              </a:buClr>
              <a:buFont typeface="+mj-lt"/>
              <a:buAutoNum type="alphaLcParenR"/>
              <a:defRPr/>
            </a:pPr>
            <a:r>
              <a:rPr lang="en-US" sz="3100" dirty="0">
                <a:effectLst>
                  <a:outerShdw blurRad="38100" dist="38100" dir="2700000" algn="tl">
                    <a:srgbClr val="000000">
                      <a:alpha val="43137"/>
                    </a:srgbClr>
                  </a:outerShdw>
                </a:effectLst>
              </a:rPr>
              <a:t>Death (7a)</a:t>
            </a:r>
          </a:p>
          <a:p>
            <a:pPr marL="514350" lvl="3" indent="-514350" eaLnBrk="1" hangingPunct="1">
              <a:spcBef>
                <a:spcPts val="0"/>
              </a:spcBef>
              <a:spcAft>
                <a:spcPts val="3000"/>
              </a:spcAft>
              <a:buClr>
                <a:srgbClr val="FFC000"/>
              </a:buClr>
              <a:buFont typeface="+mj-lt"/>
              <a:buAutoNum type="alphaLcParenR"/>
              <a:defRPr/>
            </a:pPr>
            <a:r>
              <a:rPr lang="en-US" sz="3100" dirty="0">
                <a:effectLst>
                  <a:outerShdw blurRad="38100" dist="38100" dir="2700000" algn="tl">
                    <a:srgbClr val="000000">
                      <a:alpha val="43137"/>
                    </a:srgbClr>
                  </a:outerShdw>
                </a:effectLst>
              </a:rPr>
              <a:t>Burial (7b)</a:t>
            </a:r>
          </a:p>
        </p:txBody>
      </p:sp>
      <p:pic>
        <p:nvPicPr>
          <p:cNvPr id="3" name="Picture 2">
            <a:extLst>
              <a:ext uri="{FF2B5EF4-FFF2-40B4-BE49-F238E27FC236}">
                <a16:creationId xmlns:a16="http://schemas.microsoft.com/office/drawing/2014/main" id="{87E308D9-BE5C-B1BB-55FB-F9F9149C24E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19795777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EECC36-B952-C854-9C26-C98C3CAE7F33}"/>
            </a:ext>
          </a:extLst>
        </p:cNvPr>
        <p:cNvGrpSpPr/>
        <p:nvPr/>
      </p:nvGrpSpPr>
      <p:grpSpPr>
        <a:xfrm>
          <a:off x="0" y="0"/>
          <a:ext cx="0" cy="0"/>
          <a:chOff x="0" y="0"/>
          <a:chExt cx="0" cy="0"/>
        </a:xfrm>
      </p:grpSpPr>
      <p:sp>
        <p:nvSpPr>
          <p:cNvPr id="180226" name="Rectangle 2">
            <a:extLst>
              <a:ext uri="{FF2B5EF4-FFF2-40B4-BE49-F238E27FC236}">
                <a16:creationId xmlns:a16="http://schemas.microsoft.com/office/drawing/2014/main" id="{FD23A191-2A00-0565-B97E-A42BE66C19D5}"/>
              </a:ext>
            </a:extLst>
          </p:cNvPr>
          <p:cNvSpPr>
            <a:spLocks noGrp="1" noChangeArrowheads="1"/>
          </p:cNvSpPr>
          <p:nvPr>
            <p:ph type="title"/>
          </p:nvPr>
        </p:nvSpPr>
        <p:spPr>
          <a:xfrm>
            <a:off x="2852738" y="228600"/>
            <a:ext cx="6486525" cy="914400"/>
          </a:xfrm>
        </p:spPr>
        <p:txBody>
          <a:bodyPr/>
          <a:lstStyle/>
          <a:p>
            <a:pPr algn="ctr" eaLnBrk="1" hangingPunct="1"/>
            <a:r>
              <a:rPr lang="en-US" sz="3600" dirty="0">
                <a:effectLst>
                  <a:outerShdw blurRad="38100" dist="38100" dir="2700000" algn="tl">
                    <a:srgbClr val="000000">
                      <a:alpha val="43137"/>
                    </a:srgbClr>
                  </a:outerShdw>
                </a:effectLst>
              </a:rPr>
              <a:t>Genesis </a:t>
            </a:r>
            <a:r>
              <a:rPr lang="en-US" sz="3600" dirty="0">
                <a:effectLst>
                  <a:outerShdw blurRad="38100" dist="38100" dir="2700000" algn="tl">
                    <a:srgbClr val="000000">
                      <a:alpha val="43137"/>
                    </a:srgbClr>
                  </a:outerShdw>
                </a:effectLst>
                <a:cs typeface="Calibri" panose="020F0502020204030204" pitchFamily="34" charset="0"/>
              </a:rPr>
              <a:t>48:1-22</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Jacob Blesses Joseph’s Sons</a:t>
            </a:r>
          </a:p>
        </p:txBody>
      </p:sp>
      <p:sp>
        <p:nvSpPr>
          <p:cNvPr id="161795" name="Rectangle 3">
            <a:extLst>
              <a:ext uri="{FF2B5EF4-FFF2-40B4-BE49-F238E27FC236}">
                <a16:creationId xmlns:a16="http://schemas.microsoft.com/office/drawing/2014/main" id="{9EDE8735-EAD4-94AD-E1DE-F63303813B52}"/>
              </a:ext>
            </a:extLst>
          </p:cNvPr>
          <p:cNvSpPr>
            <a:spLocks noGrp="1" noChangeArrowheads="1"/>
          </p:cNvSpPr>
          <p:nvPr>
            <p:ph type="body" idx="1"/>
          </p:nvPr>
        </p:nvSpPr>
        <p:spPr>
          <a:xfrm>
            <a:off x="609600" y="1600200"/>
            <a:ext cx="8229600" cy="3962400"/>
          </a:xfrm>
        </p:spPr>
        <p:txBody>
          <a:bodyPr/>
          <a:lstStyle/>
          <a:p>
            <a:pPr marL="571500" lvl="1" indent="-571500" eaLnBrk="1" hangingPunct="1">
              <a:spcBef>
                <a:spcPts val="0"/>
              </a:spcBef>
              <a:spcAft>
                <a:spcPts val="2400"/>
              </a:spcAft>
              <a:buClr>
                <a:schemeClr val="tx2"/>
              </a:buClr>
              <a:buSzPct val="100000"/>
              <a:buFont typeface="Wingdings" pitchFamily="2" charset="2"/>
              <a:buAutoNum type="romanUcPeriod"/>
              <a:defRPr/>
            </a:pPr>
            <a:r>
              <a:rPr lang="en-US" b="1" u="sng" dirty="0">
                <a:solidFill>
                  <a:srgbClr val="FFFFCC"/>
                </a:solidFill>
                <a:effectLst>
                  <a:outerShdw blurRad="38100" dist="38100" dir="2700000" algn="tl">
                    <a:srgbClr val="000000">
                      <a:alpha val="43137"/>
                    </a:srgbClr>
                  </a:outerShdw>
                </a:effectLst>
              </a:rPr>
              <a:t>Occasion (48:1-7)</a:t>
            </a:r>
          </a:p>
          <a:p>
            <a:pPr marL="571500" lvl="1" indent="-571500" eaLnBrk="1" hangingPunct="1">
              <a:spcBef>
                <a:spcPts val="0"/>
              </a:spcBef>
              <a:spcAft>
                <a:spcPts val="24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Blessing of Manasseh &amp; Ephraim (48:8-20)</a:t>
            </a:r>
          </a:p>
          <a:p>
            <a:pPr marL="571500" lvl="1" indent="-571500" eaLnBrk="1" hangingPunct="1">
              <a:spcBef>
                <a:spcPts val="0"/>
              </a:spcBef>
              <a:spcAft>
                <a:spcPts val="24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Exodus prophecy (48:21-22)</a:t>
            </a:r>
          </a:p>
        </p:txBody>
      </p:sp>
      <p:pic>
        <p:nvPicPr>
          <p:cNvPr id="3" name="Picture 2">
            <a:extLst>
              <a:ext uri="{FF2B5EF4-FFF2-40B4-BE49-F238E27FC236}">
                <a16:creationId xmlns:a16="http://schemas.microsoft.com/office/drawing/2014/main" id="{E51ED4B6-ECBB-284F-810F-1F9BA884C01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31211937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E63E17-C42D-B413-7E7E-555576E6D5EE}"/>
            </a:ext>
          </a:extLst>
        </p:cNvPr>
        <p:cNvGrpSpPr/>
        <p:nvPr/>
      </p:nvGrpSpPr>
      <p:grpSpPr>
        <a:xfrm>
          <a:off x="0" y="0"/>
          <a:ext cx="0" cy="0"/>
          <a:chOff x="0" y="0"/>
          <a:chExt cx="0" cy="0"/>
        </a:xfrm>
      </p:grpSpPr>
      <p:sp>
        <p:nvSpPr>
          <p:cNvPr id="180226" name="Rectangle 2">
            <a:extLst>
              <a:ext uri="{FF2B5EF4-FFF2-40B4-BE49-F238E27FC236}">
                <a16:creationId xmlns:a16="http://schemas.microsoft.com/office/drawing/2014/main" id="{3F038974-06EB-A2D4-D7EA-22E83E753054}"/>
              </a:ext>
            </a:extLst>
          </p:cNvPr>
          <p:cNvSpPr>
            <a:spLocks noGrp="1" noChangeArrowheads="1"/>
          </p:cNvSpPr>
          <p:nvPr>
            <p:ph type="title"/>
          </p:nvPr>
        </p:nvSpPr>
        <p:spPr>
          <a:xfrm>
            <a:off x="2395538" y="228600"/>
            <a:ext cx="7400925" cy="914400"/>
          </a:xfrm>
        </p:spPr>
        <p:txBody>
          <a:bodyPr/>
          <a:lstStyle/>
          <a:p>
            <a:pPr marL="742950" indent="-742950" algn="ctr" eaLnBrk="1" hangingPunct="1">
              <a:buClr>
                <a:srgbClr val="00FF00"/>
              </a:buClr>
              <a:buFont typeface="+mj-lt"/>
              <a:buAutoNum type="arabicPeriod" startAt="5"/>
            </a:pPr>
            <a:r>
              <a:rPr lang="en-US" sz="3600" dirty="0">
                <a:effectLst>
                  <a:outerShdw blurRad="38100" dist="38100" dir="2700000" algn="tl">
                    <a:srgbClr val="000000">
                      <a:alpha val="43137"/>
                    </a:srgbClr>
                  </a:outerShdw>
                </a:effectLst>
              </a:rPr>
              <a:t>Genesis 48:7</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Rachel’s Death</a:t>
            </a:r>
          </a:p>
        </p:txBody>
      </p:sp>
      <p:sp>
        <p:nvSpPr>
          <p:cNvPr id="161795" name="Rectangle 3">
            <a:extLst>
              <a:ext uri="{FF2B5EF4-FFF2-40B4-BE49-F238E27FC236}">
                <a16:creationId xmlns:a16="http://schemas.microsoft.com/office/drawing/2014/main" id="{B448839E-4F0F-855B-C089-8E188949BBFE}"/>
              </a:ext>
            </a:extLst>
          </p:cNvPr>
          <p:cNvSpPr>
            <a:spLocks noGrp="1" noChangeArrowheads="1"/>
          </p:cNvSpPr>
          <p:nvPr>
            <p:ph type="body" idx="1"/>
          </p:nvPr>
        </p:nvSpPr>
        <p:spPr>
          <a:xfrm>
            <a:off x="627513" y="2057400"/>
            <a:ext cx="7712191" cy="2743200"/>
          </a:xfrm>
        </p:spPr>
        <p:txBody>
          <a:bodyPr/>
          <a:lstStyle/>
          <a:p>
            <a:pPr marL="514350" lvl="3" indent="-514350" eaLnBrk="1" hangingPunct="1">
              <a:spcBef>
                <a:spcPts val="0"/>
              </a:spcBef>
              <a:spcAft>
                <a:spcPts val="3000"/>
              </a:spcAft>
              <a:buClr>
                <a:srgbClr val="FFC000"/>
              </a:buClr>
              <a:buFont typeface="+mj-lt"/>
              <a:buAutoNum type="alphaLcParenR"/>
              <a:defRPr/>
            </a:pPr>
            <a:r>
              <a:rPr lang="en-US" sz="3100" b="1" u="sng" dirty="0">
                <a:solidFill>
                  <a:srgbClr val="FFFFCC"/>
                </a:solidFill>
                <a:effectLst>
                  <a:outerShdw blurRad="38100" dist="38100" dir="2700000" algn="tl">
                    <a:srgbClr val="000000">
                      <a:alpha val="43137"/>
                    </a:srgbClr>
                  </a:outerShdw>
                </a:effectLst>
              </a:rPr>
              <a:t>Death (7a)</a:t>
            </a:r>
          </a:p>
          <a:p>
            <a:pPr marL="514350" lvl="3" indent="-514350" eaLnBrk="1" hangingPunct="1">
              <a:spcBef>
                <a:spcPts val="0"/>
              </a:spcBef>
              <a:spcAft>
                <a:spcPts val="3000"/>
              </a:spcAft>
              <a:buClr>
                <a:srgbClr val="FFC000"/>
              </a:buClr>
              <a:buFont typeface="+mj-lt"/>
              <a:buAutoNum type="alphaLcParenR"/>
              <a:defRPr/>
            </a:pPr>
            <a:r>
              <a:rPr lang="en-US" sz="3100" dirty="0">
                <a:effectLst>
                  <a:outerShdw blurRad="38100" dist="38100" dir="2700000" algn="tl">
                    <a:srgbClr val="000000">
                      <a:alpha val="43137"/>
                    </a:srgbClr>
                  </a:outerShdw>
                </a:effectLst>
              </a:rPr>
              <a:t>Burial (7b)</a:t>
            </a:r>
          </a:p>
        </p:txBody>
      </p:sp>
      <p:pic>
        <p:nvPicPr>
          <p:cNvPr id="3" name="Picture 2">
            <a:extLst>
              <a:ext uri="{FF2B5EF4-FFF2-40B4-BE49-F238E27FC236}">
                <a16:creationId xmlns:a16="http://schemas.microsoft.com/office/drawing/2014/main" id="{AF50777C-0F4B-B4AF-DCEC-AF283C85232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40215980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268C6D4-A82C-94B7-87B3-2C62314DF77C}"/>
              </a:ext>
            </a:extLst>
          </p:cNvPr>
          <p:cNvPicPr>
            <a:picLocks noChangeAspect="1"/>
          </p:cNvPicPr>
          <p:nvPr/>
        </p:nvPicPr>
        <p:blipFill>
          <a:blip r:embed="rId2"/>
          <a:stretch>
            <a:fillRect/>
          </a:stretch>
        </p:blipFill>
        <p:spPr>
          <a:xfrm>
            <a:off x="0" y="0"/>
            <a:ext cx="12192000" cy="6857999"/>
          </a:xfrm>
          <a:prstGeom prst="rect">
            <a:avLst/>
          </a:prstGeom>
        </p:spPr>
      </p:pic>
      <p:sp>
        <p:nvSpPr>
          <p:cNvPr id="38914" name="Rectangle 3"/>
          <p:cNvSpPr>
            <a:spLocks noChangeArrowheads="1"/>
          </p:cNvSpPr>
          <p:nvPr/>
        </p:nvSpPr>
        <p:spPr bwMode="auto">
          <a:xfrm>
            <a:off x="609600" y="1"/>
            <a:ext cx="10972800" cy="307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Genesis 2:16-17</a:t>
            </a:r>
          </a:p>
          <a:p>
            <a:pPr algn="just">
              <a:spcAft>
                <a:spcPts val="10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16</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 Lord God commanded the man, saying, ‘From any tree of the garden you may eat freely;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17</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but from the tree of the knowledge of good and evil you shall not eat, for in the day that you eat from it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you will surely die (</a:t>
            </a:r>
            <a:r>
              <a:rPr lang="en-US" sz="36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muwth</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4" name="Picture 3">
            <a:extLst>
              <a:ext uri="{FF2B5EF4-FFF2-40B4-BE49-F238E27FC236}">
                <a16:creationId xmlns:a16="http://schemas.microsoft.com/office/drawing/2014/main" id="{1C016ECA-A9AE-466C-94D2-0F5849CBCF1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92133" y="3048000"/>
            <a:ext cx="2607735" cy="1828800"/>
          </a:xfrm>
          <a:prstGeom prst="rect">
            <a:avLst/>
          </a:prstGeom>
        </p:spPr>
      </p:pic>
    </p:spTree>
    <p:extLst>
      <p:ext uri="{BB962C8B-B14F-4D97-AF65-F5344CB8AC3E}">
        <p14:creationId xmlns:p14="http://schemas.microsoft.com/office/powerpoint/2010/main" val="38308077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4B0EB09-825B-440E-965D-E5299BE71C2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7999"/>
          </a:xfrm>
          <a:prstGeom prst="rect">
            <a:avLst/>
          </a:prstGeom>
        </p:spPr>
      </p:pic>
      <p:sp>
        <p:nvSpPr>
          <p:cNvPr id="5" name="Subtitle 3"/>
          <p:cNvSpPr txBox="1">
            <a:spLocks/>
          </p:cNvSpPr>
          <p:nvPr/>
        </p:nvSpPr>
        <p:spPr bwMode="auto">
          <a:xfrm>
            <a:off x="609600" y="0"/>
            <a:ext cx="10972800" cy="2362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algn="ctr" defTabSz="685800">
              <a:lnSpc>
                <a:spcPct val="90000"/>
              </a:lnSpc>
              <a:spcBef>
                <a:spcPct val="0"/>
              </a:spcBef>
              <a:spcAft>
                <a:spcPts val="1200"/>
              </a:spcAft>
              <a:buNone/>
              <a:defRPr/>
            </a:pPr>
            <a:r>
              <a:rPr lang="en-US" sz="4000" dirty="0">
                <a:solidFill>
                  <a:schemeClr val="tx2"/>
                </a:solidFill>
                <a:ea typeface="+mj-ea"/>
                <a:cs typeface="Calibri" panose="020F0502020204030204" pitchFamily="34" charset="0"/>
              </a:rPr>
              <a:t>Hebrews 9:27</a:t>
            </a:r>
          </a:p>
          <a:p>
            <a:pPr marL="0" indent="0" algn="just">
              <a:spcBef>
                <a:spcPts val="0"/>
              </a:spcBef>
              <a:buNone/>
            </a:pPr>
            <a:r>
              <a:rPr lang="en-US" sz="3600" dirty="0"/>
              <a:t>And inasmuch as it is appointed for men to die once and after this comes judgment.”</a:t>
            </a:r>
          </a:p>
        </p:txBody>
      </p:sp>
      <p:pic>
        <p:nvPicPr>
          <p:cNvPr id="2" name="Picture 1">
            <a:extLst>
              <a:ext uri="{FF2B5EF4-FFF2-40B4-BE49-F238E27FC236}">
                <a16:creationId xmlns:a16="http://schemas.microsoft.com/office/drawing/2014/main" id="{C62648A5-72C2-BE52-1DCA-24A93CE4C313}"/>
              </a:ext>
            </a:extLst>
          </p:cNvPr>
          <p:cNvPicPr>
            <a:picLocks noChangeAspect="1"/>
          </p:cNvPicPr>
          <p:nvPr/>
        </p:nvPicPr>
        <p:blipFill>
          <a:blip r:embed="rId3"/>
          <a:srcRect b="50000"/>
          <a:stretch/>
        </p:blipFill>
        <p:spPr>
          <a:xfrm>
            <a:off x="3352800" y="2133600"/>
            <a:ext cx="5486400" cy="2743200"/>
          </a:xfrm>
          <a:prstGeom prst="rect">
            <a:avLst/>
          </a:prstGeom>
          <a:solidFill>
            <a:srgbClr val="FFFFFF">
              <a:shade val="85000"/>
            </a:srgbClr>
          </a:solidFill>
          <a:ln w="381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986951577"/>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ED8777A-4407-D8DD-20BD-1B7A6F4A637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39939" name="Rectangle 3"/>
          <p:cNvSpPr>
            <a:spLocks noGrp="1"/>
          </p:cNvSpPr>
          <p:nvPr>
            <p:ph type="body" sz="half" idx="2"/>
          </p:nvPr>
        </p:nvSpPr>
        <p:spPr>
          <a:xfrm>
            <a:off x="609599" y="0"/>
            <a:ext cx="10972799" cy="5105400"/>
          </a:xfrm>
        </p:spPr>
        <p:txBody>
          <a:bodyPr/>
          <a:lstStyle/>
          <a:p>
            <a:pPr algn="ctr" defTabSz="685800">
              <a:spcBef>
                <a:spcPts val="0"/>
              </a:spcBef>
              <a:spcAft>
                <a:spcPts val="1200"/>
              </a:spcAft>
              <a:buClr>
                <a:srgbClr val="00FFFF"/>
              </a:buClr>
              <a:buNone/>
              <a:defRPr/>
            </a:pPr>
            <a:r>
              <a:rPr lang="en-US" sz="4000" kern="1200" dirty="0">
                <a:solidFill>
                  <a:schemeClr val="tx2"/>
                </a:solidFill>
                <a:ea typeface="+mj-ea"/>
                <a:cs typeface="Calibri" panose="020F0502020204030204" pitchFamily="34" charset="0"/>
              </a:rPr>
              <a:t>1 Thessalonians 4:13-18</a:t>
            </a:r>
          </a:p>
          <a:p>
            <a:pPr marL="0" indent="0" algn="just">
              <a:spcBef>
                <a:spcPts val="0"/>
              </a:spcBef>
              <a:buNone/>
            </a:pP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13 </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 we do not want you to be uninformed, brethren, about those who are asleep,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so that you will not grieve as do the rest who have no hope</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14 </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if we believe that Jesus died and rose again, even so God will bring with Him those who have fallen asleep in Jesus. </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15 </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this we say to you by the word of the Lord, </a:t>
            </a:r>
            <a:r>
              <a:rPr lang="en-US" sz="3400" dirty="0">
                <a:effectLst>
                  <a:outerShdw blurRad="38100" dist="38100" dir="2700000" algn="tl">
                    <a:srgbClr val="000000">
                      <a:alpha val="43137"/>
                    </a:srgbClr>
                  </a:outerShdw>
                </a:effectLst>
                <a:cs typeface="Calibri" panose="020F0502020204030204" pitchFamily="34" charset="0"/>
              </a:rPr>
              <a:t>that we who are alive and remain until the coming of the Lord, will not precede those who have fallen asleep. </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16 </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the Lord Himself will descend from . . .</a:t>
            </a:r>
          </a:p>
        </p:txBody>
      </p:sp>
    </p:spTree>
    <p:extLst>
      <p:ext uri="{BB962C8B-B14F-4D97-AF65-F5344CB8AC3E}">
        <p14:creationId xmlns:p14="http://schemas.microsoft.com/office/powerpoint/2010/main" val="247447314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89097B-93A9-C895-425A-EEB5A9CF0F3B}"/>
            </a:ext>
          </a:extLst>
        </p:cNvPr>
        <p:cNvGrpSpPr/>
        <p:nvPr/>
      </p:nvGrpSpPr>
      <p:grpSpPr>
        <a:xfrm>
          <a:off x="0" y="0"/>
          <a:ext cx="0" cy="0"/>
          <a:chOff x="0" y="0"/>
          <a:chExt cx="0" cy="0"/>
        </a:xfrm>
      </p:grpSpPr>
      <p:sp>
        <p:nvSpPr>
          <p:cNvPr id="68611" name="Rectangle 3">
            <a:extLst>
              <a:ext uri="{FF2B5EF4-FFF2-40B4-BE49-F238E27FC236}">
                <a16:creationId xmlns:a16="http://schemas.microsoft.com/office/drawing/2014/main" id="{B335FD4F-AFA0-097D-7853-64E7BFC649FF}"/>
              </a:ext>
            </a:extLst>
          </p:cNvPr>
          <p:cNvSpPr>
            <a:spLocks noGrp="1" noChangeArrowheads="1"/>
          </p:cNvSpPr>
          <p:nvPr>
            <p:ph type="body" idx="1"/>
          </p:nvPr>
        </p:nvSpPr>
        <p:spPr>
          <a:xfrm>
            <a:off x="609600" y="2057400"/>
            <a:ext cx="10972800" cy="2514600"/>
          </a:xfrm>
        </p:spPr>
        <p:txBody>
          <a:bodyPr/>
          <a:lstStyle/>
          <a:p>
            <a:pPr marL="0" indent="0" algn="just">
              <a:spcBef>
                <a:spcPts val="0"/>
              </a:spcBef>
              <a:spcAft>
                <a:spcPts val="0"/>
              </a:spcAft>
              <a:buNone/>
            </a:pPr>
            <a:r>
              <a:rPr lang="en-US" b="0" i="0" dirty="0">
                <a:effectLst/>
                <a:cs typeface="Calibri" panose="020F0502020204030204" pitchFamily="34" charset="0"/>
              </a:rPr>
              <a:t>“The point Jacob was making is simply that Rachel died too soon, and there would therefore be no more sons by her. However, three tribes will end up descending from her two sons: the Tribe of Ephraim, the Tribe of Manasseh, and the Tribe Benjamin.”</a:t>
            </a:r>
          </a:p>
        </p:txBody>
      </p:sp>
      <p:sp>
        <p:nvSpPr>
          <p:cNvPr id="4" name="Text Box 5">
            <a:extLst>
              <a:ext uri="{FF2B5EF4-FFF2-40B4-BE49-F238E27FC236}">
                <a16:creationId xmlns:a16="http://schemas.microsoft.com/office/drawing/2014/main" id="{085DF789-A11D-285C-E7AC-23D3790B3A69}"/>
              </a:ext>
            </a:extLst>
          </p:cNvPr>
          <p:cNvSpPr txBox="1">
            <a:spLocks noChangeArrowheads="1"/>
          </p:cNvSpPr>
          <p:nvPr/>
        </p:nvSpPr>
        <p:spPr bwMode="auto">
          <a:xfrm>
            <a:off x="3381375" y="219670"/>
            <a:ext cx="542925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Arnold G. Fruchtenbaum</a:t>
            </a:r>
          </a:p>
          <a:p>
            <a:pPr algn="ctr"/>
            <a:r>
              <a:rPr lang="en-US" altLang="en-US" sz="1800" i="1" dirty="0">
                <a:effectLst>
                  <a:outerShdw blurRad="38100" dist="38100" dir="2700000" algn="tl">
                    <a:srgbClr val="000000"/>
                  </a:outerShdw>
                </a:effectLst>
                <a:latin typeface="Calibri" panose="020F0502020204030204" pitchFamily="34" charset="0"/>
                <a:cs typeface="+mn-cs"/>
              </a:rPr>
              <a:t>The Book of Genesis, </a:t>
            </a:r>
            <a:r>
              <a:rPr lang="en-US" altLang="en-US" sz="1800" dirty="0">
                <a:effectLst>
                  <a:outerShdw blurRad="38100" dist="38100" dir="2700000" algn="tl">
                    <a:srgbClr val="000000"/>
                  </a:outerShdw>
                </a:effectLst>
                <a:latin typeface="Calibri" panose="020F0502020204030204" pitchFamily="34" charset="0"/>
                <a:cs typeface="+mn-cs"/>
              </a:rPr>
              <a:t>626</a:t>
            </a:r>
          </a:p>
        </p:txBody>
      </p:sp>
      <p:pic>
        <p:nvPicPr>
          <p:cNvPr id="5" name="Picture 4">
            <a:extLst>
              <a:ext uri="{FF2B5EF4-FFF2-40B4-BE49-F238E27FC236}">
                <a16:creationId xmlns:a16="http://schemas.microsoft.com/office/drawing/2014/main" id="{CB7ED74B-0F75-D0E3-D125-E82347EDBC3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9600" y="76200"/>
            <a:ext cx="684944" cy="914400"/>
          </a:xfrm>
          <a:prstGeom prst="rect">
            <a:avLst/>
          </a:prstGeom>
          <a:ln>
            <a:solidFill>
              <a:schemeClr val="tx1"/>
            </a:solidFill>
          </a:ln>
        </p:spPr>
      </p:pic>
      <p:pic>
        <p:nvPicPr>
          <p:cNvPr id="7" name="Picture 6">
            <a:extLst>
              <a:ext uri="{FF2B5EF4-FFF2-40B4-BE49-F238E27FC236}">
                <a16:creationId xmlns:a16="http://schemas.microsoft.com/office/drawing/2014/main" id="{3FDC5F50-E715-69EB-7F0A-0DD22D529F14}"/>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10850147" y="76200"/>
            <a:ext cx="732253" cy="1097280"/>
          </a:xfrm>
          <a:prstGeom prst="rect">
            <a:avLst/>
          </a:prstGeom>
          <a:ln>
            <a:solidFill>
              <a:schemeClr val="tx1"/>
            </a:solidFill>
          </a:ln>
        </p:spPr>
      </p:pic>
      <p:pic>
        <p:nvPicPr>
          <p:cNvPr id="2" name="Picture 1">
            <a:extLst>
              <a:ext uri="{FF2B5EF4-FFF2-40B4-BE49-F238E27FC236}">
                <a16:creationId xmlns:a16="http://schemas.microsoft.com/office/drawing/2014/main" id="{A92020CA-32D0-69EE-D0DB-CF4C428C8027}"/>
              </a:ext>
            </a:extLst>
          </p:cNvPr>
          <p:cNvPicPr>
            <a:picLocks noChangeAspect="1"/>
          </p:cNvPicPr>
          <p:nvPr/>
        </p:nvPicPr>
        <p:blipFill>
          <a:blip r:embed="rId6"/>
          <a:stretch>
            <a:fillRect/>
          </a:stretch>
        </p:blipFill>
        <p:spPr>
          <a:xfrm>
            <a:off x="5257800" y="4303550"/>
            <a:ext cx="1895154" cy="2295370"/>
          </a:xfrm>
          <a:prstGeom prst="rect">
            <a:avLst/>
          </a:prstGeom>
          <a:ln w="28575">
            <a:solidFill>
              <a:schemeClr val="tx1"/>
            </a:solidFill>
          </a:ln>
        </p:spPr>
      </p:pic>
    </p:spTree>
    <p:extLst>
      <p:ext uri="{BB962C8B-B14F-4D97-AF65-F5344CB8AC3E}">
        <p14:creationId xmlns:p14="http://schemas.microsoft.com/office/powerpoint/2010/main" val="29210370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E60E5B2-428F-4547-94CC-D2352E16FDC2}"/>
              </a:ext>
            </a:extLst>
          </p:cNvPr>
          <p:cNvPicPr>
            <a:picLocks noChangeAspect="1"/>
          </p:cNvPicPr>
          <p:nvPr/>
        </p:nvPicPr>
        <p:blipFill>
          <a:blip r:embed="rId2"/>
          <a:stretch>
            <a:fillRect/>
          </a:stretch>
        </p:blipFill>
        <p:spPr>
          <a:xfrm>
            <a:off x="1975602" y="137160"/>
            <a:ext cx="8240797" cy="65836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24645927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0497DD-C40D-D0EF-81C8-E8BBFB9C4D0B}"/>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9FD7BD55-7E47-643E-A094-710B2E1D56BF}"/>
              </a:ext>
            </a:extLst>
          </p:cNvPr>
          <p:cNvPicPr>
            <a:picLocks noChangeAspect="1"/>
          </p:cNvPicPr>
          <p:nvPr/>
        </p:nvPicPr>
        <p:blipFill>
          <a:blip r:embed="rId2"/>
          <a:stretch>
            <a:fillRect/>
          </a:stretch>
        </p:blipFill>
        <p:spPr>
          <a:xfrm>
            <a:off x="609600" y="955447"/>
            <a:ext cx="10972800" cy="4947107"/>
          </a:xfrm>
          <a:prstGeom prst="rect">
            <a:avLst/>
          </a:prstGeom>
          <a:solidFill>
            <a:srgbClr val="FFFFFF">
              <a:shade val="85000"/>
            </a:srgbClr>
          </a:solidFill>
          <a:ln w="88900" cap="sq">
            <a:solidFill>
              <a:srgbClr val="FF0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1053391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63BF5B-0B34-654B-BE88-2F2EB44947AA}"/>
            </a:ext>
          </a:extLst>
        </p:cNvPr>
        <p:cNvGrpSpPr/>
        <p:nvPr/>
      </p:nvGrpSpPr>
      <p:grpSpPr>
        <a:xfrm>
          <a:off x="0" y="0"/>
          <a:ext cx="0" cy="0"/>
          <a:chOff x="0" y="0"/>
          <a:chExt cx="0" cy="0"/>
        </a:xfrm>
      </p:grpSpPr>
      <p:sp>
        <p:nvSpPr>
          <p:cNvPr id="180226" name="Rectangle 2">
            <a:extLst>
              <a:ext uri="{FF2B5EF4-FFF2-40B4-BE49-F238E27FC236}">
                <a16:creationId xmlns:a16="http://schemas.microsoft.com/office/drawing/2014/main" id="{F232FE5C-89BD-2D7C-5654-80D3504BBD68}"/>
              </a:ext>
            </a:extLst>
          </p:cNvPr>
          <p:cNvSpPr>
            <a:spLocks noGrp="1" noChangeArrowheads="1"/>
          </p:cNvSpPr>
          <p:nvPr>
            <p:ph type="title"/>
          </p:nvPr>
        </p:nvSpPr>
        <p:spPr>
          <a:xfrm>
            <a:off x="2395538" y="228600"/>
            <a:ext cx="7400925" cy="914400"/>
          </a:xfrm>
        </p:spPr>
        <p:txBody>
          <a:bodyPr/>
          <a:lstStyle/>
          <a:p>
            <a:pPr marL="742950" indent="-742950" algn="ctr" eaLnBrk="1" hangingPunct="1">
              <a:buClr>
                <a:srgbClr val="00FF00"/>
              </a:buClr>
              <a:buFont typeface="+mj-lt"/>
              <a:buAutoNum type="arabicPeriod" startAt="5"/>
            </a:pPr>
            <a:r>
              <a:rPr lang="en-US" sz="3600" dirty="0">
                <a:effectLst>
                  <a:outerShdw blurRad="38100" dist="38100" dir="2700000" algn="tl">
                    <a:srgbClr val="000000">
                      <a:alpha val="43137"/>
                    </a:srgbClr>
                  </a:outerShdw>
                </a:effectLst>
              </a:rPr>
              <a:t>Genesis 48:7</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Rachel’s Death</a:t>
            </a:r>
          </a:p>
        </p:txBody>
      </p:sp>
      <p:sp>
        <p:nvSpPr>
          <p:cNvPr id="161795" name="Rectangle 3">
            <a:extLst>
              <a:ext uri="{FF2B5EF4-FFF2-40B4-BE49-F238E27FC236}">
                <a16:creationId xmlns:a16="http://schemas.microsoft.com/office/drawing/2014/main" id="{6767D486-89D9-C4B3-1395-391F01E48748}"/>
              </a:ext>
            </a:extLst>
          </p:cNvPr>
          <p:cNvSpPr>
            <a:spLocks noGrp="1" noChangeArrowheads="1"/>
          </p:cNvSpPr>
          <p:nvPr>
            <p:ph type="body" idx="1"/>
          </p:nvPr>
        </p:nvSpPr>
        <p:spPr>
          <a:xfrm>
            <a:off x="627513" y="2057400"/>
            <a:ext cx="7712191" cy="2743200"/>
          </a:xfrm>
        </p:spPr>
        <p:txBody>
          <a:bodyPr/>
          <a:lstStyle/>
          <a:p>
            <a:pPr marL="514350" lvl="3" indent="-514350" eaLnBrk="1" hangingPunct="1">
              <a:spcBef>
                <a:spcPts val="0"/>
              </a:spcBef>
              <a:spcAft>
                <a:spcPts val="3000"/>
              </a:spcAft>
              <a:buClr>
                <a:srgbClr val="FFC000"/>
              </a:buClr>
              <a:buFont typeface="+mj-lt"/>
              <a:buAutoNum type="alphaLcParenR"/>
              <a:defRPr/>
            </a:pPr>
            <a:r>
              <a:rPr lang="en-US" sz="3100" dirty="0">
                <a:effectLst>
                  <a:outerShdw blurRad="38100" dist="38100" dir="2700000" algn="tl">
                    <a:srgbClr val="000000">
                      <a:alpha val="43137"/>
                    </a:srgbClr>
                  </a:outerShdw>
                </a:effectLst>
              </a:rPr>
              <a:t>Death (7a)</a:t>
            </a:r>
          </a:p>
          <a:p>
            <a:pPr marL="514350" lvl="3" indent="-514350" eaLnBrk="1" hangingPunct="1">
              <a:spcBef>
                <a:spcPts val="0"/>
              </a:spcBef>
              <a:spcAft>
                <a:spcPts val="3000"/>
              </a:spcAft>
              <a:buClr>
                <a:srgbClr val="FFC000"/>
              </a:buClr>
              <a:buFont typeface="+mj-lt"/>
              <a:buAutoNum type="alphaLcParenR"/>
              <a:defRPr/>
            </a:pPr>
            <a:r>
              <a:rPr lang="en-US" sz="3100" b="1" u="sng" dirty="0">
                <a:solidFill>
                  <a:srgbClr val="FFFFCC"/>
                </a:solidFill>
                <a:effectLst>
                  <a:outerShdw blurRad="38100" dist="38100" dir="2700000" algn="tl">
                    <a:srgbClr val="000000">
                      <a:alpha val="43137"/>
                    </a:srgbClr>
                  </a:outerShdw>
                </a:effectLst>
              </a:rPr>
              <a:t>Burial (7b)</a:t>
            </a:r>
          </a:p>
        </p:txBody>
      </p:sp>
      <p:pic>
        <p:nvPicPr>
          <p:cNvPr id="3" name="Picture 2">
            <a:extLst>
              <a:ext uri="{FF2B5EF4-FFF2-40B4-BE49-F238E27FC236}">
                <a16:creationId xmlns:a16="http://schemas.microsoft.com/office/drawing/2014/main" id="{9F9E8CF3-EF12-68CD-DE9A-B49AE252490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14889543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1"/>
          <p:cNvSpPr>
            <a:spLocks noGrp="1"/>
          </p:cNvSpPr>
          <p:nvPr>
            <p:ph type="title" idx="4294967295"/>
          </p:nvPr>
        </p:nvSpPr>
        <p:spPr>
          <a:xfrm>
            <a:off x="2209800" y="2857500"/>
            <a:ext cx="7772400" cy="1143000"/>
          </a:xfrm>
        </p:spPr>
        <p:txBody>
          <a:bodyPr/>
          <a:lstStyle/>
          <a:p>
            <a:pPr algn="ctr"/>
            <a:r>
              <a:rPr lang="en-US" altLang="en-US" sz="6000" dirty="0">
                <a:effectLst>
                  <a:outerShdw blurRad="38100" dist="38100" dir="2700000" algn="tl">
                    <a:srgbClr val="000000">
                      <a:alpha val="43137"/>
                    </a:srgbClr>
                  </a:outerShdw>
                </a:effectLst>
              </a:rPr>
              <a:t>Conclusion</a:t>
            </a:r>
          </a:p>
        </p:txBody>
      </p:sp>
    </p:spTree>
    <p:extLst>
      <p:ext uri="{BB962C8B-B14F-4D97-AF65-F5344CB8AC3E}">
        <p14:creationId xmlns:p14="http://schemas.microsoft.com/office/powerpoint/2010/main" val="2366199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50AFA5-67C8-8FF7-16D9-A83059F6DB26}"/>
            </a:ext>
          </a:extLst>
        </p:cNvPr>
        <p:cNvGrpSpPr/>
        <p:nvPr/>
      </p:nvGrpSpPr>
      <p:grpSpPr>
        <a:xfrm>
          <a:off x="0" y="0"/>
          <a:ext cx="0" cy="0"/>
          <a:chOff x="0" y="0"/>
          <a:chExt cx="0" cy="0"/>
        </a:xfrm>
      </p:grpSpPr>
      <p:sp>
        <p:nvSpPr>
          <p:cNvPr id="180226" name="Rectangle 2">
            <a:extLst>
              <a:ext uri="{FF2B5EF4-FFF2-40B4-BE49-F238E27FC236}">
                <a16:creationId xmlns:a16="http://schemas.microsoft.com/office/drawing/2014/main" id="{61B36761-248C-7997-B622-B463F70222A2}"/>
              </a:ext>
            </a:extLst>
          </p:cNvPr>
          <p:cNvSpPr>
            <a:spLocks noGrp="1" noChangeArrowheads="1"/>
          </p:cNvSpPr>
          <p:nvPr>
            <p:ph type="title"/>
          </p:nvPr>
        </p:nvSpPr>
        <p:spPr>
          <a:xfrm>
            <a:off x="2852738" y="228600"/>
            <a:ext cx="6486525" cy="914400"/>
          </a:xfrm>
        </p:spPr>
        <p:txBody>
          <a:bodyPr/>
          <a:lstStyle/>
          <a:p>
            <a:pPr algn="ctr" eaLnBrk="1" hangingPunct="1"/>
            <a:r>
              <a:rPr lang="en-US" sz="3600" dirty="0">
                <a:effectLst>
                  <a:outerShdw blurRad="38100" dist="38100" dir="2700000" algn="tl">
                    <a:srgbClr val="000000">
                      <a:alpha val="43137"/>
                    </a:srgbClr>
                  </a:outerShdw>
                </a:effectLst>
              </a:rPr>
              <a:t>Genesis </a:t>
            </a:r>
            <a:r>
              <a:rPr lang="en-US" sz="3600" dirty="0">
                <a:effectLst>
                  <a:outerShdw blurRad="38100" dist="38100" dir="2700000" algn="tl">
                    <a:srgbClr val="000000">
                      <a:alpha val="43137"/>
                    </a:srgbClr>
                  </a:outerShdw>
                </a:effectLst>
                <a:cs typeface="Calibri" panose="020F0502020204030204" pitchFamily="34" charset="0"/>
              </a:rPr>
              <a:t>48:1-22</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Jacob Blesses Joseph’s Sons</a:t>
            </a:r>
          </a:p>
        </p:txBody>
      </p:sp>
      <p:sp>
        <p:nvSpPr>
          <p:cNvPr id="161795" name="Rectangle 3">
            <a:extLst>
              <a:ext uri="{FF2B5EF4-FFF2-40B4-BE49-F238E27FC236}">
                <a16:creationId xmlns:a16="http://schemas.microsoft.com/office/drawing/2014/main" id="{72C6600D-2DA4-AE92-BA2B-8D7864F47FEB}"/>
              </a:ext>
            </a:extLst>
          </p:cNvPr>
          <p:cNvSpPr>
            <a:spLocks noGrp="1" noChangeArrowheads="1"/>
          </p:cNvSpPr>
          <p:nvPr>
            <p:ph type="body" idx="1"/>
          </p:nvPr>
        </p:nvSpPr>
        <p:spPr>
          <a:xfrm>
            <a:off x="609600" y="1600200"/>
            <a:ext cx="8229600" cy="3962400"/>
          </a:xfrm>
        </p:spPr>
        <p:txBody>
          <a:bodyPr/>
          <a:lstStyle/>
          <a:p>
            <a:pPr marL="571500" lvl="1" indent="-571500" eaLnBrk="1" hangingPunct="1">
              <a:spcBef>
                <a:spcPts val="0"/>
              </a:spcBef>
              <a:spcAft>
                <a:spcPts val="24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Occasion (48:1-7)</a:t>
            </a:r>
          </a:p>
          <a:p>
            <a:pPr marL="571500" lvl="1" indent="-571500" eaLnBrk="1" hangingPunct="1">
              <a:spcBef>
                <a:spcPts val="0"/>
              </a:spcBef>
              <a:spcAft>
                <a:spcPts val="24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Blessing of Manasseh &amp; Ephraim </a:t>
            </a:r>
            <a:r>
              <a:rPr lang="en-US">
                <a:effectLst>
                  <a:outerShdw blurRad="38100" dist="38100" dir="2700000" algn="tl">
                    <a:srgbClr val="000000">
                      <a:alpha val="43137"/>
                    </a:srgbClr>
                  </a:outerShdw>
                </a:effectLst>
              </a:rPr>
              <a:t>(48:8-20</a:t>
            </a:r>
            <a:r>
              <a:rPr lang="en-US" dirty="0">
                <a:effectLst>
                  <a:outerShdw blurRad="38100" dist="38100" dir="2700000" algn="tl">
                    <a:srgbClr val="000000">
                      <a:alpha val="43137"/>
                    </a:srgbClr>
                  </a:outerShdw>
                </a:effectLst>
              </a:rPr>
              <a:t>)</a:t>
            </a:r>
          </a:p>
          <a:p>
            <a:pPr marL="571500" lvl="1" indent="-571500" eaLnBrk="1" hangingPunct="1">
              <a:spcBef>
                <a:spcPts val="0"/>
              </a:spcBef>
              <a:spcAft>
                <a:spcPts val="24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Exodus prophecy (48:21-22)</a:t>
            </a:r>
          </a:p>
        </p:txBody>
      </p:sp>
      <p:pic>
        <p:nvPicPr>
          <p:cNvPr id="3" name="Picture 2">
            <a:extLst>
              <a:ext uri="{FF2B5EF4-FFF2-40B4-BE49-F238E27FC236}">
                <a16:creationId xmlns:a16="http://schemas.microsoft.com/office/drawing/2014/main" id="{13F18AA3-21ED-3A79-3494-582DC317DEC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5280117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77A8B6-CFA9-B190-A669-43D8A5DDBE37}"/>
            </a:ext>
          </a:extLst>
        </p:cNvPr>
        <p:cNvGrpSpPr/>
        <p:nvPr/>
      </p:nvGrpSpPr>
      <p:grpSpPr>
        <a:xfrm>
          <a:off x="0" y="0"/>
          <a:ext cx="0" cy="0"/>
          <a:chOff x="0" y="0"/>
          <a:chExt cx="0" cy="0"/>
        </a:xfrm>
      </p:grpSpPr>
      <p:sp>
        <p:nvSpPr>
          <p:cNvPr id="161795" name="Rectangle 3">
            <a:extLst>
              <a:ext uri="{FF2B5EF4-FFF2-40B4-BE49-F238E27FC236}">
                <a16:creationId xmlns:a16="http://schemas.microsoft.com/office/drawing/2014/main" id="{C1935F5D-60AC-EA37-2801-D71C47AC10DB}"/>
              </a:ext>
            </a:extLst>
          </p:cNvPr>
          <p:cNvSpPr>
            <a:spLocks noGrp="1" noChangeArrowheads="1"/>
          </p:cNvSpPr>
          <p:nvPr>
            <p:ph type="body" idx="1"/>
          </p:nvPr>
        </p:nvSpPr>
        <p:spPr>
          <a:xfrm>
            <a:off x="914400" y="2057400"/>
            <a:ext cx="7757546" cy="2743200"/>
          </a:xfrm>
        </p:spPr>
        <p:txBody>
          <a:bodyPr/>
          <a:lstStyle/>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Timing (1)</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Report to Jacob (2)</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Jacob’s testimony (3-7)</a:t>
            </a:r>
          </a:p>
        </p:txBody>
      </p:sp>
      <p:sp>
        <p:nvSpPr>
          <p:cNvPr id="4" name="Rectangle 2">
            <a:extLst>
              <a:ext uri="{FF2B5EF4-FFF2-40B4-BE49-F238E27FC236}">
                <a16:creationId xmlns:a16="http://schemas.microsoft.com/office/drawing/2014/main" id="{12CF3193-B495-0159-8CC0-41B74693FA0B}"/>
              </a:ext>
            </a:extLst>
          </p:cNvPr>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I. Genesis 48:1-7</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Occasion</a:t>
            </a:r>
          </a:p>
        </p:txBody>
      </p:sp>
      <p:pic>
        <p:nvPicPr>
          <p:cNvPr id="2" name="Picture 1">
            <a:extLst>
              <a:ext uri="{FF2B5EF4-FFF2-40B4-BE49-F238E27FC236}">
                <a16:creationId xmlns:a16="http://schemas.microsoft.com/office/drawing/2014/main" id="{05BA51F5-02A6-251E-DDBA-0666CC24A96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42865118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09600" y="4087346"/>
            <a:ext cx="10972800" cy="2313454"/>
          </a:xfrm>
          <a:prstGeom prst="rect">
            <a:avLst/>
          </a:prstGeom>
        </p:spPr>
        <p:txBody>
          <a:bodyPr wrap="square">
            <a:spAutoFit/>
          </a:bodyPr>
          <a:lstStyle/>
          <a:p>
            <a:pPr algn="just">
              <a:spcBef>
                <a:spcPts val="0"/>
              </a:spcBef>
              <a:spcAft>
                <a:spcPts val="1000"/>
              </a:spcAft>
            </a:pPr>
            <a:r>
              <a:rPr lang="en-US" sz="3600" u="none" strike="noStrike" baseline="30000" dirty="0">
                <a:effectLst/>
                <a:latin typeface="Calibri" panose="020F0502020204030204" pitchFamily="34" charset="0"/>
              </a:rPr>
              <a:t>24</a:t>
            </a:r>
            <a:r>
              <a:rPr lang="en-US" sz="3600" u="none" strike="noStrike" dirty="0">
                <a:effectLst/>
                <a:latin typeface="Calibri" panose="020F0502020204030204" pitchFamily="34" charset="0"/>
              </a:rPr>
              <a:t> </a:t>
            </a:r>
            <a:r>
              <a:rPr lang="en-US" sz="3600" dirty="0">
                <a:effectLst/>
                <a:latin typeface="Calibri" panose="020F0502020204030204" pitchFamily="34" charset="0"/>
              </a:rPr>
              <a:t>The </a:t>
            </a:r>
            <a:r>
              <a:rPr lang="en-US" sz="3600" cap="small" dirty="0">
                <a:effectLst/>
                <a:latin typeface="Calibri" panose="020F0502020204030204" pitchFamily="34" charset="0"/>
              </a:rPr>
              <a:t>Lord</a:t>
            </a:r>
            <a:r>
              <a:rPr lang="en-US" sz="3600" dirty="0">
                <a:effectLst/>
                <a:latin typeface="Calibri" panose="020F0502020204030204" pitchFamily="34" charset="0"/>
              </a:rPr>
              <a:t> bless you, and keep you; </a:t>
            </a:r>
            <a:r>
              <a:rPr lang="en-US" sz="3600" u="none" strike="noStrike" baseline="30000" dirty="0">
                <a:effectLst/>
                <a:latin typeface="Calibri" panose="020F0502020204030204" pitchFamily="34" charset="0"/>
              </a:rPr>
              <a:t>25</a:t>
            </a:r>
            <a:r>
              <a:rPr lang="en-US" sz="3600" u="none" strike="noStrike" dirty="0">
                <a:effectLst/>
                <a:latin typeface="Calibri" panose="020F0502020204030204" pitchFamily="34" charset="0"/>
              </a:rPr>
              <a:t> </a:t>
            </a:r>
            <a:r>
              <a:rPr lang="en-US" sz="3600" dirty="0">
                <a:effectLst/>
                <a:latin typeface="Calibri" panose="020F0502020204030204" pitchFamily="34" charset="0"/>
              </a:rPr>
              <a:t>The </a:t>
            </a:r>
            <a:r>
              <a:rPr lang="en-US" sz="3600" cap="small" dirty="0">
                <a:effectLst/>
                <a:latin typeface="Calibri" panose="020F0502020204030204" pitchFamily="34" charset="0"/>
              </a:rPr>
              <a:t>Lord</a:t>
            </a:r>
            <a:r>
              <a:rPr lang="en-US" sz="3600" dirty="0">
                <a:effectLst/>
                <a:latin typeface="Calibri" panose="020F0502020204030204" pitchFamily="34" charset="0"/>
              </a:rPr>
              <a:t> make His face shine on you, And be gracious to you; </a:t>
            </a:r>
            <a:r>
              <a:rPr lang="en-US" sz="3600" u="none" strike="noStrike" baseline="30000" dirty="0">
                <a:effectLst/>
                <a:latin typeface="Calibri" panose="020F0502020204030204" pitchFamily="34" charset="0"/>
              </a:rPr>
              <a:t>26</a:t>
            </a:r>
            <a:r>
              <a:rPr lang="en-US" sz="3600" u="none" strike="noStrike" dirty="0">
                <a:effectLst/>
                <a:latin typeface="Calibri" panose="020F0502020204030204" pitchFamily="34" charset="0"/>
              </a:rPr>
              <a:t> </a:t>
            </a:r>
            <a:r>
              <a:rPr lang="en-US" sz="3600" dirty="0">
                <a:effectLst/>
                <a:latin typeface="Calibri" panose="020F0502020204030204" pitchFamily="34" charset="0"/>
              </a:rPr>
              <a:t>The </a:t>
            </a:r>
            <a:r>
              <a:rPr lang="en-US" sz="3600" cap="small" dirty="0">
                <a:effectLst/>
                <a:latin typeface="Calibri" panose="020F0502020204030204" pitchFamily="34" charset="0"/>
              </a:rPr>
              <a:t>Lord</a:t>
            </a:r>
            <a:r>
              <a:rPr lang="en-US" sz="3600" dirty="0">
                <a:effectLst/>
                <a:latin typeface="Calibri" panose="020F0502020204030204" pitchFamily="34" charset="0"/>
              </a:rPr>
              <a:t> lift up His countenance on you, And give you peace</a:t>
            </a:r>
            <a:r>
              <a:rPr lang="en-US" sz="3600" dirty="0">
                <a:latin typeface="Calibri" panose="020F0502020204030204" pitchFamily="34" charset="0"/>
              </a:rPr>
              <a:t>.</a:t>
            </a:r>
          </a:p>
          <a:p>
            <a:pPr algn="r">
              <a:spcBef>
                <a:spcPts val="0"/>
              </a:spcBef>
              <a:spcAft>
                <a:spcPts val="1000"/>
              </a:spcAft>
            </a:pPr>
            <a:r>
              <a:rPr lang="en-US" sz="2800" dirty="0">
                <a:latin typeface="Calibri" panose="020F0502020204030204" pitchFamily="34" charset="0"/>
              </a:rPr>
              <a:t>Numbers 6:24–26 (NASB95)</a:t>
            </a:r>
            <a:endParaRPr lang="en-US" sz="2800" dirty="0">
              <a:effectLst/>
              <a:latin typeface="Calibri" panose="020F0502020204030204" pitchFamily="34" charset="0"/>
            </a:endParaRPr>
          </a:p>
        </p:txBody>
      </p:sp>
      <p:pic>
        <p:nvPicPr>
          <p:cNvPr id="2" name="Picture 1">
            <a:extLst>
              <a:ext uri="{FF2B5EF4-FFF2-40B4-BE49-F238E27FC236}">
                <a16:creationId xmlns:a16="http://schemas.microsoft.com/office/drawing/2014/main" id="{3580A0FF-365B-4E3B-8121-89E750C5118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38254" y="533400"/>
            <a:ext cx="5915492" cy="3200400"/>
          </a:xfrm>
          <a:prstGeom prst="rect">
            <a:avLst/>
          </a:prstGeom>
        </p:spPr>
      </p:pic>
    </p:spTree>
    <p:extLst>
      <p:ext uri="{BB962C8B-B14F-4D97-AF65-F5344CB8AC3E}">
        <p14:creationId xmlns:p14="http://schemas.microsoft.com/office/powerpoint/2010/main" val="3545932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670BF0-D293-E027-7267-452D618CA0B2}"/>
            </a:ext>
          </a:extLst>
        </p:cNvPr>
        <p:cNvGrpSpPr/>
        <p:nvPr/>
      </p:nvGrpSpPr>
      <p:grpSpPr>
        <a:xfrm>
          <a:off x="0" y="0"/>
          <a:ext cx="0" cy="0"/>
          <a:chOff x="0" y="0"/>
          <a:chExt cx="0" cy="0"/>
        </a:xfrm>
      </p:grpSpPr>
      <p:sp>
        <p:nvSpPr>
          <p:cNvPr id="161795" name="Rectangle 3">
            <a:extLst>
              <a:ext uri="{FF2B5EF4-FFF2-40B4-BE49-F238E27FC236}">
                <a16:creationId xmlns:a16="http://schemas.microsoft.com/office/drawing/2014/main" id="{E259943F-7C9D-7831-BAF5-A815A17E263E}"/>
              </a:ext>
            </a:extLst>
          </p:cNvPr>
          <p:cNvSpPr>
            <a:spLocks noGrp="1" noChangeArrowheads="1"/>
          </p:cNvSpPr>
          <p:nvPr>
            <p:ph type="body" idx="1"/>
          </p:nvPr>
        </p:nvSpPr>
        <p:spPr>
          <a:xfrm>
            <a:off x="914400" y="2057400"/>
            <a:ext cx="7757546" cy="2743200"/>
          </a:xfrm>
        </p:spPr>
        <p:txBody>
          <a:bodyPr/>
          <a:lstStyle/>
          <a:p>
            <a:pPr marL="457200" lvl="2" indent="-457200" eaLnBrk="1" hangingPunct="1">
              <a:spcBef>
                <a:spcPts val="0"/>
              </a:spcBef>
              <a:spcAft>
                <a:spcPts val="24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Timing (1)</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Report to Jacob (2)</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Jacob’s testimony (3-7)</a:t>
            </a:r>
          </a:p>
        </p:txBody>
      </p:sp>
      <p:sp>
        <p:nvSpPr>
          <p:cNvPr id="4" name="Rectangle 2">
            <a:extLst>
              <a:ext uri="{FF2B5EF4-FFF2-40B4-BE49-F238E27FC236}">
                <a16:creationId xmlns:a16="http://schemas.microsoft.com/office/drawing/2014/main" id="{AEC3C20D-BC19-B7BA-A154-6148453C9653}"/>
              </a:ext>
            </a:extLst>
          </p:cNvPr>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I. Genesis 48:1-7</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Occasion</a:t>
            </a:r>
          </a:p>
        </p:txBody>
      </p:sp>
      <p:pic>
        <p:nvPicPr>
          <p:cNvPr id="2" name="Picture 1">
            <a:extLst>
              <a:ext uri="{FF2B5EF4-FFF2-40B4-BE49-F238E27FC236}">
                <a16:creationId xmlns:a16="http://schemas.microsoft.com/office/drawing/2014/main" id="{7D38CE94-73B4-BFDD-B50A-7F370C40B71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655293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33F572-D434-50EC-D0E0-CDEF00E9229E}"/>
            </a:ext>
          </a:extLst>
        </p:cNvPr>
        <p:cNvGrpSpPr/>
        <p:nvPr/>
      </p:nvGrpSpPr>
      <p:grpSpPr>
        <a:xfrm>
          <a:off x="0" y="0"/>
          <a:ext cx="0" cy="0"/>
          <a:chOff x="0" y="0"/>
          <a:chExt cx="0" cy="0"/>
        </a:xfrm>
      </p:grpSpPr>
      <p:sp>
        <p:nvSpPr>
          <p:cNvPr id="180226" name="Rectangle 2">
            <a:extLst>
              <a:ext uri="{FF2B5EF4-FFF2-40B4-BE49-F238E27FC236}">
                <a16:creationId xmlns:a16="http://schemas.microsoft.com/office/drawing/2014/main" id="{7CA4CD68-FD65-D72A-4202-EAB9565E384C}"/>
              </a:ext>
            </a:extLst>
          </p:cNvPr>
          <p:cNvSpPr>
            <a:spLocks noGrp="1" noChangeArrowheads="1"/>
          </p:cNvSpPr>
          <p:nvPr>
            <p:ph type="title"/>
          </p:nvPr>
        </p:nvSpPr>
        <p:spPr>
          <a:xfrm>
            <a:off x="2395538" y="228600"/>
            <a:ext cx="7400925" cy="914400"/>
          </a:xfrm>
        </p:spPr>
        <p:txBody>
          <a:bodyPr/>
          <a:lstStyle/>
          <a:p>
            <a:pPr marL="742950" indent="-742950" algn="ctr" eaLnBrk="1" hangingPunct="1">
              <a:buClr>
                <a:srgbClr val="CC66FF"/>
              </a:buClr>
              <a:buFont typeface="+mj-lt"/>
              <a:buAutoNum type="alphaUcPeriod"/>
            </a:pPr>
            <a:r>
              <a:rPr lang="en-US" sz="3600" dirty="0">
                <a:effectLst>
                  <a:outerShdw blurRad="38100" dist="38100" dir="2700000" algn="tl">
                    <a:srgbClr val="000000">
                      <a:alpha val="43137"/>
                    </a:srgbClr>
                  </a:outerShdw>
                </a:effectLst>
              </a:rPr>
              <a:t>Genesis 48:1</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Timing</a:t>
            </a:r>
          </a:p>
        </p:txBody>
      </p:sp>
      <p:sp>
        <p:nvSpPr>
          <p:cNvPr id="161795" name="Rectangle 3">
            <a:extLst>
              <a:ext uri="{FF2B5EF4-FFF2-40B4-BE49-F238E27FC236}">
                <a16:creationId xmlns:a16="http://schemas.microsoft.com/office/drawing/2014/main" id="{8F7EA478-DAA0-CEC7-C19A-0AD6338BD1FB}"/>
              </a:ext>
            </a:extLst>
          </p:cNvPr>
          <p:cNvSpPr>
            <a:spLocks noGrp="1" noChangeArrowheads="1"/>
          </p:cNvSpPr>
          <p:nvPr>
            <p:ph type="body" idx="1"/>
          </p:nvPr>
        </p:nvSpPr>
        <p:spPr>
          <a:xfrm>
            <a:off x="1057275" y="2057400"/>
            <a:ext cx="7705725" cy="2013488"/>
          </a:xfrm>
        </p:spPr>
        <p:txBody>
          <a:bodyPr/>
          <a:lstStyle/>
          <a:p>
            <a:pPr marL="457200" lvl="3" indent="-457200" eaLnBrk="1" hangingPunct="1">
              <a:spcBef>
                <a:spcPts val="0"/>
              </a:spcBef>
              <a:spcAft>
                <a:spcPts val="1800"/>
              </a:spcAft>
              <a:buClr>
                <a:srgbClr val="00FF00"/>
              </a:buClr>
              <a:buFont typeface="+mj-lt"/>
              <a:buAutoNum type="arabicPeriod"/>
              <a:defRPr/>
            </a:pPr>
            <a:r>
              <a:rPr lang="en-US" dirty="0">
                <a:effectLst>
                  <a:outerShdw blurRad="38100" dist="38100" dir="2700000" algn="tl">
                    <a:srgbClr val="000000">
                      <a:alpha val="43137"/>
                    </a:srgbClr>
                  </a:outerShdw>
                </a:effectLst>
              </a:rPr>
              <a:t>Jacob’s sickness (1a)</a:t>
            </a:r>
          </a:p>
          <a:p>
            <a:pPr marL="457200" lvl="3" indent="-457200" eaLnBrk="1" hangingPunct="1">
              <a:spcBef>
                <a:spcPts val="0"/>
              </a:spcBef>
              <a:spcAft>
                <a:spcPts val="1800"/>
              </a:spcAft>
              <a:buClr>
                <a:srgbClr val="00FF00"/>
              </a:buClr>
              <a:buFont typeface="+mj-lt"/>
              <a:buAutoNum type="arabicPeriod"/>
              <a:defRPr/>
            </a:pPr>
            <a:r>
              <a:rPr lang="en-US" dirty="0">
                <a:effectLst>
                  <a:outerShdw blurRad="38100" dist="38100" dir="2700000" algn="tl">
                    <a:srgbClr val="000000">
                      <a:alpha val="43137"/>
                    </a:srgbClr>
                  </a:outerShdw>
                </a:effectLst>
              </a:rPr>
              <a:t>Joseph’s sons (1b)</a:t>
            </a:r>
          </a:p>
        </p:txBody>
      </p:sp>
      <p:pic>
        <p:nvPicPr>
          <p:cNvPr id="2" name="Picture 1">
            <a:extLst>
              <a:ext uri="{FF2B5EF4-FFF2-40B4-BE49-F238E27FC236}">
                <a16:creationId xmlns:a16="http://schemas.microsoft.com/office/drawing/2014/main" id="{5032FCC5-B867-0896-280E-397FFF92BE0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983355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A3E98C-8D59-E7EF-9DE1-EE8FB148C91B}"/>
            </a:ext>
          </a:extLst>
        </p:cNvPr>
        <p:cNvGrpSpPr/>
        <p:nvPr/>
      </p:nvGrpSpPr>
      <p:grpSpPr>
        <a:xfrm>
          <a:off x="0" y="0"/>
          <a:ext cx="0" cy="0"/>
          <a:chOff x="0" y="0"/>
          <a:chExt cx="0" cy="0"/>
        </a:xfrm>
      </p:grpSpPr>
      <p:sp>
        <p:nvSpPr>
          <p:cNvPr id="180226" name="Rectangle 2">
            <a:extLst>
              <a:ext uri="{FF2B5EF4-FFF2-40B4-BE49-F238E27FC236}">
                <a16:creationId xmlns:a16="http://schemas.microsoft.com/office/drawing/2014/main" id="{A0281390-3940-0265-BA37-3BB2E15A4507}"/>
              </a:ext>
            </a:extLst>
          </p:cNvPr>
          <p:cNvSpPr>
            <a:spLocks noGrp="1" noChangeArrowheads="1"/>
          </p:cNvSpPr>
          <p:nvPr>
            <p:ph type="title"/>
          </p:nvPr>
        </p:nvSpPr>
        <p:spPr>
          <a:xfrm>
            <a:off x="2395538" y="228600"/>
            <a:ext cx="7400925" cy="914400"/>
          </a:xfrm>
        </p:spPr>
        <p:txBody>
          <a:bodyPr/>
          <a:lstStyle/>
          <a:p>
            <a:pPr marL="742950" indent="-742950" algn="ctr" eaLnBrk="1" hangingPunct="1">
              <a:buClr>
                <a:srgbClr val="CC66FF"/>
              </a:buClr>
              <a:buFont typeface="+mj-lt"/>
              <a:buAutoNum type="alphaUcPeriod"/>
            </a:pPr>
            <a:r>
              <a:rPr lang="en-US" sz="3600" dirty="0">
                <a:effectLst>
                  <a:outerShdw blurRad="38100" dist="38100" dir="2700000" algn="tl">
                    <a:srgbClr val="000000">
                      <a:alpha val="43137"/>
                    </a:srgbClr>
                  </a:outerShdw>
                </a:effectLst>
              </a:rPr>
              <a:t>Genesis 48:1</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Timing</a:t>
            </a:r>
          </a:p>
        </p:txBody>
      </p:sp>
      <p:sp>
        <p:nvSpPr>
          <p:cNvPr id="161795" name="Rectangle 3">
            <a:extLst>
              <a:ext uri="{FF2B5EF4-FFF2-40B4-BE49-F238E27FC236}">
                <a16:creationId xmlns:a16="http://schemas.microsoft.com/office/drawing/2014/main" id="{CC7E41A6-5A10-0471-9754-1BFD9D2320A8}"/>
              </a:ext>
            </a:extLst>
          </p:cNvPr>
          <p:cNvSpPr>
            <a:spLocks noGrp="1" noChangeArrowheads="1"/>
          </p:cNvSpPr>
          <p:nvPr>
            <p:ph type="body" idx="1"/>
          </p:nvPr>
        </p:nvSpPr>
        <p:spPr>
          <a:xfrm>
            <a:off x="1057275" y="2057400"/>
            <a:ext cx="7705725" cy="2013488"/>
          </a:xfrm>
        </p:spPr>
        <p:txBody>
          <a:bodyPr/>
          <a:lstStyle/>
          <a:p>
            <a:pPr marL="457200" lvl="3" indent="-457200" eaLnBrk="1" hangingPunct="1">
              <a:spcBef>
                <a:spcPts val="0"/>
              </a:spcBef>
              <a:spcAft>
                <a:spcPts val="18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Jacob’s sickness (1a)</a:t>
            </a:r>
          </a:p>
          <a:p>
            <a:pPr marL="457200" lvl="3" indent="-457200" eaLnBrk="1" hangingPunct="1">
              <a:spcBef>
                <a:spcPts val="0"/>
              </a:spcBef>
              <a:spcAft>
                <a:spcPts val="1800"/>
              </a:spcAft>
              <a:buClr>
                <a:srgbClr val="00FF00"/>
              </a:buClr>
              <a:buFont typeface="+mj-lt"/>
              <a:buAutoNum type="arabicPeriod"/>
              <a:defRPr/>
            </a:pPr>
            <a:r>
              <a:rPr lang="en-US" dirty="0">
                <a:effectLst>
                  <a:outerShdw blurRad="38100" dist="38100" dir="2700000" algn="tl">
                    <a:srgbClr val="000000">
                      <a:alpha val="43137"/>
                    </a:srgbClr>
                  </a:outerShdw>
                </a:effectLst>
              </a:rPr>
              <a:t>Joseph’s sons (1b)</a:t>
            </a:r>
          </a:p>
        </p:txBody>
      </p:sp>
      <p:pic>
        <p:nvPicPr>
          <p:cNvPr id="2" name="Picture 1">
            <a:extLst>
              <a:ext uri="{FF2B5EF4-FFF2-40B4-BE49-F238E27FC236}">
                <a16:creationId xmlns:a16="http://schemas.microsoft.com/office/drawing/2014/main" id="{41D2C5B8-342F-E84B-62C6-9AE75420A05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33678125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PREVIOUS_ACTIVE_SLIDE" val="2094"/>
</p:tagLst>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42535</TotalTime>
  <Words>1572</Words>
  <Application>Microsoft Office PowerPoint</Application>
  <PresentationFormat>Widescreen</PresentationFormat>
  <Paragraphs>201</Paragraphs>
  <Slides>60</Slides>
  <Notes>2</Notes>
  <HiddenSlides>0</HiddenSlides>
  <MMClips>0</MMClips>
  <ScaleCrop>false</ScaleCrop>
  <HeadingPairs>
    <vt:vector size="4" baseType="variant">
      <vt:variant>
        <vt:lpstr>Theme</vt:lpstr>
      </vt:variant>
      <vt:variant>
        <vt:i4>1</vt:i4>
      </vt:variant>
      <vt:variant>
        <vt:lpstr>Slide Titles</vt:lpstr>
      </vt:variant>
      <vt:variant>
        <vt:i4>60</vt:i4>
      </vt:variant>
    </vt:vector>
  </HeadingPairs>
  <TitlesOfParts>
    <vt:vector size="61" baseType="lpstr">
      <vt:lpstr>Azure</vt:lpstr>
      <vt:lpstr>PowerPoint Presentation</vt:lpstr>
      <vt:lpstr>GENESIS STRUCTURE</vt:lpstr>
      <vt:lpstr>Genesis 37‒50 Joseph</vt:lpstr>
      <vt:lpstr>Genesis 48:1-22 Jacob Blesses Joseph’s Sons</vt:lpstr>
      <vt:lpstr>Genesis 48:1-22 Jacob Blesses Joseph’s Sons</vt:lpstr>
      <vt:lpstr>I. Genesis 48:1-7 Occasion</vt:lpstr>
      <vt:lpstr>I. Genesis 48:1-7 Occasion</vt:lpstr>
      <vt:lpstr>Genesis 48:1 Timing</vt:lpstr>
      <vt:lpstr>Genesis 48:1 Timing</vt:lpstr>
      <vt:lpstr>PowerPoint Presentation</vt:lpstr>
      <vt:lpstr>PowerPoint Presentation</vt:lpstr>
      <vt:lpstr>PowerPoint Presentation</vt:lpstr>
      <vt:lpstr>Genesis 48:1 Timing</vt:lpstr>
      <vt:lpstr>I. Genesis 48:1-7 Occasion</vt:lpstr>
      <vt:lpstr>PowerPoint Presentation</vt:lpstr>
      <vt:lpstr>PowerPoint Presentation</vt:lpstr>
      <vt:lpstr>I. Genesis 48:1-7 Occasion</vt:lpstr>
      <vt:lpstr>Genesis 48:3-7 Jacob’s Testimony</vt:lpstr>
      <vt:lpstr>Genesis 48:3-7 Jacob’s Testimony</vt:lpstr>
      <vt:lpstr>PowerPoint Presentation</vt:lpstr>
      <vt:lpstr>PowerPoint Presentation</vt:lpstr>
      <vt:lpstr>PowerPoint Presentation</vt:lpstr>
      <vt:lpstr>PowerPoint Presentation</vt:lpstr>
      <vt:lpstr>PowerPoint Presentation</vt:lpstr>
      <vt:lpstr>PowerPoint Presentation</vt:lpstr>
      <vt:lpstr>Genesis 48:3-7 Jacob’s Testimony</vt:lpstr>
      <vt:lpstr>Genesis 48:4 Abrahamic Covenant Reconfirmed</vt:lpstr>
      <vt:lpstr>Genesis 48:4 Abrahamic Covenant Reconfirmed</vt:lpstr>
      <vt:lpstr>Genesis 48:4 Abrahamic Covenant Reconfirmed</vt:lpstr>
      <vt:lpstr>PowerPoint Presentation</vt:lpstr>
      <vt:lpstr>Genesis 48:4 Abrahamic Covenant Reconfirmed</vt:lpstr>
      <vt:lpstr>Good and Bad Kings</vt:lpstr>
      <vt:lpstr>PowerPoint Presentation</vt:lpstr>
      <vt:lpstr>PowerPoint Presentation</vt:lpstr>
      <vt:lpstr>Genesis 48:4 Abrahamic Covenant Reconfirmed</vt:lpstr>
      <vt:lpstr>PowerPoint Presentation</vt:lpstr>
      <vt:lpstr>PowerPoint Presentation</vt:lpstr>
      <vt:lpstr>Evidence of Abrahamic Covenant’s Unconditional Nature</vt:lpstr>
      <vt:lpstr>Land Promises Fulfilled in the Time of Joshua (Josh. 11:23; 21:43-45) or Solomon (1 Kgs. 4:21)?</vt:lpstr>
      <vt:lpstr>PowerPoint Presentation</vt:lpstr>
      <vt:lpstr>Genesis 48:3-7 Jacob’s Testimony</vt:lpstr>
      <vt:lpstr>Genesis 48:5 Jacob’s Adoption</vt:lpstr>
      <vt:lpstr>Genesis 48:5 Jacob’s Adoption</vt:lpstr>
      <vt:lpstr>Genesis 48:5 Jacob’s Adoption</vt:lpstr>
      <vt:lpstr>PowerPoint Presentation</vt:lpstr>
      <vt:lpstr>PowerPoint Presentation</vt:lpstr>
      <vt:lpstr>Genesis 48:3-7 Jacob’s Testimony</vt:lpstr>
      <vt:lpstr>Genesis 48:3-7 Jacob’s Testimony</vt:lpstr>
      <vt:lpstr>Genesis 48:7 Rachel’s Death</vt:lpstr>
      <vt:lpstr>Genesis 48:7 Rachel’s Death</vt:lpstr>
      <vt:lpstr>PowerPoint Presentation</vt:lpstr>
      <vt:lpstr>PowerPoint Presentation</vt:lpstr>
      <vt:lpstr>PowerPoint Presentation</vt:lpstr>
      <vt:lpstr>PowerPoint Presentation</vt:lpstr>
      <vt:lpstr>PowerPoint Presentation</vt:lpstr>
      <vt:lpstr>PowerPoint Presentation</vt:lpstr>
      <vt:lpstr>Genesis 48:7 Rachel’s Death</vt:lpstr>
      <vt:lpstr>Conclusion</vt:lpstr>
      <vt:lpstr>Genesis 48:1-22 Jacob Blesses Joseph’s Sons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Genesis 184 - 48v1-22</dc:title>
  <dc:subject>Genesis 48</dc:subject>
  <dc:creator>A. Woods</dc:creator>
  <dc:description>Modified by Jim McGowan</dc:description>
  <cp:lastModifiedBy>anne woods</cp:lastModifiedBy>
  <cp:revision>4483</cp:revision>
  <cp:lastPrinted>2024-11-15T16:21:07Z</cp:lastPrinted>
  <dcterms:created xsi:type="dcterms:W3CDTF">2009-03-17T12:21:13Z</dcterms:created>
  <dcterms:modified xsi:type="dcterms:W3CDTF">2024-12-08T02:54:21Z</dcterms:modified>
</cp:coreProperties>
</file>