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920" r:id="rId1"/>
    <p:sldMasterId id="2147488938" r:id="rId2"/>
  </p:sldMasterIdLst>
  <p:notesMasterIdLst>
    <p:notesMasterId r:id="rId52"/>
  </p:notesMasterIdLst>
  <p:handoutMasterIdLst>
    <p:handoutMasterId r:id="rId53"/>
  </p:handoutMasterIdLst>
  <p:sldIdLst>
    <p:sldId id="11071" r:id="rId3"/>
    <p:sldId id="11074" r:id="rId4"/>
    <p:sldId id="6156" r:id="rId5"/>
    <p:sldId id="11102" r:id="rId6"/>
    <p:sldId id="11103" r:id="rId7"/>
    <p:sldId id="11104" r:id="rId8"/>
    <p:sldId id="11105" r:id="rId9"/>
    <p:sldId id="11108" r:id="rId10"/>
    <p:sldId id="6179" r:id="rId11"/>
    <p:sldId id="6180" r:id="rId12"/>
    <p:sldId id="6181" r:id="rId13"/>
    <p:sldId id="6182" r:id="rId14"/>
    <p:sldId id="6183" r:id="rId15"/>
    <p:sldId id="6184" r:id="rId16"/>
    <p:sldId id="6185" r:id="rId17"/>
    <p:sldId id="6186" r:id="rId18"/>
    <p:sldId id="6187" r:id="rId19"/>
    <p:sldId id="11109" r:id="rId20"/>
    <p:sldId id="6190" r:id="rId21"/>
    <p:sldId id="11110" r:id="rId22"/>
    <p:sldId id="8870" r:id="rId23"/>
    <p:sldId id="11111" r:id="rId24"/>
    <p:sldId id="6191" r:id="rId25"/>
    <p:sldId id="11112" r:id="rId26"/>
    <p:sldId id="6194" r:id="rId27"/>
    <p:sldId id="11113" r:id="rId28"/>
    <p:sldId id="8872" r:id="rId29"/>
    <p:sldId id="11115" r:id="rId30"/>
    <p:sldId id="282" r:id="rId31"/>
    <p:sldId id="5715" r:id="rId32"/>
    <p:sldId id="11120" r:id="rId33"/>
    <p:sldId id="11116" r:id="rId34"/>
    <p:sldId id="6195" r:id="rId35"/>
    <p:sldId id="6196" r:id="rId36"/>
    <p:sldId id="6197" r:id="rId37"/>
    <p:sldId id="11117" r:id="rId38"/>
    <p:sldId id="6200" r:id="rId39"/>
    <p:sldId id="6201" r:id="rId40"/>
    <p:sldId id="8875" r:id="rId41"/>
    <p:sldId id="303" r:id="rId42"/>
    <p:sldId id="8811" r:id="rId43"/>
    <p:sldId id="8812" r:id="rId44"/>
    <p:sldId id="1595" r:id="rId45"/>
    <p:sldId id="1232" r:id="rId46"/>
    <p:sldId id="11118" r:id="rId47"/>
    <p:sldId id="6202" r:id="rId48"/>
    <p:sldId id="11099" r:id="rId49"/>
    <p:sldId id="11119" r:id="rId50"/>
    <p:sldId id="11101" r:id="rId51"/>
  </p:sldIdLst>
  <p:sldSz cx="12192000" cy="6858000"/>
  <p:notesSz cx="7315200" cy="9601200"/>
  <p:custDataLst>
    <p:tags r:id="rId54"/>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CC"/>
    <a:srgbClr val="000066"/>
    <a:srgbClr val="006600"/>
    <a:srgbClr val="0000FF"/>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75166-0184-4206-A842-3F20AAF80327}" v="17" dt="2024-12-07T20:40:55.007"/>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5" autoAdjust="0"/>
    <p:restoredTop sz="95370" autoAdjust="0"/>
  </p:normalViewPr>
  <p:slideViewPr>
    <p:cSldViewPr>
      <p:cViewPr varScale="1">
        <p:scale>
          <a:sx n="106" d="100"/>
          <a:sy n="106" d="100"/>
        </p:scale>
        <p:origin x="744" y="15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3" d="100"/>
          <a:sy n="113" d="100"/>
        </p:scale>
        <p:origin x="4460" y="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22C1C7BE-4024-4E77-9D22-AA20C1F8CC51}"/>
    <pc:docChg chg="custSel modHandout">
      <pc:chgData name="Jim McGowan" userId="e2c7446dd3aca506" providerId="LiveId" clId="{22C1C7BE-4024-4E77-9D22-AA20C1F8CC51}" dt="2024-11-09T14:32:07.280" v="5" actId="6549"/>
      <pc:docMkLst>
        <pc:docMk/>
      </pc:docMkLst>
    </pc:docChg>
  </pc:docChgLst>
  <pc:docChgLst>
    <pc:chgData name="Jim McGowan" userId="e2c7446dd3aca506" providerId="LiveId" clId="{81A65927-D7A3-483D-91C9-0781DBAFBA16}"/>
    <pc:docChg chg="custSel modSld">
      <pc:chgData name="Jim McGowan" userId="e2c7446dd3aca506" providerId="LiveId" clId="{81A65927-D7A3-483D-91C9-0781DBAFBA16}" dt="2024-11-23T21:26:44.715" v="64" actId="255"/>
      <pc:docMkLst>
        <pc:docMk/>
      </pc:docMkLst>
      <pc:sldChg chg="addSp delSp modSp mod">
        <pc:chgData name="Jim McGowan" userId="e2c7446dd3aca506" providerId="LiveId" clId="{81A65927-D7A3-483D-91C9-0781DBAFBA16}" dt="2024-11-23T21:24:02.416" v="20" actId="255"/>
        <pc:sldMkLst>
          <pc:docMk/>
          <pc:sldMk cId="1479120533" sldId="946"/>
        </pc:sldMkLst>
      </pc:sldChg>
      <pc:sldChg chg="addSp delSp modSp mod">
        <pc:chgData name="Jim McGowan" userId="e2c7446dd3aca506" providerId="LiveId" clId="{81A65927-D7A3-483D-91C9-0781DBAFBA16}" dt="2024-11-23T21:25:51.883" v="54"/>
        <pc:sldMkLst>
          <pc:docMk/>
          <pc:sldMk cId="2615939935" sldId="947"/>
        </pc:sldMkLst>
      </pc:sldChg>
      <pc:sldChg chg="addSp delSp modSp mod">
        <pc:chgData name="Jim McGowan" userId="e2c7446dd3aca506" providerId="LiveId" clId="{81A65927-D7A3-483D-91C9-0781DBAFBA16}" dt="2024-11-23T21:26:44.715" v="64" actId="255"/>
        <pc:sldMkLst>
          <pc:docMk/>
          <pc:sldMk cId="37358894" sldId="948"/>
        </pc:sldMkLst>
      </pc:sldChg>
      <pc:sldChg chg="addSp delSp modSp mod">
        <pc:chgData name="Jim McGowan" userId="e2c7446dd3aca506" providerId="LiveId" clId="{81A65927-D7A3-483D-91C9-0781DBAFBA16}" dt="2024-11-23T21:25:48.480" v="52" actId="1036"/>
        <pc:sldMkLst>
          <pc:docMk/>
          <pc:sldMk cId="3803255452" sldId="949"/>
        </pc:sldMkLst>
      </pc:sldChg>
    </pc:docChg>
  </pc:docChgLst>
  <pc:docChgLst>
    <pc:chgData name="Jim McGowan" userId="e2c7446dd3aca506" providerId="LiveId" clId="{79175166-0184-4206-A842-3F20AAF80327}"/>
    <pc:docChg chg="custSel modSld">
      <pc:chgData name="Jim McGowan" userId="e2c7446dd3aca506" providerId="LiveId" clId="{79175166-0184-4206-A842-3F20AAF80327}" dt="2024-12-07T20:42:39.670" v="50" actId="1035"/>
      <pc:docMkLst>
        <pc:docMk/>
      </pc:docMkLst>
      <pc:sldChg chg="modSp mod">
        <pc:chgData name="Jim McGowan" userId="e2c7446dd3aca506" providerId="LiveId" clId="{79175166-0184-4206-A842-3F20AAF80327}" dt="2024-12-07T20:34:27.818" v="0" actId="14100"/>
        <pc:sldMkLst>
          <pc:docMk/>
          <pc:sldMk cId="3937186885" sldId="6179"/>
        </pc:sldMkLst>
        <pc:spChg chg="mod">
          <ac:chgData name="Jim McGowan" userId="e2c7446dd3aca506" providerId="LiveId" clId="{79175166-0184-4206-A842-3F20AAF80327}" dt="2024-12-07T20:34:27.818" v="0" actId="14100"/>
          <ac:spMkLst>
            <pc:docMk/>
            <pc:sldMk cId="3937186885" sldId="6179"/>
            <ac:spMk id="3" creationId="{C6B44EFD-44EA-418A-8CD4-A78ED7739FE7}"/>
          </ac:spMkLst>
        </pc:spChg>
      </pc:sldChg>
      <pc:sldChg chg="modSp mod">
        <pc:chgData name="Jim McGowan" userId="e2c7446dd3aca506" providerId="LiveId" clId="{79175166-0184-4206-A842-3F20AAF80327}" dt="2024-12-07T20:34:36.428" v="1" actId="14100"/>
        <pc:sldMkLst>
          <pc:docMk/>
          <pc:sldMk cId="3644995355" sldId="6180"/>
        </pc:sldMkLst>
        <pc:spChg chg="mod">
          <ac:chgData name="Jim McGowan" userId="e2c7446dd3aca506" providerId="LiveId" clId="{79175166-0184-4206-A842-3F20AAF80327}" dt="2024-12-07T20:34:36.428" v="1" actId="14100"/>
          <ac:spMkLst>
            <pc:docMk/>
            <pc:sldMk cId="3644995355" sldId="6180"/>
            <ac:spMk id="3" creationId="{C6B44EFD-44EA-418A-8CD4-A78ED7739FE7}"/>
          </ac:spMkLst>
        </pc:spChg>
      </pc:sldChg>
      <pc:sldChg chg="modSp mod">
        <pc:chgData name="Jim McGowan" userId="e2c7446dd3aca506" providerId="LiveId" clId="{79175166-0184-4206-A842-3F20AAF80327}" dt="2024-12-07T20:35:04.410" v="3" actId="14100"/>
        <pc:sldMkLst>
          <pc:docMk/>
          <pc:sldMk cId="3523866132" sldId="6183"/>
        </pc:sldMkLst>
        <pc:spChg chg="mod">
          <ac:chgData name="Jim McGowan" userId="e2c7446dd3aca506" providerId="LiveId" clId="{79175166-0184-4206-A842-3F20AAF80327}" dt="2024-12-07T20:35:04.410" v="3" actId="14100"/>
          <ac:spMkLst>
            <pc:docMk/>
            <pc:sldMk cId="3523866132" sldId="6183"/>
            <ac:spMk id="145413" creationId="{00000000-0000-0000-0000-000000000000}"/>
          </ac:spMkLst>
        </pc:spChg>
      </pc:sldChg>
      <pc:sldChg chg="modSp mod">
        <pc:chgData name="Jim McGowan" userId="e2c7446dd3aca506" providerId="LiveId" clId="{79175166-0184-4206-A842-3F20AAF80327}" dt="2024-12-07T20:42:39.670" v="50" actId="1035"/>
        <pc:sldMkLst>
          <pc:docMk/>
          <pc:sldMk cId="216552512" sldId="6196"/>
        </pc:sldMkLst>
        <pc:picChg chg="mod">
          <ac:chgData name="Jim McGowan" userId="e2c7446dd3aca506" providerId="LiveId" clId="{79175166-0184-4206-A842-3F20AAF80327}" dt="2024-12-07T20:42:39.670" v="50" actId="1035"/>
          <ac:picMkLst>
            <pc:docMk/>
            <pc:sldMk cId="216552512" sldId="6196"/>
            <ac:picMk id="2" creationId="{B2A3BEA0-6095-CA00-CBA8-9529F91DE799}"/>
          </ac:picMkLst>
        </pc:picChg>
      </pc:sldChg>
      <pc:sldChg chg="addSp delSp modSp mod">
        <pc:chgData name="Jim McGowan" userId="e2c7446dd3aca506" providerId="LiveId" clId="{79175166-0184-4206-A842-3F20AAF80327}" dt="2024-12-07T20:40:03.929" v="22" actId="1036"/>
        <pc:sldMkLst>
          <pc:docMk/>
          <pc:sldMk cId="2336012040" sldId="8870"/>
        </pc:sldMkLst>
        <pc:spChg chg="mod">
          <ac:chgData name="Jim McGowan" userId="e2c7446dd3aca506" providerId="LiveId" clId="{79175166-0184-4206-A842-3F20AAF80327}" dt="2024-12-07T20:35:45.523" v="5" actId="113"/>
          <ac:spMkLst>
            <pc:docMk/>
            <pc:sldMk cId="2336012040" sldId="8870"/>
            <ac:spMk id="134147" creationId="{00000000-0000-0000-0000-000000000000}"/>
          </ac:spMkLst>
        </pc:spChg>
        <pc:picChg chg="del">
          <ac:chgData name="Jim McGowan" userId="e2c7446dd3aca506" providerId="LiveId" clId="{79175166-0184-4206-A842-3F20AAF80327}" dt="2024-12-07T20:39:26.618" v="6" actId="478"/>
          <ac:picMkLst>
            <pc:docMk/>
            <pc:sldMk cId="2336012040" sldId="8870"/>
            <ac:picMk id="2" creationId="{B2A3BEA0-6095-CA00-CBA8-9529F91DE799}"/>
          </ac:picMkLst>
        </pc:picChg>
        <pc:picChg chg="add mod">
          <ac:chgData name="Jim McGowan" userId="e2c7446dd3aca506" providerId="LiveId" clId="{79175166-0184-4206-A842-3F20AAF80327}" dt="2024-12-07T20:40:03.929" v="22" actId="1036"/>
          <ac:picMkLst>
            <pc:docMk/>
            <pc:sldMk cId="2336012040" sldId="8870"/>
            <ac:picMk id="1026" creationId="{208AF295-627E-6BA0-24E6-F35340A2CD7A}"/>
          </ac:picMkLst>
        </pc:picChg>
      </pc:sldChg>
      <pc:sldChg chg="addSp delSp modSp mod">
        <pc:chgData name="Jim McGowan" userId="e2c7446dd3aca506" providerId="LiveId" clId="{79175166-0184-4206-A842-3F20AAF80327}" dt="2024-12-07T20:42:12.842" v="43" actId="1582"/>
        <pc:sldMkLst>
          <pc:docMk/>
          <pc:sldMk cId="4288492932" sldId="8872"/>
        </pc:sldMkLst>
        <pc:picChg chg="del">
          <ac:chgData name="Jim McGowan" userId="e2c7446dd3aca506" providerId="LiveId" clId="{79175166-0184-4206-A842-3F20AAF80327}" dt="2024-12-07T20:40:52.425" v="23" actId="478"/>
          <ac:picMkLst>
            <pc:docMk/>
            <pc:sldMk cId="4288492932" sldId="8872"/>
            <ac:picMk id="2" creationId="{B2A3BEA0-6095-CA00-CBA8-9529F91DE799}"/>
          </ac:picMkLst>
        </pc:picChg>
        <pc:picChg chg="add mod modCrop">
          <ac:chgData name="Jim McGowan" userId="e2c7446dd3aca506" providerId="LiveId" clId="{79175166-0184-4206-A842-3F20AAF80327}" dt="2024-12-07T20:42:12.842" v="43" actId="1582"/>
          <ac:picMkLst>
            <pc:docMk/>
            <pc:sldMk cId="4288492932" sldId="8872"/>
            <ac:picMk id="3" creationId="{4CF43F90-043B-3B7D-721D-9E7ED617A95E}"/>
          </ac:picMkLst>
        </pc:picChg>
      </pc:sldChg>
    </pc:docChg>
  </pc:docChgLst>
  <pc:docChgLst>
    <pc:chgData name="Jim McGowan" userId="e2c7446dd3aca506" providerId="LiveId" clId="{C58C7D93-4059-4B0D-97B4-C3D5904222C2}"/>
    <pc:docChg chg="undo custSel addSld delSld modSld sldOrd">
      <pc:chgData name="Jim McGowan" userId="e2c7446dd3aca506" providerId="LiveId" clId="{C58C7D93-4059-4B0D-97B4-C3D5904222C2}" dt="2024-11-30T22:30:44.432" v="232" actId="12788"/>
      <pc:docMkLst>
        <pc:docMk/>
      </pc:docMkLst>
      <pc:sldChg chg="modSp mod">
        <pc:chgData name="Jim McGowan" userId="e2c7446dd3aca506" providerId="LiveId" clId="{C58C7D93-4059-4B0D-97B4-C3D5904222C2}" dt="2024-11-30T22:26:16.091" v="195" actId="20577"/>
        <pc:sldMkLst>
          <pc:docMk/>
          <pc:sldMk cId="0" sldId="258"/>
        </pc:sldMkLst>
      </pc:sldChg>
      <pc:sldChg chg="modSp">
        <pc:chgData name="Jim McGowan" userId="e2c7446dd3aca506" providerId="LiveId" clId="{C58C7D93-4059-4B0D-97B4-C3D5904222C2}" dt="2024-11-30T22:27:24.619" v="202" actId="12789"/>
        <pc:sldMkLst>
          <pc:docMk/>
          <pc:sldMk cId="1657252781" sldId="6139"/>
        </pc:sldMkLst>
      </pc:sldChg>
      <pc:sldChg chg="modSp mod">
        <pc:chgData name="Jim McGowan" userId="e2c7446dd3aca506" providerId="LiveId" clId="{C58C7D93-4059-4B0D-97B4-C3D5904222C2}" dt="2024-11-30T22:26:26.219" v="196" actId="108"/>
        <pc:sldMkLst>
          <pc:docMk/>
          <pc:sldMk cId="2470998505" sldId="6147"/>
        </pc:sldMkLst>
      </pc:sldChg>
      <pc:sldChg chg="modSp mod">
        <pc:chgData name="Jim McGowan" userId="e2c7446dd3aca506" providerId="LiveId" clId="{C58C7D93-4059-4B0D-97B4-C3D5904222C2}" dt="2024-11-30T22:19:14.583" v="175" actId="404"/>
        <pc:sldMkLst>
          <pc:docMk/>
          <pc:sldMk cId="3148875471" sldId="6148"/>
        </pc:sldMkLst>
      </pc:sldChg>
      <pc:sldChg chg="modSp mod">
        <pc:chgData name="Jim McGowan" userId="e2c7446dd3aca506" providerId="LiveId" clId="{C58C7D93-4059-4B0D-97B4-C3D5904222C2}" dt="2024-11-30T22:19:30.488" v="176" actId="255"/>
        <pc:sldMkLst>
          <pc:docMk/>
          <pc:sldMk cId="4062357422" sldId="6152"/>
        </pc:sldMkLst>
      </pc:sldChg>
      <pc:sldChg chg="modSp mod">
        <pc:chgData name="Jim McGowan" userId="e2c7446dd3aca506" providerId="LiveId" clId="{C58C7D93-4059-4B0D-97B4-C3D5904222C2}" dt="2024-11-30T21:49:10.963" v="1" actId="948"/>
        <pc:sldMkLst>
          <pc:docMk/>
          <pc:sldMk cId="1552161125" sldId="6156"/>
        </pc:sldMkLst>
        <pc:spChg chg="mod">
          <ac:chgData name="Jim McGowan" userId="e2c7446dd3aca506" providerId="LiveId" clId="{C58C7D93-4059-4B0D-97B4-C3D5904222C2}" dt="2024-11-30T21:49:10.963" v="1" actId="948"/>
          <ac:spMkLst>
            <pc:docMk/>
            <pc:sldMk cId="1552161125" sldId="6156"/>
            <ac:spMk id="3" creationId="{00000000-0000-0000-0000-000000000000}"/>
          </ac:spMkLst>
        </pc:spChg>
      </pc:sldChg>
      <pc:sldChg chg="del">
        <pc:chgData name="Jim McGowan" userId="e2c7446dd3aca506" providerId="LiveId" clId="{C58C7D93-4059-4B0D-97B4-C3D5904222C2}" dt="2024-11-30T21:49:59.515" v="4" actId="47"/>
        <pc:sldMkLst>
          <pc:docMk/>
          <pc:sldMk cId="3504120611" sldId="6157"/>
        </pc:sldMkLst>
      </pc:sldChg>
      <pc:sldChg chg="modSp mod">
        <pc:chgData name="Jim McGowan" userId="e2c7446dd3aca506" providerId="LiveId" clId="{C58C7D93-4059-4B0D-97B4-C3D5904222C2}" dt="2024-11-30T22:22:05.601" v="183" actId="404"/>
        <pc:sldMkLst>
          <pc:docMk/>
          <pc:sldMk cId="1859221468" sldId="6158"/>
        </pc:sldMkLst>
      </pc:sldChg>
      <pc:sldChg chg="modSp mod">
        <pc:chgData name="Jim McGowan" userId="e2c7446dd3aca506" providerId="LiveId" clId="{C58C7D93-4059-4B0D-97B4-C3D5904222C2}" dt="2024-11-30T21:55:00.844" v="31" actId="179"/>
        <pc:sldMkLst>
          <pc:docMk/>
          <pc:sldMk cId="4016487600" sldId="6159"/>
        </pc:sldMkLst>
      </pc:sldChg>
      <pc:sldChg chg="del">
        <pc:chgData name="Jim McGowan" userId="e2c7446dd3aca506" providerId="LiveId" clId="{C58C7D93-4059-4B0D-97B4-C3D5904222C2}" dt="2024-11-30T21:52:03.527" v="18" actId="47"/>
        <pc:sldMkLst>
          <pc:docMk/>
          <pc:sldMk cId="1676207941" sldId="6160"/>
        </pc:sldMkLst>
      </pc:sldChg>
      <pc:sldChg chg="del">
        <pc:chgData name="Jim McGowan" userId="e2c7446dd3aca506" providerId="LiveId" clId="{C58C7D93-4059-4B0D-97B4-C3D5904222C2}" dt="2024-11-30T21:53:38.618" v="22" actId="47"/>
        <pc:sldMkLst>
          <pc:docMk/>
          <pc:sldMk cId="1941080840" sldId="6162"/>
        </pc:sldMkLst>
      </pc:sldChg>
      <pc:sldChg chg="modSp mod">
        <pc:chgData name="Jim McGowan" userId="e2c7446dd3aca506" providerId="LiveId" clId="{C58C7D93-4059-4B0D-97B4-C3D5904222C2}" dt="2024-11-30T21:57:05.195" v="39" actId="255"/>
        <pc:sldMkLst>
          <pc:docMk/>
          <pc:sldMk cId="3788849168" sldId="6163"/>
        </pc:sldMkLst>
      </pc:sldChg>
      <pc:sldChg chg="del">
        <pc:chgData name="Jim McGowan" userId="e2c7446dd3aca506" providerId="LiveId" clId="{C58C7D93-4059-4B0D-97B4-C3D5904222C2}" dt="2024-11-30T21:57:18.197" v="42" actId="47"/>
        <pc:sldMkLst>
          <pc:docMk/>
          <pc:sldMk cId="1228795963" sldId="6164"/>
        </pc:sldMkLst>
      </pc:sldChg>
      <pc:sldChg chg="del">
        <pc:chgData name="Jim McGowan" userId="e2c7446dd3aca506" providerId="LiveId" clId="{C58C7D93-4059-4B0D-97B4-C3D5904222C2}" dt="2024-11-30T21:58:24.895" v="46" actId="47"/>
        <pc:sldMkLst>
          <pc:docMk/>
          <pc:sldMk cId="2318302504" sldId="6167"/>
        </pc:sldMkLst>
      </pc:sldChg>
      <pc:sldChg chg="modSp mod">
        <pc:chgData name="Jim McGowan" userId="e2c7446dd3aca506" providerId="LiveId" clId="{C58C7D93-4059-4B0D-97B4-C3D5904222C2}" dt="2024-11-30T22:29:31.925" v="227" actId="108"/>
        <pc:sldMkLst>
          <pc:docMk/>
          <pc:sldMk cId="2056715592" sldId="6168"/>
        </pc:sldMkLst>
      </pc:sldChg>
      <pc:sldChg chg="modSp mod">
        <pc:chgData name="Jim McGowan" userId="e2c7446dd3aca506" providerId="LiveId" clId="{C58C7D93-4059-4B0D-97B4-C3D5904222C2}" dt="2024-11-30T22:29:35.165" v="228" actId="108"/>
        <pc:sldMkLst>
          <pc:docMk/>
          <pc:sldMk cId="2094450988" sldId="6169"/>
        </pc:sldMkLst>
      </pc:sldChg>
      <pc:sldChg chg="modSp mod">
        <pc:chgData name="Jim McGowan" userId="e2c7446dd3aca506" providerId="LiveId" clId="{C58C7D93-4059-4B0D-97B4-C3D5904222C2}" dt="2024-11-30T22:29:38.144" v="229" actId="108"/>
        <pc:sldMkLst>
          <pc:docMk/>
          <pc:sldMk cId="225500441" sldId="6170"/>
        </pc:sldMkLst>
      </pc:sldChg>
      <pc:sldChg chg="modSp mod">
        <pc:chgData name="Jim McGowan" userId="e2c7446dd3aca506" providerId="LiveId" clId="{C58C7D93-4059-4B0D-97B4-C3D5904222C2}" dt="2024-11-30T22:29:41.458" v="230" actId="108"/>
        <pc:sldMkLst>
          <pc:docMk/>
          <pc:sldMk cId="1171782818" sldId="6171"/>
        </pc:sldMkLst>
      </pc:sldChg>
      <pc:sldChg chg="modSp mod">
        <pc:chgData name="Jim McGowan" userId="e2c7446dd3aca506" providerId="LiveId" clId="{C58C7D93-4059-4B0D-97B4-C3D5904222C2}" dt="2024-11-30T22:23:03.308" v="185" actId="404"/>
        <pc:sldMkLst>
          <pc:docMk/>
          <pc:sldMk cId="4175184760" sldId="6172"/>
        </pc:sldMkLst>
      </pc:sldChg>
      <pc:sldChg chg="del">
        <pc:chgData name="Jim McGowan" userId="e2c7446dd3aca506" providerId="LiveId" clId="{C58C7D93-4059-4B0D-97B4-C3D5904222C2}" dt="2024-11-30T21:59:55.304" v="53" actId="47"/>
        <pc:sldMkLst>
          <pc:docMk/>
          <pc:sldMk cId="3036909654" sldId="6176"/>
        </pc:sldMkLst>
      </pc:sldChg>
      <pc:sldChg chg="modSp mod">
        <pc:chgData name="Jim McGowan" userId="e2c7446dd3aca506" providerId="LiveId" clId="{C58C7D93-4059-4B0D-97B4-C3D5904222C2}" dt="2024-11-30T22:23:40.520" v="188" actId="255"/>
        <pc:sldMkLst>
          <pc:docMk/>
          <pc:sldMk cId="1814948811" sldId="6177"/>
        </pc:sldMkLst>
      </pc:sldChg>
      <pc:sldChg chg="del">
        <pc:chgData name="Jim McGowan" userId="e2c7446dd3aca506" providerId="LiveId" clId="{C58C7D93-4059-4B0D-97B4-C3D5904222C2}" dt="2024-11-30T22:01:59.413" v="63" actId="47"/>
        <pc:sldMkLst>
          <pc:docMk/>
          <pc:sldMk cId="2892773728" sldId="6178"/>
        </pc:sldMkLst>
      </pc:sldChg>
      <pc:sldChg chg="modSp mod">
        <pc:chgData name="Jim McGowan" userId="e2c7446dd3aca506" providerId="LiveId" clId="{C58C7D93-4059-4B0D-97B4-C3D5904222C2}" dt="2024-11-30T22:00:54.984" v="59" actId="1036"/>
        <pc:sldMkLst>
          <pc:docMk/>
          <pc:sldMk cId="1434562268" sldId="6181"/>
        </pc:sldMkLst>
        <pc:spChg chg="mod">
          <ac:chgData name="Jim McGowan" userId="e2c7446dd3aca506" providerId="LiveId" clId="{C58C7D93-4059-4B0D-97B4-C3D5904222C2}" dt="2024-11-30T22:00:54.984" v="59" actId="1036"/>
          <ac:spMkLst>
            <pc:docMk/>
            <pc:sldMk cId="1434562268" sldId="6181"/>
            <ac:spMk id="4" creationId="{7DAA45AA-E297-4E3F-AA25-FDEFDE9A0D88}"/>
          </ac:spMkLst>
        </pc:spChg>
      </pc:sldChg>
      <pc:sldChg chg="del">
        <pc:chgData name="Jim McGowan" userId="e2c7446dd3aca506" providerId="LiveId" clId="{C58C7D93-4059-4B0D-97B4-C3D5904222C2}" dt="2024-11-30T22:02:22.299" v="67" actId="47"/>
        <pc:sldMkLst>
          <pc:docMk/>
          <pc:sldMk cId="1469844879" sldId="6189"/>
        </pc:sldMkLst>
      </pc:sldChg>
      <pc:sldChg chg="modSp mod">
        <pc:chgData name="Jim McGowan" userId="e2c7446dd3aca506" providerId="LiveId" clId="{C58C7D93-4059-4B0D-97B4-C3D5904222C2}" dt="2024-11-30T22:05:13.527" v="81" actId="122"/>
        <pc:sldMkLst>
          <pc:docMk/>
          <pc:sldMk cId="2869162541" sldId="6190"/>
        </pc:sldMkLst>
        <pc:spChg chg="mod">
          <ac:chgData name="Jim McGowan" userId="e2c7446dd3aca506" providerId="LiveId" clId="{C58C7D93-4059-4B0D-97B4-C3D5904222C2}" dt="2024-11-30T22:03:51.119" v="76" actId="108"/>
          <ac:spMkLst>
            <pc:docMk/>
            <pc:sldMk cId="2869162541" sldId="6190"/>
            <ac:spMk id="3" creationId="{00000000-0000-0000-0000-000000000000}"/>
          </ac:spMkLst>
        </pc:spChg>
        <pc:spChg chg="mod">
          <ac:chgData name="Jim McGowan" userId="e2c7446dd3aca506" providerId="LiveId" clId="{C58C7D93-4059-4B0D-97B4-C3D5904222C2}" dt="2024-11-30T22:05:13.527" v="81" actId="122"/>
          <ac:spMkLst>
            <pc:docMk/>
            <pc:sldMk cId="2869162541" sldId="6190"/>
            <ac:spMk id="14338" creationId="{00000000-0000-0000-0000-000000000000}"/>
          </ac:spMkLst>
        </pc:spChg>
      </pc:sldChg>
      <pc:sldChg chg="modSp mod">
        <pc:chgData name="Jim McGowan" userId="e2c7446dd3aca506" providerId="LiveId" clId="{C58C7D93-4059-4B0D-97B4-C3D5904222C2}" dt="2024-11-30T22:07:36.551" v="101" actId="108"/>
        <pc:sldMkLst>
          <pc:docMk/>
          <pc:sldMk cId="2237840206" sldId="6194"/>
        </pc:sldMkLst>
        <pc:spChg chg="mod">
          <ac:chgData name="Jim McGowan" userId="e2c7446dd3aca506" providerId="LiveId" clId="{C58C7D93-4059-4B0D-97B4-C3D5904222C2}" dt="2024-11-30T22:07:36.551" v="101" actId="108"/>
          <ac:spMkLst>
            <pc:docMk/>
            <pc:sldMk cId="2237840206" sldId="6194"/>
            <ac:spMk id="3" creationId="{00000000-0000-0000-0000-000000000000}"/>
          </ac:spMkLst>
        </pc:spChg>
        <pc:spChg chg="mod">
          <ac:chgData name="Jim McGowan" userId="e2c7446dd3aca506" providerId="LiveId" clId="{C58C7D93-4059-4B0D-97B4-C3D5904222C2}" dt="2024-11-30T22:07:16.489" v="100" actId="12788"/>
          <ac:spMkLst>
            <pc:docMk/>
            <pc:sldMk cId="2237840206" sldId="6194"/>
            <ac:spMk id="14338" creationId="{00000000-0000-0000-0000-000000000000}"/>
          </ac:spMkLst>
        </pc:spChg>
      </pc:sldChg>
      <pc:sldChg chg="modSp mod">
        <pc:chgData name="Jim McGowan" userId="e2c7446dd3aca506" providerId="LiveId" clId="{C58C7D93-4059-4B0D-97B4-C3D5904222C2}" dt="2024-11-30T22:24:38.459" v="189" actId="404"/>
        <pc:sldMkLst>
          <pc:docMk/>
          <pc:sldMk cId="2417971893" sldId="6195"/>
        </pc:sldMkLst>
        <pc:spChg chg="mod">
          <ac:chgData name="Jim McGowan" userId="e2c7446dd3aca506" providerId="LiveId" clId="{C58C7D93-4059-4B0D-97B4-C3D5904222C2}" dt="2024-11-30T22:24:38.459" v="189" actId="404"/>
          <ac:spMkLst>
            <pc:docMk/>
            <pc:sldMk cId="2417971893" sldId="6195"/>
            <ac:spMk id="39938" creationId="{00000000-0000-0000-0000-000000000000}"/>
          </ac:spMkLst>
        </pc:spChg>
      </pc:sldChg>
      <pc:sldChg chg="modSp mod">
        <pc:chgData name="Jim McGowan" userId="e2c7446dd3aca506" providerId="LiveId" clId="{C58C7D93-4059-4B0D-97B4-C3D5904222C2}" dt="2024-11-30T22:26:47.741" v="199" actId="108"/>
        <pc:sldMkLst>
          <pc:docMk/>
          <pc:sldMk cId="216552512" sldId="6196"/>
        </pc:sldMkLst>
        <pc:spChg chg="mod">
          <ac:chgData name="Jim McGowan" userId="e2c7446dd3aca506" providerId="LiveId" clId="{C58C7D93-4059-4B0D-97B4-C3D5904222C2}" dt="2024-11-30T22:26:47.741" v="199" actId="108"/>
          <ac:spMkLst>
            <pc:docMk/>
            <pc:sldMk cId="216552512" sldId="6196"/>
            <ac:spMk id="134147" creationId="{00000000-0000-0000-0000-000000000000}"/>
          </ac:spMkLst>
        </pc:spChg>
      </pc:sldChg>
      <pc:sldChg chg="modSp mod">
        <pc:chgData name="Jim McGowan" userId="e2c7446dd3aca506" providerId="LiveId" clId="{C58C7D93-4059-4B0D-97B4-C3D5904222C2}" dt="2024-11-30T22:12:03.774" v="130" actId="11"/>
        <pc:sldMkLst>
          <pc:docMk/>
          <pc:sldMk cId="1904928273" sldId="6197"/>
        </pc:sldMkLst>
        <pc:spChg chg="mod">
          <ac:chgData name="Jim McGowan" userId="e2c7446dd3aca506" providerId="LiveId" clId="{C58C7D93-4059-4B0D-97B4-C3D5904222C2}" dt="2024-11-30T22:12:03.774" v="130" actId="11"/>
          <ac:spMkLst>
            <pc:docMk/>
            <pc:sldMk cId="1904928273" sldId="6197"/>
            <ac:spMk id="2" creationId="{216CDCD4-3FAB-41A2-A747-7282BA4069DD}"/>
          </ac:spMkLst>
        </pc:spChg>
      </pc:sldChg>
      <pc:sldChg chg="del">
        <pc:chgData name="Jim McGowan" userId="e2c7446dd3aca506" providerId="LiveId" clId="{C58C7D93-4059-4B0D-97B4-C3D5904222C2}" dt="2024-11-30T22:10:11.069" v="119" actId="47"/>
        <pc:sldMkLst>
          <pc:docMk/>
          <pc:sldMk cId="2306839559" sldId="6198"/>
        </pc:sldMkLst>
      </pc:sldChg>
      <pc:sldChg chg="del">
        <pc:chgData name="Jim McGowan" userId="e2c7446dd3aca506" providerId="LiveId" clId="{C58C7D93-4059-4B0D-97B4-C3D5904222C2}" dt="2024-11-30T22:12:55.161" v="136" actId="47"/>
        <pc:sldMkLst>
          <pc:docMk/>
          <pc:sldMk cId="1353467744" sldId="6199"/>
        </pc:sldMkLst>
      </pc:sldChg>
      <pc:sldChg chg="modSp mod">
        <pc:chgData name="Jim McGowan" userId="e2c7446dd3aca506" providerId="LiveId" clId="{C58C7D93-4059-4B0D-97B4-C3D5904222C2}" dt="2024-11-30T22:14:07.762" v="145" actId="108"/>
        <pc:sldMkLst>
          <pc:docMk/>
          <pc:sldMk cId="1261772089" sldId="6200"/>
        </pc:sldMkLst>
        <pc:spChg chg="mod">
          <ac:chgData name="Jim McGowan" userId="e2c7446dd3aca506" providerId="LiveId" clId="{C58C7D93-4059-4B0D-97B4-C3D5904222C2}" dt="2024-11-30T22:14:07.762" v="145" actId="108"/>
          <ac:spMkLst>
            <pc:docMk/>
            <pc:sldMk cId="1261772089" sldId="6200"/>
            <ac:spMk id="2" creationId="{216CDCD4-3FAB-41A2-A747-7282BA4069DD}"/>
          </ac:spMkLst>
        </pc:spChg>
      </pc:sldChg>
      <pc:sldChg chg="modSp mod">
        <pc:chgData name="Jim McGowan" userId="e2c7446dd3aca506" providerId="LiveId" clId="{C58C7D93-4059-4B0D-97B4-C3D5904222C2}" dt="2024-11-30T22:26:53.279" v="200" actId="108"/>
        <pc:sldMkLst>
          <pc:docMk/>
          <pc:sldMk cId="2190282136" sldId="6201"/>
        </pc:sldMkLst>
        <pc:spChg chg="mod">
          <ac:chgData name="Jim McGowan" userId="e2c7446dd3aca506" providerId="LiveId" clId="{C58C7D93-4059-4B0D-97B4-C3D5904222C2}" dt="2024-11-30T22:26:53.279" v="200" actId="108"/>
          <ac:spMkLst>
            <pc:docMk/>
            <pc:sldMk cId="2190282136" sldId="6201"/>
            <ac:spMk id="5" creationId="{00000000-0000-0000-0000-000000000000}"/>
          </ac:spMkLst>
        </pc:spChg>
        <pc:picChg chg="mod">
          <ac:chgData name="Jim McGowan" userId="e2c7446dd3aca506" providerId="LiveId" clId="{C58C7D93-4059-4B0D-97B4-C3D5904222C2}" dt="2024-11-30T22:14:44.713" v="150" actId="1035"/>
          <ac:picMkLst>
            <pc:docMk/>
            <pc:sldMk cId="2190282136" sldId="6201"/>
            <ac:picMk id="2" creationId="{EB6683DB-B810-436D-805C-27F436203D7A}"/>
          </ac:picMkLst>
        </pc:picChg>
      </pc:sldChg>
      <pc:sldChg chg="modSp mod">
        <pc:chgData name="Jim McGowan" userId="e2c7446dd3aca506" providerId="LiveId" clId="{C58C7D93-4059-4B0D-97B4-C3D5904222C2}" dt="2024-11-30T22:16:51.093" v="167" actId="6549"/>
        <pc:sldMkLst>
          <pc:docMk/>
          <pc:sldMk cId="2689716040" sldId="6202"/>
        </pc:sldMkLst>
        <pc:spChg chg="mod">
          <ac:chgData name="Jim McGowan" userId="e2c7446dd3aca506" providerId="LiveId" clId="{C58C7D93-4059-4B0D-97B4-C3D5904222C2}" dt="2024-11-30T22:16:51.093" v="167" actId="6549"/>
          <ac:spMkLst>
            <pc:docMk/>
            <pc:sldMk cId="2689716040" sldId="6202"/>
            <ac:spMk id="2" creationId="{216CDCD4-3FAB-41A2-A747-7282BA4069DD}"/>
          </ac:spMkLst>
        </pc:spChg>
      </pc:sldChg>
      <pc:sldChg chg="del">
        <pc:chgData name="Jim McGowan" userId="e2c7446dd3aca506" providerId="LiveId" clId="{C58C7D93-4059-4B0D-97B4-C3D5904222C2}" dt="2024-11-30T22:16:12.498" v="160" actId="47"/>
        <pc:sldMkLst>
          <pc:docMk/>
          <pc:sldMk cId="4038637348" sldId="6203"/>
        </pc:sldMkLst>
      </pc:sldChg>
      <pc:sldChg chg="del">
        <pc:chgData name="Jim McGowan" userId="e2c7446dd3aca506" providerId="LiveId" clId="{C58C7D93-4059-4B0D-97B4-C3D5904222C2}" dt="2024-11-30T22:04:30.068" v="80" actId="47"/>
        <pc:sldMkLst>
          <pc:docMk/>
          <pc:sldMk cId="111031016" sldId="8869"/>
        </pc:sldMkLst>
      </pc:sldChg>
      <pc:sldChg chg="modSp mod">
        <pc:chgData name="Jim McGowan" userId="e2c7446dd3aca506" providerId="LiveId" clId="{C58C7D93-4059-4B0D-97B4-C3D5904222C2}" dt="2024-11-30T22:26:36.438" v="197" actId="108"/>
        <pc:sldMkLst>
          <pc:docMk/>
          <pc:sldMk cId="2336012040" sldId="8870"/>
        </pc:sldMkLst>
        <pc:spChg chg="mod">
          <ac:chgData name="Jim McGowan" userId="e2c7446dd3aca506" providerId="LiveId" clId="{C58C7D93-4059-4B0D-97B4-C3D5904222C2}" dt="2024-11-30T22:26:36.438" v="197" actId="108"/>
          <ac:spMkLst>
            <pc:docMk/>
            <pc:sldMk cId="2336012040" sldId="8870"/>
            <ac:spMk id="134147" creationId="{00000000-0000-0000-0000-000000000000}"/>
          </ac:spMkLst>
        </pc:spChg>
      </pc:sldChg>
      <pc:sldChg chg="del">
        <pc:chgData name="Jim McGowan" userId="e2c7446dd3aca506" providerId="LiveId" clId="{C58C7D93-4059-4B0D-97B4-C3D5904222C2}" dt="2024-11-30T22:05:37.019" v="86" actId="47"/>
        <pc:sldMkLst>
          <pc:docMk/>
          <pc:sldMk cId="264599474" sldId="8871"/>
        </pc:sldMkLst>
      </pc:sldChg>
      <pc:sldChg chg="modSp mod ord">
        <pc:chgData name="Jim McGowan" userId="e2c7446dd3aca506" providerId="LiveId" clId="{C58C7D93-4059-4B0D-97B4-C3D5904222C2}" dt="2024-11-30T22:26:42.233" v="198" actId="108"/>
        <pc:sldMkLst>
          <pc:docMk/>
          <pc:sldMk cId="4288492932" sldId="8872"/>
        </pc:sldMkLst>
        <pc:spChg chg="mod">
          <ac:chgData name="Jim McGowan" userId="e2c7446dd3aca506" providerId="LiveId" clId="{C58C7D93-4059-4B0D-97B4-C3D5904222C2}" dt="2024-11-30T22:26:42.233" v="198" actId="108"/>
          <ac:spMkLst>
            <pc:docMk/>
            <pc:sldMk cId="4288492932" sldId="8872"/>
            <ac:spMk id="134147" creationId="{00000000-0000-0000-0000-000000000000}"/>
          </ac:spMkLst>
        </pc:spChg>
      </pc:sldChg>
      <pc:sldChg chg="del">
        <pc:chgData name="Jim McGowan" userId="e2c7446dd3aca506" providerId="LiveId" clId="{C58C7D93-4059-4B0D-97B4-C3D5904222C2}" dt="2024-11-30T22:08:03.666" v="105" actId="47"/>
        <pc:sldMkLst>
          <pc:docMk/>
          <pc:sldMk cId="3821010222" sldId="8873"/>
        </pc:sldMkLst>
      </pc:sldChg>
      <pc:sldChg chg="del">
        <pc:chgData name="Jim McGowan" userId="e2c7446dd3aca506" providerId="LiveId" clId="{C58C7D93-4059-4B0D-97B4-C3D5904222C2}" dt="2024-11-30T22:08:21.170" v="109" actId="47"/>
        <pc:sldMkLst>
          <pc:docMk/>
          <pc:sldMk cId="2084764348" sldId="8874"/>
        </pc:sldMkLst>
      </pc:sldChg>
      <pc:sldChg chg="addSp delSp modSp mod">
        <pc:chgData name="Jim McGowan" userId="e2c7446dd3aca506" providerId="LiveId" clId="{C58C7D93-4059-4B0D-97B4-C3D5904222C2}" dt="2024-11-30T22:30:44.432" v="232" actId="12788"/>
        <pc:sldMkLst>
          <pc:docMk/>
          <pc:sldMk cId="4049295203" sldId="8875"/>
        </pc:sldMkLst>
        <pc:spChg chg="mod">
          <ac:chgData name="Jim McGowan" userId="e2c7446dd3aca506" providerId="LiveId" clId="{C58C7D93-4059-4B0D-97B4-C3D5904222C2}" dt="2024-11-30T22:30:44.432" v="232" actId="12788"/>
          <ac:spMkLst>
            <pc:docMk/>
            <pc:sldMk cId="4049295203" sldId="8875"/>
            <ac:spMk id="5" creationId="{00000000-0000-0000-0000-000000000000}"/>
          </ac:spMkLst>
        </pc:spChg>
        <pc:picChg chg="add mod">
          <ac:chgData name="Jim McGowan" userId="e2c7446dd3aca506" providerId="LiveId" clId="{C58C7D93-4059-4B0D-97B4-C3D5904222C2}" dt="2024-11-30T22:15:17.815" v="154"/>
          <ac:picMkLst>
            <pc:docMk/>
            <pc:sldMk cId="4049295203" sldId="8875"/>
            <ac:picMk id="3" creationId="{C72F6422-2DCD-AF92-5C0E-FEF7B6EB2EE1}"/>
          </ac:picMkLst>
        </pc:picChg>
      </pc:sldChg>
      <pc:sldChg chg="modSp mod">
        <pc:chgData name="Jim McGowan" userId="e2c7446dd3aca506" providerId="LiveId" clId="{C58C7D93-4059-4B0D-97B4-C3D5904222C2}" dt="2024-11-30T22:21:19.775" v="182" actId="11"/>
        <pc:sldMkLst>
          <pc:docMk/>
          <pc:sldMk cId="1477521285" sldId="11088"/>
        </pc:sldMkLst>
      </pc:sldChg>
      <pc:sldChg chg="addSp delSp modSp">
        <pc:chgData name="Jim McGowan" userId="e2c7446dd3aca506" providerId="LiveId" clId="{C58C7D93-4059-4B0D-97B4-C3D5904222C2}" dt="2024-11-30T22:27:37.142" v="204" actId="478"/>
        <pc:sldMkLst>
          <pc:docMk/>
          <pc:sldMk cId="3898438073" sldId="11090"/>
        </pc:sldMkLst>
      </pc:sldChg>
      <pc:sldChg chg="addSp delSp modSp">
        <pc:chgData name="Jim McGowan" userId="e2c7446dd3aca506" providerId="LiveId" clId="{C58C7D93-4059-4B0D-97B4-C3D5904222C2}" dt="2024-11-30T22:27:39.869" v="206"/>
        <pc:sldMkLst>
          <pc:docMk/>
          <pc:sldMk cId="1177484335" sldId="11091"/>
        </pc:sldMkLst>
      </pc:sldChg>
      <pc:sldChg chg="addSp delSp modSp">
        <pc:chgData name="Jim McGowan" userId="e2c7446dd3aca506" providerId="LiveId" clId="{C58C7D93-4059-4B0D-97B4-C3D5904222C2}" dt="2024-11-30T22:27:42.003" v="208"/>
        <pc:sldMkLst>
          <pc:docMk/>
          <pc:sldMk cId="2629927189" sldId="11092"/>
        </pc:sldMkLst>
      </pc:sldChg>
      <pc:sldChg chg="addSp delSp modSp">
        <pc:chgData name="Jim McGowan" userId="e2c7446dd3aca506" providerId="LiveId" clId="{C58C7D93-4059-4B0D-97B4-C3D5904222C2}" dt="2024-11-30T22:27:44.042" v="210"/>
        <pc:sldMkLst>
          <pc:docMk/>
          <pc:sldMk cId="3201895201" sldId="11093"/>
        </pc:sldMkLst>
      </pc:sldChg>
      <pc:sldChg chg="addSp delSp modSp">
        <pc:chgData name="Jim McGowan" userId="e2c7446dd3aca506" providerId="LiveId" clId="{C58C7D93-4059-4B0D-97B4-C3D5904222C2}" dt="2024-11-30T22:27:46.166" v="212"/>
        <pc:sldMkLst>
          <pc:docMk/>
          <pc:sldMk cId="2329282530" sldId="11094"/>
        </pc:sldMkLst>
      </pc:sldChg>
      <pc:sldChg chg="addSp delSp modSp">
        <pc:chgData name="Jim McGowan" userId="e2c7446dd3aca506" providerId="LiveId" clId="{C58C7D93-4059-4B0D-97B4-C3D5904222C2}" dt="2024-11-30T22:27:50.526" v="214"/>
        <pc:sldMkLst>
          <pc:docMk/>
          <pc:sldMk cId="91896358" sldId="11095"/>
        </pc:sldMkLst>
      </pc:sldChg>
      <pc:sldChg chg="addSp delSp modSp">
        <pc:chgData name="Jim McGowan" userId="e2c7446dd3aca506" providerId="LiveId" clId="{C58C7D93-4059-4B0D-97B4-C3D5904222C2}" dt="2024-11-30T22:27:53.624" v="216"/>
        <pc:sldMkLst>
          <pc:docMk/>
          <pc:sldMk cId="4148525430" sldId="11096"/>
        </pc:sldMkLst>
      </pc:sldChg>
      <pc:sldChg chg="del">
        <pc:chgData name="Jim McGowan" userId="e2c7446dd3aca506" providerId="LiveId" clId="{C58C7D93-4059-4B0D-97B4-C3D5904222C2}" dt="2024-11-30T22:06:24.158" v="91" actId="47"/>
        <pc:sldMkLst>
          <pc:docMk/>
          <pc:sldMk cId="498846931" sldId="11098"/>
        </pc:sldMkLst>
      </pc:sldChg>
      <pc:sldChg chg="del">
        <pc:chgData name="Jim McGowan" userId="e2c7446dd3aca506" providerId="LiveId" clId="{C58C7D93-4059-4B0D-97B4-C3D5904222C2}" dt="2024-11-30T22:17:35.635" v="173" actId="47"/>
        <pc:sldMkLst>
          <pc:docMk/>
          <pc:sldMk cId="553567978" sldId="11100"/>
        </pc:sldMkLst>
      </pc:sldChg>
      <pc:sldChg chg="modSp add mod">
        <pc:chgData name="Jim McGowan" userId="e2c7446dd3aca506" providerId="LiveId" clId="{C58C7D93-4059-4B0D-97B4-C3D5904222C2}" dt="2024-11-30T21:49:52.799" v="3" actId="108"/>
        <pc:sldMkLst>
          <pc:docMk/>
          <pc:sldMk cId="3567547012" sldId="11102"/>
        </pc:sldMkLst>
        <pc:spChg chg="mod">
          <ac:chgData name="Jim McGowan" userId="e2c7446dd3aca506" providerId="LiveId" clId="{C58C7D93-4059-4B0D-97B4-C3D5904222C2}" dt="2024-11-30T21:49:52.799" v="3" actId="108"/>
          <ac:spMkLst>
            <pc:docMk/>
            <pc:sldMk cId="3567547012" sldId="11102"/>
            <ac:spMk id="3" creationId="{F1C25E7C-E1F0-AAC8-BB4C-4A633EC3E394}"/>
          </ac:spMkLst>
        </pc:spChg>
      </pc:sldChg>
      <pc:sldChg chg="modSp add mod">
        <pc:chgData name="Jim McGowan" userId="e2c7446dd3aca506" providerId="LiveId" clId="{C58C7D93-4059-4B0D-97B4-C3D5904222C2}" dt="2024-11-30T21:55:24.018" v="33" actId="179"/>
        <pc:sldMkLst>
          <pc:docMk/>
          <pc:sldMk cId="2859486076" sldId="11103"/>
        </pc:sldMkLst>
        <pc:spChg chg="mod">
          <ac:chgData name="Jim McGowan" userId="e2c7446dd3aca506" providerId="LiveId" clId="{C58C7D93-4059-4B0D-97B4-C3D5904222C2}" dt="2024-11-30T21:55:24.018" v="33" actId="179"/>
          <ac:spMkLst>
            <pc:docMk/>
            <pc:sldMk cId="2859486076" sldId="11103"/>
            <ac:spMk id="3" creationId="{A2FC345C-43DC-091B-695C-D13756C96E97}"/>
          </ac:spMkLst>
        </pc:spChg>
      </pc:sldChg>
      <pc:sldChg chg="modSp add mod">
        <pc:chgData name="Jim McGowan" userId="e2c7446dd3aca506" providerId="LiveId" clId="{C58C7D93-4059-4B0D-97B4-C3D5904222C2}" dt="2024-11-30T21:53:21.257" v="21" actId="108"/>
        <pc:sldMkLst>
          <pc:docMk/>
          <pc:sldMk cId="713147561" sldId="11104"/>
        </pc:sldMkLst>
        <pc:spChg chg="mod">
          <ac:chgData name="Jim McGowan" userId="e2c7446dd3aca506" providerId="LiveId" clId="{C58C7D93-4059-4B0D-97B4-C3D5904222C2}" dt="2024-11-30T21:53:21.257" v="21" actId="108"/>
          <ac:spMkLst>
            <pc:docMk/>
            <pc:sldMk cId="713147561" sldId="11104"/>
            <ac:spMk id="3" creationId="{C1952E51-CC54-E9A9-78AA-04E71C78CE8E}"/>
          </ac:spMkLst>
        </pc:spChg>
      </pc:sldChg>
      <pc:sldChg chg="add ord">
        <pc:chgData name="Jim McGowan" userId="e2c7446dd3aca506" providerId="LiveId" clId="{C58C7D93-4059-4B0D-97B4-C3D5904222C2}" dt="2024-11-30T21:57:10.982" v="41"/>
        <pc:sldMkLst>
          <pc:docMk/>
          <pc:sldMk cId="2771085480" sldId="11105"/>
        </pc:sldMkLst>
      </pc:sldChg>
      <pc:sldChg chg="modSp add mod">
        <pc:chgData name="Jim McGowan" userId="e2c7446dd3aca506" providerId="LiveId" clId="{C58C7D93-4059-4B0D-97B4-C3D5904222C2}" dt="2024-11-30T21:58:10.805" v="45" actId="108"/>
        <pc:sldMkLst>
          <pc:docMk/>
          <pc:sldMk cId="3743768468" sldId="11106"/>
        </pc:sldMkLst>
      </pc:sldChg>
      <pc:sldChg chg="modSp add mod">
        <pc:chgData name="Jim McGowan" userId="e2c7446dd3aca506" providerId="LiveId" clId="{C58C7D93-4059-4B0D-97B4-C3D5904222C2}" dt="2024-11-30T21:59:50.025" v="52" actId="108"/>
        <pc:sldMkLst>
          <pc:docMk/>
          <pc:sldMk cId="1657491640" sldId="11107"/>
        </pc:sldMkLst>
      </pc:sldChg>
      <pc:sldChg chg="modSp add mod">
        <pc:chgData name="Jim McGowan" userId="e2c7446dd3aca506" providerId="LiveId" clId="{C58C7D93-4059-4B0D-97B4-C3D5904222C2}" dt="2024-11-30T22:01:55.120" v="62" actId="108"/>
        <pc:sldMkLst>
          <pc:docMk/>
          <pc:sldMk cId="2229501990" sldId="11108"/>
        </pc:sldMkLst>
        <pc:spChg chg="mod">
          <ac:chgData name="Jim McGowan" userId="e2c7446dd3aca506" providerId="LiveId" clId="{C58C7D93-4059-4B0D-97B4-C3D5904222C2}" dt="2024-11-30T22:01:55.120" v="62" actId="108"/>
          <ac:spMkLst>
            <pc:docMk/>
            <pc:sldMk cId="2229501990" sldId="11108"/>
            <ac:spMk id="3" creationId="{BEC87673-B330-5933-C61A-E65C0EE6C265}"/>
          </ac:spMkLst>
        </pc:spChg>
      </pc:sldChg>
      <pc:sldChg chg="modSp add mod">
        <pc:chgData name="Jim McGowan" userId="e2c7446dd3aca506" providerId="LiveId" clId="{C58C7D93-4059-4B0D-97B4-C3D5904222C2}" dt="2024-11-30T22:02:17.089" v="66" actId="108"/>
        <pc:sldMkLst>
          <pc:docMk/>
          <pc:sldMk cId="961867481" sldId="11109"/>
        </pc:sldMkLst>
        <pc:spChg chg="mod">
          <ac:chgData name="Jim McGowan" userId="e2c7446dd3aca506" providerId="LiveId" clId="{C58C7D93-4059-4B0D-97B4-C3D5904222C2}" dt="2024-11-30T22:02:17.089" v="66" actId="108"/>
          <ac:spMkLst>
            <pc:docMk/>
            <pc:sldMk cId="961867481" sldId="11109"/>
            <ac:spMk id="3" creationId="{AA574CF8-8568-3208-69CD-2A619F6069E8}"/>
          </ac:spMkLst>
        </pc:spChg>
      </pc:sldChg>
      <pc:sldChg chg="modSp add mod">
        <pc:chgData name="Jim McGowan" userId="e2c7446dd3aca506" providerId="LiveId" clId="{C58C7D93-4059-4B0D-97B4-C3D5904222C2}" dt="2024-11-30T22:05:16.612" v="82" actId="122"/>
        <pc:sldMkLst>
          <pc:docMk/>
          <pc:sldMk cId="2915382951" sldId="11110"/>
        </pc:sldMkLst>
        <pc:spChg chg="mod">
          <ac:chgData name="Jim McGowan" userId="e2c7446dd3aca506" providerId="LiveId" clId="{C58C7D93-4059-4B0D-97B4-C3D5904222C2}" dt="2024-11-30T22:04:20.213" v="79" actId="404"/>
          <ac:spMkLst>
            <pc:docMk/>
            <pc:sldMk cId="2915382951" sldId="11110"/>
            <ac:spMk id="3" creationId="{8DF4A591-0A99-B6D6-50E6-92D5FBA056C8}"/>
          </ac:spMkLst>
        </pc:spChg>
        <pc:spChg chg="mod">
          <ac:chgData name="Jim McGowan" userId="e2c7446dd3aca506" providerId="LiveId" clId="{C58C7D93-4059-4B0D-97B4-C3D5904222C2}" dt="2024-11-30T22:05:16.612" v="82" actId="122"/>
          <ac:spMkLst>
            <pc:docMk/>
            <pc:sldMk cId="2915382951" sldId="11110"/>
            <ac:spMk id="14338" creationId="{B49AAD1C-3F50-D1CC-1C5E-D46578EDFE6F}"/>
          </ac:spMkLst>
        </pc:spChg>
      </pc:sldChg>
      <pc:sldChg chg="modSp add mod ord">
        <pc:chgData name="Jim McGowan" userId="e2c7446dd3aca506" providerId="LiveId" clId="{C58C7D93-4059-4B0D-97B4-C3D5904222C2}" dt="2024-11-30T22:05:42.235" v="87" actId="108"/>
        <pc:sldMkLst>
          <pc:docMk/>
          <pc:sldMk cId="4026285429" sldId="11111"/>
        </pc:sldMkLst>
        <pc:spChg chg="mod">
          <ac:chgData name="Jim McGowan" userId="e2c7446dd3aca506" providerId="LiveId" clId="{C58C7D93-4059-4B0D-97B4-C3D5904222C2}" dt="2024-11-30T22:05:42.235" v="87" actId="108"/>
          <ac:spMkLst>
            <pc:docMk/>
            <pc:sldMk cId="4026285429" sldId="11111"/>
            <ac:spMk id="3" creationId="{27D6450D-671D-D3B6-73A2-02183E4C06A1}"/>
          </ac:spMkLst>
        </pc:spChg>
      </pc:sldChg>
      <pc:sldChg chg="modSp add mod">
        <pc:chgData name="Jim McGowan" userId="e2c7446dd3aca506" providerId="LiveId" clId="{C58C7D93-4059-4B0D-97B4-C3D5904222C2}" dt="2024-11-30T22:06:19.335" v="90" actId="108"/>
        <pc:sldMkLst>
          <pc:docMk/>
          <pc:sldMk cId="365872096" sldId="11112"/>
        </pc:sldMkLst>
        <pc:spChg chg="mod">
          <ac:chgData name="Jim McGowan" userId="e2c7446dd3aca506" providerId="LiveId" clId="{C58C7D93-4059-4B0D-97B4-C3D5904222C2}" dt="2024-11-30T22:06:19.335" v="90" actId="108"/>
          <ac:spMkLst>
            <pc:docMk/>
            <pc:sldMk cId="365872096" sldId="11112"/>
            <ac:spMk id="3" creationId="{D5310C13-4E5E-39F9-F4CF-35C3A871C296}"/>
          </ac:spMkLst>
        </pc:spChg>
      </pc:sldChg>
      <pc:sldChg chg="modSp add mod">
        <pc:chgData name="Jim McGowan" userId="e2c7446dd3aca506" providerId="LiveId" clId="{C58C7D93-4059-4B0D-97B4-C3D5904222C2}" dt="2024-11-30T22:07:56.226" v="104" actId="255"/>
        <pc:sldMkLst>
          <pc:docMk/>
          <pc:sldMk cId="2163064169" sldId="11113"/>
        </pc:sldMkLst>
        <pc:spChg chg="mod">
          <ac:chgData name="Jim McGowan" userId="e2c7446dd3aca506" providerId="LiveId" clId="{C58C7D93-4059-4B0D-97B4-C3D5904222C2}" dt="2024-11-30T22:07:56.226" v="104" actId="255"/>
          <ac:spMkLst>
            <pc:docMk/>
            <pc:sldMk cId="2163064169" sldId="11113"/>
            <ac:spMk id="3" creationId="{07F40469-61D0-1435-60CC-5E6B48B6C922}"/>
          </ac:spMkLst>
        </pc:spChg>
      </pc:sldChg>
      <pc:sldChg chg="modSp add del mod">
        <pc:chgData name="Jim McGowan" userId="e2c7446dd3aca506" providerId="LiveId" clId="{C58C7D93-4059-4B0D-97B4-C3D5904222C2}" dt="2024-11-30T22:09:16.965" v="115" actId="47"/>
        <pc:sldMkLst>
          <pc:docMk/>
          <pc:sldMk cId="2535796685" sldId="11114"/>
        </pc:sldMkLst>
      </pc:sldChg>
      <pc:sldChg chg="modSp add mod">
        <pc:chgData name="Jim McGowan" userId="e2c7446dd3aca506" providerId="LiveId" clId="{C58C7D93-4059-4B0D-97B4-C3D5904222C2}" dt="2024-11-30T22:08:55.452" v="114" actId="108"/>
        <pc:sldMkLst>
          <pc:docMk/>
          <pc:sldMk cId="997032045" sldId="11115"/>
        </pc:sldMkLst>
        <pc:spChg chg="mod">
          <ac:chgData name="Jim McGowan" userId="e2c7446dd3aca506" providerId="LiveId" clId="{C58C7D93-4059-4B0D-97B4-C3D5904222C2}" dt="2024-11-30T22:08:55.452" v="114" actId="108"/>
          <ac:spMkLst>
            <pc:docMk/>
            <pc:sldMk cId="997032045" sldId="11115"/>
            <ac:spMk id="3" creationId="{4E710D99-9BA5-1F23-85E4-CF78DA713C98}"/>
          </ac:spMkLst>
        </pc:spChg>
      </pc:sldChg>
      <pc:sldChg chg="modSp add mod">
        <pc:chgData name="Jim McGowan" userId="e2c7446dd3aca506" providerId="LiveId" clId="{C58C7D93-4059-4B0D-97B4-C3D5904222C2}" dt="2024-11-30T22:09:37.333" v="118" actId="108"/>
        <pc:sldMkLst>
          <pc:docMk/>
          <pc:sldMk cId="2687708018" sldId="11116"/>
        </pc:sldMkLst>
        <pc:spChg chg="mod">
          <ac:chgData name="Jim McGowan" userId="e2c7446dd3aca506" providerId="LiveId" clId="{C58C7D93-4059-4B0D-97B4-C3D5904222C2}" dt="2024-11-30T22:09:37.333" v="118" actId="108"/>
          <ac:spMkLst>
            <pc:docMk/>
            <pc:sldMk cId="2687708018" sldId="11116"/>
            <ac:spMk id="3" creationId="{CDCFF7A5-89B5-83AA-D849-EF9D971249DA}"/>
          </ac:spMkLst>
        </pc:spChg>
      </pc:sldChg>
      <pc:sldChg chg="modSp add mod ord">
        <pc:chgData name="Jim McGowan" userId="e2c7446dd3aca506" providerId="LiveId" clId="{C58C7D93-4059-4B0D-97B4-C3D5904222C2}" dt="2024-11-30T22:12:50.405" v="135" actId="108"/>
        <pc:sldMkLst>
          <pc:docMk/>
          <pc:sldMk cId="544194367" sldId="11117"/>
        </pc:sldMkLst>
        <pc:spChg chg="mod">
          <ac:chgData name="Jim McGowan" userId="e2c7446dd3aca506" providerId="LiveId" clId="{C58C7D93-4059-4B0D-97B4-C3D5904222C2}" dt="2024-11-30T22:12:50.405" v="135" actId="108"/>
          <ac:spMkLst>
            <pc:docMk/>
            <pc:sldMk cId="544194367" sldId="11117"/>
            <ac:spMk id="3" creationId="{88ED76F5-1156-0F7C-E7F0-EB98B80A68F7}"/>
          </ac:spMkLst>
        </pc:spChg>
      </pc:sldChg>
      <pc:sldChg chg="modSp add mod">
        <pc:chgData name="Jim McGowan" userId="e2c7446dd3aca506" providerId="LiveId" clId="{C58C7D93-4059-4B0D-97B4-C3D5904222C2}" dt="2024-11-30T22:16:02.822" v="159" actId="108"/>
        <pc:sldMkLst>
          <pc:docMk/>
          <pc:sldMk cId="1887674661" sldId="11118"/>
        </pc:sldMkLst>
        <pc:spChg chg="mod">
          <ac:chgData name="Jim McGowan" userId="e2c7446dd3aca506" providerId="LiveId" clId="{C58C7D93-4059-4B0D-97B4-C3D5904222C2}" dt="2024-11-30T22:16:02.822" v="159" actId="108"/>
          <ac:spMkLst>
            <pc:docMk/>
            <pc:sldMk cId="1887674661" sldId="11118"/>
            <ac:spMk id="3" creationId="{A6F75191-6D3E-B17E-613B-2DD139958E2A}"/>
          </ac:spMkLst>
        </pc:spChg>
      </pc:sldChg>
      <pc:sldChg chg="modSp add mod ord">
        <pc:chgData name="Jim McGowan" userId="e2c7446dd3aca506" providerId="LiveId" clId="{C58C7D93-4059-4B0D-97B4-C3D5904222C2}" dt="2024-11-30T22:17:39.239" v="174" actId="108"/>
        <pc:sldMkLst>
          <pc:docMk/>
          <pc:sldMk cId="3009894775" sldId="11119"/>
        </pc:sldMkLst>
        <pc:spChg chg="mod">
          <ac:chgData name="Jim McGowan" userId="e2c7446dd3aca506" providerId="LiveId" clId="{C58C7D93-4059-4B0D-97B4-C3D5904222C2}" dt="2024-11-30T22:17:39.239" v="174" actId="108"/>
          <ac:spMkLst>
            <pc:docMk/>
            <pc:sldMk cId="3009894775" sldId="11119"/>
            <ac:spMk id="3" creationId="{BC2420EF-6B1B-8A33-F3C4-5BFEC146F9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1"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7F34B6AD-5CCB-11DC-672E-056F79A7B97F}"/>
              </a:ext>
            </a:extLst>
          </p:cNvPr>
          <p:cNvSpPr>
            <a:spLocks noGrp="1"/>
          </p:cNvSpPr>
          <p:nvPr>
            <p:ph type="hdr" sz="quarter"/>
          </p:nvPr>
        </p:nvSpPr>
        <p:spPr>
          <a:xfrm>
            <a:off x="1714402" y="124353"/>
            <a:ext cx="4347077" cy="820028"/>
          </a:xfrm>
          <a:prstGeom prst="rect">
            <a:avLst/>
          </a:prstGeom>
        </p:spPr>
        <p:txBody>
          <a:bodyPr vert="horz" lIns="123635" tIns="61817" rIns="123635" bIns="61817"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Neo-Calvinism vs. the Bible - 011</a:t>
            </a:r>
          </a:p>
          <a:p>
            <a:pPr>
              <a:defRPr/>
            </a:pPr>
            <a:r>
              <a:rPr lang="en-US" sz="1500" dirty="0"/>
              <a:t>12-08-2024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12/7/2024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12/7/2024</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902756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7144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5910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48742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372950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4026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4560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3559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82788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39598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32642267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287678770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12/7/2024</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29585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12/7/2024</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27469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2907339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0020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4" r:id="rId12"/>
    <p:sldLayoutId id="2147488935" r:id="rId13"/>
    <p:sldLayoutId id="2147488937"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324888"/>
      </p:ext>
    </p:extLst>
  </p:cSld>
  <p:clrMap bg1="dk2" tx1="lt1" bg2="dk1" tx2="lt2" accent1="accent1" accent2="accent2" accent3="accent3" accent4="accent4" accent5="accent5" accent6="accent6" hlink="hlink" folHlink="folHlink"/>
  <p:sldLayoutIdLst>
    <p:sldLayoutId id="2147488939" r:id="rId1"/>
    <p:sldLayoutId id="2147488940" r:id="rId2"/>
    <p:sldLayoutId id="2147488941" r:id="rId3"/>
    <p:sldLayoutId id="2147488942" r:id="rId4"/>
    <p:sldLayoutId id="2147488943" r:id="rId5"/>
    <p:sldLayoutId id="2147488944" r:id="rId6"/>
    <p:sldLayoutId id="2147488945" r:id="rId7"/>
    <p:sldLayoutId id="2147488946" r:id="rId8"/>
    <p:sldLayoutId id="2147488947" r:id="rId9"/>
    <p:sldLayoutId id="2147488948" r:id="rId10"/>
    <p:sldLayoutId id="2147488949" r:id="rId11"/>
    <p:sldLayoutId id="2147488950" r:id="rId12"/>
    <p:sldLayoutId id="2147488951" r:id="rId13"/>
    <p:sldLayoutId id="2147488952" r:id="rId14"/>
    <p:sldLayoutId id="2147488953"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www.ccel.org/ccel/calvin/institutes.html"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9E1827-DFA8-9709-561D-16D549B64B8D}"/>
              </a:ext>
            </a:extLst>
          </p:cNvPr>
          <p:cNvPicPr>
            <a:picLocks noChangeAspect="1"/>
          </p:cNvPicPr>
          <p:nvPr/>
        </p:nvPicPr>
        <p:blipFill>
          <a:blip r:embed="rId2"/>
          <a:stretch>
            <a:fillRect/>
          </a:stretch>
        </p:blipFill>
        <p:spPr>
          <a:xfrm>
            <a:off x="2032000" y="609600"/>
            <a:ext cx="8128000" cy="4572000"/>
          </a:xfrm>
          <a:prstGeom prst="rect">
            <a:avLst/>
          </a:prstGeom>
        </p:spPr>
      </p:pic>
      <p:pic>
        <p:nvPicPr>
          <p:cNvPr id="2" name="Picture 1">
            <a:extLst>
              <a:ext uri="{FF2B5EF4-FFF2-40B4-BE49-F238E27FC236}">
                <a16:creationId xmlns:a16="http://schemas.microsoft.com/office/drawing/2014/main" id="{689888DC-C9D1-C00E-F779-A7614B75419E}"/>
              </a:ext>
            </a:extLst>
          </p:cNvPr>
          <p:cNvPicPr>
            <a:picLocks noChangeAspect="1"/>
          </p:cNvPicPr>
          <p:nvPr/>
        </p:nvPicPr>
        <p:blipFill>
          <a:blip r:embed="rId3"/>
          <a:stretch>
            <a:fillRect/>
          </a:stretch>
        </p:blipFill>
        <p:spPr>
          <a:xfrm>
            <a:off x="3419624" y="5486281"/>
            <a:ext cx="5352752" cy="1371719"/>
          </a:xfrm>
          <a:prstGeom prst="rect">
            <a:avLst/>
          </a:prstGeom>
        </p:spPr>
      </p:pic>
    </p:spTree>
    <p:extLst>
      <p:ext uri="{BB962C8B-B14F-4D97-AF65-F5344CB8AC3E}">
        <p14:creationId xmlns:p14="http://schemas.microsoft.com/office/powerpoint/2010/main" val="4274650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914400" y="1600200"/>
            <a:ext cx="10363200" cy="3314700"/>
          </a:xfrm>
        </p:spPr>
        <p:txBody>
          <a:bodyPr/>
          <a:lstStyle/>
          <a:p>
            <a:pPr marL="0" indent="0" algn="just">
              <a:buNone/>
            </a:pPr>
            <a:r>
              <a:rPr lang="en-US" sz="3600" dirty="0">
                <a:effectLst/>
              </a:rPr>
              <a:t>Calvin stated, “Whoever shall now contend that it is unjust to put heretics and blasphemers to death, knowingly and willingly incur their guilt. It is not human authority that speaks, it is God who speaks and prescribes a perpetual rule for His Church.”</a:t>
            </a:r>
          </a:p>
        </p:txBody>
      </p:sp>
      <p:sp>
        <p:nvSpPr>
          <p:cNvPr id="4" name="TextBox 3">
            <a:extLst>
              <a:ext uri="{FF2B5EF4-FFF2-40B4-BE49-F238E27FC236}">
                <a16:creationId xmlns:a16="http://schemas.microsoft.com/office/drawing/2014/main" id="{7DAA45AA-E297-4E3F-AA25-FDEFDE9A0D88}"/>
              </a:ext>
            </a:extLst>
          </p:cNvPr>
          <p:cNvSpPr txBox="1"/>
          <p:nvPr/>
        </p:nvSpPr>
        <p:spPr>
          <a:xfrm>
            <a:off x="2076450" y="5867400"/>
            <a:ext cx="8039100" cy="830997"/>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John Calvin. Cited in Paul </a:t>
            </a:r>
            <a:r>
              <a:rPr lang="en-US" sz="1600" dirty="0" err="1">
                <a:latin typeface="Calibri" panose="020F0502020204030204" pitchFamily="34" charset="0"/>
                <a:cs typeface="Calibri" panose="020F0502020204030204" pitchFamily="34" charset="0"/>
              </a:rPr>
              <a:t>Penley</a:t>
            </a:r>
            <a:r>
              <a:rPr lang="en-US" sz="1600" dirty="0">
                <a:latin typeface="Calibri" panose="020F0502020204030204" pitchFamily="34" charset="0"/>
                <a:cs typeface="Calibri" panose="020F0502020204030204" pitchFamily="34" charset="0"/>
              </a:rPr>
              <a:t>, “John Calvin Killed Rival Theologians: Bad Bible Interpretation Justified It,” online: http://www.reenactingtheway.com/blog/john-calvin-had-people-killed-and-bad-bible-interpretation-justified-it, 05 March 2015, accessed 13 November 2019.</a:t>
            </a:r>
            <a:endParaRPr lang="en-US" sz="14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7BEBDB95-9DFB-49FC-ABEA-C8DF94F024A5}"/>
              </a:ext>
            </a:extLst>
          </p:cNvPr>
          <p:cNvSpPr>
            <a:spLocks noGrp="1"/>
          </p:cNvSpPr>
          <p:nvPr>
            <p:ph type="title"/>
          </p:nvPr>
        </p:nvSpPr>
        <p:spPr>
          <a:xfrm>
            <a:off x="914400" y="228600"/>
            <a:ext cx="10363200" cy="914400"/>
          </a:xfrm>
        </p:spPr>
        <p:txBody>
          <a:bodyPr/>
          <a:lstStyle/>
          <a:p>
            <a:pPr algn="ctr"/>
            <a:r>
              <a:rPr lang="en-US" sz="4000" dirty="0"/>
              <a:t>John Calvin</a:t>
            </a:r>
          </a:p>
        </p:txBody>
      </p:sp>
    </p:spTree>
    <p:extLst>
      <p:ext uri="{BB962C8B-B14F-4D97-AF65-F5344CB8AC3E}">
        <p14:creationId xmlns:p14="http://schemas.microsoft.com/office/powerpoint/2010/main" val="36449953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09600" y="1143000"/>
            <a:ext cx="10972800" cy="4267200"/>
          </a:xfrm>
        </p:spPr>
        <p:txBody>
          <a:bodyPr/>
          <a:lstStyle/>
          <a:p>
            <a:pPr marL="0" indent="0" algn="just">
              <a:buNone/>
            </a:pPr>
            <a:r>
              <a:rPr lang="en-US" sz="3000" dirty="0">
                <a:effectLst/>
              </a:rPr>
              <a:t>“How could such torture be condoned? In November 1552 the Geneva Council declared Calvin's </a:t>
            </a:r>
            <a:r>
              <a:rPr lang="en-US" sz="3000" b="1" dirty="0">
                <a:solidFill>
                  <a:srgbClr val="FFFFCC"/>
                </a:solidFill>
                <a:effectLst/>
                <a:hlinkClick r:id="rId2">
                  <a:extLst>
                    <a:ext uri="{A12FA001-AC4F-418D-AE19-62706E023703}">
                      <ahyp:hlinkClr xmlns:ahyp="http://schemas.microsoft.com/office/drawing/2018/hyperlinkcolor" val="tx"/>
                    </a:ext>
                  </a:extLst>
                </a:hlinkClick>
              </a:rPr>
              <a:t>Institutes of the Christian Religion</a:t>
            </a:r>
            <a:r>
              <a:rPr lang="en-US" sz="3000" dirty="0">
                <a:solidFill>
                  <a:srgbClr val="FFFFCC"/>
                </a:solidFill>
                <a:effectLst/>
              </a:rPr>
              <a:t> </a:t>
            </a:r>
            <a:r>
              <a:rPr lang="en-US" sz="3000" dirty="0">
                <a:effectLst/>
              </a:rPr>
              <a:t>to be a ‘holy doctrine which no man might speak against.’ Disagreeing with Calvin’s view of God was a violation warranting the death penalty according to the way John Calvin interpreted Leviticus 24:16. The Geneva city council records describe one verdict where a man who publicly protested against John Calvin’s doctrine of predestination was flogged at all the city’s main intersections and then expelled…You did not get to disagree with Calvin in this town.”</a:t>
            </a:r>
          </a:p>
        </p:txBody>
      </p:sp>
      <p:sp>
        <p:nvSpPr>
          <p:cNvPr id="4" name="TextBox 3">
            <a:extLst>
              <a:ext uri="{FF2B5EF4-FFF2-40B4-BE49-F238E27FC236}">
                <a16:creationId xmlns:a16="http://schemas.microsoft.com/office/drawing/2014/main" id="{7DAA45AA-E297-4E3F-AA25-FDEFDE9A0D88}"/>
              </a:ext>
            </a:extLst>
          </p:cNvPr>
          <p:cNvSpPr txBox="1"/>
          <p:nvPr/>
        </p:nvSpPr>
        <p:spPr>
          <a:xfrm>
            <a:off x="609600" y="5966936"/>
            <a:ext cx="10972800" cy="738664"/>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“The Minutes Book of the Geneva City Council, 1541-59,” translated by Stefan Zweig, </a:t>
            </a:r>
            <a:r>
              <a:rPr lang="en-US" sz="1400" i="1" dirty="0">
                <a:latin typeface="Calibri" panose="020F0502020204030204" pitchFamily="34" charset="0"/>
                <a:cs typeface="Calibri" panose="020F0502020204030204" pitchFamily="34" charset="0"/>
              </a:rPr>
              <a:t>Erasmus: The Right to Heresy. </a:t>
            </a:r>
            <a:r>
              <a:rPr lang="en-US" sz="1400" dirty="0">
                <a:latin typeface="Calibri" panose="020F0502020204030204" pitchFamily="34" charset="0"/>
                <a:cs typeface="Calibri" panose="020F0502020204030204" pitchFamily="34" charset="0"/>
              </a:rPr>
              <a:t>Cited in Paul </a:t>
            </a:r>
            <a:r>
              <a:rPr lang="en-US" sz="1400" dirty="0" err="1">
                <a:latin typeface="Calibri" panose="020F0502020204030204" pitchFamily="34" charset="0"/>
                <a:cs typeface="Calibri" panose="020F0502020204030204" pitchFamily="34" charset="0"/>
              </a:rPr>
              <a:t>Penley</a:t>
            </a:r>
            <a:r>
              <a:rPr lang="en-US" sz="1400" dirty="0">
                <a:latin typeface="Calibri" panose="020F0502020204030204" pitchFamily="34" charset="0"/>
                <a:cs typeface="Calibri" panose="020F0502020204030204" pitchFamily="34" charset="0"/>
              </a:rPr>
              <a:t>, “John Calvin Killed Rival Theologians: Bad Bible Interpretation Justified It,” online: http://www.reenactingtheway.com/blog/john-calvin-had-people-killed-and-bad-bible-interpretation-justified-it, 05 March 2015, accessed 13 November 2019.</a:t>
            </a:r>
          </a:p>
        </p:txBody>
      </p:sp>
      <p:sp>
        <p:nvSpPr>
          <p:cNvPr id="6" name="Title 1">
            <a:extLst>
              <a:ext uri="{FF2B5EF4-FFF2-40B4-BE49-F238E27FC236}">
                <a16:creationId xmlns:a16="http://schemas.microsoft.com/office/drawing/2014/main" id="{17FFAC80-869A-40E0-8075-45886388ACED}"/>
              </a:ext>
            </a:extLst>
          </p:cNvPr>
          <p:cNvSpPr>
            <a:spLocks noGrp="1"/>
          </p:cNvSpPr>
          <p:nvPr>
            <p:ph type="title"/>
          </p:nvPr>
        </p:nvSpPr>
        <p:spPr>
          <a:xfrm>
            <a:off x="914400" y="228600"/>
            <a:ext cx="10363200" cy="914400"/>
          </a:xfrm>
        </p:spPr>
        <p:txBody>
          <a:bodyPr/>
          <a:lstStyle/>
          <a:p>
            <a:pPr algn="ctr"/>
            <a:r>
              <a:rPr lang="en-US" sz="4000" dirty="0"/>
              <a:t>John Calvin</a:t>
            </a:r>
          </a:p>
        </p:txBody>
      </p:sp>
    </p:spTree>
    <p:extLst>
      <p:ext uri="{BB962C8B-B14F-4D97-AF65-F5344CB8AC3E}">
        <p14:creationId xmlns:p14="http://schemas.microsoft.com/office/powerpoint/2010/main" val="14345622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143002"/>
            <a:ext cx="10972800" cy="4343398"/>
          </a:xfrm>
          <a:prstGeom prst="rect">
            <a:avLst/>
          </a:prstGeom>
          <a:noFill/>
          <a:ln w="9525">
            <a:noFill/>
            <a:miter lim="800000"/>
            <a:headEnd/>
            <a:tailEnd/>
          </a:ln>
          <a:effectLst/>
        </p:spPr>
        <p:txBody>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February of 1555, Calvin’s supporters gained the absolute majority on the council [in Geneva]. On May 16, there was an attempted uprising because Calvin had excluded certain libertarian civic officials from the Lord’s Supper. Leaders of the rebellion who fled to Bern were sentenced to death in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abstentia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Four who failed to escape were beheaded, quartered, and their body parts hung in strategic locations as a warning. Evoking the phrase ‘henchmen of Satan,’ which he had used years earlier against the Anabaptists, Calvin justified this barbarity by saying, ‘Those who do not correct evil when they can do so and their office requires it are guilty of it.’ From 1554 until his death in 1564, ‘no one any longer dared oppose the Reformer openly.’”</a:t>
            </a:r>
          </a:p>
        </p:txBody>
      </p:sp>
      <p:sp>
        <p:nvSpPr>
          <p:cNvPr id="6" name="Rectangle 2"/>
          <p:cNvSpPr>
            <a:spLocks noChangeArrowheads="1"/>
          </p:cNvSpPr>
          <p:nvPr/>
        </p:nvSpPr>
        <p:spPr bwMode="auto">
          <a:xfrm>
            <a:off x="2625013" y="228601"/>
            <a:ext cx="6941975" cy="914400"/>
          </a:xfrm>
          <a:prstGeom prst="rect">
            <a:avLst/>
          </a:prstGeom>
          <a:noFill/>
          <a:ln w="9525">
            <a:noFill/>
            <a:miter lim="800000"/>
            <a:headEnd/>
            <a:tailEnd/>
          </a:ln>
          <a:effectLst/>
        </p:spPr>
        <p:txBody>
          <a:bodyPr anchor="ctr"/>
          <a:lstStyle/>
          <a:p>
            <a:pPr algn="ctr" eaLnBrk="0" hangingPunct="0">
              <a:defRPr/>
            </a:pPr>
            <a:r>
              <a:rPr lang="en-US" sz="4000" dirty="0">
                <a:solidFill>
                  <a:schemeClr val="tx2"/>
                </a:solidFill>
                <a:latin typeface="Calibri" panose="020F0502020204030204" pitchFamily="34" charset="0"/>
                <a:ea typeface="+mj-ea"/>
                <a:cs typeface="Calibri" panose="020F0502020204030204" pitchFamily="34" charset="0"/>
              </a:rPr>
              <a:t>Dave Hunt </a:t>
            </a:r>
          </a:p>
        </p:txBody>
      </p:sp>
      <p:sp>
        <p:nvSpPr>
          <p:cNvPr id="3" name="TextBox 2">
            <a:extLst>
              <a:ext uri="{FF2B5EF4-FFF2-40B4-BE49-F238E27FC236}">
                <a16:creationId xmlns:a16="http://schemas.microsoft.com/office/drawing/2014/main" id="{8EE002FD-3B48-499C-A419-5390C6A53357}"/>
              </a:ext>
            </a:extLst>
          </p:cNvPr>
          <p:cNvSpPr txBox="1"/>
          <p:nvPr/>
        </p:nvSpPr>
        <p:spPr>
          <a:xfrm>
            <a:off x="1866900" y="6019800"/>
            <a:ext cx="84582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Dave Hunt, “Calvinism Denied,” in </a:t>
            </a:r>
            <a:r>
              <a:rPr lang="en-US" sz="2000" i="1" dirty="0">
                <a:latin typeface="Calibri" panose="020F0502020204030204" pitchFamily="34" charset="0"/>
                <a:cs typeface="Calibri" panose="020F0502020204030204" pitchFamily="34" charset="0"/>
              </a:rPr>
              <a:t>Debating Calvinism: Five Points, Two Views</a:t>
            </a:r>
            <a:r>
              <a:rPr lang="en-US" sz="2000" dirty="0">
                <a:latin typeface="Calibri" panose="020F0502020204030204" pitchFamily="34" charset="0"/>
                <a:cs typeface="Calibri" panose="020F0502020204030204" pitchFamily="34" charset="0"/>
              </a:rPr>
              <a:t>, ed. Dave Hunt and James White (Sisters, OR: Multnomah, 2004), pp. 23-24.</a:t>
            </a:r>
          </a:p>
        </p:txBody>
      </p:sp>
    </p:spTree>
    <p:extLst>
      <p:ext uri="{BB962C8B-B14F-4D97-AF65-F5344CB8AC3E}">
        <p14:creationId xmlns:p14="http://schemas.microsoft.com/office/powerpoint/2010/main" val="1310995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600200"/>
            <a:ext cx="10972800" cy="3352800"/>
          </a:xfrm>
          <a:prstGeom prst="rect">
            <a:avLst/>
          </a:prstGeom>
          <a:noFill/>
          <a:ln w="9525">
            <a:noFill/>
            <a:miter lim="800000"/>
            <a:headEnd/>
            <a:tailEnd/>
          </a:ln>
          <a:effectLst/>
        </p:spPr>
        <p:txBody>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dictatorial control over the populace (‘he ruled as few sovereigns have done’), Calvin imposed his brand of Christianity upon the citizenry with floggings, imprisonments, banishments, and burnings at the stake. Calvin has been called ‘the Protestant Pope’ and ‘the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Genevese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dictator’ who ‘would tolerate in Geneva the opinions of only one person, his own.’”</a:t>
            </a:r>
          </a:p>
        </p:txBody>
      </p:sp>
      <p:sp>
        <p:nvSpPr>
          <p:cNvPr id="3" name="TextBox 2">
            <a:extLst>
              <a:ext uri="{FF2B5EF4-FFF2-40B4-BE49-F238E27FC236}">
                <a16:creationId xmlns:a16="http://schemas.microsoft.com/office/drawing/2014/main" id="{8EE002FD-3B48-499C-A419-5390C6A53357}"/>
              </a:ext>
            </a:extLst>
          </p:cNvPr>
          <p:cNvSpPr txBox="1"/>
          <p:nvPr/>
        </p:nvSpPr>
        <p:spPr>
          <a:xfrm>
            <a:off x="609600" y="6172200"/>
            <a:ext cx="10972800"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Dave Hunt, </a:t>
            </a:r>
            <a:r>
              <a:rPr lang="en-US" sz="1400" i="1" dirty="0">
                <a:latin typeface="Calibri" panose="020F0502020204030204" pitchFamily="34" charset="0"/>
                <a:cs typeface="Calibri" panose="020F0502020204030204" pitchFamily="34" charset="0"/>
              </a:rPr>
              <a:t>What Love Is This? Calvinism's Misrepresentation of God</a:t>
            </a:r>
            <a:r>
              <a:rPr lang="en-US" sz="1400" dirty="0">
                <a:latin typeface="Calibri" panose="020F0502020204030204" pitchFamily="34" charset="0"/>
                <a:cs typeface="Calibri" panose="020F0502020204030204" pitchFamily="34" charset="0"/>
              </a:rPr>
              <a:t>, 4th ed. (Bend, OR: Berean Call, 2013), 74; partly citing Williston Walker from </a:t>
            </a:r>
            <a:r>
              <a:rPr lang="en-US" sz="1400" i="1" dirty="0">
                <a:latin typeface="Calibri" panose="020F0502020204030204" pitchFamily="34" charset="0"/>
                <a:cs typeface="Calibri" panose="020F0502020204030204" pitchFamily="34" charset="0"/>
              </a:rPr>
              <a:t>John Calvin: The Organizer of Reformed Protestantism</a:t>
            </a:r>
            <a:r>
              <a:rPr lang="en-US" sz="1400" dirty="0">
                <a:latin typeface="Calibri" panose="020F0502020204030204" pitchFamily="34" charset="0"/>
                <a:cs typeface="Calibri" panose="020F0502020204030204" pitchFamily="34" charset="0"/>
              </a:rPr>
              <a:t> (New York, NY: </a:t>
            </a:r>
            <a:r>
              <a:rPr lang="en-US" sz="1400" dirty="0" err="1">
                <a:latin typeface="Calibri" panose="020F0502020204030204" pitchFamily="34" charset="0"/>
                <a:cs typeface="Calibri" panose="020F0502020204030204" pitchFamily="34" charset="0"/>
              </a:rPr>
              <a:t>Schocken</a:t>
            </a:r>
            <a:r>
              <a:rPr lang="en-US" sz="1400" dirty="0">
                <a:latin typeface="Calibri" panose="020F0502020204030204" pitchFamily="34" charset="0"/>
                <a:cs typeface="Calibri" panose="020F0502020204030204" pitchFamily="34" charset="0"/>
              </a:rPr>
              <a:t> Books, 1969), pp. 259 and 107.</a:t>
            </a:r>
          </a:p>
        </p:txBody>
      </p:sp>
      <p:sp>
        <p:nvSpPr>
          <p:cNvPr id="5" name="Rectangle 2">
            <a:extLst>
              <a:ext uri="{FF2B5EF4-FFF2-40B4-BE49-F238E27FC236}">
                <a16:creationId xmlns:a16="http://schemas.microsoft.com/office/drawing/2014/main" id="{91640811-959C-47E2-B6FD-09F3A99D19C1}"/>
              </a:ext>
            </a:extLst>
          </p:cNvPr>
          <p:cNvSpPr>
            <a:spLocks noChangeArrowheads="1"/>
          </p:cNvSpPr>
          <p:nvPr/>
        </p:nvSpPr>
        <p:spPr bwMode="auto">
          <a:xfrm>
            <a:off x="2625013" y="228601"/>
            <a:ext cx="6941975" cy="914399"/>
          </a:xfrm>
          <a:prstGeom prst="rect">
            <a:avLst/>
          </a:prstGeom>
          <a:noFill/>
          <a:ln w="9525">
            <a:noFill/>
            <a:miter lim="800000"/>
            <a:headEnd/>
            <a:tailEnd/>
          </a:ln>
          <a:effectLst/>
        </p:spPr>
        <p:txBody>
          <a:bodyPr anchor="ctr"/>
          <a:lstStyle/>
          <a:p>
            <a:pPr algn="ctr" eaLnBrk="0" hangingPunct="0">
              <a:defRPr/>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Dave Hunt </a:t>
            </a:r>
          </a:p>
        </p:txBody>
      </p:sp>
    </p:spTree>
    <p:extLst>
      <p:ext uri="{BB962C8B-B14F-4D97-AF65-F5344CB8AC3E}">
        <p14:creationId xmlns:p14="http://schemas.microsoft.com/office/powerpoint/2010/main" val="3523866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838200"/>
            <a:ext cx="10972800" cy="5410200"/>
          </a:xfrm>
          <a:prstGeom prst="rect">
            <a:avLst/>
          </a:prstGeom>
          <a:noFill/>
          <a:ln w="9525">
            <a:noFill/>
            <a:miter lim="800000"/>
            <a:headEnd/>
            <a:tailEnd/>
          </a:ln>
          <a:effectLst/>
        </p:spPr>
        <p:txBody>
          <a:bodyPr/>
          <a:lstStyle/>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regulate lay conduct a system of domiciliary visits was established … and questioned the occupants on all phases of their lives. … The allowable color and quantity of clothing, and the number of dishes permissible at a meal, were specified by law. Jewelry and lace were frowned upon. A woman was jailed for arranging her hair to an immoral height. … Censorship of the press was taken over from Catholic and secular precedents and enlarged: books … of immoral tendency were banned. … To speak disrespectfully of Calvin or the clergy was a crime. A first violation of these ordinances was punished with a reprimand, further violation with fines, persistent violation with imprisonment or banishment. Fornication was to be punished with exile or drowning; adultery, blasphemy, or idolatry, with death … a child was beheaded for striking its parents. In the years 1558–59 there were 414 prosecutions for moral offenses; between 1542 and 1564 there were seventy-six banishments and fifty-eight executions; the total population of Geneva was then about 20,000.”</a:t>
            </a:r>
          </a:p>
        </p:txBody>
      </p:sp>
      <p:sp>
        <p:nvSpPr>
          <p:cNvPr id="3" name="TextBox 2">
            <a:extLst>
              <a:ext uri="{FF2B5EF4-FFF2-40B4-BE49-F238E27FC236}">
                <a16:creationId xmlns:a16="http://schemas.microsoft.com/office/drawing/2014/main" id="{8EE002FD-3B48-499C-A419-5390C6A53357}"/>
              </a:ext>
            </a:extLst>
          </p:cNvPr>
          <p:cNvSpPr txBox="1"/>
          <p:nvPr/>
        </p:nvSpPr>
        <p:spPr>
          <a:xfrm>
            <a:off x="1503006" y="6477000"/>
            <a:ext cx="9185988"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Durant, “Caesar and Christ,” Pt. III of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Story of Civilization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Simon and Schuster, 1950), 474.</a:t>
            </a:r>
          </a:p>
        </p:txBody>
      </p:sp>
      <p:sp>
        <p:nvSpPr>
          <p:cNvPr id="5" name="Rectangle 2">
            <a:extLst>
              <a:ext uri="{FF2B5EF4-FFF2-40B4-BE49-F238E27FC236}">
                <a16:creationId xmlns:a16="http://schemas.microsoft.com/office/drawing/2014/main" id="{67E2717B-9462-45DF-ACF9-F8E6931E23D9}"/>
              </a:ext>
            </a:extLst>
          </p:cNvPr>
          <p:cNvSpPr>
            <a:spLocks noChangeArrowheads="1"/>
          </p:cNvSpPr>
          <p:nvPr/>
        </p:nvSpPr>
        <p:spPr bwMode="auto">
          <a:xfrm>
            <a:off x="2625013" y="228601"/>
            <a:ext cx="6941975" cy="457199"/>
          </a:xfrm>
          <a:prstGeom prst="rect">
            <a:avLst/>
          </a:prstGeom>
          <a:noFill/>
          <a:ln w="9525">
            <a:noFill/>
            <a:miter lim="800000"/>
            <a:headEnd/>
            <a:tailEnd/>
          </a:ln>
          <a:effectLst/>
        </p:spPr>
        <p:txBody>
          <a:bodyPr anchor="ctr"/>
          <a:lstStyle/>
          <a:p>
            <a:pPr algn="ctr" eaLnBrk="0" hangingPunct="0">
              <a:defRPr/>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Will Durant </a:t>
            </a:r>
          </a:p>
        </p:txBody>
      </p:sp>
    </p:spTree>
    <p:extLst>
      <p:ext uri="{BB962C8B-B14F-4D97-AF65-F5344CB8AC3E}">
        <p14:creationId xmlns:p14="http://schemas.microsoft.com/office/powerpoint/2010/main" val="412773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6874510-3000-4B6A-8D64-0FBF5E2B788B}"/>
              </a:ext>
            </a:extLst>
          </p:cNvPr>
          <p:cNvSpPr txBox="1">
            <a:spLocks noChangeArrowheads="1"/>
          </p:cNvSpPr>
          <p:nvPr/>
        </p:nvSpPr>
        <p:spPr>
          <a:xfrm>
            <a:off x="565582" y="1590675"/>
            <a:ext cx="11016817" cy="4352925"/>
          </a:xfrm>
          <a:prstGeom prst="rect">
            <a:avLst/>
          </a:prstGeom>
        </p:spPr>
        <p:txBody>
          <a:bodyPr anchor="t"/>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200" b="0" kern="0" dirty="0">
                <a:solidFill>
                  <a:schemeClr val="tx1"/>
                </a:solidFill>
                <a:effectLst>
                  <a:outerShdw blurRad="38100" dist="38100" dir="2700000" algn="tl">
                    <a:srgbClr val="000000">
                      <a:alpha val="43137"/>
                    </a:srgbClr>
                  </a:outerShdw>
                </a:effectLst>
              </a:rPr>
              <a:t>“A measure of legalism became apparent in Geneva, as the consistory put the lives of church members under continuous review and applied discipline to offenders. Church attendance was compulsory. Eating fish on Fridays was forbidden, as were attendance at theaters, dancing, cardplaying, and criticism of pastors. All heretical teaching was deemed subversive and subject to penalties under criminal law. Flagrant infractions could lead to </a:t>
            </a:r>
            <a:r>
              <a:rPr lang="en-US" sz="3200" u="sng" kern="0" dirty="0">
                <a:solidFill>
                  <a:srgbClr val="FFFFCC"/>
                </a:solidFill>
                <a:effectLst>
                  <a:outerShdw blurRad="38100" dist="38100" dir="2700000" algn="tl">
                    <a:srgbClr val="000000">
                      <a:alpha val="43137"/>
                    </a:srgbClr>
                  </a:outerShdw>
                </a:effectLst>
              </a:rPr>
              <a:t>banishment, imprisonment, and in extreme cases death. Judicial torture was common procedure</a:t>
            </a:r>
            <a:r>
              <a:rPr lang="en-US" sz="3200" b="0" kern="0" dirty="0">
                <a:solidFill>
                  <a:schemeClr val="tx1"/>
                </a:solidFill>
                <a:effectLst>
                  <a:outerShdw blurRad="38100" dist="38100" dir="2700000" algn="tl">
                    <a:srgbClr val="000000">
                      <a:alpha val="43137"/>
                    </a:srgbClr>
                  </a:outerShdw>
                </a:effectLst>
              </a:rPr>
              <a:t>.”</a:t>
            </a:r>
            <a:endParaRPr lang="en-US" altLang="en-US" sz="3200" b="0" kern="0" dirty="0">
              <a:solidFill>
                <a:schemeClr val="tx1"/>
              </a:solidFill>
              <a:effectLst>
                <a:outerShdw blurRad="38100" dist="38100" dir="2700000" algn="tl">
                  <a:srgbClr val="000000">
                    <a:alpha val="43137"/>
                  </a:srgbClr>
                </a:outerShdw>
              </a:effectLst>
            </a:endParaRPr>
          </a:p>
        </p:txBody>
      </p:sp>
      <p:sp>
        <p:nvSpPr>
          <p:cNvPr id="9" name="Rectangle 3">
            <a:extLst>
              <a:ext uri="{FF2B5EF4-FFF2-40B4-BE49-F238E27FC236}">
                <a16:creationId xmlns:a16="http://schemas.microsoft.com/office/drawing/2014/main" id="{1D9B0F19-B71A-4A7B-A721-CA1F1C1780F1}"/>
              </a:ext>
            </a:extLst>
          </p:cNvPr>
          <p:cNvSpPr txBox="1">
            <a:spLocks noChangeArrowheads="1"/>
          </p:cNvSpPr>
          <p:nvPr/>
        </p:nvSpPr>
        <p:spPr>
          <a:xfrm>
            <a:off x="3124200" y="228600"/>
            <a:ext cx="5943600" cy="1295400"/>
          </a:xfrm>
          <a:prstGeom prst="rect">
            <a:avLst/>
          </a:prstGeom>
        </p:spPr>
        <p:txBody>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buNone/>
              <a:defRPr/>
            </a:pPr>
            <a:r>
              <a:rPr lang="en-US" sz="4000" dirty="0">
                <a:solidFill>
                  <a:schemeClr val="tx2"/>
                </a:solidFill>
                <a:effectLst>
                  <a:outerShdw blurRad="38100" dist="38100" dir="2700000" algn="tl">
                    <a:srgbClr val="000000">
                      <a:alpha val="43137"/>
                    </a:srgbClr>
                  </a:outerShdw>
                </a:effectLst>
                <a:ea typeface="+mj-ea"/>
                <a:cs typeface="Calibri" panose="020F0502020204030204" pitchFamily="34" charset="0"/>
              </a:rPr>
              <a:t>John Calvin</a:t>
            </a:r>
          </a:p>
          <a:p>
            <a:pPr marL="0" indent="0" algn="ctr" eaLnBrk="1" hangingPunct="1">
              <a:buNone/>
              <a:defRPr/>
            </a:pPr>
            <a:r>
              <a:rPr lang="en-US" sz="1600" kern="0" dirty="0">
                <a:effectLst>
                  <a:outerShdw blurRad="38100" dist="38100" dir="2700000" algn="tl">
                    <a:srgbClr val="000000">
                      <a:alpha val="43137"/>
                    </a:srgbClr>
                  </a:outerShdw>
                </a:effectLst>
              </a:rPr>
              <a:t>James Edward McGoldrick, "Introducing John Calvin: The Reformer's Preparation," Reformation and Revival 10, no. 4 (2001): 21.</a:t>
            </a:r>
          </a:p>
        </p:txBody>
      </p:sp>
      <p:pic>
        <p:nvPicPr>
          <p:cNvPr id="10" name="Picture 9">
            <a:extLst>
              <a:ext uri="{FF2B5EF4-FFF2-40B4-BE49-F238E27FC236}">
                <a16:creationId xmlns:a16="http://schemas.microsoft.com/office/drawing/2014/main" id="{D986DA3A-C51A-489B-B6AC-7841488825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583" y="152400"/>
            <a:ext cx="766734" cy="1097280"/>
          </a:xfrm>
          <a:prstGeom prst="rect">
            <a:avLst/>
          </a:prstGeom>
          <a:ln>
            <a:solidFill>
              <a:schemeClr val="tx1"/>
            </a:solidFill>
          </a:ln>
        </p:spPr>
      </p:pic>
    </p:spTree>
    <p:extLst>
      <p:ext uri="{BB962C8B-B14F-4D97-AF65-F5344CB8AC3E}">
        <p14:creationId xmlns:p14="http://schemas.microsoft.com/office/powerpoint/2010/main" val="215488964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972800" cy="4953000"/>
          </a:xfrm>
        </p:spPr>
        <p:txBody>
          <a:bodyPr/>
          <a:lstStyle/>
          <a:p>
            <a:pPr marL="0" indent="0" algn="just">
              <a:buNone/>
              <a:defRPr/>
            </a:pPr>
            <a:r>
              <a:rPr lang="en-US" sz="2800" dirty="0">
                <a:effectLst>
                  <a:outerShdw blurRad="38100" dist="38100" dir="2700000" algn="tl">
                    <a:srgbClr val="000000">
                      <a:alpha val="43137"/>
                    </a:srgbClr>
                  </a:outerShdw>
                </a:effectLst>
              </a:rPr>
              <a:t>“The Reformers inherited the doctrine of persecution from their mother Church, and practiced it as far as they had the power. They fought intolerance with intolerance. They differed favorably from their opponents in the degree and extent, but not in the principle, of intolerance. They broke down the tyranny of popery, and thus opened the way for the development of religious freedom; but they denied to others the liberty which they exercised themselves. The Protestant governments in Germany and </a:t>
            </a:r>
            <a:r>
              <a:rPr lang="en-US" sz="2800" b="1" u="sng" dirty="0">
                <a:solidFill>
                  <a:srgbClr val="FFFFCC"/>
                </a:solidFill>
                <a:effectLst>
                  <a:outerShdw blurRad="38100" dist="38100" dir="2700000" algn="tl">
                    <a:srgbClr val="000000">
                      <a:alpha val="43137"/>
                    </a:srgbClr>
                  </a:outerShdw>
                </a:effectLst>
              </a:rPr>
              <a:t>Switzerland</a:t>
            </a:r>
            <a:r>
              <a:rPr lang="en-US" sz="2800" dirty="0">
                <a:effectLst>
                  <a:outerShdw blurRad="38100" dist="38100" dir="2700000" algn="tl">
                    <a:srgbClr val="000000">
                      <a:alpha val="43137"/>
                    </a:srgbClr>
                  </a:outerShdw>
                </a:effectLst>
              </a:rPr>
              <a:t> excluded, within the limits of their jurisdiction, the Roman Catholics from all religious and civil rights, and took exclusive possession of their churches, convents, and other property. They banished, </a:t>
            </a:r>
            <a:r>
              <a:rPr lang="en-US" sz="2800" b="1" u="sng" dirty="0">
                <a:solidFill>
                  <a:srgbClr val="FFFFCC"/>
                </a:solidFill>
                <a:effectLst>
                  <a:outerShdw blurRad="38100" dist="38100" dir="2700000" algn="tl">
                    <a:srgbClr val="000000">
                      <a:alpha val="43137"/>
                    </a:srgbClr>
                  </a:outerShdw>
                </a:effectLst>
              </a:rPr>
              <a:t>imprisoned, drowned, beheaded, hanged, and burned</a:t>
            </a:r>
            <a:r>
              <a:rPr lang="en-US" sz="2800" dirty="0">
                <a:effectLst>
                  <a:outerShdw blurRad="38100" dist="38100" dir="2700000" algn="tl">
                    <a:srgbClr val="000000">
                      <a:alpha val="43137"/>
                    </a:srgbClr>
                  </a:outerShdw>
                </a:effectLst>
              </a:rPr>
              <a:t> Anabaptists, Antitrinitarians, Schwenkfeldians, and other </a:t>
            </a:r>
            <a:r>
              <a:rPr lang="en-US" sz="2800" b="1" u="sng" dirty="0">
                <a:solidFill>
                  <a:srgbClr val="FFFFCC"/>
                </a:solidFill>
                <a:effectLst>
                  <a:outerShdw blurRad="38100" dist="38100" dir="2700000" algn="tl">
                    <a:srgbClr val="000000">
                      <a:alpha val="43137"/>
                    </a:srgbClr>
                  </a:outerShdw>
                </a:effectLst>
              </a:rPr>
              <a:t>dissenters</a:t>
            </a:r>
            <a:r>
              <a:rPr lang="en-US" sz="2800" dirty="0">
                <a:effectLst>
                  <a:outerShdw blurRad="38100" dist="38100" dir="2700000" algn="tl">
                    <a:srgbClr val="000000">
                      <a:alpha val="43137"/>
                    </a:srgbClr>
                  </a:outerShdw>
                </a:effectLst>
              </a:rPr>
              <a:t>.”</a:t>
            </a:r>
          </a:p>
        </p:txBody>
      </p:sp>
      <p:sp>
        <p:nvSpPr>
          <p:cNvPr id="99331" name="TextBox 3"/>
          <p:cNvSpPr txBox="1">
            <a:spLocks noChangeArrowheads="1"/>
          </p:cNvSpPr>
          <p:nvPr/>
        </p:nvSpPr>
        <p:spPr bwMode="auto">
          <a:xfrm>
            <a:off x="3267075" y="228600"/>
            <a:ext cx="565785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Schaff</a:t>
            </a:r>
          </a:p>
          <a:p>
            <a:pPr algn="ctr" eaLnBrk="1" hangingPunct="1"/>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of the Christian Church, </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8 , p. 700</a:t>
            </a:r>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66237E8C-8146-47DB-A49B-BE8D313680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00816"/>
            <a:ext cx="77687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95008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164134"/>
            <a:ext cx="10972800" cy="4708981"/>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Reformers came out of Roman Catholicism which was known for its intolerance and persecution of anyone who differed from Catholic dogma, as anyone who has studied the Spanish Inquisition fully knows.  The tragedy is that John Calvin and some of the other Reformers, became shamefully intolerant of those who differed from their doctrinal position, even to the point of executing the offender!”</a:t>
            </a:r>
            <a:r>
              <a:rPr lang="en-US" sz="3000" dirty="0">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Reformers were ambitious of succeeding the tyrants whom they had dethroned. They imposed with equal rigor their creeds and confessions; they asserted the right of the magistrate to punish heretics with death. The nature of the tiger was the same...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3724277" y="218926"/>
            <a:ext cx="4743449"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Edward Gibbon</a:t>
            </a:r>
          </a:p>
          <a:p>
            <a:pPr algn="ctr"/>
            <a:r>
              <a:rPr lang="en-US" sz="1800" i="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Decline and Fall</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ch.</a:t>
            </a:r>
            <a:r>
              <a:rPr lang="en-US" sz="1800" dirty="0">
                <a:latin typeface="Calibri" panose="020F0502020204030204" pitchFamily="34" charset="0"/>
                <a:cs typeface="Calibri" panose="020F0502020204030204" pitchFamily="34" charset="0"/>
              </a:rPr>
              <a:t> LIV</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t>
            </a:r>
          </a:p>
        </p:txBody>
      </p:sp>
      <p:sp>
        <p:nvSpPr>
          <p:cNvPr id="2" name="TextBox 1">
            <a:extLst>
              <a:ext uri="{FF2B5EF4-FFF2-40B4-BE49-F238E27FC236}">
                <a16:creationId xmlns:a16="http://schemas.microsoft.com/office/drawing/2014/main" id="{896C3ABB-E974-43C0-8A18-7F424C6BEF31}"/>
              </a:ext>
            </a:extLst>
          </p:cNvPr>
          <p:cNvSpPr txBox="1"/>
          <p:nvPr/>
        </p:nvSpPr>
        <p:spPr>
          <a:xfrm>
            <a:off x="1524000" y="6096000"/>
            <a:ext cx="9906000" cy="646331"/>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Initial quote by George Zeller, “Should We Go Back to the Reformation?” online: www.middletownbiblechurch.org/reformed/backto.htm, accessed 22 November 2019</a:t>
            </a:r>
          </a:p>
        </p:txBody>
      </p:sp>
    </p:spTree>
    <p:extLst>
      <p:ext uri="{BB962C8B-B14F-4D97-AF65-F5344CB8AC3E}">
        <p14:creationId xmlns:p14="http://schemas.microsoft.com/office/powerpoint/2010/main" val="7234050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65957-2598-71A1-7894-29C217B08E5F}"/>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C981EDA-F667-0AB3-E7AB-80F1AFD23A68}"/>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AA574CF8-8568-3208-69CD-2A619F6069E8}"/>
              </a:ext>
            </a:extLst>
          </p:cNvPr>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b="1" u="sng" dirty="0">
                <a:solidFill>
                  <a:srgbClr val="FFFFCC"/>
                </a:solidFill>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Conclusion</a:t>
            </a:r>
          </a:p>
        </p:txBody>
      </p:sp>
      <p:pic>
        <p:nvPicPr>
          <p:cNvPr id="5" name="Picture 2">
            <a:extLst>
              <a:ext uri="{FF2B5EF4-FFF2-40B4-BE49-F238E27FC236}">
                <a16:creationId xmlns:a16="http://schemas.microsoft.com/office/drawing/2014/main" id="{611E9421-1143-83BF-6F63-10947BF45F4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867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651978" y="228600"/>
            <a:ext cx="6888045" cy="904875"/>
          </a:xfrm>
        </p:spPr>
        <p:txBody>
          <a:bodyPr/>
          <a:lstStyle/>
          <a:p>
            <a:pPr marL="514350" lvl="1" indent="-514350" algn="ctr">
              <a:spcBef>
                <a:spcPts val="0"/>
              </a:spcBef>
              <a:spcAft>
                <a:spcPts val="1800"/>
              </a:spcAft>
              <a:buClr>
                <a:srgbClr val="CC66FF"/>
              </a:buClr>
              <a:buSzPct val="100000"/>
              <a:buFont typeface="+mj-lt"/>
              <a:buAutoNum type="alphaUcPeriod" startAt="4"/>
              <a:defRPr/>
            </a:pPr>
            <a:r>
              <a:rPr lang="en-US" sz="3600" dirty="0">
                <a:effectLst>
                  <a:outerShdw blurRad="38100" dist="38100" dir="2700000" algn="tl">
                    <a:srgbClr val="000000">
                      <a:alpha val="43137"/>
                    </a:srgbClr>
                  </a:outerShdw>
                </a:effectLst>
                <a:latin typeface="Calibri" panose="020F0502020204030204" pitchFamily="34" charset="0"/>
                <a:ea typeface="+mj-ea"/>
                <a:cs typeface="+mj-cs"/>
              </a:rPr>
              <a:t>The Contrary Example of Christ</a:t>
            </a:r>
          </a:p>
        </p:txBody>
      </p:sp>
      <p:sp>
        <p:nvSpPr>
          <p:cNvPr id="3" name="Content Placeholder 2"/>
          <p:cNvSpPr>
            <a:spLocks noGrp="1"/>
          </p:cNvSpPr>
          <p:nvPr>
            <p:ph idx="1"/>
          </p:nvPr>
        </p:nvSpPr>
        <p:spPr>
          <a:xfrm>
            <a:off x="1953831" y="2057400"/>
            <a:ext cx="3684970" cy="2895600"/>
          </a:xfrm>
        </p:spPr>
        <p:txBody>
          <a:bodyPr/>
          <a:lstStyle/>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Matthew 5:44</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Luke 23:34</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John 13:15</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62800" y="1600200"/>
            <a:ext cx="307536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162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535D4-0780-4ADB-2E3F-58F72BE407B1}"/>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2D5D4766-E078-3813-2B6F-6D63876B4141}"/>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a:extLst>
              <a:ext uri="{FF2B5EF4-FFF2-40B4-BE49-F238E27FC236}">
                <a16:creationId xmlns:a16="http://schemas.microsoft.com/office/drawing/2014/main" id="{A7731BE9-A9D7-09AF-C3B8-C5F0FC3C226B}"/>
              </a:ext>
            </a:extLst>
          </p:cNvPr>
          <p:cNvSpPr>
            <a:spLocks noGrp="1"/>
          </p:cNvSpPr>
          <p:nvPr>
            <p:ph idx="1"/>
          </p:nvPr>
        </p:nvSpPr>
        <p:spPr>
          <a:xfrm>
            <a:off x="609600" y="1143000"/>
            <a:ext cx="7543800" cy="5562600"/>
          </a:xfrm>
        </p:spPr>
        <p:txBody>
          <a:bodyPr/>
          <a:lstStyle/>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Why Critique Calvinism?</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The Source of Calvin’s Theology</a:t>
            </a:r>
          </a:p>
          <a:p>
            <a:pPr marL="576263" indent="-576263">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Calvin’s Manner of Life</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TULIP Through the Grid of Scripture</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2" descr="Related image">
            <a:extLst>
              <a:ext uri="{FF2B5EF4-FFF2-40B4-BE49-F238E27FC236}">
                <a16:creationId xmlns:a16="http://schemas.microsoft.com/office/drawing/2014/main" id="{26B243A2-29A0-208E-18A1-8098DF387B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204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89E54-6EC9-7E72-EFD9-9AAEBE6ECF7E}"/>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B49AAD1C-3F50-D1CC-1C5E-D46578EDFE6F}"/>
              </a:ext>
            </a:extLst>
          </p:cNvPr>
          <p:cNvSpPr>
            <a:spLocks noGrp="1"/>
          </p:cNvSpPr>
          <p:nvPr>
            <p:ph type="title"/>
          </p:nvPr>
        </p:nvSpPr>
        <p:spPr>
          <a:xfrm>
            <a:off x="2651978" y="228600"/>
            <a:ext cx="6888045" cy="904875"/>
          </a:xfrm>
        </p:spPr>
        <p:txBody>
          <a:bodyPr/>
          <a:lstStyle/>
          <a:p>
            <a:pPr marL="514350" lvl="1" indent="-514350" algn="ctr">
              <a:spcBef>
                <a:spcPts val="0"/>
              </a:spcBef>
              <a:spcAft>
                <a:spcPts val="1800"/>
              </a:spcAft>
              <a:buClr>
                <a:srgbClr val="CC66FF"/>
              </a:buClr>
              <a:buSzPct val="100000"/>
              <a:buFont typeface="+mj-lt"/>
              <a:buAutoNum type="alphaUcPeriod" startAt="4"/>
              <a:defRPr/>
            </a:pPr>
            <a:r>
              <a:rPr lang="en-US" sz="3600" dirty="0">
                <a:effectLst>
                  <a:outerShdw blurRad="38100" dist="38100" dir="2700000" algn="tl">
                    <a:srgbClr val="000000">
                      <a:alpha val="43137"/>
                    </a:srgbClr>
                  </a:outerShdw>
                </a:effectLst>
                <a:latin typeface="Calibri" panose="020F0502020204030204" pitchFamily="34" charset="0"/>
                <a:ea typeface="+mj-ea"/>
                <a:cs typeface="+mj-cs"/>
              </a:rPr>
              <a:t>The Contrary Example of Christ</a:t>
            </a:r>
          </a:p>
        </p:txBody>
      </p:sp>
      <p:sp>
        <p:nvSpPr>
          <p:cNvPr id="3" name="Content Placeholder 2">
            <a:extLst>
              <a:ext uri="{FF2B5EF4-FFF2-40B4-BE49-F238E27FC236}">
                <a16:creationId xmlns:a16="http://schemas.microsoft.com/office/drawing/2014/main" id="{8DF4A591-0A99-B6D6-50E6-92D5FBA056C8}"/>
              </a:ext>
            </a:extLst>
          </p:cNvPr>
          <p:cNvSpPr>
            <a:spLocks noGrp="1"/>
          </p:cNvSpPr>
          <p:nvPr>
            <p:ph idx="1"/>
          </p:nvPr>
        </p:nvSpPr>
        <p:spPr>
          <a:xfrm>
            <a:off x="1953831" y="2057400"/>
            <a:ext cx="3684970" cy="2895600"/>
          </a:xfrm>
        </p:spPr>
        <p:txBody>
          <a:bodyPr/>
          <a:lstStyle/>
          <a:p>
            <a:pPr marL="457200" lvl="1" indent="-457200">
              <a:spcBef>
                <a:spcPts val="0"/>
              </a:spcBef>
              <a:spcAft>
                <a:spcPts val="1800"/>
              </a:spcAft>
              <a:buClr>
                <a:srgbClr val="00CC00"/>
              </a:buClr>
              <a:buSzPct val="100000"/>
              <a:buFont typeface="+mj-lt"/>
              <a:buAutoNum type="arabicPeriod"/>
              <a:defRPr/>
            </a:pPr>
            <a:r>
              <a:rPr lang="en-US" b="1" u="sng" dirty="0">
                <a:solidFill>
                  <a:srgbClr val="FFFFCC"/>
                </a:solidFill>
                <a:ea typeface="+mn-ea"/>
                <a:cs typeface="Calibri" pitchFamily="34" charset="0"/>
              </a:rPr>
              <a:t>Matthew 5:44</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Luke 23:34</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John 13:15</a:t>
            </a:r>
          </a:p>
        </p:txBody>
      </p:sp>
      <p:pic>
        <p:nvPicPr>
          <p:cNvPr id="3074" name="Picture 2">
            <a:extLst>
              <a:ext uri="{FF2B5EF4-FFF2-40B4-BE49-F238E27FC236}">
                <a16:creationId xmlns:a16="http://schemas.microsoft.com/office/drawing/2014/main" id="{7491E84D-D173-2ED7-2B9B-DAAD07675AD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62800" y="1600200"/>
            <a:ext cx="307536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382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6EB1D-8D4C-4733-91AF-0E5EC4A49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defTabSz="51435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5:43-44</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sz="3600" i="0" u="none" strike="noStrike" baseline="30000" dirty="0">
                <a:effectLst/>
                <a:latin typeface="Calibri" panose="020F0502020204030204" pitchFamily="34" charset="0"/>
              </a:rPr>
              <a:t>43</a:t>
            </a:r>
            <a:r>
              <a:rPr lang="en-US" sz="3600" b="1" i="0" u="none" strike="noStrike" baseline="30000" dirty="0">
                <a:effectLst/>
                <a:latin typeface="Calibri" panose="020F0502020204030204" pitchFamily="34" charset="0"/>
              </a:rPr>
              <a:t> </a:t>
            </a:r>
            <a:r>
              <a:rPr lang="en-US" sz="3600" b="0" i="0" u="none" strike="noStrike" dirty="0">
                <a:effectLst/>
                <a:latin typeface="Calibri" panose="020F0502020204030204" pitchFamily="34" charset="0"/>
              </a:rPr>
              <a:t>You have heard that it was said, ‘You shall love your neighbor and hate your enemy.’ </a:t>
            </a:r>
            <a:r>
              <a:rPr lang="en-US" sz="3600" i="0" u="none" strike="noStrike" baseline="30000" dirty="0">
                <a:effectLst/>
                <a:latin typeface="Calibri" panose="020F0502020204030204" pitchFamily="34" charset="0"/>
              </a:rPr>
              <a:t>44</a:t>
            </a:r>
            <a:r>
              <a:rPr lang="en-US" sz="3600" b="1" i="0" u="none" strike="noStrike" baseline="30000" dirty="0">
                <a:effectLst/>
                <a:latin typeface="Calibri" panose="020F0502020204030204" pitchFamily="34" charset="0"/>
              </a:rPr>
              <a:t> </a:t>
            </a:r>
            <a:r>
              <a:rPr lang="en-US" sz="3600" b="0" i="0" u="none" strike="noStrike" dirty="0">
                <a:effectLst/>
                <a:latin typeface="Calibri" panose="020F0502020204030204" pitchFamily="34" charset="0"/>
              </a:rPr>
              <a:t>But I say to you, love your enemies and pray for those who persecute you</a:t>
            </a:r>
            <a:r>
              <a:rPr lang="en-US" altLang="en-US" sz="3600" kern="0" dirty="0">
                <a:latin typeface="Calibri" panose="020F0502020204030204" pitchFamily="34" charset="0"/>
                <a:cs typeface="Calibri" panose="020F0502020204030204" pitchFamily="34" charset="0"/>
              </a:rPr>
              <a:t>.”</a:t>
            </a:r>
          </a:p>
        </p:txBody>
      </p:sp>
      <p:pic>
        <p:nvPicPr>
          <p:cNvPr id="1026" name="Picture 2" descr="Divine love - Gospel Bites">
            <a:extLst>
              <a:ext uri="{FF2B5EF4-FFF2-40B4-BE49-F238E27FC236}">
                <a16:creationId xmlns:a16="http://schemas.microsoft.com/office/drawing/2014/main" id="{208AF295-627E-6BA0-24E6-F35340A2CD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531364"/>
            <a:ext cx="2743200" cy="2345436"/>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60120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E0C0E-3E6C-7F39-DAC1-F14A0896D242}"/>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AB74E9A-4C9B-7073-6D05-A2DA42687651}"/>
              </a:ext>
            </a:extLst>
          </p:cNvPr>
          <p:cNvSpPr>
            <a:spLocks noGrp="1"/>
          </p:cNvSpPr>
          <p:nvPr>
            <p:ph type="title"/>
          </p:nvPr>
        </p:nvSpPr>
        <p:spPr>
          <a:xfrm>
            <a:off x="2651978" y="228600"/>
            <a:ext cx="6888045" cy="904875"/>
          </a:xfrm>
        </p:spPr>
        <p:txBody>
          <a:bodyPr/>
          <a:lstStyle/>
          <a:p>
            <a:pPr marL="514350" lvl="1" indent="-514350" algn="ctr">
              <a:spcBef>
                <a:spcPts val="0"/>
              </a:spcBef>
              <a:spcAft>
                <a:spcPts val="1800"/>
              </a:spcAft>
              <a:buClr>
                <a:srgbClr val="CC66FF"/>
              </a:buClr>
              <a:buSzPct val="100000"/>
              <a:buFont typeface="+mj-lt"/>
              <a:buAutoNum type="alphaUcPeriod" startAt="4"/>
              <a:defRPr/>
            </a:pPr>
            <a:r>
              <a:rPr lang="en-US" sz="3600" dirty="0">
                <a:effectLst>
                  <a:outerShdw blurRad="38100" dist="38100" dir="2700000" algn="tl">
                    <a:srgbClr val="000000">
                      <a:alpha val="43137"/>
                    </a:srgbClr>
                  </a:outerShdw>
                </a:effectLst>
                <a:latin typeface="Calibri" panose="020F0502020204030204" pitchFamily="34" charset="0"/>
                <a:ea typeface="+mj-ea"/>
                <a:cs typeface="+mj-cs"/>
              </a:rPr>
              <a:t>The Contrary Example of Christ</a:t>
            </a:r>
          </a:p>
        </p:txBody>
      </p:sp>
      <p:sp>
        <p:nvSpPr>
          <p:cNvPr id="3" name="Content Placeholder 2">
            <a:extLst>
              <a:ext uri="{FF2B5EF4-FFF2-40B4-BE49-F238E27FC236}">
                <a16:creationId xmlns:a16="http://schemas.microsoft.com/office/drawing/2014/main" id="{27D6450D-671D-D3B6-73A2-02183E4C06A1}"/>
              </a:ext>
            </a:extLst>
          </p:cNvPr>
          <p:cNvSpPr>
            <a:spLocks noGrp="1"/>
          </p:cNvSpPr>
          <p:nvPr>
            <p:ph idx="1"/>
          </p:nvPr>
        </p:nvSpPr>
        <p:spPr>
          <a:xfrm>
            <a:off x="1953831" y="2057400"/>
            <a:ext cx="3684970" cy="2895600"/>
          </a:xfrm>
        </p:spPr>
        <p:txBody>
          <a:bodyPr/>
          <a:lstStyle/>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Matthew 5:44</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Luke 23:34</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John 13:15</a:t>
            </a:r>
          </a:p>
        </p:txBody>
      </p:sp>
      <p:pic>
        <p:nvPicPr>
          <p:cNvPr id="3074" name="Picture 2">
            <a:extLst>
              <a:ext uri="{FF2B5EF4-FFF2-40B4-BE49-F238E27FC236}">
                <a16:creationId xmlns:a16="http://schemas.microsoft.com/office/drawing/2014/main" id="{AA7A9A6D-E7D4-5DA6-4F3A-4851C561EEC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62800" y="1600200"/>
            <a:ext cx="307536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285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371600"/>
            <a:ext cx="10972800" cy="3581400"/>
          </a:xfrm>
          <a:prstGeom prst="rect">
            <a:avLst/>
          </a:prstGeom>
          <a:noFill/>
          <a:ln w="9525">
            <a:noFill/>
            <a:miter lim="800000"/>
            <a:headEnd/>
            <a:tailEnd/>
          </a:ln>
          <a:effectLst/>
        </p:spPr>
        <p:txBody>
          <a:bodyPr/>
          <a:lstStyle/>
          <a:p>
            <a:pPr algn="just"/>
            <a:r>
              <a:rPr lang="en-US" sz="3200" dirty="0">
                <a:latin typeface="Calibri" panose="020F0502020204030204" pitchFamily="34" charset="0"/>
                <a:cs typeface="Calibri" panose="020F0502020204030204" pitchFamily="34" charset="0"/>
              </a:rPr>
              <a:t>“Perhaps Calvin thought he was God’s instrument to force Irresistible Grace (a key doctrine in Calvinism) upon the citizens of Geneva, Switzerland—even upon those who proved their unworthiness by resisting to the death. He unquestionably did his best to be irresistible in imposing ‘righteousness,’ but what he imposed and the manner in which he imposed it was far from grace and the teachings and example of Christ.”</a:t>
            </a:r>
          </a:p>
        </p:txBody>
      </p:sp>
      <p:sp>
        <p:nvSpPr>
          <p:cNvPr id="6" name="Rectangle 2"/>
          <p:cNvSpPr>
            <a:spLocks noChangeArrowheads="1"/>
          </p:cNvSpPr>
          <p:nvPr/>
        </p:nvSpPr>
        <p:spPr bwMode="auto">
          <a:xfrm>
            <a:off x="2625013" y="228601"/>
            <a:ext cx="6941975" cy="914400"/>
          </a:xfrm>
          <a:prstGeom prst="rect">
            <a:avLst/>
          </a:prstGeom>
          <a:noFill/>
          <a:ln w="9525">
            <a:noFill/>
            <a:miter lim="800000"/>
            <a:headEnd/>
            <a:tailEnd/>
          </a:ln>
          <a:effectLst/>
        </p:spPr>
        <p:txBody>
          <a:bodyPr anchor="ctr"/>
          <a:lstStyle/>
          <a:p>
            <a:pPr algn="ctr">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Dave Hunt </a:t>
            </a:r>
          </a:p>
        </p:txBody>
      </p:sp>
      <p:sp>
        <p:nvSpPr>
          <p:cNvPr id="3" name="TextBox 2">
            <a:extLst>
              <a:ext uri="{FF2B5EF4-FFF2-40B4-BE49-F238E27FC236}">
                <a16:creationId xmlns:a16="http://schemas.microsoft.com/office/drawing/2014/main" id="{8EE002FD-3B48-499C-A419-5390C6A53357}"/>
              </a:ext>
            </a:extLst>
          </p:cNvPr>
          <p:cNvSpPr txBox="1"/>
          <p:nvPr/>
        </p:nvSpPr>
        <p:spPr>
          <a:xfrm>
            <a:off x="381000" y="6400800"/>
            <a:ext cx="114300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Dave Hunt, </a:t>
            </a:r>
            <a:r>
              <a:rPr lang="en-US" sz="1600" i="1" dirty="0">
                <a:latin typeface="Calibri" panose="020F0502020204030204" pitchFamily="34" charset="0"/>
                <a:cs typeface="Calibri" panose="020F0502020204030204" pitchFamily="34" charset="0"/>
              </a:rPr>
              <a:t>What Love Is This? Calvinism's Misrepresentation of God</a:t>
            </a:r>
            <a:r>
              <a:rPr lang="en-US" sz="1600" dirty="0">
                <a:latin typeface="Calibri" panose="020F0502020204030204" pitchFamily="34" charset="0"/>
                <a:cs typeface="Calibri" panose="020F0502020204030204" pitchFamily="34" charset="0"/>
              </a:rPr>
              <a:t>, 4th ed. (Bend, OR: Berean Call, 2013), 72.</a:t>
            </a:r>
          </a:p>
        </p:txBody>
      </p:sp>
    </p:spTree>
    <p:extLst>
      <p:ext uri="{BB962C8B-B14F-4D97-AF65-F5344CB8AC3E}">
        <p14:creationId xmlns:p14="http://schemas.microsoft.com/office/powerpoint/2010/main" val="2425055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5C424-F33A-AD84-24FB-A7FAA1F60E17}"/>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20E9E1C-2AE0-2CDA-5976-1D8FCB61D468}"/>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5310C13-4E5E-39F9-F4CF-35C3A871C296}"/>
              </a:ext>
            </a:extLst>
          </p:cNvPr>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b="1" u="sng" dirty="0">
                <a:solidFill>
                  <a:srgbClr val="FFFFCC"/>
                </a:solidFill>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Conclusion</a:t>
            </a:r>
          </a:p>
        </p:txBody>
      </p:sp>
      <p:pic>
        <p:nvPicPr>
          <p:cNvPr id="5" name="Picture 2">
            <a:extLst>
              <a:ext uri="{FF2B5EF4-FFF2-40B4-BE49-F238E27FC236}">
                <a16:creationId xmlns:a16="http://schemas.microsoft.com/office/drawing/2014/main" id="{AF58719B-1AEB-DED1-D0D6-D9FF65F84F9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72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228600"/>
            <a:ext cx="10972800" cy="914400"/>
          </a:xfrm>
        </p:spPr>
        <p:txBody>
          <a:bodyPr/>
          <a:lstStyle/>
          <a:p>
            <a:pPr marL="514350" lvl="1" indent="-514350" algn="ctr">
              <a:spcBef>
                <a:spcPts val="0"/>
              </a:spcBef>
              <a:spcAft>
                <a:spcPts val="1800"/>
              </a:spcAft>
              <a:buClr>
                <a:srgbClr val="CC66FF"/>
              </a:buClr>
              <a:buSzPct val="100000"/>
              <a:buFont typeface="+mj-lt"/>
              <a:buAutoNum type="alphaUcPeriod" startAt="5"/>
              <a:defRPr/>
            </a:pPr>
            <a:r>
              <a:rPr lang="en-US" sz="4000" dirty="0">
                <a:effectLst>
                  <a:outerShdw blurRad="38100" dist="38100" dir="2700000" algn="tl">
                    <a:srgbClr val="000000">
                      <a:alpha val="43137"/>
                    </a:srgbClr>
                  </a:outerShdw>
                </a:effectLst>
                <a:latin typeface="Calibri" panose="020F0502020204030204" pitchFamily="34" charset="0"/>
                <a:ea typeface="+mj-ea"/>
                <a:cs typeface="+mj-cs"/>
              </a:rPr>
              <a:t>The Contrary Example of Christ’s Followers</a:t>
            </a:r>
          </a:p>
        </p:txBody>
      </p:sp>
      <p:sp>
        <p:nvSpPr>
          <p:cNvPr id="3" name="Content Placeholder 2"/>
          <p:cNvSpPr>
            <a:spLocks noGrp="1"/>
          </p:cNvSpPr>
          <p:nvPr>
            <p:ph idx="1"/>
          </p:nvPr>
        </p:nvSpPr>
        <p:spPr>
          <a:xfrm>
            <a:off x="1953831" y="2057400"/>
            <a:ext cx="4599369" cy="2971800"/>
          </a:xfrm>
        </p:spPr>
        <p:txBody>
          <a:bodyPr/>
          <a:lstStyle/>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Acts 7:60</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Galatians 5:22</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1 Corinthians 11:1</a:t>
            </a:r>
          </a:p>
        </p:txBody>
      </p:sp>
      <p:pic>
        <p:nvPicPr>
          <p:cNvPr id="5" name="Picture 2">
            <a:extLst>
              <a:ext uri="{FF2B5EF4-FFF2-40B4-BE49-F238E27FC236}">
                <a16:creationId xmlns:a16="http://schemas.microsoft.com/office/drawing/2014/main" id="{C2DEA80A-D819-4F38-8126-24A2183985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62800" y="1600200"/>
            <a:ext cx="307536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840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7B794-C8A6-4A2C-51B6-989427F925B8}"/>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5E43CF4B-7CAD-3E5B-013E-988BF59BA3A7}"/>
              </a:ext>
            </a:extLst>
          </p:cNvPr>
          <p:cNvSpPr>
            <a:spLocks noGrp="1"/>
          </p:cNvSpPr>
          <p:nvPr>
            <p:ph type="title"/>
          </p:nvPr>
        </p:nvSpPr>
        <p:spPr>
          <a:xfrm>
            <a:off x="609600" y="228600"/>
            <a:ext cx="10972800" cy="914400"/>
          </a:xfrm>
        </p:spPr>
        <p:txBody>
          <a:bodyPr/>
          <a:lstStyle/>
          <a:p>
            <a:pPr marL="514350" lvl="1" indent="-514350" algn="ctr">
              <a:spcBef>
                <a:spcPts val="0"/>
              </a:spcBef>
              <a:spcAft>
                <a:spcPts val="1800"/>
              </a:spcAft>
              <a:buClr>
                <a:srgbClr val="CC66FF"/>
              </a:buClr>
              <a:buSzPct val="100000"/>
              <a:buFont typeface="+mj-lt"/>
              <a:buAutoNum type="alphaUcPeriod" startAt="5"/>
              <a:defRPr/>
            </a:pPr>
            <a:r>
              <a:rPr lang="en-US" sz="4000" dirty="0">
                <a:effectLst>
                  <a:outerShdw blurRad="38100" dist="38100" dir="2700000" algn="tl">
                    <a:srgbClr val="000000">
                      <a:alpha val="43137"/>
                    </a:srgbClr>
                  </a:outerShdw>
                </a:effectLst>
                <a:latin typeface="Calibri" panose="020F0502020204030204" pitchFamily="34" charset="0"/>
                <a:ea typeface="+mj-ea"/>
                <a:cs typeface="+mj-cs"/>
              </a:rPr>
              <a:t>The Contrary Example of Christ’s Followers</a:t>
            </a:r>
          </a:p>
        </p:txBody>
      </p:sp>
      <p:sp>
        <p:nvSpPr>
          <p:cNvPr id="3" name="Content Placeholder 2">
            <a:extLst>
              <a:ext uri="{FF2B5EF4-FFF2-40B4-BE49-F238E27FC236}">
                <a16:creationId xmlns:a16="http://schemas.microsoft.com/office/drawing/2014/main" id="{07F40469-61D0-1435-60CC-5E6B48B6C922}"/>
              </a:ext>
            </a:extLst>
          </p:cNvPr>
          <p:cNvSpPr>
            <a:spLocks noGrp="1"/>
          </p:cNvSpPr>
          <p:nvPr>
            <p:ph idx="1"/>
          </p:nvPr>
        </p:nvSpPr>
        <p:spPr>
          <a:xfrm>
            <a:off x="1953831" y="2057400"/>
            <a:ext cx="4599369" cy="2971800"/>
          </a:xfrm>
        </p:spPr>
        <p:txBody>
          <a:bodyPr/>
          <a:lstStyle/>
          <a:p>
            <a:pPr marL="457200" lvl="1" indent="-457200">
              <a:spcBef>
                <a:spcPts val="0"/>
              </a:spcBef>
              <a:spcAft>
                <a:spcPts val="1800"/>
              </a:spcAft>
              <a:buClr>
                <a:srgbClr val="00CC00"/>
              </a:buClr>
              <a:buSzPct val="100000"/>
              <a:buFont typeface="+mj-lt"/>
              <a:buAutoNum type="arabicPeriod"/>
              <a:defRPr/>
            </a:pPr>
            <a:r>
              <a:rPr lang="en-US" b="1" u="sng" dirty="0">
                <a:solidFill>
                  <a:srgbClr val="FFFFCC"/>
                </a:solidFill>
                <a:ea typeface="+mn-ea"/>
                <a:cs typeface="Calibri" pitchFamily="34" charset="0"/>
              </a:rPr>
              <a:t>Acts 7:60</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Galatians 5:22</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1 Corinthians 11:1</a:t>
            </a:r>
          </a:p>
        </p:txBody>
      </p:sp>
      <p:pic>
        <p:nvPicPr>
          <p:cNvPr id="5" name="Picture 2">
            <a:extLst>
              <a:ext uri="{FF2B5EF4-FFF2-40B4-BE49-F238E27FC236}">
                <a16:creationId xmlns:a16="http://schemas.microsoft.com/office/drawing/2014/main" id="{19A2386C-9443-82D5-82A9-7857D4D02D5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62800" y="1600200"/>
            <a:ext cx="307536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064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6EB1D-8D4C-4733-91AF-0E5EC4A49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defTabSz="514350" eaLnBrk="0" hangingPunct="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7:60</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sz="3600" b="0" i="0" u="none" strike="noStrike" dirty="0">
                <a:effectLst/>
                <a:latin typeface="Calibri" panose="020F0502020204030204" pitchFamily="34" charset="0"/>
              </a:rPr>
              <a:t>Then falling on his knees, he cried out with a loud voice, “Lord, do not hold this sin against them!” Having said this, he fell asleep</a:t>
            </a:r>
            <a:r>
              <a:rPr lang="en-US" altLang="en-US" sz="3600" kern="0" dirty="0">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4CF43F90-043B-3B7D-721D-9E7ED617A95E}"/>
              </a:ext>
            </a:extLst>
          </p:cNvPr>
          <p:cNvPicPr>
            <a:picLocks noChangeAspect="1"/>
          </p:cNvPicPr>
          <p:nvPr/>
        </p:nvPicPr>
        <p:blipFill>
          <a:blip r:embed="rId3"/>
          <a:srcRect l="-1" r="38207" b="11111"/>
          <a:stretch/>
        </p:blipFill>
        <p:spPr>
          <a:xfrm>
            <a:off x="4967259" y="2316480"/>
            <a:ext cx="2257482" cy="256032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849293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F16F1-E388-2C94-F028-8AEF3F93837E}"/>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E408254-09D4-EEC3-4DE6-735119FD1CBE}"/>
              </a:ext>
            </a:extLst>
          </p:cNvPr>
          <p:cNvSpPr>
            <a:spLocks noGrp="1"/>
          </p:cNvSpPr>
          <p:nvPr>
            <p:ph type="title"/>
          </p:nvPr>
        </p:nvSpPr>
        <p:spPr>
          <a:xfrm>
            <a:off x="609600" y="228600"/>
            <a:ext cx="10972800" cy="914400"/>
          </a:xfrm>
        </p:spPr>
        <p:txBody>
          <a:bodyPr/>
          <a:lstStyle/>
          <a:p>
            <a:pPr marL="514350" lvl="1" indent="-514350" algn="ctr">
              <a:spcBef>
                <a:spcPts val="0"/>
              </a:spcBef>
              <a:spcAft>
                <a:spcPts val="1800"/>
              </a:spcAft>
              <a:buClr>
                <a:srgbClr val="CC66FF"/>
              </a:buClr>
              <a:buSzPct val="100000"/>
              <a:buFont typeface="+mj-lt"/>
              <a:buAutoNum type="alphaUcPeriod" startAt="5"/>
              <a:defRPr/>
            </a:pPr>
            <a:r>
              <a:rPr lang="en-US" sz="4000" dirty="0">
                <a:effectLst>
                  <a:outerShdw blurRad="38100" dist="38100" dir="2700000" algn="tl">
                    <a:srgbClr val="000000">
                      <a:alpha val="43137"/>
                    </a:srgbClr>
                  </a:outerShdw>
                </a:effectLst>
                <a:latin typeface="Calibri" panose="020F0502020204030204" pitchFamily="34" charset="0"/>
                <a:ea typeface="+mj-ea"/>
                <a:cs typeface="+mj-cs"/>
              </a:rPr>
              <a:t>The Contrary Example of Christ’s Followers</a:t>
            </a:r>
          </a:p>
        </p:txBody>
      </p:sp>
      <p:sp>
        <p:nvSpPr>
          <p:cNvPr id="3" name="Content Placeholder 2">
            <a:extLst>
              <a:ext uri="{FF2B5EF4-FFF2-40B4-BE49-F238E27FC236}">
                <a16:creationId xmlns:a16="http://schemas.microsoft.com/office/drawing/2014/main" id="{4E710D99-9BA5-1F23-85E4-CF78DA713C98}"/>
              </a:ext>
            </a:extLst>
          </p:cNvPr>
          <p:cNvSpPr>
            <a:spLocks noGrp="1"/>
          </p:cNvSpPr>
          <p:nvPr>
            <p:ph idx="1"/>
          </p:nvPr>
        </p:nvSpPr>
        <p:spPr>
          <a:xfrm>
            <a:off x="1953831" y="2057400"/>
            <a:ext cx="4599369" cy="2971800"/>
          </a:xfrm>
        </p:spPr>
        <p:txBody>
          <a:bodyPr/>
          <a:lstStyle/>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Acts 7:60</a:t>
            </a:r>
          </a:p>
          <a:p>
            <a:pPr marL="457200" lvl="1" indent="-457200">
              <a:spcBef>
                <a:spcPts val="0"/>
              </a:spcBef>
              <a:spcAft>
                <a:spcPts val="1800"/>
              </a:spcAft>
              <a:buClr>
                <a:srgbClr val="00CC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Galatians 5:22</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1 Corinthians 11:1</a:t>
            </a:r>
          </a:p>
        </p:txBody>
      </p:sp>
      <p:pic>
        <p:nvPicPr>
          <p:cNvPr id="5" name="Picture 2">
            <a:extLst>
              <a:ext uri="{FF2B5EF4-FFF2-40B4-BE49-F238E27FC236}">
                <a16:creationId xmlns:a16="http://schemas.microsoft.com/office/drawing/2014/main" id="{813EFCB5-13C3-9F1A-915F-A72A14D5CEF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62800" y="1600200"/>
            <a:ext cx="307536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032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21">
            <a:extLst>
              <a:ext uri="{FF2B5EF4-FFF2-40B4-BE49-F238E27FC236}">
                <a16:creationId xmlns:a16="http://schemas.microsoft.com/office/drawing/2014/main" id="{F7F091DB-B027-4638-B327-FFDA9CF3359C}"/>
              </a:ext>
            </a:extLst>
          </p:cNvPr>
          <p:cNvSpPr>
            <a:spLocks noGrp="1" noChangeArrowheads="1"/>
          </p:cNvSpPr>
          <p:nvPr>
            <p:ph type="title" idx="4294967295"/>
          </p:nvPr>
        </p:nvSpPr>
        <p:spPr>
          <a:xfrm>
            <a:off x="2209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PORTRAIT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1:5-7 </a:t>
            </a:r>
          </a:p>
        </p:txBody>
      </p:sp>
      <p:pic>
        <p:nvPicPr>
          <p:cNvPr id="2" name="Picture 1">
            <a:extLst>
              <a:ext uri="{FF2B5EF4-FFF2-40B4-BE49-F238E27FC236}">
                <a16:creationId xmlns:a16="http://schemas.microsoft.com/office/drawing/2014/main" id="{5240861B-CE2D-4FC8-9428-4CE5AD9F31E6}"/>
              </a:ext>
            </a:extLst>
          </p:cNvPr>
          <p:cNvPicPr>
            <a:picLocks noChangeAspect="1"/>
          </p:cNvPicPr>
          <p:nvPr/>
        </p:nvPicPr>
        <p:blipFill>
          <a:blip r:embed="rId2"/>
          <a:stretch>
            <a:fillRect/>
          </a:stretch>
        </p:blipFill>
        <p:spPr>
          <a:xfrm>
            <a:off x="2139353" y="1447801"/>
            <a:ext cx="7913294" cy="4993057"/>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Conclusion</a:t>
            </a:r>
          </a:p>
        </p:txBody>
      </p:sp>
      <p:pic>
        <p:nvPicPr>
          <p:cNvPr id="5" name="Picture 2">
            <a:extLst>
              <a:ext uri="{FF2B5EF4-FFF2-40B4-BE49-F238E27FC236}">
                <a16:creationId xmlns:a16="http://schemas.microsoft.com/office/drawing/2014/main" id="{A51BF9B4-4EBC-4753-86D2-80D8BE13853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161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6754D5-C847-932E-6C83-83D95E7A4554}"/>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609600" y="1"/>
            <a:ext cx="10972800" cy="3939540"/>
          </a:xfrm>
          <a:prstGeom prst="rect">
            <a:avLst/>
          </a:prstGeom>
          <a:noFill/>
          <a:ln>
            <a:noFill/>
          </a:ln>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5</a:t>
            </a:r>
            <a:r>
              <a:rPr lang="en-US" sz="34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moral excellence, knowledge, </a:t>
            </a:r>
            <a:r>
              <a:rPr lang="en-US" sz="3400" baseline="30000" dirty="0">
                <a:effectLst>
                  <a:outerShdw blurRad="38100" dist="38100" dir="2700000" algn="tl">
                    <a:srgbClr val="000000">
                      <a:alpha val="43137"/>
                    </a:srgbClr>
                  </a:outerShdw>
                </a:effectLst>
                <a:latin typeface="Calibri" panose="020F0502020204030204" pitchFamily="34" charset="0"/>
              </a:rPr>
              <a:t>6</a:t>
            </a:r>
            <a:r>
              <a:rPr lang="en-US" sz="3400" dirty="0">
                <a:effectLst>
                  <a:outerShdw blurRad="38100" dist="38100" dir="2700000" algn="tl">
                    <a:srgbClr val="000000">
                      <a:alpha val="43137"/>
                    </a:srgbClr>
                  </a:outerShdw>
                </a:effectLst>
                <a:latin typeface="Calibri" panose="020F0502020204030204" pitchFamily="34" charset="0"/>
              </a:rPr>
              <a:t>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knowledge, self-control,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self-control, perseverance,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perseverance, godliness, </a:t>
            </a:r>
            <a:r>
              <a:rPr lang="en-US" sz="3400" baseline="30000" dirty="0">
                <a:effectLst>
                  <a:outerShdw blurRad="38100" dist="38100" dir="2700000" algn="tl">
                    <a:srgbClr val="000000">
                      <a:alpha val="43137"/>
                    </a:srgbClr>
                  </a:outerShdw>
                </a:effectLst>
                <a:latin typeface="Calibri" panose="020F0502020204030204" pitchFamily="34" charset="0"/>
              </a:rPr>
              <a:t>7</a:t>
            </a:r>
            <a:r>
              <a:rPr lang="en-US" sz="3400" dirty="0">
                <a:effectLst>
                  <a:outerShdw blurRad="38100" dist="38100" dir="2700000" algn="tl">
                    <a:srgbClr val="000000">
                      <a:alpha val="43137"/>
                    </a:srgbClr>
                  </a:outerShdw>
                </a:effectLst>
                <a:latin typeface="Calibri" panose="020F0502020204030204" pitchFamily="34" charset="0"/>
              </a:rPr>
              <a:t>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brotherly kindness, </a:t>
            </a:r>
            <a:r>
              <a:rPr lang="en-US" sz="34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love</a:t>
            </a:r>
            <a:r>
              <a:rPr lang="en-US" sz="3400" dirty="0">
                <a:effectLst>
                  <a:outerShdw blurRad="38100" dist="38100" dir="2700000" algn="tl">
                    <a:srgbClr val="000000">
                      <a:alpha val="43137"/>
                    </a:srgbClr>
                  </a:outerShdw>
                </a:effectLst>
                <a:latin typeface="Calibri" panose="020F0502020204030204" pitchFamily="34" charset="0"/>
              </a:rPr>
              <a:t>. </a:t>
            </a:r>
          </a:p>
        </p:txBody>
      </p:sp>
    </p:spTree>
    <p:extLst>
      <p:ext uri="{BB962C8B-B14F-4D97-AF65-F5344CB8AC3E}">
        <p14:creationId xmlns:p14="http://schemas.microsoft.com/office/powerpoint/2010/main" val="133368017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73C90-7388-275D-D665-AA7FC6128E4A}"/>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5429A3C6-1C11-2A2B-9638-31917F66868A}"/>
              </a:ext>
            </a:extLst>
          </p:cNvPr>
          <p:cNvSpPr>
            <a:spLocks noGrp="1"/>
          </p:cNvSpPr>
          <p:nvPr>
            <p:ph type="title"/>
          </p:nvPr>
        </p:nvSpPr>
        <p:spPr>
          <a:xfrm>
            <a:off x="609600" y="228600"/>
            <a:ext cx="10972800" cy="914400"/>
          </a:xfrm>
        </p:spPr>
        <p:txBody>
          <a:bodyPr/>
          <a:lstStyle/>
          <a:p>
            <a:pPr marL="514350" lvl="1" indent="-514350" algn="ctr">
              <a:spcBef>
                <a:spcPts val="0"/>
              </a:spcBef>
              <a:spcAft>
                <a:spcPts val="1800"/>
              </a:spcAft>
              <a:buClr>
                <a:srgbClr val="CC66FF"/>
              </a:buClr>
              <a:buSzPct val="100000"/>
              <a:buFont typeface="+mj-lt"/>
              <a:buAutoNum type="alphaUcPeriod" startAt="5"/>
              <a:defRPr/>
            </a:pPr>
            <a:r>
              <a:rPr lang="en-US" sz="4000" dirty="0">
                <a:effectLst>
                  <a:outerShdw blurRad="38100" dist="38100" dir="2700000" algn="tl">
                    <a:srgbClr val="000000">
                      <a:alpha val="43137"/>
                    </a:srgbClr>
                  </a:outerShdw>
                </a:effectLst>
                <a:latin typeface="Calibri" panose="020F0502020204030204" pitchFamily="34" charset="0"/>
                <a:ea typeface="+mj-ea"/>
                <a:cs typeface="+mj-cs"/>
              </a:rPr>
              <a:t>The Contrary Example of Christ’s Followers</a:t>
            </a:r>
          </a:p>
        </p:txBody>
      </p:sp>
      <p:sp>
        <p:nvSpPr>
          <p:cNvPr id="3" name="Content Placeholder 2">
            <a:extLst>
              <a:ext uri="{FF2B5EF4-FFF2-40B4-BE49-F238E27FC236}">
                <a16:creationId xmlns:a16="http://schemas.microsoft.com/office/drawing/2014/main" id="{B0599D5A-5DBC-2184-B627-CC5A3B6295D8}"/>
              </a:ext>
            </a:extLst>
          </p:cNvPr>
          <p:cNvSpPr>
            <a:spLocks noGrp="1"/>
          </p:cNvSpPr>
          <p:nvPr>
            <p:ph idx="1"/>
          </p:nvPr>
        </p:nvSpPr>
        <p:spPr>
          <a:xfrm>
            <a:off x="1953831" y="2057400"/>
            <a:ext cx="4599369" cy="2971800"/>
          </a:xfrm>
        </p:spPr>
        <p:txBody>
          <a:bodyPr/>
          <a:lstStyle/>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Acts 7:60</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Galatians 5:22</a:t>
            </a:r>
          </a:p>
          <a:p>
            <a:pPr marL="457200" lvl="1" indent="-457200">
              <a:spcBef>
                <a:spcPts val="0"/>
              </a:spcBef>
              <a:spcAft>
                <a:spcPts val="1800"/>
              </a:spcAft>
              <a:buClr>
                <a:srgbClr val="00CC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1 Corinthians 11:1</a:t>
            </a:r>
          </a:p>
        </p:txBody>
      </p:sp>
      <p:pic>
        <p:nvPicPr>
          <p:cNvPr id="5" name="Picture 2">
            <a:extLst>
              <a:ext uri="{FF2B5EF4-FFF2-40B4-BE49-F238E27FC236}">
                <a16:creationId xmlns:a16="http://schemas.microsoft.com/office/drawing/2014/main" id="{85CD5C37-0596-DF7E-D001-2FD57A70F7C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62800" y="1600200"/>
            <a:ext cx="307536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736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A5BDA-ED4C-2D7E-09CD-25F35216370E}"/>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8BA57C64-77DF-D147-7E6F-BE227CEE6AC7}"/>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CDCFF7A5-89B5-83AA-D849-EF9D971249DA}"/>
              </a:ext>
            </a:extLst>
          </p:cNvPr>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b="1" u="sng" dirty="0">
                <a:solidFill>
                  <a:srgbClr val="FFFFCC"/>
                </a:solidFill>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Conclusion</a:t>
            </a:r>
          </a:p>
        </p:txBody>
      </p:sp>
      <p:pic>
        <p:nvPicPr>
          <p:cNvPr id="5" name="Picture 2">
            <a:extLst>
              <a:ext uri="{FF2B5EF4-FFF2-40B4-BE49-F238E27FC236}">
                <a16:creationId xmlns:a16="http://schemas.microsoft.com/office/drawing/2014/main" id="{A23F57D4-FA81-08CB-77E0-801A75C21D1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708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565583" y="2628900"/>
            <a:ext cx="11016817" cy="1600200"/>
          </a:xfrm>
        </p:spPr>
        <p:txBody>
          <a:bodyPr anchor="t"/>
          <a:lstStyle/>
          <a:p>
            <a:pPr algn="just"/>
            <a:r>
              <a:rPr lang="en-US" sz="3600" dirty="0">
                <a:solidFill>
                  <a:schemeClr val="tx1"/>
                </a:solidFill>
                <a:effectLst>
                  <a:outerShdw blurRad="38100" dist="38100" dir="2700000" algn="tl">
                    <a:srgbClr val="000000">
                      <a:alpha val="43137"/>
                    </a:srgbClr>
                  </a:outerShdw>
                </a:effectLst>
              </a:rPr>
              <a:t>Calvin said of God, “for, (as he hates sin) he can only love those whom he justifies [i.e., the elect].”</a:t>
            </a:r>
            <a:endParaRPr lang="en-US" altLang="en-US" sz="36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5363" name="Rectangle 3"/>
          <p:cNvSpPr>
            <a:spLocks noGrp="1" noChangeArrowheads="1"/>
          </p:cNvSpPr>
          <p:nvPr>
            <p:ph type="subTitle" sz="quarter" idx="4294967295"/>
          </p:nvPr>
        </p:nvSpPr>
        <p:spPr>
          <a:xfrm>
            <a:off x="1943100" y="228600"/>
            <a:ext cx="8305800" cy="1295400"/>
          </a:xfrm>
        </p:spPr>
        <p:txBody>
          <a:bodyPr/>
          <a:lstStyle/>
          <a:p>
            <a:pPr marL="0" indent="0" algn="ctr" eaLnBrk="1" hangingPunct="1">
              <a:spcBef>
                <a:spcPts val="0"/>
              </a:spcBef>
              <a:spcAft>
                <a:spcPts val="600"/>
              </a:spcAft>
              <a:buNone/>
              <a:defRPr/>
            </a:pPr>
            <a:r>
              <a:rPr lang="en-US" sz="400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None/>
              <a:defRPr/>
            </a:pPr>
            <a:r>
              <a:rPr lang="en-US" sz="1600" dirty="0">
                <a:effectLst>
                  <a:outerShdw blurRad="38100" dist="38100" dir="2700000" algn="tl">
                    <a:srgbClr val="000000">
                      <a:alpha val="43137"/>
                    </a:srgbClr>
                  </a:outerShdw>
                </a:effectLst>
              </a:rPr>
              <a:t>John Calvin, </a:t>
            </a:r>
            <a:r>
              <a:rPr lang="en-US" sz="1600" i="1" dirty="0">
                <a:effectLst>
                  <a:outerShdw blurRad="38100" dist="38100" dir="2700000" algn="tl">
                    <a:srgbClr val="000000">
                      <a:alpha val="43137"/>
                    </a:srgbClr>
                  </a:outerShdw>
                </a:effectLst>
              </a:rPr>
              <a:t>Institutes of the Christian Religion</a:t>
            </a:r>
            <a:r>
              <a:rPr lang="en-US" sz="1600" dirty="0">
                <a:effectLst>
                  <a:outerShdw blurRad="38100" dist="38100" dir="2700000" algn="tl">
                    <a:srgbClr val="000000">
                      <a:alpha val="43137"/>
                    </a:srgbClr>
                  </a:outerShdw>
                </a:effectLst>
              </a:rPr>
              <a:t>, Vol. 3, Chapter xi, section 11.</a:t>
            </a:r>
            <a:br>
              <a:rPr lang="en-US" sz="1600" dirty="0">
                <a:effectLst>
                  <a:outerShdw blurRad="38100" dist="38100" dir="2700000" algn="tl">
                    <a:srgbClr val="000000">
                      <a:alpha val="43137"/>
                    </a:srgbClr>
                  </a:outerShdw>
                </a:effectLst>
              </a:rPr>
            </a:br>
            <a:endParaRPr lang="en-US" sz="16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C2581AF-49A8-4E33-A1F3-4845168BE1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583" y="152400"/>
            <a:ext cx="766734" cy="1097280"/>
          </a:xfrm>
          <a:prstGeom prst="rect">
            <a:avLst/>
          </a:prstGeom>
          <a:ln>
            <a:solidFill>
              <a:schemeClr val="tx1"/>
            </a:solidFill>
          </a:ln>
        </p:spPr>
      </p:pic>
    </p:spTree>
    <p:extLst>
      <p:ext uri="{BB962C8B-B14F-4D97-AF65-F5344CB8AC3E}">
        <p14:creationId xmlns:p14="http://schemas.microsoft.com/office/powerpoint/2010/main" val="241797189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6EB1D-8D4C-4733-91AF-0E5EC4A49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defTabSz="514350" eaLnBrk="0" hangingPunct="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3:16</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For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God so loved the world</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 that He gave His only begotten Son, that whoever believes in Him shall not perish, but have eternal life</a:t>
            </a:r>
            <a:r>
              <a:rPr lang="en-US" altLang="en-US" sz="3600" kern="0" dirty="0">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B2A3BEA0-6095-CA00-CBA8-9529F91DE799}"/>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rcRect l="15686" t="9479" r="15686" b="13813"/>
          <a:stretch/>
        </p:blipFill>
        <p:spPr>
          <a:xfrm>
            <a:off x="4704522" y="2514600"/>
            <a:ext cx="2782956" cy="2286000"/>
          </a:xfrm>
          <a:prstGeom prst="rect">
            <a:avLst/>
          </a:prstGeom>
          <a:ln w="38100">
            <a:solidFill>
              <a:schemeClr val="tx1"/>
            </a:solidFill>
          </a:ln>
        </p:spPr>
      </p:pic>
    </p:spTree>
    <p:extLst>
      <p:ext uri="{BB962C8B-B14F-4D97-AF65-F5344CB8AC3E}">
        <p14:creationId xmlns:p14="http://schemas.microsoft.com/office/powerpoint/2010/main" val="21655251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914400" y="228600"/>
            <a:ext cx="10363200" cy="914400"/>
          </a:xfrm>
        </p:spPr>
        <p:txBody>
          <a:bodyPr/>
          <a:lstStyle/>
          <a:p>
            <a:pPr marL="742950" lvl="1" indent="-742950" algn="ctr">
              <a:spcBef>
                <a:spcPts val="0"/>
              </a:spcBef>
              <a:spcAft>
                <a:spcPts val="1800"/>
              </a:spcAft>
              <a:buClr>
                <a:srgbClr val="CC66FF"/>
              </a:buClr>
              <a:buSzPct val="100000"/>
              <a:buFont typeface="+mj-lt"/>
              <a:buAutoNum type="alphaUcPeriod" startAt="6"/>
              <a:defRPr/>
            </a:pPr>
            <a:r>
              <a:rPr lang="en-US" sz="4000" dirty="0">
                <a:effectLst>
                  <a:outerShdw blurRad="38100" dist="38100" dir="2700000" algn="tl">
                    <a:srgbClr val="000000">
                      <a:alpha val="43137"/>
                    </a:srgbClr>
                  </a:outerShdw>
                </a:effectLst>
                <a:latin typeface="Calibri" panose="020F0502020204030204" pitchFamily="34" charset="0"/>
                <a:ea typeface="+mj-ea"/>
                <a:cs typeface="+mj-cs"/>
              </a:rPr>
              <a:t>Lack of Love Implications</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09600" y="1143000"/>
            <a:ext cx="10972800" cy="5105400"/>
          </a:xfrm>
        </p:spPr>
        <p:txBody>
          <a:bodyPr/>
          <a:lstStyle/>
          <a:p>
            <a:pPr marL="0" indent="0" algn="just">
              <a:buNone/>
            </a:pPr>
            <a:r>
              <a:rPr lang="en-US" sz="2600" dirty="0">
                <a:effectLst/>
              </a:rPr>
              <a:t>“The primary teaching in Calvinism is the teaching on ‘election’ in that the majority of people God created, He did not elect to save nor did He love them. In fact, He hated them from before they were even born. Under the Calvinist view of election, wherein God does not love every human being or desires that each one come to faith and be saved, it makes sense that John Calvin did not have God’s love toward those he saw as his unsaved fellow man. After all, if God does not even love them, why should he? It is this reasoning that would have made it easy for Calvin to justify the torture and murder of people whom he believed, in his own estimation, to be heretics. But the Bible says that God is love. And He is righteous, true, faithful, and just. Such are fruits of the Spirit as described in Galatians 5:22, and love is the first one mentioned. It is hard not to believe that John Calvin was under the influence of some other spirit than the Holy Spirit.” </a:t>
            </a:r>
          </a:p>
        </p:txBody>
      </p:sp>
      <p:sp>
        <p:nvSpPr>
          <p:cNvPr id="4" name="TextBox 3">
            <a:extLst>
              <a:ext uri="{FF2B5EF4-FFF2-40B4-BE49-F238E27FC236}">
                <a16:creationId xmlns:a16="http://schemas.microsoft.com/office/drawing/2014/main" id="{7DAA45AA-E297-4E3F-AA25-FDEFDE9A0D88}"/>
              </a:ext>
            </a:extLst>
          </p:cNvPr>
          <p:cNvSpPr txBox="1"/>
          <p:nvPr/>
        </p:nvSpPr>
        <p:spPr>
          <a:xfrm>
            <a:off x="609600" y="6400800"/>
            <a:ext cx="1097280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Bob Kirkland, </a:t>
            </a:r>
            <a:r>
              <a:rPr lang="en-US" sz="1400" i="1" dirty="0">
                <a:latin typeface="Calibri" panose="020F0502020204030204" pitchFamily="34" charset="0"/>
                <a:cs typeface="Calibri" panose="020F0502020204030204" pitchFamily="34" charset="0"/>
              </a:rPr>
              <a:t>Calvinism: None Dare Call It Heresy; Spotlight on the Life and Teachings of John Calvin</a:t>
            </a:r>
            <a:r>
              <a:rPr lang="en-US" sz="1400" dirty="0">
                <a:latin typeface="Calibri" panose="020F0502020204030204" pitchFamily="34" charset="0"/>
                <a:cs typeface="Calibri" panose="020F0502020204030204" pitchFamily="34" charset="0"/>
              </a:rPr>
              <a:t> (Eureka, MT: Lighthouse Trails, 2018), 23-24.</a:t>
            </a:r>
          </a:p>
        </p:txBody>
      </p:sp>
    </p:spTree>
    <p:extLst>
      <p:ext uri="{BB962C8B-B14F-4D97-AF65-F5344CB8AC3E}">
        <p14:creationId xmlns:p14="http://schemas.microsoft.com/office/powerpoint/2010/main" val="190492827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7B7AF-536F-B001-BE89-A9D2C7E1ACF7}"/>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4428BF41-41B9-E34D-69B6-8EAF5AB2F9DB}"/>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88ED76F5-1156-0F7C-E7F0-EB98B80A68F7}"/>
              </a:ext>
            </a:extLst>
          </p:cNvPr>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b="1" u="sng" dirty="0">
                <a:solidFill>
                  <a:srgbClr val="FFFFCC"/>
                </a:solidFill>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Conclusion</a:t>
            </a:r>
          </a:p>
        </p:txBody>
      </p:sp>
      <p:pic>
        <p:nvPicPr>
          <p:cNvPr id="5" name="Picture 2">
            <a:extLst>
              <a:ext uri="{FF2B5EF4-FFF2-40B4-BE49-F238E27FC236}">
                <a16:creationId xmlns:a16="http://schemas.microsoft.com/office/drawing/2014/main" id="{DA6FD507-7F5E-6620-1EEE-CC95D8A00D1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194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914400" y="228600"/>
            <a:ext cx="10363200" cy="914400"/>
          </a:xfrm>
        </p:spPr>
        <p:txBody>
          <a:bodyPr/>
          <a:lstStyle/>
          <a:p>
            <a:pPr marL="742950" lvl="1" indent="-742950" algn="ctr">
              <a:spcBef>
                <a:spcPts val="0"/>
              </a:spcBef>
              <a:spcAft>
                <a:spcPts val="1800"/>
              </a:spcAft>
              <a:buClr>
                <a:srgbClr val="CC66FF"/>
              </a:buClr>
              <a:buSzPct val="100000"/>
              <a:buFont typeface="+mj-lt"/>
              <a:buAutoNum type="alphaUcPeriod" startAt="7"/>
              <a:defRPr/>
            </a:pPr>
            <a:r>
              <a:rPr lang="en-US" sz="4000" dirty="0">
                <a:effectLst>
                  <a:outerShdw blurRad="38100" dist="38100" dir="2700000" algn="tl">
                    <a:srgbClr val="000000">
                      <a:alpha val="43137"/>
                    </a:srgbClr>
                  </a:outerShdw>
                </a:effectLst>
                <a:latin typeface="Calibri" panose="020F0502020204030204" pitchFamily="34" charset="0"/>
                <a:ea typeface="+mj-ea"/>
                <a:cs typeface="+mj-cs"/>
              </a:rPr>
              <a:t>Lack of Love in Calvin’s Writings</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1524000" y="2400300"/>
            <a:ext cx="9144000" cy="2057400"/>
          </a:xfrm>
        </p:spPr>
        <p:txBody>
          <a:bodyPr/>
          <a:lstStyle/>
          <a:p>
            <a:pPr marL="0" indent="0" algn="just">
              <a:spcBef>
                <a:spcPts val="0"/>
              </a:spcBef>
              <a:buNone/>
            </a:pPr>
            <a:r>
              <a:rPr lang="en-US" sz="3600" dirty="0">
                <a:effectLst>
                  <a:outerShdw blurRad="38100" dist="38100" dir="2700000" algn="tl">
                    <a:srgbClr val="000000">
                      <a:alpha val="43137"/>
                    </a:srgbClr>
                  </a:outerShdw>
                </a:effectLst>
              </a:rPr>
              <a:t>“You will have to look long and hard to find anything in Calvin’s writings about love. It is certainly not obvious in his manner of life.” </a:t>
            </a:r>
          </a:p>
        </p:txBody>
      </p:sp>
      <p:sp>
        <p:nvSpPr>
          <p:cNvPr id="4" name="TextBox 3">
            <a:extLst>
              <a:ext uri="{FF2B5EF4-FFF2-40B4-BE49-F238E27FC236}">
                <a16:creationId xmlns:a16="http://schemas.microsoft.com/office/drawing/2014/main" id="{7DAA45AA-E297-4E3F-AA25-FDEFDE9A0D88}"/>
              </a:ext>
            </a:extLst>
          </p:cNvPr>
          <p:cNvSpPr txBox="1"/>
          <p:nvPr/>
        </p:nvSpPr>
        <p:spPr>
          <a:xfrm>
            <a:off x="609600" y="6400800"/>
            <a:ext cx="10972800" cy="307777"/>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Bob Kirkland,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Calvinism: None Dare Call It Heresy; Spotlight on the Life and Teachings of John Calvin</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(Eureka, MT: Lighthouse Trails, 2018), 24.</a:t>
            </a:r>
          </a:p>
        </p:txBody>
      </p:sp>
    </p:spTree>
    <p:extLst>
      <p:ext uri="{BB962C8B-B14F-4D97-AF65-F5344CB8AC3E}">
        <p14:creationId xmlns:p14="http://schemas.microsoft.com/office/powerpoint/2010/main" val="126177208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1524000" y="0"/>
            <a:ext cx="91440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a:spcBef>
                <a:spcPts val="0"/>
              </a:spcBef>
              <a:spcAft>
                <a:spcPts val="900"/>
              </a:spcAft>
              <a:buNone/>
              <a:defRPr/>
            </a:pPr>
            <a:r>
              <a:rPr lang="en-US" sz="4000" dirty="0">
                <a:solidFill>
                  <a:schemeClr val="tx2"/>
                </a:solidFill>
                <a:ea typeface="+mj-ea"/>
                <a:cs typeface="Calibri" panose="020F0502020204030204" pitchFamily="34" charset="0"/>
              </a:rPr>
              <a:t>1 John 4:8</a:t>
            </a:r>
          </a:p>
          <a:p>
            <a:pPr marL="0" indent="0" algn="just">
              <a:spcBef>
                <a:spcPts val="0"/>
              </a:spcBef>
              <a:buClr>
                <a:srgbClr val="00FFFF"/>
              </a:buClr>
              <a:buNone/>
              <a:defRPr/>
            </a:pPr>
            <a:r>
              <a:rPr lang="en-US" sz="3600" kern="0" dirty="0">
                <a:solidFill>
                  <a:srgbClr val="FFFFFF"/>
                </a:solidFill>
                <a:effectLst>
                  <a:outerShdw blurRad="38100" dist="38100" dir="2700000" algn="tl">
                    <a:srgbClr val="000000">
                      <a:alpha val="43137"/>
                    </a:srgbClr>
                  </a:outerShdw>
                </a:effectLst>
              </a:rPr>
              <a:t>“</a:t>
            </a:r>
            <a:r>
              <a:rPr lang="en-US" sz="3600" dirty="0">
                <a:effectLst/>
              </a:rPr>
              <a:t>The one who does not love does not know God, for </a:t>
            </a:r>
            <a:r>
              <a:rPr lang="en-US" sz="3600" b="1" u="sng" dirty="0">
                <a:solidFill>
                  <a:srgbClr val="FFFFCC"/>
                </a:solidFill>
                <a:effectLst/>
              </a:rPr>
              <a:t>God is love</a:t>
            </a:r>
            <a:r>
              <a:rPr lang="en-US" sz="3600" cap="small" dirty="0">
                <a:effectLst/>
              </a:rPr>
              <a:t>.”</a:t>
            </a:r>
          </a:p>
        </p:txBody>
      </p:sp>
      <p:pic>
        <p:nvPicPr>
          <p:cNvPr id="2" name="Picture 1">
            <a:extLst>
              <a:ext uri="{FF2B5EF4-FFF2-40B4-BE49-F238E27FC236}">
                <a16:creationId xmlns:a16="http://schemas.microsoft.com/office/drawing/2014/main" id="{EB6683DB-B810-436D-805C-27F436203D7A}"/>
              </a:ext>
            </a:extLst>
          </p:cNvPr>
          <p:cNvPicPr>
            <a:picLocks noChangeAspect="1"/>
          </p:cNvPicPr>
          <p:nvPr/>
        </p:nvPicPr>
        <p:blipFill>
          <a:blip r:embed="rId3"/>
          <a:stretch>
            <a:fillRect/>
          </a:stretch>
        </p:blipFill>
        <p:spPr>
          <a:xfrm>
            <a:off x="4426903" y="1981200"/>
            <a:ext cx="3338195" cy="3200400"/>
          </a:xfrm>
          <a:prstGeom prst="rect">
            <a:avLst/>
          </a:prstGeom>
        </p:spPr>
      </p:pic>
    </p:spTree>
    <p:extLst>
      <p:ext uri="{BB962C8B-B14F-4D97-AF65-F5344CB8AC3E}">
        <p14:creationId xmlns:p14="http://schemas.microsoft.com/office/powerpoint/2010/main" val="219028213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a:spcBef>
                <a:spcPts val="0"/>
              </a:spcBef>
              <a:spcAft>
                <a:spcPts val="900"/>
              </a:spcAft>
              <a:buNone/>
              <a:defRPr/>
            </a:pPr>
            <a:r>
              <a:rPr lang="en-US" sz="4000" dirty="0">
                <a:solidFill>
                  <a:schemeClr val="tx2"/>
                </a:solidFill>
                <a:ea typeface="+mj-ea"/>
                <a:cs typeface="Calibri" panose="020F0502020204030204" pitchFamily="34" charset="0"/>
              </a:rPr>
              <a:t>1 Timothy 1:5</a:t>
            </a:r>
          </a:p>
          <a:p>
            <a:pPr marL="0" indent="0" algn="just">
              <a:spcBef>
                <a:spcPts val="0"/>
              </a:spcBef>
              <a:buClr>
                <a:srgbClr val="00FFFF"/>
              </a:buClr>
              <a:buNone/>
              <a:defRPr/>
            </a:pPr>
            <a:r>
              <a:rPr lang="en-US" sz="3600" kern="0" dirty="0">
                <a:solidFill>
                  <a:srgbClr val="FFFFFF"/>
                </a:solidFill>
                <a:effectLst>
                  <a:outerShdw blurRad="38100" dist="38100" dir="2700000" algn="tl">
                    <a:srgbClr val="000000">
                      <a:alpha val="43137"/>
                    </a:srgbClr>
                  </a:outerShdw>
                </a:effectLst>
              </a:rPr>
              <a:t>“</a:t>
            </a:r>
            <a:r>
              <a:rPr lang="en-US" sz="3600" b="0" i="0" u="none" strike="noStrike" dirty="0">
                <a:effectLst/>
              </a:rPr>
              <a:t>But the goal of our instruction is </a:t>
            </a:r>
            <a:r>
              <a:rPr lang="en-US" sz="3600" b="1" i="0" u="sng" strike="noStrike" dirty="0">
                <a:solidFill>
                  <a:srgbClr val="FFFFCC"/>
                </a:solidFill>
                <a:effectLst/>
              </a:rPr>
              <a:t>love</a:t>
            </a:r>
            <a:r>
              <a:rPr lang="en-US" sz="3600" b="0" i="0" u="none" strike="noStrike" dirty="0">
                <a:effectLst/>
              </a:rPr>
              <a:t> from a pure heart and a good conscience and a sincere faith</a:t>
            </a:r>
            <a:r>
              <a:rPr lang="en-US" sz="3600" cap="small" dirty="0">
                <a:effectLst/>
              </a:rPr>
              <a:t>.”</a:t>
            </a:r>
          </a:p>
        </p:txBody>
      </p:sp>
      <p:pic>
        <p:nvPicPr>
          <p:cNvPr id="3" name="Picture 2">
            <a:extLst>
              <a:ext uri="{FF2B5EF4-FFF2-40B4-BE49-F238E27FC236}">
                <a16:creationId xmlns:a16="http://schemas.microsoft.com/office/drawing/2014/main" id="{C72F6422-2DCD-AF92-5C0E-FEF7B6EB2EE1}"/>
              </a:ext>
            </a:extLst>
          </p:cNvPr>
          <p:cNvPicPr>
            <a:picLocks noChangeAspect="1"/>
          </p:cNvPicPr>
          <p:nvPr/>
        </p:nvPicPr>
        <p:blipFill>
          <a:blip r:embed="rId3"/>
          <a:stretch>
            <a:fillRect/>
          </a:stretch>
        </p:blipFill>
        <p:spPr>
          <a:xfrm>
            <a:off x="4426903" y="1981200"/>
            <a:ext cx="3338195" cy="3200400"/>
          </a:xfrm>
          <a:prstGeom prst="rect">
            <a:avLst/>
          </a:prstGeom>
        </p:spPr>
      </p:pic>
    </p:spTree>
    <p:extLst>
      <p:ext uri="{BB962C8B-B14F-4D97-AF65-F5344CB8AC3E}">
        <p14:creationId xmlns:p14="http://schemas.microsoft.com/office/powerpoint/2010/main" val="40492952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6461E-358F-3041-0A85-B8D5CB4E70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27E023AF-6D75-D8D1-DCC9-CE097F9B32FD}"/>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F1C25E7C-E1F0-AAC8-BB4C-4A633EC3E394}"/>
              </a:ext>
            </a:extLst>
          </p:cNvPr>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b="1" u="sng" dirty="0">
                <a:solidFill>
                  <a:srgbClr val="FFFFCC"/>
                </a:solidFill>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Conclusion</a:t>
            </a:r>
          </a:p>
        </p:txBody>
      </p:sp>
      <p:pic>
        <p:nvPicPr>
          <p:cNvPr id="5" name="Picture 2">
            <a:extLst>
              <a:ext uri="{FF2B5EF4-FFF2-40B4-BE49-F238E27FC236}">
                <a16:creationId xmlns:a16="http://schemas.microsoft.com/office/drawing/2014/main" id="{F6FF5792-938B-2DF6-590F-0219EA26B03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547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CBF3B92D-D62A-FF38-8318-27C00EF88E21}"/>
              </a:ext>
            </a:extLst>
          </p:cNvPr>
          <p:cNvSpPr>
            <a:spLocks noGrp="1"/>
          </p:cNvSpPr>
          <p:nvPr>
            <p:ph type="title"/>
          </p:nvPr>
        </p:nvSpPr>
        <p:spPr>
          <a:xfrm>
            <a:off x="2667000" y="228600"/>
            <a:ext cx="6858000" cy="990600"/>
          </a:xfrm>
        </p:spPr>
        <p:txBody>
          <a:bodyPr/>
          <a:lstStyle/>
          <a:p>
            <a:pPr algn="ctr"/>
            <a:r>
              <a:rPr lang="en-US" altLang="en-US" sz="4000" dirty="0">
                <a:latin typeface="Calibri" panose="020F0502020204030204" pitchFamily="34" charset="0"/>
                <a:cs typeface="Calibri" panose="020F0502020204030204" pitchFamily="34" charset="0"/>
              </a:rPr>
              <a:t>Declaration of Independence</a:t>
            </a:r>
          </a:p>
        </p:txBody>
      </p:sp>
      <p:sp>
        <p:nvSpPr>
          <p:cNvPr id="3" name="Content Placeholder 2">
            <a:extLst>
              <a:ext uri="{FF2B5EF4-FFF2-40B4-BE49-F238E27FC236}">
                <a16:creationId xmlns:a16="http://schemas.microsoft.com/office/drawing/2014/main" id="{2EBF575F-8A31-ED5C-C297-CCA9A0F3B7EC}"/>
              </a:ext>
            </a:extLst>
          </p:cNvPr>
          <p:cNvSpPr>
            <a:spLocks noGrp="1"/>
          </p:cNvSpPr>
          <p:nvPr>
            <p:ph idx="1"/>
          </p:nvPr>
        </p:nvSpPr>
        <p:spPr>
          <a:xfrm>
            <a:off x="609600" y="1600200"/>
            <a:ext cx="10972800" cy="4724400"/>
          </a:xfrm>
        </p:spPr>
        <p:txBody>
          <a:bodyPr rtlCol="0">
            <a:noAutofit/>
          </a:bodyPr>
          <a:lstStyle/>
          <a:p>
            <a:pPr marL="801688" indent="-801688" fontAlgn="auto">
              <a:spcBef>
                <a:spcPts val="1200"/>
              </a:spcBef>
              <a:spcAft>
                <a:spcPts val="1200"/>
              </a:spcAft>
              <a:buClr>
                <a:schemeClr val="tx1">
                  <a:shade val="95000"/>
                </a:schemeClr>
              </a:buClr>
              <a:buSzPct val="200000"/>
              <a:buBlip>
                <a:blip r:embed="rId2"/>
              </a:buBlip>
              <a:defRPr/>
            </a:pPr>
            <a:r>
              <a:rPr lang="en-US" sz="2800" dirty="0">
                <a:latin typeface="Calibri" pitchFamily="34" charset="0"/>
                <a:cs typeface="Calibri" pitchFamily="34" charset="0"/>
              </a:rPr>
              <a:t>“the Laws of Nature and of Nature’s </a:t>
            </a:r>
            <a:r>
              <a:rPr lang="en-US" sz="2800" b="1" u="sng" kern="1200" dirty="0">
                <a:solidFill>
                  <a:srgbClr val="FFFFCC"/>
                </a:solidFill>
                <a:effectLst>
                  <a:outerShdw blurRad="38100" dist="38100" dir="2700000" algn="tl">
                    <a:srgbClr val="000000">
                      <a:alpha val="43137"/>
                    </a:srgbClr>
                  </a:outerShdw>
                </a:effectLst>
                <a:cs typeface="Calibri" panose="020F0502020204030204" pitchFamily="34" charset="0"/>
              </a:rPr>
              <a:t>God</a:t>
            </a:r>
            <a:r>
              <a:rPr lang="en-US" sz="2800" dirty="0">
                <a:latin typeface="Calibri" pitchFamily="34" charset="0"/>
                <a:cs typeface="Calibri" pitchFamily="34" charset="0"/>
              </a:rPr>
              <a:t>,” </a:t>
            </a:r>
          </a:p>
          <a:p>
            <a:pPr marL="801688" indent="-801688" fontAlgn="auto">
              <a:spcBef>
                <a:spcPts val="1200"/>
              </a:spcBef>
              <a:spcAft>
                <a:spcPts val="1200"/>
              </a:spcAft>
              <a:buClr>
                <a:schemeClr val="tx1">
                  <a:shade val="95000"/>
                </a:schemeClr>
              </a:buClr>
              <a:buSzPct val="200000"/>
              <a:buBlip>
                <a:blip r:embed="rId2"/>
              </a:buBlip>
              <a:defRPr/>
            </a:pPr>
            <a:r>
              <a:rPr lang="en-US" sz="2800" dirty="0">
                <a:latin typeface="Calibri" pitchFamily="34" charset="0"/>
                <a:cs typeface="Calibri" pitchFamily="34" charset="0"/>
              </a:rPr>
              <a:t>“we hold these truths to be self evident, that all men are </a:t>
            </a:r>
            <a:r>
              <a:rPr lang="en-US" sz="2800" b="1" u="sng" kern="1200" dirty="0">
                <a:solidFill>
                  <a:srgbClr val="FFFFCC"/>
                </a:solidFill>
                <a:effectLst>
                  <a:outerShdw blurRad="38100" dist="38100" dir="2700000" algn="tl">
                    <a:srgbClr val="000000">
                      <a:alpha val="43137"/>
                    </a:srgbClr>
                  </a:outerShdw>
                </a:effectLst>
                <a:cs typeface="Calibri" panose="020F0502020204030204" pitchFamily="34" charset="0"/>
              </a:rPr>
              <a:t>created</a:t>
            </a:r>
            <a:r>
              <a:rPr lang="en-US" sz="2800" dirty="0">
                <a:latin typeface="Calibri" pitchFamily="34" charset="0"/>
                <a:cs typeface="Calibri" pitchFamily="34" charset="0"/>
              </a:rPr>
              <a:t> equal,” </a:t>
            </a:r>
          </a:p>
          <a:p>
            <a:pPr marL="801688" indent="-801688" fontAlgn="auto">
              <a:spcBef>
                <a:spcPts val="1200"/>
              </a:spcBef>
              <a:spcAft>
                <a:spcPts val="1200"/>
              </a:spcAft>
              <a:buClr>
                <a:schemeClr val="tx1">
                  <a:shade val="95000"/>
                </a:schemeClr>
              </a:buClr>
              <a:buSzPct val="200000"/>
              <a:buBlip>
                <a:blip r:embed="rId2"/>
              </a:buBlip>
              <a:defRPr/>
            </a:pPr>
            <a:r>
              <a:rPr lang="en-US" sz="2800" dirty="0">
                <a:latin typeface="Calibri" pitchFamily="34" charset="0"/>
                <a:cs typeface="Calibri" pitchFamily="34" charset="0"/>
              </a:rPr>
              <a:t>“they are endowed by their </a:t>
            </a:r>
            <a:r>
              <a:rPr lang="en-US" sz="2800" b="1" u="sng" kern="1200" dirty="0">
                <a:solidFill>
                  <a:srgbClr val="FFFFCC"/>
                </a:solidFill>
                <a:effectLst>
                  <a:outerShdw blurRad="38100" dist="38100" dir="2700000" algn="tl">
                    <a:srgbClr val="000000">
                      <a:alpha val="43137"/>
                    </a:srgbClr>
                  </a:outerShdw>
                </a:effectLst>
                <a:cs typeface="Calibri" panose="020F0502020204030204" pitchFamily="34" charset="0"/>
              </a:rPr>
              <a:t>Creator</a:t>
            </a:r>
            <a:r>
              <a:rPr lang="en-US" sz="2800" dirty="0">
                <a:latin typeface="Calibri" pitchFamily="34" charset="0"/>
                <a:cs typeface="Calibri" pitchFamily="34" charset="0"/>
              </a:rPr>
              <a:t> with certain unalienable Rights,” </a:t>
            </a:r>
          </a:p>
          <a:p>
            <a:pPr marL="801688" indent="-801688" fontAlgn="auto">
              <a:spcBef>
                <a:spcPts val="1200"/>
              </a:spcBef>
              <a:spcAft>
                <a:spcPts val="1200"/>
              </a:spcAft>
              <a:buClr>
                <a:schemeClr val="tx1">
                  <a:shade val="95000"/>
                </a:schemeClr>
              </a:buClr>
              <a:buSzPct val="200000"/>
              <a:buBlip>
                <a:blip r:embed="rId2"/>
              </a:buBlip>
              <a:defRPr/>
            </a:pPr>
            <a:r>
              <a:rPr lang="en-US" sz="2800" dirty="0">
                <a:latin typeface="Calibri" pitchFamily="34" charset="0"/>
                <a:cs typeface="Calibri" pitchFamily="34" charset="0"/>
              </a:rPr>
              <a:t>“appealing to the </a:t>
            </a:r>
            <a:r>
              <a:rPr lang="en-US" sz="2800" b="1" u="sng" kern="1200" dirty="0">
                <a:solidFill>
                  <a:srgbClr val="FFFFCC"/>
                </a:solidFill>
                <a:effectLst>
                  <a:outerShdw blurRad="38100" dist="38100" dir="2700000" algn="tl">
                    <a:srgbClr val="000000">
                      <a:alpha val="43137"/>
                    </a:srgbClr>
                  </a:outerShdw>
                </a:effectLst>
                <a:cs typeface="Calibri" panose="020F0502020204030204" pitchFamily="34" charset="0"/>
              </a:rPr>
              <a:t>Supreme Judge of the world</a:t>
            </a:r>
            <a:r>
              <a:rPr lang="en-US" sz="2800" dirty="0">
                <a:latin typeface="Calibri" pitchFamily="34" charset="0"/>
                <a:cs typeface="Calibri" pitchFamily="34" charset="0"/>
              </a:rPr>
              <a:t> for the rectitude of our intentions,”</a:t>
            </a:r>
          </a:p>
          <a:p>
            <a:pPr marL="801688" indent="-801688" fontAlgn="auto">
              <a:spcBef>
                <a:spcPts val="1200"/>
              </a:spcBef>
              <a:spcAft>
                <a:spcPts val="1200"/>
              </a:spcAft>
              <a:buClr>
                <a:schemeClr val="tx1">
                  <a:shade val="95000"/>
                </a:schemeClr>
              </a:buClr>
              <a:buSzPct val="200000"/>
              <a:buBlip>
                <a:blip r:embed="rId2"/>
              </a:buBlip>
              <a:defRPr/>
            </a:pPr>
            <a:r>
              <a:rPr lang="en-US" sz="2800" dirty="0">
                <a:latin typeface="Calibri" pitchFamily="34" charset="0"/>
                <a:cs typeface="Calibri" pitchFamily="34" charset="0"/>
              </a:rPr>
              <a:t>“with firm reliance on the protection of </a:t>
            </a:r>
            <a:r>
              <a:rPr lang="en-US" sz="2800" b="1" u="sng" kern="1200" dirty="0">
                <a:solidFill>
                  <a:srgbClr val="FFFFCC"/>
                </a:solidFill>
                <a:effectLst>
                  <a:outerShdw blurRad="38100" dist="38100" dir="2700000" algn="tl">
                    <a:srgbClr val="000000">
                      <a:alpha val="43137"/>
                    </a:srgbClr>
                  </a:outerShdw>
                </a:effectLst>
                <a:cs typeface="Calibri" panose="020F0502020204030204" pitchFamily="34" charset="0"/>
              </a:rPr>
              <a:t>Divine</a:t>
            </a:r>
            <a:r>
              <a:rPr lang="en-US" sz="2800" dirty="0">
                <a:latin typeface="Calibri" pitchFamily="34" charset="0"/>
                <a:cs typeface="Calibri" pitchFamily="34" charset="0"/>
              </a:rPr>
              <a:t> Providence.”</a:t>
            </a:r>
          </a:p>
        </p:txBody>
      </p:sp>
      <p:sp>
        <p:nvSpPr>
          <p:cNvPr id="62468" name="TextBox 3">
            <a:extLst>
              <a:ext uri="{FF2B5EF4-FFF2-40B4-BE49-F238E27FC236}">
                <a16:creationId xmlns:a16="http://schemas.microsoft.com/office/drawing/2014/main" id="{ACF980BE-533B-8B9F-4225-BF22881E82E0}"/>
              </a:ext>
            </a:extLst>
          </p:cNvPr>
          <p:cNvSpPr txBox="1">
            <a:spLocks noChangeArrowheads="1"/>
          </p:cNvSpPr>
          <p:nvPr/>
        </p:nvSpPr>
        <p:spPr bwMode="auto">
          <a:xfrm>
            <a:off x="4953000" y="6550026"/>
            <a:ext cx="487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ts val="1800"/>
              </a:spcBef>
            </a:pPr>
            <a:r>
              <a:rPr lang="en-US" altLang="en-US" sz="1400" b="1" i="1">
                <a:solidFill>
                  <a:schemeClr val="bg2"/>
                </a:solidFill>
                <a:latin typeface="Calibri" panose="020F0502020204030204" pitchFamily="34" charset="0"/>
              </a:rPr>
              <a:t>Church of the Holy Trinity v. U.S</a:t>
            </a:r>
            <a:r>
              <a:rPr lang="en-US" altLang="en-US" sz="1400" b="1">
                <a:solidFill>
                  <a:schemeClr val="bg2"/>
                </a:solidFill>
                <a:latin typeface="Calibri" panose="020F0502020204030204" pitchFamily="34" charset="0"/>
              </a:rPr>
              <a:t>., 143 U.S. 457, 467-68 (1892)</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609600" y="1143000"/>
            <a:ext cx="10972800" cy="4031873"/>
          </a:xfrm>
          <a:prstGeom prst="rect">
            <a:avLst/>
          </a:prstGeom>
          <a:noFill/>
          <a:ln w="9525">
            <a:noFill/>
            <a:miter lim="800000"/>
            <a:headEnd/>
            <a:tailEnd/>
          </a:ln>
        </p:spPr>
        <p:txBody>
          <a:bodyPr wrap="square">
            <a:spAutoFit/>
          </a:bodyPr>
          <a:lstStyle/>
          <a:p>
            <a:pPr algn="just"/>
            <a:r>
              <a:rPr lang="en-US" sz="3200" dirty="0">
                <a:latin typeface="Calibri" panose="020F0502020204030204" pitchFamily="34" charset="0"/>
                <a:cs typeface="Calibri" panose="020F0502020204030204" pitchFamily="34" charset="0"/>
              </a:rPr>
              <a:t>"I can never join Calvin in addressing his god. He was indeed an Atheist, which I can never be; or rather his religion was </a:t>
            </a:r>
            <a:r>
              <a:rPr lang="en-US" sz="3200" dirty="0" err="1">
                <a:latin typeface="Calibri" panose="020F0502020204030204" pitchFamily="34" charset="0"/>
                <a:cs typeface="Calibri" panose="020F0502020204030204" pitchFamily="34" charset="0"/>
              </a:rPr>
              <a:t>Daemonism</a:t>
            </a:r>
            <a:r>
              <a:rPr lang="en-US" sz="3200" dirty="0">
                <a:latin typeface="Calibri" panose="020F0502020204030204" pitchFamily="34" charset="0"/>
                <a:cs typeface="Calibri" panose="020F0502020204030204" pitchFamily="34" charset="0"/>
              </a:rPr>
              <a:t>. If ever man worshipped a false god, he did. The being described in his 5 points is not the god whom you and I acknowledge and adore, the Creator and benevolent and governor of the world, but a daemon of malignant spirit. It would be more pardonable to believe in no god at all, than to blaspheme him by the atrocious attributes of Calvin.”</a:t>
            </a:r>
          </a:p>
        </p:txBody>
      </p:sp>
      <p:sp>
        <p:nvSpPr>
          <p:cNvPr id="55299" name="TextBox 4"/>
          <p:cNvSpPr txBox="1">
            <a:spLocks noChangeArrowheads="1"/>
          </p:cNvSpPr>
          <p:nvPr/>
        </p:nvSpPr>
        <p:spPr bwMode="auto">
          <a:xfrm>
            <a:off x="1752600" y="6444734"/>
            <a:ext cx="86868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cs typeface="Calibri" panose="020F0502020204030204" pitchFamily="34" charset="0"/>
              </a:rPr>
              <a:t>Jefferson, Letter to John Adams, April 11, 1823</a:t>
            </a:r>
          </a:p>
        </p:txBody>
      </p:sp>
      <p:sp>
        <p:nvSpPr>
          <p:cNvPr id="55300" name="Title 5"/>
          <p:cNvSpPr>
            <a:spLocks noGrp="1"/>
          </p:cNvSpPr>
          <p:nvPr>
            <p:ph type="ctrTitle" sz="quarter" idx="4294967295"/>
          </p:nvPr>
        </p:nvSpPr>
        <p:spPr>
          <a:xfrm>
            <a:off x="4267200" y="228601"/>
            <a:ext cx="3657600" cy="694267"/>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Thomas Jefferson</a:t>
            </a:r>
          </a:p>
        </p:txBody>
      </p:sp>
      <p:pic>
        <p:nvPicPr>
          <p:cNvPr id="55302" name="Picture 4" descr="http://upload.wikimedia.org/wikipedia/commons/1/1e/Thomas_Jefferson_by_Rembrandt_Peale,_18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199"/>
            <a:ext cx="767663" cy="9144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609600" y="1143000"/>
            <a:ext cx="10972800" cy="4524315"/>
          </a:xfrm>
          <a:prstGeom prst="rect">
            <a:avLst/>
          </a:prstGeom>
          <a:noFill/>
          <a:ln w="9525">
            <a:noFill/>
            <a:miter lim="800000"/>
            <a:headEnd/>
            <a:tailEnd/>
          </a:ln>
        </p:spPr>
        <p:txBody>
          <a:bodyPr wrap="square">
            <a:spAutoFit/>
          </a:bodyPr>
          <a:lstStyle/>
          <a:p>
            <a:pPr algn="just"/>
            <a:r>
              <a:rPr lang="en-US" sz="3200" dirty="0">
                <a:latin typeface="Calibri" panose="020F0502020204030204" pitchFamily="34" charset="0"/>
                <a:cs typeface="Calibri" panose="020F0502020204030204" pitchFamily="34" charset="0"/>
              </a:rPr>
              <a:t>"The Presbyterian clergy are loudest, the most intolerant of all sects, the most tyrannical, and ambitious; ready at the word of the lawgiver, if such a word could be now obtained, to put the torch to the pile, and to rekindle in this virgin hemisphere, the flames in which their oracle Calvin consumed the poor Servetus, because he could not find in his Euclid the proposition which has demonstrated that three are one, and one is three, nor subscribe to that of Calvin that magistrates have a right to exterminate all heretics to Calvinistic creed.”</a:t>
            </a:r>
          </a:p>
        </p:txBody>
      </p:sp>
      <p:sp>
        <p:nvSpPr>
          <p:cNvPr id="55299" name="TextBox 4"/>
          <p:cNvSpPr txBox="1">
            <a:spLocks noChangeArrowheads="1"/>
          </p:cNvSpPr>
          <p:nvPr/>
        </p:nvSpPr>
        <p:spPr bwMode="auto">
          <a:xfrm>
            <a:off x="1752600" y="6444734"/>
            <a:ext cx="86868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cs typeface="Calibri" panose="020F0502020204030204" pitchFamily="34" charset="0"/>
              </a:rPr>
              <a:t>Jefferson, letter to William Short, April 13, 1820.</a:t>
            </a:r>
          </a:p>
        </p:txBody>
      </p:sp>
      <p:sp>
        <p:nvSpPr>
          <p:cNvPr id="55300" name="Title 5"/>
          <p:cNvSpPr>
            <a:spLocks noGrp="1"/>
          </p:cNvSpPr>
          <p:nvPr>
            <p:ph type="ctrTitle" sz="quarter" idx="4294967295"/>
          </p:nvPr>
        </p:nvSpPr>
        <p:spPr>
          <a:xfrm>
            <a:off x="4267200" y="228601"/>
            <a:ext cx="3657600" cy="694267"/>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Thomas Jefferson</a:t>
            </a:r>
          </a:p>
        </p:txBody>
      </p:sp>
      <p:pic>
        <p:nvPicPr>
          <p:cNvPr id="55302" name="Picture 4" descr="http://upload.wikimedia.org/wikipedia/commons/1/1e/Thomas_Jefferson_by_Rembrandt_Peale,_18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199"/>
            <a:ext cx="767663" cy="9144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186205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C1F134-7488-48A0-A1BE-59F64894BDF5}"/>
              </a:ext>
            </a:extLst>
          </p:cNvPr>
          <p:cNvPicPr>
            <a:picLocks noChangeAspect="1"/>
          </p:cNvPicPr>
          <p:nvPr/>
        </p:nvPicPr>
        <p:blipFill>
          <a:blip r:embed="rId2"/>
          <a:stretch>
            <a:fillRect/>
          </a:stretch>
        </p:blipFill>
        <p:spPr>
          <a:xfrm>
            <a:off x="1816237" y="191743"/>
            <a:ext cx="8559526" cy="6474513"/>
          </a:xfrm>
          <a:prstGeom prst="rect">
            <a:avLst/>
          </a:prstGeo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254326871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22ACC-654C-A1BE-5190-B8956385EE7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90829C4C-7760-44FA-6FFE-7DB8F502CB5A}"/>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A6F75191-6D3E-B17E-613B-2DD139958E2A}"/>
              </a:ext>
            </a:extLst>
          </p:cNvPr>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b="1" u="sng" dirty="0">
                <a:solidFill>
                  <a:srgbClr val="FFFFCC"/>
                </a:solidFill>
                <a:ea typeface="+mn-ea"/>
                <a:cs typeface="Calibri" pitchFamily="34" charset="0"/>
              </a:rPr>
              <a:t>Conclusion</a:t>
            </a:r>
          </a:p>
        </p:txBody>
      </p:sp>
      <p:pic>
        <p:nvPicPr>
          <p:cNvPr id="5" name="Picture 2">
            <a:extLst>
              <a:ext uri="{FF2B5EF4-FFF2-40B4-BE49-F238E27FC236}">
                <a16:creationId xmlns:a16="http://schemas.microsoft.com/office/drawing/2014/main" id="{338ABBCE-72BD-6B1C-4861-A9EA324B51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674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914400" y="228600"/>
            <a:ext cx="10363200" cy="914400"/>
          </a:xfrm>
        </p:spPr>
        <p:txBody>
          <a:bodyPr/>
          <a:lstStyle/>
          <a:p>
            <a:pPr marL="514350" lvl="1" indent="-514350" algn="ctr">
              <a:spcBef>
                <a:spcPts val="0"/>
              </a:spcBef>
              <a:spcAft>
                <a:spcPts val="1800"/>
              </a:spcAft>
              <a:buClr>
                <a:srgbClr val="CC66FF"/>
              </a:buClr>
              <a:buSzPct val="100000"/>
              <a:buFont typeface="+mj-lt"/>
              <a:buAutoNum type="alphaUcPeriod" startAt="8"/>
              <a:defRPr/>
            </a:pPr>
            <a:r>
              <a:rPr lang="en-US" sz="4000" dirty="0">
                <a:effectLst>
                  <a:outerShdw blurRad="38100" dist="38100" dir="2700000" algn="tl">
                    <a:srgbClr val="000000">
                      <a:alpha val="43137"/>
                    </a:srgbClr>
                  </a:outerShdw>
                </a:effectLst>
                <a:latin typeface="Calibri" panose="020F0502020204030204" pitchFamily="34" charset="0"/>
                <a:ea typeface="+mj-ea"/>
                <a:cs typeface="+mj-cs"/>
              </a:rPr>
              <a:t>Conclusion</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09600" y="1943100"/>
            <a:ext cx="10972800" cy="2971800"/>
          </a:xfrm>
        </p:spPr>
        <p:txBody>
          <a:bodyPr/>
          <a:lstStyle/>
          <a:p>
            <a:pPr marL="0" indent="0" algn="just">
              <a:buNone/>
            </a:pPr>
            <a:r>
              <a:rPr lang="en-US" sz="3600" dirty="0">
                <a:effectLst/>
              </a:rPr>
              <a:t>“Will you believe the godly men who wrote under the inspiration of the Holy Spirit, or will you believe a man who wrote under the inspiration of the Catholic Bishop Augustine and who was filled with hatred for those who disagreed with him?” </a:t>
            </a:r>
          </a:p>
        </p:txBody>
      </p:sp>
      <p:sp>
        <p:nvSpPr>
          <p:cNvPr id="4" name="TextBox 3">
            <a:extLst>
              <a:ext uri="{FF2B5EF4-FFF2-40B4-BE49-F238E27FC236}">
                <a16:creationId xmlns:a16="http://schemas.microsoft.com/office/drawing/2014/main" id="{7DAA45AA-E297-4E3F-AA25-FDEFDE9A0D88}"/>
              </a:ext>
            </a:extLst>
          </p:cNvPr>
          <p:cNvSpPr txBox="1"/>
          <p:nvPr/>
        </p:nvSpPr>
        <p:spPr>
          <a:xfrm>
            <a:off x="609600" y="6400800"/>
            <a:ext cx="1097280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Bob Kirkland, </a:t>
            </a:r>
            <a:r>
              <a:rPr lang="en-US" sz="1400" i="1" dirty="0">
                <a:latin typeface="Calibri" panose="020F0502020204030204" pitchFamily="34" charset="0"/>
                <a:cs typeface="Calibri" panose="020F0502020204030204" pitchFamily="34" charset="0"/>
              </a:rPr>
              <a:t>Calvinism: None Dare Call It Heresy; Spotlight on the Life and Teachings of John Calvin</a:t>
            </a:r>
            <a:r>
              <a:rPr lang="en-US" sz="1400" dirty="0">
                <a:latin typeface="Calibri" panose="020F0502020204030204" pitchFamily="34" charset="0"/>
                <a:cs typeface="Calibri" panose="020F0502020204030204" pitchFamily="34" charset="0"/>
              </a:rPr>
              <a:t> (Eureka, MT: Lighthouse Trails, 2018), 41.</a:t>
            </a:r>
          </a:p>
        </p:txBody>
      </p:sp>
    </p:spTree>
    <p:extLst>
      <p:ext uri="{BB962C8B-B14F-4D97-AF65-F5344CB8AC3E}">
        <p14:creationId xmlns:p14="http://schemas.microsoft.com/office/powerpoint/2010/main" val="268971604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94705-ED78-6DA1-7A8D-4B6F741F041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9BA4F50D-7815-7587-10EC-ECDEF9797BFB}"/>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a:extLst>
              <a:ext uri="{FF2B5EF4-FFF2-40B4-BE49-F238E27FC236}">
                <a16:creationId xmlns:a16="http://schemas.microsoft.com/office/drawing/2014/main" id="{623C387B-9093-67C1-5C6D-72AF93E5429C}"/>
              </a:ext>
            </a:extLst>
          </p:cNvPr>
          <p:cNvSpPr>
            <a:spLocks noGrp="1"/>
          </p:cNvSpPr>
          <p:nvPr>
            <p:ph idx="1"/>
          </p:nvPr>
        </p:nvSpPr>
        <p:spPr>
          <a:xfrm>
            <a:off x="609600" y="1143000"/>
            <a:ext cx="7543800" cy="5562600"/>
          </a:xfrm>
        </p:spPr>
        <p:txBody>
          <a:bodyPr/>
          <a:lstStyle/>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Why Critique Calvinism?</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The Source of Calvin’s Theology</a:t>
            </a:r>
          </a:p>
          <a:p>
            <a:pPr marL="576263" indent="-576263">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Calvin’s Manner of Life</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TULIP Through the Grid of Scripture</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2" descr="Related image">
            <a:extLst>
              <a:ext uri="{FF2B5EF4-FFF2-40B4-BE49-F238E27FC236}">
                <a16:creationId xmlns:a16="http://schemas.microsoft.com/office/drawing/2014/main" id="{166C9550-C3D6-596E-A404-CEB457B76D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415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E7A0D-207A-B7B0-D8DB-8C948DDB2FD9}"/>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B1C12AB5-D9C7-BEC3-1E26-F488849BA08A}"/>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BC2420EF-6B1B-8A33-F3C4-5BFEC146F99C}"/>
              </a:ext>
            </a:extLst>
          </p:cNvPr>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Conclusion</a:t>
            </a:r>
          </a:p>
        </p:txBody>
      </p:sp>
      <p:pic>
        <p:nvPicPr>
          <p:cNvPr id="5" name="Picture 2">
            <a:extLst>
              <a:ext uri="{FF2B5EF4-FFF2-40B4-BE49-F238E27FC236}">
                <a16:creationId xmlns:a16="http://schemas.microsoft.com/office/drawing/2014/main" id="{7B9A8E74-1ED3-7557-C3D6-8080A5B804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894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3BFA-DD38-CD23-69C8-41FECD5F55B6}"/>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A3F2E4E3-1555-0430-0F3C-59EE9B3702D4}"/>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a:extLst>
              <a:ext uri="{FF2B5EF4-FFF2-40B4-BE49-F238E27FC236}">
                <a16:creationId xmlns:a16="http://schemas.microsoft.com/office/drawing/2014/main" id="{F80E7AB0-7C71-4EBC-0B6A-0B2BD790E2F0}"/>
              </a:ext>
            </a:extLst>
          </p:cNvPr>
          <p:cNvSpPr>
            <a:spLocks noGrp="1"/>
          </p:cNvSpPr>
          <p:nvPr>
            <p:ph idx="1"/>
          </p:nvPr>
        </p:nvSpPr>
        <p:spPr>
          <a:xfrm>
            <a:off x="609600" y="1143000"/>
            <a:ext cx="7543800" cy="5562600"/>
          </a:xfrm>
        </p:spPr>
        <p:txBody>
          <a:bodyPr/>
          <a:lstStyle/>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Why Critique Calvinism?</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The Source of Calvin’s Theology</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Calvin’s Manner of Life</a:t>
            </a:r>
          </a:p>
          <a:p>
            <a:pPr marL="576263" indent="-576263">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TULIP Through the Grid of Scripture</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2" descr="Related image">
            <a:extLst>
              <a:ext uri="{FF2B5EF4-FFF2-40B4-BE49-F238E27FC236}">
                <a16:creationId xmlns:a16="http://schemas.microsoft.com/office/drawing/2014/main" id="{548C11ED-236B-E5E2-8DF8-39470E641D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847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8C6EC-83C5-8F69-81BE-BE99D7E222C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7E16163-6BF0-E814-DD2B-A84C32A74F90}"/>
              </a:ext>
            </a:extLst>
          </p:cNvPr>
          <p:cNvSpPr>
            <a:spLocks noGrp="1"/>
          </p:cNvSpPr>
          <p:nvPr>
            <p:ph type="title"/>
          </p:nvPr>
        </p:nvSpPr>
        <p:spPr>
          <a:xfrm>
            <a:off x="1828800" y="228600"/>
            <a:ext cx="8534400" cy="914400"/>
          </a:xfrm>
        </p:spPr>
        <p:txBody>
          <a:bodyPr/>
          <a:lstStyle/>
          <a:p>
            <a:pPr marL="458788" lvl="1" indent="-458788" algn="ctr">
              <a:spcBef>
                <a:spcPts val="0"/>
              </a:spcBef>
              <a:spcAft>
                <a:spcPts val="1800"/>
              </a:spcAft>
              <a:buClr>
                <a:srgbClr val="CC66FF"/>
              </a:buClr>
              <a:buSzPct val="100000"/>
              <a:buFont typeface="+mj-lt"/>
              <a:buAutoNum type="alphaUcPeriod"/>
              <a:defRPr/>
            </a:pPr>
            <a:r>
              <a:rPr lang="en-US" sz="3600" dirty="0">
                <a:effectLst>
                  <a:outerShdw blurRad="38100" dist="38100" dir="2700000" algn="tl">
                    <a:srgbClr val="000000"/>
                  </a:outerShdw>
                </a:effectLst>
                <a:latin typeface="Calibri" panose="020F0502020204030204" pitchFamily="34" charset="0"/>
                <a:ea typeface="+mn-ea"/>
                <a:cs typeface="Calibri" pitchFamily="34" charset="0"/>
              </a:rPr>
              <a:t>Bernard </a:t>
            </a:r>
            <a:r>
              <a:rPr lang="en-US" sz="3600" dirty="0" err="1">
                <a:effectLst>
                  <a:outerShdw blurRad="38100" dist="38100" dir="2700000" algn="tl">
                    <a:srgbClr val="000000"/>
                  </a:outerShdw>
                </a:effectLst>
                <a:latin typeface="Calibri" panose="020F0502020204030204" pitchFamily="34" charset="0"/>
                <a:ea typeface="+mn-ea"/>
                <a:cs typeface="Calibri" pitchFamily="34" charset="0"/>
              </a:rPr>
              <a:t>Cottret</a:t>
            </a:r>
            <a:endParaRPr lang="en-US" sz="3600" dirty="0">
              <a:effectLst>
                <a:outerShdw blurRad="38100" dist="38100" dir="2700000" algn="tl">
                  <a:srgbClr val="000000"/>
                </a:outerShdw>
              </a:effectLst>
              <a:latin typeface="Calibri" panose="020F0502020204030204" pitchFamily="34" charset="0"/>
              <a:ea typeface="+mn-ea"/>
              <a:cs typeface="Calibri" pitchFamily="34" charset="0"/>
            </a:endParaRPr>
          </a:p>
        </p:txBody>
      </p:sp>
      <p:sp>
        <p:nvSpPr>
          <p:cNvPr id="3" name="Content Placeholder 2">
            <a:extLst>
              <a:ext uri="{FF2B5EF4-FFF2-40B4-BE49-F238E27FC236}">
                <a16:creationId xmlns:a16="http://schemas.microsoft.com/office/drawing/2014/main" id="{A2FC345C-43DC-091B-695C-D13756C96E97}"/>
              </a:ext>
            </a:extLst>
          </p:cNvPr>
          <p:cNvSpPr>
            <a:spLocks noGrp="1"/>
          </p:cNvSpPr>
          <p:nvPr>
            <p:ph idx="1"/>
          </p:nvPr>
        </p:nvSpPr>
        <p:spPr>
          <a:xfrm>
            <a:off x="609600" y="1143000"/>
            <a:ext cx="8610600" cy="5486400"/>
          </a:xfrm>
        </p:spPr>
        <p:txBody>
          <a:bodyPr/>
          <a:lstStyle/>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France University professor</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Calvin admirer</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“Calvin: A Biography”</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36 to 58 executions that Calvin involved in</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Dates, executions, methods, torture</a:t>
            </a: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Heretic: for questioning or criticizing Calvin</a:t>
            </a:r>
          </a:p>
          <a:p>
            <a:pPr marL="457200" lvl="1" indent="-457200">
              <a:spcBef>
                <a:spcPts val="0"/>
              </a:spcBef>
              <a:spcAft>
                <a:spcPts val="1800"/>
              </a:spcAft>
              <a:buClr>
                <a:srgbClr val="00CC00"/>
              </a:buClr>
              <a:buSzPct val="100000"/>
              <a:buFont typeface="+mj-lt"/>
              <a:buAutoNum type="arabicPeriod"/>
              <a:defRPr/>
            </a:pPr>
            <a:r>
              <a:rPr lang="en-US" b="1" dirty="0">
                <a:ea typeface="+mn-ea"/>
                <a:cs typeface="Calibri" pitchFamily="34" charset="0"/>
              </a:rPr>
              <a:t>Atmosphere in Geneva</a:t>
            </a:r>
          </a:p>
        </p:txBody>
      </p:sp>
      <p:pic>
        <p:nvPicPr>
          <p:cNvPr id="2" name="Picture 2">
            <a:extLst>
              <a:ext uri="{FF2B5EF4-FFF2-40B4-BE49-F238E27FC236}">
                <a16:creationId xmlns:a16="http://schemas.microsoft.com/office/drawing/2014/main" id="{E455B90E-2418-CC23-0744-5AF71DDC766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486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78E37-D6E4-5CDC-BE7A-B95B9C47CF89}"/>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35F4E65-D257-9DC7-AE15-7F2CD12028CF}"/>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C1952E51-CC54-E9A9-78AA-04E71C78CE8E}"/>
              </a:ext>
            </a:extLst>
          </p:cNvPr>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b="1" u="sng" dirty="0">
                <a:solidFill>
                  <a:srgbClr val="FFFFCC"/>
                </a:solidFill>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Conclusion</a:t>
            </a:r>
          </a:p>
        </p:txBody>
      </p:sp>
      <p:pic>
        <p:nvPicPr>
          <p:cNvPr id="5" name="Picture 2">
            <a:extLst>
              <a:ext uri="{FF2B5EF4-FFF2-40B4-BE49-F238E27FC236}">
                <a16:creationId xmlns:a16="http://schemas.microsoft.com/office/drawing/2014/main" id="{52FD7537-0252-E266-608E-194F2A2038C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147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01A37-E80F-7BBA-38A4-AC870D48502C}"/>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31E678C0-09AC-D8CA-C070-D2D362FDC1C0}"/>
              </a:ext>
            </a:extLst>
          </p:cNvPr>
          <p:cNvSpPr>
            <a:spLocks noGrp="1"/>
          </p:cNvSpPr>
          <p:nvPr>
            <p:ph type="title"/>
          </p:nvPr>
        </p:nvSpPr>
        <p:spPr>
          <a:xfrm>
            <a:off x="1143000" y="228600"/>
            <a:ext cx="9220200" cy="914400"/>
          </a:xfrm>
        </p:spPr>
        <p:txBody>
          <a:bodyPr/>
          <a:lstStyle/>
          <a:p>
            <a:pPr marL="514350" lvl="1" indent="-514350" algn="ctr">
              <a:spcBef>
                <a:spcPts val="0"/>
              </a:spcBef>
              <a:spcAft>
                <a:spcPts val="1800"/>
              </a:spcAft>
              <a:buClr>
                <a:srgbClr val="CC66FF"/>
              </a:buClr>
              <a:buSzPct val="100000"/>
              <a:buFont typeface="+mj-lt"/>
              <a:buAutoNum type="alphaUcPeriod" startAt="2"/>
              <a:defRPr/>
            </a:pPr>
            <a:r>
              <a:rPr lang="en-US" sz="3600" dirty="0">
                <a:effectLst>
                  <a:outerShdw blurRad="38100" dist="38100" dir="2700000" algn="tl">
                    <a:srgbClr val="000000">
                      <a:alpha val="43137"/>
                    </a:srgbClr>
                  </a:outerShdw>
                </a:effectLst>
                <a:latin typeface="Calibri" panose="020F0502020204030204" pitchFamily="34" charset="0"/>
                <a:ea typeface="+mj-ea"/>
                <a:cs typeface="+mj-cs"/>
              </a:rPr>
              <a:t>Three Specific Infamous Examples</a:t>
            </a:r>
          </a:p>
        </p:txBody>
      </p:sp>
      <p:sp>
        <p:nvSpPr>
          <p:cNvPr id="3" name="Content Placeholder 2">
            <a:extLst>
              <a:ext uri="{FF2B5EF4-FFF2-40B4-BE49-F238E27FC236}">
                <a16:creationId xmlns:a16="http://schemas.microsoft.com/office/drawing/2014/main" id="{E306523F-2C36-B99A-C022-9FDA0A54D85B}"/>
              </a:ext>
            </a:extLst>
          </p:cNvPr>
          <p:cNvSpPr>
            <a:spLocks noGrp="1"/>
          </p:cNvSpPr>
          <p:nvPr>
            <p:ph idx="1"/>
          </p:nvPr>
        </p:nvSpPr>
        <p:spPr>
          <a:xfrm>
            <a:off x="1565989" y="1600200"/>
            <a:ext cx="4377611" cy="2971800"/>
          </a:xfrm>
        </p:spPr>
        <p:txBody>
          <a:bodyPr/>
          <a:lstStyle/>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Jacques </a:t>
            </a:r>
            <a:r>
              <a:rPr lang="en-US" dirty="0" err="1">
                <a:effectLst>
                  <a:outerShdw blurRad="38100" dist="38100" dir="2700000" algn="tl">
                    <a:srgbClr val="000000">
                      <a:alpha val="43137"/>
                    </a:srgbClr>
                  </a:outerShdw>
                </a:effectLst>
                <a:ea typeface="+mn-ea"/>
                <a:cs typeface="Calibri" pitchFamily="34" charset="0"/>
              </a:rPr>
              <a:t>Gruet</a:t>
            </a:r>
            <a:endParaRPr lang="en-US" dirty="0">
              <a:effectLst>
                <a:outerShdw blurRad="38100" dist="38100" dir="2700000" algn="tl">
                  <a:srgbClr val="000000">
                    <a:alpha val="43137"/>
                  </a:srgbClr>
                </a:outerShdw>
              </a:effectLst>
              <a:ea typeface="+mn-ea"/>
              <a:cs typeface="Calibri" pitchFamily="34" charset="0"/>
            </a:endParaRPr>
          </a:p>
          <a:p>
            <a:pPr marL="457200" lvl="1" indent="-457200">
              <a:spcBef>
                <a:spcPts val="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itchFamily="34" charset="0"/>
              </a:rPr>
              <a:t>Michael Servetus</a:t>
            </a:r>
          </a:p>
          <a:p>
            <a:pPr marL="457200" lvl="1" indent="-457200">
              <a:spcBef>
                <a:spcPts val="0"/>
              </a:spcBef>
              <a:spcAft>
                <a:spcPts val="1800"/>
              </a:spcAft>
              <a:buClr>
                <a:srgbClr val="00CC00"/>
              </a:buClr>
              <a:buSzPct val="100000"/>
              <a:buFont typeface="+mj-lt"/>
              <a:buAutoNum type="arabicPeriod"/>
              <a:defRPr/>
            </a:pPr>
            <a:r>
              <a:rPr lang="en-US" dirty="0" err="1">
                <a:effectLst>
                  <a:outerShdw blurRad="38100" dist="38100" dir="2700000" algn="tl">
                    <a:srgbClr val="000000">
                      <a:alpha val="43137"/>
                    </a:srgbClr>
                  </a:outerShdw>
                </a:effectLst>
                <a:ea typeface="+mn-ea"/>
                <a:cs typeface="Calibri" pitchFamily="34" charset="0"/>
              </a:rPr>
              <a:t>Belot</a:t>
            </a:r>
            <a:endParaRPr lang="en-US" dirty="0">
              <a:effectLst>
                <a:outerShdw blurRad="38100" dist="38100" dir="2700000" algn="tl">
                  <a:srgbClr val="000000">
                    <a:alpha val="43137"/>
                  </a:srgbClr>
                </a:outerShdw>
              </a:effectLst>
              <a:ea typeface="+mn-ea"/>
              <a:cs typeface="Calibri" pitchFamily="34" charset="0"/>
            </a:endParaRPr>
          </a:p>
        </p:txBody>
      </p:sp>
      <p:pic>
        <p:nvPicPr>
          <p:cNvPr id="3074" name="Picture 2">
            <a:extLst>
              <a:ext uri="{FF2B5EF4-FFF2-40B4-BE49-F238E27FC236}">
                <a16:creationId xmlns:a16="http://schemas.microsoft.com/office/drawing/2014/main" id="{9E4196B7-F640-C52B-8D76-92AB2441018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8020" y="1600200"/>
            <a:ext cx="384421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085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ADE63-21E8-D314-C3B8-2DC23CD8EA48}"/>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35554ED0-C235-0DFB-36C2-0B0D8B381B66}"/>
              </a:ext>
            </a:extLst>
          </p:cNvPr>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IV. Calvin’s Manner of Life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BEC87673-B330-5933-C61A-E65C0EE6C265}"/>
              </a:ext>
            </a:extLst>
          </p:cNvPr>
          <p:cNvSpPr>
            <a:spLocks noGrp="1"/>
          </p:cNvSpPr>
          <p:nvPr>
            <p:ph idx="1"/>
          </p:nvPr>
        </p:nvSpPr>
        <p:spPr>
          <a:xfrm>
            <a:off x="609600" y="1143000"/>
            <a:ext cx="7924800" cy="5486400"/>
          </a:xfrm>
        </p:spPr>
        <p:txBody>
          <a:bodyPr/>
          <a:lstStyle/>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Bernard Cottret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Three infamous examples</a:t>
            </a:r>
          </a:p>
          <a:p>
            <a:pPr marL="458788" lvl="1" indent="-458788">
              <a:spcBef>
                <a:spcPts val="0"/>
              </a:spcBef>
              <a:spcAft>
                <a:spcPts val="1800"/>
              </a:spcAft>
              <a:buClr>
                <a:srgbClr val="CC66FF"/>
              </a:buClr>
              <a:buSzPct val="100000"/>
              <a:buFont typeface="+mj-lt"/>
              <a:buAutoNum type="alphaUcPeriod"/>
              <a:defRPr/>
            </a:pPr>
            <a:r>
              <a:rPr lang="en-US" b="1" u="sng" dirty="0">
                <a:solidFill>
                  <a:srgbClr val="FFFFCC"/>
                </a:solidFill>
                <a:ea typeface="+mn-ea"/>
                <a:cs typeface="Calibri" pitchFamily="34" charset="0"/>
              </a:rPr>
              <a:t>General examples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The contrary example of Christ’s followers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implications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Lack of love in Calvin’s writings</a:t>
            </a:r>
          </a:p>
          <a:p>
            <a:pPr marL="458788" lvl="1" indent="-458788">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Calibri" pitchFamily="34" charset="0"/>
              </a:rPr>
              <a:t>Conclusion</a:t>
            </a:r>
          </a:p>
        </p:txBody>
      </p:sp>
      <p:pic>
        <p:nvPicPr>
          <p:cNvPr id="5" name="Picture 2">
            <a:extLst>
              <a:ext uri="{FF2B5EF4-FFF2-40B4-BE49-F238E27FC236}">
                <a16:creationId xmlns:a16="http://schemas.microsoft.com/office/drawing/2014/main" id="{9FD6D41B-5A55-A6B0-8FAE-444B916578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4799" y="1828800"/>
            <a:ext cx="27113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01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914400" y="228600"/>
            <a:ext cx="10363200" cy="914400"/>
          </a:xfrm>
        </p:spPr>
        <p:txBody>
          <a:bodyPr/>
          <a:lstStyle/>
          <a:p>
            <a:pPr algn="ctr"/>
            <a:r>
              <a:rPr lang="en-US" sz="4000" dirty="0"/>
              <a:t>John Calvin</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914400" y="1600200"/>
            <a:ext cx="10363200" cy="3086100"/>
          </a:xfrm>
        </p:spPr>
        <p:txBody>
          <a:bodyPr/>
          <a:lstStyle/>
          <a:p>
            <a:pPr marL="0" indent="0" algn="just">
              <a:buNone/>
            </a:pPr>
            <a:r>
              <a:rPr lang="en-US" sz="3600" dirty="0">
                <a:effectLst/>
              </a:rPr>
              <a:t>Calvin stated, “I am persuaded that it is not without the special will of God that, apart from any verdict of the judges, the criminals have endured protracted torment at the hands of the executioner.”</a:t>
            </a:r>
          </a:p>
        </p:txBody>
      </p:sp>
      <p:sp>
        <p:nvSpPr>
          <p:cNvPr id="4" name="TextBox 3">
            <a:extLst>
              <a:ext uri="{FF2B5EF4-FFF2-40B4-BE49-F238E27FC236}">
                <a16:creationId xmlns:a16="http://schemas.microsoft.com/office/drawing/2014/main" id="{7DAA45AA-E297-4E3F-AA25-FDEFDE9A0D88}"/>
              </a:ext>
            </a:extLst>
          </p:cNvPr>
          <p:cNvSpPr txBox="1"/>
          <p:nvPr/>
        </p:nvSpPr>
        <p:spPr>
          <a:xfrm>
            <a:off x="1428750" y="5867400"/>
            <a:ext cx="9334500" cy="830997"/>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Calvin's letter to </a:t>
            </a:r>
            <a:r>
              <a:rPr lang="en-US" sz="1600" dirty="0" err="1">
                <a:latin typeface="Calibri" panose="020F0502020204030204" pitchFamily="34" charset="0"/>
                <a:cs typeface="Calibri" panose="020F0502020204030204" pitchFamily="34" charset="0"/>
              </a:rPr>
              <a:t>Farel</a:t>
            </a:r>
            <a:r>
              <a:rPr lang="en-US" sz="1600" dirty="0">
                <a:latin typeface="Calibri" panose="020F0502020204030204" pitchFamily="34" charset="0"/>
                <a:cs typeface="Calibri" panose="020F0502020204030204" pitchFamily="34" charset="0"/>
              </a:rPr>
              <a:t> on 24 July, </a:t>
            </a:r>
            <a:r>
              <a:rPr lang="en-US" sz="1600" i="1" dirty="0">
                <a:latin typeface="Calibri" panose="020F0502020204030204" pitchFamily="34" charset="0"/>
                <a:cs typeface="Calibri" panose="020F0502020204030204" pitchFamily="34" charset="0"/>
              </a:rPr>
              <a:t>Selected Works of John Calvin. </a:t>
            </a:r>
            <a:r>
              <a:rPr lang="en-US" sz="1600" dirty="0">
                <a:latin typeface="Calibri" panose="020F0502020204030204" pitchFamily="34" charset="0"/>
                <a:cs typeface="Calibri" panose="020F0502020204030204" pitchFamily="34" charset="0"/>
              </a:rPr>
              <a:t>Cited in Paul </a:t>
            </a:r>
            <a:r>
              <a:rPr lang="en-US" sz="1600" dirty="0" err="1">
                <a:latin typeface="Calibri" panose="020F0502020204030204" pitchFamily="34" charset="0"/>
                <a:cs typeface="Calibri" panose="020F0502020204030204" pitchFamily="34" charset="0"/>
              </a:rPr>
              <a:t>Penley</a:t>
            </a:r>
            <a:r>
              <a:rPr lang="en-US" sz="1600" dirty="0">
                <a:latin typeface="Calibri" panose="020F0502020204030204" pitchFamily="34" charset="0"/>
                <a:cs typeface="Calibri" panose="020F0502020204030204" pitchFamily="34" charset="0"/>
              </a:rPr>
              <a:t>, “John Calvin Killed Rival Theologians: Bad Bible Interpretation Justified It,” online: http://www.reenactingtheway.com/blog/john-calvin-had-people-killed-and-bad-bible-interpretation-justified-it, 05 March 2015, accessed 13 November 2019.</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718688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6197"/>
</p:tagLst>
</file>

<file path=ppt/theme/theme1.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14565</TotalTime>
  <Words>3000</Words>
  <Application>Microsoft Office PowerPoint</Application>
  <PresentationFormat>Widescreen</PresentationFormat>
  <Paragraphs>220</Paragraphs>
  <Slides>49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49</vt:i4>
      </vt:variant>
    </vt:vector>
  </HeadingPairs>
  <TitlesOfParts>
    <vt:vector size="54" baseType="lpstr">
      <vt:lpstr>Calibri</vt:lpstr>
      <vt:lpstr>Times New Roman</vt:lpstr>
      <vt:lpstr>Wingdings</vt:lpstr>
      <vt:lpstr>1_Azure</vt:lpstr>
      <vt:lpstr>2_Azure</vt:lpstr>
      <vt:lpstr>PowerPoint Presentation</vt:lpstr>
      <vt:lpstr>Neo-Calvinism vs. The Bible</vt:lpstr>
      <vt:lpstr>IV. Calvin’s Manner of Life</vt:lpstr>
      <vt:lpstr>IV. Calvin’s Manner of Life</vt:lpstr>
      <vt:lpstr>Bernard Cottret</vt:lpstr>
      <vt:lpstr>IV. Calvin’s Manner of Life</vt:lpstr>
      <vt:lpstr>Three Specific Infamous Examples</vt:lpstr>
      <vt:lpstr>IV. Calvin’s Manner of Life</vt:lpstr>
      <vt:lpstr>John Calvin</vt:lpstr>
      <vt:lpstr>John Calvin</vt:lpstr>
      <vt:lpstr>John Calvin</vt:lpstr>
      <vt:lpstr>PowerPoint Presentation</vt:lpstr>
      <vt:lpstr>PowerPoint Presentation</vt:lpstr>
      <vt:lpstr>PowerPoint Presentation</vt:lpstr>
      <vt:lpstr>PowerPoint Presentation</vt:lpstr>
      <vt:lpstr>PowerPoint Presentation</vt:lpstr>
      <vt:lpstr>PowerPoint Presentation</vt:lpstr>
      <vt:lpstr>IV. Calvin’s Manner of Life</vt:lpstr>
      <vt:lpstr>The Contrary Example of Christ</vt:lpstr>
      <vt:lpstr>The Contrary Example of Christ</vt:lpstr>
      <vt:lpstr>PowerPoint Presentation</vt:lpstr>
      <vt:lpstr>The Contrary Example of Christ</vt:lpstr>
      <vt:lpstr>PowerPoint Presentation</vt:lpstr>
      <vt:lpstr>IV. Calvin’s Manner of Life</vt:lpstr>
      <vt:lpstr>The Contrary Example of Christ’s Followers</vt:lpstr>
      <vt:lpstr>The Contrary Example of Christ’s Followers</vt:lpstr>
      <vt:lpstr>PowerPoint Presentation</vt:lpstr>
      <vt:lpstr>The Contrary Example of Christ’s Followers</vt:lpstr>
      <vt:lpstr>PORTRAIT OF GROWTH 1:5-7 </vt:lpstr>
      <vt:lpstr>PowerPoint Presentation</vt:lpstr>
      <vt:lpstr>The Contrary Example of Christ’s Followers</vt:lpstr>
      <vt:lpstr>IV. Calvin’s Manner of Life</vt:lpstr>
      <vt:lpstr>Calvin said of God, “for, (as he hates sin) he can only love those whom he justifies [i.e., the elect].”</vt:lpstr>
      <vt:lpstr>PowerPoint Presentation</vt:lpstr>
      <vt:lpstr>Lack of Love Implications</vt:lpstr>
      <vt:lpstr>IV. Calvin’s Manner of Life</vt:lpstr>
      <vt:lpstr>Lack of Love in Calvin’s Writings</vt:lpstr>
      <vt:lpstr>PowerPoint Presentation</vt:lpstr>
      <vt:lpstr>PowerPoint Presentation</vt:lpstr>
      <vt:lpstr>Declaration of Independence</vt:lpstr>
      <vt:lpstr>Thomas Jefferson</vt:lpstr>
      <vt:lpstr>Thomas Jefferson</vt:lpstr>
      <vt:lpstr>PowerPoint Presentation</vt:lpstr>
      <vt:lpstr>PowerPoint Presentation</vt:lpstr>
      <vt:lpstr>IV. Calvin’s Manner of Life</vt:lpstr>
      <vt:lpstr>Conclusion</vt:lpstr>
      <vt:lpstr>Neo-Calvinism vs. The Bible</vt:lpstr>
      <vt:lpstr>IV. Calvin’s Manner of Life</vt:lpstr>
      <vt:lpstr>Neo-Calvinism vs.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Neo-Calvinism vs the Bible - 011</dc:title>
  <dc:subject>Neo Calvinism vs the Bible</dc:subject>
  <dc:creator>A. Woods</dc:creator>
  <dc:description>Modified by Jim McGowan</dc:description>
  <cp:lastModifiedBy>anne woods</cp:lastModifiedBy>
  <cp:revision>1679</cp:revision>
  <cp:lastPrinted>2024-11-15T16:09:55Z</cp:lastPrinted>
  <dcterms:created xsi:type="dcterms:W3CDTF">2009-03-17T12:21:13Z</dcterms:created>
  <dcterms:modified xsi:type="dcterms:W3CDTF">2024-12-07T22:12:25Z</dcterms:modified>
</cp:coreProperties>
</file>