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5"/>
  </p:notesMasterIdLst>
  <p:handoutMasterIdLst>
    <p:handoutMasterId r:id="rId26"/>
  </p:handoutMasterIdLst>
  <p:sldIdLst>
    <p:sldId id="256" r:id="rId2"/>
    <p:sldId id="12189" r:id="rId3"/>
    <p:sldId id="11371" r:id="rId4"/>
    <p:sldId id="12219" r:id="rId5"/>
    <p:sldId id="12220" r:id="rId6"/>
    <p:sldId id="12230" r:id="rId7"/>
    <p:sldId id="9587" r:id="rId8"/>
    <p:sldId id="12221" r:id="rId9"/>
    <p:sldId id="12225" r:id="rId10"/>
    <p:sldId id="12226" r:id="rId11"/>
    <p:sldId id="9555" r:id="rId12"/>
    <p:sldId id="12227" r:id="rId13"/>
    <p:sldId id="12222" r:id="rId14"/>
    <p:sldId id="12231" r:id="rId15"/>
    <p:sldId id="379" r:id="rId16"/>
    <p:sldId id="12223" r:id="rId17"/>
    <p:sldId id="1490" r:id="rId18"/>
    <p:sldId id="12235" r:id="rId19"/>
    <p:sldId id="12224" r:id="rId20"/>
    <p:sldId id="276" r:id="rId21"/>
    <p:sldId id="11372" r:id="rId22"/>
    <p:sldId id="8695" r:id="rId23"/>
    <p:sldId id="11373" r:id="rId24"/>
  </p:sldIdLst>
  <p:sldSz cx="12192000" cy="6858000"/>
  <p:notesSz cx="7315200" cy="9601200"/>
  <p:custDataLst>
    <p:tags r:id="rId27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CC"/>
    <a:srgbClr val="00FFFF"/>
    <a:srgbClr val="660066"/>
    <a:srgbClr val="FF9900"/>
    <a:srgbClr val="FF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AA7291-B999-45A9-B5D9-F0A1F81E00EB}" v="4" dt="2024-12-03T16:13:20.599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6" autoAdjust="0"/>
    <p:restoredTop sz="94453" autoAdjust="0"/>
  </p:normalViewPr>
  <p:slideViewPr>
    <p:cSldViewPr>
      <p:cViewPr>
        <p:scale>
          <a:sx n="100" d="100"/>
          <a:sy n="100" d="100"/>
        </p:scale>
        <p:origin x="629" y="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5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e2c7446dd3aca506" providerId="LiveId" clId="{540C4CD0-C18D-4C58-BC89-48030E319A64}"/>
    <pc:docChg chg="custSel modHandout">
      <pc:chgData name="Jim McGowan" userId="e2c7446dd3aca506" providerId="LiveId" clId="{540C4CD0-C18D-4C58-BC89-48030E319A64}" dt="2024-10-16T13:52:14.435" v="7" actId="6549"/>
      <pc:docMkLst>
        <pc:docMk/>
      </pc:docMkLst>
    </pc:docChg>
  </pc:docChgLst>
  <pc:docChgLst>
    <pc:chgData name="Jim McGowan" userId="e2c7446dd3aca506" providerId="LiveId" clId="{266BE064-7E98-4256-A63A-117399AC18B7}"/>
    <pc:docChg chg="undo custSel addSld delSld modSld sldOrd modHandout">
      <pc:chgData name="Jim McGowan" userId="e2c7446dd3aca506" providerId="LiveId" clId="{266BE064-7E98-4256-A63A-117399AC18B7}" dt="2024-10-24T01:00:42.258" v="463" actId="12789"/>
      <pc:docMkLst>
        <pc:docMk/>
      </pc:docMkLst>
      <pc:sldChg chg="add">
        <pc:chgData name="Jim McGowan" userId="e2c7446dd3aca506" providerId="LiveId" clId="{266BE064-7E98-4256-A63A-117399AC18B7}" dt="2024-10-23T12:17:01.514" v="194"/>
        <pc:sldMkLst>
          <pc:docMk/>
          <pc:sldMk cId="1587503958" sldId="762"/>
        </pc:sldMkLst>
      </pc:sldChg>
      <pc:sldChg chg="modSp mod">
        <pc:chgData name="Jim McGowan" userId="e2c7446dd3aca506" providerId="LiveId" clId="{266BE064-7E98-4256-A63A-117399AC18B7}" dt="2024-10-24T00:42:14.632" v="431"/>
        <pc:sldMkLst>
          <pc:docMk/>
          <pc:sldMk cId="3095363765" sldId="1476"/>
        </pc:sldMkLst>
      </pc:sldChg>
      <pc:sldChg chg="addSp modSp mod">
        <pc:chgData name="Jim McGowan" userId="e2c7446dd3aca506" providerId="LiveId" clId="{266BE064-7E98-4256-A63A-117399AC18B7}" dt="2024-10-23T13:03:28.079" v="369"/>
        <pc:sldMkLst>
          <pc:docMk/>
          <pc:sldMk cId="3221172962" sldId="1488"/>
        </pc:sldMkLst>
      </pc:sldChg>
      <pc:sldChg chg="addSp delSp modSp mod">
        <pc:chgData name="Jim McGowan" userId="e2c7446dd3aca506" providerId="LiveId" clId="{266BE064-7E98-4256-A63A-117399AC18B7}" dt="2024-10-23T13:02:54.635" v="368" actId="14100"/>
        <pc:sldMkLst>
          <pc:docMk/>
          <pc:sldMk cId="2601119236" sldId="1489"/>
        </pc:sldMkLst>
      </pc:sldChg>
      <pc:sldChg chg="modSp mod">
        <pc:chgData name="Jim McGowan" userId="e2c7446dd3aca506" providerId="LiveId" clId="{266BE064-7E98-4256-A63A-117399AC18B7}" dt="2024-10-23T12:23:28.775" v="227" actId="108"/>
        <pc:sldMkLst>
          <pc:docMk/>
          <pc:sldMk cId="2754065568" sldId="1490"/>
        </pc:sldMkLst>
      </pc:sldChg>
      <pc:sldChg chg="addSp delSp modSp mod">
        <pc:chgData name="Jim McGowan" userId="e2c7446dd3aca506" providerId="LiveId" clId="{266BE064-7E98-4256-A63A-117399AC18B7}" dt="2024-10-23T13:07:54.791" v="404" actId="1036"/>
        <pc:sldMkLst>
          <pc:docMk/>
          <pc:sldMk cId="2682822667" sldId="1491"/>
        </pc:sldMkLst>
      </pc:sldChg>
      <pc:sldChg chg="addSp modSp mod">
        <pc:chgData name="Jim McGowan" userId="e2c7446dd3aca506" providerId="LiveId" clId="{266BE064-7E98-4256-A63A-117399AC18B7}" dt="2024-10-23T13:10:57.278" v="422" actId="1036"/>
        <pc:sldMkLst>
          <pc:docMk/>
          <pc:sldMk cId="2717255924" sldId="1492"/>
        </pc:sldMkLst>
      </pc:sldChg>
      <pc:sldChg chg="modSp mod">
        <pc:chgData name="Jim McGowan" userId="e2c7446dd3aca506" providerId="LiveId" clId="{266BE064-7E98-4256-A63A-117399AC18B7}" dt="2024-10-23T12:23:36.286" v="229" actId="108"/>
        <pc:sldMkLst>
          <pc:docMk/>
          <pc:sldMk cId="3786100284" sldId="1503"/>
        </pc:sldMkLst>
      </pc:sldChg>
      <pc:sldChg chg="modSp mod">
        <pc:chgData name="Jim McGowan" userId="e2c7446dd3aca506" providerId="LiveId" clId="{266BE064-7E98-4256-A63A-117399AC18B7}" dt="2024-10-23T12:23:32.692" v="228" actId="108"/>
        <pc:sldMkLst>
          <pc:docMk/>
          <pc:sldMk cId="1187574552" sldId="1504"/>
        </pc:sldMkLst>
      </pc:sldChg>
      <pc:sldChg chg="modSp add mod">
        <pc:chgData name="Jim McGowan" userId="e2c7446dd3aca506" providerId="LiveId" clId="{266BE064-7E98-4256-A63A-117399AC18B7}" dt="2024-10-24T00:59:28.432" v="442"/>
        <pc:sldMkLst>
          <pc:docMk/>
          <pc:sldMk cId="0" sldId="1777"/>
        </pc:sldMkLst>
      </pc:sldChg>
      <pc:sldChg chg="addSp modSp mod">
        <pc:chgData name="Jim McGowan" userId="e2c7446dd3aca506" providerId="LiveId" clId="{266BE064-7E98-4256-A63A-117399AC18B7}" dt="2024-10-23T12:55:00.901" v="350" actId="1582"/>
        <pc:sldMkLst>
          <pc:docMk/>
          <pc:sldMk cId="3607889425" sldId="4840"/>
        </pc:sldMkLst>
      </pc:sldChg>
      <pc:sldChg chg="modSp add mod">
        <pc:chgData name="Jim McGowan" userId="e2c7446dd3aca506" providerId="LiveId" clId="{266BE064-7E98-4256-A63A-117399AC18B7}" dt="2024-10-23T12:29:11.298" v="245" actId="255"/>
        <pc:sldMkLst>
          <pc:docMk/>
          <pc:sldMk cId="870091991" sldId="5846"/>
        </pc:sldMkLst>
      </pc:sldChg>
      <pc:sldChg chg="addSp delSp modSp add mod">
        <pc:chgData name="Jim McGowan" userId="e2c7446dd3aca506" providerId="LiveId" clId="{266BE064-7E98-4256-A63A-117399AC18B7}" dt="2024-10-23T12:59:04.414" v="358" actId="1076"/>
        <pc:sldMkLst>
          <pc:docMk/>
          <pc:sldMk cId="3917193545" sldId="6222"/>
        </pc:sldMkLst>
      </pc:sldChg>
      <pc:sldChg chg="modSp add">
        <pc:chgData name="Jim McGowan" userId="e2c7446dd3aca506" providerId="LiveId" clId="{266BE064-7E98-4256-A63A-117399AC18B7}" dt="2024-10-23T13:12:01.504" v="428" actId="12789"/>
        <pc:sldMkLst>
          <pc:docMk/>
          <pc:sldMk cId="3850752555" sldId="7212"/>
        </pc:sldMkLst>
      </pc:sldChg>
      <pc:sldChg chg="ord">
        <pc:chgData name="Jim McGowan" userId="e2c7446dd3aca506" providerId="LiveId" clId="{266BE064-7E98-4256-A63A-117399AC18B7}" dt="2024-10-23T12:04:19.935" v="44"/>
        <pc:sldMkLst>
          <pc:docMk/>
          <pc:sldMk cId="4246602037" sldId="8695"/>
        </pc:sldMkLst>
      </pc:sldChg>
      <pc:sldChg chg="modSp add mod">
        <pc:chgData name="Jim McGowan" userId="e2c7446dd3aca506" providerId="LiveId" clId="{266BE064-7E98-4256-A63A-117399AC18B7}" dt="2024-10-23T12:15:35.428" v="188" actId="948"/>
        <pc:sldMkLst>
          <pc:docMk/>
          <pc:sldMk cId="3675035793" sldId="8717"/>
        </pc:sldMkLst>
      </pc:sldChg>
      <pc:sldChg chg="modSp mod">
        <pc:chgData name="Jim McGowan" userId="e2c7446dd3aca506" providerId="LiveId" clId="{266BE064-7E98-4256-A63A-117399AC18B7}" dt="2024-10-24T00:42:27.211" v="433" actId="122"/>
        <pc:sldMkLst>
          <pc:docMk/>
          <pc:sldMk cId="2354358386" sldId="9474"/>
        </pc:sldMkLst>
      </pc:sldChg>
      <pc:sldChg chg="addSp delSp modSp mod">
        <pc:chgData name="Jim McGowan" userId="e2c7446dd3aca506" providerId="LiveId" clId="{266BE064-7E98-4256-A63A-117399AC18B7}" dt="2024-10-23T12:07:15.819" v="62" actId="113"/>
        <pc:sldMkLst>
          <pc:docMk/>
          <pc:sldMk cId="4016949180" sldId="11181"/>
        </pc:sldMkLst>
      </pc:sldChg>
      <pc:sldChg chg="addSp delSp modSp add mod">
        <pc:chgData name="Jim McGowan" userId="e2c7446dd3aca506" providerId="LiveId" clId="{266BE064-7E98-4256-A63A-117399AC18B7}" dt="2024-10-23T12:52:22.915" v="330" actId="1036"/>
        <pc:sldMkLst>
          <pc:docMk/>
          <pc:sldMk cId="4223166979" sldId="11308"/>
        </pc:sldMkLst>
      </pc:sldChg>
      <pc:sldChg chg="del">
        <pc:chgData name="Jim McGowan" userId="e2c7446dd3aca506" providerId="LiveId" clId="{266BE064-7E98-4256-A63A-117399AC18B7}" dt="2024-10-23T12:00:06.607" v="7" actId="47"/>
        <pc:sldMkLst>
          <pc:docMk/>
          <pc:sldMk cId="3397744479" sldId="11309"/>
        </pc:sldMkLst>
      </pc:sldChg>
      <pc:sldChg chg="del">
        <pc:chgData name="Jim McGowan" userId="e2c7446dd3aca506" providerId="LiveId" clId="{266BE064-7E98-4256-A63A-117399AC18B7}" dt="2024-10-23T12:00:50.023" v="11" actId="47"/>
        <pc:sldMkLst>
          <pc:docMk/>
          <pc:sldMk cId="4076695939" sldId="11310"/>
        </pc:sldMkLst>
      </pc:sldChg>
      <pc:sldChg chg="del">
        <pc:chgData name="Jim McGowan" userId="e2c7446dd3aca506" providerId="LiveId" clId="{266BE064-7E98-4256-A63A-117399AC18B7}" dt="2024-10-23T12:02:43.092" v="25" actId="47"/>
        <pc:sldMkLst>
          <pc:docMk/>
          <pc:sldMk cId="752815274" sldId="11311"/>
        </pc:sldMkLst>
      </pc:sldChg>
      <pc:sldChg chg="del">
        <pc:chgData name="Jim McGowan" userId="e2c7446dd3aca506" providerId="LiveId" clId="{266BE064-7E98-4256-A63A-117399AC18B7}" dt="2024-10-23T12:03:04.488" v="29" actId="47"/>
        <pc:sldMkLst>
          <pc:docMk/>
          <pc:sldMk cId="884248371" sldId="11312"/>
        </pc:sldMkLst>
      </pc:sldChg>
      <pc:sldChg chg="del">
        <pc:chgData name="Jim McGowan" userId="e2c7446dd3aca506" providerId="LiveId" clId="{266BE064-7E98-4256-A63A-117399AC18B7}" dt="2024-10-23T12:03:30.648" v="33" actId="47"/>
        <pc:sldMkLst>
          <pc:docMk/>
          <pc:sldMk cId="3644489858" sldId="11313"/>
        </pc:sldMkLst>
      </pc:sldChg>
      <pc:sldChg chg="del">
        <pc:chgData name="Jim McGowan" userId="e2c7446dd3aca506" providerId="LiveId" clId="{266BE064-7E98-4256-A63A-117399AC18B7}" dt="2024-10-23T12:03:49.018" v="37" actId="47"/>
        <pc:sldMkLst>
          <pc:docMk/>
          <pc:sldMk cId="1592135510" sldId="11314"/>
        </pc:sldMkLst>
      </pc:sldChg>
      <pc:sldChg chg="del">
        <pc:chgData name="Jim McGowan" userId="e2c7446dd3aca506" providerId="LiveId" clId="{266BE064-7E98-4256-A63A-117399AC18B7}" dt="2024-10-23T12:04:13.146" v="41" actId="47"/>
        <pc:sldMkLst>
          <pc:docMk/>
          <pc:sldMk cId="1435377988" sldId="11315"/>
        </pc:sldMkLst>
      </pc:sldChg>
      <pc:sldChg chg="del">
        <pc:chgData name="Jim McGowan" userId="e2c7446dd3aca506" providerId="LiveId" clId="{266BE064-7E98-4256-A63A-117399AC18B7}" dt="2024-10-23T12:04:32.851" v="46" actId="47"/>
        <pc:sldMkLst>
          <pc:docMk/>
          <pc:sldMk cId="313788251" sldId="11316"/>
        </pc:sldMkLst>
      </pc:sldChg>
      <pc:sldChg chg="addSp delSp modSp mod">
        <pc:chgData name="Jim McGowan" userId="e2c7446dd3aca506" providerId="LiveId" clId="{266BE064-7E98-4256-A63A-117399AC18B7}" dt="2024-10-23T12:13:34.149" v="182" actId="948"/>
        <pc:sldMkLst>
          <pc:docMk/>
          <pc:sldMk cId="968025770" sldId="11317"/>
        </pc:sldMkLst>
      </pc:sldChg>
      <pc:sldChg chg="addSp delSp modSp mod">
        <pc:chgData name="Jim McGowan" userId="e2c7446dd3aca506" providerId="LiveId" clId="{266BE064-7E98-4256-A63A-117399AC18B7}" dt="2024-10-23T12:13:47.481" v="184" actId="6549"/>
        <pc:sldMkLst>
          <pc:docMk/>
          <pc:sldMk cId="862449577" sldId="11318"/>
        </pc:sldMkLst>
      </pc:sldChg>
      <pc:sldChg chg="addSp delSp modSp mod">
        <pc:chgData name="Jim McGowan" userId="e2c7446dd3aca506" providerId="LiveId" clId="{266BE064-7E98-4256-A63A-117399AC18B7}" dt="2024-10-23T12:14:19.372" v="186" actId="6549"/>
        <pc:sldMkLst>
          <pc:docMk/>
          <pc:sldMk cId="337681168" sldId="11319"/>
        </pc:sldMkLst>
      </pc:sldChg>
      <pc:sldChg chg="addSp delSp modSp mod">
        <pc:chgData name="Jim McGowan" userId="e2c7446dd3aca506" providerId="LiveId" clId="{266BE064-7E98-4256-A63A-117399AC18B7}" dt="2024-10-23T12:08:36.421" v="87"/>
        <pc:sldMkLst>
          <pc:docMk/>
          <pc:sldMk cId="3276150207" sldId="11320"/>
        </pc:sldMkLst>
      </pc:sldChg>
      <pc:sldChg chg="addSp delSp modSp mod">
        <pc:chgData name="Jim McGowan" userId="e2c7446dd3aca506" providerId="LiveId" clId="{266BE064-7E98-4256-A63A-117399AC18B7}" dt="2024-10-23T12:09:01.218" v="107"/>
        <pc:sldMkLst>
          <pc:docMk/>
          <pc:sldMk cId="330083741" sldId="11321"/>
        </pc:sldMkLst>
      </pc:sldChg>
      <pc:sldChg chg="addSp delSp modSp mod">
        <pc:chgData name="Jim McGowan" userId="e2c7446dd3aca506" providerId="LiveId" clId="{266BE064-7E98-4256-A63A-117399AC18B7}" dt="2024-10-23T12:07:50.439" v="69"/>
        <pc:sldMkLst>
          <pc:docMk/>
          <pc:sldMk cId="1262382100" sldId="11322"/>
        </pc:sldMkLst>
      </pc:sldChg>
      <pc:sldChg chg="addSp delSp modSp mod">
        <pc:chgData name="Jim McGowan" userId="e2c7446dd3aca506" providerId="LiveId" clId="{266BE064-7E98-4256-A63A-117399AC18B7}" dt="2024-10-23T12:07:53.650" v="71"/>
        <pc:sldMkLst>
          <pc:docMk/>
          <pc:sldMk cId="3893787289" sldId="11323"/>
        </pc:sldMkLst>
      </pc:sldChg>
      <pc:sldChg chg="addSp delSp modSp mod">
        <pc:chgData name="Jim McGowan" userId="e2c7446dd3aca506" providerId="LiveId" clId="{266BE064-7E98-4256-A63A-117399AC18B7}" dt="2024-10-23T12:07:57.149" v="73"/>
        <pc:sldMkLst>
          <pc:docMk/>
          <pc:sldMk cId="1344682153" sldId="11324"/>
        </pc:sldMkLst>
      </pc:sldChg>
      <pc:sldChg chg="addSp delSp modSp mod">
        <pc:chgData name="Jim McGowan" userId="e2c7446dd3aca506" providerId="LiveId" clId="{266BE064-7E98-4256-A63A-117399AC18B7}" dt="2024-10-23T12:08:04.681" v="77"/>
        <pc:sldMkLst>
          <pc:docMk/>
          <pc:sldMk cId="3945181163" sldId="11325"/>
        </pc:sldMkLst>
      </pc:sldChg>
      <pc:sldChg chg="addSp delSp modSp mod">
        <pc:chgData name="Jim McGowan" userId="e2c7446dd3aca506" providerId="LiveId" clId="{266BE064-7E98-4256-A63A-117399AC18B7}" dt="2024-10-23T12:08:07.551" v="79"/>
        <pc:sldMkLst>
          <pc:docMk/>
          <pc:sldMk cId="3319344531" sldId="11326"/>
        </pc:sldMkLst>
      </pc:sldChg>
      <pc:sldChg chg="addSp delSp modSp mod">
        <pc:chgData name="Jim McGowan" userId="e2c7446dd3aca506" providerId="LiveId" clId="{266BE064-7E98-4256-A63A-117399AC18B7}" dt="2024-10-23T12:08:10.066" v="81"/>
        <pc:sldMkLst>
          <pc:docMk/>
          <pc:sldMk cId="3254263774" sldId="11327"/>
        </pc:sldMkLst>
      </pc:sldChg>
      <pc:sldChg chg="addSp delSp modSp mod">
        <pc:chgData name="Jim McGowan" userId="e2c7446dd3aca506" providerId="LiveId" clId="{266BE064-7E98-4256-A63A-117399AC18B7}" dt="2024-10-23T12:08:13.530" v="83"/>
        <pc:sldMkLst>
          <pc:docMk/>
          <pc:sldMk cId="4147417226" sldId="11328"/>
        </pc:sldMkLst>
      </pc:sldChg>
      <pc:sldChg chg="addSp delSp modSp mod">
        <pc:chgData name="Jim McGowan" userId="e2c7446dd3aca506" providerId="LiveId" clId="{266BE064-7E98-4256-A63A-117399AC18B7}" dt="2024-10-23T12:08:16.194" v="85"/>
        <pc:sldMkLst>
          <pc:docMk/>
          <pc:sldMk cId="3054777581" sldId="11329"/>
        </pc:sldMkLst>
      </pc:sldChg>
      <pc:sldChg chg="addSp delSp modSp mod">
        <pc:chgData name="Jim McGowan" userId="e2c7446dd3aca506" providerId="LiveId" clId="{266BE064-7E98-4256-A63A-117399AC18B7}" dt="2024-10-23T12:08:38.896" v="89"/>
        <pc:sldMkLst>
          <pc:docMk/>
          <pc:sldMk cId="312707359" sldId="11330"/>
        </pc:sldMkLst>
      </pc:sldChg>
      <pc:sldChg chg="addSp delSp modSp mod">
        <pc:chgData name="Jim McGowan" userId="e2c7446dd3aca506" providerId="LiveId" clId="{266BE064-7E98-4256-A63A-117399AC18B7}" dt="2024-10-23T12:08:41.228" v="91"/>
        <pc:sldMkLst>
          <pc:docMk/>
          <pc:sldMk cId="4207887969" sldId="11331"/>
        </pc:sldMkLst>
      </pc:sldChg>
      <pc:sldChg chg="addSp delSp modSp mod">
        <pc:chgData name="Jim McGowan" userId="e2c7446dd3aca506" providerId="LiveId" clId="{266BE064-7E98-4256-A63A-117399AC18B7}" dt="2024-10-23T12:08:50.773" v="99"/>
        <pc:sldMkLst>
          <pc:docMk/>
          <pc:sldMk cId="1583967404" sldId="11332"/>
        </pc:sldMkLst>
      </pc:sldChg>
      <pc:sldChg chg="addSp delSp modSp mod">
        <pc:chgData name="Jim McGowan" userId="e2c7446dd3aca506" providerId="LiveId" clId="{266BE064-7E98-4256-A63A-117399AC18B7}" dt="2024-10-23T12:09:04.521" v="109"/>
        <pc:sldMkLst>
          <pc:docMk/>
          <pc:sldMk cId="88213651" sldId="11333"/>
        </pc:sldMkLst>
      </pc:sldChg>
      <pc:sldChg chg="addSp delSp modSp mod">
        <pc:chgData name="Jim McGowan" userId="e2c7446dd3aca506" providerId="LiveId" clId="{266BE064-7E98-4256-A63A-117399AC18B7}" dt="2024-10-23T12:09:06.929" v="111"/>
        <pc:sldMkLst>
          <pc:docMk/>
          <pc:sldMk cId="1286566110" sldId="11334"/>
        </pc:sldMkLst>
      </pc:sldChg>
      <pc:sldChg chg="addSp delSp modSp mod">
        <pc:chgData name="Jim McGowan" userId="e2c7446dd3aca506" providerId="LiveId" clId="{266BE064-7E98-4256-A63A-117399AC18B7}" dt="2024-10-23T12:09:09.131" v="113"/>
        <pc:sldMkLst>
          <pc:docMk/>
          <pc:sldMk cId="3079446216" sldId="11335"/>
        </pc:sldMkLst>
      </pc:sldChg>
      <pc:sldChg chg="addSp delSp modSp mod">
        <pc:chgData name="Jim McGowan" userId="e2c7446dd3aca506" providerId="LiveId" clId="{266BE064-7E98-4256-A63A-117399AC18B7}" dt="2024-10-23T12:08:43.676" v="93"/>
        <pc:sldMkLst>
          <pc:docMk/>
          <pc:sldMk cId="3549625344" sldId="11336"/>
        </pc:sldMkLst>
      </pc:sldChg>
      <pc:sldChg chg="addSp delSp modSp mod">
        <pc:chgData name="Jim McGowan" userId="e2c7446dd3aca506" providerId="LiveId" clId="{266BE064-7E98-4256-A63A-117399AC18B7}" dt="2024-10-23T12:08:45.895" v="95"/>
        <pc:sldMkLst>
          <pc:docMk/>
          <pc:sldMk cId="3978523630" sldId="11337"/>
        </pc:sldMkLst>
      </pc:sldChg>
      <pc:sldChg chg="addSp delSp modSp mod">
        <pc:chgData name="Jim McGowan" userId="e2c7446dd3aca506" providerId="LiveId" clId="{266BE064-7E98-4256-A63A-117399AC18B7}" dt="2024-10-23T12:08:48.359" v="97"/>
        <pc:sldMkLst>
          <pc:docMk/>
          <pc:sldMk cId="2420352133" sldId="11338"/>
        </pc:sldMkLst>
      </pc:sldChg>
      <pc:sldChg chg="addSp delSp modSp mod">
        <pc:chgData name="Jim McGowan" userId="e2c7446dd3aca506" providerId="LiveId" clId="{266BE064-7E98-4256-A63A-117399AC18B7}" dt="2024-10-23T12:08:53.019" v="101"/>
        <pc:sldMkLst>
          <pc:docMk/>
          <pc:sldMk cId="3838791640" sldId="11339"/>
        </pc:sldMkLst>
      </pc:sldChg>
      <pc:sldChg chg="addSp delSp modSp mod">
        <pc:chgData name="Jim McGowan" userId="e2c7446dd3aca506" providerId="LiveId" clId="{266BE064-7E98-4256-A63A-117399AC18B7}" dt="2024-10-23T12:08:55.522" v="103"/>
        <pc:sldMkLst>
          <pc:docMk/>
          <pc:sldMk cId="43367509" sldId="11340"/>
        </pc:sldMkLst>
      </pc:sldChg>
      <pc:sldChg chg="addSp delSp modSp mod">
        <pc:chgData name="Jim McGowan" userId="e2c7446dd3aca506" providerId="LiveId" clId="{266BE064-7E98-4256-A63A-117399AC18B7}" dt="2024-10-23T12:08:57.855" v="105"/>
        <pc:sldMkLst>
          <pc:docMk/>
          <pc:sldMk cId="2371652071" sldId="11341"/>
        </pc:sldMkLst>
      </pc:sldChg>
      <pc:sldChg chg="addSp delSp modSp mod">
        <pc:chgData name="Jim McGowan" userId="e2c7446dd3aca506" providerId="LiveId" clId="{266BE064-7E98-4256-A63A-117399AC18B7}" dt="2024-10-23T12:09:33.791" v="120" actId="14100"/>
        <pc:sldMkLst>
          <pc:docMk/>
          <pc:sldMk cId="2166445408" sldId="11342"/>
        </pc:sldMkLst>
      </pc:sldChg>
      <pc:sldChg chg="del">
        <pc:chgData name="Jim McGowan" userId="e2c7446dd3aca506" providerId="LiveId" clId="{266BE064-7E98-4256-A63A-117399AC18B7}" dt="2024-10-23T12:09:54.953" v="125" actId="47"/>
        <pc:sldMkLst>
          <pc:docMk/>
          <pc:sldMk cId="2247068817" sldId="11343"/>
        </pc:sldMkLst>
      </pc:sldChg>
      <pc:sldChg chg="addSp delSp modSp mod">
        <pc:chgData name="Jim McGowan" userId="e2c7446dd3aca506" providerId="LiveId" clId="{266BE064-7E98-4256-A63A-117399AC18B7}" dt="2024-10-23T12:10:30.467" v="138" actId="14100"/>
        <pc:sldMkLst>
          <pc:docMk/>
          <pc:sldMk cId="838423877" sldId="11344"/>
        </pc:sldMkLst>
      </pc:sldChg>
      <pc:sldChg chg="addSp delSp modSp mod">
        <pc:chgData name="Jim McGowan" userId="e2c7446dd3aca506" providerId="LiveId" clId="{266BE064-7E98-4256-A63A-117399AC18B7}" dt="2024-10-23T12:11:10.817" v="155" actId="14100"/>
        <pc:sldMkLst>
          <pc:docMk/>
          <pc:sldMk cId="3646795509" sldId="11345"/>
        </pc:sldMkLst>
      </pc:sldChg>
      <pc:sldChg chg="addSp delSp modSp del mod">
        <pc:chgData name="Jim McGowan" userId="e2c7446dd3aca506" providerId="LiveId" clId="{266BE064-7E98-4256-A63A-117399AC18B7}" dt="2024-10-23T12:11:38.322" v="160" actId="47"/>
        <pc:sldMkLst>
          <pc:docMk/>
          <pc:sldMk cId="4036976184" sldId="11346"/>
        </pc:sldMkLst>
      </pc:sldChg>
      <pc:sldChg chg="del">
        <pc:chgData name="Jim McGowan" userId="e2c7446dd3aca506" providerId="LiveId" clId="{266BE064-7E98-4256-A63A-117399AC18B7}" dt="2024-10-23T12:11:55.983" v="164" actId="47"/>
        <pc:sldMkLst>
          <pc:docMk/>
          <pc:sldMk cId="3683079990" sldId="11347"/>
        </pc:sldMkLst>
      </pc:sldChg>
      <pc:sldChg chg="del">
        <pc:chgData name="Jim McGowan" userId="e2c7446dd3aca506" providerId="LiveId" clId="{266BE064-7E98-4256-A63A-117399AC18B7}" dt="2024-10-23T12:12:20.102" v="168" actId="47"/>
        <pc:sldMkLst>
          <pc:docMk/>
          <pc:sldMk cId="267599274" sldId="11349"/>
        </pc:sldMkLst>
      </pc:sldChg>
      <pc:sldChg chg="addSp delSp modSp mod">
        <pc:chgData name="Jim McGowan" userId="e2c7446dd3aca506" providerId="LiveId" clId="{266BE064-7E98-4256-A63A-117399AC18B7}" dt="2024-10-23T12:10:02.552" v="127"/>
        <pc:sldMkLst>
          <pc:docMk/>
          <pc:sldMk cId="3893788335" sldId="11350"/>
        </pc:sldMkLst>
      </pc:sldChg>
      <pc:sldChg chg="addSp delSp modSp mod">
        <pc:chgData name="Jim McGowan" userId="e2c7446dd3aca506" providerId="LiveId" clId="{266BE064-7E98-4256-A63A-117399AC18B7}" dt="2024-10-23T12:10:04.944" v="129"/>
        <pc:sldMkLst>
          <pc:docMk/>
          <pc:sldMk cId="314443125" sldId="11351"/>
        </pc:sldMkLst>
      </pc:sldChg>
      <pc:sldChg chg="addSp delSp modSp mod">
        <pc:chgData name="Jim McGowan" userId="e2c7446dd3aca506" providerId="LiveId" clId="{266BE064-7E98-4256-A63A-117399AC18B7}" dt="2024-10-23T12:10:07.241" v="131"/>
        <pc:sldMkLst>
          <pc:docMk/>
          <pc:sldMk cId="1557011122" sldId="11352"/>
        </pc:sldMkLst>
      </pc:sldChg>
      <pc:sldChg chg="addSp delSp modSp mod">
        <pc:chgData name="Jim McGowan" userId="e2c7446dd3aca506" providerId="LiveId" clId="{266BE064-7E98-4256-A63A-117399AC18B7}" dt="2024-10-23T12:10:09.518" v="133"/>
        <pc:sldMkLst>
          <pc:docMk/>
          <pc:sldMk cId="918059387" sldId="11353"/>
        </pc:sldMkLst>
      </pc:sldChg>
      <pc:sldChg chg="addSp delSp modSp mod">
        <pc:chgData name="Jim McGowan" userId="e2c7446dd3aca506" providerId="LiveId" clId="{266BE064-7E98-4256-A63A-117399AC18B7}" dt="2024-10-23T12:10:38.535" v="140"/>
        <pc:sldMkLst>
          <pc:docMk/>
          <pc:sldMk cId="282222478" sldId="11354"/>
        </pc:sldMkLst>
      </pc:sldChg>
      <pc:sldChg chg="addSp delSp modSp mod">
        <pc:chgData name="Jim McGowan" userId="e2c7446dd3aca506" providerId="LiveId" clId="{266BE064-7E98-4256-A63A-117399AC18B7}" dt="2024-10-23T12:45:42.876" v="318" actId="12789"/>
        <pc:sldMkLst>
          <pc:docMk/>
          <pc:sldMk cId="2569060336" sldId="11359"/>
        </pc:sldMkLst>
      </pc:sldChg>
      <pc:sldChg chg="addSp delSp modSp del mod">
        <pc:chgData name="Jim McGowan" userId="e2c7446dd3aca506" providerId="LiveId" clId="{266BE064-7E98-4256-A63A-117399AC18B7}" dt="2024-10-23T12:37:17.718" v="288" actId="47"/>
        <pc:sldMkLst>
          <pc:docMk/>
          <pc:sldMk cId="4063811744" sldId="11360"/>
        </pc:sldMkLst>
      </pc:sldChg>
      <pc:sldChg chg="modSp del mod">
        <pc:chgData name="Jim McGowan" userId="e2c7446dd3aca506" providerId="LiveId" clId="{266BE064-7E98-4256-A63A-117399AC18B7}" dt="2024-10-23T13:00:46.206" v="362" actId="47"/>
        <pc:sldMkLst>
          <pc:docMk/>
          <pc:sldMk cId="741776154" sldId="11361"/>
        </pc:sldMkLst>
      </pc:sldChg>
      <pc:sldChg chg="addSp delSp modSp mod">
        <pc:chgData name="Jim McGowan" userId="e2c7446dd3aca506" providerId="LiveId" clId="{266BE064-7E98-4256-A63A-117399AC18B7}" dt="2024-10-23T12:10:40.859" v="142"/>
        <pc:sldMkLst>
          <pc:docMk/>
          <pc:sldMk cId="2404740071" sldId="11362"/>
        </pc:sldMkLst>
      </pc:sldChg>
      <pc:sldChg chg="addSp delSp modSp mod">
        <pc:chgData name="Jim McGowan" userId="e2c7446dd3aca506" providerId="LiveId" clId="{266BE064-7E98-4256-A63A-117399AC18B7}" dt="2024-10-23T12:10:43.233" v="144"/>
        <pc:sldMkLst>
          <pc:docMk/>
          <pc:sldMk cId="1181771622" sldId="11363"/>
        </pc:sldMkLst>
      </pc:sldChg>
      <pc:sldChg chg="addSp delSp modSp mod">
        <pc:chgData name="Jim McGowan" userId="e2c7446dd3aca506" providerId="LiveId" clId="{266BE064-7E98-4256-A63A-117399AC18B7}" dt="2024-10-23T12:10:45.568" v="146"/>
        <pc:sldMkLst>
          <pc:docMk/>
          <pc:sldMk cId="779581444" sldId="11364"/>
        </pc:sldMkLst>
      </pc:sldChg>
      <pc:sldChg chg="addSp delSp modSp mod">
        <pc:chgData name="Jim McGowan" userId="e2c7446dd3aca506" providerId="LiveId" clId="{266BE064-7E98-4256-A63A-117399AC18B7}" dt="2024-10-23T12:10:47.944" v="148"/>
        <pc:sldMkLst>
          <pc:docMk/>
          <pc:sldMk cId="1632300608" sldId="11365"/>
        </pc:sldMkLst>
      </pc:sldChg>
      <pc:sldChg chg="addSp delSp modSp add mod">
        <pc:chgData name="Jim McGowan" userId="e2c7446dd3aca506" providerId="LiveId" clId="{266BE064-7E98-4256-A63A-117399AC18B7}" dt="2024-10-23T12:06:29.672" v="57" actId="108"/>
        <pc:sldMkLst>
          <pc:docMk/>
          <pc:sldMk cId="430948168" sldId="11366"/>
        </pc:sldMkLst>
      </pc:sldChg>
      <pc:sldChg chg="addSp delSp modSp add mod">
        <pc:chgData name="Jim McGowan" userId="e2c7446dd3aca506" providerId="LiveId" clId="{266BE064-7E98-4256-A63A-117399AC18B7}" dt="2024-10-23T12:09:12.114" v="115"/>
        <pc:sldMkLst>
          <pc:docMk/>
          <pc:sldMk cId="3077398691" sldId="11367"/>
        </pc:sldMkLst>
      </pc:sldChg>
      <pc:sldChg chg="addSp delSp modSp add mod">
        <pc:chgData name="Jim McGowan" userId="e2c7446dd3aca506" providerId="LiveId" clId="{266BE064-7E98-4256-A63A-117399AC18B7}" dt="2024-10-23T12:12:27.119" v="170"/>
        <pc:sldMkLst>
          <pc:docMk/>
          <pc:sldMk cId="2690204952" sldId="11368"/>
        </pc:sldMkLst>
      </pc:sldChg>
      <pc:sldChg chg="addSp delSp modSp add mod">
        <pc:chgData name="Jim McGowan" userId="e2c7446dd3aca506" providerId="LiveId" clId="{266BE064-7E98-4256-A63A-117399AC18B7}" dt="2024-10-23T12:12:30.093" v="172"/>
        <pc:sldMkLst>
          <pc:docMk/>
          <pc:sldMk cId="4170021853" sldId="11369"/>
        </pc:sldMkLst>
      </pc:sldChg>
      <pc:sldChg chg="addSp delSp modSp add mod">
        <pc:chgData name="Jim McGowan" userId="e2c7446dd3aca506" providerId="LiveId" clId="{266BE064-7E98-4256-A63A-117399AC18B7}" dt="2024-10-23T12:12:32.548" v="174"/>
        <pc:sldMkLst>
          <pc:docMk/>
          <pc:sldMk cId="190264848" sldId="11370"/>
        </pc:sldMkLst>
      </pc:sldChg>
      <pc:sldChg chg="addSp delSp modSp add mod">
        <pc:chgData name="Jim McGowan" userId="e2c7446dd3aca506" providerId="LiveId" clId="{266BE064-7E98-4256-A63A-117399AC18B7}" dt="2024-10-23T12:12:35.787" v="176"/>
        <pc:sldMkLst>
          <pc:docMk/>
          <pc:sldMk cId="3763483381" sldId="11371"/>
        </pc:sldMkLst>
        <pc:spChg chg="mod">
          <ac:chgData name="Jim McGowan" userId="e2c7446dd3aca506" providerId="LiveId" clId="{266BE064-7E98-4256-A63A-117399AC18B7}" dt="2024-10-23T12:03:43.103" v="36" actId="108"/>
          <ac:spMkLst>
            <pc:docMk/>
            <pc:sldMk cId="3763483381" sldId="11371"/>
            <ac:spMk id="161795" creationId="{00000000-0000-0000-0000-000000000000}"/>
          </ac:spMkLst>
        </pc:spChg>
        <pc:picChg chg="add mod">
          <ac:chgData name="Jim McGowan" userId="e2c7446dd3aca506" providerId="LiveId" clId="{266BE064-7E98-4256-A63A-117399AC18B7}" dt="2024-10-23T12:12:35.787" v="176"/>
          <ac:picMkLst>
            <pc:docMk/>
            <pc:sldMk cId="3763483381" sldId="11371"/>
            <ac:picMk id="2" creationId="{B09C5CED-7C0F-1163-A9BA-FFC640073B02}"/>
          </ac:picMkLst>
        </pc:picChg>
      </pc:sldChg>
      <pc:sldChg chg="addSp delSp modSp add mod">
        <pc:chgData name="Jim McGowan" userId="e2c7446dd3aca506" providerId="LiveId" clId="{266BE064-7E98-4256-A63A-117399AC18B7}" dt="2024-10-23T12:12:39.374" v="178"/>
        <pc:sldMkLst>
          <pc:docMk/>
          <pc:sldMk cId="586616730" sldId="11372"/>
        </pc:sldMkLst>
        <pc:spChg chg="mod">
          <ac:chgData name="Jim McGowan" userId="e2c7446dd3aca506" providerId="LiveId" clId="{266BE064-7E98-4256-A63A-117399AC18B7}" dt="2024-10-23T12:04:04.287" v="40" actId="108"/>
          <ac:spMkLst>
            <pc:docMk/>
            <pc:sldMk cId="586616730" sldId="11372"/>
            <ac:spMk id="161795" creationId="{00000000-0000-0000-0000-000000000000}"/>
          </ac:spMkLst>
        </pc:spChg>
        <pc:picChg chg="add mod">
          <ac:chgData name="Jim McGowan" userId="e2c7446dd3aca506" providerId="LiveId" clId="{266BE064-7E98-4256-A63A-117399AC18B7}" dt="2024-10-23T12:12:39.374" v="178"/>
          <ac:picMkLst>
            <pc:docMk/>
            <pc:sldMk cId="586616730" sldId="11372"/>
            <ac:picMk id="2" creationId="{F235D593-1499-AEAB-C49F-7628C1D4416A}"/>
          </ac:picMkLst>
        </pc:picChg>
      </pc:sldChg>
      <pc:sldChg chg="addSp delSp modSp add mod">
        <pc:chgData name="Jim McGowan" userId="e2c7446dd3aca506" providerId="LiveId" clId="{266BE064-7E98-4256-A63A-117399AC18B7}" dt="2024-10-23T12:12:43.430" v="180"/>
        <pc:sldMkLst>
          <pc:docMk/>
          <pc:sldMk cId="3375148907" sldId="11373"/>
        </pc:sldMkLst>
        <pc:spChg chg="mod">
          <ac:chgData name="Jim McGowan" userId="e2c7446dd3aca506" providerId="LiveId" clId="{266BE064-7E98-4256-A63A-117399AC18B7}" dt="2024-10-23T12:04:27.896" v="45" actId="108"/>
          <ac:spMkLst>
            <pc:docMk/>
            <pc:sldMk cId="3375148907" sldId="11373"/>
            <ac:spMk id="161795" creationId="{00000000-0000-0000-0000-000000000000}"/>
          </ac:spMkLst>
        </pc:spChg>
        <pc:picChg chg="add mod">
          <ac:chgData name="Jim McGowan" userId="e2c7446dd3aca506" providerId="LiveId" clId="{266BE064-7E98-4256-A63A-117399AC18B7}" dt="2024-10-23T12:12:43.430" v="180"/>
          <ac:picMkLst>
            <pc:docMk/>
            <pc:sldMk cId="3375148907" sldId="11373"/>
            <ac:picMk id="2" creationId="{7C9BA228-E7A8-266B-104E-7CED296AB725}"/>
          </ac:picMkLst>
        </pc:picChg>
      </pc:sldChg>
      <pc:sldChg chg="modSp add mod">
        <pc:chgData name="Jim McGowan" userId="e2c7446dd3aca506" providerId="LiveId" clId="{266BE064-7E98-4256-A63A-117399AC18B7}" dt="2024-10-23T12:09:50.349" v="124" actId="207"/>
        <pc:sldMkLst>
          <pc:docMk/>
          <pc:sldMk cId="2440383038" sldId="11374"/>
        </pc:sldMkLst>
      </pc:sldChg>
      <pc:sldChg chg="modSp add mod">
        <pc:chgData name="Jim McGowan" userId="e2c7446dd3aca506" providerId="LiveId" clId="{266BE064-7E98-4256-A63A-117399AC18B7}" dt="2024-10-23T12:11:33.747" v="159" actId="108"/>
        <pc:sldMkLst>
          <pc:docMk/>
          <pc:sldMk cId="703844560" sldId="11375"/>
        </pc:sldMkLst>
      </pc:sldChg>
      <pc:sldChg chg="modSp add mod">
        <pc:chgData name="Jim McGowan" userId="e2c7446dd3aca506" providerId="LiveId" clId="{266BE064-7E98-4256-A63A-117399AC18B7}" dt="2024-10-23T12:11:50.434" v="163" actId="108"/>
        <pc:sldMkLst>
          <pc:docMk/>
          <pc:sldMk cId="930924741" sldId="11376"/>
        </pc:sldMkLst>
      </pc:sldChg>
      <pc:sldChg chg="modSp add del mod">
        <pc:chgData name="Jim McGowan" userId="e2c7446dd3aca506" providerId="LiveId" clId="{266BE064-7E98-4256-A63A-117399AC18B7}" dt="2024-10-23T12:40:36.574" v="294" actId="47"/>
        <pc:sldMkLst>
          <pc:docMk/>
          <pc:sldMk cId="3940141657" sldId="11377"/>
        </pc:sldMkLst>
      </pc:sldChg>
      <pc:sldChg chg="addSp modSp add mod">
        <pc:chgData name="Jim McGowan" userId="e2c7446dd3aca506" providerId="LiveId" clId="{266BE064-7E98-4256-A63A-117399AC18B7}" dt="2024-10-24T00:53:49.625" v="439" actId="20577"/>
        <pc:sldMkLst>
          <pc:docMk/>
          <pc:sldMk cId="2355471774" sldId="11378"/>
        </pc:sldMkLst>
      </pc:sldChg>
      <pc:sldChg chg="new del">
        <pc:chgData name="Jim McGowan" userId="e2c7446dd3aca506" providerId="LiveId" clId="{266BE064-7E98-4256-A63A-117399AC18B7}" dt="2024-10-23T12:22:01.852" v="215" actId="47"/>
        <pc:sldMkLst>
          <pc:docMk/>
          <pc:sldMk cId="2688266468" sldId="11379"/>
        </pc:sldMkLst>
      </pc:sldChg>
      <pc:sldChg chg="modSp add del mod ord">
        <pc:chgData name="Jim McGowan" userId="e2c7446dd3aca506" providerId="LiveId" clId="{266BE064-7E98-4256-A63A-117399AC18B7}" dt="2024-10-23T13:00:01.390" v="360" actId="47"/>
        <pc:sldMkLst>
          <pc:docMk/>
          <pc:sldMk cId="117572157" sldId="11380"/>
        </pc:sldMkLst>
      </pc:sldChg>
      <pc:sldChg chg="addSp delSp modSp add mod">
        <pc:chgData name="Jim McGowan" userId="e2c7446dd3aca506" providerId="LiveId" clId="{266BE064-7E98-4256-A63A-117399AC18B7}" dt="2024-10-23T12:31:22.320" v="260" actId="12789"/>
        <pc:sldMkLst>
          <pc:docMk/>
          <pc:sldMk cId="128221003" sldId="11381"/>
        </pc:sldMkLst>
      </pc:sldChg>
      <pc:sldChg chg="add">
        <pc:chgData name="Jim McGowan" userId="e2c7446dd3aca506" providerId="LiveId" clId="{266BE064-7E98-4256-A63A-117399AC18B7}" dt="2024-10-23T12:37:39.176" v="289"/>
        <pc:sldMkLst>
          <pc:docMk/>
          <pc:sldMk cId="2994056178" sldId="11382"/>
        </pc:sldMkLst>
      </pc:sldChg>
      <pc:sldChg chg="modSp add mod">
        <pc:chgData name="Jim McGowan" userId="e2c7446dd3aca506" providerId="LiveId" clId="{266BE064-7E98-4256-A63A-117399AC18B7}" dt="2024-10-23T12:39:22.245" v="293" actId="108"/>
        <pc:sldMkLst>
          <pc:docMk/>
          <pc:sldMk cId="3146364120" sldId="11383"/>
        </pc:sldMkLst>
      </pc:sldChg>
      <pc:sldChg chg="add">
        <pc:chgData name="Jim McGowan" userId="e2c7446dd3aca506" providerId="LiveId" clId="{266BE064-7E98-4256-A63A-117399AC18B7}" dt="2024-10-23T12:59:58.462" v="359"/>
        <pc:sldMkLst>
          <pc:docMk/>
          <pc:sldMk cId="178790161" sldId="11384"/>
        </pc:sldMkLst>
      </pc:sldChg>
      <pc:sldChg chg="modSp add mod">
        <pc:chgData name="Jim McGowan" userId="e2c7446dd3aca506" providerId="LiveId" clId="{266BE064-7E98-4256-A63A-117399AC18B7}" dt="2024-10-24T00:53:14.055" v="437"/>
        <pc:sldMkLst>
          <pc:docMk/>
          <pc:sldMk cId="4180223704" sldId="11385"/>
        </pc:sldMkLst>
      </pc:sldChg>
      <pc:sldChg chg="delSp modSp new mod">
        <pc:chgData name="Jim McGowan" userId="e2c7446dd3aca506" providerId="LiveId" clId="{266BE064-7E98-4256-A63A-117399AC18B7}" dt="2024-10-24T01:00:42.258" v="463" actId="12789"/>
        <pc:sldMkLst>
          <pc:docMk/>
          <pc:sldMk cId="3167510486" sldId="11386"/>
        </pc:sldMkLst>
      </pc:sldChg>
    </pc:docChg>
  </pc:docChgLst>
  <pc:docChgLst>
    <pc:chgData name="Jim McGowan" userId="e2c7446dd3aca506" providerId="LiveId" clId="{6EF32AD6-3AA2-4B28-9222-98C903A48379}"/>
    <pc:docChg chg="custSel addSld modSld modHandout">
      <pc:chgData name="Jim McGowan" userId="e2c7446dd3aca506" providerId="LiveId" clId="{6EF32AD6-3AA2-4B28-9222-98C903A48379}" dt="2024-10-10T14:09:58.742" v="31" actId="255"/>
      <pc:docMkLst>
        <pc:docMk/>
      </pc:docMkLst>
      <pc:sldChg chg="modSp">
        <pc:chgData name="Jim McGowan" userId="e2c7446dd3aca506" providerId="LiveId" clId="{6EF32AD6-3AA2-4B28-9222-98C903A48379}" dt="2024-10-09T12:47:30.316" v="4" actId="1036"/>
        <pc:sldMkLst>
          <pc:docMk/>
          <pc:sldMk cId="0" sldId="263"/>
        </pc:sldMkLst>
      </pc:sldChg>
      <pc:sldChg chg="delSp modSp new mod">
        <pc:chgData name="Jim McGowan" userId="e2c7446dd3aca506" providerId="LiveId" clId="{6EF32AD6-3AA2-4B28-9222-98C903A48379}" dt="2024-10-10T14:09:58.742" v="31" actId="255"/>
        <pc:sldMkLst>
          <pc:docMk/>
          <pc:sldMk cId="2766943864" sldId="11305"/>
        </pc:sldMkLst>
      </pc:sldChg>
    </pc:docChg>
  </pc:docChgLst>
  <pc:docChgLst>
    <pc:chgData name="Jim McGowan" userId="e2c7446dd3aca506" providerId="LiveId" clId="{8821A74F-EC7D-4B5B-9478-E9C5B79157CB}"/>
    <pc:docChg chg="modHandout">
      <pc:chgData name="Jim McGowan" userId="e2c7446dd3aca506" providerId="LiveId" clId="{8821A74F-EC7D-4B5B-9478-E9C5B79157CB}" dt="2024-10-16T13:55:05.349" v="0" actId="6549"/>
      <pc:docMkLst>
        <pc:docMk/>
      </pc:docMkLst>
    </pc:docChg>
  </pc:docChgLst>
  <pc:docChgLst>
    <pc:chgData name="Jim McGowan" userId="e2c7446dd3aca506" providerId="LiveId" clId="{6D1E9ED4-FC11-4923-8EE7-36CAF8FEC756}"/>
    <pc:docChg chg="custSel modSld modHandout">
      <pc:chgData name="Jim McGowan" userId="e2c7446dd3aca506" providerId="LiveId" clId="{6D1E9ED4-FC11-4923-8EE7-36CAF8FEC756}" dt="2024-09-18T15:27:15.958" v="49" actId="6549"/>
      <pc:docMkLst>
        <pc:docMk/>
      </pc:docMkLst>
      <pc:sldChg chg="addSp delSp modSp mod">
        <pc:chgData name="Jim McGowan" userId="e2c7446dd3aca506" providerId="LiveId" clId="{6D1E9ED4-FC11-4923-8EE7-36CAF8FEC756}" dt="2024-09-18T15:25:36.360" v="47" actId="113"/>
        <pc:sldMkLst>
          <pc:docMk/>
          <pc:sldMk cId="0" sldId="2259"/>
        </pc:sldMkLst>
      </pc:sldChg>
    </pc:docChg>
  </pc:docChgLst>
  <pc:docChgLst>
    <pc:chgData name="Jim McGowan" userId="e2c7446dd3aca506" providerId="LiveId" clId="{3F327CD0-2741-422A-B297-B6984CD4B653}"/>
    <pc:docChg chg="custSel modSld replTag delTag modHandout">
      <pc:chgData name="Jim McGowan" userId="e2c7446dd3aca506" providerId="LiveId" clId="{3F327CD0-2741-422A-B297-B6984CD4B653}" dt="2024-05-21T18:35:44.755" v="27"/>
      <pc:docMkLst>
        <pc:docMk/>
      </pc:docMkLst>
      <pc:sldChg chg="modSp">
        <pc:chgData name="Jim McGowan" userId="e2c7446dd3aca506" providerId="LiveId" clId="{3F327CD0-2741-422A-B297-B6984CD4B653}" dt="2024-05-21T18:35:20.641" v="16" actId="1035"/>
        <pc:sldMkLst>
          <pc:docMk/>
          <pc:sldMk cId="2531978847" sldId="1235"/>
        </pc:sldMkLst>
      </pc:sldChg>
      <pc:sldChg chg="modSp">
        <pc:chgData name="Jim McGowan" userId="e2c7446dd3aca506" providerId="LiveId" clId="{3F327CD0-2741-422A-B297-B6984CD4B653}" dt="2024-05-21T18:35:16.817" v="15" actId="1035"/>
        <pc:sldMkLst>
          <pc:docMk/>
          <pc:sldMk cId="1471942714" sldId="4783"/>
        </pc:sldMkLst>
      </pc:sldChg>
      <pc:sldChg chg="modSp">
        <pc:chgData name="Jim McGowan" userId="e2c7446dd3aca506" providerId="LiveId" clId="{3F327CD0-2741-422A-B297-B6984CD4B653}" dt="2024-05-21T18:35:02.485" v="10" actId="1035"/>
        <pc:sldMkLst>
          <pc:docMk/>
          <pc:sldMk cId="1811360300" sldId="11024"/>
        </pc:sldMkLst>
      </pc:sldChg>
      <pc:sldChg chg="modSp">
        <pc:chgData name="Jim McGowan" userId="e2c7446dd3aca506" providerId="LiveId" clId="{3F327CD0-2741-422A-B297-B6984CD4B653}" dt="2024-05-21T18:35:07.539" v="11" actId="1035"/>
        <pc:sldMkLst>
          <pc:docMk/>
          <pc:sldMk cId="1146464078" sldId="11036"/>
        </pc:sldMkLst>
      </pc:sldChg>
      <pc:sldChg chg="modSp">
        <pc:chgData name="Jim McGowan" userId="e2c7446dd3aca506" providerId="LiveId" clId="{3F327CD0-2741-422A-B297-B6984CD4B653}" dt="2024-05-21T18:35:27.089" v="19" actId="1035"/>
        <pc:sldMkLst>
          <pc:docMk/>
          <pc:sldMk cId="4164209111" sldId="11037"/>
        </pc:sldMkLst>
      </pc:sldChg>
      <pc:sldChg chg="modSp">
        <pc:chgData name="Jim McGowan" userId="e2c7446dd3aca506" providerId="LiveId" clId="{3F327CD0-2741-422A-B297-B6984CD4B653}" dt="2024-05-21T18:35:39.226" v="25" actId="1035"/>
        <pc:sldMkLst>
          <pc:docMk/>
          <pc:sldMk cId="2726324271" sldId="11174"/>
        </pc:sldMkLst>
      </pc:sldChg>
      <pc:sldChg chg="modSp">
        <pc:chgData name="Jim McGowan" userId="e2c7446dd3aca506" providerId="LiveId" clId="{3F327CD0-2741-422A-B297-B6984CD4B653}" dt="2024-05-21T18:35:35.441" v="22" actId="1035"/>
        <pc:sldMkLst>
          <pc:docMk/>
          <pc:sldMk cId="2738862095" sldId="11178"/>
        </pc:sldMkLst>
      </pc:sldChg>
      <pc:sldChg chg="modSp">
        <pc:chgData name="Jim McGowan" userId="e2c7446dd3aca506" providerId="LiveId" clId="{3F327CD0-2741-422A-B297-B6984CD4B653}" dt="2024-05-21T18:35:13.162" v="14" actId="1035"/>
        <pc:sldMkLst>
          <pc:docMk/>
          <pc:sldMk cId="2515209662" sldId="11179"/>
        </pc:sldMkLst>
      </pc:sldChg>
    </pc:docChg>
  </pc:docChgLst>
  <pc:docChgLst>
    <pc:chgData name="Jim McGowan" userId="e2c7446dd3aca506" providerId="LiveId" clId="{79166217-3895-4B54-BAB6-529CC5325B96}"/>
    <pc:docChg chg="custSel modHandout">
      <pc:chgData name="Jim McGowan" userId="e2c7446dd3aca506" providerId="LiveId" clId="{79166217-3895-4B54-BAB6-529CC5325B96}" dt="2024-09-25T12:58:04.591" v="1" actId="20577"/>
      <pc:docMkLst>
        <pc:docMk/>
      </pc:docMkLst>
    </pc:docChg>
  </pc:docChgLst>
  <pc:docChgLst>
    <pc:chgData name="Jim McGowan" userId="e2c7446dd3aca506" providerId="LiveId" clId="{41AA7291-B999-45A9-B5D9-F0A1F81E00EB}"/>
    <pc:docChg chg="undo custSel modSld modHandout">
      <pc:chgData name="Jim McGowan" userId="e2c7446dd3aca506" providerId="LiveId" clId="{41AA7291-B999-45A9-B5D9-F0A1F81E00EB}" dt="2024-12-03T16:13:46.545" v="12" actId="6549"/>
      <pc:docMkLst>
        <pc:docMk/>
      </pc:docMkLst>
      <pc:sldChg chg="modSp">
        <pc:chgData name="Jim McGowan" userId="e2c7446dd3aca506" providerId="LiveId" clId="{41AA7291-B999-45A9-B5D9-F0A1F81E00EB}" dt="2024-12-03T16:13:20.599" v="10" actId="1440"/>
        <pc:sldMkLst>
          <pc:docMk/>
          <pc:sldMk cId="0" sldId="276"/>
        </pc:sldMkLst>
        <pc:picChg chg="mod">
          <ac:chgData name="Jim McGowan" userId="e2c7446dd3aca506" providerId="LiveId" clId="{41AA7291-B999-45A9-B5D9-F0A1F81E00EB}" dt="2024-12-03T16:13:20.599" v="10" actId="1440"/>
          <ac:picMkLst>
            <pc:docMk/>
            <pc:sldMk cId="0" sldId="276"/>
            <ac:picMk id="33795" creationId="{1BAAD559-BFF9-7AD5-6316-2E3DADA4B550}"/>
          </ac:picMkLst>
        </pc:picChg>
      </pc:sldChg>
      <pc:sldChg chg="modSp mod">
        <pc:chgData name="Jim McGowan" userId="e2c7446dd3aca506" providerId="LiveId" clId="{41AA7291-B999-45A9-B5D9-F0A1F81E00EB}" dt="2024-12-03T16:10:59.810" v="2" actId="2710"/>
        <pc:sldMkLst>
          <pc:docMk/>
          <pc:sldMk cId="2682147014" sldId="9555"/>
        </pc:sldMkLst>
        <pc:spChg chg="mod">
          <ac:chgData name="Jim McGowan" userId="e2c7446dd3aca506" providerId="LiveId" clId="{41AA7291-B999-45A9-B5D9-F0A1F81E00EB}" dt="2024-12-03T16:10:59.810" v="2" actId="2710"/>
          <ac:spMkLst>
            <pc:docMk/>
            <pc:sldMk cId="2682147014" sldId="9555"/>
            <ac:spMk id="3" creationId="{00000000-0000-0000-0000-000000000000}"/>
          </ac:spMkLst>
        </pc:spChg>
      </pc:sldChg>
      <pc:sldChg chg="modSp mod">
        <pc:chgData name="Jim McGowan" userId="e2c7446dd3aca506" providerId="LiveId" clId="{41AA7291-B999-45A9-B5D9-F0A1F81E00EB}" dt="2024-12-03T16:11:57.947" v="7"/>
        <pc:sldMkLst>
          <pc:docMk/>
          <pc:sldMk cId="513455590" sldId="9587"/>
        </pc:sldMkLst>
        <pc:spChg chg="mod">
          <ac:chgData name="Jim McGowan" userId="e2c7446dd3aca506" providerId="LiveId" clId="{41AA7291-B999-45A9-B5D9-F0A1F81E00EB}" dt="2024-12-03T16:11:57.947" v="7"/>
          <ac:spMkLst>
            <pc:docMk/>
            <pc:sldMk cId="513455590" sldId="9587"/>
            <ac:spMk id="134147" creationId="{00000000-0000-0000-0000-000000000000}"/>
          </ac:spMkLst>
        </pc:spChg>
      </pc:sldChg>
      <pc:sldChg chg="modSp mod">
        <pc:chgData name="Jim McGowan" userId="e2c7446dd3aca506" providerId="LiveId" clId="{41AA7291-B999-45A9-B5D9-F0A1F81E00EB}" dt="2024-12-03T16:11:50.519" v="6" actId="1076"/>
        <pc:sldMkLst>
          <pc:docMk/>
          <pc:sldMk cId="24395422" sldId="12230"/>
        </pc:sldMkLst>
        <pc:spChg chg="mod">
          <ac:chgData name="Jim McGowan" userId="e2c7446dd3aca506" providerId="LiveId" clId="{41AA7291-B999-45A9-B5D9-F0A1F81E00EB}" dt="2024-12-03T16:10:36.761" v="0" actId="2710"/>
          <ac:spMkLst>
            <pc:docMk/>
            <pc:sldMk cId="24395422" sldId="12230"/>
            <ac:spMk id="3" creationId="{00000000-0000-0000-0000-000000000000}"/>
          </ac:spMkLst>
        </pc:spChg>
        <pc:picChg chg="mod">
          <ac:chgData name="Jim McGowan" userId="e2c7446dd3aca506" providerId="LiveId" clId="{41AA7291-B999-45A9-B5D9-F0A1F81E00EB}" dt="2024-12-03T16:11:50.519" v="6" actId="1076"/>
          <ac:picMkLst>
            <pc:docMk/>
            <pc:sldMk cId="24395422" sldId="12230"/>
            <ac:picMk id="2" creationId="{981CE521-36A6-7333-D427-793C7CC5145E}"/>
          </ac:picMkLst>
        </pc:picChg>
      </pc:sldChg>
      <pc:sldChg chg="modSp mod">
        <pc:chgData name="Jim McGowan" userId="e2c7446dd3aca506" providerId="LiveId" clId="{41AA7291-B999-45A9-B5D9-F0A1F81E00EB}" dt="2024-12-03T16:12:10.696" v="8"/>
        <pc:sldMkLst>
          <pc:docMk/>
          <pc:sldMk cId="1158577542" sldId="12231"/>
        </pc:sldMkLst>
        <pc:spChg chg="mod">
          <ac:chgData name="Jim McGowan" userId="e2c7446dd3aca506" providerId="LiveId" clId="{41AA7291-B999-45A9-B5D9-F0A1F81E00EB}" dt="2024-12-03T16:12:10.696" v="8"/>
          <ac:spMkLst>
            <pc:docMk/>
            <pc:sldMk cId="1158577542" sldId="12231"/>
            <ac:spMk id="134147" creationId="{00000000-0000-0000-0000-000000000000}"/>
          </ac:spMkLst>
        </pc:spChg>
      </pc:sldChg>
      <pc:sldChg chg="modSp mod">
        <pc:chgData name="Jim McGowan" userId="e2c7446dd3aca506" providerId="LiveId" clId="{41AA7291-B999-45A9-B5D9-F0A1F81E00EB}" dt="2024-12-03T16:12:22.234" v="9"/>
        <pc:sldMkLst>
          <pc:docMk/>
          <pc:sldMk cId="695895478" sldId="12235"/>
        </pc:sldMkLst>
        <pc:spChg chg="mod">
          <ac:chgData name="Jim McGowan" userId="e2c7446dd3aca506" providerId="LiveId" clId="{41AA7291-B999-45A9-B5D9-F0A1F81E00EB}" dt="2024-12-03T16:12:22.234" v="9"/>
          <ac:spMkLst>
            <pc:docMk/>
            <pc:sldMk cId="695895478" sldId="12235"/>
            <ac:spMk id="134147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3C7B8-CFA8-7C74-D408-B761A71CF1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z="1400" dirty="0"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C0A85-0045-973A-1372-9B8D07A2C2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9BB543A-226D-4735-B5FB-55EF450615E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1">
            <a:extLst>
              <a:ext uri="{FF2B5EF4-FFF2-40B4-BE49-F238E27FC236}">
                <a16:creationId xmlns:a16="http://schemas.microsoft.com/office/drawing/2014/main" id="{B40553C3-D951-0223-F091-11FC5151E5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720355" y="126427"/>
            <a:ext cx="4362172" cy="833695"/>
          </a:xfrm>
          <a:prstGeom prst="rect">
            <a:avLst/>
          </a:prstGeom>
        </p:spPr>
        <p:txBody>
          <a:bodyPr vert="horz" lIns="124976" tIns="62488" rIns="124976" bIns="62488" rtlCol="0"/>
          <a:lstStyle>
            <a:lvl1pPr algn="ctr">
              <a:defRPr sz="1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400" dirty="0"/>
              <a:t>Dr. Andy Woods</a:t>
            </a:r>
          </a:p>
          <a:p>
            <a:pPr>
              <a:defRPr/>
            </a:pPr>
            <a:r>
              <a:rPr lang="en-US" sz="1400" dirty="0"/>
              <a:t>061 Acts 10v44-48 </a:t>
            </a:r>
          </a:p>
          <a:p>
            <a:pPr>
              <a:defRPr/>
            </a:pPr>
            <a:r>
              <a:rPr lang="en-US" sz="1400" dirty="0"/>
              <a:t>12-04-2024</a:t>
            </a:r>
          </a:p>
        </p:txBody>
      </p:sp>
    </p:spTree>
    <p:extLst>
      <p:ext uri="{BB962C8B-B14F-4D97-AF65-F5344CB8AC3E}">
        <p14:creationId xmlns:p14="http://schemas.microsoft.com/office/powerpoint/2010/main" val="163871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E34231C-5117-451E-899C-BAA7F6E7430D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8C071F8-0110-44CB-B1AD-32F308DA7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9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75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4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41B3E-96BD-1C43-E96E-8F77630D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9B67-4BFC-6568-A611-45FEA46C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65F6-8044-5C51-F87C-FCD9CA1E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94B0C-46FD-48BD-86E1-7E407442E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10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FADBA-CB43-072F-5C60-602458B0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0F473-EDE4-9E83-4080-8BEBDDE1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BC1A0-F2B3-ED74-7067-F72E3FC2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24E1-F073-4587-B725-BB8B4004F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14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8BE40-7EB2-F07E-20D3-D062021D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F6EDD-6C0A-C278-C2C6-0EDB0A15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E3EDA-3923-A261-05F8-E2713A3E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7ECDA-9C3B-4099-8167-C413E88EE1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69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13893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C9A63-639B-1EDF-7BBA-03379795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54A37-E8B7-B951-CB58-86CC2899D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D3BCA-7D72-AEC3-1A0B-32B55903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6517E-2914-4F13-A969-DFDB0AEAB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00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44F48-0356-A835-16FE-5AABBA72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0AE19-BEF6-B955-4F7D-7C974B1B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2152F-ABFF-1A2C-42BA-A93A2576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674C-3F21-470C-97D2-7B889E1AFD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49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C4EE3-F952-BF17-8AA1-6EC8397D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14F25-4CC7-A933-CB88-1D065F96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F71F-BFEE-14C5-84D6-3B4E0889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B622-779F-42AB-AEA6-5A6816936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07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DD3F6-1703-589C-3D15-2FEE051F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3A054-08A4-2E66-0257-9A130C9F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664B9-1567-58AD-AB68-F4CC9A4A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148B6-DD57-4E22-8518-DC2FCFE800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42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45A7B-A48F-8408-51A9-3FA2A735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1EC14-C94A-9C72-F342-B8F0A68C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48BCE-82BC-E985-29A0-71C6C849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941E6-6B79-486D-9159-3394E04A3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7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41BEED-F7D9-C03F-077B-A506AC7D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D869A-E201-2E27-755F-70772CA48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0470A-9264-45DB-5BDA-CFF4A3F2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1A3CC-14CF-4D94-8C77-967E77604D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5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AA105-CCD7-68AC-77F0-226F3B80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EF770-1CE5-67AD-DCDB-0EA3D757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D8757-81F5-7E39-405F-F2AEC208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679E8-E004-4965-9EFD-BA2A5F935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67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02B48-40C0-4B35-E209-180FDB8D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7F8BC-4E51-0981-F40D-9CD8D3360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36BBD-BA80-4C52-0E6D-0BC478E2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12D0-3286-40D7-B56A-99802C5275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82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84243B-42A7-6D14-007C-A6DDD7D68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A44FD62-D291-7BF3-DDC4-3CAC8DEAD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89EA-493F-6C44-20FF-B178DF4D9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28E94-0A4D-3902-0E3C-F5D9392CD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6B75-BC41-5C0C-3D4C-A3E753877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122158-50D8-4B77-ADCA-79B530C41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D3C6EE-A469-2D17-2340-D00F22FD2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24" y="5410200"/>
            <a:ext cx="5352752" cy="1374774"/>
          </a:xfrm>
          <a:prstGeom prst="rect">
            <a:avLst/>
          </a:prstGeom>
        </p:spPr>
      </p:pic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DCDF2B8-5470-227C-31DD-24831E249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84" y="609600"/>
            <a:ext cx="6517433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871D3-D648-B635-F2D9-861F060CC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C1EDC47A-4FCB-5951-ABCF-0DAF2F9D2B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10:45-46a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Jewish Believers’ Reaction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9A07AA4D-46EE-2BA9-B171-15B50D0F43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828800"/>
            <a:ext cx="7086600" cy="33528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Amazement (45)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Evidence of tongues (46a)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7B971-ACD5-44BD-6790-6BFB62065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440" y="21336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43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44264B-F17D-5199-7836-69778EC54E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0"/>
            <a:ext cx="10972800" cy="2485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Clr>
                <a:srgbClr val="00FFFF"/>
              </a:buClr>
              <a:buSzPct val="75000"/>
              <a:defRPr/>
            </a:pPr>
            <a:r>
              <a:rPr lang="en-US" sz="4000" kern="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1 Corinthians 12:13</a:t>
            </a:r>
            <a:endParaRPr lang="en-US" altLang="en-US" sz="4000" kern="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+mj-cs"/>
            </a:endParaRPr>
          </a:p>
          <a:p>
            <a:pPr algn="just">
              <a:spcAft>
                <a:spcPts val="10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“For by one Spirit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were all baptized into one body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whether Jews or Greeks, whether slaves or free, and we were all made to drink of one Spirit.”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FCB1D8-6EC8-28EC-F6EB-7A1C27FEB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268" y="2514600"/>
            <a:ext cx="355746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47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29400-7158-ED22-89E7-8881A627F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1FA1DC66-800A-7EBD-EC4F-5048FD1708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10:45-46a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Jewish Believers’ Reaction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D262F5F2-9199-DA75-D747-BD06216D13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828800"/>
            <a:ext cx="7086600" cy="33528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Amazement (45)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Evidence of tongues (46a)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1D718-8456-752A-2183-B7E91FC95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440" y="21336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54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4A71D-9755-D859-06DB-5C4E5B15C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3EE1BA3C-6BC5-4CB8-5684-2537B64DD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2847" y="1371600"/>
            <a:ext cx="8458200" cy="46482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Pentecost of the Gentiles (44)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Jewish believers’ reaction (45-46a) 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Peters’ question: water baptism (46b-47)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Water baptism (48a)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discipleship (48b)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F1C153-AA0F-BDF5-FB7C-4D016BD29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VI. Gentiles’ Salvation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10:44-48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0E3B7-58AA-ED5F-2C50-50393A5E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440" y="21336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87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8A656E-E70C-4F1B-F802-2C187A64A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307776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4000" kern="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Acts 2:38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said to them, “</a:t>
            </a:r>
            <a:r>
              <a:rPr lang="en-US" sz="3600" b="1" u="sng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Repent [</a:t>
            </a:r>
            <a:r>
              <a:rPr lang="en-US" sz="3600" b="1" i="1" u="sng" kern="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metanoeō</a:t>
            </a:r>
            <a:r>
              <a:rPr lang="en-US" sz="3600" b="1" u="sng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each of you be baptized in the name of Jesus Christ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(</a:t>
            </a:r>
            <a:r>
              <a:rPr lang="en-US" sz="3600" b="1" i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eis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forgiveness of your sins; and you will receive the gift of the Holy Spirit.</a:t>
            </a: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82386-E4C6-36F0-179A-ACBF5FF7A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360" y="3109501"/>
            <a:ext cx="5669280" cy="169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7754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0A863B-80C4-2421-7C6F-04E09E5297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31547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Matthew 12:41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600" dirty="0"/>
              <a:t>“</a:t>
            </a:r>
            <a:r>
              <a:rPr lang="en-US" sz="3600" dirty="0"/>
              <a:t>The men of Nineveh will stand up with this generation at the judgment and will condemn it because they repented  </a:t>
            </a:r>
            <a:r>
              <a:rPr lang="en-US" sz="3600" b="1" u="sng" dirty="0">
                <a:solidFill>
                  <a:srgbClr val="FFFFCC"/>
                </a:solidFill>
              </a:rPr>
              <a:t>at</a:t>
            </a:r>
            <a:r>
              <a:rPr lang="en-US" sz="3600" b="1" dirty="0">
                <a:solidFill>
                  <a:srgbClr val="FFFFCC"/>
                </a:solidFill>
              </a:rPr>
              <a:t> [in the face of/because of] (</a:t>
            </a:r>
            <a:r>
              <a:rPr lang="en-US" sz="3600" b="1" i="1" dirty="0" err="1">
                <a:solidFill>
                  <a:srgbClr val="FFFFCC"/>
                </a:solidFill>
              </a:rPr>
              <a:t>eis</a:t>
            </a:r>
            <a:r>
              <a:rPr lang="en-US" sz="3600" b="1" dirty="0">
                <a:solidFill>
                  <a:srgbClr val="FFFFCC"/>
                </a:solidFill>
              </a:rPr>
              <a:t>)</a:t>
            </a:r>
            <a:r>
              <a:rPr lang="en-US" sz="3600" dirty="0"/>
              <a:t> the preaching of Jonah; and behold, something greater than Jonah is here.</a:t>
            </a:r>
            <a:r>
              <a:rPr lang="en-US" altLang="en-US" sz="36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695703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8E2C9-BAD4-B094-21DA-C7A996A87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40ECCF7E-33B6-B78F-6DEC-C80613E376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2847" y="1371600"/>
            <a:ext cx="8458200" cy="46482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Pentecost of the Gentiles (44)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Jewish believers’ reaction (45-46a) 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Peters’ question: water baptism (46b-47)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Water baptism (48a)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discipleship (48b)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6723FA-E135-C46D-F669-9897FB670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VI. Gentiles’ Salvation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10:44-48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AA07B2-1DF8-5A19-623C-C6FE3B340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440" y="21336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49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599" y="0"/>
            <a:ext cx="10982325" cy="252376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spcAft>
                <a:spcPts val="900"/>
              </a:spcAft>
              <a:buClr>
                <a:schemeClr val="tx2"/>
              </a:buClr>
              <a:buSzPct val="75000"/>
              <a:defRPr/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Calibri" panose="020F0502020204030204" pitchFamily="34" charset="0"/>
              </a:rPr>
              <a:t>Acts 4:12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there is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salvation in no one else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for there is no other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name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under heaven that has been given among men by which we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must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saved.”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5BEB08-1BB9-F8FA-B5E8-859630FDE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13" r="27391" b="12353"/>
          <a:stretch/>
        </p:blipFill>
        <p:spPr>
          <a:xfrm>
            <a:off x="4446397" y="2667000"/>
            <a:ext cx="3299206" cy="21945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4065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8A656E-E70C-4F1B-F802-2C187A64A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307776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4000" kern="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Acts 2:38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said to them, “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Repent [</a:t>
            </a:r>
            <a:r>
              <a:rPr lang="en-US" sz="3600" i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metanoeō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each of you be baptized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name of Jesus Christ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(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 forgiveness of your sins; and you will receive the gift of the Holy Spirit.</a:t>
            </a: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82386-E4C6-36F0-179A-ACBF5FF7A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360" y="3109501"/>
            <a:ext cx="5669280" cy="169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9547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92DB0-B9AE-9DD2-AB1F-C25A6AEDD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2E1397B0-4E6A-2D46-0432-7A1116C05E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2847" y="1371600"/>
            <a:ext cx="8458200" cy="46482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Pentecost of the Gentiles (44)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Jewish believers’ reaction (45-46a) 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Peters’ question: water baptism (46b-47)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Water baptism (48a)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discipleship (48b)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59E65E-4DA6-1969-D1D5-765BF300C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VI. Gentiles’ Salvation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10:44-48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299B2-AC66-7354-BDD6-C27DA143E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440" y="21336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27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2A3ED-F9B4-D0CF-BECB-F4DA573B9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5775D4-5C6B-3D6C-7133-149BFBF0E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7" y="137160"/>
            <a:ext cx="6869646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53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E6223D9-4FD5-7F26-D1DD-7D36DBECD2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304800"/>
            <a:ext cx="7772400" cy="1143000"/>
          </a:xfrm>
        </p:spPr>
        <p:txBody>
          <a:bodyPr/>
          <a:lstStyle/>
          <a:p>
            <a:r>
              <a:rPr lang="en-US" altLang="en-US"/>
              <a:t>First Missionary Journey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1BAAD559-BFF9-7AD5-6316-2E3DADA4B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5750"/>
            <a:ext cx="8458200" cy="6343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10:1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‒11:18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Cornelius’ Salvation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Cornelius’ Vision (10:1-8)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Peter’s Vision (Acts 10:9-16)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Vision’s Application (10:17-23a)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Caesarean Ministry (10:23b-33)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&amp; The Keys of the Kingdom (10:34-43)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Gentiles’ Salvation (10:44-48)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Peter’s Defense in Jerusalem (11:1-18)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35D593-1499-AEAB-C49F-7628C1D44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440" y="21336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16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46602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10:1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‒11:18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Cornelius’ Salvation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Cornelius’ Vision (10:1-8)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Peter’s Vision (Acts 10:9-16)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Vision’s Application (10:17-23a)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Caesarean Ministry (10:23b-33)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&amp; The Keys of the Kingdom (10:34-43)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Gentiles’ Salvation (10:44-48)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Peter’s Defense in Jerusalem (11:1-18)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9BA228-E7A8-266B-104E-7CED296AB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440" y="21336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48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10:1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‒11:18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Cornelius’ Salvation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Cornelius’ Vision (10:1-8)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Peter’s Vision (Acts 10:9-16)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Vision’s Application (10:17-23a)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Caesarean Ministry (10:23b-33)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&amp; The Keys of the Kingdom (10:34-43)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Gentiles’ Salvation (10:44-48)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Peter’s Defense in Jerusalem (11:1-18)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9C5CED-7C0F-1163-A9BA-FFC640073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440" y="21336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83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991C6-E710-20C8-0091-2413B42DF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6CBA0945-B83B-AC84-D112-6A986BFBC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2847" y="1371600"/>
            <a:ext cx="8458200" cy="46482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Pentecost of the Gentiles (44)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Jewish believers’ reaction (45-46a) 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Peters’ question: water baptism (46b-47)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Water baptism (48a)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discipleship (48b)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042BA7-93C6-8953-3AB8-839A9FE85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VI. Gentiles’ Salvation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10:44-48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D1D2D4-7403-C004-E9E4-C204C764D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440" y="21336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61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8B674-D1F8-6842-568E-60C0CEAF1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60317F8E-D482-4307-B0FB-FBED67434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2847" y="1371600"/>
            <a:ext cx="8458200" cy="46482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Pentecost of the Gentiles (44)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Jewish believers’ reaction (45-46a) 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Peters’ question: water baptism (46b-47)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Water baptism (48a)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discipleship (48b)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ACE9A7-207A-716F-3013-E1279E482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VI. Gentiles’ Salvation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10:44-48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E5A8D-6DC6-2EA6-6FE4-AB5A14583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440" y="21336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57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1CE521-36A6-7333-D427-793C7CC514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0"/>
            <a:ext cx="109728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Clr>
                <a:srgbClr val="00FFFF"/>
              </a:buClr>
              <a:buSzPct val="75000"/>
              <a:defRPr/>
            </a:pPr>
            <a:r>
              <a:rPr lang="en-US" sz="4000" kern="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Acts 11:15-16</a:t>
            </a:r>
            <a:endParaRPr lang="en-US" altLang="en-US" sz="4000" kern="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+mj-cs"/>
            </a:endParaRPr>
          </a:p>
          <a:p>
            <a:pPr algn="just">
              <a:spcAft>
                <a:spcPts val="1000"/>
              </a:spcAft>
            </a:pP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15 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And as I began to speak, the Holy Spirit fell upon them just as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He did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upon us at the beginning. 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16 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And I remembered the word of the Lord, how He used to say, ‘John baptized with water, but you will be baptized with the Holy Spirit.’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486D2B-AD68-82AF-031F-AD362AB3B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015" y="3048000"/>
            <a:ext cx="284597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8A656E-E70C-4F1B-F802-2C187A64A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307776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4000" kern="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Acts 2:38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said to them, “</a:t>
            </a:r>
            <a:r>
              <a:rPr lang="en-US" sz="3600" b="1" u="sng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Repent [</a:t>
            </a:r>
            <a:r>
              <a:rPr lang="en-US" sz="3600" b="1" i="1" u="sng" kern="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metanoeō</a:t>
            </a:r>
            <a:r>
              <a:rPr lang="en-US" sz="3600" b="1" u="sng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each of you be baptized in the name of Jesus Christ for (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 forgiveness of your sins; and you will receive the gift of the Holy Spirit.</a:t>
            </a: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82386-E4C6-36F0-179A-ACBF5FF7A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360" y="3109501"/>
            <a:ext cx="5669280" cy="169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5559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9F34E-CCD4-AFAB-27EA-F35CA3D2B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042E7F25-A881-0D73-9A49-D1AE80CB6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2847" y="1371600"/>
            <a:ext cx="8458200" cy="46482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Pentecost of the Gentiles (44)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Jewish believers’ reaction (45-46a) 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Peters’ question: water baptism (46b-47)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Water baptism (48a)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Peter’s discipleship (48b)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8D1CFA-8730-82F2-5A72-A4F5FE621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VI. Gentiles’ Salvation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10:44-48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835E4-6837-7AD5-9E08-CA9C62076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440" y="21336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09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68271-813A-F37F-177C-04861E691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0F9AA1EF-A78E-D391-2B12-0BCA936388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10:45-46a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Jewish Believers’ Reaction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DDF97DA9-09C1-1730-F326-9D416980B5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828800"/>
            <a:ext cx="7086600" cy="33528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Amazement (45)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Evidence of tongues (46a)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2C951-9505-C681-62F6-311B8453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440" y="21336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869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1137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9339</TotalTime>
  <Words>726</Words>
  <Application>Microsoft Office PowerPoint</Application>
  <PresentationFormat>Widescreen</PresentationFormat>
  <Paragraphs>86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Acts 10:1‒11:18 Cornelius’ Salvation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Acts 10:45-46a Jewish Believers’ Reaction</vt:lpstr>
      <vt:lpstr>Acts 10:45-46a Jewish Believers’ Reaction</vt:lpstr>
      <vt:lpstr>PowerPoint Presentation</vt:lpstr>
      <vt:lpstr>Acts 10:45-46a Jewish Believers’ Reaction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Missionary Journey</vt:lpstr>
      <vt:lpstr>Acts 10:1‒11:18 Cornelius’ Salvation</vt:lpstr>
      <vt:lpstr>Conclusion</vt:lpstr>
      <vt:lpstr>Acts 10:1‒11:18 Cornelius’ Salvation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061 Acts 10v44-48</dc:title>
  <dc:subject>ACTS</dc:subject>
  <dc:creator>A. Woods</dc:creator>
  <cp:lastModifiedBy>anne woods</cp:lastModifiedBy>
  <cp:revision>1138</cp:revision>
  <cp:lastPrinted>2024-11-13T16:23:09Z</cp:lastPrinted>
  <dcterms:created xsi:type="dcterms:W3CDTF">2009-01-10T23:45:31Z</dcterms:created>
  <dcterms:modified xsi:type="dcterms:W3CDTF">2024-12-04T13:30:56Z</dcterms:modified>
</cp:coreProperties>
</file>