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Lst>
  <p:notesMasterIdLst>
    <p:notesMasterId r:id="rId89"/>
  </p:notesMasterIdLst>
  <p:handoutMasterIdLst>
    <p:handoutMasterId r:id="rId90"/>
  </p:handoutMasterIdLst>
  <p:sldIdLst>
    <p:sldId id="11071" r:id="rId3"/>
    <p:sldId id="6112" r:id="rId4"/>
    <p:sldId id="11077" r:id="rId5"/>
    <p:sldId id="1047" r:id="rId6"/>
    <p:sldId id="11097" r:id="rId7"/>
    <p:sldId id="258" r:id="rId8"/>
    <p:sldId id="11087" r:id="rId9"/>
    <p:sldId id="11089" r:id="rId10"/>
    <p:sldId id="6139" r:id="rId11"/>
    <p:sldId id="11090" r:id="rId12"/>
    <p:sldId id="11091" r:id="rId13"/>
    <p:sldId id="11092" r:id="rId14"/>
    <p:sldId id="11093" r:id="rId15"/>
    <p:sldId id="11094" r:id="rId16"/>
    <p:sldId id="6145" r:id="rId17"/>
    <p:sldId id="6147" r:id="rId18"/>
    <p:sldId id="11095" r:id="rId19"/>
    <p:sldId id="6148" r:id="rId20"/>
    <p:sldId id="11096" r:id="rId21"/>
    <p:sldId id="6152" r:id="rId22"/>
    <p:sldId id="6151" r:id="rId23"/>
    <p:sldId id="6153" r:id="rId24"/>
    <p:sldId id="11073" r:id="rId25"/>
    <p:sldId id="11088" r:id="rId26"/>
    <p:sldId id="11074" r:id="rId27"/>
    <p:sldId id="6156" r:id="rId28"/>
    <p:sldId id="11102" r:id="rId29"/>
    <p:sldId id="6159" r:id="rId30"/>
    <p:sldId id="11103" r:id="rId31"/>
    <p:sldId id="6158" r:id="rId32"/>
    <p:sldId id="6161" r:id="rId33"/>
    <p:sldId id="11104" r:id="rId34"/>
    <p:sldId id="11105" r:id="rId35"/>
    <p:sldId id="6163" r:id="rId36"/>
    <p:sldId id="6165" r:id="rId37"/>
    <p:sldId id="6166" r:id="rId38"/>
    <p:sldId id="11106" r:id="rId39"/>
    <p:sldId id="6168" r:id="rId40"/>
    <p:sldId id="6169" r:id="rId41"/>
    <p:sldId id="6170" r:id="rId42"/>
    <p:sldId id="6171" r:id="rId43"/>
    <p:sldId id="6172" r:id="rId44"/>
    <p:sldId id="6173" r:id="rId45"/>
    <p:sldId id="6174" r:id="rId46"/>
    <p:sldId id="6175" r:id="rId47"/>
    <p:sldId id="11107" r:id="rId48"/>
    <p:sldId id="6177" r:id="rId49"/>
    <p:sldId id="11108" r:id="rId50"/>
    <p:sldId id="6179" r:id="rId51"/>
    <p:sldId id="6180" r:id="rId52"/>
    <p:sldId id="6181" r:id="rId53"/>
    <p:sldId id="6182" r:id="rId54"/>
    <p:sldId id="6183" r:id="rId55"/>
    <p:sldId id="6184" r:id="rId56"/>
    <p:sldId id="6185" r:id="rId57"/>
    <p:sldId id="6186" r:id="rId58"/>
    <p:sldId id="6187" r:id="rId59"/>
    <p:sldId id="11109" r:id="rId60"/>
    <p:sldId id="6190" r:id="rId61"/>
    <p:sldId id="11110" r:id="rId62"/>
    <p:sldId id="8870" r:id="rId63"/>
    <p:sldId id="11111" r:id="rId64"/>
    <p:sldId id="6191" r:id="rId65"/>
    <p:sldId id="11112" r:id="rId66"/>
    <p:sldId id="6194" r:id="rId67"/>
    <p:sldId id="11113" r:id="rId68"/>
    <p:sldId id="8872" r:id="rId69"/>
    <p:sldId id="11115" r:id="rId70"/>
    <p:sldId id="11116" r:id="rId71"/>
    <p:sldId id="6195" r:id="rId72"/>
    <p:sldId id="6196" r:id="rId73"/>
    <p:sldId id="6197" r:id="rId74"/>
    <p:sldId id="11117" r:id="rId75"/>
    <p:sldId id="6200" r:id="rId76"/>
    <p:sldId id="6201" r:id="rId77"/>
    <p:sldId id="8875" r:id="rId78"/>
    <p:sldId id="303" r:id="rId79"/>
    <p:sldId id="8811" r:id="rId80"/>
    <p:sldId id="8812" r:id="rId81"/>
    <p:sldId id="1595" r:id="rId82"/>
    <p:sldId id="1232" r:id="rId83"/>
    <p:sldId id="11118" r:id="rId84"/>
    <p:sldId id="6202" r:id="rId85"/>
    <p:sldId id="11099" r:id="rId86"/>
    <p:sldId id="11119" r:id="rId87"/>
    <p:sldId id="11101" r:id="rId88"/>
  </p:sldIdLst>
  <p:sldSz cx="12192000" cy="6858000"/>
  <p:notesSz cx="7315200" cy="9601200"/>
  <p:custDataLst>
    <p:tags r:id="rId9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000066"/>
    <a:srgbClr val="006600"/>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C7D93-4059-4B0D-97B4-C3D5904222C2}" v="40" dt="2024-11-30T22:28:34.60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p:scale>
          <a:sx n="100" d="100"/>
          <a:sy n="100" d="100"/>
        </p:scale>
        <p:origin x="754" y="3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3" d="100"/>
          <a:sy n="113" d="100"/>
        </p:scale>
        <p:origin x="4460" y="8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2C1C7BE-4024-4E77-9D22-AA20C1F8CC51}"/>
    <pc:docChg chg="custSel modHandout">
      <pc:chgData name="Jim McGowan" userId="e2c7446dd3aca506" providerId="LiveId" clId="{22C1C7BE-4024-4E77-9D22-AA20C1F8CC51}" dt="2024-11-09T14:32:07.280" v="5" actId="6549"/>
      <pc:docMkLst>
        <pc:docMk/>
      </pc:docMkLst>
    </pc:docChg>
  </pc:docChgLst>
  <pc:docChgLst>
    <pc:chgData name="Jim McGowan" userId="e2c7446dd3aca506" providerId="LiveId" clId="{81A65927-D7A3-483D-91C9-0781DBAFBA16}"/>
    <pc:docChg chg="custSel modSld">
      <pc:chgData name="Jim McGowan" userId="e2c7446dd3aca506" providerId="LiveId" clId="{81A65927-D7A3-483D-91C9-0781DBAFBA16}" dt="2024-11-23T21:26:44.715" v="64" actId="255"/>
      <pc:docMkLst>
        <pc:docMk/>
      </pc:docMkLst>
      <pc:sldChg chg="addSp delSp modSp mod">
        <pc:chgData name="Jim McGowan" userId="e2c7446dd3aca506" providerId="LiveId" clId="{81A65927-D7A3-483D-91C9-0781DBAFBA16}" dt="2024-11-23T21:24:02.416" v="20" actId="255"/>
        <pc:sldMkLst>
          <pc:docMk/>
          <pc:sldMk cId="1479120533" sldId="946"/>
        </pc:sldMkLst>
      </pc:sldChg>
      <pc:sldChg chg="addSp delSp modSp mod">
        <pc:chgData name="Jim McGowan" userId="e2c7446dd3aca506" providerId="LiveId" clId="{81A65927-D7A3-483D-91C9-0781DBAFBA16}" dt="2024-11-23T21:25:51.883" v="54"/>
        <pc:sldMkLst>
          <pc:docMk/>
          <pc:sldMk cId="2615939935" sldId="947"/>
        </pc:sldMkLst>
      </pc:sldChg>
      <pc:sldChg chg="addSp delSp modSp mod">
        <pc:chgData name="Jim McGowan" userId="e2c7446dd3aca506" providerId="LiveId" clId="{81A65927-D7A3-483D-91C9-0781DBAFBA16}" dt="2024-11-23T21:26:44.715" v="64" actId="255"/>
        <pc:sldMkLst>
          <pc:docMk/>
          <pc:sldMk cId="37358894" sldId="948"/>
        </pc:sldMkLst>
      </pc:sldChg>
      <pc:sldChg chg="addSp delSp modSp mod">
        <pc:chgData name="Jim McGowan" userId="e2c7446dd3aca506" providerId="LiveId" clId="{81A65927-D7A3-483D-91C9-0781DBAFBA16}" dt="2024-11-23T21:25:48.480" v="52" actId="1036"/>
        <pc:sldMkLst>
          <pc:docMk/>
          <pc:sldMk cId="3803255452" sldId="949"/>
        </pc:sldMkLst>
      </pc:sldChg>
    </pc:docChg>
  </pc:docChgLst>
  <pc:docChgLst>
    <pc:chgData name="Jim McGowan" userId="e2c7446dd3aca506" providerId="LiveId" clId="{C58C7D93-4059-4B0D-97B4-C3D5904222C2}"/>
    <pc:docChg chg="undo custSel addSld delSld modSld sldOrd">
      <pc:chgData name="Jim McGowan" userId="e2c7446dd3aca506" providerId="LiveId" clId="{C58C7D93-4059-4B0D-97B4-C3D5904222C2}" dt="2024-11-30T22:30:44.432" v="232" actId="12788"/>
      <pc:docMkLst>
        <pc:docMk/>
      </pc:docMkLst>
      <pc:sldChg chg="modSp mod">
        <pc:chgData name="Jim McGowan" userId="e2c7446dd3aca506" providerId="LiveId" clId="{C58C7D93-4059-4B0D-97B4-C3D5904222C2}" dt="2024-11-30T22:26:16.091" v="195" actId="20577"/>
        <pc:sldMkLst>
          <pc:docMk/>
          <pc:sldMk cId="0" sldId="258"/>
        </pc:sldMkLst>
        <pc:spChg chg="mod">
          <ac:chgData name="Jim McGowan" userId="e2c7446dd3aca506" providerId="LiveId" clId="{C58C7D93-4059-4B0D-97B4-C3D5904222C2}" dt="2024-11-30T22:26:16.091" v="195" actId="20577"/>
          <ac:spMkLst>
            <pc:docMk/>
            <pc:sldMk cId="0" sldId="258"/>
            <ac:spMk id="3" creationId="{63EC831C-27A6-ACA6-A9F7-0EA817F9F69E}"/>
          </ac:spMkLst>
        </pc:spChg>
      </pc:sldChg>
      <pc:sldChg chg="modSp">
        <pc:chgData name="Jim McGowan" userId="e2c7446dd3aca506" providerId="LiveId" clId="{C58C7D93-4059-4B0D-97B4-C3D5904222C2}" dt="2024-11-30T22:27:24.619" v="202" actId="12789"/>
        <pc:sldMkLst>
          <pc:docMk/>
          <pc:sldMk cId="1657252781" sldId="6139"/>
        </pc:sldMkLst>
        <pc:picChg chg="mod">
          <ac:chgData name="Jim McGowan" userId="e2c7446dd3aca506" providerId="LiveId" clId="{C58C7D93-4059-4B0D-97B4-C3D5904222C2}" dt="2024-11-30T22:27:24.619" v="202" actId="12789"/>
          <ac:picMkLst>
            <pc:docMk/>
            <pc:sldMk cId="1657252781" sldId="6139"/>
            <ac:picMk id="1026" creationId="{E1554A1C-238D-4FE5-976F-E92EAD624254}"/>
          </ac:picMkLst>
        </pc:picChg>
      </pc:sldChg>
      <pc:sldChg chg="modSp mod">
        <pc:chgData name="Jim McGowan" userId="e2c7446dd3aca506" providerId="LiveId" clId="{C58C7D93-4059-4B0D-97B4-C3D5904222C2}" dt="2024-11-30T22:26:26.219" v="196" actId="108"/>
        <pc:sldMkLst>
          <pc:docMk/>
          <pc:sldMk cId="2470998505" sldId="6147"/>
        </pc:sldMkLst>
        <pc:spChg chg="mod">
          <ac:chgData name="Jim McGowan" userId="e2c7446dd3aca506" providerId="LiveId" clId="{C58C7D93-4059-4B0D-97B4-C3D5904222C2}" dt="2024-11-30T22:26:26.219" v="196" actId="108"/>
          <ac:spMkLst>
            <pc:docMk/>
            <pc:sldMk cId="2470998505" sldId="6147"/>
            <ac:spMk id="5" creationId="{00000000-0000-0000-0000-000000000000}"/>
          </ac:spMkLst>
        </pc:spChg>
      </pc:sldChg>
      <pc:sldChg chg="modSp mod">
        <pc:chgData name="Jim McGowan" userId="e2c7446dd3aca506" providerId="LiveId" clId="{C58C7D93-4059-4B0D-97B4-C3D5904222C2}" dt="2024-11-30T22:19:14.583" v="175" actId="404"/>
        <pc:sldMkLst>
          <pc:docMk/>
          <pc:sldMk cId="3148875471" sldId="6148"/>
        </pc:sldMkLst>
        <pc:spChg chg="mod">
          <ac:chgData name="Jim McGowan" userId="e2c7446dd3aca506" providerId="LiveId" clId="{C58C7D93-4059-4B0D-97B4-C3D5904222C2}" dt="2024-11-30T22:19:14.583" v="175" actId="404"/>
          <ac:spMkLst>
            <pc:docMk/>
            <pc:sldMk cId="3148875471" sldId="6148"/>
            <ac:spMk id="145413" creationId="{00000000-0000-0000-0000-000000000000}"/>
          </ac:spMkLst>
        </pc:spChg>
      </pc:sldChg>
      <pc:sldChg chg="modSp mod">
        <pc:chgData name="Jim McGowan" userId="e2c7446dd3aca506" providerId="LiveId" clId="{C58C7D93-4059-4B0D-97B4-C3D5904222C2}" dt="2024-11-30T22:19:30.488" v="176" actId="255"/>
        <pc:sldMkLst>
          <pc:docMk/>
          <pc:sldMk cId="4062357422" sldId="6152"/>
        </pc:sldMkLst>
        <pc:spChg chg="mod">
          <ac:chgData name="Jim McGowan" userId="e2c7446dd3aca506" providerId="LiveId" clId="{C58C7D93-4059-4B0D-97B4-C3D5904222C2}" dt="2024-11-30T22:19:30.488" v="176" actId="255"/>
          <ac:spMkLst>
            <pc:docMk/>
            <pc:sldMk cId="4062357422" sldId="6152"/>
            <ac:spMk id="3" creationId="{C6B44EFD-44EA-418A-8CD4-A78ED7739FE7}"/>
          </ac:spMkLst>
        </pc:spChg>
      </pc:sldChg>
      <pc:sldChg chg="modSp mod">
        <pc:chgData name="Jim McGowan" userId="e2c7446dd3aca506" providerId="LiveId" clId="{C58C7D93-4059-4B0D-97B4-C3D5904222C2}" dt="2024-11-30T21:49:10.963" v="1" actId="948"/>
        <pc:sldMkLst>
          <pc:docMk/>
          <pc:sldMk cId="1552161125" sldId="6156"/>
        </pc:sldMkLst>
        <pc:spChg chg="mod">
          <ac:chgData name="Jim McGowan" userId="e2c7446dd3aca506" providerId="LiveId" clId="{C58C7D93-4059-4B0D-97B4-C3D5904222C2}" dt="2024-11-30T21:49:10.963" v="1" actId="948"/>
          <ac:spMkLst>
            <pc:docMk/>
            <pc:sldMk cId="1552161125" sldId="6156"/>
            <ac:spMk id="3" creationId="{00000000-0000-0000-0000-000000000000}"/>
          </ac:spMkLst>
        </pc:spChg>
      </pc:sldChg>
      <pc:sldChg chg="del">
        <pc:chgData name="Jim McGowan" userId="e2c7446dd3aca506" providerId="LiveId" clId="{C58C7D93-4059-4B0D-97B4-C3D5904222C2}" dt="2024-11-30T21:49:59.515" v="4" actId="47"/>
        <pc:sldMkLst>
          <pc:docMk/>
          <pc:sldMk cId="3504120611" sldId="6157"/>
        </pc:sldMkLst>
      </pc:sldChg>
      <pc:sldChg chg="modSp mod">
        <pc:chgData name="Jim McGowan" userId="e2c7446dd3aca506" providerId="LiveId" clId="{C58C7D93-4059-4B0D-97B4-C3D5904222C2}" dt="2024-11-30T22:22:05.601" v="183" actId="404"/>
        <pc:sldMkLst>
          <pc:docMk/>
          <pc:sldMk cId="1859221468" sldId="6158"/>
        </pc:sldMkLst>
        <pc:spChg chg="mod">
          <ac:chgData name="Jim McGowan" userId="e2c7446dd3aca506" providerId="LiveId" clId="{C58C7D93-4059-4B0D-97B4-C3D5904222C2}" dt="2024-11-30T22:22:05.601" v="183" actId="404"/>
          <ac:spMkLst>
            <pc:docMk/>
            <pc:sldMk cId="1859221468" sldId="6158"/>
            <ac:spMk id="145413" creationId="{00000000-0000-0000-0000-000000000000}"/>
          </ac:spMkLst>
        </pc:spChg>
      </pc:sldChg>
      <pc:sldChg chg="modSp mod">
        <pc:chgData name="Jim McGowan" userId="e2c7446dd3aca506" providerId="LiveId" clId="{C58C7D93-4059-4B0D-97B4-C3D5904222C2}" dt="2024-11-30T21:55:00.844" v="31" actId="179"/>
        <pc:sldMkLst>
          <pc:docMk/>
          <pc:sldMk cId="4016487600" sldId="6159"/>
        </pc:sldMkLst>
        <pc:spChg chg="mod">
          <ac:chgData name="Jim McGowan" userId="e2c7446dd3aca506" providerId="LiveId" clId="{C58C7D93-4059-4B0D-97B4-C3D5904222C2}" dt="2024-11-30T21:55:00.844" v="31" actId="179"/>
          <ac:spMkLst>
            <pc:docMk/>
            <pc:sldMk cId="4016487600" sldId="6159"/>
            <ac:spMk id="3" creationId="{00000000-0000-0000-0000-000000000000}"/>
          </ac:spMkLst>
        </pc:spChg>
        <pc:spChg chg="mod">
          <ac:chgData name="Jim McGowan" userId="e2c7446dd3aca506" providerId="LiveId" clId="{C58C7D93-4059-4B0D-97B4-C3D5904222C2}" dt="2024-11-30T21:50:38.995" v="13" actId="6549"/>
          <ac:spMkLst>
            <pc:docMk/>
            <pc:sldMk cId="4016487600" sldId="6159"/>
            <ac:spMk id="14338" creationId="{00000000-0000-0000-0000-000000000000}"/>
          </ac:spMkLst>
        </pc:spChg>
      </pc:sldChg>
      <pc:sldChg chg="del">
        <pc:chgData name="Jim McGowan" userId="e2c7446dd3aca506" providerId="LiveId" clId="{C58C7D93-4059-4B0D-97B4-C3D5904222C2}" dt="2024-11-30T21:52:03.527" v="18" actId="47"/>
        <pc:sldMkLst>
          <pc:docMk/>
          <pc:sldMk cId="1676207941" sldId="6160"/>
        </pc:sldMkLst>
      </pc:sldChg>
      <pc:sldChg chg="del">
        <pc:chgData name="Jim McGowan" userId="e2c7446dd3aca506" providerId="LiveId" clId="{C58C7D93-4059-4B0D-97B4-C3D5904222C2}" dt="2024-11-30T21:53:38.618" v="22" actId="47"/>
        <pc:sldMkLst>
          <pc:docMk/>
          <pc:sldMk cId="1941080840" sldId="6162"/>
        </pc:sldMkLst>
      </pc:sldChg>
      <pc:sldChg chg="modSp mod">
        <pc:chgData name="Jim McGowan" userId="e2c7446dd3aca506" providerId="LiveId" clId="{C58C7D93-4059-4B0D-97B4-C3D5904222C2}" dt="2024-11-30T21:57:05.195" v="39" actId="255"/>
        <pc:sldMkLst>
          <pc:docMk/>
          <pc:sldMk cId="3788849168" sldId="6163"/>
        </pc:sldMkLst>
        <pc:spChg chg="mod">
          <ac:chgData name="Jim McGowan" userId="e2c7446dd3aca506" providerId="LiveId" clId="{C58C7D93-4059-4B0D-97B4-C3D5904222C2}" dt="2024-11-30T21:57:05.195" v="39" actId="255"/>
          <ac:spMkLst>
            <pc:docMk/>
            <pc:sldMk cId="3788849168" sldId="6163"/>
            <ac:spMk id="3" creationId="{00000000-0000-0000-0000-000000000000}"/>
          </ac:spMkLst>
        </pc:spChg>
        <pc:spChg chg="mod">
          <ac:chgData name="Jim McGowan" userId="e2c7446dd3aca506" providerId="LiveId" clId="{C58C7D93-4059-4B0D-97B4-C3D5904222C2}" dt="2024-11-30T21:56:20.809" v="36" actId="255"/>
          <ac:spMkLst>
            <pc:docMk/>
            <pc:sldMk cId="3788849168" sldId="6163"/>
            <ac:spMk id="14338" creationId="{00000000-0000-0000-0000-000000000000}"/>
          </ac:spMkLst>
        </pc:spChg>
      </pc:sldChg>
      <pc:sldChg chg="del">
        <pc:chgData name="Jim McGowan" userId="e2c7446dd3aca506" providerId="LiveId" clId="{C58C7D93-4059-4B0D-97B4-C3D5904222C2}" dt="2024-11-30T21:57:18.197" v="42" actId="47"/>
        <pc:sldMkLst>
          <pc:docMk/>
          <pc:sldMk cId="1228795963" sldId="6164"/>
        </pc:sldMkLst>
      </pc:sldChg>
      <pc:sldChg chg="del">
        <pc:chgData name="Jim McGowan" userId="e2c7446dd3aca506" providerId="LiveId" clId="{C58C7D93-4059-4B0D-97B4-C3D5904222C2}" dt="2024-11-30T21:58:24.895" v="46" actId="47"/>
        <pc:sldMkLst>
          <pc:docMk/>
          <pc:sldMk cId="2318302504" sldId="6167"/>
        </pc:sldMkLst>
      </pc:sldChg>
      <pc:sldChg chg="modSp mod">
        <pc:chgData name="Jim McGowan" userId="e2c7446dd3aca506" providerId="LiveId" clId="{C58C7D93-4059-4B0D-97B4-C3D5904222C2}" dt="2024-11-30T22:29:31.925" v="227" actId="108"/>
        <pc:sldMkLst>
          <pc:docMk/>
          <pc:sldMk cId="2056715592" sldId="6168"/>
        </pc:sldMkLst>
        <pc:spChg chg="mod">
          <ac:chgData name="Jim McGowan" userId="e2c7446dd3aca506" providerId="LiveId" clId="{C58C7D93-4059-4B0D-97B4-C3D5904222C2}" dt="2024-11-30T22:29:31.925" v="227" actId="108"/>
          <ac:spMkLst>
            <pc:docMk/>
            <pc:sldMk cId="2056715592" sldId="6168"/>
            <ac:spMk id="2" creationId="{216CDCD4-3FAB-41A2-A747-7282BA4069DD}"/>
          </ac:spMkLst>
        </pc:spChg>
      </pc:sldChg>
      <pc:sldChg chg="modSp mod">
        <pc:chgData name="Jim McGowan" userId="e2c7446dd3aca506" providerId="LiveId" clId="{C58C7D93-4059-4B0D-97B4-C3D5904222C2}" dt="2024-11-30T22:29:35.165" v="228" actId="108"/>
        <pc:sldMkLst>
          <pc:docMk/>
          <pc:sldMk cId="2094450988" sldId="6169"/>
        </pc:sldMkLst>
        <pc:spChg chg="mod">
          <ac:chgData name="Jim McGowan" userId="e2c7446dd3aca506" providerId="LiveId" clId="{C58C7D93-4059-4B0D-97B4-C3D5904222C2}" dt="2024-11-30T22:29:35.165" v="228" actId="108"/>
          <ac:spMkLst>
            <pc:docMk/>
            <pc:sldMk cId="2094450988" sldId="6169"/>
            <ac:spMk id="3" creationId="{00000000-0000-0000-0000-000000000000}"/>
          </ac:spMkLst>
        </pc:spChg>
      </pc:sldChg>
      <pc:sldChg chg="modSp mod">
        <pc:chgData name="Jim McGowan" userId="e2c7446dd3aca506" providerId="LiveId" clId="{C58C7D93-4059-4B0D-97B4-C3D5904222C2}" dt="2024-11-30T22:29:38.144" v="229" actId="108"/>
        <pc:sldMkLst>
          <pc:docMk/>
          <pc:sldMk cId="225500441" sldId="6170"/>
        </pc:sldMkLst>
        <pc:spChg chg="mod">
          <ac:chgData name="Jim McGowan" userId="e2c7446dd3aca506" providerId="LiveId" clId="{C58C7D93-4059-4B0D-97B4-C3D5904222C2}" dt="2024-11-30T22:29:38.144" v="229" actId="108"/>
          <ac:spMkLst>
            <pc:docMk/>
            <pc:sldMk cId="225500441" sldId="6170"/>
            <ac:spMk id="5" creationId="{CE9479FA-7169-4F54-B6F8-B5CB2C857C8F}"/>
          </ac:spMkLst>
        </pc:spChg>
      </pc:sldChg>
      <pc:sldChg chg="modSp mod">
        <pc:chgData name="Jim McGowan" userId="e2c7446dd3aca506" providerId="LiveId" clId="{C58C7D93-4059-4B0D-97B4-C3D5904222C2}" dt="2024-11-30T22:29:41.458" v="230" actId="108"/>
        <pc:sldMkLst>
          <pc:docMk/>
          <pc:sldMk cId="1171782818" sldId="6171"/>
        </pc:sldMkLst>
        <pc:spChg chg="mod">
          <ac:chgData name="Jim McGowan" userId="e2c7446dd3aca506" providerId="LiveId" clId="{C58C7D93-4059-4B0D-97B4-C3D5904222C2}" dt="2024-11-30T22:29:41.458" v="230" actId="108"/>
          <ac:spMkLst>
            <pc:docMk/>
            <pc:sldMk cId="1171782818" sldId="6171"/>
            <ac:spMk id="2" creationId="{216CDCD4-3FAB-41A2-A747-7282BA4069DD}"/>
          </ac:spMkLst>
        </pc:spChg>
      </pc:sldChg>
      <pc:sldChg chg="modSp mod">
        <pc:chgData name="Jim McGowan" userId="e2c7446dd3aca506" providerId="LiveId" clId="{C58C7D93-4059-4B0D-97B4-C3D5904222C2}" dt="2024-11-30T22:23:03.308" v="185" actId="404"/>
        <pc:sldMkLst>
          <pc:docMk/>
          <pc:sldMk cId="4175184760" sldId="6172"/>
        </pc:sldMkLst>
        <pc:spChg chg="mod">
          <ac:chgData name="Jim McGowan" userId="e2c7446dd3aca506" providerId="LiveId" clId="{C58C7D93-4059-4B0D-97B4-C3D5904222C2}" dt="2024-11-30T22:23:03.308" v="185" actId="404"/>
          <ac:spMkLst>
            <pc:docMk/>
            <pc:sldMk cId="4175184760" sldId="6172"/>
            <ac:spMk id="3" creationId="{C6B44EFD-44EA-418A-8CD4-A78ED7739FE7}"/>
          </ac:spMkLst>
        </pc:spChg>
      </pc:sldChg>
      <pc:sldChg chg="del">
        <pc:chgData name="Jim McGowan" userId="e2c7446dd3aca506" providerId="LiveId" clId="{C58C7D93-4059-4B0D-97B4-C3D5904222C2}" dt="2024-11-30T21:59:55.304" v="53" actId="47"/>
        <pc:sldMkLst>
          <pc:docMk/>
          <pc:sldMk cId="3036909654" sldId="6176"/>
        </pc:sldMkLst>
      </pc:sldChg>
      <pc:sldChg chg="modSp mod">
        <pc:chgData name="Jim McGowan" userId="e2c7446dd3aca506" providerId="LiveId" clId="{C58C7D93-4059-4B0D-97B4-C3D5904222C2}" dt="2024-11-30T22:23:40.520" v="188" actId="255"/>
        <pc:sldMkLst>
          <pc:docMk/>
          <pc:sldMk cId="1814948811" sldId="6177"/>
        </pc:sldMkLst>
        <pc:spChg chg="mod">
          <ac:chgData name="Jim McGowan" userId="e2c7446dd3aca506" providerId="LiveId" clId="{C58C7D93-4059-4B0D-97B4-C3D5904222C2}" dt="2024-11-30T22:23:31.764" v="187" actId="14100"/>
          <ac:spMkLst>
            <pc:docMk/>
            <pc:sldMk cId="1814948811" sldId="6177"/>
            <ac:spMk id="6" creationId="{00000000-0000-0000-0000-000000000000}"/>
          </ac:spMkLst>
        </pc:spChg>
        <pc:spChg chg="mod">
          <ac:chgData name="Jim McGowan" userId="e2c7446dd3aca506" providerId="LiveId" clId="{C58C7D93-4059-4B0D-97B4-C3D5904222C2}" dt="2024-11-30T22:23:40.520" v="188" actId="255"/>
          <ac:spMkLst>
            <pc:docMk/>
            <pc:sldMk cId="1814948811" sldId="6177"/>
            <ac:spMk id="145413" creationId="{00000000-0000-0000-0000-000000000000}"/>
          </ac:spMkLst>
        </pc:spChg>
      </pc:sldChg>
      <pc:sldChg chg="del">
        <pc:chgData name="Jim McGowan" userId="e2c7446dd3aca506" providerId="LiveId" clId="{C58C7D93-4059-4B0D-97B4-C3D5904222C2}" dt="2024-11-30T22:01:59.413" v="63" actId="47"/>
        <pc:sldMkLst>
          <pc:docMk/>
          <pc:sldMk cId="2892773728" sldId="6178"/>
        </pc:sldMkLst>
      </pc:sldChg>
      <pc:sldChg chg="modSp mod">
        <pc:chgData name="Jim McGowan" userId="e2c7446dd3aca506" providerId="LiveId" clId="{C58C7D93-4059-4B0D-97B4-C3D5904222C2}" dt="2024-11-30T22:00:54.984" v="59" actId="1036"/>
        <pc:sldMkLst>
          <pc:docMk/>
          <pc:sldMk cId="1434562268" sldId="6181"/>
        </pc:sldMkLst>
        <pc:spChg chg="mod">
          <ac:chgData name="Jim McGowan" userId="e2c7446dd3aca506" providerId="LiveId" clId="{C58C7D93-4059-4B0D-97B4-C3D5904222C2}" dt="2024-11-30T22:00:54.984" v="59" actId="1036"/>
          <ac:spMkLst>
            <pc:docMk/>
            <pc:sldMk cId="1434562268" sldId="6181"/>
            <ac:spMk id="4" creationId="{7DAA45AA-E297-4E3F-AA25-FDEFDE9A0D88}"/>
          </ac:spMkLst>
        </pc:spChg>
      </pc:sldChg>
      <pc:sldChg chg="del">
        <pc:chgData name="Jim McGowan" userId="e2c7446dd3aca506" providerId="LiveId" clId="{C58C7D93-4059-4B0D-97B4-C3D5904222C2}" dt="2024-11-30T22:02:22.299" v="67" actId="47"/>
        <pc:sldMkLst>
          <pc:docMk/>
          <pc:sldMk cId="1469844879" sldId="6189"/>
        </pc:sldMkLst>
      </pc:sldChg>
      <pc:sldChg chg="modSp mod">
        <pc:chgData name="Jim McGowan" userId="e2c7446dd3aca506" providerId="LiveId" clId="{C58C7D93-4059-4B0D-97B4-C3D5904222C2}" dt="2024-11-30T22:05:13.527" v="81" actId="122"/>
        <pc:sldMkLst>
          <pc:docMk/>
          <pc:sldMk cId="2869162541" sldId="6190"/>
        </pc:sldMkLst>
        <pc:spChg chg="mod">
          <ac:chgData name="Jim McGowan" userId="e2c7446dd3aca506" providerId="LiveId" clId="{C58C7D93-4059-4B0D-97B4-C3D5904222C2}" dt="2024-11-30T22:03:51.119" v="76" actId="108"/>
          <ac:spMkLst>
            <pc:docMk/>
            <pc:sldMk cId="2869162541" sldId="6190"/>
            <ac:spMk id="3" creationId="{00000000-0000-0000-0000-000000000000}"/>
          </ac:spMkLst>
        </pc:spChg>
        <pc:spChg chg="mod">
          <ac:chgData name="Jim McGowan" userId="e2c7446dd3aca506" providerId="LiveId" clId="{C58C7D93-4059-4B0D-97B4-C3D5904222C2}" dt="2024-11-30T22:05:13.527" v="81" actId="122"/>
          <ac:spMkLst>
            <pc:docMk/>
            <pc:sldMk cId="2869162541" sldId="6190"/>
            <ac:spMk id="14338" creationId="{00000000-0000-0000-0000-000000000000}"/>
          </ac:spMkLst>
        </pc:spChg>
      </pc:sldChg>
      <pc:sldChg chg="modSp mod">
        <pc:chgData name="Jim McGowan" userId="e2c7446dd3aca506" providerId="LiveId" clId="{C58C7D93-4059-4B0D-97B4-C3D5904222C2}" dt="2024-11-30T22:07:36.551" v="101" actId="108"/>
        <pc:sldMkLst>
          <pc:docMk/>
          <pc:sldMk cId="2237840206" sldId="6194"/>
        </pc:sldMkLst>
        <pc:spChg chg="mod">
          <ac:chgData name="Jim McGowan" userId="e2c7446dd3aca506" providerId="LiveId" clId="{C58C7D93-4059-4B0D-97B4-C3D5904222C2}" dt="2024-11-30T22:07:36.551" v="101" actId="108"/>
          <ac:spMkLst>
            <pc:docMk/>
            <pc:sldMk cId="2237840206" sldId="6194"/>
            <ac:spMk id="3" creationId="{00000000-0000-0000-0000-000000000000}"/>
          </ac:spMkLst>
        </pc:spChg>
        <pc:spChg chg="mod">
          <ac:chgData name="Jim McGowan" userId="e2c7446dd3aca506" providerId="LiveId" clId="{C58C7D93-4059-4B0D-97B4-C3D5904222C2}" dt="2024-11-30T22:07:16.489" v="100" actId="12788"/>
          <ac:spMkLst>
            <pc:docMk/>
            <pc:sldMk cId="2237840206" sldId="6194"/>
            <ac:spMk id="14338" creationId="{00000000-0000-0000-0000-000000000000}"/>
          </ac:spMkLst>
        </pc:spChg>
      </pc:sldChg>
      <pc:sldChg chg="modSp mod">
        <pc:chgData name="Jim McGowan" userId="e2c7446dd3aca506" providerId="LiveId" clId="{C58C7D93-4059-4B0D-97B4-C3D5904222C2}" dt="2024-11-30T22:24:38.459" v="189" actId="404"/>
        <pc:sldMkLst>
          <pc:docMk/>
          <pc:sldMk cId="2417971893" sldId="6195"/>
        </pc:sldMkLst>
        <pc:spChg chg="mod">
          <ac:chgData name="Jim McGowan" userId="e2c7446dd3aca506" providerId="LiveId" clId="{C58C7D93-4059-4B0D-97B4-C3D5904222C2}" dt="2024-11-30T22:24:38.459" v="189" actId="404"/>
          <ac:spMkLst>
            <pc:docMk/>
            <pc:sldMk cId="2417971893" sldId="6195"/>
            <ac:spMk id="39938" creationId="{00000000-0000-0000-0000-000000000000}"/>
          </ac:spMkLst>
        </pc:spChg>
      </pc:sldChg>
      <pc:sldChg chg="modSp mod">
        <pc:chgData name="Jim McGowan" userId="e2c7446dd3aca506" providerId="LiveId" clId="{C58C7D93-4059-4B0D-97B4-C3D5904222C2}" dt="2024-11-30T22:26:47.741" v="199" actId="108"/>
        <pc:sldMkLst>
          <pc:docMk/>
          <pc:sldMk cId="216552512" sldId="6196"/>
        </pc:sldMkLst>
        <pc:spChg chg="mod">
          <ac:chgData name="Jim McGowan" userId="e2c7446dd3aca506" providerId="LiveId" clId="{C58C7D93-4059-4B0D-97B4-C3D5904222C2}" dt="2024-11-30T22:26:47.741" v="199" actId="108"/>
          <ac:spMkLst>
            <pc:docMk/>
            <pc:sldMk cId="216552512" sldId="6196"/>
            <ac:spMk id="134147" creationId="{00000000-0000-0000-0000-000000000000}"/>
          </ac:spMkLst>
        </pc:spChg>
      </pc:sldChg>
      <pc:sldChg chg="modSp mod">
        <pc:chgData name="Jim McGowan" userId="e2c7446dd3aca506" providerId="LiveId" clId="{C58C7D93-4059-4B0D-97B4-C3D5904222C2}" dt="2024-11-30T22:12:03.774" v="130" actId="11"/>
        <pc:sldMkLst>
          <pc:docMk/>
          <pc:sldMk cId="1904928273" sldId="6197"/>
        </pc:sldMkLst>
        <pc:spChg chg="mod">
          <ac:chgData name="Jim McGowan" userId="e2c7446dd3aca506" providerId="LiveId" clId="{C58C7D93-4059-4B0D-97B4-C3D5904222C2}" dt="2024-11-30T22:12:03.774" v="130" actId="11"/>
          <ac:spMkLst>
            <pc:docMk/>
            <pc:sldMk cId="1904928273" sldId="6197"/>
            <ac:spMk id="2" creationId="{216CDCD4-3FAB-41A2-A747-7282BA4069DD}"/>
          </ac:spMkLst>
        </pc:spChg>
      </pc:sldChg>
      <pc:sldChg chg="del">
        <pc:chgData name="Jim McGowan" userId="e2c7446dd3aca506" providerId="LiveId" clId="{C58C7D93-4059-4B0D-97B4-C3D5904222C2}" dt="2024-11-30T22:10:11.069" v="119" actId="47"/>
        <pc:sldMkLst>
          <pc:docMk/>
          <pc:sldMk cId="2306839559" sldId="6198"/>
        </pc:sldMkLst>
      </pc:sldChg>
      <pc:sldChg chg="del">
        <pc:chgData name="Jim McGowan" userId="e2c7446dd3aca506" providerId="LiveId" clId="{C58C7D93-4059-4B0D-97B4-C3D5904222C2}" dt="2024-11-30T22:12:55.161" v="136" actId="47"/>
        <pc:sldMkLst>
          <pc:docMk/>
          <pc:sldMk cId="1353467744" sldId="6199"/>
        </pc:sldMkLst>
      </pc:sldChg>
      <pc:sldChg chg="modSp mod">
        <pc:chgData name="Jim McGowan" userId="e2c7446dd3aca506" providerId="LiveId" clId="{C58C7D93-4059-4B0D-97B4-C3D5904222C2}" dt="2024-11-30T22:14:07.762" v="145" actId="108"/>
        <pc:sldMkLst>
          <pc:docMk/>
          <pc:sldMk cId="1261772089" sldId="6200"/>
        </pc:sldMkLst>
        <pc:spChg chg="mod">
          <ac:chgData name="Jim McGowan" userId="e2c7446dd3aca506" providerId="LiveId" clId="{C58C7D93-4059-4B0D-97B4-C3D5904222C2}" dt="2024-11-30T22:14:07.762" v="145" actId="108"/>
          <ac:spMkLst>
            <pc:docMk/>
            <pc:sldMk cId="1261772089" sldId="6200"/>
            <ac:spMk id="2" creationId="{216CDCD4-3FAB-41A2-A747-7282BA4069DD}"/>
          </ac:spMkLst>
        </pc:spChg>
      </pc:sldChg>
      <pc:sldChg chg="modSp mod">
        <pc:chgData name="Jim McGowan" userId="e2c7446dd3aca506" providerId="LiveId" clId="{C58C7D93-4059-4B0D-97B4-C3D5904222C2}" dt="2024-11-30T22:26:53.279" v="200" actId="108"/>
        <pc:sldMkLst>
          <pc:docMk/>
          <pc:sldMk cId="2190282136" sldId="6201"/>
        </pc:sldMkLst>
        <pc:spChg chg="mod">
          <ac:chgData name="Jim McGowan" userId="e2c7446dd3aca506" providerId="LiveId" clId="{C58C7D93-4059-4B0D-97B4-C3D5904222C2}" dt="2024-11-30T22:26:53.279" v="200" actId="108"/>
          <ac:spMkLst>
            <pc:docMk/>
            <pc:sldMk cId="2190282136" sldId="6201"/>
            <ac:spMk id="5" creationId="{00000000-0000-0000-0000-000000000000}"/>
          </ac:spMkLst>
        </pc:spChg>
        <pc:picChg chg="mod">
          <ac:chgData name="Jim McGowan" userId="e2c7446dd3aca506" providerId="LiveId" clId="{C58C7D93-4059-4B0D-97B4-C3D5904222C2}" dt="2024-11-30T22:14:44.713" v="150" actId="1035"/>
          <ac:picMkLst>
            <pc:docMk/>
            <pc:sldMk cId="2190282136" sldId="6201"/>
            <ac:picMk id="2" creationId="{EB6683DB-B810-436D-805C-27F436203D7A}"/>
          </ac:picMkLst>
        </pc:picChg>
      </pc:sldChg>
      <pc:sldChg chg="modSp mod">
        <pc:chgData name="Jim McGowan" userId="e2c7446dd3aca506" providerId="LiveId" clId="{C58C7D93-4059-4B0D-97B4-C3D5904222C2}" dt="2024-11-30T22:16:51.093" v="167" actId="6549"/>
        <pc:sldMkLst>
          <pc:docMk/>
          <pc:sldMk cId="2689716040" sldId="6202"/>
        </pc:sldMkLst>
        <pc:spChg chg="mod">
          <ac:chgData name="Jim McGowan" userId="e2c7446dd3aca506" providerId="LiveId" clId="{C58C7D93-4059-4B0D-97B4-C3D5904222C2}" dt="2024-11-30T22:16:51.093" v="167" actId="6549"/>
          <ac:spMkLst>
            <pc:docMk/>
            <pc:sldMk cId="2689716040" sldId="6202"/>
            <ac:spMk id="2" creationId="{216CDCD4-3FAB-41A2-A747-7282BA4069DD}"/>
          </ac:spMkLst>
        </pc:spChg>
      </pc:sldChg>
      <pc:sldChg chg="del">
        <pc:chgData name="Jim McGowan" userId="e2c7446dd3aca506" providerId="LiveId" clId="{C58C7D93-4059-4B0D-97B4-C3D5904222C2}" dt="2024-11-30T22:16:12.498" v="160" actId="47"/>
        <pc:sldMkLst>
          <pc:docMk/>
          <pc:sldMk cId="4038637348" sldId="6203"/>
        </pc:sldMkLst>
      </pc:sldChg>
      <pc:sldChg chg="del">
        <pc:chgData name="Jim McGowan" userId="e2c7446dd3aca506" providerId="LiveId" clId="{C58C7D93-4059-4B0D-97B4-C3D5904222C2}" dt="2024-11-30T22:04:30.068" v="80" actId="47"/>
        <pc:sldMkLst>
          <pc:docMk/>
          <pc:sldMk cId="111031016" sldId="8869"/>
        </pc:sldMkLst>
      </pc:sldChg>
      <pc:sldChg chg="modSp mod">
        <pc:chgData name="Jim McGowan" userId="e2c7446dd3aca506" providerId="LiveId" clId="{C58C7D93-4059-4B0D-97B4-C3D5904222C2}" dt="2024-11-30T22:26:36.438" v="197" actId="108"/>
        <pc:sldMkLst>
          <pc:docMk/>
          <pc:sldMk cId="2336012040" sldId="8870"/>
        </pc:sldMkLst>
        <pc:spChg chg="mod">
          <ac:chgData name="Jim McGowan" userId="e2c7446dd3aca506" providerId="LiveId" clId="{C58C7D93-4059-4B0D-97B4-C3D5904222C2}" dt="2024-11-30T22:26:36.438" v="197" actId="108"/>
          <ac:spMkLst>
            <pc:docMk/>
            <pc:sldMk cId="2336012040" sldId="8870"/>
            <ac:spMk id="134147" creationId="{00000000-0000-0000-0000-000000000000}"/>
          </ac:spMkLst>
        </pc:spChg>
      </pc:sldChg>
      <pc:sldChg chg="del">
        <pc:chgData name="Jim McGowan" userId="e2c7446dd3aca506" providerId="LiveId" clId="{C58C7D93-4059-4B0D-97B4-C3D5904222C2}" dt="2024-11-30T22:05:37.019" v="86" actId="47"/>
        <pc:sldMkLst>
          <pc:docMk/>
          <pc:sldMk cId="264599474" sldId="8871"/>
        </pc:sldMkLst>
      </pc:sldChg>
      <pc:sldChg chg="modSp mod ord">
        <pc:chgData name="Jim McGowan" userId="e2c7446dd3aca506" providerId="LiveId" clId="{C58C7D93-4059-4B0D-97B4-C3D5904222C2}" dt="2024-11-30T22:26:42.233" v="198" actId="108"/>
        <pc:sldMkLst>
          <pc:docMk/>
          <pc:sldMk cId="4288492932" sldId="8872"/>
        </pc:sldMkLst>
        <pc:spChg chg="mod">
          <ac:chgData name="Jim McGowan" userId="e2c7446dd3aca506" providerId="LiveId" clId="{C58C7D93-4059-4B0D-97B4-C3D5904222C2}" dt="2024-11-30T22:26:42.233" v="198" actId="108"/>
          <ac:spMkLst>
            <pc:docMk/>
            <pc:sldMk cId="4288492932" sldId="8872"/>
            <ac:spMk id="134147" creationId="{00000000-0000-0000-0000-000000000000}"/>
          </ac:spMkLst>
        </pc:spChg>
      </pc:sldChg>
      <pc:sldChg chg="del">
        <pc:chgData name="Jim McGowan" userId="e2c7446dd3aca506" providerId="LiveId" clId="{C58C7D93-4059-4B0D-97B4-C3D5904222C2}" dt="2024-11-30T22:08:03.666" v="105" actId="47"/>
        <pc:sldMkLst>
          <pc:docMk/>
          <pc:sldMk cId="3821010222" sldId="8873"/>
        </pc:sldMkLst>
      </pc:sldChg>
      <pc:sldChg chg="del">
        <pc:chgData name="Jim McGowan" userId="e2c7446dd3aca506" providerId="LiveId" clId="{C58C7D93-4059-4B0D-97B4-C3D5904222C2}" dt="2024-11-30T22:08:21.170" v="109" actId="47"/>
        <pc:sldMkLst>
          <pc:docMk/>
          <pc:sldMk cId="2084764348" sldId="8874"/>
        </pc:sldMkLst>
      </pc:sldChg>
      <pc:sldChg chg="addSp delSp modSp mod">
        <pc:chgData name="Jim McGowan" userId="e2c7446dd3aca506" providerId="LiveId" clId="{C58C7D93-4059-4B0D-97B4-C3D5904222C2}" dt="2024-11-30T22:30:44.432" v="232" actId="12788"/>
        <pc:sldMkLst>
          <pc:docMk/>
          <pc:sldMk cId="4049295203" sldId="8875"/>
        </pc:sldMkLst>
        <pc:spChg chg="mod">
          <ac:chgData name="Jim McGowan" userId="e2c7446dd3aca506" providerId="LiveId" clId="{C58C7D93-4059-4B0D-97B4-C3D5904222C2}" dt="2024-11-30T22:30:44.432" v="232" actId="12788"/>
          <ac:spMkLst>
            <pc:docMk/>
            <pc:sldMk cId="4049295203" sldId="8875"/>
            <ac:spMk id="5" creationId="{00000000-0000-0000-0000-000000000000}"/>
          </ac:spMkLst>
        </pc:spChg>
        <pc:picChg chg="del">
          <ac:chgData name="Jim McGowan" userId="e2c7446dd3aca506" providerId="LiveId" clId="{C58C7D93-4059-4B0D-97B4-C3D5904222C2}" dt="2024-11-30T22:15:17.194" v="153" actId="478"/>
          <ac:picMkLst>
            <pc:docMk/>
            <pc:sldMk cId="4049295203" sldId="8875"/>
            <ac:picMk id="2" creationId="{EB6683DB-B810-436D-805C-27F436203D7A}"/>
          </ac:picMkLst>
        </pc:picChg>
        <pc:picChg chg="add mod">
          <ac:chgData name="Jim McGowan" userId="e2c7446dd3aca506" providerId="LiveId" clId="{C58C7D93-4059-4B0D-97B4-C3D5904222C2}" dt="2024-11-30T22:15:17.815" v="154"/>
          <ac:picMkLst>
            <pc:docMk/>
            <pc:sldMk cId="4049295203" sldId="8875"/>
            <ac:picMk id="3" creationId="{C72F6422-2DCD-AF92-5C0E-FEF7B6EB2EE1}"/>
          </ac:picMkLst>
        </pc:picChg>
      </pc:sldChg>
      <pc:sldChg chg="modSp mod">
        <pc:chgData name="Jim McGowan" userId="e2c7446dd3aca506" providerId="LiveId" clId="{C58C7D93-4059-4B0D-97B4-C3D5904222C2}" dt="2024-11-30T22:21:19.775" v="182" actId="11"/>
        <pc:sldMkLst>
          <pc:docMk/>
          <pc:sldMk cId="1477521285" sldId="11088"/>
        </pc:sldMkLst>
        <pc:spChg chg="mod">
          <ac:chgData name="Jim McGowan" userId="e2c7446dd3aca506" providerId="LiveId" clId="{C58C7D93-4059-4B0D-97B4-C3D5904222C2}" dt="2024-11-30T22:21:19.775" v="182" actId="11"/>
          <ac:spMkLst>
            <pc:docMk/>
            <pc:sldMk cId="1477521285" sldId="11088"/>
            <ac:spMk id="14338" creationId="{E6791EF6-E48B-4DA5-98C3-4EB485627F37}"/>
          </ac:spMkLst>
        </pc:spChg>
      </pc:sldChg>
      <pc:sldChg chg="addSp delSp modSp">
        <pc:chgData name="Jim McGowan" userId="e2c7446dd3aca506" providerId="LiveId" clId="{C58C7D93-4059-4B0D-97B4-C3D5904222C2}" dt="2024-11-30T22:27:37.142" v="204" actId="478"/>
        <pc:sldMkLst>
          <pc:docMk/>
          <pc:sldMk cId="3898438073" sldId="11090"/>
        </pc:sldMkLst>
        <pc:picChg chg="add mod">
          <ac:chgData name="Jim McGowan" userId="e2c7446dd3aca506" providerId="LiveId" clId="{C58C7D93-4059-4B0D-97B4-C3D5904222C2}" dt="2024-11-30T22:27:33.604" v="203"/>
          <ac:picMkLst>
            <pc:docMk/>
            <pc:sldMk cId="3898438073" sldId="11090"/>
            <ac:picMk id="2" creationId="{FCFA98D5-C6D4-D0EE-613C-0A2CCB297015}"/>
          </ac:picMkLst>
        </pc:picChg>
        <pc:picChg chg="del">
          <ac:chgData name="Jim McGowan" userId="e2c7446dd3aca506" providerId="LiveId" clId="{C58C7D93-4059-4B0D-97B4-C3D5904222C2}" dt="2024-11-30T22:27:37.142" v="204" actId="478"/>
          <ac:picMkLst>
            <pc:docMk/>
            <pc:sldMk cId="3898438073" sldId="11090"/>
            <ac:picMk id="1026" creationId="{4D90CB72-BED3-B741-12DF-954024B6D385}"/>
          </ac:picMkLst>
        </pc:picChg>
      </pc:sldChg>
      <pc:sldChg chg="addSp delSp modSp">
        <pc:chgData name="Jim McGowan" userId="e2c7446dd3aca506" providerId="LiveId" clId="{C58C7D93-4059-4B0D-97B4-C3D5904222C2}" dt="2024-11-30T22:27:39.869" v="206"/>
        <pc:sldMkLst>
          <pc:docMk/>
          <pc:sldMk cId="1177484335" sldId="11091"/>
        </pc:sldMkLst>
        <pc:picChg chg="add mod">
          <ac:chgData name="Jim McGowan" userId="e2c7446dd3aca506" providerId="LiveId" clId="{C58C7D93-4059-4B0D-97B4-C3D5904222C2}" dt="2024-11-30T22:27:39.869" v="206"/>
          <ac:picMkLst>
            <pc:docMk/>
            <pc:sldMk cId="1177484335" sldId="11091"/>
            <ac:picMk id="2" creationId="{A11A5CF6-C4F8-D154-5DAF-8368E6A20019}"/>
          </ac:picMkLst>
        </pc:picChg>
        <pc:picChg chg="del">
          <ac:chgData name="Jim McGowan" userId="e2c7446dd3aca506" providerId="LiveId" clId="{C58C7D93-4059-4B0D-97B4-C3D5904222C2}" dt="2024-11-30T22:27:39.370" v="205" actId="478"/>
          <ac:picMkLst>
            <pc:docMk/>
            <pc:sldMk cId="1177484335" sldId="11091"/>
            <ac:picMk id="1026" creationId="{5BAF12E7-8048-8D83-05AD-879EBA6E21FB}"/>
          </ac:picMkLst>
        </pc:picChg>
      </pc:sldChg>
      <pc:sldChg chg="addSp delSp modSp">
        <pc:chgData name="Jim McGowan" userId="e2c7446dd3aca506" providerId="LiveId" clId="{C58C7D93-4059-4B0D-97B4-C3D5904222C2}" dt="2024-11-30T22:27:42.003" v="208"/>
        <pc:sldMkLst>
          <pc:docMk/>
          <pc:sldMk cId="2629927189" sldId="11092"/>
        </pc:sldMkLst>
        <pc:picChg chg="add mod">
          <ac:chgData name="Jim McGowan" userId="e2c7446dd3aca506" providerId="LiveId" clId="{C58C7D93-4059-4B0D-97B4-C3D5904222C2}" dt="2024-11-30T22:27:42.003" v="208"/>
          <ac:picMkLst>
            <pc:docMk/>
            <pc:sldMk cId="2629927189" sldId="11092"/>
            <ac:picMk id="2" creationId="{346F6495-20DA-D3F7-AE04-5B4EF8ECFFCA}"/>
          </ac:picMkLst>
        </pc:picChg>
        <pc:picChg chg="del">
          <ac:chgData name="Jim McGowan" userId="e2c7446dd3aca506" providerId="LiveId" clId="{C58C7D93-4059-4B0D-97B4-C3D5904222C2}" dt="2024-11-30T22:27:41.612" v="207" actId="478"/>
          <ac:picMkLst>
            <pc:docMk/>
            <pc:sldMk cId="2629927189" sldId="11092"/>
            <ac:picMk id="1026" creationId="{35ADC914-1779-3306-523A-DB1110771BE9}"/>
          </ac:picMkLst>
        </pc:picChg>
      </pc:sldChg>
      <pc:sldChg chg="addSp delSp modSp">
        <pc:chgData name="Jim McGowan" userId="e2c7446dd3aca506" providerId="LiveId" clId="{C58C7D93-4059-4B0D-97B4-C3D5904222C2}" dt="2024-11-30T22:27:44.042" v="210"/>
        <pc:sldMkLst>
          <pc:docMk/>
          <pc:sldMk cId="3201895201" sldId="11093"/>
        </pc:sldMkLst>
        <pc:picChg chg="add mod">
          <ac:chgData name="Jim McGowan" userId="e2c7446dd3aca506" providerId="LiveId" clId="{C58C7D93-4059-4B0D-97B4-C3D5904222C2}" dt="2024-11-30T22:27:44.042" v="210"/>
          <ac:picMkLst>
            <pc:docMk/>
            <pc:sldMk cId="3201895201" sldId="11093"/>
            <ac:picMk id="2" creationId="{CADF6998-E026-0A0D-F40D-9D6A18024F74}"/>
          </ac:picMkLst>
        </pc:picChg>
        <pc:picChg chg="del">
          <ac:chgData name="Jim McGowan" userId="e2c7446dd3aca506" providerId="LiveId" clId="{C58C7D93-4059-4B0D-97B4-C3D5904222C2}" dt="2024-11-30T22:27:43.724" v="209" actId="478"/>
          <ac:picMkLst>
            <pc:docMk/>
            <pc:sldMk cId="3201895201" sldId="11093"/>
            <ac:picMk id="1026" creationId="{89B9F94A-6E46-10CC-956D-76C333AB317D}"/>
          </ac:picMkLst>
        </pc:picChg>
      </pc:sldChg>
      <pc:sldChg chg="addSp delSp modSp">
        <pc:chgData name="Jim McGowan" userId="e2c7446dd3aca506" providerId="LiveId" clId="{C58C7D93-4059-4B0D-97B4-C3D5904222C2}" dt="2024-11-30T22:27:46.166" v="212"/>
        <pc:sldMkLst>
          <pc:docMk/>
          <pc:sldMk cId="2329282530" sldId="11094"/>
        </pc:sldMkLst>
        <pc:picChg chg="add mod">
          <ac:chgData name="Jim McGowan" userId="e2c7446dd3aca506" providerId="LiveId" clId="{C58C7D93-4059-4B0D-97B4-C3D5904222C2}" dt="2024-11-30T22:27:46.166" v="212"/>
          <ac:picMkLst>
            <pc:docMk/>
            <pc:sldMk cId="2329282530" sldId="11094"/>
            <ac:picMk id="2" creationId="{1FAA3EE4-2839-E192-0796-83FAC6693A87}"/>
          </ac:picMkLst>
        </pc:picChg>
        <pc:picChg chg="del">
          <ac:chgData name="Jim McGowan" userId="e2c7446dd3aca506" providerId="LiveId" clId="{C58C7D93-4059-4B0D-97B4-C3D5904222C2}" dt="2024-11-30T22:27:45.844" v="211" actId="478"/>
          <ac:picMkLst>
            <pc:docMk/>
            <pc:sldMk cId="2329282530" sldId="11094"/>
            <ac:picMk id="1026" creationId="{37FFCAE1-0BF7-F484-2DF9-9766E1200EFF}"/>
          </ac:picMkLst>
        </pc:picChg>
      </pc:sldChg>
      <pc:sldChg chg="addSp delSp modSp">
        <pc:chgData name="Jim McGowan" userId="e2c7446dd3aca506" providerId="LiveId" clId="{C58C7D93-4059-4B0D-97B4-C3D5904222C2}" dt="2024-11-30T22:27:50.526" v="214"/>
        <pc:sldMkLst>
          <pc:docMk/>
          <pc:sldMk cId="91896358" sldId="11095"/>
        </pc:sldMkLst>
        <pc:picChg chg="add mod">
          <ac:chgData name="Jim McGowan" userId="e2c7446dd3aca506" providerId="LiveId" clId="{C58C7D93-4059-4B0D-97B4-C3D5904222C2}" dt="2024-11-30T22:27:50.526" v="214"/>
          <ac:picMkLst>
            <pc:docMk/>
            <pc:sldMk cId="91896358" sldId="11095"/>
            <ac:picMk id="2" creationId="{F8EF2E73-66FC-3C70-FAA5-6BCCC6A29FA0}"/>
          </ac:picMkLst>
        </pc:picChg>
        <pc:picChg chg="del">
          <ac:chgData name="Jim McGowan" userId="e2c7446dd3aca506" providerId="LiveId" clId="{C58C7D93-4059-4B0D-97B4-C3D5904222C2}" dt="2024-11-30T22:27:50.249" v="213" actId="478"/>
          <ac:picMkLst>
            <pc:docMk/>
            <pc:sldMk cId="91896358" sldId="11095"/>
            <ac:picMk id="1026" creationId="{426C2D44-D0D8-2025-6092-6C92B18AE2BE}"/>
          </ac:picMkLst>
        </pc:picChg>
      </pc:sldChg>
      <pc:sldChg chg="addSp delSp modSp">
        <pc:chgData name="Jim McGowan" userId="e2c7446dd3aca506" providerId="LiveId" clId="{C58C7D93-4059-4B0D-97B4-C3D5904222C2}" dt="2024-11-30T22:27:53.624" v="216"/>
        <pc:sldMkLst>
          <pc:docMk/>
          <pc:sldMk cId="4148525430" sldId="11096"/>
        </pc:sldMkLst>
        <pc:picChg chg="add mod">
          <ac:chgData name="Jim McGowan" userId="e2c7446dd3aca506" providerId="LiveId" clId="{C58C7D93-4059-4B0D-97B4-C3D5904222C2}" dt="2024-11-30T22:27:53.624" v="216"/>
          <ac:picMkLst>
            <pc:docMk/>
            <pc:sldMk cId="4148525430" sldId="11096"/>
            <ac:picMk id="2" creationId="{C555E8AB-C6AE-4DA7-BE86-A8A1AE718AFE}"/>
          </ac:picMkLst>
        </pc:picChg>
        <pc:picChg chg="del">
          <ac:chgData name="Jim McGowan" userId="e2c7446dd3aca506" providerId="LiveId" clId="{C58C7D93-4059-4B0D-97B4-C3D5904222C2}" dt="2024-11-30T22:27:53.375" v="215" actId="478"/>
          <ac:picMkLst>
            <pc:docMk/>
            <pc:sldMk cId="4148525430" sldId="11096"/>
            <ac:picMk id="1026" creationId="{F2CA5C39-1991-2CC3-BD18-E3073D1C65A0}"/>
          </ac:picMkLst>
        </pc:picChg>
      </pc:sldChg>
      <pc:sldChg chg="del">
        <pc:chgData name="Jim McGowan" userId="e2c7446dd3aca506" providerId="LiveId" clId="{C58C7D93-4059-4B0D-97B4-C3D5904222C2}" dt="2024-11-30T22:06:24.158" v="91" actId="47"/>
        <pc:sldMkLst>
          <pc:docMk/>
          <pc:sldMk cId="498846931" sldId="11098"/>
        </pc:sldMkLst>
      </pc:sldChg>
      <pc:sldChg chg="del">
        <pc:chgData name="Jim McGowan" userId="e2c7446dd3aca506" providerId="LiveId" clId="{C58C7D93-4059-4B0D-97B4-C3D5904222C2}" dt="2024-11-30T22:17:35.635" v="173" actId="47"/>
        <pc:sldMkLst>
          <pc:docMk/>
          <pc:sldMk cId="553567978" sldId="11100"/>
        </pc:sldMkLst>
      </pc:sldChg>
      <pc:sldChg chg="modSp add mod">
        <pc:chgData name="Jim McGowan" userId="e2c7446dd3aca506" providerId="LiveId" clId="{C58C7D93-4059-4B0D-97B4-C3D5904222C2}" dt="2024-11-30T21:49:52.799" v="3" actId="108"/>
        <pc:sldMkLst>
          <pc:docMk/>
          <pc:sldMk cId="3567547012" sldId="11102"/>
        </pc:sldMkLst>
        <pc:spChg chg="mod">
          <ac:chgData name="Jim McGowan" userId="e2c7446dd3aca506" providerId="LiveId" clId="{C58C7D93-4059-4B0D-97B4-C3D5904222C2}" dt="2024-11-30T21:49:52.799" v="3" actId="108"/>
          <ac:spMkLst>
            <pc:docMk/>
            <pc:sldMk cId="3567547012" sldId="11102"/>
            <ac:spMk id="3" creationId="{F1C25E7C-E1F0-AAC8-BB4C-4A633EC3E394}"/>
          </ac:spMkLst>
        </pc:spChg>
      </pc:sldChg>
      <pc:sldChg chg="modSp add mod">
        <pc:chgData name="Jim McGowan" userId="e2c7446dd3aca506" providerId="LiveId" clId="{C58C7D93-4059-4B0D-97B4-C3D5904222C2}" dt="2024-11-30T21:55:24.018" v="33" actId="179"/>
        <pc:sldMkLst>
          <pc:docMk/>
          <pc:sldMk cId="2859486076" sldId="11103"/>
        </pc:sldMkLst>
        <pc:spChg chg="mod">
          <ac:chgData name="Jim McGowan" userId="e2c7446dd3aca506" providerId="LiveId" clId="{C58C7D93-4059-4B0D-97B4-C3D5904222C2}" dt="2024-11-30T21:55:24.018" v="33" actId="179"/>
          <ac:spMkLst>
            <pc:docMk/>
            <pc:sldMk cId="2859486076" sldId="11103"/>
            <ac:spMk id="3" creationId="{A2FC345C-43DC-091B-695C-D13756C96E97}"/>
          </ac:spMkLst>
        </pc:spChg>
      </pc:sldChg>
      <pc:sldChg chg="modSp add mod">
        <pc:chgData name="Jim McGowan" userId="e2c7446dd3aca506" providerId="LiveId" clId="{C58C7D93-4059-4B0D-97B4-C3D5904222C2}" dt="2024-11-30T21:53:21.257" v="21" actId="108"/>
        <pc:sldMkLst>
          <pc:docMk/>
          <pc:sldMk cId="713147561" sldId="11104"/>
        </pc:sldMkLst>
        <pc:spChg chg="mod">
          <ac:chgData name="Jim McGowan" userId="e2c7446dd3aca506" providerId="LiveId" clId="{C58C7D93-4059-4B0D-97B4-C3D5904222C2}" dt="2024-11-30T21:53:21.257" v="21" actId="108"/>
          <ac:spMkLst>
            <pc:docMk/>
            <pc:sldMk cId="713147561" sldId="11104"/>
            <ac:spMk id="3" creationId="{C1952E51-CC54-E9A9-78AA-04E71C78CE8E}"/>
          </ac:spMkLst>
        </pc:spChg>
      </pc:sldChg>
      <pc:sldChg chg="add ord">
        <pc:chgData name="Jim McGowan" userId="e2c7446dd3aca506" providerId="LiveId" clId="{C58C7D93-4059-4B0D-97B4-C3D5904222C2}" dt="2024-11-30T21:57:10.982" v="41"/>
        <pc:sldMkLst>
          <pc:docMk/>
          <pc:sldMk cId="2771085480" sldId="11105"/>
        </pc:sldMkLst>
      </pc:sldChg>
      <pc:sldChg chg="modSp add mod">
        <pc:chgData name="Jim McGowan" userId="e2c7446dd3aca506" providerId="LiveId" clId="{C58C7D93-4059-4B0D-97B4-C3D5904222C2}" dt="2024-11-30T21:58:10.805" v="45" actId="108"/>
        <pc:sldMkLst>
          <pc:docMk/>
          <pc:sldMk cId="3743768468" sldId="11106"/>
        </pc:sldMkLst>
        <pc:spChg chg="mod">
          <ac:chgData name="Jim McGowan" userId="e2c7446dd3aca506" providerId="LiveId" clId="{C58C7D93-4059-4B0D-97B4-C3D5904222C2}" dt="2024-11-30T21:58:10.805" v="45" actId="108"/>
          <ac:spMkLst>
            <pc:docMk/>
            <pc:sldMk cId="3743768468" sldId="11106"/>
            <ac:spMk id="3" creationId="{BF4454BA-44F3-80A0-6C8A-14AD153703C7}"/>
          </ac:spMkLst>
        </pc:spChg>
      </pc:sldChg>
      <pc:sldChg chg="modSp add mod">
        <pc:chgData name="Jim McGowan" userId="e2c7446dd3aca506" providerId="LiveId" clId="{C58C7D93-4059-4B0D-97B4-C3D5904222C2}" dt="2024-11-30T21:59:50.025" v="52" actId="108"/>
        <pc:sldMkLst>
          <pc:docMk/>
          <pc:sldMk cId="1657491640" sldId="11107"/>
        </pc:sldMkLst>
        <pc:spChg chg="mod">
          <ac:chgData name="Jim McGowan" userId="e2c7446dd3aca506" providerId="LiveId" clId="{C58C7D93-4059-4B0D-97B4-C3D5904222C2}" dt="2024-11-30T21:59:50.025" v="52" actId="108"/>
          <ac:spMkLst>
            <pc:docMk/>
            <pc:sldMk cId="1657491640" sldId="11107"/>
            <ac:spMk id="3" creationId="{140A990E-C480-2400-C1D3-4DB851735510}"/>
          </ac:spMkLst>
        </pc:spChg>
      </pc:sldChg>
      <pc:sldChg chg="modSp add mod">
        <pc:chgData name="Jim McGowan" userId="e2c7446dd3aca506" providerId="LiveId" clId="{C58C7D93-4059-4B0D-97B4-C3D5904222C2}" dt="2024-11-30T22:01:55.120" v="62" actId="108"/>
        <pc:sldMkLst>
          <pc:docMk/>
          <pc:sldMk cId="2229501990" sldId="11108"/>
        </pc:sldMkLst>
        <pc:spChg chg="mod">
          <ac:chgData name="Jim McGowan" userId="e2c7446dd3aca506" providerId="LiveId" clId="{C58C7D93-4059-4B0D-97B4-C3D5904222C2}" dt="2024-11-30T22:01:55.120" v="62" actId="108"/>
          <ac:spMkLst>
            <pc:docMk/>
            <pc:sldMk cId="2229501990" sldId="11108"/>
            <ac:spMk id="3" creationId="{BEC87673-B330-5933-C61A-E65C0EE6C265}"/>
          </ac:spMkLst>
        </pc:spChg>
      </pc:sldChg>
      <pc:sldChg chg="modSp add mod">
        <pc:chgData name="Jim McGowan" userId="e2c7446dd3aca506" providerId="LiveId" clId="{C58C7D93-4059-4B0D-97B4-C3D5904222C2}" dt="2024-11-30T22:02:17.089" v="66" actId="108"/>
        <pc:sldMkLst>
          <pc:docMk/>
          <pc:sldMk cId="961867481" sldId="11109"/>
        </pc:sldMkLst>
        <pc:spChg chg="mod">
          <ac:chgData name="Jim McGowan" userId="e2c7446dd3aca506" providerId="LiveId" clId="{C58C7D93-4059-4B0D-97B4-C3D5904222C2}" dt="2024-11-30T22:02:17.089" v="66" actId="108"/>
          <ac:spMkLst>
            <pc:docMk/>
            <pc:sldMk cId="961867481" sldId="11109"/>
            <ac:spMk id="3" creationId="{AA574CF8-8568-3208-69CD-2A619F6069E8}"/>
          </ac:spMkLst>
        </pc:spChg>
      </pc:sldChg>
      <pc:sldChg chg="modSp add mod">
        <pc:chgData name="Jim McGowan" userId="e2c7446dd3aca506" providerId="LiveId" clId="{C58C7D93-4059-4B0D-97B4-C3D5904222C2}" dt="2024-11-30T22:05:16.612" v="82" actId="122"/>
        <pc:sldMkLst>
          <pc:docMk/>
          <pc:sldMk cId="2915382951" sldId="11110"/>
        </pc:sldMkLst>
        <pc:spChg chg="mod">
          <ac:chgData name="Jim McGowan" userId="e2c7446dd3aca506" providerId="LiveId" clId="{C58C7D93-4059-4B0D-97B4-C3D5904222C2}" dt="2024-11-30T22:04:20.213" v="79" actId="404"/>
          <ac:spMkLst>
            <pc:docMk/>
            <pc:sldMk cId="2915382951" sldId="11110"/>
            <ac:spMk id="3" creationId="{8DF4A591-0A99-B6D6-50E6-92D5FBA056C8}"/>
          </ac:spMkLst>
        </pc:spChg>
        <pc:spChg chg="mod">
          <ac:chgData name="Jim McGowan" userId="e2c7446dd3aca506" providerId="LiveId" clId="{C58C7D93-4059-4B0D-97B4-C3D5904222C2}" dt="2024-11-30T22:05:16.612" v="82" actId="122"/>
          <ac:spMkLst>
            <pc:docMk/>
            <pc:sldMk cId="2915382951" sldId="11110"/>
            <ac:spMk id="14338" creationId="{B49AAD1C-3F50-D1CC-1C5E-D46578EDFE6F}"/>
          </ac:spMkLst>
        </pc:spChg>
      </pc:sldChg>
      <pc:sldChg chg="modSp add mod ord">
        <pc:chgData name="Jim McGowan" userId="e2c7446dd3aca506" providerId="LiveId" clId="{C58C7D93-4059-4B0D-97B4-C3D5904222C2}" dt="2024-11-30T22:05:42.235" v="87" actId="108"/>
        <pc:sldMkLst>
          <pc:docMk/>
          <pc:sldMk cId="4026285429" sldId="11111"/>
        </pc:sldMkLst>
        <pc:spChg chg="mod">
          <ac:chgData name="Jim McGowan" userId="e2c7446dd3aca506" providerId="LiveId" clId="{C58C7D93-4059-4B0D-97B4-C3D5904222C2}" dt="2024-11-30T22:05:42.235" v="87" actId="108"/>
          <ac:spMkLst>
            <pc:docMk/>
            <pc:sldMk cId="4026285429" sldId="11111"/>
            <ac:spMk id="3" creationId="{27D6450D-671D-D3B6-73A2-02183E4C06A1}"/>
          </ac:spMkLst>
        </pc:spChg>
      </pc:sldChg>
      <pc:sldChg chg="modSp add mod">
        <pc:chgData name="Jim McGowan" userId="e2c7446dd3aca506" providerId="LiveId" clId="{C58C7D93-4059-4B0D-97B4-C3D5904222C2}" dt="2024-11-30T22:06:19.335" v="90" actId="108"/>
        <pc:sldMkLst>
          <pc:docMk/>
          <pc:sldMk cId="365872096" sldId="11112"/>
        </pc:sldMkLst>
        <pc:spChg chg="mod">
          <ac:chgData name="Jim McGowan" userId="e2c7446dd3aca506" providerId="LiveId" clId="{C58C7D93-4059-4B0D-97B4-C3D5904222C2}" dt="2024-11-30T22:06:19.335" v="90" actId="108"/>
          <ac:spMkLst>
            <pc:docMk/>
            <pc:sldMk cId="365872096" sldId="11112"/>
            <ac:spMk id="3" creationId="{D5310C13-4E5E-39F9-F4CF-35C3A871C296}"/>
          </ac:spMkLst>
        </pc:spChg>
      </pc:sldChg>
      <pc:sldChg chg="modSp add mod">
        <pc:chgData name="Jim McGowan" userId="e2c7446dd3aca506" providerId="LiveId" clId="{C58C7D93-4059-4B0D-97B4-C3D5904222C2}" dt="2024-11-30T22:07:56.226" v="104" actId="255"/>
        <pc:sldMkLst>
          <pc:docMk/>
          <pc:sldMk cId="2163064169" sldId="11113"/>
        </pc:sldMkLst>
        <pc:spChg chg="mod">
          <ac:chgData name="Jim McGowan" userId="e2c7446dd3aca506" providerId="LiveId" clId="{C58C7D93-4059-4B0D-97B4-C3D5904222C2}" dt="2024-11-30T22:07:56.226" v="104" actId="255"/>
          <ac:spMkLst>
            <pc:docMk/>
            <pc:sldMk cId="2163064169" sldId="11113"/>
            <ac:spMk id="3" creationId="{07F40469-61D0-1435-60CC-5E6B48B6C922}"/>
          </ac:spMkLst>
        </pc:spChg>
      </pc:sldChg>
      <pc:sldChg chg="modSp add del mod">
        <pc:chgData name="Jim McGowan" userId="e2c7446dd3aca506" providerId="LiveId" clId="{C58C7D93-4059-4B0D-97B4-C3D5904222C2}" dt="2024-11-30T22:09:16.965" v="115" actId="47"/>
        <pc:sldMkLst>
          <pc:docMk/>
          <pc:sldMk cId="2535796685" sldId="11114"/>
        </pc:sldMkLst>
        <pc:spChg chg="mod">
          <ac:chgData name="Jim McGowan" userId="e2c7446dd3aca506" providerId="LiveId" clId="{C58C7D93-4059-4B0D-97B4-C3D5904222C2}" dt="2024-11-30T22:08:25.508" v="110" actId="108"/>
          <ac:spMkLst>
            <pc:docMk/>
            <pc:sldMk cId="2535796685" sldId="11114"/>
            <ac:spMk id="3" creationId="{587D2527-3926-6ACA-FC77-1ECB7ED32E85}"/>
          </ac:spMkLst>
        </pc:spChg>
      </pc:sldChg>
      <pc:sldChg chg="modSp add mod">
        <pc:chgData name="Jim McGowan" userId="e2c7446dd3aca506" providerId="LiveId" clId="{C58C7D93-4059-4B0D-97B4-C3D5904222C2}" dt="2024-11-30T22:08:55.452" v="114" actId="108"/>
        <pc:sldMkLst>
          <pc:docMk/>
          <pc:sldMk cId="997032045" sldId="11115"/>
        </pc:sldMkLst>
        <pc:spChg chg="mod">
          <ac:chgData name="Jim McGowan" userId="e2c7446dd3aca506" providerId="LiveId" clId="{C58C7D93-4059-4B0D-97B4-C3D5904222C2}" dt="2024-11-30T22:08:55.452" v="114" actId="108"/>
          <ac:spMkLst>
            <pc:docMk/>
            <pc:sldMk cId="997032045" sldId="11115"/>
            <ac:spMk id="3" creationId="{4E710D99-9BA5-1F23-85E4-CF78DA713C98}"/>
          </ac:spMkLst>
        </pc:spChg>
      </pc:sldChg>
      <pc:sldChg chg="modSp add mod">
        <pc:chgData name="Jim McGowan" userId="e2c7446dd3aca506" providerId="LiveId" clId="{C58C7D93-4059-4B0D-97B4-C3D5904222C2}" dt="2024-11-30T22:09:37.333" v="118" actId="108"/>
        <pc:sldMkLst>
          <pc:docMk/>
          <pc:sldMk cId="2687708018" sldId="11116"/>
        </pc:sldMkLst>
        <pc:spChg chg="mod">
          <ac:chgData name="Jim McGowan" userId="e2c7446dd3aca506" providerId="LiveId" clId="{C58C7D93-4059-4B0D-97B4-C3D5904222C2}" dt="2024-11-30T22:09:37.333" v="118" actId="108"/>
          <ac:spMkLst>
            <pc:docMk/>
            <pc:sldMk cId="2687708018" sldId="11116"/>
            <ac:spMk id="3" creationId="{CDCFF7A5-89B5-83AA-D849-EF9D971249DA}"/>
          </ac:spMkLst>
        </pc:spChg>
      </pc:sldChg>
      <pc:sldChg chg="modSp add mod ord">
        <pc:chgData name="Jim McGowan" userId="e2c7446dd3aca506" providerId="LiveId" clId="{C58C7D93-4059-4B0D-97B4-C3D5904222C2}" dt="2024-11-30T22:12:50.405" v="135" actId="108"/>
        <pc:sldMkLst>
          <pc:docMk/>
          <pc:sldMk cId="544194367" sldId="11117"/>
        </pc:sldMkLst>
        <pc:spChg chg="mod">
          <ac:chgData name="Jim McGowan" userId="e2c7446dd3aca506" providerId="LiveId" clId="{C58C7D93-4059-4B0D-97B4-C3D5904222C2}" dt="2024-11-30T22:12:50.405" v="135" actId="108"/>
          <ac:spMkLst>
            <pc:docMk/>
            <pc:sldMk cId="544194367" sldId="11117"/>
            <ac:spMk id="3" creationId="{88ED76F5-1156-0F7C-E7F0-EB98B80A68F7}"/>
          </ac:spMkLst>
        </pc:spChg>
      </pc:sldChg>
      <pc:sldChg chg="modSp add mod">
        <pc:chgData name="Jim McGowan" userId="e2c7446dd3aca506" providerId="LiveId" clId="{C58C7D93-4059-4B0D-97B4-C3D5904222C2}" dt="2024-11-30T22:16:02.822" v="159" actId="108"/>
        <pc:sldMkLst>
          <pc:docMk/>
          <pc:sldMk cId="1887674661" sldId="11118"/>
        </pc:sldMkLst>
        <pc:spChg chg="mod">
          <ac:chgData name="Jim McGowan" userId="e2c7446dd3aca506" providerId="LiveId" clId="{C58C7D93-4059-4B0D-97B4-C3D5904222C2}" dt="2024-11-30T22:16:02.822" v="159" actId="108"/>
          <ac:spMkLst>
            <pc:docMk/>
            <pc:sldMk cId="1887674661" sldId="11118"/>
            <ac:spMk id="3" creationId="{A6F75191-6D3E-B17E-613B-2DD139958E2A}"/>
          </ac:spMkLst>
        </pc:spChg>
      </pc:sldChg>
      <pc:sldChg chg="modSp add mod ord">
        <pc:chgData name="Jim McGowan" userId="e2c7446dd3aca506" providerId="LiveId" clId="{C58C7D93-4059-4B0D-97B4-C3D5904222C2}" dt="2024-11-30T22:17:39.239" v="174" actId="108"/>
        <pc:sldMkLst>
          <pc:docMk/>
          <pc:sldMk cId="3009894775" sldId="11119"/>
        </pc:sldMkLst>
        <pc:spChg chg="mod">
          <ac:chgData name="Jim McGowan" userId="e2c7446dd3aca506" providerId="LiveId" clId="{C58C7D93-4059-4B0D-97B4-C3D5904222C2}" dt="2024-11-30T22:17:39.239" v="174" actId="108"/>
          <ac:spMkLst>
            <pc:docMk/>
            <pc:sldMk cId="3009894775" sldId="11119"/>
            <ac:spMk id="3" creationId="{BC2420EF-6B1B-8A33-F3C4-5BFEC146F9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- 010</a:t>
            </a:r>
          </a:p>
          <a:p>
            <a:pPr>
              <a:defRPr/>
            </a:pPr>
            <a:r>
              <a:rPr lang="en-US" sz="1500" dirty="0"/>
              <a:t>12-01-2024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11/30/2024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47</a:t>
            </a:fld>
            <a:endParaRPr lang="en-US" altLang="en-US" dirty="0"/>
          </a:p>
        </p:txBody>
      </p:sp>
    </p:spTree>
    <p:extLst>
      <p:ext uri="{BB962C8B-B14F-4D97-AF65-F5344CB8AC3E}">
        <p14:creationId xmlns:p14="http://schemas.microsoft.com/office/powerpoint/2010/main" val="224884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11/30/2024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902756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11/30/2024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11/30/2024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4" r:id="rId12"/>
    <p:sldLayoutId id="2147488935" r:id="rId13"/>
    <p:sldLayoutId id="214748893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hyperlink" Target="http://www.ccel.org/ccel/calvin/institutes.html"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25AD2-71BD-532C-7349-DE4A20A2499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4F7CFAB3-F6B3-DDCA-E6B2-1B9814696F5F}"/>
              </a:ext>
            </a:extLst>
          </p:cNvPr>
          <p:cNvSpPr>
            <a:spLocks noGrp="1"/>
          </p:cNvSpPr>
          <p:nvPr>
            <p:ph type="title"/>
          </p:nvPr>
        </p:nvSpPr>
        <p:spPr>
          <a:xfrm>
            <a:off x="1028700" y="228600"/>
            <a:ext cx="10134600" cy="914400"/>
          </a:xfrm>
        </p:spPr>
        <p:txBody>
          <a:bodyPr/>
          <a:lstStyle/>
          <a:p>
            <a:pPr marL="514350" indent="-514350" algn="ctr">
              <a:spcBef>
                <a:spcPts val="0"/>
              </a:spcBef>
              <a:spcAft>
                <a:spcPts val="24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rPr>
              <a:t>Calvin’s “Institutes of the Christian Religion”</a:t>
            </a:r>
          </a:p>
        </p:txBody>
      </p:sp>
      <p:sp>
        <p:nvSpPr>
          <p:cNvPr id="3" name="Content Placeholder 2">
            <a:extLst>
              <a:ext uri="{FF2B5EF4-FFF2-40B4-BE49-F238E27FC236}">
                <a16:creationId xmlns:a16="http://schemas.microsoft.com/office/drawing/2014/main" id="{81644FD8-5D3F-6822-EDC2-242E342F6797}"/>
              </a:ext>
            </a:extLst>
          </p:cNvPr>
          <p:cNvSpPr>
            <a:spLocks noGrp="1"/>
          </p:cNvSpPr>
          <p:nvPr>
            <p:ph idx="1"/>
          </p:nvPr>
        </p:nvSpPr>
        <p:spPr>
          <a:xfrm>
            <a:off x="609600" y="1143000"/>
            <a:ext cx="10972800" cy="5181600"/>
          </a:xfrm>
        </p:spPr>
        <p:txBody>
          <a:bodyPr/>
          <a:lstStyle/>
          <a:p>
            <a:pPr marL="914400" lvl="1" indent="-457200">
              <a:spcBef>
                <a:spcPts val="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A.D. 1536 (1st edition)</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Foundational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Written by Calvin:</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age 25</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years after declaring himself a Protestant</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still on the Roman Catholic Church payroll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Contain (along with Calvin’s other writings) no clear salvation experience</a:t>
            </a:r>
          </a:p>
        </p:txBody>
      </p:sp>
      <p:pic>
        <p:nvPicPr>
          <p:cNvPr id="2" name="Picture 2">
            <a:extLst>
              <a:ext uri="{FF2B5EF4-FFF2-40B4-BE49-F238E27FC236}">
                <a16:creationId xmlns:a16="http://schemas.microsoft.com/office/drawing/2014/main" id="{FCFA98D5-C6D4-D0EE-613C-0A2CCB2970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9800" y="2057400"/>
            <a:ext cx="17348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38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65AC-95DA-6F5B-FA94-23FA42EC57E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EF1E2E2-1097-621B-380F-BD384640E974}"/>
              </a:ext>
            </a:extLst>
          </p:cNvPr>
          <p:cNvSpPr>
            <a:spLocks noGrp="1"/>
          </p:cNvSpPr>
          <p:nvPr>
            <p:ph type="title"/>
          </p:nvPr>
        </p:nvSpPr>
        <p:spPr>
          <a:xfrm>
            <a:off x="1028700" y="228600"/>
            <a:ext cx="10134600" cy="914400"/>
          </a:xfrm>
        </p:spPr>
        <p:txBody>
          <a:bodyPr/>
          <a:lstStyle/>
          <a:p>
            <a:pPr marL="514350" indent="-514350" algn="ctr">
              <a:spcBef>
                <a:spcPts val="0"/>
              </a:spcBef>
              <a:spcAft>
                <a:spcPts val="24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rPr>
              <a:t>Calvin’s “Institutes of the Christian Religion”</a:t>
            </a:r>
          </a:p>
        </p:txBody>
      </p:sp>
      <p:sp>
        <p:nvSpPr>
          <p:cNvPr id="3" name="Content Placeholder 2">
            <a:extLst>
              <a:ext uri="{FF2B5EF4-FFF2-40B4-BE49-F238E27FC236}">
                <a16:creationId xmlns:a16="http://schemas.microsoft.com/office/drawing/2014/main" id="{3358993E-5C9D-DAEA-5FCF-A6E61D00234E}"/>
              </a:ext>
            </a:extLst>
          </p:cNvPr>
          <p:cNvSpPr>
            <a:spLocks noGrp="1"/>
          </p:cNvSpPr>
          <p:nvPr>
            <p:ph idx="1"/>
          </p:nvPr>
        </p:nvSpPr>
        <p:spPr>
          <a:xfrm>
            <a:off x="609600" y="1143000"/>
            <a:ext cx="10972800" cy="5181600"/>
          </a:xfrm>
        </p:spPr>
        <p:txBody>
          <a:bodyPr/>
          <a:lstStyle/>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A.D. 1536 (1st edition)</a:t>
            </a:r>
          </a:p>
          <a:p>
            <a:pPr marL="914400" lvl="1" indent="-457200">
              <a:spcBef>
                <a:spcPts val="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Foundational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Written by Calvin:</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age 25</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years after declaring himself a Protestant</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still on the Roman Catholic Church payroll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Contain (along with Calvin’s other writings) no clear salvation experience</a:t>
            </a:r>
          </a:p>
        </p:txBody>
      </p:sp>
      <p:pic>
        <p:nvPicPr>
          <p:cNvPr id="2" name="Picture 2">
            <a:extLst>
              <a:ext uri="{FF2B5EF4-FFF2-40B4-BE49-F238E27FC236}">
                <a16:creationId xmlns:a16="http://schemas.microsoft.com/office/drawing/2014/main" id="{A11A5CF6-C4F8-D154-5DAF-8368E6A200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9800" y="2057400"/>
            <a:ext cx="17348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8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2F63C-D968-C3F4-FC9E-9239AEF0E4F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77AFB816-5DA5-973F-D48A-0A7F9A73D0AA}"/>
              </a:ext>
            </a:extLst>
          </p:cNvPr>
          <p:cNvSpPr>
            <a:spLocks noGrp="1"/>
          </p:cNvSpPr>
          <p:nvPr>
            <p:ph type="title"/>
          </p:nvPr>
        </p:nvSpPr>
        <p:spPr>
          <a:xfrm>
            <a:off x="1028700" y="228600"/>
            <a:ext cx="10134600" cy="914400"/>
          </a:xfrm>
        </p:spPr>
        <p:txBody>
          <a:bodyPr/>
          <a:lstStyle/>
          <a:p>
            <a:pPr marL="514350" indent="-514350" algn="ctr">
              <a:spcBef>
                <a:spcPts val="0"/>
              </a:spcBef>
              <a:spcAft>
                <a:spcPts val="24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rPr>
              <a:t>Calvin’s “Institutes of the Christian Religion”</a:t>
            </a:r>
          </a:p>
        </p:txBody>
      </p:sp>
      <p:sp>
        <p:nvSpPr>
          <p:cNvPr id="3" name="Content Placeholder 2">
            <a:extLst>
              <a:ext uri="{FF2B5EF4-FFF2-40B4-BE49-F238E27FC236}">
                <a16:creationId xmlns:a16="http://schemas.microsoft.com/office/drawing/2014/main" id="{B4C2F050-69B4-4568-4657-13725803385D}"/>
              </a:ext>
            </a:extLst>
          </p:cNvPr>
          <p:cNvSpPr>
            <a:spLocks noGrp="1"/>
          </p:cNvSpPr>
          <p:nvPr>
            <p:ph idx="1"/>
          </p:nvPr>
        </p:nvSpPr>
        <p:spPr>
          <a:xfrm>
            <a:off x="609600" y="1143000"/>
            <a:ext cx="10972800" cy="5181600"/>
          </a:xfrm>
        </p:spPr>
        <p:txBody>
          <a:bodyPr/>
          <a:lstStyle/>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A.D. 1536 (1st edition)</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Foundational</a:t>
            </a:r>
          </a:p>
          <a:p>
            <a:pPr marL="914400" lvl="1" indent="-457200">
              <a:spcBef>
                <a:spcPts val="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Written by Calvin</a:t>
            </a:r>
            <a:r>
              <a:rPr lang="en-US" b="1" dirty="0">
                <a:solidFill>
                  <a:srgbClr val="FFFFCC"/>
                </a:solidFill>
                <a:effectLst>
                  <a:outerShdw blurRad="38100" dist="38100" dir="2700000" algn="tl">
                    <a:srgbClr val="000000">
                      <a:alpha val="43137"/>
                    </a:srgbClr>
                  </a:outerShdw>
                </a:effectLst>
                <a:ea typeface="+mn-ea"/>
                <a:cs typeface="Calibri" pitchFamily="34" charset="0"/>
              </a:rPr>
              <a:t>:</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age 25</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years after declaring himself a Protestant</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still on the Roman Catholic Church payroll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Contain (along with Calvin’s other writings) no clear salvation experience</a:t>
            </a:r>
          </a:p>
        </p:txBody>
      </p:sp>
      <p:pic>
        <p:nvPicPr>
          <p:cNvPr id="2" name="Picture 2">
            <a:extLst>
              <a:ext uri="{FF2B5EF4-FFF2-40B4-BE49-F238E27FC236}">
                <a16:creationId xmlns:a16="http://schemas.microsoft.com/office/drawing/2014/main" id="{346F6495-20DA-D3F7-AE04-5B4EF8ECFF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9800" y="2057400"/>
            <a:ext cx="17348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27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0B28D-E269-2446-9DAE-32CC22FE72B2}"/>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0A81EA8-D42E-2EEF-F648-8EBF941156C6}"/>
              </a:ext>
            </a:extLst>
          </p:cNvPr>
          <p:cNvSpPr>
            <a:spLocks noGrp="1"/>
          </p:cNvSpPr>
          <p:nvPr>
            <p:ph type="title"/>
          </p:nvPr>
        </p:nvSpPr>
        <p:spPr>
          <a:xfrm>
            <a:off x="1028700" y="228600"/>
            <a:ext cx="10134600" cy="914400"/>
          </a:xfrm>
        </p:spPr>
        <p:txBody>
          <a:bodyPr/>
          <a:lstStyle/>
          <a:p>
            <a:pPr marL="514350" indent="-514350" algn="ctr">
              <a:spcBef>
                <a:spcPts val="0"/>
              </a:spcBef>
              <a:spcAft>
                <a:spcPts val="24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rPr>
              <a:t>Calvin’s “Institutes of the Christian Religion”</a:t>
            </a:r>
          </a:p>
        </p:txBody>
      </p:sp>
      <p:sp>
        <p:nvSpPr>
          <p:cNvPr id="3" name="Content Placeholder 2">
            <a:extLst>
              <a:ext uri="{FF2B5EF4-FFF2-40B4-BE49-F238E27FC236}">
                <a16:creationId xmlns:a16="http://schemas.microsoft.com/office/drawing/2014/main" id="{BC8E14BE-8999-89F8-7918-76E494AF1139}"/>
              </a:ext>
            </a:extLst>
          </p:cNvPr>
          <p:cNvSpPr>
            <a:spLocks noGrp="1"/>
          </p:cNvSpPr>
          <p:nvPr>
            <p:ph idx="1"/>
          </p:nvPr>
        </p:nvSpPr>
        <p:spPr>
          <a:xfrm>
            <a:off x="609600" y="1143000"/>
            <a:ext cx="10972800" cy="5181600"/>
          </a:xfrm>
        </p:spPr>
        <p:txBody>
          <a:bodyPr/>
          <a:lstStyle/>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A.D. 1536 (1st edition)</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Foundational</a:t>
            </a:r>
          </a:p>
          <a:p>
            <a:pPr marL="914400" lvl="1" indent="-457200">
              <a:spcBef>
                <a:spcPts val="0"/>
              </a:spcBef>
              <a:spcAft>
                <a:spcPts val="1800"/>
              </a:spcAft>
              <a:buClr>
                <a:srgbClr val="00CC00"/>
              </a:buClr>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ea typeface="+mn-ea"/>
                <a:cs typeface="Calibri" pitchFamily="34" charset="0"/>
              </a:rPr>
              <a:t>Written by Calvin:</a:t>
            </a:r>
          </a:p>
          <a:p>
            <a:pPr marL="1428750" lvl="5" indent="-514350">
              <a:spcBef>
                <a:spcPts val="0"/>
              </a:spcBef>
              <a:spcAft>
                <a:spcPts val="1200"/>
              </a:spcAft>
              <a:buClr>
                <a:srgbClr val="FFC000"/>
              </a:buClr>
              <a:buFont typeface="+mj-lt"/>
              <a:buAutoNum type="alphaLcParen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age 25</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years after declaring himself a Protestant</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still on the Roman Catholic Church payroll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Contain (along with Calvin’s other writings) no clear salvation experience</a:t>
            </a:r>
          </a:p>
        </p:txBody>
      </p:sp>
      <p:pic>
        <p:nvPicPr>
          <p:cNvPr id="2" name="Picture 2">
            <a:extLst>
              <a:ext uri="{FF2B5EF4-FFF2-40B4-BE49-F238E27FC236}">
                <a16:creationId xmlns:a16="http://schemas.microsoft.com/office/drawing/2014/main" id="{CADF6998-E026-0A0D-F40D-9D6A18024F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9800" y="2057400"/>
            <a:ext cx="17348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9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986E-461F-935B-8B48-1BE354B60D0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67F08C6-D723-8C41-A23E-F76DC4B9FA1A}"/>
              </a:ext>
            </a:extLst>
          </p:cNvPr>
          <p:cNvSpPr>
            <a:spLocks noGrp="1"/>
          </p:cNvSpPr>
          <p:nvPr>
            <p:ph type="title"/>
          </p:nvPr>
        </p:nvSpPr>
        <p:spPr>
          <a:xfrm>
            <a:off x="1028700" y="228600"/>
            <a:ext cx="10134600" cy="914400"/>
          </a:xfrm>
        </p:spPr>
        <p:txBody>
          <a:bodyPr/>
          <a:lstStyle/>
          <a:p>
            <a:pPr marL="514350" indent="-514350" algn="ctr">
              <a:spcBef>
                <a:spcPts val="0"/>
              </a:spcBef>
              <a:spcAft>
                <a:spcPts val="24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rPr>
              <a:t>Calvin’s “Institutes of the Christian Religion”</a:t>
            </a:r>
          </a:p>
        </p:txBody>
      </p:sp>
      <p:sp>
        <p:nvSpPr>
          <p:cNvPr id="3" name="Content Placeholder 2">
            <a:extLst>
              <a:ext uri="{FF2B5EF4-FFF2-40B4-BE49-F238E27FC236}">
                <a16:creationId xmlns:a16="http://schemas.microsoft.com/office/drawing/2014/main" id="{72D31B19-5B50-2C78-C226-CB4015D48B8A}"/>
              </a:ext>
            </a:extLst>
          </p:cNvPr>
          <p:cNvSpPr>
            <a:spLocks noGrp="1"/>
          </p:cNvSpPr>
          <p:nvPr>
            <p:ph idx="1"/>
          </p:nvPr>
        </p:nvSpPr>
        <p:spPr>
          <a:xfrm>
            <a:off x="609600" y="1143000"/>
            <a:ext cx="10972800" cy="5181600"/>
          </a:xfrm>
        </p:spPr>
        <p:txBody>
          <a:bodyPr/>
          <a:lstStyle/>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A.D. 1536 (1st edition)</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Foundational</a:t>
            </a:r>
          </a:p>
          <a:p>
            <a:pPr marL="914400" lvl="1" indent="-457200">
              <a:spcBef>
                <a:spcPts val="0"/>
              </a:spcBef>
              <a:spcAft>
                <a:spcPts val="1800"/>
              </a:spcAft>
              <a:buClr>
                <a:srgbClr val="00CC00"/>
              </a:buClr>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ea typeface="+mn-ea"/>
                <a:cs typeface="Calibri" pitchFamily="34" charset="0"/>
              </a:rPr>
              <a:t>Written by Calvin:</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age 25</a:t>
            </a:r>
          </a:p>
          <a:p>
            <a:pPr marL="1428750" lvl="5" indent="-514350">
              <a:spcBef>
                <a:spcPts val="0"/>
              </a:spcBef>
              <a:spcAft>
                <a:spcPts val="1200"/>
              </a:spcAft>
              <a:buClr>
                <a:srgbClr val="FFC000"/>
              </a:buClr>
              <a:buFont typeface="+mj-lt"/>
              <a:buAutoNum type="alphaLcParen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years after declaring himself a Protestant</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still on the Roman Catholic Church payroll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Contain (along with Calvin’s other writings) no clear salvation experience</a:t>
            </a:r>
          </a:p>
        </p:txBody>
      </p:sp>
      <p:pic>
        <p:nvPicPr>
          <p:cNvPr id="2" name="Picture 2">
            <a:extLst>
              <a:ext uri="{FF2B5EF4-FFF2-40B4-BE49-F238E27FC236}">
                <a16:creationId xmlns:a16="http://schemas.microsoft.com/office/drawing/2014/main" id="{1FAA3EE4-2839-E192-0796-83FAC6693A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9800" y="2057400"/>
            <a:ext cx="17348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82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algn="ctr">
              <a:spcAft>
                <a:spcPts val="600"/>
              </a:spcAft>
            </a:pPr>
            <a:r>
              <a:rPr lang="en-US" sz="4000" kern="1200" dirty="0">
                <a:solidFill>
                  <a:srgbClr val="00FFFF"/>
                </a:solidFill>
                <a:effectLst>
                  <a:outerShdw blurRad="38100" dist="38100" dir="2700000" algn="tl">
                    <a:srgbClr val="000000">
                      <a:alpha val="43137"/>
                    </a:srgbClr>
                  </a:outerShdw>
                </a:effectLst>
                <a:ea typeface="+mn-ea"/>
                <a:cs typeface="Calibri" panose="020F0502020204030204" pitchFamily="34" charset="0"/>
              </a:rPr>
              <a:t>Calvin’s Salvation?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143000"/>
            <a:ext cx="10972800" cy="4953000"/>
          </a:xfrm>
        </p:spPr>
        <p:txBody>
          <a:bodyPr/>
          <a:lstStyle/>
          <a:p>
            <a:pPr marL="0" indent="0" algn="just">
              <a:buNone/>
            </a:pPr>
            <a:r>
              <a:rPr lang="en-US" dirty="0">
                <a:effectLst>
                  <a:outerShdw blurRad="38100" dist="38100" dir="2700000" algn="tl">
                    <a:srgbClr val="000000">
                      <a:alpha val="43137"/>
                    </a:srgbClr>
                  </a:outerShdw>
                </a:effectLst>
              </a:rPr>
              <a:t>“Within only two years after Calvin declared himself a Protestant, he published his famous </a:t>
            </a:r>
            <a:r>
              <a:rPr lang="en-US" i="1" dirty="0">
                <a:effectLst>
                  <a:outerShdw blurRad="38100" dist="38100" dir="2700000" algn="tl">
                    <a:srgbClr val="000000">
                      <a:alpha val="43137"/>
                    </a:srgbClr>
                  </a:outerShdw>
                </a:effectLst>
              </a:rPr>
              <a:t>Institutes of the Christian Religion</a:t>
            </a:r>
            <a:r>
              <a:rPr lang="en-US" dirty="0">
                <a:effectLst>
                  <a:outerShdw blurRad="38100" dist="38100" dir="2700000" algn="tl">
                    <a:srgbClr val="000000">
                      <a:alpha val="43137"/>
                    </a:srgbClr>
                  </a:outerShdw>
                </a:effectLst>
              </a:rPr>
              <a:t>. In all of Calvin’s writing, one will not find a clear testimony of his salvation experience. A statement of his ‘conversion’ can only be found in his book </a:t>
            </a:r>
            <a:r>
              <a:rPr lang="en-US" i="1" dirty="0">
                <a:effectLst>
                  <a:outerShdw blurRad="38100" dist="38100" dir="2700000" algn="tl">
                    <a:srgbClr val="000000">
                      <a:alpha val="43137"/>
                    </a:srgbClr>
                  </a:outerShdw>
                </a:effectLst>
              </a:rPr>
              <a:t>Commentary on the Psalms</a:t>
            </a:r>
            <a:r>
              <a:rPr lang="en-US" dirty="0">
                <a:effectLst>
                  <a:outerShdw blurRad="38100" dist="38100" dir="2700000" algn="tl">
                    <a:srgbClr val="000000">
                      <a:alpha val="43137"/>
                    </a:srgbClr>
                  </a:outerShdw>
                </a:effectLst>
              </a:rPr>
              <a:t>…If we assume his vague intellectual testimony of salvation was a genuine salvation experience, he had been a Christian for just about two years when he wrote his Institutes, which is a foundational resource for today’s Calvinism.” </a:t>
            </a:r>
          </a:p>
        </p:txBody>
      </p:sp>
      <p:sp>
        <p:nvSpPr>
          <p:cNvPr id="4" name="TextBox 3">
            <a:extLst>
              <a:ext uri="{FF2B5EF4-FFF2-40B4-BE49-F238E27FC236}">
                <a16:creationId xmlns:a16="http://schemas.microsoft.com/office/drawing/2014/main" id="{7DAA45AA-E297-4E3F-AA25-FDEFDE9A0D88}"/>
              </a:ext>
            </a:extLst>
          </p:cNvPr>
          <p:cNvSpPr txBox="1"/>
          <p:nvPr/>
        </p:nvSpPr>
        <p:spPr>
          <a:xfrm>
            <a:off x="2533650" y="6096000"/>
            <a:ext cx="71247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Bob Kirkland,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Calvinism: None Dare Call It Heresy; Spotlight on the Life and Teachings of John Calvin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(Eureka, MT: Lighthouse Trails, 2018), 16.</a:t>
            </a:r>
          </a:p>
        </p:txBody>
      </p:sp>
    </p:spTree>
    <p:extLst>
      <p:ext uri="{BB962C8B-B14F-4D97-AF65-F5344CB8AC3E}">
        <p14:creationId xmlns:p14="http://schemas.microsoft.com/office/powerpoint/2010/main" val="2064700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599" y="0"/>
            <a:ext cx="11001153" cy="4419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eaLnBrk="1" hangingPunct="1">
              <a:spcBef>
                <a:spcPts val="0"/>
              </a:spcBef>
              <a:spcAft>
                <a:spcPts val="900"/>
              </a:spcAft>
              <a:buNone/>
              <a:defRPr/>
            </a:pPr>
            <a:r>
              <a:rPr lang="en-US" sz="4000" dirty="0">
                <a:solidFill>
                  <a:schemeClr val="tx2"/>
                </a:solidFill>
                <a:ea typeface="+mj-ea"/>
                <a:cs typeface="Calibri" panose="020F0502020204030204" pitchFamily="34" charset="0"/>
              </a:rPr>
              <a:t>Romans 12:2</a:t>
            </a:r>
          </a:p>
          <a:p>
            <a:pPr marL="0" indent="0" algn="just">
              <a:spcBef>
                <a:spcPts val="0"/>
              </a:spcBef>
              <a:buNone/>
            </a:pPr>
            <a:r>
              <a:rPr lang="en-US" sz="3600" kern="0" dirty="0">
                <a:solidFill>
                  <a:srgbClr val="FFFFFF"/>
                </a:solidFill>
                <a:effectLst>
                  <a:outerShdw blurRad="38100" dist="38100" dir="2700000" algn="tl">
                    <a:srgbClr val="000000">
                      <a:alpha val="43137"/>
                    </a:srgbClr>
                  </a:outerShdw>
                </a:effectLst>
              </a:rPr>
              <a:t>“</a:t>
            </a:r>
            <a:r>
              <a:rPr lang="en-US" sz="3600" dirty="0">
                <a:effectLst/>
              </a:rPr>
              <a:t>And do not be conformed to this world, but be transformed by the renewing of your mind, so that you may prove what the will of God is, that which is good and acceptable and perfect.”</a:t>
            </a:r>
          </a:p>
        </p:txBody>
      </p:sp>
      <p:pic>
        <p:nvPicPr>
          <p:cNvPr id="2" name="Picture 1">
            <a:extLst>
              <a:ext uri="{FF2B5EF4-FFF2-40B4-BE49-F238E27FC236}">
                <a16:creationId xmlns:a16="http://schemas.microsoft.com/office/drawing/2014/main" id="{2A11542D-BE65-63E8-4A28-741D9949F185}"/>
              </a:ext>
            </a:extLst>
          </p:cNvPr>
          <p:cNvPicPr>
            <a:picLocks noChangeAspect="1"/>
          </p:cNvPicPr>
          <p:nvPr/>
        </p:nvPicPr>
        <p:blipFill>
          <a:blip r:embed="rId3"/>
          <a:stretch>
            <a:fillRect/>
          </a:stretch>
        </p:blipFill>
        <p:spPr>
          <a:xfrm>
            <a:off x="4809925" y="3048000"/>
            <a:ext cx="2572150" cy="1828800"/>
          </a:xfrm>
          <a:prstGeom prst="rect">
            <a:avLst/>
          </a:prstGeom>
          <a:ln w="38100">
            <a:solidFill>
              <a:schemeClr val="tx1"/>
            </a:solidFill>
          </a:ln>
        </p:spPr>
      </p:pic>
    </p:spTree>
    <p:extLst>
      <p:ext uri="{BB962C8B-B14F-4D97-AF65-F5344CB8AC3E}">
        <p14:creationId xmlns:p14="http://schemas.microsoft.com/office/powerpoint/2010/main" val="24709985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957D-65F9-205C-049C-204F2B1E775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FEF459B-05B2-F7D7-AD2F-FE81E6DE42A0}"/>
              </a:ext>
            </a:extLst>
          </p:cNvPr>
          <p:cNvSpPr>
            <a:spLocks noGrp="1"/>
          </p:cNvSpPr>
          <p:nvPr>
            <p:ph type="title"/>
          </p:nvPr>
        </p:nvSpPr>
        <p:spPr>
          <a:xfrm>
            <a:off x="1028700" y="228600"/>
            <a:ext cx="10134600" cy="914400"/>
          </a:xfrm>
        </p:spPr>
        <p:txBody>
          <a:bodyPr/>
          <a:lstStyle/>
          <a:p>
            <a:pPr marL="514350" indent="-514350" algn="ctr">
              <a:spcBef>
                <a:spcPts val="0"/>
              </a:spcBef>
              <a:spcAft>
                <a:spcPts val="24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rPr>
              <a:t>Calvin’s “Institutes of the Christian Religion”</a:t>
            </a:r>
          </a:p>
        </p:txBody>
      </p:sp>
      <p:sp>
        <p:nvSpPr>
          <p:cNvPr id="3" name="Content Placeholder 2">
            <a:extLst>
              <a:ext uri="{FF2B5EF4-FFF2-40B4-BE49-F238E27FC236}">
                <a16:creationId xmlns:a16="http://schemas.microsoft.com/office/drawing/2014/main" id="{C7085AE3-DDB8-E45A-EEA4-B5BD2867D2E4}"/>
              </a:ext>
            </a:extLst>
          </p:cNvPr>
          <p:cNvSpPr>
            <a:spLocks noGrp="1"/>
          </p:cNvSpPr>
          <p:nvPr>
            <p:ph idx="1"/>
          </p:nvPr>
        </p:nvSpPr>
        <p:spPr>
          <a:xfrm>
            <a:off x="609600" y="1143000"/>
            <a:ext cx="10972800" cy="5181600"/>
          </a:xfrm>
        </p:spPr>
        <p:txBody>
          <a:bodyPr/>
          <a:lstStyle/>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A.D. 1536 (1st edition)</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Foundational</a:t>
            </a:r>
          </a:p>
          <a:p>
            <a:pPr marL="914400" lvl="1" indent="-457200">
              <a:spcBef>
                <a:spcPts val="0"/>
              </a:spcBef>
              <a:spcAft>
                <a:spcPts val="1800"/>
              </a:spcAft>
              <a:buClr>
                <a:srgbClr val="00CC00"/>
              </a:buClr>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ea typeface="+mn-ea"/>
                <a:cs typeface="Calibri" pitchFamily="34" charset="0"/>
              </a:rPr>
              <a:t>Written by Calvin:</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age 25</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years after declaring himself a Protestant</a:t>
            </a:r>
          </a:p>
          <a:p>
            <a:pPr marL="1428750" lvl="5" indent="-514350">
              <a:spcBef>
                <a:spcPts val="0"/>
              </a:spcBef>
              <a:spcAft>
                <a:spcPts val="1200"/>
              </a:spcAft>
              <a:buClr>
                <a:srgbClr val="FFC000"/>
              </a:buClr>
              <a:buFont typeface="+mj-lt"/>
              <a:buAutoNum type="alphaLcParen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still on the Roman Catholic Church payroll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Contain (along with Calvin’s other writings) no clear salvation experience</a:t>
            </a:r>
          </a:p>
        </p:txBody>
      </p:sp>
      <p:pic>
        <p:nvPicPr>
          <p:cNvPr id="2" name="Picture 2">
            <a:extLst>
              <a:ext uri="{FF2B5EF4-FFF2-40B4-BE49-F238E27FC236}">
                <a16:creationId xmlns:a16="http://schemas.microsoft.com/office/drawing/2014/main" id="{F8EF2E73-66FC-3C70-FAA5-6BCCC6A29F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9800" y="2057400"/>
            <a:ext cx="17348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6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37306"/>
            <a:ext cx="10972800" cy="4653894"/>
          </a:xfrm>
          <a:prstGeom prst="rect">
            <a:avLst/>
          </a:prstGeom>
          <a:noFill/>
          <a:ln w="9525">
            <a:noFill/>
            <a:miter lim="800000"/>
            <a:headEnd/>
            <a:tailEnd/>
          </a:ln>
          <a:effectLst/>
        </p:spPr>
        <p:txBody>
          <a:bodyPr/>
          <a:lstStyle/>
          <a:p>
            <a:pPr algn="just" eaLnBrk="0" hangingPunct="0">
              <a:spcBef>
                <a:spcPct val="20000"/>
              </a:spcBef>
              <a:buClr>
                <a:schemeClr val="tx2"/>
              </a:buClr>
              <a:buSzPct val="75000"/>
            </a:pPr>
            <a:r>
              <a:rPr lang="en-US" sz="3200" dirty="0">
                <a:effectLst>
                  <a:outerShdw blurRad="38100" dist="38100" dir="2700000" algn="tl">
                    <a:srgbClr val="000000">
                      <a:alpha val="43137"/>
                    </a:srgbClr>
                  </a:outerShdw>
                </a:effectLst>
                <a:latin typeface="Calibri" panose="020F0502020204030204" pitchFamily="34" charset="0"/>
                <a:cs typeface="+mn-cs"/>
              </a:rPr>
              <a:t>“Most of those today, including evangelical leaders who hold Calvin in great esteem, are not aware that they have been captivated by the writings of a devout Roman Catholic, newly converted to Luther’s Protestantism, who had broken with Rome only a year before. Oddly, Calvin kept himself on the payroll of the Roman Catholic Church for nearly a year after he claimed to have been miraculously delivered from the ‘deep slough’ of ‘obstinate addiction to the superstitions of the papacy.’”</a:t>
            </a:r>
          </a:p>
        </p:txBody>
      </p:sp>
      <p:sp>
        <p:nvSpPr>
          <p:cNvPr id="6" name="Rectangle 2"/>
          <p:cNvSpPr>
            <a:spLocks noChangeArrowheads="1"/>
          </p:cNvSpPr>
          <p:nvPr/>
        </p:nvSpPr>
        <p:spPr bwMode="auto">
          <a:xfrm>
            <a:off x="2625013" y="228601"/>
            <a:ext cx="6941975" cy="908706"/>
          </a:xfrm>
          <a:prstGeom prst="rect">
            <a:avLst/>
          </a:prstGeom>
          <a:noFill/>
          <a:ln w="9525">
            <a:noFill/>
            <a:miter lim="800000"/>
            <a:headEnd/>
            <a:tailEnd/>
          </a:ln>
          <a:effectLst/>
        </p:spPr>
        <p:txBody>
          <a:bodyPr anchor="ctr"/>
          <a:lstStyle/>
          <a:p>
            <a:pPr algn="ctr" eaLnBrk="0" hangingPunct="0">
              <a:spcAft>
                <a:spcPts val="6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Dave Hunt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1409700" y="6400800"/>
            <a:ext cx="937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Dave Hunt, </a:t>
            </a:r>
            <a:r>
              <a:rPr lang="en-US" sz="1600" i="1" dirty="0">
                <a:latin typeface="Calibri" panose="020F0502020204030204" pitchFamily="34" charset="0"/>
                <a:cs typeface="Calibri" panose="020F0502020204030204" pitchFamily="34" charset="0"/>
              </a:rPr>
              <a:t>What Love Is This? Calvinism's Misrepresentation of God</a:t>
            </a:r>
            <a:r>
              <a:rPr lang="en-US" sz="1600" dirty="0">
                <a:latin typeface="Calibri" panose="020F0502020204030204" pitchFamily="34" charset="0"/>
                <a:cs typeface="Calibri" panose="020F0502020204030204" pitchFamily="34" charset="0"/>
              </a:rPr>
              <a:t>, 4th ed. (Bend, OR: Berean Call, 2013), 42.</a:t>
            </a:r>
          </a:p>
        </p:txBody>
      </p:sp>
    </p:spTree>
    <p:extLst>
      <p:ext uri="{BB962C8B-B14F-4D97-AF65-F5344CB8AC3E}">
        <p14:creationId xmlns:p14="http://schemas.microsoft.com/office/powerpoint/2010/main" val="314887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70694-A4D9-58E5-12C5-6F2A03862290}"/>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398259C-4D62-6E82-9955-175E47622391}"/>
              </a:ext>
            </a:extLst>
          </p:cNvPr>
          <p:cNvSpPr>
            <a:spLocks noGrp="1"/>
          </p:cNvSpPr>
          <p:nvPr>
            <p:ph type="title"/>
          </p:nvPr>
        </p:nvSpPr>
        <p:spPr>
          <a:xfrm>
            <a:off x="1028700" y="228600"/>
            <a:ext cx="10134600" cy="914400"/>
          </a:xfrm>
        </p:spPr>
        <p:txBody>
          <a:bodyPr/>
          <a:lstStyle/>
          <a:p>
            <a:pPr marL="514350" indent="-514350" algn="ctr">
              <a:spcBef>
                <a:spcPts val="0"/>
              </a:spcBef>
              <a:spcAft>
                <a:spcPts val="24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rPr>
              <a:t>Calvin’s “Institutes of the Christian Religion”</a:t>
            </a:r>
          </a:p>
        </p:txBody>
      </p:sp>
      <p:sp>
        <p:nvSpPr>
          <p:cNvPr id="3" name="Content Placeholder 2">
            <a:extLst>
              <a:ext uri="{FF2B5EF4-FFF2-40B4-BE49-F238E27FC236}">
                <a16:creationId xmlns:a16="http://schemas.microsoft.com/office/drawing/2014/main" id="{66CDDF1F-DA1A-1A91-2647-662B74FFB983}"/>
              </a:ext>
            </a:extLst>
          </p:cNvPr>
          <p:cNvSpPr>
            <a:spLocks noGrp="1"/>
          </p:cNvSpPr>
          <p:nvPr>
            <p:ph idx="1"/>
          </p:nvPr>
        </p:nvSpPr>
        <p:spPr>
          <a:xfrm>
            <a:off x="609600" y="1143000"/>
            <a:ext cx="10972800" cy="5181600"/>
          </a:xfrm>
        </p:spPr>
        <p:txBody>
          <a:bodyPr/>
          <a:lstStyle/>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A.D. 1536 (1st edition)</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Foundational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Written by Calvin:</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age 25</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years after declaring himself a Protestant</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still on the Roman Catholic Church payroll</a:t>
            </a:r>
          </a:p>
          <a:p>
            <a:pPr marL="914400" lvl="1" indent="-457200">
              <a:spcBef>
                <a:spcPts val="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Contain (along with Calvin’s other writings) no clear salvation experience</a:t>
            </a:r>
          </a:p>
        </p:txBody>
      </p:sp>
      <p:pic>
        <p:nvPicPr>
          <p:cNvPr id="2" name="Picture 2">
            <a:extLst>
              <a:ext uri="{FF2B5EF4-FFF2-40B4-BE49-F238E27FC236}">
                <a16:creationId xmlns:a16="http://schemas.microsoft.com/office/drawing/2014/main" id="{C555E8AB-C6AE-4DA7-BE86-A8A1AE718A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9800" y="2057400"/>
            <a:ext cx="17348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25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543800" cy="46482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7D634A5-232E-4EA4-96A0-50BAA04C7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8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algn="ctr">
              <a:spcAft>
                <a:spcPts val="600"/>
              </a:spcAft>
            </a:pPr>
            <a:r>
              <a:rPr lang="en-US" sz="4000" kern="1200" dirty="0">
                <a:solidFill>
                  <a:srgbClr val="00FFFF"/>
                </a:solidFill>
                <a:effectLst>
                  <a:outerShdw blurRad="38100" dist="38100" dir="2700000" algn="tl">
                    <a:srgbClr val="000000">
                      <a:alpha val="43137"/>
                    </a:srgbClr>
                  </a:outerShdw>
                </a:effectLst>
                <a:ea typeface="+mn-ea"/>
                <a:cs typeface="Calibri" panose="020F0502020204030204" pitchFamily="34" charset="0"/>
              </a:rPr>
              <a:t>Calvin’s Salvation?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143000"/>
            <a:ext cx="10972800" cy="4953000"/>
          </a:xfrm>
        </p:spPr>
        <p:txBody>
          <a:bodyPr/>
          <a:lstStyle/>
          <a:p>
            <a:pPr marL="0" indent="0" algn="just">
              <a:buNone/>
            </a:pPr>
            <a:r>
              <a:rPr lang="en-US" dirty="0">
                <a:effectLst>
                  <a:outerShdw blurRad="38100" dist="38100" dir="2700000" algn="tl">
                    <a:srgbClr val="000000">
                      <a:alpha val="43137"/>
                    </a:srgbClr>
                  </a:outerShdw>
                </a:effectLst>
              </a:rPr>
              <a:t>“Within only two years after Calvin declared himself a Protestant, he published his famous </a:t>
            </a:r>
            <a:r>
              <a:rPr lang="en-US" i="1" dirty="0">
                <a:effectLst>
                  <a:outerShdw blurRad="38100" dist="38100" dir="2700000" algn="tl">
                    <a:srgbClr val="000000">
                      <a:alpha val="43137"/>
                    </a:srgbClr>
                  </a:outerShdw>
                </a:effectLst>
              </a:rPr>
              <a:t>Institutes of the Christian Religion</a:t>
            </a:r>
            <a:r>
              <a:rPr lang="en-US" dirty="0">
                <a:effectLst>
                  <a:outerShdw blurRad="38100" dist="38100" dir="2700000" algn="tl">
                    <a:srgbClr val="000000">
                      <a:alpha val="43137"/>
                    </a:srgbClr>
                  </a:outerShdw>
                </a:effectLst>
              </a:rPr>
              <a:t>. In all of Calvin’s writing, one will not find a clear testimony of his salvation experience. A statement of his ‘conversion’ can only be found in his book </a:t>
            </a:r>
            <a:r>
              <a:rPr lang="en-US" i="1" dirty="0">
                <a:effectLst>
                  <a:outerShdw blurRad="38100" dist="38100" dir="2700000" algn="tl">
                    <a:srgbClr val="000000">
                      <a:alpha val="43137"/>
                    </a:srgbClr>
                  </a:outerShdw>
                </a:effectLst>
              </a:rPr>
              <a:t>Commentary on the Psalms</a:t>
            </a:r>
            <a:r>
              <a:rPr lang="en-US" dirty="0">
                <a:effectLst>
                  <a:outerShdw blurRad="38100" dist="38100" dir="2700000" algn="tl">
                    <a:srgbClr val="000000">
                      <a:alpha val="43137"/>
                    </a:srgbClr>
                  </a:outerShdw>
                </a:effectLst>
              </a:rPr>
              <a:t>…If we assume his vague intellectual testimony of salvation was a genuine salvation experience, he had been a Christian for just about two years when he wrote his Institutes, which is a foundational resource for today’s Calvinism.” </a:t>
            </a:r>
          </a:p>
        </p:txBody>
      </p:sp>
      <p:sp>
        <p:nvSpPr>
          <p:cNvPr id="4" name="TextBox 3">
            <a:extLst>
              <a:ext uri="{FF2B5EF4-FFF2-40B4-BE49-F238E27FC236}">
                <a16:creationId xmlns:a16="http://schemas.microsoft.com/office/drawing/2014/main" id="{7DAA45AA-E297-4E3F-AA25-FDEFDE9A0D88}"/>
              </a:ext>
            </a:extLst>
          </p:cNvPr>
          <p:cNvSpPr txBox="1"/>
          <p:nvPr/>
        </p:nvSpPr>
        <p:spPr>
          <a:xfrm>
            <a:off x="2533650" y="6096000"/>
            <a:ext cx="71247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Bob Kirkland,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Calvinism: None Dare Call It Heresy; Spotlight on the Life and Teachings of John Calvin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(Eureka, MT: Lighthouse Trails, 2018), 16.</a:t>
            </a:r>
          </a:p>
        </p:txBody>
      </p:sp>
    </p:spTree>
    <p:extLst>
      <p:ext uri="{BB962C8B-B14F-4D97-AF65-F5344CB8AC3E}">
        <p14:creationId xmlns:p14="http://schemas.microsoft.com/office/powerpoint/2010/main" val="40623574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143000"/>
            <a:ext cx="10972800" cy="4191000"/>
          </a:xfrm>
        </p:spPr>
        <p:txBody>
          <a:bodyPr/>
          <a:lstStyle/>
          <a:p>
            <a:pPr marL="0" indent="0" algn="just">
              <a:buNone/>
            </a:pPr>
            <a:r>
              <a:rPr lang="en-US" dirty="0">
                <a:effectLst>
                  <a:outerShdw blurRad="38100" dist="38100" dir="2700000" algn="tl">
                    <a:srgbClr val="000000">
                      <a:alpha val="43137"/>
                    </a:srgbClr>
                  </a:outerShdw>
                </a:effectLst>
              </a:rPr>
              <a:t>“God by a sudden conversion [referring to his sudden move away from the Catholic Church at the age of 23] subdued and brought my mind to a teachable frame, which was more hardened in such matters than might have been expected from one at my early period of life. Having thus received some taste and knowledge of true godliness I was immediately inflamed with so intense a desire to make progress therein, that although I did not altogether leave off other studies, I yet pursued them with less ardor.” </a:t>
            </a:r>
          </a:p>
        </p:txBody>
      </p:sp>
      <p:sp>
        <p:nvSpPr>
          <p:cNvPr id="4" name="TextBox 3">
            <a:extLst>
              <a:ext uri="{FF2B5EF4-FFF2-40B4-BE49-F238E27FC236}">
                <a16:creationId xmlns:a16="http://schemas.microsoft.com/office/drawing/2014/main" id="{7DAA45AA-E297-4E3F-AA25-FDEFDE9A0D88}"/>
              </a:ext>
            </a:extLst>
          </p:cNvPr>
          <p:cNvSpPr txBox="1"/>
          <p:nvPr/>
        </p:nvSpPr>
        <p:spPr>
          <a:xfrm>
            <a:off x="2438400" y="6096000"/>
            <a:ext cx="73152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Calvin,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Commentary on the Book of Psalms,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p. xl (Amazon Digital Services LLC, 2011 edition, Kindle Edition), Kindle locations 939-943.</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01F0663A-AFFF-4FFB-98C3-A2AB9E8C258A}"/>
              </a:ext>
            </a:extLst>
          </p:cNvPr>
          <p:cNvSpPr>
            <a:spLocks noGrp="1"/>
          </p:cNvSpPr>
          <p:nvPr>
            <p:ph type="title"/>
          </p:nvPr>
        </p:nvSpPr>
        <p:spPr>
          <a:xfrm>
            <a:off x="914400" y="228600"/>
            <a:ext cx="10363200" cy="914400"/>
          </a:xfrm>
        </p:spPr>
        <p:txBody>
          <a:bodyPr/>
          <a:lstStyle/>
          <a:p>
            <a:pPr algn="ctr">
              <a:spcAft>
                <a:spcPts val="600"/>
              </a:spcAft>
            </a:pPr>
            <a:r>
              <a:rPr lang="en-US" sz="4000" kern="1200" dirty="0">
                <a:solidFill>
                  <a:srgbClr val="00FFFF"/>
                </a:solidFill>
                <a:effectLst>
                  <a:outerShdw blurRad="38100" dist="38100" dir="2700000" algn="tl">
                    <a:srgbClr val="000000">
                      <a:alpha val="43137"/>
                    </a:srgbClr>
                  </a:outerShdw>
                </a:effectLst>
                <a:ea typeface="+mn-ea"/>
                <a:cs typeface="Calibri" panose="020F0502020204030204" pitchFamily="34" charset="0"/>
              </a:rPr>
              <a:t>Calvin’s Salvation?</a:t>
            </a:r>
          </a:p>
        </p:txBody>
      </p:sp>
    </p:spTree>
    <p:extLst>
      <p:ext uri="{BB962C8B-B14F-4D97-AF65-F5344CB8AC3E}">
        <p14:creationId xmlns:p14="http://schemas.microsoft.com/office/powerpoint/2010/main" val="5403997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2209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400235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30FC5-BE4A-F6FA-5E4D-91B260A3CC4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C211579-A7F1-0863-80B9-035A54873DD8}"/>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8FE9E18C-5687-9E9F-3994-77E860F78055}"/>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A0A64F3-C58D-E959-15D9-0B9FCF8D3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4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E16A1-EB29-34AB-1FE7-940E0703914C}"/>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6791EF6-E48B-4DA5-98C3-4EB485627F37}"/>
              </a:ext>
            </a:extLst>
          </p:cNvPr>
          <p:cNvSpPr>
            <a:spLocks noGrp="1"/>
          </p:cNvSpPr>
          <p:nvPr>
            <p:ph type="title"/>
          </p:nvPr>
        </p:nvSpPr>
        <p:spPr>
          <a:xfrm>
            <a:off x="1828800" y="228600"/>
            <a:ext cx="8534400" cy="914400"/>
          </a:xfrm>
        </p:spPr>
        <p:txBody>
          <a:bodyPr/>
          <a:lstStyle/>
          <a:p>
            <a:pPr marL="857250" indent="-857250" algn="ctr">
              <a:buFont typeface="+mj-lt"/>
              <a:buAutoNum type="romanUcPeriod" startAt="3"/>
            </a:pPr>
            <a:r>
              <a:rPr lang="en-US" sz="4000" dirty="0">
                <a:effectLst>
                  <a:outerShdw blurRad="38100" dist="38100" dir="2700000" algn="tl">
                    <a:srgbClr val="000000">
                      <a:alpha val="43137"/>
                    </a:srgbClr>
                  </a:outerShdw>
                </a:effectLst>
              </a:rPr>
              <a:t>The Source of Calvin’s Theology</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824D9C3A-512A-8DFD-4BDA-170B977F7CC0}"/>
              </a:ext>
            </a:extLst>
          </p:cNvPr>
          <p:cNvSpPr>
            <a:spLocks noGrp="1"/>
          </p:cNvSpPr>
          <p:nvPr>
            <p:ph idx="1"/>
          </p:nvPr>
        </p:nvSpPr>
        <p:spPr>
          <a:xfrm>
            <a:off x="1524000" y="1600200"/>
            <a:ext cx="9067800" cy="3810000"/>
          </a:xfrm>
        </p:spPr>
        <p:txBody>
          <a:bodyPr/>
          <a:lstStyle/>
          <a:p>
            <a:pPr marL="458788" indent="-458788">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Augustine (A.D. 343‒430)</a:t>
            </a:r>
          </a:p>
          <a:p>
            <a:pPr marL="914400" lvl="1" indent="-457200">
              <a:spcBef>
                <a:spcPts val="600"/>
              </a:spcBef>
              <a:spcAft>
                <a:spcPts val="24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Calvin’s literary dependence upon Augustine</a:t>
            </a:r>
          </a:p>
          <a:p>
            <a:pPr marL="914400" lvl="1" indent="-457200">
              <a:spcBef>
                <a:spcPts val="600"/>
              </a:spcBef>
              <a:spcAft>
                <a:spcPts val="24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Who was Augustine?</a:t>
            </a:r>
          </a:p>
          <a:p>
            <a:pPr marL="458788" indent="-458788">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Institutes of the Christian Religion (A.D. 1536)</a:t>
            </a:r>
          </a:p>
        </p:txBody>
      </p:sp>
      <p:pic>
        <p:nvPicPr>
          <p:cNvPr id="3074" name="Picture 2">
            <a:extLst>
              <a:ext uri="{FF2B5EF4-FFF2-40B4-BE49-F238E27FC236}">
                <a16:creationId xmlns:a16="http://schemas.microsoft.com/office/drawing/2014/main" id="{10249A19-52D0-67D6-FF2D-28FCFA51A8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3200" y="228601"/>
            <a:ext cx="121733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21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35D4-0780-4ADB-2E3F-58F72BE407B1}"/>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2D5D4766-E078-3813-2B6F-6D63876B4141}"/>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A7731BE9-A9D7-09AF-C3B8-C5F0FC3C226B}"/>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6B243A2-29A0-208E-18A1-8098DF387B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0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A51BF9B4-4EBC-4753-86D2-80D8BE13853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161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461E-358F-3041-0A85-B8D5CB4E70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27E023AF-6D75-D8D1-DCC9-CE097F9B32FD}"/>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F1C25E7C-E1F0-AAC8-BB4C-4A633EC3E394}"/>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F6FF5792-938B-2DF6-590F-0219EA26B0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4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marL="458788" lvl="1" indent="-458788" algn="ctr">
              <a:spcBef>
                <a:spcPts val="0"/>
              </a:spcBef>
              <a:spcAft>
                <a:spcPts val="1800"/>
              </a:spcAft>
              <a:buClr>
                <a:srgbClr val="CC66FF"/>
              </a:buClr>
              <a:buSzPct val="100000"/>
              <a:buFont typeface="+mj-lt"/>
              <a:buAutoNum type="alphaUcPeriod"/>
              <a:defRPr/>
            </a:pPr>
            <a:r>
              <a:rPr lang="en-US" sz="3600" dirty="0">
                <a:effectLst>
                  <a:outerShdw blurRad="38100" dist="38100" dir="2700000" algn="tl">
                    <a:srgbClr val="000000"/>
                  </a:outerShdw>
                </a:effectLst>
                <a:latin typeface="Calibri" panose="020F0502020204030204" pitchFamily="34" charset="0"/>
                <a:ea typeface="+mn-ea"/>
                <a:cs typeface="Calibri" pitchFamily="34" charset="0"/>
              </a:rPr>
              <a:t>Bernard </a:t>
            </a:r>
            <a:r>
              <a:rPr lang="en-US" sz="3600" dirty="0" err="1">
                <a:effectLst>
                  <a:outerShdw blurRad="38100" dist="38100" dir="2700000" algn="tl">
                    <a:srgbClr val="000000"/>
                  </a:outerShdw>
                </a:effectLst>
                <a:latin typeface="Calibri" panose="020F0502020204030204" pitchFamily="34" charset="0"/>
                <a:ea typeface="+mn-ea"/>
                <a:cs typeface="Calibri" pitchFamily="34" charset="0"/>
              </a:rPr>
              <a:t>Cottret</a:t>
            </a:r>
            <a:endParaRPr lang="en-US" sz="3600" dirty="0">
              <a:effectLst>
                <a:outerShdw blurRad="38100" dist="38100" dir="2700000" algn="tl">
                  <a:srgbClr val="000000"/>
                </a:outerShdw>
              </a:effectLst>
              <a:latin typeface="Calibri" panose="020F0502020204030204" pitchFamily="34" charset="0"/>
              <a:ea typeface="+mn-ea"/>
              <a:cs typeface="Calibri" pitchFamily="34" charset="0"/>
            </a:endParaRPr>
          </a:p>
        </p:txBody>
      </p:sp>
      <p:sp>
        <p:nvSpPr>
          <p:cNvPr id="3" name="Content Placeholder 2"/>
          <p:cNvSpPr>
            <a:spLocks noGrp="1"/>
          </p:cNvSpPr>
          <p:nvPr>
            <p:ph idx="1"/>
          </p:nvPr>
        </p:nvSpPr>
        <p:spPr>
          <a:xfrm>
            <a:off x="609600" y="1143000"/>
            <a:ext cx="8610600" cy="54864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France University professor</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Calvin admirer</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“Calvin: A Biography”</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36 to 58 executions that Calvin involved in</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Dates, executions, methods, torture</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Heretic: for questioning or criticizing Calvin</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Atmosphere in Geneva</a:t>
            </a:r>
          </a:p>
        </p:txBody>
      </p:sp>
      <p:pic>
        <p:nvPicPr>
          <p:cNvPr id="2" name="Picture 2">
            <a:extLst>
              <a:ext uri="{FF2B5EF4-FFF2-40B4-BE49-F238E27FC236}">
                <a16:creationId xmlns:a16="http://schemas.microsoft.com/office/drawing/2014/main" id="{0C78C683-6908-6046-FA9B-C0358176E9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87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C6EC-83C5-8F69-81BE-BE99D7E222C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7E16163-6BF0-E814-DD2B-A84C32A74F90}"/>
              </a:ext>
            </a:extLst>
          </p:cNvPr>
          <p:cNvSpPr>
            <a:spLocks noGrp="1"/>
          </p:cNvSpPr>
          <p:nvPr>
            <p:ph type="title"/>
          </p:nvPr>
        </p:nvSpPr>
        <p:spPr>
          <a:xfrm>
            <a:off x="1828800" y="228600"/>
            <a:ext cx="8534400" cy="914400"/>
          </a:xfrm>
        </p:spPr>
        <p:txBody>
          <a:bodyPr/>
          <a:lstStyle/>
          <a:p>
            <a:pPr marL="458788" lvl="1" indent="-458788" algn="ctr">
              <a:spcBef>
                <a:spcPts val="0"/>
              </a:spcBef>
              <a:spcAft>
                <a:spcPts val="1800"/>
              </a:spcAft>
              <a:buClr>
                <a:srgbClr val="CC66FF"/>
              </a:buClr>
              <a:buSzPct val="100000"/>
              <a:buFont typeface="+mj-lt"/>
              <a:buAutoNum type="alphaUcPeriod"/>
              <a:defRPr/>
            </a:pPr>
            <a:r>
              <a:rPr lang="en-US" sz="3600" dirty="0">
                <a:effectLst>
                  <a:outerShdw blurRad="38100" dist="38100" dir="2700000" algn="tl">
                    <a:srgbClr val="000000"/>
                  </a:outerShdw>
                </a:effectLst>
                <a:latin typeface="Calibri" panose="020F0502020204030204" pitchFamily="34" charset="0"/>
                <a:ea typeface="+mn-ea"/>
                <a:cs typeface="Calibri" pitchFamily="34" charset="0"/>
              </a:rPr>
              <a:t>Bernard </a:t>
            </a:r>
            <a:r>
              <a:rPr lang="en-US" sz="3600" dirty="0" err="1">
                <a:effectLst>
                  <a:outerShdw blurRad="38100" dist="38100" dir="2700000" algn="tl">
                    <a:srgbClr val="000000"/>
                  </a:outerShdw>
                </a:effectLst>
                <a:latin typeface="Calibri" panose="020F0502020204030204" pitchFamily="34" charset="0"/>
                <a:ea typeface="+mn-ea"/>
                <a:cs typeface="Calibri" pitchFamily="34" charset="0"/>
              </a:rPr>
              <a:t>Cottret</a:t>
            </a:r>
            <a:endParaRPr lang="en-US" sz="3600" dirty="0">
              <a:effectLst>
                <a:outerShdw blurRad="38100" dist="38100" dir="2700000" algn="tl">
                  <a:srgbClr val="000000"/>
                </a:outerShdw>
              </a:effectLst>
              <a:latin typeface="Calibri" panose="020F0502020204030204" pitchFamily="34" charset="0"/>
              <a:ea typeface="+mn-ea"/>
              <a:cs typeface="Calibri" pitchFamily="34" charset="0"/>
            </a:endParaRPr>
          </a:p>
        </p:txBody>
      </p:sp>
      <p:sp>
        <p:nvSpPr>
          <p:cNvPr id="3" name="Content Placeholder 2">
            <a:extLst>
              <a:ext uri="{FF2B5EF4-FFF2-40B4-BE49-F238E27FC236}">
                <a16:creationId xmlns:a16="http://schemas.microsoft.com/office/drawing/2014/main" id="{A2FC345C-43DC-091B-695C-D13756C96E97}"/>
              </a:ext>
            </a:extLst>
          </p:cNvPr>
          <p:cNvSpPr>
            <a:spLocks noGrp="1"/>
          </p:cNvSpPr>
          <p:nvPr>
            <p:ph idx="1"/>
          </p:nvPr>
        </p:nvSpPr>
        <p:spPr>
          <a:xfrm>
            <a:off x="609600" y="1143000"/>
            <a:ext cx="8610600" cy="54864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France University professor</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Calvin admirer</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“Calvin: A Biography”</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36 to 58 executions that Calvin involved in</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Dates, executions, methods, torture</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Heretic: for questioning or criticizing Calvin</a:t>
            </a:r>
          </a:p>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a typeface="+mn-ea"/>
                <a:cs typeface="Calibri" pitchFamily="34" charset="0"/>
              </a:rPr>
              <a:t>Atmosphere in Geneva</a:t>
            </a:r>
          </a:p>
        </p:txBody>
      </p:sp>
      <p:pic>
        <p:nvPicPr>
          <p:cNvPr id="2" name="Picture 2">
            <a:extLst>
              <a:ext uri="{FF2B5EF4-FFF2-40B4-BE49-F238E27FC236}">
                <a16:creationId xmlns:a16="http://schemas.microsoft.com/office/drawing/2014/main" id="{E455B90E-2418-CC23-0744-5AF71DDC76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8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987B1-2B7A-98D0-F6FD-4ECF4161C32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C0A74AE-3C99-5201-99D4-ED25BE45293C}"/>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The Source of Calvin’s Theology</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29BA72F0-9C8A-404A-4CC8-CDD7A7F950BD}"/>
              </a:ext>
            </a:extLst>
          </p:cNvPr>
          <p:cNvSpPr>
            <a:spLocks noGrp="1"/>
          </p:cNvSpPr>
          <p:nvPr>
            <p:ph idx="1"/>
          </p:nvPr>
        </p:nvSpPr>
        <p:spPr>
          <a:xfrm>
            <a:off x="1524000" y="1600200"/>
            <a:ext cx="8991600" cy="3810000"/>
          </a:xfrm>
        </p:spPr>
        <p:txBody>
          <a:bodyPr/>
          <a:lstStyle/>
          <a:p>
            <a:pPr marL="458788" indent="-458788">
              <a:spcBef>
                <a:spcPts val="0"/>
              </a:spcBef>
              <a:spcAft>
                <a:spcPts val="2400"/>
              </a:spcAft>
              <a:buClr>
                <a:srgbClr val="CC66FF"/>
              </a:buClr>
              <a:buSzPct val="100000"/>
              <a:buFont typeface="+mj-lt"/>
              <a:buAutoNum type="alphaUcPeriod"/>
              <a:defRPr/>
            </a:pPr>
            <a:r>
              <a:rPr lang="en-US" b="1" dirty="0">
                <a:solidFill>
                  <a:srgbClr val="FFFFCC"/>
                </a:solidFill>
                <a:cs typeface="Calibri" pitchFamily="34" charset="0"/>
              </a:rPr>
              <a:t>Augustine (A.D. 343‒430)</a:t>
            </a:r>
          </a:p>
          <a:p>
            <a:pPr marL="914400" lvl="1" indent="-457200">
              <a:spcBef>
                <a:spcPts val="0"/>
              </a:spcBef>
              <a:spcAft>
                <a:spcPts val="2400"/>
              </a:spcAft>
              <a:buClr>
                <a:srgbClr val="00CC00"/>
              </a:buClr>
              <a:buSzPct val="100000"/>
              <a:buFont typeface="+mj-lt"/>
              <a:buAutoNum type="arabicPeriod"/>
              <a:defRPr/>
            </a:pPr>
            <a:r>
              <a:rPr lang="en-US" b="1" u="sng" dirty="0">
                <a:solidFill>
                  <a:srgbClr val="FFFFCC"/>
                </a:solidFill>
                <a:ea typeface="+mn-ea"/>
                <a:cs typeface="Calibri" pitchFamily="34" charset="0"/>
              </a:rPr>
              <a:t>Calvin’s literary dependence upon Augustine</a:t>
            </a:r>
          </a:p>
          <a:p>
            <a:pPr marL="914400" lvl="1" indent="-457200">
              <a:spcBef>
                <a:spcPts val="0"/>
              </a:spcBef>
              <a:spcAft>
                <a:spcPts val="24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Who was Augustine?</a:t>
            </a:r>
          </a:p>
          <a:p>
            <a:pPr marL="458788" indent="-458788">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Institutes of the Christian Religion (A.D. 1536)</a:t>
            </a:r>
          </a:p>
        </p:txBody>
      </p:sp>
      <p:pic>
        <p:nvPicPr>
          <p:cNvPr id="3074" name="Picture 2">
            <a:extLst>
              <a:ext uri="{FF2B5EF4-FFF2-40B4-BE49-F238E27FC236}">
                <a16:creationId xmlns:a16="http://schemas.microsoft.com/office/drawing/2014/main" id="{247C1435-CC07-9418-F695-DAEB62C26F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3200" y="228601"/>
            <a:ext cx="121733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75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38856" y="2438400"/>
            <a:ext cx="10914289" cy="1600200"/>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“Fear of sorcery and of heretics entailed their retinue of hasty, indeed barbarous remedies: imprisonment, torture, the stake.”</a:t>
            </a:r>
          </a:p>
        </p:txBody>
      </p:sp>
      <p:sp>
        <p:nvSpPr>
          <p:cNvPr id="6" name="Rectangle 2"/>
          <p:cNvSpPr>
            <a:spLocks noChangeArrowheads="1"/>
          </p:cNvSpPr>
          <p:nvPr/>
        </p:nvSpPr>
        <p:spPr bwMode="auto">
          <a:xfrm>
            <a:off x="2625013" y="218388"/>
            <a:ext cx="6941975" cy="10259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Bernard Cottret </a:t>
            </a:r>
          </a:p>
        </p:txBody>
      </p:sp>
      <p:sp>
        <p:nvSpPr>
          <p:cNvPr id="3" name="TextBox 2">
            <a:extLst>
              <a:ext uri="{FF2B5EF4-FFF2-40B4-BE49-F238E27FC236}">
                <a16:creationId xmlns:a16="http://schemas.microsoft.com/office/drawing/2014/main" id="{8EE002FD-3B48-499C-A419-5390C6A53357}"/>
              </a:ext>
            </a:extLst>
          </p:cNvPr>
          <p:cNvSpPr txBox="1"/>
          <p:nvPr/>
        </p:nvSpPr>
        <p:spPr>
          <a:xfrm>
            <a:off x="1281793" y="5867400"/>
            <a:ext cx="9628414"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Bernard Cottret, </a:t>
            </a:r>
            <a:r>
              <a:rPr lang="en-US" i="1" dirty="0">
                <a:latin typeface="Calibri" panose="020F0502020204030204" pitchFamily="34" charset="0"/>
                <a:cs typeface="Calibri" panose="020F0502020204030204" pitchFamily="34" charset="0"/>
              </a:rPr>
              <a:t>Calvin: A Biography</a:t>
            </a:r>
            <a:r>
              <a:rPr lang="en-US" dirty="0">
                <a:latin typeface="Calibri" panose="020F0502020204030204" pitchFamily="34" charset="0"/>
                <a:cs typeface="Calibri" panose="020F0502020204030204" pitchFamily="34" charset="0"/>
              </a:rPr>
              <a:t> (Grand Rapids, MI: Eerdmans Pub. Company, English translation, 2000), p. 181.</a:t>
            </a:r>
          </a:p>
        </p:txBody>
      </p:sp>
    </p:spTree>
    <p:extLst>
      <p:ext uri="{BB962C8B-B14F-4D97-AF65-F5344CB8AC3E}">
        <p14:creationId xmlns:p14="http://schemas.microsoft.com/office/powerpoint/2010/main" val="185922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494343"/>
            <a:ext cx="10972800" cy="4373057"/>
          </a:xfrm>
          <a:prstGeom prst="rect">
            <a:avLst/>
          </a:prstGeom>
          <a:noFill/>
          <a:ln w="9525">
            <a:noFill/>
            <a:miter lim="800000"/>
            <a:headEnd/>
            <a:tailEnd/>
          </a:ln>
          <a:effectLst/>
        </p:spPr>
        <p:txBody>
          <a:bodyPr/>
          <a:lstStyle/>
          <a:p>
            <a:pPr algn="just"/>
            <a:r>
              <a:rPr lang="en-US" sz="2900" dirty="0">
                <a:latin typeface="Calibri" panose="020F0502020204030204" pitchFamily="34" charset="0"/>
                <a:cs typeface="Calibri" panose="020F0502020204030204" pitchFamily="34" charset="0"/>
              </a:rPr>
              <a:t>“In February of 1555, Calvin’s supporters gained the absolute majority on the council [in Geneva]. On May 16, there was an attempted uprising because Calvin had excluded certain libertarian civic officials from the Lord’s Supper. Leaders of the rebellion who fled to Bern were sentenced to death in </a:t>
            </a:r>
            <a:r>
              <a:rPr lang="en-US" sz="2900" dirty="0" err="1">
                <a:latin typeface="Calibri" panose="020F0502020204030204" pitchFamily="34" charset="0"/>
                <a:cs typeface="Calibri" panose="020F0502020204030204" pitchFamily="34" charset="0"/>
              </a:rPr>
              <a:t>abstentia</a:t>
            </a:r>
            <a:r>
              <a:rPr lang="en-US" sz="2900" dirty="0">
                <a:latin typeface="Calibri" panose="020F0502020204030204" pitchFamily="34" charset="0"/>
                <a:cs typeface="Calibri" panose="020F0502020204030204" pitchFamily="34" charset="0"/>
              </a:rPr>
              <a:t>. Four who failed to escape were beheaded, quartered, and their body parts hung in strategic locations as a warning. Evoking the phrase ‘henchmen of Satan,’ which he had used years earlier against the Anabaptists, Calvin justified this barbarity by saying, ‘Those who do not correct evil when they can do so and their office requires it are guilty of it.’ From 1554 until his death in 1564, ‘no one any longer dared oppose the Reformer openly.’”</a:t>
            </a:r>
          </a:p>
        </p:txBody>
      </p:sp>
      <p:sp>
        <p:nvSpPr>
          <p:cNvPr id="6" name="Rectangle 2"/>
          <p:cNvSpPr>
            <a:spLocks noChangeArrowheads="1"/>
          </p:cNvSpPr>
          <p:nvPr/>
        </p:nvSpPr>
        <p:spPr bwMode="auto">
          <a:xfrm>
            <a:off x="2514600" y="228600"/>
            <a:ext cx="7162800" cy="933449"/>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Hunt</a:t>
            </a:r>
          </a:p>
          <a:p>
            <a:pPr lvl="0" algn="ctr"/>
            <a:r>
              <a:rPr lang="en-US" sz="1800" dirty="0">
                <a:solidFill>
                  <a:srgbClr val="FFFFFF"/>
                </a:solidFill>
                <a:latin typeface="Calibri" panose="020F0502020204030204" pitchFamily="34" charset="0"/>
                <a:cs typeface="Calibri" panose="020F0502020204030204" pitchFamily="34" charset="0"/>
              </a:rPr>
              <a:t>“Calvinism Denied,” in </a:t>
            </a:r>
            <a:r>
              <a:rPr lang="en-US" sz="1800" i="1" dirty="0">
                <a:solidFill>
                  <a:srgbClr val="FFFFFF"/>
                </a:solidFill>
                <a:latin typeface="Calibri" panose="020F0502020204030204" pitchFamily="34" charset="0"/>
                <a:cs typeface="Calibri" panose="020F0502020204030204" pitchFamily="34" charset="0"/>
              </a:rPr>
              <a:t>Debating Calvinism: Five Points, Two Views</a:t>
            </a:r>
            <a:r>
              <a:rPr lang="en-US" sz="1800" dirty="0">
                <a:solidFill>
                  <a:srgbClr val="FFFFFF"/>
                </a:solidFill>
                <a:latin typeface="Calibri" panose="020F0502020204030204" pitchFamily="34" charset="0"/>
                <a:cs typeface="Calibri" panose="020F0502020204030204" pitchFamily="34" charset="0"/>
              </a:rPr>
              <a:t>, ed. Dave Hunt and James White (Sisters, OR: Multnomah, 2004), pp. 23-24.</a:t>
            </a:r>
          </a:p>
        </p:txBody>
      </p:sp>
    </p:spTree>
    <p:extLst>
      <p:ext uri="{BB962C8B-B14F-4D97-AF65-F5344CB8AC3E}">
        <p14:creationId xmlns:p14="http://schemas.microsoft.com/office/powerpoint/2010/main" val="1246130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78E37-D6E4-5CDC-BE7A-B95B9C47CF8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35F4E65-D257-9DC7-AE15-7F2CD12028CF}"/>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C1952E51-CC54-E9A9-78AA-04E71C78CE8E}"/>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52FD7537-0252-E266-608E-194F2A2038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47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01A37-E80F-7BBA-38A4-AC870D48502C}"/>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1E678C0-09AC-D8CA-C070-D2D362FDC1C0}"/>
              </a:ext>
            </a:extLst>
          </p:cNvPr>
          <p:cNvSpPr>
            <a:spLocks noGrp="1"/>
          </p:cNvSpPr>
          <p:nvPr>
            <p:ph type="title"/>
          </p:nvPr>
        </p:nvSpPr>
        <p:spPr>
          <a:xfrm>
            <a:off x="1143000" y="228600"/>
            <a:ext cx="9220200" cy="914400"/>
          </a:xfrm>
        </p:spPr>
        <p:txBody>
          <a:bodyPr/>
          <a:lstStyle/>
          <a:p>
            <a:pPr marL="514350" lvl="1" indent="-514350" algn="ctr">
              <a:spcBef>
                <a:spcPts val="0"/>
              </a:spcBef>
              <a:spcAft>
                <a:spcPts val="18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Three Specific Infamous Examples</a:t>
            </a:r>
          </a:p>
        </p:txBody>
      </p:sp>
      <p:sp>
        <p:nvSpPr>
          <p:cNvPr id="3" name="Content Placeholder 2">
            <a:extLst>
              <a:ext uri="{FF2B5EF4-FFF2-40B4-BE49-F238E27FC236}">
                <a16:creationId xmlns:a16="http://schemas.microsoft.com/office/drawing/2014/main" id="{E306523F-2C36-B99A-C022-9FDA0A54D85B}"/>
              </a:ext>
            </a:extLst>
          </p:cNvPr>
          <p:cNvSpPr>
            <a:spLocks noGrp="1"/>
          </p:cNvSpPr>
          <p:nvPr>
            <p:ph idx="1"/>
          </p:nvPr>
        </p:nvSpPr>
        <p:spPr>
          <a:xfrm>
            <a:off x="1565989" y="1600200"/>
            <a:ext cx="4377611"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Jacques </a:t>
            </a:r>
            <a:r>
              <a:rPr lang="en-US" dirty="0" err="1">
                <a:effectLst>
                  <a:outerShdw blurRad="38100" dist="38100" dir="2700000" algn="tl">
                    <a:srgbClr val="000000">
                      <a:alpha val="43137"/>
                    </a:srgbClr>
                  </a:outerShdw>
                </a:effectLst>
                <a:ea typeface="+mn-ea"/>
                <a:cs typeface="Calibri" pitchFamily="34" charset="0"/>
              </a:rPr>
              <a:t>Gruet</a:t>
            </a:r>
            <a:endParaRPr lang="en-US" dirty="0">
              <a:effectLst>
                <a:outerShdw blurRad="38100" dist="38100" dir="2700000" algn="tl">
                  <a:srgbClr val="000000">
                    <a:alpha val="43137"/>
                  </a:srgbClr>
                </a:outerShdw>
              </a:effectLst>
              <a:ea typeface="+mn-ea"/>
              <a:cs typeface="Calibri" pitchFamily="34" charset="0"/>
            </a:endParaRP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Michael Servetus</a:t>
            </a:r>
          </a:p>
          <a:p>
            <a:pPr marL="457200" lvl="1" indent="-457200">
              <a:spcBef>
                <a:spcPts val="0"/>
              </a:spcBef>
              <a:spcAft>
                <a:spcPts val="1800"/>
              </a:spcAft>
              <a:buClr>
                <a:srgbClr val="00CC00"/>
              </a:buClr>
              <a:buSzPct val="100000"/>
              <a:buFont typeface="+mj-lt"/>
              <a:buAutoNum type="arabicPeriod"/>
              <a:defRPr/>
            </a:pPr>
            <a:r>
              <a:rPr lang="en-US" dirty="0" err="1">
                <a:effectLst>
                  <a:outerShdw blurRad="38100" dist="38100" dir="2700000" algn="tl">
                    <a:srgbClr val="000000">
                      <a:alpha val="43137"/>
                    </a:srgbClr>
                  </a:outerShdw>
                </a:effectLst>
                <a:ea typeface="+mn-ea"/>
                <a:cs typeface="Calibri" pitchFamily="34" charset="0"/>
              </a:rPr>
              <a:t>Belot</a:t>
            </a:r>
            <a:endParaRPr lang="en-US" dirty="0">
              <a:effectLst>
                <a:outerShdw blurRad="38100" dist="38100" dir="2700000" algn="tl">
                  <a:srgbClr val="000000">
                    <a:alpha val="43137"/>
                  </a:srgbClr>
                </a:outerShdw>
              </a:effectLst>
              <a:ea typeface="+mn-ea"/>
              <a:cs typeface="Calibri" pitchFamily="34" charset="0"/>
            </a:endParaRPr>
          </a:p>
        </p:txBody>
      </p:sp>
      <p:pic>
        <p:nvPicPr>
          <p:cNvPr id="3074" name="Picture 2">
            <a:extLst>
              <a:ext uri="{FF2B5EF4-FFF2-40B4-BE49-F238E27FC236}">
                <a16:creationId xmlns:a16="http://schemas.microsoft.com/office/drawing/2014/main" id="{9E4196B7-F640-C52B-8D76-92AB244101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8020" y="1600200"/>
            <a:ext cx="38442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8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514350" lvl="1" indent="-514350" algn="ctr">
              <a:spcBef>
                <a:spcPts val="0"/>
              </a:spcBef>
              <a:spcAft>
                <a:spcPts val="18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Three Specific Infamous Examples</a:t>
            </a:r>
          </a:p>
        </p:txBody>
      </p:sp>
      <p:sp>
        <p:nvSpPr>
          <p:cNvPr id="3" name="Content Placeholder 2"/>
          <p:cNvSpPr>
            <a:spLocks noGrp="1"/>
          </p:cNvSpPr>
          <p:nvPr>
            <p:ph idx="1"/>
          </p:nvPr>
        </p:nvSpPr>
        <p:spPr>
          <a:xfrm>
            <a:off x="1565989" y="1600200"/>
            <a:ext cx="4377611" cy="2971800"/>
          </a:xfrm>
        </p:spPr>
        <p:txBody>
          <a:bodyPr/>
          <a:lstStyle/>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a typeface="+mn-ea"/>
                <a:cs typeface="Calibri" pitchFamily="34" charset="0"/>
              </a:rPr>
              <a:t>Jacques </a:t>
            </a:r>
            <a:r>
              <a:rPr lang="en-US" b="1" u="sng" dirty="0" err="1">
                <a:solidFill>
                  <a:srgbClr val="FFFFCC"/>
                </a:solidFill>
                <a:ea typeface="+mn-ea"/>
                <a:cs typeface="Calibri" pitchFamily="34" charset="0"/>
              </a:rPr>
              <a:t>Gruet</a:t>
            </a:r>
            <a:endParaRPr lang="en-US" b="1" u="sng" dirty="0">
              <a:solidFill>
                <a:srgbClr val="FFFFCC"/>
              </a:solidFill>
              <a:ea typeface="+mn-ea"/>
              <a:cs typeface="Calibri" pitchFamily="34" charset="0"/>
            </a:endParaRP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Michael Servetus</a:t>
            </a:r>
          </a:p>
          <a:p>
            <a:pPr marL="457200" lvl="1" indent="-457200">
              <a:spcBef>
                <a:spcPts val="0"/>
              </a:spcBef>
              <a:spcAft>
                <a:spcPts val="1800"/>
              </a:spcAft>
              <a:buClr>
                <a:srgbClr val="00CC00"/>
              </a:buClr>
              <a:buSzPct val="100000"/>
              <a:buFont typeface="+mj-lt"/>
              <a:buAutoNum type="arabicPeriod"/>
              <a:defRPr/>
            </a:pPr>
            <a:r>
              <a:rPr lang="en-US" dirty="0" err="1">
                <a:effectLst>
                  <a:outerShdw blurRad="38100" dist="38100" dir="2700000" algn="tl">
                    <a:srgbClr val="000000">
                      <a:alpha val="43137"/>
                    </a:srgbClr>
                  </a:outerShdw>
                </a:effectLst>
                <a:ea typeface="+mn-ea"/>
                <a:cs typeface="Calibri" pitchFamily="34" charset="0"/>
              </a:rPr>
              <a:t>Belot</a:t>
            </a:r>
            <a:endParaRPr lang="en-US" dirty="0">
              <a:effectLst>
                <a:outerShdw blurRad="38100" dist="38100" dir="2700000" algn="tl">
                  <a:srgbClr val="000000">
                    <a:alpha val="43137"/>
                  </a:srgbClr>
                </a:outerShdw>
              </a:effectLst>
              <a:ea typeface="+mn-ea"/>
              <a:cs typeface="Calibri" pitchFamily="34" charset="0"/>
            </a:endParaRP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8020" y="1600200"/>
            <a:ext cx="38442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4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4191000" y="228600"/>
            <a:ext cx="3810000" cy="914400"/>
          </a:xfrm>
        </p:spPr>
        <p:txBody>
          <a:bodyPr/>
          <a:lstStyle/>
          <a:p>
            <a:pPr algn="ctr"/>
            <a:r>
              <a:rPr lang="en-US" sz="4000" dirty="0"/>
              <a:t>Jacques </a:t>
            </a:r>
            <a:r>
              <a:rPr lang="en-US" sz="4000" dirty="0" err="1"/>
              <a:t>Gruet</a:t>
            </a:r>
            <a:endParaRPr lang="en-US" sz="4000" dirty="0"/>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905000"/>
            <a:ext cx="10972800" cy="3048000"/>
          </a:xfrm>
        </p:spPr>
        <p:txBody>
          <a:bodyPr/>
          <a:lstStyle/>
          <a:p>
            <a:pPr marL="0" indent="0" algn="just">
              <a:buNone/>
            </a:pPr>
            <a:r>
              <a:rPr lang="en-US" dirty="0">
                <a:effectLst/>
              </a:rPr>
              <a:t>“Jacques </a:t>
            </a:r>
            <a:r>
              <a:rPr lang="en-US" dirty="0" err="1">
                <a:effectLst/>
              </a:rPr>
              <a:t>Gruet</a:t>
            </a:r>
            <a:r>
              <a:rPr lang="en-US" dirty="0">
                <a:effectLst/>
              </a:rPr>
              <a:t>, a known opponent of Calvin, was arrested and tortured twice a day for a month in an effort to get him to confess to the accusations against him. Then, on July 26, 1547, he was tied to a stake, his feet were nailed to it, and he was beheaded.”</a:t>
            </a:r>
          </a:p>
        </p:txBody>
      </p:sp>
      <p:sp>
        <p:nvSpPr>
          <p:cNvPr id="4" name="TextBox 3">
            <a:extLst>
              <a:ext uri="{FF2B5EF4-FFF2-40B4-BE49-F238E27FC236}">
                <a16:creationId xmlns:a16="http://schemas.microsoft.com/office/drawing/2014/main" id="{7DAA45AA-E297-4E3F-AA25-FDEFDE9A0D88}"/>
              </a:ext>
            </a:extLst>
          </p:cNvPr>
          <p:cNvSpPr txBox="1"/>
          <p:nvPr/>
        </p:nvSpPr>
        <p:spPr>
          <a:xfrm>
            <a:off x="1676400" y="5486400"/>
            <a:ext cx="8839200" cy="1200329"/>
          </a:xfrm>
          <a:prstGeom prst="rect">
            <a:avLst/>
          </a:prstGeom>
          <a:noFill/>
        </p:spPr>
        <p:txBody>
          <a:bodyPr wrap="square" rtlCol="0">
            <a:spAutoFit/>
          </a:bodyPr>
          <a:lstStyle/>
          <a:p>
            <a:pPr algn="just"/>
            <a:r>
              <a:rPr lang="en-US" sz="1800" dirty="0">
                <a:latin typeface="Calibri" panose="020F0502020204030204" pitchFamily="34" charset="0"/>
                <a:cs typeface="Calibri" panose="020F0502020204030204" pitchFamily="34" charset="0"/>
              </a:rPr>
              <a:t>Bob Kirkland, </a:t>
            </a:r>
            <a:r>
              <a:rPr lang="en-US" sz="1800" i="1" dirty="0">
                <a:latin typeface="Calibri" panose="020F0502020204030204" pitchFamily="34" charset="0"/>
                <a:cs typeface="Calibri" panose="020F0502020204030204" pitchFamily="34" charset="0"/>
              </a:rPr>
              <a:t>Calvinism: None Dare Call It Heresy; Spotlight on the Life and Teachings of John Calvin</a:t>
            </a:r>
            <a:r>
              <a:rPr lang="en-US" sz="1800" dirty="0">
                <a:latin typeface="Calibri" panose="020F0502020204030204" pitchFamily="34" charset="0"/>
                <a:cs typeface="Calibri" panose="020F0502020204030204" pitchFamily="34" charset="0"/>
              </a:rPr>
              <a:t> (Eureka, MT: Lighthouse Trails, 2018), 18. To read more about </a:t>
            </a:r>
            <a:r>
              <a:rPr lang="en-US" sz="1800" dirty="0" err="1">
                <a:latin typeface="Calibri" panose="020F0502020204030204" pitchFamily="34" charset="0"/>
                <a:cs typeface="Calibri" panose="020F0502020204030204" pitchFamily="34" charset="0"/>
              </a:rPr>
              <a:t>Gruet’s</a:t>
            </a:r>
            <a:r>
              <a:rPr lang="en-US" sz="1800" dirty="0">
                <a:latin typeface="Calibri" panose="020F0502020204030204" pitchFamily="34" charset="0"/>
                <a:cs typeface="Calibri" panose="020F0502020204030204" pitchFamily="34" charset="0"/>
              </a:rPr>
              <a:t> execution and other Calvin-era executions, read Preserved Smith’s (1880-1941) </a:t>
            </a:r>
            <a:r>
              <a:rPr lang="en-US" sz="1800" i="1" dirty="0">
                <a:latin typeface="Calibri" panose="020F0502020204030204" pitchFamily="34" charset="0"/>
                <a:cs typeface="Calibri" panose="020F0502020204030204" pitchFamily="34" charset="0"/>
              </a:rPr>
              <a:t>The Age of the Reformation</a:t>
            </a:r>
            <a:r>
              <a:rPr lang="en-US" sz="1800" dirty="0">
                <a:latin typeface="Calibri" panose="020F0502020204030204" pitchFamily="34" charset="0"/>
                <a:cs typeface="Calibri" panose="020F0502020204030204" pitchFamily="34" charset="0"/>
              </a:rPr>
              <a:t> (New York, NY: Henry Holt and Company, 1920); see page 120 for information about </a:t>
            </a:r>
            <a:r>
              <a:rPr lang="en-US" sz="1800" dirty="0" err="1">
                <a:latin typeface="Calibri" panose="020F0502020204030204" pitchFamily="34" charset="0"/>
                <a:cs typeface="Calibri" panose="020F0502020204030204" pitchFamily="34" charset="0"/>
              </a:rPr>
              <a:t>Gruet</a:t>
            </a:r>
            <a:r>
              <a:rPr lang="en-US" sz="1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507758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143000"/>
            <a:ext cx="10972800" cy="4800600"/>
          </a:xfrm>
        </p:spPr>
        <p:txBody>
          <a:bodyPr/>
          <a:lstStyle/>
          <a:p>
            <a:pPr marL="0" indent="0" algn="just">
              <a:buNone/>
            </a:pPr>
            <a:r>
              <a:rPr lang="en-US" sz="3000" dirty="0">
                <a:effectLst/>
              </a:rPr>
              <a:t>“</a:t>
            </a:r>
            <a:r>
              <a:rPr lang="en-US" sz="3000" dirty="0" err="1">
                <a:effectLst/>
              </a:rPr>
              <a:t>Gruet</a:t>
            </a:r>
            <a:r>
              <a:rPr lang="en-US" sz="3000" dirty="0">
                <a:effectLst/>
              </a:rPr>
              <a:t> was put to the torture many times (444) during many days … In reality such unmeasured use of torture was in Geneva a Calvinistic innovation. </a:t>
            </a:r>
            <a:r>
              <a:rPr lang="en-US" sz="3000" dirty="0" err="1">
                <a:effectLst/>
              </a:rPr>
              <a:t>Gruet</a:t>
            </a:r>
            <a:r>
              <a:rPr lang="en-US" sz="3000" dirty="0">
                <a:effectLst/>
              </a:rPr>
              <a:t>, refusing under the worst stress of torture to incriminate anyone else, at length, in order to end it, pleaded guilty to the charges against him, praying in his last extremity for a speedy death. On July 26, 1547, his half-dead body was beheaded on the scaffold, the torso being tied and the feet nailed thereto. Such were the judicial methods and mercies of a reformed Christianity, guided by a chief reformer…[</a:t>
            </a:r>
            <a:r>
              <a:rPr lang="en-US" sz="3000" dirty="0" err="1">
                <a:effectLst/>
              </a:rPr>
              <a:t>Gruet</a:t>
            </a:r>
            <a:r>
              <a:rPr lang="en-US" sz="3000" dirty="0">
                <a:effectLst/>
              </a:rPr>
              <a:t> was] subjected to the torture morning and evening during a whole month.”</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5943600"/>
            <a:ext cx="10972800" cy="830997"/>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J. M. Robertson, A Short History of Freethought, Ancient and Modern, Vol. I (London: </a:t>
            </a:r>
            <a:r>
              <a:rPr lang="en-US" sz="1600" dirty="0" err="1">
                <a:latin typeface="Calibri" panose="020F0502020204030204" pitchFamily="34" charset="0"/>
                <a:cs typeface="Calibri" panose="020F0502020204030204" pitchFamily="34" charset="0"/>
              </a:rPr>
              <a:t>Owlfoot</a:t>
            </a:r>
            <a:r>
              <a:rPr lang="en-US" sz="1600" dirty="0">
                <a:latin typeface="Calibri" panose="020F0502020204030204" pitchFamily="34" charset="0"/>
                <a:cs typeface="Calibri" panose="020F0502020204030204" pitchFamily="34" charset="0"/>
              </a:rPr>
              <a:t> Press, 1914), p. 352; citing partly from: “</a:t>
            </a:r>
            <a:r>
              <a:rPr lang="en-US" sz="1600" dirty="0" err="1">
                <a:latin typeface="Calibri" panose="020F0502020204030204" pitchFamily="34" charset="0"/>
                <a:cs typeface="Calibri" panose="020F0502020204030204" pitchFamily="34" charset="0"/>
              </a:rPr>
              <a:t>Stähelin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a:t>
            </a:r>
            <a:r>
              <a:rPr lang="en-US" sz="1600" dirty="0">
                <a:latin typeface="Calibri" panose="020F0502020204030204" pitchFamily="34" charset="0"/>
                <a:cs typeface="Calibri" panose="020F0502020204030204" pitchFamily="34" charset="0"/>
              </a:rPr>
              <a:t>, 400. Henry avows that </a:t>
            </a:r>
            <a:r>
              <a:rPr lang="en-US" sz="1600" dirty="0" err="1">
                <a:latin typeface="Calibri" panose="020F0502020204030204" pitchFamily="34" charset="0"/>
                <a:cs typeface="Calibri" panose="020F0502020204030204" pitchFamily="34" charset="0"/>
              </a:rPr>
              <a:t>Gruet</a:t>
            </a:r>
            <a:r>
              <a:rPr lang="en-US" sz="1600" dirty="0">
                <a:latin typeface="Calibri" panose="020F0502020204030204" pitchFamily="34" charset="0"/>
                <a:cs typeface="Calibri" panose="020F0502020204030204" pitchFamily="34" charset="0"/>
              </a:rPr>
              <a:t> was ‘subjected to the torture morning and evening during a whole month’ (Eng. tr. ii. 66). Other biographers dishonestly exclude the fact from their narratives.” </a:t>
            </a:r>
          </a:p>
        </p:txBody>
      </p:sp>
      <p:sp>
        <p:nvSpPr>
          <p:cNvPr id="6" name="Title 1">
            <a:extLst>
              <a:ext uri="{FF2B5EF4-FFF2-40B4-BE49-F238E27FC236}">
                <a16:creationId xmlns:a16="http://schemas.microsoft.com/office/drawing/2014/main" id="{59765F42-0362-4C4F-B7FA-EDB15D849A12}"/>
              </a:ext>
            </a:extLst>
          </p:cNvPr>
          <p:cNvSpPr>
            <a:spLocks noGrp="1"/>
          </p:cNvSpPr>
          <p:nvPr>
            <p:ph type="title"/>
          </p:nvPr>
        </p:nvSpPr>
        <p:spPr>
          <a:xfrm>
            <a:off x="4191000" y="228600"/>
            <a:ext cx="3810000" cy="914400"/>
          </a:xfrm>
        </p:spPr>
        <p:txBody>
          <a:bodyPr/>
          <a:lstStyle/>
          <a:p>
            <a:pPr algn="ctr"/>
            <a:r>
              <a:rPr lang="en-US" sz="4000" dirty="0"/>
              <a:t>Jacques </a:t>
            </a:r>
            <a:r>
              <a:rPr lang="en-US" sz="4000" dirty="0" err="1"/>
              <a:t>Gruet</a:t>
            </a:r>
            <a:endParaRPr lang="en-US" sz="4000" dirty="0"/>
          </a:p>
        </p:txBody>
      </p:sp>
    </p:spTree>
    <p:extLst>
      <p:ext uri="{BB962C8B-B14F-4D97-AF65-F5344CB8AC3E}">
        <p14:creationId xmlns:p14="http://schemas.microsoft.com/office/powerpoint/2010/main" val="23100965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2E0D-4A05-63C2-8930-063A7989EF00}"/>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087CDDC2-9CF9-3CBA-BD3E-38854390A460}"/>
              </a:ext>
            </a:extLst>
          </p:cNvPr>
          <p:cNvSpPr>
            <a:spLocks noGrp="1"/>
          </p:cNvSpPr>
          <p:nvPr>
            <p:ph type="title"/>
          </p:nvPr>
        </p:nvSpPr>
        <p:spPr>
          <a:xfrm>
            <a:off x="1143000" y="228600"/>
            <a:ext cx="9220200" cy="914400"/>
          </a:xfrm>
        </p:spPr>
        <p:txBody>
          <a:bodyPr/>
          <a:lstStyle/>
          <a:p>
            <a:pPr marL="514350" lvl="1" indent="-514350" algn="ctr">
              <a:spcBef>
                <a:spcPts val="0"/>
              </a:spcBef>
              <a:spcAft>
                <a:spcPts val="18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Three Specific Infamous Examples</a:t>
            </a:r>
          </a:p>
        </p:txBody>
      </p:sp>
      <p:sp>
        <p:nvSpPr>
          <p:cNvPr id="3" name="Content Placeholder 2">
            <a:extLst>
              <a:ext uri="{FF2B5EF4-FFF2-40B4-BE49-F238E27FC236}">
                <a16:creationId xmlns:a16="http://schemas.microsoft.com/office/drawing/2014/main" id="{BF4454BA-44F3-80A0-6C8A-14AD153703C7}"/>
              </a:ext>
            </a:extLst>
          </p:cNvPr>
          <p:cNvSpPr>
            <a:spLocks noGrp="1"/>
          </p:cNvSpPr>
          <p:nvPr>
            <p:ph idx="1"/>
          </p:nvPr>
        </p:nvSpPr>
        <p:spPr>
          <a:xfrm>
            <a:off x="1565989" y="1600200"/>
            <a:ext cx="4377611"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Jacques </a:t>
            </a:r>
            <a:r>
              <a:rPr lang="en-US" dirty="0" err="1">
                <a:effectLst>
                  <a:outerShdw blurRad="38100" dist="38100" dir="2700000" algn="tl">
                    <a:srgbClr val="000000">
                      <a:alpha val="43137"/>
                    </a:srgbClr>
                  </a:outerShdw>
                </a:effectLst>
                <a:ea typeface="+mn-ea"/>
                <a:cs typeface="Calibri" pitchFamily="34" charset="0"/>
              </a:rPr>
              <a:t>Gruet</a:t>
            </a:r>
            <a:endParaRPr lang="en-US" dirty="0">
              <a:effectLst>
                <a:outerShdw blurRad="38100" dist="38100" dir="2700000" algn="tl">
                  <a:srgbClr val="000000">
                    <a:alpha val="43137"/>
                  </a:srgbClr>
                </a:outerShdw>
              </a:effectLst>
              <a:ea typeface="+mn-ea"/>
              <a:cs typeface="Calibri" pitchFamily="34" charset="0"/>
            </a:endParaRPr>
          </a:p>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a typeface="+mn-ea"/>
                <a:cs typeface="Calibri" pitchFamily="34" charset="0"/>
              </a:rPr>
              <a:t>Michael Servetus</a:t>
            </a:r>
          </a:p>
          <a:p>
            <a:pPr marL="457200" lvl="1" indent="-457200">
              <a:spcBef>
                <a:spcPts val="0"/>
              </a:spcBef>
              <a:spcAft>
                <a:spcPts val="1800"/>
              </a:spcAft>
              <a:buClr>
                <a:srgbClr val="00CC00"/>
              </a:buClr>
              <a:buSzPct val="100000"/>
              <a:buFont typeface="+mj-lt"/>
              <a:buAutoNum type="arabicPeriod"/>
              <a:defRPr/>
            </a:pPr>
            <a:r>
              <a:rPr lang="en-US" dirty="0" err="1">
                <a:effectLst>
                  <a:outerShdw blurRad="38100" dist="38100" dir="2700000" algn="tl">
                    <a:srgbClr val="000000">
                      <a:alpha val="43137"/>
                    </a:srgbClr>
                  </a:outerShdw>
                </a:effectLst>
                <a:ea typeface="+mn-ea"/>
                <a:cs typeface="Calibri" pitchFamily="34" charset="0"/>
              </a:rPr>
              <a:t>Belot</a:t>
            </a:r>
            <a:endParaRPr lang="en-US" dirty="0">
              <a:effectLst>
                <a:outerShdw blurRad="38100" dist="38100" dir="2700000" algn="tl">
                  <a:srgbClr val="000000">
                    <a:alpha val="43137"/>
                  </a:srgbClr>
                </a:outerShdw>
              </a:effectLst>
              <a:ea typeface="+mn-ea"/>
              <a:cs typeface="Calibri" pitchFamily="34" charset="0"/>
            </a:endParaRPr>
          </a:p>
        </p:txBody>
      </p:sp>
      <p:pic>
        <p:nvPicPr>
          <p:cNvPr id="3074" name="Picture 2">
            <a:extLst>
              <a:ext uri="{FF2B5EF4-FFF2-40B4-BE49-F238E27FC236}">
                <a16:creationId xmlns:a16="http://schemas.microsoft.com/office/drawing/2014/main" id="{FD436297-4198-7BBA-9ADD-B4B669BCD22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8020" y="1600200"/>
            <a:ext cx="38442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6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4152900" y="243840"/>
            <a:ext cx="3886200" cy="640080"/>
          </a:xfrm>
        </p:spPr>
        <p:txBody>
          <a:bodyPr/>
          <a:lstStyle/>
          <a:p>
            <a:pPr algn="ctr"/>
            <a:r>
              <a:rPr lang="en-US" sz="4000" dirty="0"/>
              <a:t>Michael Servetus</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599" y="1143000"/>
            <a:ext cx="10972801" cy="4572000"/>
          </a:xfrm>
        </p:spPr>
        <p:txBody>
          <a:bodyPr/>
          <a:lstStyle/>
          <a:p>
            <a:pPr marL="0" indent="0" algn="just">
              <a:buNone/>
            </a:pPr>
            <a:r>
              <a:rPr lang="en-US" sz="2500" dirty="0">
                <a:effectLst/>
              </a:rPr>
              <a:t>“Calvin had a long-standing vendetta against Servetus. Servetus foolishly taunted Calvin through letters; thus, Calvin insisted on having him arrested and charged when he entered Geneva. Calvin wanted the death penalty for him. Servetus pleaded with Calvin to be beheaded instead of being burned at the stake, and Calvin was willing to go along with the idea. If Servetus was beheaded instead of burned, then Calvin couldn’t be blamed. Beheading, in this case, was attractive to both Servetus and Calvin. Beheading would be seen as a civil crime and free Calvin from having blood on his hands. French reformer William </a:t>
            </a:r>
            <a:r>
              <a:rPr lang="en-US" sz="2500" dirty="0" err="1">
                <a:effectLst/>
              </a:rPr>
              <a:t>Farel</a:t>
            </a:r>
            <a:r>
              <a:rPr lang="en-US" sz="2500" dirty="0">
                <a:effectLst/>
              </a:rPr>
              <a:t> rebuked Calvin for the thought. Since the charge was religious and not civil in nature, Servetus was burned at the stake. Melanchthon (Luther’s friend and successor) praised Calvin for Servetus’ death. This execution basically skyrocketed Calvin to fame throughout Europe. It put him on the map, so to speak, as a noteworthy and respected reformer.”</a:t>
            </a:r>
          </a:p>
        </p:txBody>
      </p:sp>
      <p:sp>
        <p:nvSpPr>
          <p:cNvPr id="4" name="TextBox 3">
            <a:extLst>
              <a:ext uri="{FF2B5EF4-FFF2-40B4-BE49-F238E27FC236}">
                <a16:creationId xmlns:a16="http://schemas.microsoft.com/office/drawing/2014/main" id="{7DAA45AA-E297-4E3F-AA25-FDEFDE9A0D88}"/>
              </a:ext>
            </a:extLst>
          </p:cNvPr>
          <p:cNvSpPr txBox="1"/>
          <p:nvPr/>
        </p:nvSpPr>
        <p:spPr>
          <a:xfrm>
            <a:off x="1371600" y="6172200"/>
            <a:ext cx="9448801" cy="646331"/>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Brenda Nickel, featured in the documentary film, Wide is the Gate, Vol. 2 (Produced by Caryl Productions; available through Lighthouse Trails or The Berean Call; trailer for the film: http:// www.lighthousetrails.com/ home/ 29-wide-is-the-gate-dvd-volume-2-the-emerging-new-christianity.html). Her online book on Calvinism, which includes biography on her years as a Calvinist, can be accessed at www.CalvinismNoMore.com.</a:t>
            </a:r>
          </a:p>
        </p:txBody>
      </p:sp>
    </p:spTree>
    <p:extLst>
      <p:ext uri="{BB962C8B-B14F-4D97-AF65-F5344CB8AC3E}">
        <p14:creationId xmlns:p14="http://schemas.microsoft.com/office/powerpoint/2010/main" val="205671559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447800"/>
            <a:ext cx="10972800" cy="4708981"/>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The prime example of intolerance was the execution of the heretic </a:t>
            </a:r>
            <a:r>
              <a:rPr lang="en-US" sz="3000" dirty="0" err="1">
                <a:latin typeface="Calibri" panose="020F0502020204030204" pitchFamily="34" charset="0"/>
                <a:cs typeface="Calibri" panose="020F0502020204030204" pitchFamily="34" charset="0"/>
              </a:rPr>
              <a:t>Sevetus</a:t>
            </a:r>
            <a:r>
              <a:rPr lang="en-US" sz="3000" dirty="0">
                <a:latin typeface="Calibri" panose="020F0502020204030204" pitchFamily="34" charset="0"/>
                <a:cs typeface="Calibri" panose="020F0502020204030204" pitchFamily="34" charset="0"/>
              </a:rPr>
              <a:t>.  Schaff devotes 86 pages to this man--his doctrines, trial and execution (Volume VIII).  </a:t>
            </a:r>
            <a:r>
              <a:rPr lang="en-US" sz="3000" dirty="0" err="1">
                <a:latin typeface="Calibri" panose="020F0502020204030204" pitchFamily="34" charset="0"/>
                <a:cs typeface="Calibri" panose="020F0502020204030204" pitchFamily="34" charset="0"/>
              </a:rPr>
              <a:t>Sevetus</a:t>
            </a:r>
            <a:r>
              <a:rPr lang="en-US" sz="3000" dirty="0">
                <a:latin typeface="Calibri" panose="020F0502020204030204" pitchFamily="34" charset="0"/>
                <a:cs typeface="Calibri" panose="020F0502020204030204" pitchFamily="34" charset="0"/>
              </a:rPr>
              <a:t> fled to Geneva where Calvin had him arrested, tried and eventually burned to death.  Other Reformers who strong supported Calvin in this act included </a:t>
            </a:r>
            <a:r>
              <a:rPr lang="en-US" sz="3000" dirty="0" err="1">
                <a:latin typeface="Calibri" panose="020F0502020204030204" pitchFamily="34" charset="0"/>
                <a:cs typeface="Calibri" panose="020F0502020204030204" pitchFamily="34" charset="0"/>
              </a:rPr>
              <a:t>Beza</a:t>
            </a:r>
            <a:r>
              <a:rPr lang="en-US" sz="3000" dirty="0">
                <a:latin typeface="Calibri" panose="020F0502020204030204" pitchFamily="34" charset="0"/>
                <a:cs typeface="Calibri" panose="020F0502020204030204" pitchFamily="34" charset="0"/>
              </a:rPr>
              <a:t> and even the usually mild and </a:t>
            </a:r>
            <a:r>
              <a:rPr lang="en-US" sz="3000" dirty="0" err="1">
                <a:latin typeface="Calibri" panose="020F0502020204030204" pitchFamily="34" charset="0"/>
                <a:cs typeface="Calibri" panose="020F0502020204030204" pitchFamily="34" charset="0"/>
              </a:rPr>
              <a:t>gracous</a:t>
            </a:r>
            <a:r>
              <a:rPr lang="en-US" sz="3000" dirty="0">
                <a:latin typeface="Calibri" panose="020F0502020204030204" pitchFamily="34" charset="0"/>
                <a:cs typeface="Calibri" panose="020F0502020204030204" pitchFamily="34" charset="0"/>
              </a:rPr>
              <a:t> Melanchthon…Obviously during the millennial age, the King will not allow any false religions or doctrinal deviations, and all the earth will be united in the true worship of the true God.  But contrary to the teaching of many Reformed theologians, we are not in the kingdom yet!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685800" y="152400"/>
            <a:ext cx="10820400" cy="1077218"/>
          </a:xfrm>
          <a:prstGeom prst="rect">
            <a:avLst/>
          </a:prstGeom>
        </p:spPr>
        <p:txBody>
          <a:bodyPr wrap="square">
            <a:spAutoFit/>
          </a:bodyPr>
          <a:lstStyle/>
          <a:p>
            <a:pPr algn="ctr" eaLnBrk="0" hangingPunct="0"/>
            <a:r>
              <a:rPr lang="en-US" sz="4000" dirty="0">
                <a:solidFill>
                  <a:schemeClr val="tx2"/>
                </a:solidFill>
                <a:latin typeface="Calibri" panose="020F0502020204030204" pitchFamily="34" charset="0"/>
                <a:ea typeface="+mj-ea"/>
                <a:cs typeface="+mj-cs"/>
              </a:rPr>
              <a:t>Michael Servetus</a:t>
            </a:r>
          </a:p>
          <a:p>
            <a:pPr algn="ctr"/>
            <a:r>
              <a:rPr lang="en-US" dirty="0">
                <a:latin typeface="Calibri" panose="020F0502020204030204" pitchFamily="34" charset="0"/>
                <a:cs typeface="Calibri" panose="020F0502020204030204" pitchFamily="34" charset="0"/>
              </a:rPr>
              <a:t>C.H. Mackintosh, </a:t>
            </a:r>
            <a:r>
              <a:rPr lang="en-US" i="1" dirty="0">
                <a:latin typeface="Calibri" panose="020F0502020204030204" pitchFamily="34" charset="0"/>
                <a:cs typeface="Calibri" panose="020F0502020204030204" pitchFamily="34" charset="0"/>
              </a:rPr>
              <a:t>Notes on the Book of Deuteronomy, Volume II</a:t>
            </a:r>
            <a:r>
              <a:rPr lang="en-US" dirty="0">
                <a:latin typeface="Calibri" panose="020F0502020204030204" pitchFamily="34" charset="0"/>
                <a:cs typeface="Calibri" panose="020F0502020204030204" pitchFamily="34" charset="0"/>
              </a:rPr>
              <a:t>, page 162 footnote</a:t>
            </a:r>
          </a:p>
        </p:txBody>
      </p:sp>
      <p:sp>
        <p:nvSpPr>
          <p:cNvPr id="2" name="TextBox 1">
            <a:extLst>
              <a:ext uri="{FF2B5EF4-FFF2-40B4-BE49-F238E27FC236}">
                <a16:creationId xmlns:a16="http://schemas.microsoft.com/office/drawing/2014/main" id="{896C3ABB-E974-43C0-8A18-7F424C6BEF31}"/>
              </a:ext>
            </a:extLst>
          </p:cNvPr>
          <p:cNvSpPr txBox="1"/>
          <p:nvPr/>
        </p:nvSpPr>
        <p:spPr>
          <a:xfrm>
            <a:off x="1143000" y="6180892"/>
            <a:ext cx="9906000"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Initial quote by George Zeller, “Should We Go Back to the Reformation?” online: www.middletownbiblechurch.org/reformed/backto.htm, accessed 22 November 2019</a:t>
            </a:r>
          </a:p>
        </p:txBody>
      </p:sp>
    </p:spTree>
    <p:extLst>
      <p:ext uri="{BB962C8B-B14F-4D97-AF65-F5344CB8AC3E}">
        <p14:creationId xmlns:p14="http://schemas.microsoft.com/office/powerpoint/2010/main" val="20944509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752600"/>
            <a:ext cx="10991850" cy="1676400"/>
          </a:xfrm>
        </p:spPr>
        <p:txBody>
          <a:bodyPr anchor="t"/>
          <a:lstStyle/>
          <a:p>
            <a:pPr algn="just" eaLnBrk="1" hangingPunct="1">
              <a:lnSpc>
                <a:spcPct val="100000"/>
              </a:lnSpc>
            </a:pPr>
            <a:r>
              <a:rPr lang="en-US" sz="3200" i="1" dirty="0">
                <a:solidFill>
                  <a:schemeClr val="tx1"/>
                </a:solidFill>
                <a:effectLst>
                  <a:outerShdw blurRad="38100" dist="38100" dir="2700000" algn="tl">
                    <a:srgbClr val="000000">
                      <a:alpha val="43137"/>
                    </a:srgbClr>
                  </a:outerShdw>
                </a:effectLst>
              </a:rPr>
              <a:t>“Augustine is so wholly with me, that if I wished to write a confession of my faith, I could do so with all fullness and satisfaction to myself out of his writings.”</a:t>
            </a:r>
            <a:endParaRPr lang="en-US" altLang="en-US" sz="3200" i="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2165781" y="228600"/>
            <a:ext cx="7860438" cy="12954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John Calvin, “A Treatise on the Eternal Predestination of God,” in </a:t>
            </a:r>
            <a:r>
              <a:rPr lang="en-US" sz="1600" i="1" dirty="0">
                <a:effectLst>
                  <a:outerShdw blurRad="38100" dist="38100" dir="2700000" algn="tl">
                    <a:srgbClr val="000000">
                      <a:alpha val="43137"/>
                    </a:srgbClr>
                  </a:outerShdw>
                </a:effectLst>
              </a:rPr>
              <a:t>John Calvin, Calvin’s Calvinism</a:t>
            </a:r>
            <a:r>
              <a:rPr lang="en-US" sz="1600" dirty="0">
                <a:effectLst>
                  <a:outerShdw blurRad="38100" dist="38100" dir="2700000" algn="tl">
                    <a:srgbClr val="000000">
                      <a:alpha val="43137"/>
                    </a:srgbClr>
                  </a:outerShdw>
                </a:effectLst>
              </a:rPr>
              <a:t>, trans. Henry Cole (Grandville, MI: Reformed Free Publishing Association, 1987), 38 </a:t>
            </a:r>
          </a:p>
        </p:txBody>
      </p:sp>
      <p:pic>
        <p:nvPicPr>
          <p:cNvPr id="6" name="Picture 5">
            <a:extLst>
              <a:ext uri="{FF2B5EF4-FFF2-40B4-BE49-F238E27FC236}">
                <a16:creationId xmlns:a16="http://schemas.microsoft.com/office/drawing/2014/main" id="{700AA60E-C284-4B42-BD65-9B74E5346E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3505200"/>
            <a:ext cx="1916838"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0496BA0-38EB-4096-901C-5F6652BF7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5052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756316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419285"/>
            <a:ext cx="10972800" cy="4247317"/>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burning of Servetus, in 1553, for his theological opinions, is a frightful blot upon the Reformation, and upon the man who sanctioned such an unchristian proceeding. True, the opinions of Servetus were fatally and fundamentally false, --he held the Arian heresy, which is simply blasphemy against the Son of God; but to burn him, or any one else, for false doctrine, was a flagrant sin against the spirit, genius, and principle of the gospel, the deplorable fruit of ignorance as to the essential difference between Judaism and Christianity.”</a:t>
            </a:r>
          </a:p>
        </p:txBody>
      </p:sp>
      <p:sp>
        <p:nvSpPr>
          <p:cNvPr id="5" name="Rectangle 4">
            <a:extLst>
              <a:ext uri="{FF2B5EF4-FFF2-40B4-BE49-F238E27FC236}">
                <a16:creationId xmlns:a16="http://schemas.microsoft.com/office/drawing/2014/main" id="{CE9479FA-7169-4F54-B6F8-B5CB2C857C8F}"/>
              </a:ext>
            </a:extLst>
          </p:cNvPr>
          <p:cNvSpPr/>
          <p:nvPr/>
        </p:nvSpPr>
        <p:spPr>
          <a:xfrm>
            <a:off x="685800" y="152400"/>
            <a:ext cx="10820400" cy="1077218"/>
          </a:xfrm>
          <a:prstGeom prst="rect">
            <a:avLst/>
          </a:prstGeom>
        </p:spPr>
        <p:txBody>
          <a:bodyPr wrap="square">
            <a:spAutoFit/>
          </a:bodyPr>
          <a:lstStyle/>
          <a:p>
            <a:pPr algn="ctr" eaLnBrk="0" hangingPunct="0"/>
            <a:r>
              <a:rPr lang="en-US" sz="4000" dirty="0">
                <a:solidFill>
                  <a:schemeClr val="tx2"/>
                </a:solidFill>
                <a:latin typeface="Calibri" panose="020F0502020204030204" pitchFamily="34" charset="0"/>
                <a:ea typeface="+mj-ea"/>
                <a:cs typeface="+mj-cs"/>
              </a:rPr>
              <a:t>Michael Servetus</a:t>
            </a:r>
          </a:p>
          <a:p>
            <a:pPr algn="ctr"/>
            <a:r>
              <a:rPr lang="en-US" dirty="0">
                <a:latin typeface="Calibri" panose="020F0502020204030204" pitchFamily="34" charset="0"/>
                <a:cs typeface="Calibri" panose="020F0502020204030204" pitchFamily="34" charset="0"/>
              </a:rPr>
              <a:t>C.H. Mackintosh, </a:t>
            </a:r>
            <a:r>
              <a:rPr lang="en-US" i="1" dirty="0">
                <a:latin typeface="Calibri" panose="020F0502020204030204" pitchFamily="34" charset="0"/>
                <a:cs typeface="Calibri" panose="020F0502020204030204" pitchFamily="34" charset="0"/>
              </a:rPr>
              <a:t>Notes on the Book of Deuteronomy, Volume II</a:t>
            </a:r>
            <a:r>
              <a:rPr lang="en-US" dirty="0">
                <a:latin typeface="Calibri" panose="020F0502020204030204" pitchFamily="34" charset="0"/>
                <a:cs typeface="Calibri" panose="020F0502020204030204" pitchFamily="34" charset="0"/>
              </a:rPr>
              <a:t>, page 162 footnote</a:t>
            </a:r>
          </a:p>
        </p:txBody>
      </p:sp>
      <p:sp>
        <p:nvSpPr>
          <p:cNvPr id="6" name="TextBox 5">
            <a:extLst>
              <a:ext uri="{FF2B5EF4-FFF2-40B4-BE49-F238E27FC236}">
                <a16:creationId xmlns:a16="http://schemas.microsoft.com/office/drawing/2014/main" id="{C351A30C-1C21-4A4B-97D0-62E0C971FA2C}"/>
              </a:ext>
            </a:extLst>
          </p:cNvPr>
          <p:cNvSpPr txBox="1"/>
          <p:nvPr/>
        </p:nvSpPr>
        <p:spPr>
          <a:xfrm>
            <a:off x="1143000" y="6180892"/>
            <a:ext cx="9906000"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Initial quote by George Zeller, “Should We Go Back to the Reformation?” online: www.middletownbiblechurch.org/reformed/backto.htm, accessed 22 November 2019</a:t>
            </a:r>
          </a:p>
        </p:txBody>
      </p:sp>
    </p:spTree>
    <p:extLst>
      <p:ext uri="{BB962C8B-B14F-4D97-AF65-F5344CB8AC3E}">
        <p14:creationId xmlns:p14="http://schemas.microsoft.com/office/powerpoint/2010/main" val="2255004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60477"/>
          </a:xfrm>
        </p:spPr>
        <p:txBody>
          <a:bodyPr/>
          <a:lstStyle/>
          <a:p>
            <a:pPr algn="ctr"/>
            <a:r>
              <a:rPr lang="en-US" sz="4000" kern="1200" dirty="0"/>
              <a:t>John Calvin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599" y="1189077"/>
            <a:ext cx="10972801" cy="4622482"/>
          </a:xfrm>
        </p:spPr>
        <p:txBody>
          <a:bodyPr/>
          <a:lstStyle/>
          <a:p>
            <a:pPr marL="0" indent="0" algn="just">
              <a:buNone/>
            </a:pPr>
            <a:r>
              <a:rPr lang="en-US" sz="3000" dirty="0">
                <a:effectLst/>
              </a:rPr>
              <a:t>“Michael Servetus, a Spaniard, physician, scientist and Bible scholar, suffered a worse fate. He was Calvin's longtime acquaintance who resisted the authority of the Roman Catholic Church. However, he angered Calvin by returning a copy of Calvin's Institutes with critical comments in the margins. So what did Calvin do? You can read his resolution from a personal letter he wrote to a friend:</a:t>
            </a:r>
            <a:br>
              <a:rPr lang="en-US" sz="3000" dirty="0">
                <a:effectLst/>
              </a:rPr>
            </a:br>
            <a:r>
              <a:rPr lang="en-US" sz="3000" dirty="0">
                <a:effectLst/>
              </a:rPr>
              <a:t>​’Servetus offers to come hither, if it be agreeable to me. But I am unwilling to pledge my word for his safety, for if he shall come, I shall never permit him to depart alive, provided my authority be of any avail.’”</a:t>
            </a:r>
          </a:p>
        </p:txBody>
      </p:sp>
      <p:sp>
        <p:nvSpPr>
          <p:cNvPr id="4" name="TextBox 3">
            <a:extLst>
              <a:ext uri="{FF2B5EF4-FFF2-40B4-BE49-F238E27FC236}">
                <a16:creationId xmlns:a16="http://schemas.microsoft.com/office/drawing/2014/main" id="{7DAA45AA-E297-4E3F-AA25-FDEFDE9A0D88}"/>
              </a:ext>
            </a:extLst>
          </p:cNvPr>
          <p:cNvSpPr txBox="1"/>
          <p:nvPr/>
        </p:nvSpPr>
        <p:spPr>
          <a:xfrm>
            <a:off x="1314450" y="5867400"/>
            <a:ext cx="9563100" cy="830997"/>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John Calvin, Letter to </a:t>
            </a:r>
            <a:r>
              <a:rPr lang="en-US" sz="1600" dirty="0" err="1">
                <a:latin typeface="Calibri" panose="020F0502020204030204" pitchFamily="34" charset="0"/>
                <a:cs typeface="Calibri" panose="020F0502020204030204" pitchFamily="34" charset="0"/>
              </a:rPr>
              <a:t>Farel</a:t>
            </a:r>
            <a:r>
              <a:rPr lang="en-US" sz="1600" dirty="0">
                <a:latin typeface="Calibri" panose="020F0502020204030204" pitchFamily="34" charset="0"/>
                <a:cs typeface="Calibri" panose="020F0502020204030204" pitchFamily="34" charset="0"/>
              </a:rPr>
              <a:t>, 13 February 1546. Cited in Paul </a:t>
            </a:r>
            <a:r>
              <a:rPr lang="en-US" sz="1600" dirty="0" err="1">
                <a:latin typeface="Calibri" panose="020F0502020204030204" pitchFamily="34" charset="0"/>
                <a:cs typeface="Calibri" panose="020F0502020204030204" pitchFamily="34" charset="0"/>
              </a:rPr>
              <a:t>Penley</a:t>
            </a:r>
            <a:r>
              <a:rPr lang="en-US" sz="1600" dirty="0">
                <a:latin typeface="Calibri" panose="020F0502020204030204" pitchFamily="34" charset="0"/>
                <a:cs typeface="Calibri" panose="020F0502020204030204" pitchFamily="34" charset="0"/>
              </a:rPr>
              <a:t>, “John Calvin Killed Rival Theologians: Bad Bible Interpretation Justified It,” online: http://www.reenactingtheway.com/blog/john-calvin-had-people-killed-and-bad-bible-interpretation-justified-it, 05 March 2015, accessed 13 November 2019.</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178281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2438400" y="2057400"/>
            <a:ext cx="7277100" cy="2400300"/>
          </a:xfrm>
        </p:spPr>
        <p:txBody>
          <a:bodyPr/>
          <a:lstStyle/>
          <a:p>
            <a:pPr marL="0" indent="0" algn="just">
              <a:buNone/>
            </a:pPr>
            <a:r>
              <a:rPr lang="en-US" sz="3600" dirty="0">
                <a:effectLst/>
              </a:rPr>
              <a:t>Calvin stated regarding Servetus, “If he come, and my influence can avail, I shall not suffer him to depart alive.”</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6324600"/>
            <a:ext cx="95250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J. M. Robertson, </a:t>
            </a:r>
            <a:r>
              <a:rPr lang="en-US" sz="1800" i="1" dirty="0">
                <a:latin typeface="Calibri" panose="020F0502020204030204" pitchFamily="34" charset="0"/>
                <a:cs typeface="Calibri" panose="020F0502020204030204" pitchFamily="34" charset="0"/>
              </a:rPr>
              <a:t>A Short History of Freethought, Ancient and Modern</a:t>
            </a:r>
            <a:r>
              <a:rPr lang="en-US" sz="1800" dirty="0">
                <a:latin typeface="Calibri" panose="020F0502020204030204" pitchFamily="34" charset="0"/>
                <a:cs typeface="Calibri" panose="020F0502020204030204" pitchFamily="34" charset="0"/>
              </a:rPr>
              <a:t>, Vol. I, op. cit., p. 354.</a:t>
            </a:r>
            <a:endParaRPr lang="en-US" sz="1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04408E6B-5553-480E-875F-B37D3FB7F9A2}"/>
              </a:ext>
            </a:extLst>
          </p:cNvPr>
          <p:cNvSpPr>
            <a:spLocks noGrp="1"/>
          </p:cNvSpPr>
          <p:nvPr>
            <p:ph type="title"/>
          </p:nvPr>
        </p:nvSpPr>
        <p:spPr>
          <a:xfrm>
            <a:off x="4152900" y="228600"/>
            <a:ext cx="3886200" cy="914400"/>
          </a:xfrm>
        </p:spPr>
        <p:txBody>
          <a:bodyPr/>
          <a:lstStyle/>
          <a:p>
            <a:pPr algn="ctr"/>
            <a:r>
              <a:rPr lang="en-US" sz="4000" dirty="0"/>
              <a:t>Michael Servetus</a:t>
            </a:r>
          </a:p>
        </p:txBody>
      </p:sp>
    </p:spTree>
    <p:extLst>
      <p:ext uri="{BB962C8B-B14F-4D97-AF65-F5344CB8AC3E}">
        <p14:creationId xmlns:p14="http://schemas.microsoft.com/office/powerpoint/2010/main" val="417518476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2438400" y="2057400"/>
            <a:ext cx="7315200" cy="2324100"/>
          </a:xfrm>
        </p:spPr>
        <p:txBody>
          <a:bodyPr/>
          <a:lstStyle/>
          <a:p>
            <a:pPr marL="0" indent="0" algn="just">
              <a:buNone/>
            </a:pPr>
            <a:r>
              <a:rPr lang="en-US" sz="3600" dirty="0">
                <a:effectLst/>
              </a:rPr>
              <a:t>Five days into the trial, Calvin wrote, “I hope the death sentence will at least be passed upon him.”</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6172200"/>
            <a:ext cx="95250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“The Murder of Michael Servetus” (http:// www.bcbsr.com/ topics/ servetus.html). Also see The Ridpath Library of Universal Literature, Vol. 5, p. 89 by John Clark Ridpath documenting actual letters from Calvin discussing the fate of Servetus.</a:t>
            </a:r>
          </a:p>
        </p:txBody>
      </p:sp>
      <p:sp>
        <p:nvSpPr>
          <p:cNvPr id="6" name="Title 1">
            <a:extLst>
              <a:ext uri="{FF2B5EF4-FFF2-40B4-BE49-F238E27FC236}">
                <a16:creationId xmlns:a16="http://schemas.microsoft.com/office/drawing/2014/main" id="{08E87543-2F48-4F41-9F40-77046660C580}"/>
              </a:ext>
            </a:extLst>
          </p:cNvPr>
          <p:cNvSpPr>
            <a:spLocks noGrp="1"/>
          </p:cNvSpPr>
          <p:nvPr>
            <p:ph type="title"/>
          </p:nvPr>
        </p:nvSpPr>
        <p:spPr>
          <a:xfrm>
            <a:off x="4152900" y="228600"/>
            <a:ext cx="3886200" cy="914400"/>
          </a:xfrm>
        </p:spPr>
        <p:txBody>
          <a:bodyPr/>
          <a:lstStyle/>
          <a:p>
            <a:pPr algn="ctr"/>
            <a:r>
              <a:rPr lang="en-US" sz="4000" dirty="0"/>
              <a:t>Michael Servetus</a:t>
            </a:r>
          </a:p>
        </p:txBody>
      </p:sp>
    </p:spTree>
    <p:extLst>
      <p:ext uri="{BB962C8B-B14F-4D97-AF65-F5344CB8AC3E}">
        <p14:creationId xmlns:p14="http://schemas.microsoft.com/office/powerpoint/2010/main" val="238177038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1531620" y="2057400"/>
            <a:ext cx="9128760" cy="3429000"/>
          </a:xfrm>
        </p:spPr>
        <p:txBody>
          <a:bodyPr/>
          <a:lstStyle/>
          <a:p>
            <a:pPr marL="0" indent="0" algn="just">
              <a:buNone/>
            </a:pPr>
            <a:r>
              <a:rPr lang="en-US" sz="3600" dirty="0">
                <a:effectLst/>
              </a:rPr>
              <a:t>“Servetus had written a theology book, a copy of which was strapped to the chest of Servetus. The flames from the burning book rose against his face as he screamed in agony.”</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6248400"/>
            <a:ext cx="95250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Bob Kirkland, </a:t>
            </a:r>
            <a:r>
              <a:rPr lang="en-US" sz="1200" i="1" dirty="0">
                <a:latin typeface="Calibri" panose="020F0502020204030204" pitchFamily="34" charset="0"/>
                <a:cs typeface="Calibri" panose="020F0502020204030204" pitchFamily="34" charset="0"/>
              </a:rPr>
              <a:t>Calvinism: None Dare Call It Heresy; Spotlight on the Life and Teachings of John Calvin</a:t>
            </a:r>
            <a:r>
              <a:rPr lang="en-US" sz="1200" dirty="0">
                <a:latin typeface="Calibri" panose="020F0502020204030204" pitchFamily="34" charset="0"/>
                <a:cs typeface="Calibri" panose="020F0502020204030204" pitchFamily="34" charset="0"/>
              </a:rPr>
              <a:t> (Eureka, MT: Lighthouse Trails, 2018), 19; Will Durant, </a:t>
            </a:r>
            <a:r>
              <a:rPr lang="en-US" sz="1200" i="1" dirty="0">
                <a:latin typeface="Calibri" panose="020F0502020204030204" pitchFamily="34" charset="0"/>
                <a:cs typeface="Calibri" panose="020F0502020204030204" pitchFamily="34" charset="0"/>
              </a:rPr>
              <a:t>The Story of Civilization: The Reformation</a:t>
            </a:r>
            <a:r>
              <a:rPr lang="en-US" sz="1200" dirty="0">
                <a:latin typeface="Calibri" panose="020F0502020204030204" pitchFamily="34" charset="0"/>
                <a:cs typeface="Calibri" panose="020F0502020204030204" pitchFamily="34" charset="0"/>
              </a:rPr>
              <a:t>, Vol. VI (New York, NY: Simon &amp; Schuster, 1957), pp. 482-484. </a:t>
            </a:r>
          </a:p>
        </p:txBody>
      </p:sp>
      <p:sp>
        <p:nvSpPr>
          <p:cNvPr id="6" name="Title 1">
            <a:extLst>
              <a:ext uri="{FF2B5EF4-FFF2-40B4-BE49-F238E27FC236}">
                <a16:creationId xmlns:a16="http://schemas.microsoft.com/office/drawing/2014/main" id="{2478155D-0F4F-407D-B878-6CE5F3858226}"/>
              </a:ext>
            </a:extLst>
          </p:cNvPr>
          <p:cNvSpPr>
            <a:spLocks noGrp="1"/>
          </p:cNvSpPr>
          <p:nvPr>
            <p:ph type="title"/>
          </p:nvPr>
        </p:nvSpPr>
        <p:spPr>
          <a:xfrm>
            <a:off x="4152900" y="228600"/>
            <a:ext cx="3886200" cy="914400"/>
          </a:xfrm>
        </p:spPr>
        <p:txBody>
          <a:bodyPr/>
          <a:lstStyle/>
          <a:p>
            <a:pPr algn="ctr"/>
            <a:r>
              <a:rPr lang="en-US" sz="4000" dirty="0"/>
              <a:t>Michael Servetus</a:t>
            </a:r>
          </a:p>
        </p:txBody>
      </p:sp>
    </p:spTree>
    <p:extLst>
      <p:ext uri="{BB962C8B-B14F-4D97-AF65-F5344CB8AC3E}">
        <p14:creationId xmlns:p14="http://schemas.microsoft.com/office/powerpoint/2010/main" val="14582860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805762"/>
            <a:ext cx="10972800" cy="3246477"/>
          </a:xfrm>
        </p:spPr>
        <p:txBody>
          <a:bodyPr/>
          <a:lstStyle/>
          <a:p>
            <a:pPr marL="0" indent="0" algn="just">
              <a:buNone/>
            </a:pPr>
            <a:r>
              <a:rPr lang="en-US" sz="3600" dirty="0">
                <a:effectLst/>
              </a:rPr>
              <a:t>“Servetus . . . suffered the penalty due to his heresies, but was it by my will? Certainly, his arrogance destroyed him not less than his impiety. And what crime was it of mine if our Council, at my exhortation, indeed, but in conformity with the opinion of several Churches, took vengeance on his execrable blasphemies?”</a:t>
            </a:r>
          </a:p>
        </p:txBody>
      </p:sp>
      <p:sp>
        <p:nvSpPr>
          <p:cNvPr id="4" name="TextBox 3">
            <a:extLst>
              <a:ext uri="{FF2B5EF4-FFF2-40B4-BE49-F238E27FC236}">
                <a16:creationId xmlns:a16="http://schemas.microsoft.com/office/drawing/2014/main" id="{7DAA45AA-E297-4E3F-AA25-FDEFDE9A0D88}"/>
              </a:ext>
            </a:extLst>
          </p:cNvPr>
          <p:cNvSpPr txBox="1"/>
          <p:nvPr/>
        </p:nvSpPr>
        <p:spPr>
          <a:xfrm>
            <a:off x="2114550" y="5867400"/>
            <a:ext cx="7962900" cy="830997"/>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John Calvin. Cited in Paul </a:t>
            </a:r>
            <a:r>
              <a:rPr lang="en-US" sz="1600" dirty="0" err="1">
                <a:latin typeface="Calibri" panose="020F0502020204030204" pitchFamily="34" charset="0"/>
                <a:cs typeface="Calibri" panose="020F0502020204030204" pitchFamily="34" charset="0"/>
              </a:rPr>
              <a:t>Penley</a:t>
            </a:r>
            <a:r>
              <a:rPr lang="en-US" sz="1600" dirty="0">
                <a:latin typeface="Calibri" panose="020F0502020204030204" pitchFamily="34" charset="0"/>
                <a:cs typeface="Calibri" panose="020F0502020204030204" pitchFamily="34" charset="0"/>
              </a:rPr>
              <a:t>, “John Calvin Killed Rival Theologians: Bad Bible Interpretation Justified It,” online: http://www.reenactingtheway.com/blog/john-calvin-had-people-killed-and-bad-bible-interpretation-justified-it, 05 March 2015, accessed 13 November 2019.</a:t>
            </a:r>
            <a:endParaRPr lang="en-US" sz="1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D7BC818F-51EE-4F64-96CF-F28567100FFF}"/>
              </a:ext>
            </a:extLst>
          </p:cNvPr>
          <p:cNvSpPr>
            <a:spLocks noGrp="1"/>
          </p:cNvSpPr>
          <p:nvPr>
            <p:ph type="title"/>
          </p:nvPr>
        </p:nvSpPr>
        <p:spPr>
          <a:xfrm>
            <a:off x="4152900" y="228600"/>
            <a:ext cx="3886200" cy="914400"/>
          </a:xfrm>
        </p:spPr>
        <p:txBody>
          <a:bodyPr/>
          <a:lstStyle/>
          <a:p>
            <a:pPr algn="ctr"/>
            <a:r>
              <a:rPr lang="en-US" sz="4000" dirty="0"/>
              <a:t>Michael Servetus</a:t>
            </a:r>
          </a:p>
        </p:txBody>
      </p:sp>
    </p:spTree>
    <p:extLst>
      <p:ext uri="{BB962C8B-B14F-4D97-AF65-F5344CB8AC3E}">
        <p14:creationId xmlns:p14="http://schemas.microsoft.com/office/powerpoint/2010/main" val="368389357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681F4-AE99-4085-F925-D8C1FD8C2EF0}"/>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8E97BF4-CDA7-3234-8DCB-337C769395AB}"/>
              </a:ext>
            </a:extLst>
          </p:cNvPr>
          <p:cNvSpPr>
            <a:spLocks noGrp="1"/>
          </p:cNvSpPr>
          <p:nvPr>
            <p:ph type="title"/>
          </p:nvPr>
        </p:nvSpPr>
        <p:spPr>
          <a:xfrm>
            <a:off x="1143000" y="228600"/>
            <a:ext cx="9220200" cy="914400"/>
          </a:xfrm>
        </p:spPr>
        <p:txBody>
          <a:bodyPr/>
          <a:lstStyle/>
          <a:p>
            <a:pPr marL="514350" lvl="1" indent="-514350" algn="ctr">
              <a:spcBef>
                <a:spcPts val="0"/>
              </a:spcBef>
              <a:spcAft>
                <a:spcPts val="18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Three Specific Infamous Examples</a:t>
            </a:r>
          </a:p>
        </p:txBody>
      </p:sp>
      <p:sp>
        <p:nvSpPr>
          <p:cNvPr id="3" name="Content Placeholder 2">
            <a:extLst>
              <a:ext uri="{FF2B5EF4-FFF2-40B4-BE49-F238E27FC236}">
                <a16:creationId xmlns:a16="http://schemas.microsoft.com/office/drawing/2014/main" id="{140A990E-C480-2400-C1D3-4DB851735510}"/>
              </a:ext>
            </a:extLst>
          </p:cNvPr>
          <p:cNvSpPr>
            <a:spLocks noGrp="1"/>
          </p:cNvSpPr>
          <p:nvPr>
            <p:ph idx="1"/>
          </p:nvPr>
        </p:nvSpPr>
        <p:spPr>
          <a:xfrm>
            <a:off x="1565989" y="1600200"/>
            <a:ext cx="4377611"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Jacques </a:t>
            </a:r>
            <a:r>
              <a:rPr lang="en-US" dirty="0" err="1">
                <a:effectLst>
                  <a:outerShdw blurRad="38100" dist="38100" dir="2700000" algn="tl">
                    <a:srgbClr val="000000">
                      <a:alpha val="43137"/>
                    </a:srgbClr>
                  </a:outerShdw>
                </a:effectLst>
                <a:ea typeface="+mn-ea"/>
                <a:cs typeface="Calibri" pitchFamily="34" charset="0"/>
              </a:rPr>
              <a:t>Gruet</a:t>
            </a:r>
            <a:endParaRPr lang="en-US" dirty="0">
              <a:effectLst>
                <a:outerShdw blurRad="38100" dist="38100" dir="2700000" algn="tl">
                  <a:srgbClr val="000000">
                    <a:alpha val="43137"/>
                  </a:srgbClr>
                </a:outerShdw>
              </a:effectLst>
              <a:ea typeface="+mn-ea"/>
              <a:cs typeface="Calibri" pitchFamily="34" charset="0"/>
            </a:endParaRP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Michael Servetus</a:t>
            </a:r>
          </a:p>
          <a:p>
            <a:pPr marL="457200" lvl="1" indent="-457200">
              <a:spcBef>
                <a:spcPts val="0"/>
              </a:spcBef>
              <a:spcAft>
                <a:spcPts val="1800"/>
              </a:spcAft>
              <a:buClr>
                <a:srgbClr val="00CC00"/>
              </a:buClr>
              <a:buSzPct val="100000"/>
              <a:buFont typeface="+mj-lt"/>
              <a:buAutoNum type="arabicPeriod"/>
              <a:defRPr/>
            </a:pPr>
            <a:r>
              <a:rPr lang="en-US" b="1" u="sng" dirty="0" err="1">
                <a:solidFill>
                  <a:srgbClr val="FFFFCC"/>
                </a:solidFill>
                <a:ea typeface="+mn-ea"/>
                <a:cs typeface="Calibri" pitchFamily="34" charset="0"/>
              </a:rPr>
              <a:t>Belot</a:t>
            </a:r>
            <a:endParaRPr lang="en-US" b="1" u="sng" dirty="0">
              <a:solidFill>
                <a:srgbClr val="FFFFCC"/>
              </a:solidFill>
              <a:ea typeface="+mn-ea"/>
              <a:cs typeface="Calibri" pitchFamily="34" charset="0"/>
            </a:endParaRPr>
          </a:p>
        </p:txBody>
      </p:sp>
      <p:pic>
        <p:nvPicPr>
          <p:cNvPr id="3074" name="Picture 2">
            <a:extLst>
              <a:ext uri="{FF2B5EF4-FFF2-40B4-BE49-F238E27FC236}">
                <a16:creationId xmlns:a16="http://schemas.microsoft.com/office/drawing/2014/main" id="{16F9A37D-2731-66B4-A51D-F140C88E88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8020" y="1600200"/>
            <a:ext cx="38442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91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52524"/>
            <a:ext cx="10972800" cy="5019675"/>
          </a:xfrm>
          <a:prstGeom prst="rect">
            <a:avLst/>
          </a:prstGeom>
          <a:noFill/>
          <a:ln w="9525">
            <a:noFill/>
            <a:miter lim="800000"/>
            <a:headEnd/>
            <a:tailEnd/>
          </a:ln>
          <a:effectLst/>
        </p:spPr>
        <p:txBody>
          <a:bodyPr/>
          <a:lstStyle/>
          <a:p>
            <a:pPr algn="just"/>
            <a:r>
              <a:rPr lang="en-US" sz="2700" dirty="0">
                <a:latin typeface="Calibri" panose="020F0502020204030204" pitchFamily="34" charset="0"/>
                <a:cs typeface="Calibri" panose="020F0502020204030204" pitchFamily="34" charset="0"/>
              </a:rPr>
              <a:t>“While he shared the prejudices of his contemporaries against sorcerers, Calvin the churchman remained devoted to one of the church’s principal missions, the denunciation of heresy and the condemnation of heretics. For Calvin the greatest heretics were the Anabaptists. They were the internal enemy, as against the papists, who threatened the development of the ‘true faith’ from outside. Papists, moreover, were not heretics in the strict sense; their errors were predictable, almost programmed, and less dangerous on the whole than those original thoughts that risked affecting the Reformed world itself. In 1545 the Anabaptist </a:t>
            </a:r>
            <a:r>
              <a:rPr lang="en-US" sz="2700" dirty="0" err="1">
                <a:latin typeface="Calibri" panose="020F0502020204030204" pitchFamily="34" charset="0"/>
                <a:cs typeface="Calibri" panose="020F0502020204030204" pitchFamily="34" charset="0"/>
              </a:rPr>
              <a:t>Belot</a:t>
            </a:r>
            <a:r>
              <a:rPr lang="en-US" sz="2700" dirty="0">
                <a:latin typeface="Calibri" panose="020F0502020204030204" pitchFamily="34" charset="0"/>
                <a:cs typeface="Calibri" panose="020F0502020204030204" pitchFamily="34" charset="0"/>
              </a:rPr>
              <a:t> held that the Old Testament was abolished by the New. This point of view might be debatable theologically, but did it justify the torture inflicted on poor </a:t>
            </a:r>
            <a:r>
              <a:rPr lang="en-US" sz="2700" dirty="0" err="1">
                <a:latin typeface="Calibri" panose="020F0502020204030204" pitchFamily="34" charset="0"/>
                <a:cs typeface="Calibri" panose="020F0502020204030204" pitchFamily="34" charset="0"/>
              </a:rPr>
              <a:t>Belot</a:t>
            </a:r>
            <a:r>
              <a:rPr lang="en-US" sz="2700" dirty="0">
                <a:latin typeface="Calibri" panose="020F0502020204030204" pitchFamily="34" charset="0"/>
                <a:cs typeface="Calibri" panose="020F0502020204030204" pitchFamily="34" charset="0"/>
              </a:rPr>
              <a:t> after he was chained and his invectives against Calvin were laughed at?”</a:t>
            </a:r>
          </a:p>
        </p:txBody>
      </p:sp>
      <p:sp>
        <p:nvSpPr>
          <p:cNvPr id="6" name="Rectangle 2"/>
          <p:cNvSpPr>
            <a:spLocks noChangeArrowheads="1"/>
          </p:cNvSpPr>
          <p:nvPr/>
        </p:nvSpPr>
        <p:spPr bwMode="auto">
          <a:xfrm>
            <a:off x="2625013" y="228600"/>
            <a:ext cx="6941975" cy="822960"/>
          </a:xfrm>
          <a:prstGeom prst="rect">
            <a:avLst/>
          </a:prstGeom>
          <a:noFill/>
          <a:ln w="9525">
            <a:noFill/>
            <a:miter lim="800000"/>
            <a:headEnd/>
            <a:tailEnd/>
          </a:ln>
          <a:effectLst/>
        </p:spPr>
        <p:txBody>
          <a:bodyPr anchor="ctr"/>
          <a:lstStyle/>
          <a:p>
            <a:pPr algn="ctr">
              <a:defRPr/>
            </a:pPr>
            <a:r>
              <a:rPr lang="en-US" sz="4000" dirty="0" err="1">
                <a:solidFill>
                  <a:schemeClr val="tx2"/>
                </a:solidFill>
                <a:latin typeface="Calibri" panose="020F0502020204030204" pitchFamily="34" charset="0"/>
                <a:ea typeface="+mj-ea"/>
                <a:cs typeface="+mj-cs"/>
              </a:rPr>
              <a:t>Belot</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6400800"/>
            <a:ext cx="109728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Bernard Cottret, </a:t>
            </a:r>
            <a:r>
              <a:rPr lang="en-US" sz="1800" i="1" dirty="0">
                <a:latin typeface="Calibri" panose="020F0502020204030204" pitchFamily="34" charset="0"/>
                <a:cs typeface="Calibri" panose="020F0502020204030204" pitchFamily="34" charset="0"/>
              </a:rPr>
              <a:t>Calvin: A Biography</a:t>
            </a:r>
            <a:r>
              <a:rPr lang="en-US" sz="1800" dirty="0">
                <a:latin typeface="Calibri" panose="020F0502020204030204" pitchFamily="34" charset="0"/>
                <a:cs typeface="Calibri" panose="020F0502020204030204" pitchFamily="34" charset="0"/>
              </a:rPr>
              <a:t> (Grand Rapids, MI: Eerdmans Pub. Company, English translation, 2000), p. 208.</a:t>
            </a:r>
          </a:p>
        </p:txBody>
      </p:sp>
    </p:spTree>
    <p:extLst>
      <p:ext uri="{BB962C8B-B14F-4D97-AF65-F5344CB8AC3E}">
        <p14:creationId xmlns:p14="http://schemas.microsoft.com/office/powerpoint/2010/main" val="1814948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DE63-21E8-D314-C3B8-2DC23CD8EA4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5554ED0-C235-0DFB-36C2-0B0D8B381B66}"/>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BEC87673-B330-5933-C61A-E65C0EE6C265}"/>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9FD6D41B-5A55-A6B0-8FAE-444B916578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01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algn="ctr"/>
            <a:r>
              <a:rPr lang="en-US" sz="4000" dirty="0"/>
              <a:t>John Calvin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914400" y="2171700"/>
            <a:ext cx="10363200" cy="2514600"/>
          </a:xfrm>
        </p:spPr>
        <p:txBody>
          <a:bodyPr/>
          <a:lstStyle/>
          <a:p>
            <a:pPr marL="0" indent="0" algn="just">
              <a:buNone/>
            </a:pPr>
            <a:r>
              <a:rPr lang="en-US" sz="3600" dirty="0">
                <a:effectLst/>
              </a:rPr>
              <a:t>Calvin stated, “I am persuaded that it is not without the special will of God that, apart from any verdict of the judges, the criminals have endured protracted torment at the hands of the executioner.”</a:t>
            </a:r>
          </a:p>
        </p:txBody>
      </p:sp>
      <p:sp>
        <p:nvSpPr>
          <p:cNvPr id="4" name="TextBox 3">
            <a:extLst>
              <a:ext uri="{FF2B5EF4-FFF2-40B4-BE49-F238E27FC236}">
                <a16:creationId xmlns:a16="http://schemas.microsoft.com/office/drawing/2014/main" id="{7DAA45AA-E297-4E3F-AA25-FDEFDE9A0D88}"/>
              </a:ext>
            </a:extLst>
          </p:cNvPr>
          <p:cNvSpPr txBox="1"/>
          <p:nvPr/>
        </p:nvSpPr>
        <p:spPr>
          <a:xfrm>
            <a:off x="1428750" y="5867400"/>
            <a:ext cx="9334500" cy="830997"/>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Calvin's letter to </a:t>
            </a:r>
            <a:r>
              <a:rPr lang="en-US" sz="1600" dirty="0" err="1">
                <a:latin typeface="Calibri" panose="020F0502020204030204" pitchFamily="34" charset="0"/>
                <a:cs typeface="Calibri" panose="020F0502020204030204" pitchFamily="34" charset="0"/>
              </a:rPr>
              <a:t>Farel</a:t>
            </a:r>
            <a:r>
              <a:rPr lang="en-US" sz="1600" dirty="0">
                <a:latin typeface="Calibri" panose="020F0502020204030204" pitchFamily="34" charset="0"/>
                <a:cs typeface="Calibri" panose="020F0502020204030204" pitchFamily="34" charset="0"/>
              </a:rPr>
              <a:t> on 24 July, </a:t>
            </a:r>
            <a:r>
              <a:rPr lang="en-US" sz="1600" i="1" dirty="0">
                <a:latin typeface="Calibri" panose="020F0502020204030204" pitchFamily="34" charset="0"/>
                <a:cs typeface="Calibri" panose="020F0502020204030204" pitchFamily="34" charset="0"/>
              </a:rPr>
              <a:t>Selected Works of John Calvin. </a:t>
            </a:r>
            <a:r>
              <a:rPr lang="en-US" sz="1600" dirty="0">
                <a:latin typeface="Calibri" panose="020F0502020204030204" pitchFamily="34" charset="0"/>
                <a:cs typeface="Calibri" panose="020F0502020204030204" pitchFamily="34" charset="0"/>
              </a:rPr>
              <a:t>Cited in Paul </a:t>
            </a:r>
            <a:r>
              <a:rPr lang="en-US" sz="1600" dirty="0" err="1">
                <a:latin typeface="Calibri" panose="020F0502020204030204" pitchFamily="34" charset="0"/>
                <a:cs typeface="Calibri" panose="020F0502020204030204" pitchFamily="34" charset="0"/>
              </a:rPr>
              <a:t>Penley</a:t>
            </a:r>
            <a:r>
              <a:rPr lang="en-US" sz="1600" dirty="0">
                <a:latin typeface="Calibri" panose="020F0502020204030204" pitchFamily="34" charset="0"/>
                <a:cs typeface="Calibri" panose="020F0502020204030204" pitchFamily="34" charset="0"/>
              </a:rPr>
              <a:t>, “John Calvin Killed Rival Theologians: Bad Bible Interpretation Justified It,” online: http://www.reenactingtheway.com/blog/john-calvin-had-people-killed-and-bad-bible-interpretation-justified-it, 05 March 2015, accessed 13 November 2019.</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1868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987B1-2B7A-98D0-F6FD-4ECF4161C32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C0A74AE-3C99-5201-99D4-ED25BE45293C}"/>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The Source of Calvin’s Theology</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29BA72F0-9C8A-404A-4CC8-CDD7A7F950BD}"/>
              </a:ext>
            </a:extLst>
          </p:cNvPr>
          <p:cNvSpPr>
            <a:spLocks noGrp="1"/>
          </p:cNvSpPr>
          <p:nvPr>
            <p:ph idx="1"/>
          </p:nvPr>
        </p:nvSpPr>
        <p:spPr>
          <a:xfrm>
            <a:off x="1524000" y="1600200"/>
            <a:ext cx="8991600" cy="3810000"/>
          </a:xfrm>
        </p:spPr>
        <p:txBody>
          <a:bodyPr/>
          <a:lstStyle/>
          <a:p>
            <a:pPr marL="458788" indent="-458788">
              <a:spcBef>
                <a:spcPts val="0"/>
              </a:spcBef>
              <a:spcAft>
                <a:spcPts val="2400"/>
              </a:spcAft>
              <a:buClr>
                <a:srgbClr val="CC66FF"/>
              </a:buClr>
              <a:buSzPct val="100000"/>
              <a:buFont typeface="+mj-lt"/>
              <a:buAutoNum type="alphaUcPeriod"/>
              <a:defRPr/>
            </a:pPr>
            <a:r>
              <a:rPr lang="en-US" b="1" dirty="0">
                <a:solidFill>
                  <a:srgbClr val="FFFFCC"/>
                </a:solidFill>
                <a:cs typeface="Calibri" pitchFamily="34" charset="0"/>
              </a:rPr>
              <a:t>Augustine (A.D. 343‒430)</a:t>
            </a:r>
          </a:p>
          <a:p>
            <a:pPr marL="914400" lvl="1" indent="-457200">
              <a:spcBef>
                <a:spcPts val="0"/>
              </a:spcBef>
              <a:spcAft>
                <a:spcPts val="2400"/>
              </a:spcAft>
              <a:buClr>
                <a:srgbClr val="00CC00"/>
              </a:buClr>
              <a:buSzPct val="100000"/>
              <a:buFont typeface="+mj-lt"/>
              <a:buAutoNum type="arabicPeriod"/>
              <a:defRPr/>
            </a:pPr>
            <a:r>
              <a:rPr lang="en-US" dirty="0">
                <a:ea typeface="+mn-ea"/>
                <a:cs typeface="Calibri" pitchFamily="34" charset="0"/>
              </a:rPr>
              <a:t>Calvin’s literary dependence upon Augustine</a:t>
            </a:r>
          </a:p>
          <a:p>
            <a:pPr marL="914400" lvl="1" indent="-457200">
              <a:spcBef>
                <a:spcPts val="0"/>
              </a:spcBef>
              <a:spcAft>
                <a:spcPts val="24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Who was Augustine?</a:t>
            </a:r>
          </a:p>
          <a:p>
            <a:pPr marL="458788" indent="-458788">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Institutes of the Christian Religion (A.D. 1536)</a:t>
            </a:r>
          </a:p>
        </p:txBody>
      </p:sp>
      <p:pic>
        <p:nvPicPr>
          <p:cNvPr id="3074" name="Picture 2">
            <a:extLst>
              <a:ext uri="{FF2B5EF4-FFF2-40B4-BE49-F238E27FC236}">
                <a16:creationId xmlns:a16="http://schemas.microsoft.com/office/drawing/2014/main" id="{247C1435-CC07-9418-F695-DAEB62C26F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3200" y="228601"/>
            <a:ext cx="121733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728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914400" y="1943100"/>
            <a:ext cx="10363200" cy="2971800"/>
          </a:xfrm>
        </p:spPr>
        <p:txBody>
          <a:bodyPr/>
          <a:lstStyle/>
          <a:p>
            <a:pPr marL="0" indent="0" algn="just">
              <a:buNone/>
            </a:pPr>
            <a:r>
              <a:rPr lang="en-US" sz="3600" dirty="0">
                <a:effectLst/>
              </a:rPr>
              <a:t>Calvin stated, “Whoever shall now contend that it is unjust to put heretics and blasphemers to death, knowingly and willingly incur their guilt. It is not human authority that speaks, it is God who speaks and prescribes a perpetual rule for His Church.”</a:t>
            </a:r>
          </a:p>
        </p:txBody>
      </p:sp>
      <p:sp>
        <p:nvSpPr>
          <p:cNvPr id="4" name="TextBox 3">
            <a:extLst>
              <a:ext uri="{FF2B5EF4-FFF2-40B4-BE49-F238E27FC236}">
                <a16:creationId xmlns:a16="http://schemas.microsoft.com/office/drawing/2014/main" id="{7DAA45AA-E297-4E3F-AA25-FDEFDE9A0D88}"/>
              </a:ext>
            </a:extLst>
          </p:cNvPr>
          <p:cNvSpPr txBox="1"/>
          <p:nvPr/>
        </p:nvSpPr>
        <p:spPr>
          <a:xfrm>
            <a:off x="2076450" y="5867400"/>
            <a:ext cx="8039100" cy="830997"/>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John Calvin. Cited in Paul </a:t>
            </a:r>
            <a:r>
              <a:rPr lang="en-US" sz="1600" dirty="0" err="1">
                <a:latin typeface="Calibri" panose="020F0502020204030204" pitchFamily="34" charset="0"/>
                <a:cs typeface="Calibri" panose="020F0502020204030204" pitchFamily="34" charset="0"/>
              </a:rPr>
              <a:t>Penley</a:t>
            </a:r>
            <a:r>
              <a:rPr lang="en-US" sz="1600" dirty="0">
                <a:latin typeface="Calibri" panose="020F0502020204030204" pitchFamily="34" charset="0"/>
                <a:cs typeface="Calibri" panose="020F0502020204030204" pitchFamily="34" charset="0"/>
              </a:rPr>
              <a:t>, “John Calvin Killed Rival Theologians: Bad Bible Interpretation Justified It,” online: http://www.reenactingtheway.com/blog/john-calvin-had-people-killed-and-bad-bible-interpretation-justified-it, 05 March 2015, accessed 13 November 2019.</a:t>
            </a:r>
            <a:endParaRPr lang="en-US" sz="1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7BEBDB95-9DFB-49FC-ABEA-C8DF94F024A5}"/>
              </a:ext>
            </a:extLst>
          </p:cNvPr>
          <p:cNvSpPr>
            <a:spLocks noGrp="1"/>
          </p:cNvSpPr>
          <p:nvPr>
            <p:ph type="title"/>
          </p:nvPr>
        </p:nvSpPr>
        <p:spPr>
          <a:xfrm>
            <a:off x="914400" y="228600"/>
            <a:ext cx="10363200" cy="914400"/>
          </a:xfrm>
        </p:spPr>
        <p:txBody>
          <a:bodyPr/>
          <a:lstStyle/>
          <a:p>
            <a:pPr algn="ctr"/>
            <a:r>
              <a:rPr lang="en-US" sz="4000" dirty="0"/>
              <a:t>John Calvin</a:t>
            </a:r>
          </a:p>
        </p:txBody>
      </p:sp>
    </p:spTree>
    <p:extLst>
      <p:ext uri="{BB962C8B-B14F-4D97-AF65-F5344CB8AC3E}">
        <p14:creationId xmlns:p14="http://schemas.microsoft.com/office/powerpoint/2010/main" val="364499535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143000"/>
            <a:ext cx="10972800" cy="4267200"/>
          </a:xfrm>
        </p:spPr>
        <p:txBody>
          <a:bodyPr/>
          <a:lstStyle/>
          <a:p>
            <a:pPr marL="0" indent="0" algn="just">
              <a:buNone/>
            </a:pPr>
            <a:r>
              <a:rPr lang="en-US" sz="3000" dirty="0">
                <a:effectLst/>
              </a:rPr>
              <a:t>“How could such torture be condoned? In November 1552 the Geneva Council declared Calvin's </a:t>
            </a:r>
            <a:r>
              <a:rPr lang="en-US" sz="3000" b="1" dirty="0">
                <a:solidFill>
                  <a:srgbClr val="FFFFCC"/>
                </a:solidFill>
                <a:effectLst/>
                <a:hlinkClick r:id="rId2">
                  <a:extLst>
                    <a:ext uri="{A12FA001-AC4F-418D-AE19-62706E023703}">
                      <ahyp:hlinkClr xmlns:ahyp="http://schemas.microsoft.com/office/drawing/2018/hyperlinkcolor" val="tx"/>
                    </a:ext>
                  </a:extLst>
                </a:hlinkClick>
              </a:rPr>
              <a:t>Institutes of the Christian Religion</a:t>
            </a:r>
            <a:r>
              <a:rPr lang="en-US" sz="3000" dirty="0">
                <a:solidFill>
                  <a:srgbClr val="FFFFCC"/>
                </a:solidFill>
                <a:effectLst/>
              </a:rPr>
              <a:t> </a:t>
            </a:r>
            <a:r>
              <a:rPr lang="en-US" sz="3000" dirty="0">
                <a:effectLst/>
              </a:rPr>
              <a:t>to be a ‘holy doctrine which no man might speak against.’ Disagreeing with Calvin’s view of God was a violation warranting the death penalty according to the way John Calvin interpreted Leviticus 24:16. The Geneva city council records describe one verdict where a man who publicly protested against John Calvin’s doctrine of predestination was flogged at all the city’s main intersections and then expelled…You did not get to disagree with Calvin in this town.”</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5966936"/>
            <a:ext cx="10972800" cy="738664"/>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“The Minutes Book of the Geneva City Council, 1541-59,” translated by Stefan Zweig, </a:t>
            </a:r>
            <a:r>
              <a:rPr lang="en-US" sz="1400" i="1" dirty="0">
                <a:latin typeface="Calibri" panose="020F0502020204030204" pitchFamily="34" charset="0"/>
                <a:cs typeface="Calibri" panose="020F0502020204030204" pitchFamily="34" charset="0"/>
              </a:rPr>
              <a:t>Erasmus: The Right to Heresy. </a:t>
            </a:r>
            <a:r>
              <a:rPr lang="en-US" sz="1400" dirty="0">
                <a:latin typeface="Calibri" panose="020F0502020204030204" pitchFamily="34" charset="0"/>
                <a:cs typeface="Calibri" panose="020F0502020204030204" pitchFamily="34" charset="0"/>
              </a:rPr>
              <a:t>Cited in Paul </a:t>
            </a:r>
            <a:r>
              <a:rPr lang="en-US" sz="1400" dirty="0" err="1">
                <a:latin typeface="Calibri" panose="020F0502020204030204" pitchFamily="34" charset="0"/>
                <a:cs typeface="Calibri" panose="020F0502020204030204" pitchFamily="34" charset="0"/>
              </a:rPr>
              <a:t>Penley</a:t>
            </a:r>
            <a:r>
              <a:rPr lang="en-US" sz="1400" dirty="0">
                <a:latin typeface="Calibri" panose="020F0502020204030204" pitchFamily="34" charset="0"/>
                <a:cs typeface="Calibri" panose="020F0502020204030204" pitchFamily="34" charset="0"/>
              </a:rPr>
              <a:t>, “John Calvin Killed Rival Theologians: Bad Bible Interpretation Justified It,” online: http://www.reenactingtheway.com/blog/john-calvin-had-people-killed-and-bad-bible-interpretation-justified-it, 05 March 2015, accessed 13 November 2019.</a:t>
            </a:r>
          </a:p>
        </p:txBody>
      </p:sp>
      <p:sp>
        <p:nvSpPr>
          <p:cNvPr id="6" name="Title 1">
            <a:extLst>
              <a:ext uri="{FF2B5EF4-FFF2-40B4-BE49-F238E27FC236}">
                <a16:creationId xmlns:a16="http://schemas.microsoft.com/office/drawing/2014/main" id="{17FFAC80-869A-40E0-8075-45886388ACED}"/>
              </a:ext>
            </a:extLst>
          </p:cNvPr>
          <p:cNvSpPr>
            <a:spLocks noGrp="1"/>
          </p:cNvSpPr>
          <p:nvPr>
            <p:ph type="title"/>
          </p:nvPr>
        </p:nvSpPr>
        <p:spPr>
          <a:xfrm>
            <a:off x="914400" y="228600"/>
            <a:ext cx="10363200" cy="914400"/>
          </a:xfrm>
        </p:spPr>
        <p:txBody>
          <a:bodyPr/>
          <a:lstStyle/>
          <a:p>
            <a:pPr algn="ctr"/>
            <a:r>
              <a:rPr lang="en-US" sz="4000" dirty="0"/>
              <a:t>John Calvin</a:t>
            </a:r>
          </a:p>
        </p:txBody>
      </p:sp>
    </p:spTree>
    <p:extLst>
      <p:ext uri="{BB962C8B-B14F-4D97-AF65-F5344CB8AC3E}">
        <p14:creationId xmlns:p14="http://schemas.microsoft.com/office/powerpoint/2010/main" val="143456226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43002"/>
            <a:ext cx="10972800" cy="4343398"/>
          </a:xfrm>
          <a:prstGeom prst="rect">
            <a:avLst/>
          </a:prstGeom>
          <a:noFill/>
          <a:ln w="9525">
            <a:noFill/>
            <a:miter lim="800000"/>
            <a:headEnd/>
            <a:tailEnd/>
          </a:ln>
          <a:effectLst/>
        </p:spPr>
        <p:txBody>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February of 1555, Calvin’s supporters gained the absolute majority on the council [in Geneva]. On May 16, there was an attempted uprising because Calvin had excluded certain libertarian civic officials from the Lord’s Supper. Leaders of the rebellion who fled to Bern were sentenced to death in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abstentia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Four who failed to escape were beheaded, quartered, and their body parts hung in strategic locations as a warning. Evoking the phrase ‘henchmen of Satan,’ which he had used years earlier against the Anabaptists, Calvin justified this barbarity by saying, ‘Those who do not correct evil when they can do so and their office requires it are guilty of it.’ From 1554 until his death in 1564, ‘no one any longer dared oppose the Reformer openly.’”</a:t>
            </a:r>
          </a:p>
        </p:txBody>
      </p:sp>
      <p:sp>
        <p:nvSpPr>
          <p:cNvPr id="6" name="Rectangle 2"/>
          <p:cNvSpPr>
            <a:spLocks noChangeArrowheads="1"/>
          </p:cNvSpPr>
          <p:nvPr/>
        </p:nvSpPr>
        <p:spPr bwMode="auto">
          <a:xfrm>
            <a:off x="2625013" y="228601"/>
            <a:ext cx="6941975" cy="914400"/>
          </a:xfrm>
          <a:prstGeom prst="rect">
            <a:avLst/>
          </a:prstGeom>
          <a:noFill/>
          <a:ln w="9525">
            <a:noFill/>
            <a:miter lim="800000"/>
            <a:headEnd/>
            <a:tailEnd/>
          </a:ln>
          <a:effectLst/>
        </p:spPr>
        <p:txBody>
          <a:bodyPr anchor="ctr"/>
          <a:lstStyle/>
          <a:p>
            <a:pPr algn="ctr" eaLnBrk="0" hangingPunct="0">
              <a:defRPr/>
            </a:pPr>
            <a:r>
              <a:rPr lang="en-US" sz="4000" dirty="0">
                <a:solidFill>
                  <a:schemeClr val="tx2"/>
                </a:solidFill>
                <a:latin typeface="Calibri" panose="020F0502020204030204" pitchFamily="34" charset="0"/>
                <a:ea typeface="+mj-ea"/>
                <a:cs typeface="Calibri" panose="020F0502020204030204" pitchFamily="34" charset="0"/>
              </a:rPr>
              <a:t>Dave Hunt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1866900" y="6019800"/>
            <a:ext cx="8458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Dave Hunt, “Calvinism Denied,” in </a:t>
            </a:r>
            <a:r>
              <a:rPr lang="en-US" sz="2000" i="1" dirty="0">
                <a:latin typeface="Calibri" panose="020F0502020204030204" pitchFamily="34" charset="0"/>
                <a:cs typeface="Calibri" panose="020F0502020204030204" pitchFamily="34" charset="0"/>
              </a:rPr>
              <a:t>Debating Calvinism: Five Points, Two Views</a:t>
            </a:r>
            <a:r>
              <a:rPr lang="en-US" sz="2000" dirty="0">
                <a:latin typeface="Calibri" panose="020F0502020204030204" pitchFamily="34" charset="0"/>
                <a:cs typeface="Calibri" panose="020F0502020204030204" pitchFamily="34" charset="0"/>
              </a:rPr>
              <a:t>, ed. Dave Hunt and James White (Sisters, OR: Multnomah, 2004), pp. 23-24.</a:t>
            </a:r>
          </a:p>
        </p:txBody>
      </p:sp>
    </p:spTree>
    <p:extLst>
      <p:ext uri="{BB962C8B-B14F-4D97-AF65-F5344CB8AC3E}">
        <p14:creationId xmlns:p14="http://schemas.microsoft.com/office/powerpoint/2010/main" val="131099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905000"/>
            <a:ext cx="10972800" cy="3048000"/>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dictatorial control over the populace (‘he ruled as few sovereigns have done’), Calvin imposed his brand of Christianity upon the citizenry with floggings, imprisonments, banishments, and burnings at the stake. Calvin has been called ‘the Protestant Pope’ and ‘the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Genevese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dictator’ who ‘would tolerate in Geneva the opinions of only one person, his own.’”</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6172200"/>
            <a:ext cx="109728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Dave Hunt, </a:t>
            </a:r>
            <a:r>
              <a:rPr lang="en-US" sz="1400" i="1" dirty="0">
                <a:latin typeface="Calibri" panose="020F0502020204030204" pitchFamily="34" charset="0"/>
                <a:cs typeface="Calibri" panose="020F0502020204030204" pitchFamily="34" charset="0"/>
              </a:rPr>
              <a:t>What Love Is This? Calvinism's Misrepresentation of God</a:t>
            </a:r>
            <a:r>
              <a:rPr lang="en-US" sz="1400" dirty="0">
                <a:latin typeface="Calibri" panose="020F0502020204030204" pitchFamily="34" charset="0"/>
                <a:cs typeface="Calibri" panose="020F0502020204030204" pitchFamily="34" charset="0"/>
              </a:rPr>
              <a:t>, 4th ed. (Bend, OR: Berean Call, 2013), 74; partly citing Williston Walker from </a:t>
            </a:r>
            <a:r>
              <a:rPr lang="en-US" sz="1400" i="1" dirty="0">
                <a:latin typeface="Calibri" panose="020F0502020204030204" pitchFamily="34" charset="0"/>
                <a:cs typeface="Calibri" panose="020F0502020204030204" pitchFamily="34" charset="0"/>
              </a:rPr>
              <a:t>John Calvin: The Organizer of Reformed Protestantism</a:t>
            </a:r>
            <a:r>
              <a:rPr lang="en-US" sz="1400" dirty="0">
                <a:latin typeface="Calibri" panose="020F0502020204030204" pitchFamily="34" charset="0"/>
                <a:cs typeface="Calibri" panose="020F0502020204030204" pitchFamily="34" charset="0"/>
              </a:rPr>
              <a:t> (New York, NY: </a:t>
            </a:r>
            <a:r>
              <a:rPr lang="en-US" sz="1400" dirty="0" err="1">
                <a:latin typeface="Calibri" panose="020F0502020204030204" pitchFamily="34" charset="0"/>
                <a:cs typeface="Calibri" panose="020F0502020204030204" pitchFamily="34" charset="0"/>
              </a:rPr>
              <a:t>Schocken</a:t>
            </a:r>
            <a:r>
              <a:rPr lang="en-US" sz="1400" dirty="0">
                <a:latin typeface="Calibri" panose="020F0502020204030204" pitchFamily="34" charset="0"/>
                <a:cs typeface="Calibri" panose="020F0502020204030204" pitchFamily="34" charset="0"/>
              </a:rPr>
              <a:t> Books, 1969), pp. 259 and 107.</a:t>
            </a:r>
          </a:p>
        </p:txBody>
      </p:sp>
      <p:sp>
        <p:nvSpPr>
          <p:cNvPr id="5" name="Rectangle 2">
            <a:extLst>
              <a:ext uri="{FF2B5EF4-FFF2-40B4-BE49-F238E27FC236}">
                <a16:creationId xmlns:a16="http://schemas.microsoft.com/office/drawing/2014/main" id="{91640811-959C-47E2-B6FD-09F3A99D19C1}"/>
              </a:ext>
            </a:extLst>
          </p:cNvPr>
          <p:cNvSpPr>
            <a:spLocks noChangeArrowheads="1"/>
          </p:cNvSpPr>
          <p:nvPr/>
        </p:nvSpPr>
        <p:spPr bwMode="auto">
          <a:xfrm>
            <a:off x="2625013" y="228601"/>
            <a:ext cx="6941975" cy="914399"/>
          </a:xfrm>
          <a:prstGeom prst="rect">
            <a:avLst/>
          </a:prstGeom>
          <a:noFill/>
          <a:ln w="9525">
            <a:noFill/>
            <a:miter lim="800000"/>
            <a:headEnd/>
            <a:tailEnd/>
          </a:ln>
          <a:effectLst/>
        </p:spPr>
        <p:txBody>
          <a:bodyPr anchor="ctr"/>
          <a:lstStyle/>
          <a:p>
            <a:pPr algn="ctr" eaLnBrk="0" hangingPunct="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Hunt </a:t>
            </a:r>
          </a:p>
        </p:txBody>
      </p:sp>
    </p:spTree>
    <p:extLst>
      <p:ext uri="{BB962C8B-B14F-4D97-AF65-F5344CB8AC3E}">
        <p14:creationId xmlns:p14="http://schemas.microsoft.com/office/powerpoint/2010/main" val="352386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838200"/>
            <a:ext cx="10972800" cy="5410200"/>
          </a:xfrm>
          <a:prstGeom prst="rect">
            <a:avLst/>
          </a:prstGeom>
          <a:noFill/>
          <a:ln w="9525">
            <a:noFill/>
            <a:miter lim="800000"/>
            <a:headEnd/>
            <a:tailEnd/>
          </a:ln>
          <a:effectLst/>
        </p:spPr>
        <p:txBody>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regulate lay conduct a system of domiciliary visits was established … and questioned the occupants on all phases of their lives. … The allowable color and quantity of clothing, and the number of dishes permissible at a meal, were specified by law. Jewelry and lace were frowned upon. A woman was jailed for arranging her hair to an immoral height. … Censorship of the press was taken over from Catholic and secular precedents and enlarged: books … of immoral tendency were banned. … To speak disrespectfully of Calvin or the clergy was a crime. A first violation of these ordinances was punished with a reprimand, further violation with fines, persistent violation with imprisonment or banishment. Fornication was to be punished with exile or drowning; adultery, blasphemy, or idolatry, with death … a child was beheaded for striking its parents. In the years 1558–59 there were 414 prosecutions for moral offenses; between 1542 and 1564 there were seventy-six banishments and fifty-eight executions; the total population of Geneva was then about 20,000.”</a:t>
            </a:r>
          </a:p>
        </p:txBody>
      </p:sp>
      <p:sp>
        <p:nvSpPr>
          <p:cNvPr id="3" name="TextBox 2">
            <a:extLst>
              <a:ext uri="{FF2B5EF4-FFF2-40B4-BE49-F238E27FC236}">
                <a16:creationId xmlns:a16="http://schemas.microsoft.com/office/drawing/2014/main" id="{8EE002FD-3B48-499C-A419-5390C6A53357}"/>
              </a:ext>
            </a:extLst>
          </p:cNvPr>
          <p:cNvSpPr txBox="1"/>
          <p:nvPr/>
        </p:nvSpPr>
        <p:spPr>
          <a:xfrm>
            <a:off x="1503006" y="6477000"/>
            <a:ext cx="9185988"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Durant, “Caesar and Christ,” Pt. III of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Story of Civilization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Simon and Schuster, 1950), 474.</a:t>
            </a:r>
          </a:p>
        </p:txBody>
      </p:sp>
      <p:sp>
        <p:nvSpPr>
          <p:cNvPr id="5" name="Rectangle 2">
            <a:extLst>
              <a:ext uri="{FF2B5EF4-FFF2-40B4-BE49-F238E27FC236}">
                <a16:creationId xmlns:a16="http://schemas.microsoft.com/office/drawing/2014/main" id="{67E2717B-9462-45DF-ACF9-F8E6931E23D9}"/>
              </a:ext>
            </a:extLst>
          </p:cNvPr>
          <p:cNvSpPr>
            <a:spLocks noChangeArrowheads="1"/>
          </p:cNvSpPr>
          <p:nvPr/>
        </p:nvSpPr>
        <p:spPr bwMode="auto">
          <a:xfrm>
            <a:off x="2625013" y="228601"/>
            <a:ext cx="6941975" cy="457199"/>
          </a:xfrm>
          <a:prstGeom prst="rect">
            <a:avLst/>
          </a:prstGeom>
          <a:noFill/>
          <a:ln w="9525">
            <a:noFill/>
            <a:miter lim="800000"/>
            <a:headEnd/>
            <a:tailEnd/>
          </a:ln>
          <a:effectLst/>
        </p:spPr>
        <p:txBody>
          <a:bodyPr anchor="ctr"/>
          <a:lstStyle/>
          <a:p>
            <a:pPr algn="ctr" eaLnBrk="0" hangingPunct="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 Durant </a:t>
            </a:r>
          </a:p>
        </p:txBody>
      </p:sp>
    </p:spTree>
    <p:extLst>
      <p:ext uri="{BB962C8B-B14F-4D97-AF65-F5344CB8AC3E}">
        <p14:creationId xmlns:p14="http://schemas.microsoft.com/office/powerpoint/2010/main" val="412773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6874510-3000-4B6A-8D64-0FBF5E2B788B}"/>
              </a:ext>
            </a:extLst>
          </p:cNvPr>
          <p:cNvSpPr txBox="1">
            <a:spLocks noChangeArrowheads="1"/>
          </p:cNvSpPr>
          <p:nvPr/>
        </p:nvSpPr>
        <p:spPr>
          <a:xfrm>
            <a:off x="565582" y="1590675"/>
            <a:ext cx="11016817" cy="4352925"/>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“A measure of legalism became apparent in Geneva, as the consistory put the lives of church members under continuous review and applied discipline to offenders. Church attendance was compulsory. Eating fish on Fridays was forbidden, as were attendance at theaters, dancing, cardplaying, and criticism of pastors. All heretical teaching was deemed subversive and subject to penalties under criminal law. Flagrant infractions could lead to </a:t>
            </a:r>
            <a:r>
              <a:rPr lang="en-US" sz="3200" u="sng" kern="0" dirty="0">
                <a:solidFill>
                  <a:srgbClr val="FFFFCC"/>
                </a:solidFill>
                <a:effectLst>
                  <a:outerShdw blurRad="38100" dist="38100" dir="2700000" algn="tl">
                    <a:srgbClr val="000000">
                      <a:alpha val="43137"/>
                    </a:srgbClr>
                  </a:outerShdw>
                </a:effectLst>
              </a:rPr>
              <a:t>banishment, imprisonment, and in extreme cases death. Judicial torture was common procedure</a:t>
            </a:r>
            <a:r>
              <a:rPr lang="en-US" sz="3200" b="0" kern="0" dirty="0">
                <a:solidFill>
                  <a:schemeClr val="tx1"/>
                </a:solidFill>
                <a:effectLst>
                  <a:outerShdw blurRad="38100" dist="38100" dir="2700000" algn="tl">
                    <a:srgbClr val="000000">
                      <a:alpha val="43137"/>
                    </a:srgbClr>
                  </a:outerShdw>
                </a:effectLst>
              </a:rPr>
              <a:t>.”</a:t>
            </a:r>
            <a:endParaRPr lang="en-US" altLang="en-US" sz="3200" b="0" kern="0" dirty="0">
              <a:solidFill>
                <a:schemeClr val="tx1"/>
              </a:solidFill>
              <a:effectLst>
                <a:outerShdw blurRad="38100" dist="38100" dir="2700000" algn="tl">
                  <a:srgbClr val="000000">
                    <a:alpha val="43137"/>
                  </a:srgbClr>
                </a:outerShdw>
              </a:effectLst>
            </a:endParaRPr>
          </a:p>
        </p:txBody>
      </p:sp>
      <p:sp>
        <p:nvSpPr>
          <p:cNvPr id="9" name="Rectangle 3">
            <a:extLst>
              <a:ext uri="{FF2B5EF4-FFF2-40B4-BE49-F238E27FC236}">
                <a16:creationId xmlns:a16="http://schemas.microsoft.com/office/drawing/2014/main" id="{1D9B0F19-B71A-4A7B-A721-CA1F1C1780F1}"/>
              </a:ext>
            </a:extLst>
          </p:cNvPr>
          <p:cNvSpPr txBox="1">
            <a:spLocks noChangeArrowheads="1"/>
          </p:cNvSpPr>
          <p:nvPr/>
        </p:nvSpPr>
        <p:spPr>
          <a:xfrm>
            <a:off x="3124200" y="228600"/>
            <a:ext cx="5943600" cy="12954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John Calvin</a:t>
            </a:r>
          </a:p>
          <a:p>
            <a:pPr marL="0" indent="0" algn="ctr" eaLnBrk="1" hangingPunct="1">
              <a:buNone/>
              <a:defRPr/>
            </a:pPr>
            <a:r>
              <a:rPr lang="en-US" sz="1600" kern="0" dirty="0">
                <a:effectLst>
                  <a:outerShdw blurRad="38100" dist="38100" dir="2700000" algn="tl">
                    <a:srgbClr val="000000">
                      <a:alpha val="43137"/>
                    </a:srgbClr>
                  </a:outerShdw>
                </a:effectLst>
              </a:rPr>
              <a:t>James Edward McGoldrick, "Introducing John Calvin: The Reformer's Preparation," Reformation and Revival 10, no. 4 (2001): 21.</a:t>
            </a:r>
          </a:p>
        </p:txBody>
      </p:sp>
      <p:pic>
        <p:nvPicPr>
          <p:cNvPr id="10" name="Picture 9">
            <a:extLst>
              <a:ext uri="{FF2B5EF4-FFF2-40B4-BE49-F238E27FC236}">
                <a16:creationId xmlns:a16="http://schemas.microsoft.com/office/drawing/2014/main" id="{D986DA3A-C51A-489B-B6AC-784148882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583" y="152400"/>
            <a:ext cx="766734" cy="1097280"/>
          </a:xfrm>
          <a:prstGeom prst="rect">
            <a:avLst/>
          </a:prstGeom>
          <a:ln>
            <a:solidFill>
              <a:schemeClr val="tx1"/>
            </a:solidFill>
          </a:ln>
        </p:spPr>
      </p:pic>
    </p:spTree>
    <p:extLst>
      <p:ext uri="{BB962C8B-B14F-4D97-AF65-F5344CB8AC3E}">
        <p14:creationId xmlns:p14="http://schemas.microsoft.com/office/powerpoint/2010/main" val="215488964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953000"/>
          </a:xfrm>
        </p:spPr>
        <p:txBody>
          <a:bodyPr/>
          <a:lstStyle/>
          <a:p>
            <a:pPr marL="0" indent="0" algn="just">
              <a:buNone/>
              <a:defRPr/>
            </a:pPr>
            <a:r>
              <a:rPr lang="en-US" sz="2800" dirty="0">
                <a:effectLst>
                  <a:outerShdw blurRad="38100" dist="38100" dir="2700000" algn="tl">
                    <a:srgbClr val="000000">
                      <a:alpha val="43137"/>
                    </a:srgbClr>
                  </a:outerShdw>
                </a:effectLst>
              </a:rPr>
              <a:t>“The Reformers inherited the doctrine of persecution from their mother Church, and practiced it as far as they had the power. They fought intolerance with intolerance. They differed favorably from their opponents in the degree and extent, but not in the principle, of intolerance. They broke down the tyranny of popery, and thus opened the way for the development of religious freedom; but they denied to others the liberty which they exercised themselves. The Protestant governments in Germany and </a:t>
            </a:r>
            <a:r>
              <a:rPr lang="en-US" sz="2800" b="1" u="sng" dirty="0">
                <a:solidFill>
                  <a:srgbClr val="FFFFCC"/>
                </a:solidFill>
                <a:effectLst>
                  <a:outerShdw blurRad="38100" dist="38100" dir="2700000" algn="tl">
                    <a:srgbClr val="000000">
                      <a:alpha val="43137"/>
                    </a:srgbClr>
                  </a:outerShdw>
                </a:effectLst>
              </a:rPr>
              <a:t>Switzerland</a:t>
            </a:r>
            <a:r>
              <a:rPr lang="en-US" sz="2800" dirty="0">
                <a:effectLst>
                  <a:outerShdw blurRad="38100" dist="38100" dir="2700000" algn="tl">
                    <a:srgbClr val="000000">
                      <a:alpha val="43137"/>
                    </a:srgbClr>
                  </a:outerShdw>
                </a:effectLst>
              </a:rPr>
              <a:t> excluded, within the limits of their jurisdiction, the Roman Catholics from all religious and civil rights, and took exclusive possession of their churches, convents, and other property. They banished, </a:t>
            </a:r>
            <a:r>
              <a:rPr lang="en-US" sz="2800" b="1" u="sng" dirty="0">
                <a:solidFill>
                  <a:srgbClr val="FFFFCC"/>
                </a:solidFill>
                <a:effectLst>
                  <a:outerShdw blurRad="38100" dist="38100" dir="2700000" algn="tl">
                    <a:srgbClr val="000000">
                      <a:alpha val="43137"/>
                    </a:srgbClr>
                  </a:outerShdw>
                </a:effectLst>
              </a:rPr>
              <a:t>imprisoned, drowned, beheaded, hanged, and burned</a:t>
            </a:r>
            <a:r>
              <a:rPr lang="en-US" sz="2800" dirty="0">
                <a:effectLst>
                  <a:outerShdw blurRad="38100" dist="38100" dir="2700000" algn="tl">
                    <a:srgbClr val="000000">
                      <a:alpha val="43137"/>
                    </a:srgbClr>
                  </a:outerShdw>
                </a:effectLst>
              </a:rPr>
              <a:t> Anabaptists, Antitrinitarians, Schwenkfeldians, and other </a:t>
            </a:r>
            <a:r>
              <a:rPr lang="en-US" sz="2800" b="1" u="sng" dirty="0">
                <a:solidFill>
                  <a:srgbClr val="FFFFCC"/>
                </a:solidFill>
                <a:effectLst>
                  <a:outerShdw blurRad="38100" dist="38100" dir="2700000" algn="tl">
                    <a:srgbClr val="000000">
                      <a:alpha val="43137"/>
                    </a:srgbClr>
                  </a:outerShdw>
                </a:effectLst>
              </a:rPr>
              <a:t>dissenters</a:t>
            </a:r>
            <a:r>
              <a:rPr lang="en-US" sz="2800"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3267075" y="228600"/>
            <a:ext cx="565785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8 , p. 700</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00816"/>
            <a:ext cx="7768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950087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164134"/>
            <a:ext cx="10972800" cy="4708981"/>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came out of Roman Catholicism which was known for its intolerance and persecution of anyone who differed from Catholic dogma, as anyone who has studied the Spanish Inquisition fully knows.  The tragedy is that John Calvin and some of the other Reformers, became shamefully intolerant of those who differed from their doctrinal position, even to the point of executing the offender!”</a:t>
            </a:r>
            <a:r>
              <a:rPr lang="en-US" sz="3000" dirty="0">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were ambitious of succeeding the tyrants whom they had dethroned. They imposed with equal rigor their creeds and confessions; they asserted the right of the magistrate to punish heretics with death. The nature of the tiger was the same...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3724277" y="218926"/>
            <a:ext cx="4743449"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Edward Gibbon</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Decline and Fall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ch.</a:t>
            </a:r>
            <a:r>
              <a:rPr lang="en-US" sz="1800" dirty="0">
                <a:latin typeface="Calibri" panose="020F0502020204030204" pitchFamily="34" charset="0"/>
                <a:cs typeface="Calibri" panose="020F0502020204030204" pitchFamily="34" charset="0"/>
              </a:rPr>
              <a:t> LIV</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
            </a:r>
          </a:p>
        </p:txBody>
      </p:sp>
      <p:sp>
        <p:nvSpPr>
          <p:cNvPr id="2" name="TextBox 1">
            <a:extLst>
              <a:ext uri="{FF2B5EF4-FFF2-40B4-BE49-F238E27FC236}">
                <a16:creationId xmlns:a16="http://schemas.microsoft.com/office/drawing/2014/main" id="{896C3ABB-E974-43C0-8A18-7F424C6BEF31}"/>
              </a:ext>
            </a:extLst>
          </p:cNvPr>
          <p:cNvSpPr txBox="1"/>
          <p:nvPr/>
        </p:nvSpPr>
        <p:spPr>
          <a:xfrm>
            <a:off x="1524000" y="6096000"/>
            <a:ext cx="99060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Initial quote by George Zeller, “Should We Go Back to the Reformation?” online: www.middletownbiblechurch.org/reformed/backto.htm, accessed 22 November 2019</a:t>
            </a:r>
          </a:p>
        </p:txBody>
      </p:sp>
    </p:spTree>
    <p:extLst>
      <p:ext uri="{BB962C8B-B14F-4D97-AF65-F5344CB8AC3E}">
        <p14:creationId xmlns:p14="http://schemas.microsoft.com/office/powerpoint/2010/main" val="72340502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65957-2598-71A1-7894-29C217B08E5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C981EDA-F667-0AB3-E7AB-80F1AFD23A68}"/>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AA574CF8-8568-3208-69CD-2A619F6069E8}"/>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611E9421-1143-83BF-6F63-10947BF45F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67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51978" y="228600"/>
            <a:ext cx="6888045" cy="904875"/>
          </a:xfrm>
        </p:spPr>
        <p:txBody>
          <a:bodyPr/>
          <a:lstStyle/>
          <a:p>
            <a:pPr marL="514350" lvl="1" indent="-514350" algn="ctr">
              <a:spcBef>
                <a:spcPts val="0"/>
              </a:spcBef>
              <a:spcAft>
                <a:spcPts val="1800"/>
              </a:spcAft>
              <a:buClr>
                <a:srgbClr val="CC66FF"/>
              </a:buClr>
              <a:buSzPct val="100000"/>
              <a:buFont typeface="+mj-lt"/>
              <a:buAutoNum type="alphaUcPeriod" startAt="4"/>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a:t>
            </a:r>
          </a:p>
        </p:txBody>
      </p:sp>
      <p:sp>
        <p:nvSpPr>
          <p:cNvPr id="3" name="Content Placeholder 2"/>
          <p:cNvSpPr>
            <a:spLocks noGrp="1"/>
          </p:cNvSpPr>
          <p:nvPr>
            <p:ph idx="1"/>
          </p:nvPr>
        </p:nvSpPr>
        <p:spPr>
          <a:xfrm>
            <a:off x="1953831" y="2057400"/>
            <a:ext cx="3684970" cy="28956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Matthew 5:44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Luke 23:34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John 13:15</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62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7E378-3EDA-AFCD-802C-8CE8D9D0D560}"/>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63EC831C-27A6-ACA6-A9F7-0EA817F9F69E}"/>
              </a:ext>
            </a:extLst>
          </p:cNvPr>
          <p:cNvSpPr>
            <a:spLocks noGrp="1"/>
          </p:cNvSpPr>
          <p:nvPr>
            <p:ph idx="1"/>
          </p:nvPr>
        </p:nvSpPr>
        <p:spPr>
          <a:xfrm>
            <a:off x="609600" y="0"/>
            <a:ext cx="10972800" cy="4343400"/>
          </a:xfrm>
        </p:spPr>
        <p:txBody>
          <a:bodyPr/>
          <a:lstStyle/>
          <a:p>
            <a:pPr marL="0" indent="0" algn="ctr" eaLnBrk="1" hangingPunct="1">
              <a:spcBef>
                <a:spcPts val="0"/>
              </a:spcBef>
              <a:spcAft>
                <a:spcPts val="900"/>
              </a:spcAft>
              <a:buNone/>
            </a:pPr>
            <a:r>
              <a:rPr lang="en-US" sz="4000" kern="1200" dirty="0">
                <a:solidFill>
                  <a:schemeClr val="tx2"/>
                </a:solidFill>
                <a:latin typeface="Calibri" panose="020F0502020204030204" pitchFamily="34" charset="0"/>
                <a:ea typeface="+mj-ea"/>
                <a:cs typeface="Calibri" panose="020F0502020204030204" pitchFamily="34" charset="0"/>
              </a:rPr>
              <a:t>Matthew 7:16-18</a:t>
            </a:r>
          </a:p>
          <a:p>
            <a:pPr marL="0" indent="0" algn="ctr" eaLnBrk="1" hangingPunct="1">
              <a:spcBef>
                <a:spcPts val="0"/>
              </a:spcBef>
              <a:spcAft>
                <a:spcPts val="900"/>
              </a:spcAft>
              <a:buNone/>
            </a:pPr>
            <a:r>
              <a:rPr lang="en-US" altLang="en-US" b="1" dirty="0">
                <a:solidFill>
                  <a:srgbClr val="FFFFCC"/>
                </a:solidFill>
                <a:latin typeface="Calibri" panose="020F0502020204030204" pitchFamily="34" charset="0"/>
              </a:rPr>
              <a:t>The Root Determines the Fruit</a:t>
            </a:r>
          </a:p>
          <a:p>
            <a:pPr marL="0" indent="0" algn="just" eaLnBrk="1" hangingPunct="1">
              <a:spcBef>
                <a:spcPts val="0"/>
              </a:spcBef>
              <a:buNone/>
              <a:defRPr/>
            </a:pPr>
            <a:r>
              <a:rPr lang="en-US" sz="3600" dirty="0">
                <a:latin typeface="Calibri" pitchFamily="34" charset="0"/>
                <a:cs typeface="Calibri" pitchFamily="34" charset="0"/>
              </a:rPr>
              <a:t>“You will know them by their fruits. Grapes are not gathered from thorn </a:t>
            </a:r>
            <a:r>
              <a:rPr lang="en-US" sz="3600" i="1" dirty="0">
                <a:latin typeface="Calibri" pitchFamily="34" charset="0"/>
                <a:cs typeface="Calibri" pitchFamily="34" charset="0"/>
              </a:rPr>
              <a:t>bushes</a:t>
            </a:r>
            <a:r>
              <a:rPr lang="en-US" sz="3600" dirty="0">
                <a:latin typeface="Calibri" pitchFamily="34" charset="0"/>
                <a:cs typeface="Calibri" pitchFamily="34" charset="0"/>
              </a:rPr>
              <a:t> nor figs from thistles, are they? So every good tree bears good fruit, but the bad tree bears bad fruit. A good tree cannot produce bad fruit, nor can a bad tree produce good fruit.”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89E54-6EC9-7E72-EFD9-9AAEBE6ECF7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49AAD1C-3F50-D1CC-1C5E-D46578EDFE6F}"/>
              </a:ext>
            </a:extLst>
          </p:cNvPr>
          <p:cNvSpPr>
            <a:spLocks noGrp="1"/>
          </p:cNvSpPr>
          <p:nvPr>
            <p:ph type="title"/>
          </p:nvPr>
        </p:nvSpPr>
        <p:spPr>
          <a:xfrm>
            <a:off x="2651978" y="228600"/>
            <a:ext cx="6888045" cy="904875"/>
          </a:xfrm>
        </p:spPr>
        <p:txBody>
          <a:bodyPr/>
          <a:lstStyle/>
          <a:p>
            <a:pPr marL="514350" lvl="1" indent="-514350" algn="ctr">
              <a:spcBef>
                <a:spcPts val="0"/>
              </a:spcBef>
              <a:spcAft>
                <a:spcPts val="1800"/>
              </a:spcAft>
              <a:buClr>
                <a:srgbClr val="CC66FF"/>
              </a:buClr>
              <a:buSzPct val="100000"/>
              <a:buFont typeface="+mj-lt"/>
              <a:buAutoNum type="alphaUcPeriod" startAt="4"/>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a:t>
            </a:r>
          </a:p>
        </p:txBody>
      </p:sp>
      <p:sp>
        <p:nvSpPr>
          <p:cNvPr id="3" name="Content Placeholder 2">
            <a:extLst>
              <a:ext uri="{FF2B5EF4-FFF2-40B4-BE49-F238E27FC236}">
                <a16:creationId xmlns:a16="http://schemas.microsoft.com/office/drawing/2014/main" id="{8DF4A591-0A99-B6D6-50E6-92D5FBA056C8}"/>
              </a:ext>
            </a:extLst>
          </p:cNvPr>
          <p:cNvSpPr>
            <a:spLocks noGrp="1"/>
          </p:cNvSpPr>
          <p:nvPr>
            <p:ph idx="1"/>
          </p:nvPr>
        </p:nvSpPr>
        <p:spPr>
          <a:xfrm>
            <a:off x="1953831" y="2057400"/>
            <a:ext cx="3684970" cy="2895600"/>
          </a:xfrm>
        </p:spPr>
        <p:txBody>
          <a:bodyPr/>
          <a:lstStyle/>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a typeface="+mn-ea"/>
                <a:cs typeface="Calibri" pitchFamily="34" charset="0"/>
              </a:rPr>
              <a:t>Matthew 5:44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Luke 23:34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John 13:15</a:t>
            </a:r>
          </a:p>
        </p:txBody>
      </p:sp>
      <p:pic>
        <p:nvPicPr>
          <p:cNvPr id="3074" name="Picture 2">
            <a:extLst>
              <a:ext uri="{FF2B5EF4-FFF2-40B4-BE49-F238E27FC236}">
                <a16:creationId xmlns:a16="http://schemas.microsoft.com/office/drawing/2014/main" id="{7491E84D-D173-2ED7-2B9B-DAAD07675AD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8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5:43-44</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1" i="0" u="none" strike="noStrike" baseline="30000" dirty="0">
                <a:effectLst/>
                <a:latin typeface="Calibri" panose="020F0502020204030204" pitchFamily="34" charset="0"/>
              </a:rPr>
              <a:t>43 </a:t>
            </a:r>
            <a:r>
              <a:rPr lang="en-US" sz="3600" b="0" i="0" u="none" strike="noStrike" dirty="0">
                <a:effectLst/>
                <a:latin typeface="Calibri" panose="020F0502020204030204" pitchFamily="34" charset="0"/>
              </a:rPr>
              <a:t>You have heard that it was said, ‘You shall love your neighbor and hate your enemy.’ </a:t>
            </a:r>
            <a:r>
              <a:rPr lang="en-US" sz="3600" b="1" i="0" u="none" strike="noStrike" baseline="30000" dirty="0">
                <a:effectLst/>
                <a:latin typeface="Calibri" panose="020F0502020204030204" pitchFamily="34" charset="0"/>
              </a:rPr>
              <a:t>44 </a:t>
            </a:r>
            <a:r>
              <a:rPr lang="en-US" sz="3600" b="0" i="0" u="none" strike="noStrike" dirty="0">
                <a:effectLst/>
                <a:latin typeface="Calibri" panose="020F0502020204030204" pitchFamily="34" charset="0"/>
              </a:rPr>
              <a:t>But I say to you, love your enemies and pray for those who persecute you</a:t>
            </a:r>
            <a:r>
              <a:rPr lang="en-US" altLang="en-US" sz="3600" kern="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982818" y="2895600"/>
            <a:ext cx="2226365" cy="1828800"/>
          </a:xfrm>
          <a:prstGeom prst="rect">
            <a:avLst/>
          </a:prstGeom>
          <a:ln w="38100">
            <a:solidFill>
              <a:schemeClr val="tx1"/>
            </a:solidFill>
          </a:ln>
        </p:spPr>
      </p:pic>
    </p:spTree>
    <p:extLst>
      <p:ext uri="{BB962C8B-B14F-4D97-AF65-F5344CB8AC3E}">
        <p14:creationId xmlns:p14="http://schemas.microsoft.com/office/powerpoint/2010/main" val="233601204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0C0E-3E6C-7F39-DAC1-F14A0896D242}"/>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AB74E9A-4C9B-7073-6D05-A2DA42687651}"/>
              </a:ext>
            </a:extLst>
          </p:cNvPr>
          <p:cNvSpPr>
            <a:spLocks noGrp="1"/>
          </p:cNvSpPr>
          <p:nvPr>
            <p:ph type="title"/>
          </p:nvPr>
        </p:nvSpPr>
        <p:spPr>
          <a:xfrm>
            <a:off x="2651978" y="228600"/>
            <a:ext cx="6888045" cy="904875"/>
          </a:xfrm>
        </p:spPr>
        <p:txBody>
          <a:bodyPr/>
          <a:lstStyle/>
          <a:p>
            <a:pPr marL="514350" lvl="1" indent="-514350" algn="ctr">
              <a:spcBef>
                <a:spcPts val="0"/>
              </a:spcBef>
              <a:spcAft>
                <a:spcPts val="1800"/>
              </a:spcAft>
              <a:buClr>
                <a:srgbClr val="CC66FF"/>
              </a:buClr>
              <a:buSzPct val="100000"/>
              <a:buFont typeface="+mj-lt"/>
              <a:buAutoNum type="alphaUcPeriod" startAt="4"/>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a:t>
            </a:r>
          </a:p>
        </p:txBody>
      </p:sp>
      <p:sp>
        <p:nvSpPr>
          <p:cNvPr id="3" name="Content Placeholder 2">
            <a:extLst>
              <a:ext uri="{FF2B5EF4-FFF2-40B4-BE49-F238E27FC236}">
                <a16:creationId xmlns:a16="http://schemas.microsoft.com/office/drawing/2014/main" id="{27D6450D-671D-D3B6-73A2-02183E4C06A1}"/>
              </a:ext>
            </a:extLst>
          </p:cNvPr>
          <p:cNvSpPr>
            <a:spLocks noGrp="1"/>
          </p:cNvSpPr>
          <p:nvPr>
            <p:ph idx="1"/>
          </p:nvPr>
        </p:nvSpPr>
        <p:spPr>
          <a:xfrm>
            <a:off x="1953831" y="2057400"/>
            <a:ext cx="3684970" cy="28956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Matthew 5:44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Luke 23:34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John 13:15</a:t>
            </a:r>
          </a:p>
        </p:txBody>
      </p:sp>
      <p:pic>
        <p:nvPicPr>
          <p:cNvPr id="3074" name="Picture 2">
            <a:extLst>
              <a:ext uri="{FF2B5EF4-FFF2-40B4-BE49-F238E27FC236}">
                <a16:creationId xmlns:a16="http://schemas.microsoft.com/office/drawing/2014/main" id="{AA7A9A6D-E7D4-5DA6-4F3A-4851C561EE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8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371600"/>
            <a:ext cx="10972800" cy="3581400"/>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“Perhaps Calvin thought he was God’s instrument to force Irresistible Grace (a key doctrine in Calvinism) upon the citizens of Geneva, Switzerland—even upon those who proved their unworthiness by resisting to the death. He unquestionably did his best to be irresistible in imposing ‘righteousness,’ but what he imposed and the manner in which he imposed it was far from grace and the teachings and example of Christ.”</a:t>
            </a:r>
          </a:p>
        </p:txBody>
      </p:sp>
      <p:sp>
        <p:nvSpPr>
          <p:cNvPr id="6" name="Rectangle 2"/>
          <p:cNvSpPr>
            <a:spLocks noChangeArrowheads="1"/>
          </p:cNvSpPr>
          <p:nvPr/>
        </p:nvSpPr>
        <p:spPr bwMode="auto">
          <a:xfrm>
            <a:off x="2625013" y="228601"/>
            <a:ext cx="6941975" cy="914400"/>
          </a:xfrm>
          <a:prstGeom prst="rect">
            <a:avLst/>
          </a:prstGeom>
          <a:noFill/>
          <a:ln w="9525">
            <a:noFill/>
            <a:miter lim="800000"/>
            <a:headEnd/>
            <a:tailEnd/>
          </a:ln>
          <a:effectLst/>
        </p:spPr>
        <p:txBody>
          <a:bodyPr anchor="ctr"/>
          <a:lstStyle/>
          <a:p>
            <a:pPr algn="ctr">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Hunt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381000" y="6400800"/>
            <a:ext cx="114300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Dave Hunt, </a:t>
            </a:r>
            <a:r>
              <a:rPr lang="en-US" sz="1600" i="1" dirty="0">
                <a:latin typeface="Calibri" panose="020F0502020204030204" pitchFamily="34" charset="0"/>
                <a:cs typeface="Calibri" panose="020F0502020204030204" pitchFamily="34" charset="0"/>
              </a:rPr>
              <a:t>What Love Is This? Calvinism's Misrepresentation of God</a:t>
            </a:r>
            <a:r>
              <a:rPr lang="en-US" sz="1600" dirty="0">
                <a:latin typeface="Calibri" panose="020F0502020204030204" pitchFamily="34" charset="0"/>
                <a:cs typeface="Calibri" panose="020F0502020204030204" pitchFamily="34" charset="0"/>
              </a:rPr>
              <a:t>, 4th ed. (Bend, OR: Berean Call, 2013), 72.</a:t>
            </a:r>
          </a:p>
        </p:txBody>
      </p:sp>
    </p:spTree>
    <p:extLst>
      <p:ext uri="{BB962C8B-B14F-4D97-AF65-F5344CB8AC3E}">
        <p14:creationId xmlns:p14="http://schemas.microsoft.com/office/powerpoint/2010/main" val="2425055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C424-F33A-AD84-24FB-A7FAA1F60E1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20E9E1C-2AE0-2CDA-5976-1D8FCB61D468}"/>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5310C13-4E5E-39F9-F4CF-35C3A871C296}"/>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AF58719B-1AEB-DED1-D0D6-D9FF65F84F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28600"/>
            <a:ext cx="10972800" cy="914400"/>
          </a:xfrm>
        </p:spPr>
        <p:txBody>
          <a:bodyPr/>
          <a:lstStyle/>
          <a:p>
            <a:pPr marL="514350" lvl="1" indent="-514350" algn="ctr">
              <a:spcBef>
                <a:spcPts val="0"/>
              </a:spcBef>
              <a:spcAft>
                <a:spcPts val="1800"/>
              </a:spcAft>
              <a:buClr>
                <a:srgbClr val="CC66FF"/>
              </a:buClr>
              <a:buSzPct val="100000"/>
              <a:buFont typeface="+mj-lt"/>
              <a:buAutoNum type="alphaUcPeriod" startAt="5"/>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Christ’s Followers</a:t>
            </a:r>
          </a:p>
        </p:txBody>
      </p:sp>
      <p:sp>
        <p:nvSpPr>
          <p:cNvPr id="3" name="Content Placeholder 2"/>
          <p:cNvSpPr>
            <a:spLocks noGrp="1"/>
          </p:cNvSpPr>
          <p:nvPr>
            <p:ph idx="1"/>
          </p:nvPr>
        </p:nvSpPr>
        <p:spPr>
          <a:xfrm>
            <a:off x="1953831" y="2057400"/>
            <a:ext cx="4599369"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Acts 7:60</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Galatians 5:22</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1 Corinthians 11:1</a:t>
            </a:r>
          </a:p>
        </p:txBody>
      </p:sp>
      <p:pic>
        <p:nvPicPr>
          <p:cNvPr id="5" name="Picture 2">
            <a:extLst>
              <a:ext uri="{FF2B5EF4-FFF2-40B4-BE49-F238E27FC236}">
                <a16:creationId xmlns:a16="http://schemas.microsoft.com/office/drawing/2014/main" id="{C2DEA80A-D819-4F38-8126-24A2183985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40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7B794-C8A6-4A2C-51B6-989427F925B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E43CF4B-7CAD-3E5B-013E-988BF59BA3A7}"/>
              </a:ext>
            </a:extLst>
          </p:cNvPr>
          <p:cNvSpPr>
            <a:spLocks noGrp="1"/>
          </p:cNvSpPr>
          <p:nvPr>
            <p:ph type="title"/>
          </p:nvPr>
        </p:nvSpPr>
        <p:spPr>
          <a:xfrm>
            <a:off x="609600" y="228600"/>
            <a:ext cx="10972800" cy="914400"/>
          </a:xfrm>
        </p:spPr>
        <p:txBody>
          <a:bodyPr/>
          <a:lstStyle/>
          <a:p>
            <a:pPr marL="514350" lvl="1" indent="-514350" algn="ctr">
              <a:spcBef>
                <a:spcPts val="0"/>
              </a:spcBef>
              <a:spcAft>
                <a:spcPts val="1800"/>
              </a:spcAft>
              <a:buClr>
                <a:srgbClr val="CC66FF"/>
              </a:buClr>
              <a:buSzPct val="100000"/>
              <a:buFont typeface="+mj-lt"/>
              <a:buAutoNum type="alphaUcPeriod" startAt="5"/>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Christ’s Followers</a:t>
            </a:r>
          </a:p>
        </p:txBody>
      </p:sp>
      <p:sp>
        <p:nvSpPr>
          <p:cNvPr id="3" name="Content Placeholder 2">
            <a:extLst>
              <a:ext uri="{FF2B5EF4-FFF2-40B4-BE49-F238E27FC236}">
                <a16:creationId xmlns:a16="http://schemas.microsoft.com/office/drawing/2014/main" id="{07F40469-61D0-1435-60CC-5E6B48B6C922}"/>
              </a:ext>
            </a:extLst>
          </p:cNvPr>
          <p:cNvSpPr>
            <a:spLocks noGrp="1"/>
          </p:cNvSpPr>
          <p:nvPr>
            <p:ph idx="1"/>
          </p:nvPr>
        </p:nvSpPr>
        <p:spPr>
          <a:xfrm>
            <a:off x="1953831" y="2057400"/>
            <a:ext cx="4599369" cy="2971800"/>
          </a:xfrm>
        </p:spPr>
        <p:txBody>
          <a:bodyPr/>
          <a:lstStyle/>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a typeface="+mn-ea"/>
                <a:cs typeface="Calibri" pitchFamily="34" charset="0"/>
              </a:rPr>
              <a:t>Acts 7:60</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Galatians 5:22</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1 Corinthians 11:1</a:t>
            </a:r>
          </a:p>
        </p:txBody>
      </p:sp>
      <p:pic>
        <p:nvPicPr>
          <p:cNvPr id="5" name="Picture 2">
            <a:extLst>
              <a:ext uri="{FF2B5EF4-FFF2-40B4-BE49-F238E27FC236}">
                <a16:creationId xmlns:a16="http://schemas.microsoft.com/office/drawing/2014/main" id="{19A2386C-9443-82D5-82A9-7857D4D02D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6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7:60</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rPr>
              <a:t>Then falling on his knees, he cried out with a loud voice, “Lord, do not hold this sin against them!” Having said this, he fell asleep</a:t>
            </a:r>
            <a:r>
              <a:rPr lang="en-US" altLang="en-US" sz="3600" kern="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982818" y="2895600"/>
            <a:ext cx="2226365" cy="1828800"/>
          </a:xfrm>
          <a:prstGeom prst="rect">
            <a:avLst/>
          </a:prstGeom>
          <a:ln w="38100">
            <a:solidFill>
              <a:schemeClr val="tx1"/>
            </a:solidFill>
          </a:ln>
        </p:spPr>
      </p:pic>
    </p:spTree>
    <p:extLst>
      <p:ext uri="{BB962C8B-B14F-4D97-AF65-F5344CB8AC3E}">
        <p14:creationId xmlns:p14="http://schemas.microsoft.com/office/powerpoint/2010/main" val="428849293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F16F1-E388-2C94-F028-8AEF3F93837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E408254-09D4-EEC3-4DE6-735119FD1CBE}"/>
              </a:ext>
            </a:extLst>
          </p:cNvPr>
          <p:cNvSpPr>
            <a:spLocks noGrp="1"/>
          </p:cNvSpPr>
          <p:nvPr>
            <p:ph type="title"/>
          </p:nvPr>
        </p:nvSpPr>
        <p:spPr>
          <a:xfrm>
            <a:off x="609600" y="228600"/>
            <a:ext cx="10972800" cy="914400"/>
          </a:xfrm>
        </p:spPr>
        <p:txBody>
          <a:bodyPr/>
          <a:lstStyle/>
          <a:p>
            <a:pPr marL="514350" lvl="1" indent="-514350" algn="ctr">
              <a:spcBef>
                <a:spcPts val="0"/>
              </a:spcBef>
              <a:spcAft>
                <a:spcPts val="1800"/>
              </a:spcAft>
              <a:buClr>
                <a:srgbClr val="CC66FF"/>
              </a:buClr>
              <a:buSzPct val="100000"/>
              <a:buFont typeface="+mj-lt"/>
              <a:buAutoNum type="alphaUcPeriod" startAt="5"/>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Christ’s Followers</a:t>
            </a:r>
          </a:p>
        </p:txBody>
      </p:sp>
      <p:sp>
        <p:nvSpPr>
          <p:cNvPr id="3" name="Content Placeholder 2">
            <a:extLst>
              <a:ext uri="{FF2B5EF4-FFF2-40B4-BE49-F238E27FC236}">
                <a16:creationId xmlns:a16="http://schemas.microsoft.com/office/drawing/2014/main" id="{4E710D99-9BA5-1F23-85E4-CF78DA713C98}"/>
              </a:ext>
            </a:extLst>
          </p:cNvPr>
          <p:cNvSpPr>
            <a:spLocks noGrp="1"/>
          </p:cNvSpPr>
          <p:nvPr>
            <p:ph idx="1"/>
          </p:nvPr>
        </p:nvSpPr>
        <p:spPr>
          <a:xfrm>
            <a:off x="1953831" y="2057400"/>
            <a:ext cx="4599369"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Acts 7:60</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Galatians 5:22</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1 Corinthians 11:1</a:t>
            </a:r>
          </a:p>
        </p:txBody>
      </p:sp>
      <p:pic>
        <p:nvPicPr>
          <p:cNvPr id="5" name="Picture 2">
            <a:extLst>
              <a:ext uri="{FF2B5EF4-FFF2-40B4-BE49-F238E27FC236}">
                <a16:creationId xmlns:a16="http://schemas.microsoft.com/office/drawing/2014/main" id="{813EFCB5-13C3-9F1A-915F-A72A14D5CEF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3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A5BDA-ED4C-2D7E-09CD-25F35216370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8BA57C64-77DF-D147-7E6F-BE227CEE6AC7}"/>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CDCFF7A5-89B5-83AA-D849-EF9D971249DA}"/>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A23F57D4-FA81-08CB-77E0-801A75C21D1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08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49F2-6886-5377-FA65-E6FC9EDBA72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F3C93AB-572C-F264-962A-69DCAC6ED151}"/>
              </a:ext>
            </a:extLst>
          </p:cNvPr>
          <p:cNvSpPr>
            <a:spLocks noGrp="1"/>
          </p:cNvSpPr>
          <p:nvPr>
            <p:ph type="title"/>
          </p:nvPr>
        </p:nvSpPr>
        <p:spPr>
          <a:xfrm>
            <a:off x="3248025" y="228600"/>
            <a:ext cx="5695950" cy="914400"/>
          </a:xfrm>
        </p:spPr>
        <p:txBody>
          <a:bodyPr/>
          <a:lstStyle/>
          <a:p>
            <a:pPr marL="971550" lvl="1" indent="-514350">
              <a:spcBef>
                <a:spcPts val="600"/>
              </a:spcBef>
              <a:spcAft>
                <a:spcPts val="2400"/>
              </a:spcAft>
              <a:buClr>
                <a:srgbClr val="00CC00"/>
              </a:buClr>
              <a:buSzPct val="100000"/>
              <a:buFont typeface="+mj-lt"/>
              <a:buAutoNum type="arabicPeriod" startAt="2"/>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Who Was Augustine?</a:t>
            </a:r>
          </a:p>
        </p:txBody>
      </p:sp>
      <p:sp>
        <p:nvSpPr>
          <p:cNvPr id="3" name="Content Placeholder 2">
            <a:extLst>
              <a:ext uri="{FF2B5EF4-FFF2-40B4-BE49-F238E27FC236}">
                <a16:creationId xmlns:a16="http://schemas.microsoft.com/office/drawing/2014/main" id="{8A7D707D-16E0-93AB-7704-134D90830C81}"/>
              </a:ext>
            </a:extLst>
          </p:cNvPr>
          <p:cNvSpPr>
            <a:spLocks noGrp="1"/>
          </p:cNvSpPr>
          <p:nvPr>
            <p:ph idx="1"/>
          </p:nvPr>
        </p:nvSpPr>
        <p:spPr>
          <a:xfrm>
            <a:off x="1524000" y="1066800"/>
            <a:ext cx="9144000" cy="5486400"/>
          </a:xfrm>
        </p:spPr>
        <p:txBody>
          <a:bodyPr/>
          <a:lstStyle/>
          <a:p>
            <a:pPr marL="514350" lvl="3" indent="-514350" eaLnBrk="1" hangingPunct="1">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rPr>
              <a:t>A.D. 343‒430</a:t>
            </a:r>
          </a:p>
          <a:p>
            <a:pPr marL="514350" lvl="3" indent="-514350" eaLnBrk="1" hangingPunct="1">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rPr>
              <a:t>Father of Determinism</a:t>
            </a:r>
          </a:p>
          <a:p>
            <a:pPr marL="514350" lvl="3" indent="-514350" eaLnBrk="1" hangingPunct="1">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rPr>
              <a:t>Father of Amillennialism</a:t>
            </a:r>
          </a:p>
          <a:p>
            <a:pPr marL="514350" lvl="3" indent="-514350" eaLnBrk="1" hangingPunct="1">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rPr>
              <a:t>Father of the Inquisition</a:t>
            </a:r>
          </a:p>
          <a:p>
            <a:pPr marL="514350" lvl="3" indent="-514350" eaLnBrk="1" hangingPunct="1">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rPr>
              <a:t>Limited Facility with Scripture’s Original Languages</a:t>
            </a:r>
          </a:p>
          <a:p>
            <a:pPr marL="514350" lvl="3" indent="-514350" eaLnBrk="1" hangingPunct="1">
              <a:spcBef>
                <a:spcPts val="0"/>
              </a:spcBef>
              <a:spcAft>
                <a:spcPts val="1200"/>
              </a:spcAft>
              <a:buClr>
                <a:srgbClr val="FFC000"/>
              </a:buClr>
              <a:buFont typeface="+mj-lt"/>
              <a:buAutoNum type="alphaLcParenR"/>
              <a:defRPr/>
            </a:pPr>
            <a:r>
              <a:rPr lang="en-US" sz="2800" dirty="0">
                <a:ea typeface="+mn-ea"/>
                <a:cs typeface="Calibri" pitchFamily="34" charset="0"/>
              </a:rPr>
              <a:t>Embraced Roman Catholic Doctrines:</a:t>
            </a:r>
          </a:p>
          <a:p>
            <a:pPr marL="1257300" lvl="1" indent="-571500">
              <a:spcBef>
                <a:spcPts val="0"/>
              </a:spcBef>
              <a:spcAft>
                <a:spcPts val="600"/>
              </a:spcAft>
              <a:buClr>
                <a:schemeClr val="tx2"/>
              </a:buClr>
              <a:buSzPct val="100000"/>
              <a:buFont typeface="+mj-lt"/>
              <a:buAutoNum type="arabicParenR"/>
              <a:defRPr/>
            </a:pPr>
            <a:r>
              <a:rPr lang="en-US" sz="2800" dirty="0">
                <a:cs typeface="Calibri" pitchFamily="34" charset="0"/>
              </a:rPr>
              <a:t>Infant Baptism</a:t>
            </a:r>
          </a:p>
          <a:p>
            <a:pPr marL="1257300" lvl="1" indent="-571500">
              <a:spcBef>
                <a:spcPts val="0"/>
              </a:spcBef>
              <a:spcAft>
                <a:spcPts val="600"/>
              </a:spcAft>
              <a:buClr>
                <a:schemeClr val="tx2"/>
              </a:buClr>
              <a:buSzPct val="100000"/>
              <a:buFont typeface="+mj-lt"/>
              <a:buAutoNum type="arabicParenR"/>
              <a:defRPr/>
            </a:pPr>
            <a:r>
              <a:rPr lang="en-US" sz="2800" dirty="0">
                <a:cs typeface="Calibri" pitchFamily="34" charset="0"/>
              </a:rPr>
              <a:t>Mary’s Sinlessness</a:t>
            </a:r>
          </a:p>
          <a:p>
            <a:pPr marL="1257300" lvl="1" indent="-571500">
              <a:spcBef>
                <a:spcPts val="0"/>
              </a:spcBef>
              <a:spcAft>
                <a:spcPts val="600"/>
              </a:spcAft>
              <a:buClr>
                <a:schemeClr val="tx2"/>
              </a:buClr>
              <a:buSzPct val="100000"/>
              <a:buFont typeface="+mj-lt"/>
              <a:buAutoNum type="arabicParenR"/>
              <a:defRPr/>
            </a:pPr>
            <a:r>
              <a:rPr lang="en-US" sz="2800" dirty="0">
                <a:cs typeface="Calibri" pitchFamily="34" charset="0"/>
              </a:rPr>
              <a:t>Purgatory</a:t>
            </a:r>
          </a:p>
          <a:p>
            <a:pPr marL="1257300" lvl="1" indent="-571500">
              <a:spcBef>
                <a:spcPts val="0"/>
              </a:spcBef>
              <a:spcAft>
                <a:spcPts val="600"/>
              </a:spcAft>
              <a:buClr>
                <a:schemeClr val="tx2"/>
              </a:buClr>
              <a:buSzPct val="100000"/>
              <a:buFont typeface="+mj-lt"/>
              <a:buAutoNum type="arabicParenR"/>
              <a:defRPr/>
            </a:pPr>
            <a:r>
              <a:rPr lang="en-US" sz="2800" dirty="0">
                <a:ea typeface="+mn-ea"/>
                <a:cs typeface="Calibri" pitchFamily="34" charset="0"/>
              </a:rPr>
              <a:t>The Roman Catholic Church as the Only True Church</a:t>
            </a:r>
          </a:p>
        </p:txBody>
      </p:sp>
      <p:pic>
        <p:nvPicPr>
          <p:cNvPr id="5" name="Picture 2">
            <a:extLst>
              <a:ext uri="{FF2B5EF4-FFF2-40B4-BE49-F238E27FC236}">
                <a16:creationId xmlns:a16="http://schemas.microsoft.com/office/drawing/2014/main" id="{269C61C7-637A-2355-982E-F9AED211B9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5066" y="228601"/>
            <a:ext cx="121733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565583" y="2628900"/>
            <a:ext cx="11016817" cy="1600200"/>
          </a:xfrm>
        </p:spPr>
        <p:txBody>
          <a:bodyPr anchor="t"/>
          <a:lstStyle/>
          <a:p>
            <a:pPr algn="just"/>
            <a:r>
              <a:rPr lang="en-US" sz="3600" dirty="0">
                <a:solidFill>
                  <a:schemeClr val="tx1"/>
                </a:solidFill>
                <a:effectLst>
                  <a:outerShdw blurRad="38100" dist="38100" dir="2700000" algn="tl">
                    <a:srgbClr val="000000">
                      <a:alpha val="43137"/>
                    </a:srgbClr>
                  </a:outerShdw>
                </a:effectLst>
              </a:rPr>
              <a:t>Calvin said of God, “for, (as he hates sin) he can only love those whom he justifies [i.e., the elect].”</a:t>
            </a:r>
            <a:endParaRPr lang="en-US" altLang="en-US" sz="36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943100" y="228600"/>
            <a:ext cx="8305800" cy="1295400"/>
          </a:xfrm>
        </p:spPr>
        <p:txBody>
          <a:bodyPr/>
          <a:lstStyle/>
          <a:p>
            <a:pPr marL="0" indent="0" algn="ctr" eaLnBrk="1" hangingPunct="1">
              <a:spcBef>
                <a:spcPts val="0"/>
              </a:spcBef>
              <a:spcAft>
                <a:spcPts val="600"/>
              </a:spcAft>
              <a:buNone/>
              <a:defRPr/>
            </a:pPr>
            <a:r>
              <a:rPr lang="en-US" sz="40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dirty="0">
                <a:effectLst>
                  <a:outerShdw blurRad="38100" dist="38100" dir="2700000" algn="tl">
                    <a:srgbClr val="000000">
                      <a:alpha val="43137"/>
                    </a:srgbClr>
                  </a:outerShdw>
                </a:effectLst>
              </a:rPr>
              <a:t>John Calvin, </a:t>
            </a:r>
            <a:r>
              <a:rPr lang="en-US" sz="1600" i="1" dirty="0">
                <a:effectLst>
                  <a:outerShdw blurRad="38100" dist="38100" dir="2700000" algn="tl">
                    <a:srgbClr val="000000">
                      <a:alpha val="43137"/>
                    </a:srgbClr>
                  </a:outerShdw>
                </a:effectLst>
              </a:rPr>
              <a:t>Institutes of the Christian Religion</a:t>
            </a:r>
            <a:r>
              <a:rPr lang="en-US" sz="1600" dirty="0">
                <a:effectLst>
                  <a:outerShdw blurRad="38100" dist="38100" dir="2700000" algn="tl">
                    <a:srgbClr val="000000">
                      <a:alpha val="43137"/>
                    </a:srgbClr>
                  </a:outerShdw>
                </a:effectLst>
              </a:rPr>
              <a:t>, Vol. 3, Chapter xi, section 11.</a:t>
            </a:r>
            <a:br>
              <a:rPr lang="en-US" sz="1600" dirty="0">
                <a:effectLst>
                  <a:outerShdw blurRad="38100" dist="38100" dir="2700000" algn="tl">
                    <a:srgbClr val="000000">
                      <a:alpha val="43137"/>
                    </a:srgbClr>
                  </a:outerShdw>
                </a:effectLst>
              </a:rPr>
            </a:br>
            <a:endParaRPr lang="en-US" sz="1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C2581AF-49A8-4E33-A1F3-4845168BE1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583" y="152400"/>
            <a:ext cx="766734" cy="1097280"/>
          </a:xfrm>
          <a:prstGeom prst="rect">
            <a:avLst/>
          </a:prstGeom>
          <a:ln>
            <a:solidFill>
              <a:schemeClr val="tx1"/>
            </a:solidFill>
          </a:ln>
        </p:spPr>
      </p:pic>
    </p:spTree>
    <p:extLst>
      <p:ext uri="{BB962C8B-B14F-4D97-AF65-F5344CB8AC3E}">
        <p14:creationId xmlns:p14="http://schemas.microsoft.com/office/powerpoint/2010/main" val="241797189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God so loved the world</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that He gave His only begotten Son, that whoever believes in Him shall not perish, but have eternal life</a:t>
            </a:r>
            <a:r>
              <a:rPr lang="en-US" altLang="en-US" sz="3600" kern="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982818" y="2895600"/>
            <a:ext cx="2226365" cy="1828800"/>
          </a:xfrm>
          <a:prstGeom prst="rect">
            <a:avLst/>
          </a:prstGeom>
          <a:ln w="38100">
            <a:solidFill>
              <a:schemeClr val="tx1"/>
            </a:solidFill>
          </a:ln>
        </p:spPr>
      </p:pic>
    </p:spTree>
    <p:extLst>
      <p:ext uri="{BB962C8B-B14F-4D97-AF65-F5344CB8AC3E}">
        <p14:creationId xmlns:p14="http://schemas.microsoft.com/office/powerpoint/2010/main" val="21655251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marL="742950" lvl="1" indent="-742950" algn="ctr">
              <a:spcBef>
                <a:spcPts val="0"/>
              </a:spcBef>
              <a:spcAft>
                <a:spcPts val="1800"/>
              </a:spcAft>
              <a:buClr>
                <a:srgbClr val="CC66FF"/>
              </a:buClr>
              <a:buSzPct val="100000"/>
              <a:buFont typeface="+mj-lt"/>
              <a:buAutoNum type="alphaUcPeriod" startAt="6"/>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Lack of Love Implications</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143000"/>
            <a:ext cx="10972800" cy="5105400"/>
          </a:xfrm>
        </p:spPr>
        <p:txBody>
          <a:bodyPr/>
          <a:lstStyle/>
          <a:p>
            <a:pPr marL="0" indent="0" algn="just">
              <a:buNone/>
            </a:pPr>
            <a:r>
              <a:rPr lang="en-US" sz="2600" dirty="0">
                <a:effectLst/>
              </a:rPr>
              <a:t>“The primary teaching in Calvinism is the teaching on ‘election’ in that the majority of people God created, He did not elect to save nor did He love them. In fact, He hated them from before they were even born. Under the Calvinist view of election, wherein God does not love every human being or desires that each one come to faith and be saved, it makes sense that John Calvin did not have God’s love toward those he saw as his unsaved fellow man. After all, if God does not even love them, why should he? It is this reasoning that would have made it easy for Calvin to justify the torture and murder of people whom he believed, in his own estimation, to be heretics. But the Bible says that God is love. And He is righteous, true, faithful, and just. Such are fruits of the Spirit as described in Galatians 5:22, and love is the first one mentioned. It is hard not to believe that John Calvin was under the influence of some other spirit than the Holy Spirit.” </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6400800"/>
            <a:ext cx="109728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Bob Kirkland, </a:t>
            </a:r>
            <a:r>
              <a:rPr lang="en-US" sz="1400" i="1" dirty="0">
                <a:latin typeface="Calibri" panose="020F0502020204030204" pitchFamily="34" charset="0"/>
                <a:cs typeface="Calibri" panose="020F0502020204030204" pitchFamily="34" charset="0"/>
              </a:rPr>
              <a:t>Calvinism: None Dare Call It Heresy; Spotlight on the Life and Teachings of John Calvin</a:t>
            </a:r>
            <a:r>
              <a:rPr lang="en-US" sz="1400" dirty="0">
                <a:latin typeface="Calibri" panose="020F0502020204030204" pitchFamily="34" charset="0"/>
                <a:cs typeface="Calibri" panose="020F0502020204030204" pitchFamily="34" charset="0"/>
              </a:rPr>
              <a:t> (Eureka, MT: Lighthouse Trails, 2018), 23-24.</a:t>
            </a:r>
          </a:p>
        </p:txBody>
      </p:sp>
    </p:spTree>
    <p:extLst>
      <p:ext uri="{BB962C8B-B14F-4D97-AF65-F5344CB8AC3E}">
        <p14:creationId xmlns:p14="http://schemas.microsoft.com/office/powerpoint/2010/main" val="190492827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7B7AF-536F-B001-BE89-A9D2C7E1ACF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4428BF41-41B9-E34D-69B6-8EAF5AB2F9DB}"/>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88ED76F5-1156-0F7C-E7F0-EB98B80A68F7}"/>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DA6FD507-7F5E-6620-1EEE-CC95D8A00D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9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marL="742950" lvl="1" indent="-742950" algn="ctr">
              <a:spcBef>
                <a:spcPts val="0"/>
              </a:spcBef>
              <a:spcAft>
                <a:spcPts val="1800"/>
              </a:spcAft>
              <a:buClr>
                <a:srgbClr val="CC66FF"/>
              </a:buClr>
              <a:buSzPct val="100000"/>
              <a:buFont typeface="+mj-lt"/>
              <a:buAutoNum type="alphaUcPeriod" startAt="7"/>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Lack of Love in Calvin’s Writings</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1524000" y="2400300"/>
            <a:ext cx="9144000" cy="2057400"/>
          </a:xfrm>
        </p:spPr>
        <p:txBody>
          <a:bodyPr/>
          <a:lstStyle/>
          <a:p>
            <a:pPr marL="0" indent="0" algn="just">
              <a:spcBef>
                <a:spcPts val="0"/>
              </a:spcBef>
              <a:buNone/>
            </a:pPr>
            <a:r>
              <a:rPr lang="en-US" sz="3600" dirty="0">
                <a:effectLst>
                  <a:outerShdw blurRad="38100" dist="38100" dir="2700000" algn="tl">
                    <a:srgbClr val="000000">
                      <a:alpha val="43137"/>
                    </a:srgbClr>
                  </a:outerShdw>
                </a:effectLst>
              </a:rPr>
              <a:t>“You will have to look long and hard to find anything in Calvin’s writings about love. It is certainly not obvious in his manner of life.” </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6400800"/>
            <a:ext cx="109728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Bob Kirkland,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Calvinism: None Dare Call It Heresy; Spotlight on the Life and Teachings of John Calvin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(Eureka, MT: Lighthouse Trails, 2018), 24.</a:t>
            </a:r>
          </a:p>
        </p:txBody>
      </p:sp>
    </p:spTree>
    <p:extLst>
      <p:ext uri="{BB962C8B-B14F-4D97-AF65-F5344CB8AC3E}">
        <p14:creationId xmlns:p14="http://schemas.microsoft.com/office/powerpoint/2010/main" val="126177208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1524000" y="0"/>
            <a:ext cx="91440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None/>
              <a:defRPr/>
            </a:pPr>
            <a:r>
              <a:rPr lang="en-US" sz="4000" dirty="0">
                <a:solidFill>
                  <a:schemeClr val="tx2"/>
                </a:solidFill>
                <a:ea typeface="+mj-ea"/>
                <a:cs typeface="Calibri" panose="020F0502020204030204" pitchFamily="34" charset="0"/>
              </a:rPr>
              <a:t>1 John 4:8</a:t>
            </a:r>
          </a:p>
          <a:p>
            <a:pPr mar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dirty="0">
                <a:effectLst/>
              </a:rPr>
              <a:t>The one who does not love does not know God, for </a:t>
            </a:r>
            <a:r>
              <a:rPr lang="en-US" sz="3600" b="1" u="sng" dirty="0">
                <a:solidFill>
                  <a:srgbClr val="FFFFCC"/>
                </a:solidFill>
                <a:effectLst/>
              </a:rPr>
              <a:t>God is love</a:t>
            </a:r>
            <a:r>
              <a:rPr lang="en-US" sz="3600" cap="small" dirty="0">
                <a:effectLst/>
              </a:rPr>
              <a:t>.”</a:t>
            </a:r>
          </a:p>
        </p:txBody>
      </p:sp>
      <p:pic>
        <p:nvPicPr>
          <p:cNvPr id="2" name="Picture 1">
            <a:extLst>
              <a:ext uri="{FF2B5EF4-FFF2-40B4-BE49-F238E27FC236}">
                <a16:creationId xmlns:a16="http://schemas.microsoft.com/office/drawing/2014/main" id="{EB6683DB-B810-436D-805C-27F436203D7A}"/>
              </a:ext>
            </a:extLst>
          </p:cNvPr>
          <p:cNvPicPr>
            <a:picLocks noChangeAspect="1"/>
          </p:cNvPicPr>
          <p:nvPr/>
        </p:nvPicPr>
        <p:blipFill>
          <a:blip r:embed="rId3"/>
          <a:stretch>
            <a:fillRect/>
          </a:stretch>
        </p:blipFill>
        <p:spPr>
          <a:xfrm>
            <a:off x="4426903" y="1981200"/>
            <a:ext cx="3338195" cy="3200400"/>
          </a:xfrm>
          <a:prstGeom prst="rect">
            <a:avLst/>
          </a:prstGeom>
        </p:spPr>
      </p:pic>
    </p:spTree>
    <p:extLst>
      <p:ext uri="{BB962C8B-B14F-4D97-AF65-F5344CB8AC3E}">
        <p14:creationId xmlns:p14="http://schemas.microsoft.com/office/powerpoint/2010/main" val="219028213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None/>
              <a:defRPr/>
            </a:pPr>
            <a:r>
              <a:rPr lang="en-US" sz="4000" dirty="0">
                <a:solidFill>
                  <a:schemeClr val="tx2"/>
                </a:solidFill>
                <a:ea typeface="+mj-ea"/>
                <a:cs typeface="Calibri" panose="020F0502020204030204" pitchFamily="34" charset="0"/>
              </a:rPr>
              <a:t>1 Timothy 1:5</a:t>
            </a:r>
          </a:p>
          <a:p>
            <a:pPr mar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b="0" i="0" u="none" strike="noStrike" dirty="0">
                <a:effectLst/>
              </a:rPr>
              <a:t>But the goal of our instruction is </a:t>
            </a:r>
            <a:r>
              <a:rPr lang="en-US" sz="3600" b="1" i="0" u="sng" strike="noStrike" dirty="0">
                <a:solidFill>
                  <a:srgbClr val="FFFFCC"/>
                </a:solidFill>
                <a:effectLst/>
              </a:rPr>
              <a:t>love</a:t>
            </a:r>
            <a:r>
              <a:rPr lang="en-US" sz="3600" b="0" i="0" u="none" strike="noStrike" dirty="0">
                <a:effectLst/>
              </a:rPr>
              <a:t> from a pure heart and a good conscience and a sincere faith</a:t>
            </a:r>
            <a:r>
              <a:rPr lang="en-US" sz="3600" cap="small" dirty="0">
                <a:effectLst/>
              </a:rPr>
              <a:t>.”</a:t>
            </a:r>
          </a:p>
        </p:txBody>
      </p:sp>
      <p:pic>
        <p:nvPicPr>
          <p:cNvPr id="3" name="Picture 2">
            <a:extLst>
              <a:ext uri="{FF2B5EF4-FFF2-40B4-BE49-F238E27FC236}">
                <a16:creationId xmlns:a16="http://schemas.microsoft.com/office/drawing/2014/main" id="{C72F6422-2DCD-AF92-5C0E-FEF7B6EB2EE1}"/>
              </a:ext>
            </a:extLst>
          </p:cNvPr>
          <p:cNvPicPr>
            <a:picLocks noChangeAspect="1"/>
          </p:cNvPicPr>
          <p:nvPr/>
        </p:nvPicPr>
        <p:blipFill>
          <a:blip r:embed="rId3"/>
          <a:stretch>
            <a:fillRect/>
          </a:stretch>
        </p:blipFill>
        <p:spPr>
          <a:xfrm>
            <a:off x="4426903" y="1981200"/>
            <a:ext cx="3338195" cy="3200400"/>
          </a:xfrm>
          <a:prstGeom prst="rect">
            <a:avLst/>
          </a:prstGeom>
        </p:spPr>
      </p:pic>
    </p:spTree>
    <p:extLst>
      <p:ext uri="{BB962C8B-B14F-4D97-AF65-F5344CB8AC3E}">
        <p14:creationId xmlns:p14="http://schemas.microsoft.com/office/powerpoint/2010/main" val="404929520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BF3B92D-D62A-FF38-8318-27C00EF88E21}"/>
              </a:ext>
            </a:extLst>
          </p:cNvPr>
          <p:cNvSpPr>
            <a:spLocks noGrp="1"/>
          </p:cNvSpPr>
          <p:nvPr>
            <p:ph type="title"/>
          </p:nvPr>
        </p:nvSpPr>
        <p:spPr>
          <a:xfrm>
            <a:off x="2667000" y="228600"/>
            <a:ext cx="6858000" cy="990600"/>
          </a:xfrm>
        </p:spPr>
        <p:txBody>
          <a:bodyPr/>
          <a:lstStyle/>
          <a:p>
            <a:pPr algn="ctr"/>
            <a:r>
              <a:rPr lang="en-US" altLang="en-US" sz="4000" dirty="0">
                <a:latin typeface="Calibri" panose="020F0502020204030204" pitchFamily="34" charset="0"/>
                <a:cs typeface="Calibri" panose="020F0502020204030204" pitchFamily="34" charset="0"/>
              </a:rPr>
              <a:t>Declaration of Independence</a:t>
            </a:r>
          </a:p>
        </p:txBody>
      </p:sp>
      <p:sp>
        <p:nvSpPr>
          <p:cNvPr id="3" name="Content Placeholder 2">
            <a:extLst>
              <a:ext uri="{FF2B5EF4-FFF2-40B4-BE49-F238E27FC236}">
                <a16:creationId xmlns:a16="http://schemas.microsoft.com/office/drawing/2014/main" id="{2EBF575F-8A31-ED5C-C297-CCA9A0F3B7EC}"/>
              </a:ext>
            </a:extLst>
          </p:cNvPr>
          <p:cNvSpPr>
            <a:spLocks noGrp="1"/>
          </p:cNvSpPr>
          <p:nvPr>
            <p:ph idx="1"/>
          </p:nvPr>
        </p:nvSpPr>
        <p:spPr>
          <a:xfrm>
            <a:off x="609600" y="1600200"/>
            <a:ext cx="10972800" cy="4724400"/>
          </a:xfrm>
        </p:spPr>
        <p:txBody>
          <a:bodyPr rtlCol="0">
            <a:noAutofit/>
          </a:bodyPr>
          <a:lstStyle/>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“the Laws of Nature and of Nature’s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God</a:t>
            </a:r>
            <a:r>
              <a:rPr lang="en-US" sz="2800" dirty="0">
                <a:latin typeface="Calibri" pitchFamily="34" charset="0"/>
                <a:cs typeface="Calibri" pitchFamily="34" charset="0"/>
              </a:rPr>
              <a:t>,” </a:t>
            </a:r>
          </a:p>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“we hold these truths to be self evident, that all men are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created</a:t>
            </a:r>
            <a:r>
              <a:rPr lang="en-US" sz="2800" dirty="0">
                <a:latin typeface="Calibri" pitchFamily="34" charset="0"/>
                <a:cs typeface="Calibri" pitchFamily="34" charset="0"/>
              </a:rPr>
              <a:t> equal,” </a:t>
            </a:r>
          </a:p>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“they are endowed by their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Creator</a:t>
            </a:r>
            <a:r>
              <a:rPr lang="en-US" sz="2800" dirty="0">
                <a:latin typeface="Calibri" pitchFamily="34" charset="0"/>
                <a:cs typeface="Calibri" pitchFamily="34" charset="0"/>
              </a:rPr>
              <a:t> with certain unalienable Rights,” </a:t>
            </a:r>
          </a:p>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“appealing to the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Supreme Judge of the world</a:t>
            </a:r>
            <a:r>
              <a:rPr lang="en-US" sz="2800" dirty="0">
                <a:latin typeface="Calibri" pitchFamily="34" charset="0"/>
                <a:cs typeface="Calibri" pitchFamily="34" charset="0"/>
              </a:rPr>
              <a:t> for the rectitude of our intentions,”</a:t>
            </a:r>
          </a:p>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“with firm reliance on the protection of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Divine</a:t>
            </a:r>
            <a:r>
              <a:rPr lang="en-US" sz="2800" dirty="0">
                <a:latin typeface="Calibri" pitchFamily="34" charset="0"/>
                <a:cs typeface="Calibri" pitchFamily="34" charset="0"/>
              </a:rPr>
              <a:t> Providence.”</a:t>
            </a:r>
          </a:p>
        </p:txBody>
      </p:sp>
      <p:sp>
        <p:nvSpPr>
          <p:cNvPr id="62468" name="TextBox 3">
            <a:extLst>
              <a:ext uri="{FF2B5EF4-FFF2-40B4-BE49-F238E27FC236}">
                <a16:creationId xmlns:a16="http://schemas.microsoft.com/office/drawing/2014/main" id="{ACF980BE-533B-8B9F-4225-BF22881E82E0}"/>
              </a:ext>
            </a:extLst>
          </p:cNvPr>
          <p:cNvSpPr txBox="1">
            <a:spLocks noChangeArrowheads="1"/>
          </p:cNvSpPr>
          <p:nvPr/>
        </p:nvSpPr>
        <p:spPr bwMode="auto">
          <a:xfrm>
            <a:off x="4953000" y="6550026"/>
            <a:ext cx="487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ts val="1800"/>
              </a:spcBef>
            </a:pPr>
            <a:r>
              <a:rPr lang="en-US" altLang="en-US" sz="1400" b="1" i="1">
                <a:solidFill>
                  <a:schemeClr val="bg2"/>
                </a:solidFill>
                <a:latin typeface="Calibri" panose="020F0502020204030204" pitchFamily="34" charset="0"/>
              </a:rPr>
              <a:t>Church of the Holy Trinity v. U.S</a:t>
            </a:r>
            <a:r>
              <a:rPr lang="en-US" altLang="en-US" sz="1400" b="1">
                <a:solidFill>
                  <a:schemeClr val="bg2"/>
                </a:solidFill>
                <a:latin typeface="Calibri" panose="020F0502020204030204" pitchFamily="34" charset="0"/>
              </a:rPr>
              <a:t>., 143 U.S. 457, 467-68 (1892)</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4031873"/>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cs typeface="Calibri" panose="020F0502020204030204" pitchFamily="34" charset="0"/>
              </a:rPr>
              <a:t>"I can never join Calvin in addressing his god. He was indeed an Atheist, which I can never be; or rather his religion was </a:t>
            </a:r>
            <a:r>
              <a:rPr lang="en-US" sz="3200" dirty="0" err="1">
                <a:latin typeface="Calibri" panose="020F0502020204030204" pitchFamily="34" charset="0"/>
                <a:cs typeface="Calibri" panose="020F0502020204030204" pitchFamily="34" charset="0"/>
              </a:rPr>
              <a:t>Daemonism</a:t>
            </a:r>
            <a:r>
              <a:rPr lang="en-US" sz="3200" dirty="0">
                <a:latin typeface="Calibri" panose="020F0502020204030204" pitchFamily="34" charset="0"/>
                <a:cs typeface="Calibri" panose="020F0502020204030204" pitchFamily="34" charset="0"/>
              </a:rPr>
              <a:t>. If ever man worshipped a false god, he did. The being described in his 5 points is not the god whom you and I acknowledge and adore, the Creator and benevolent and governor of the world, but a daemon of malignant spirit. It would be more pardonable to believe in no god at all, than to blaspheme him by the atrocious attributes of Calvin.”</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Jefferson, Letter to John Adams, April 11, 1823</a:t>
            </a: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4524315"/>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cs typeface="Calibri" panose="020F0502020204030204" pitchFamily="34" charset="0"/>
              </a:rPr>
              <a:t>"The Presbyterian clergy are loudest, the most intolerant of all sects, the most tyrannical, and ambitious; ready at the word of the lawgiver, if such a word could be now obtained, to put the torch to the pile, and to rekindle in this virgin hemisphere, the flames in which their oracle Calvin consumed the poor Servetus, because he could not find in his Euclid the proposition which has demonstrated that three are one, and one is three, nor subscribe to that of Calvin that magistrates have a right to exterminate all heretics to Calvinistic creed.”</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Jefferson, letter to William Short, April 13, 1820.</a:t>
            </a: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18620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DDA16-CD5B-B12E-462A-7B35D424B6C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7DB278EE-047F-6468-7E97-E76D4C8F5B1F}"/>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The Source of Calvin’s Theology</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EFF59A31-90BA-3053-0002-30AA40FF590D}"/>
              </a:ext>
            </a:extLst>
          </p:cNvPr>
          <p:cNvSpPr>
            <a:spLocks noGrp="1"/>
          </p:cNvSpPr>
          <p:nvPr>
            <p:ph idx="1"/>
          </p:nvPr>
        </p:nvSpPr>
        <p:spPr>
          <a:xfrm>
            <a:off x="1524000" y="1600200"/>
            <a:ext cx="9144000" cy="3810000"/>
          </a:xfrm>
        </p:spPr>
        <p:txBody>
          <a:bodyPr/>
          <a:lstStyle/>
          <a:p>
            <a:pPr marL="458788" indent="-458788">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Augustine (A.D. 343‒430)</a:t>
            </a:r>
          </a:p>
          <a:p>
            <a:pPr marL="914400" lvl="1" indent="-457200">
              <a:spcBef>
                <a:spcPts val="0"/>
              </a:spcBef>
              <a:spcAft>
                <a:spcPts val="24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Calvin’s literary dependence upon Augustine</a:t>
            </a:r>
          </a:p>
          <a:p>
            <a:pPr marL="914400" lvl="1" indent="-457200">
              <a:spcBef>
                <a:spcPts val="0"/>
              </a:spcBef>
              <a:spcAft>
                <a:spcPts val="24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Who was Augustine?</a:t>
            </a:r>
          </a:p>
          <a:p>
            <a:pPr marL="458788" indent="-458788">
              <a:spcBef>
                <a:spcPts val="0"/>
              </a:spcBef>
              <a:spcAft>
                <a:spcPts val="2400"/>
              </a:spcAft>
              <a:buClr>
                <a:srgbClr val="CC66FF"/>
              </a:buClr>
              <a:buSzPct val="100000"/>
              <a:buFont typeface="+mj-lt"/>
              <a:buAutoNum type="alphaUcPeriod"/>
              <a:defRPr/>
            </a:pPr>
            <a:r>
              <a:rPr lang="en-US" b="1" u="sng" dirty="0">
                <a:solidFill>
                  <a:srgbClr val="FFFFCC"/>
                </a:solidFill>
                <a:cs typeface="Calibri" pitchFamily="34" charset="0"/>
              </a:rPr>
              <a:t>The Institutes of the Christian Religion (A.D. 1536)</a:t>
            </a:r>
          </a:p>
        </p:txBody>
      </p:sp>
      <p:pic>
        <p:nvPicPr>
          <p:cNvPr id="3074" name="Picture 2">
            <a:extLst>
              <a:ext uri="{FF2B5EF4-FFF2-40B4-BE49-F238E27FC236}">
                <a16:creationId xmlns:a16="http://schemas.microsoft.com/office/drawing/2014/main" id="{ED39659E-34AA-C35E-1FBE-25A6D41484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3200" y="228601"/>
            <a:ext cx="121733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C1F134-7488-48A0-A1BE-59F64894BDF5}"/>
              </a:ext>
            </a:extLst>
          </p:cNvPr>
          <p:cNvPicPr>
            <a:picLocks noChangeAspect="1"/>
          </p:cNvPicPr>
          <p:nvPr/>
        </p:nvPicPr>
        <p:blipFill>
          <a:blip r:embed="rId2"/>
          <a:stretch>
            <a:fillRect/>
          </a:stretch>
        </p:blipFill>
        <p:spPr>
          <a:xfrm>
            <a:off x="1816237" y="191743"/>
            <a:ext cx="8559526" cy="6474513"/>
          </a:xfrm>
          <a:prstGeom prst="rect">
            <a:avLst/>
          </a:prstGeom>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22ACC-654C-A1BE-5190-B8956385EE7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90829C4C-7760-44FA-6FFE-7DB8F502CB5A}"/>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A6F75191-6D3E-B17E-613B-2DD139958E2A}"/>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Conclusion</a:t>
            </a:r>
          </a:p>
        </p:txBody>
      </p:sp>
      <p:pic>
        <p:nvPicPr>
          <p:cNvPr id="5" name="Picture 2">
            <a:extLst>
              <a:ext uri="{FF2B5EF4-FFF2-40B4-BE49-F238E27FC236}">
                <a16:creationId xmlns:a16="http://schemas.microsoft.com/office/drawing/2014/main" id="{338ABBCE-72BD-6B1C-4861-A9EA324B51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74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marL="514350" lvl="1" indent="-514350" algn="ctr">
              <a:spcBef>
                <a:spcPts val="0"/>
              </a:spcBef>
              <a:spcAft>
                <a:spcPts val="1800"/>
              </a:spcAft>
              <a:buClr>
                <a:srgbClr val="CC66FF"/>
              </a:buClr>
              <a:buSzPct val="100000"/>
              <a:buFont typeface="+mj-lt"/>
              <a:buAutoNum type="alphaUcPeriod" startAt="8"/>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Conclusion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943100"/>
            <a:ext cx="10972800" cy="2971800"/>
          </a:xfrm>
        </p:spPr>
        <p:txBody>
          <a:bodyPr/>
          <a:lstStyle/>
          <a:p>
            <a:pPr marL="0" indent="0" algn="just">
              <a:buNone/>
            </a:pPr>
            <a:r>
              <a:rPr lang="en-US" sz="3600" dirty="0">
                <a:effectLst/>
              </a:rPr>
              <a:t>“Will you believe the godly men who wrote under the inspiration of the Holy Spirit, or will you believe a man who wrote under the inspiration of the Catholic Bishop Augustine and who was filled with hatred for those who disagreed with him?” </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6400800"/>
            <a:ext cx="109728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Bob Kirkland, </a:t>
            </a:r>
            <a:r>
              <a:rPr lang="en-US" sz="1400" i="1" dirty="0">
                <a:latin typeface="Calibri" panose="020F0502020204030204" pitchFamily="34" charset="0"/>
                <a:cs typeface="Calibri" panose="020F0502020204030204" pitchFamily="34" charset="0"/>
              </a:rPr>
              <a:t>Calvinism: None Dare Call It Heresy; Spotlight on the Life and Teachings of John Calvin</a:t>
            </a:r>
            <a:r>
              <a:rPr lang="en-US" sz="1400" dirty="0">
                <a:latin typeface="Calibri" panose="020F0502020204030204" pitchFamily="34" charset="0"/>
                <a:cs typeface="Calibri" panose="020F0502020204030204" pitchFamily="34" charset="0"/>
              </a:rPr>
              <a:t> (Eureka, MT: Lighthouse Trails, 2018), 41.</a:t>
            </a:r>
          </a:p>
        </p:txBody>
      </p:sp>
    </p:spTree>
    <p:extLst>
      <p:ext uri="{BB962C8B-B14F-4D97-AF65-F5344CB8AC3E}">
        <p14:creationId xmlns:p14="http://schemas.microsoft.com/office/powerpoint/2010/main" val="268971604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94705-ED78-6DA1-7A8D-4B6F741F041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9BA4F50D-7815-7587-10EC-ECDEF9797BFB}"/>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623C387B-9093-67C1-5C6D-72AF93E5429C}"/>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166C9550-C3D6-596E-A404-CEB457B76D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1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E7A0D-207A-B7B0-D8DB-8C948DDB2FD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1C12AB5-D9C7-BEC3-1E26-F488849BA08A}"/>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BC2420EF-6B1B-8A33-F3C4-5BFEC146F99C}"/>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7B9A8E74-1ED3-7557-C3D6-8080A5B8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94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BFA-DD38-CD23-69C8-41FECD5F55B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3F2E4E3-1555-0430-0F3C-59EE9B3702D4}"/>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F80E7AB0-7C71-4EBC-0B6A-0B2BD790E2F0}"/>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548C11ED-236B-E5E2-8DF8-39470E641D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47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914400"/>
          </a:xfrm>
        </p:spPr>
        <p:txBody>
          <a:bodyPr/>
          <a:lstStyle/>
          <a:p>
            <a:pPr marL="514350" indent="-514350" algn="ctr">
              <a:spcBef>
                <a:spcPts val="0"/>
              </a:spcBef>
              <a:spcAft>
                <a:spcPts val="24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rPr>
              <a:t>Calvin’s “Institutes of the Christian Religion”</a:t>
            </a:r>
          </a:p>
        </p:txBody>
      </p:sp>
      <p:sp>
        <p:nvSpPr>
          <p:cNvPr id="3" name="Content Placeholder 2"/>
          <p:cNvSpPr>
            <a:spLocks noGrp="1"/>
          </p:cNvSpPr>
          <p:nvPr>
            <p:ph idx="1"/>
          </p:nvPr>
        </p:nvSpPr>
        <p:spPr>
          <a:xfrm>
            <a:off x="609600" y="1143000"/>
            <a:ext cx="10972800" cy="5181600"/>
          </a:xfrm>
        </p:spPr>
        <p:txBody>
          <a:bodyPr/>
          <a:lstStyle/>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A.D. 1536 (1st edition)</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Foundational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Written by Calvin:</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age 25</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years after declaring himself a Protestant</a:t>
            </a:r>
          </a:p>
          <a:p>
            <a:pPr marL="1428750" lvl="5" indent="-514350">
              <a:spcBef>
                <a:spcPts val="0"/>
              </a:spcBef>
              <a:spcAft>
                <a:spcPts val="1200"/>
              </a:spcAft>
              <a:buClr>
                <a:srgbClr val="FFC000"/>
              </a:buClr>
              <a:buFont typeface="+mj-lt"/>
              <a:buAutoNum type="alphaLcParenR"/>
              <a:defRPr/>
            </a:pP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While still on the Roman Catholic Church payroll</a:t>
            </a:r>
          </a:p>
          <a:p>
            <a:pPr marL="9144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Contain (along with Calvin’s other writings) no clear salvation experience</a:t>
            </a:r>
          </a:p>
        </p:txBody>
      </p:sp>
      <p:pic>
        <p:nvPicPr>
          <p:cNvPr id="1026" name="Picture 2">
            <a:extLst>
              <a:ext uri="{FF2B5EF4-FFF2-40B4-BE49-F238E27FC236}">
                <a16:creationId xmlns:a16="http://schemas.microsoft.com/office/drawing/2014/main" id="{E1554A1C-238D-4FE5-976F-E92EAD6242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9800" y="2057400"/>
            <a:ext cx="17348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52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303"/>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14496</TotalTime>
  <Words>6228</Words>
  <Application>Microsoft Office PowerPoint</Application>
  <PresentationFormat>Widescreen</PresentationFormat>
  <Paragraphs>405</Paragraphs>
  <Slides>86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86</vt:i4>
      </vt:variant>
    </vt:vector>
  </HeadingPairs>
  <TitlesOfParts>
    <vt:vector size="91" baseType="lpstr">
      <vt:lpstr>Calibri</vt:lpstr>
      <vt:lpstr>Times New Roman</vt:lpstr>
      <vt:lpstr>Wingdings</vt:lpstr>
      <vt:lpstr>1_Azure</vt:lpstr>
      <vt:lpstr>2_Azure</vt:lpstr>
      <vt:lpstr>PowerPoint Presentation</vt:lpstr>
      <vt:lpstr>Neo-Calvinism vs. The Bible</vt:lpstr>
      <vt:lpstr>II. The Source of Calvin’s Theology</vt:lpstr>
      <vt:lpstr>“Augustine is so wholly with me, that if I wished to write a confession of my faith, I could do so with all fullness and satisfaction to myself out of his writings.”</vt:lpstr>
      <vt:lpstr>II. The Source of Calvin’s Theology</vt:lpstr>
      <vt:lpstr>PowerPoint Presentation</vt:lpstr>
      <vt:lpstr>Who Was Augustine?</vt:lpstr>
      <vt:lpstr>II. The Source of Calvin’s Theology</vt:lpstr>
      <vt:lpstr>Calvin’s “Institutes of the Christian Religion”</vt:lpstr>
      <vt:lpstr>Calvin’s “Institutes of the Christian Religion”</vt:lpstr>
      <vt:lpstr>Calvin’s “Institutes of the Christian Religion”</vt:lpstr>
      <vt:lpstr>Calvin’s “Institutes of the Christian Religion”</vt:lpstr>
      <vt:lpstr>Calvin’s “Institutes of the Christian Religion”</vt:lpstr>
      <vt:lpstr>Calvin’s “Institutes of the Christian Religion”</vt:lpstr>
      <vt:lpstr>Calvin’s Salvation?</vt:lpstr>
      <vt:lpstr>PowerPoint Presentation</vt:lpstr>
      <vt:lpstr>Calvin’s “Institutes of the Christian Religion”</vt:lpstr>
      <vt:lpstr>PowerPoint Presentation</vt:lpstr>
      <vt:lpstr>Calvin’s “Institutes of the Christian Religion”</vt:lpstr>
      <vt:lpstr>Calvin’s Salvation?</vt:lpstr>
      <vt:lpstr>Calvin’s Salvation?</vt:lpstr>
      <vt:lpstr>Conclusion</vt:lpstr>
      <vt:lpstr>Neo-Calvinism vs. The Bible</vt:lpstr>
      <vt:lpstr>The Source of Calvin’s Theology</vt:lpstr>
      <vt:lpstr>Neo-Calvinism vs. The Bible</vt:lpstr>
      <vt:lpstr>IV. Calvin’s Manner of Life</vt:lpstr>
      <vt:lpstr>IV. Calvin’s Manner of Life</vt:lpstr>
      <vt:lpstr>Bernard Cottret</vt:lpstr>
      <vt:lpstr>Bernard Cottret</vt:lpstr>
      <vt:lpstr>PowerPoint Presentation</vt:lpstr>
      <vt:lpstr>PowerPoint Presentation</vt:lpstr>
      <vt:lpstr>IV. Calvin’s Manner of Life</vt:lpstr>
      <vt:lpstr>Three Specific Infamous Examples</vt:lpstr>
      <vt:lpstr>Three Specific Infamous Examples</vt:lpstr>
      <vt:lpstr>Jacques Gruet</vt:lpstr>
      <vt:lpstr>Jacques Gruet</vt:lpstr>
      <vt:lpstr>Three Specific Infamous Examples</vt:lpstr>
      <vt:lpstr>Michael Servetus</vt:lpstr>
      <vt:lpstr>PowerPoint Presentation</vt:lpstr>
      <vt:lpstr>PowerPoint Presentation</vt:lpstr>
      <vt:lpstr>John Calvin</vt:lpstr>
      <vt:lpstr>Michael Servetus</vt:lpstr>
      <vt:lpstr>Michael Servetus</vt:lpstr>
      <vt:lpstr>Michael Servetus</vt:lpstr>
      <vt:lpstr>Michael Servetus</vt:lpstr>
      <vt:lpstr>Three Specific Infamous Examples</vt:lpstr>
      <vt:lpstr>PowerPoint Presentation</vt:lpstr>
      <vt:lpstr>IV. Calvin’s Manner of Life</vt:lpstr>
      <vt:lpstr>John Calvin</vt:lpstr>
      <vt:lpstr>John Calvin</vt:lpstr>
      <vt:lpstr>John Calvin</vt:lpstr>
      <vt:lpstr>PowerPoint Presentation</vt:lpstr>
      <vt:lpstr>PowerPoint Presentation</vt:lpstr>
      <vt:lpstr>PowerPoint Presentation</vt:lpstr>
      <vt:lpstr>PowerPoint Presentation</vt:lpstr>
      <vt:lpstr>PowerPoint Presentation</vt:lpstr>
      <vt:lpstr>PowerPoint Presentation</vt:lpstr>
      <vt:lpstr>IV. Calvin’s Manner of Life</vt:lpstr>
      <vt:lpstr>The Contrary Example of Christ</vt:lpstr>
      <vt:lpstr>The Contrary Example of Christ</vt:lpstr>
      <vt:lpstr>PowerPoint Presentation</vt:lpstr>
      <vt:lpstr>The Contrary Example of Christ</vt:lpstr>
      <vt:lpstr>PowerPoint Presentation</vt:lpstr>
      <vt:lpstr>IV. Calvin’s Manner of Life</vt:lpstr>
      <vt:lpstr>The Contrary Example of Christ’s Followers</vt:lpstr>
      <vt:lpstr>The Contrary Example of Christ’s Followers</vt:lpstr>
      <vt:lpstr>PowerPoint Presentation</vt:lpstr>
      <vt:lpstr>The Contrary Example of Christ’s Followers</vt:lpstr>
      <vt:lpstr>IV. Calvin’s Manner of Life</vt:lpstr>
      <vt:lpstr>Calvin said of God, “for, (as he hates sin) he can only love those whom he justifies [i.e., the elect].”</vt:lpstr>
      <vt:lpstr>PowerPoint Presentation</vt:lpstr>
      <vt:lpstr>Lack of Love Implications</vt:lpstr>
      <vt:lpstr>IV. Calvin’s Manner of Life</vt:lpstr>
      <vt:lpstr>Lack of Love in Calvin’s Writings</vt:lpstr>
      <vt:lpstr>PowerPoint Presentation</vt:lpstr>
      <vt:lpstr>PowerPoint Presentation</vt:lpstr>
      <vt:lpstr>Declaration of Independence</vt:lpstr>
      <vt:lpstr>Thomas Jefferson</vt:lpstr>
      <vt:lpstr>Thomas Jefferson</vt:lpstr>
      <vt:lpstr>PowerPoint Presentation</vt:lpstr>
      <vt:lpstr>PowerPoint Presentation</vt:lpstr>
      <vt:lpstr>IV. Calvin’s Manner of Life</vt:lpstr>
      <vt:lpstr>Conclusion</vt:lpstr>
      <vt:lpstr>Neo-Calvinism vs. The Bible</vt:lpstr>
      <vt:lpstr>IV. Calvin’s Manner of Life</vt:lpstr>
      <vt:lpstr>Neo-Calvinism vs.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- 010</dc:title>
  <dc:subject>Neo Calvinism vs the Bible</dc:subject>
  <dc:creator>A. Woods</dc:creator>
  <dc:description>Modified by Jim McGowan</dc:description>
  <cp:lastModifiedBy>Jim McGowan</cp:lastModifiedBy>
  <cp:revision>1663</cp:revision>
  <cp:lastPrinted>2024-11-15T16:09:55Z</cp:lastPrinted>
  <dcterms:created xsi:type="dcterms:W3CDTF">2009-03-17T12:21:13Z</dcterms:created>
  <dcterms:modified xsi:type="dcterms:W3CDTF">2024-11-30T22:30:49Z</dcterms:modified>
</cp:coreProperties>
</file>